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2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3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7" r:id="rId2"/>
    <p:sldMasterId id="2147483729" r:id="rId3"/>
    <p:sldMasterId id="2147483648" r:id="rId4"/>
    <p:sldMasterId id="2147483730" r:id="rId5"/>
    <p:sldMasterId id="2147483672" r:id="rId6"/>
  </p:sldMasterIdLst>
  <p:notesMasterIdLst>
    <p:notesMasterId r:id="rId57"/>
  </p:notesMasterIdLst>
  <p:sldIdLst>
    <p:sldId id="276" r:id="rId7"/>
    <p:sldId id="281" r:id="rId8"/>
    <p:sldId id="280" r:id="rId9"/>
    <p:sldId id="279" r:id="rId10"/>
    <p:sldId id="268" r:id="rId11"/>
    <p:sldId id="269" r:id="rId12"/>
    <p:sldId id="258" r:id="rId13"/>
    <p:sldId id="259" r:id="rId14"/>
    <p:sldId id="270" r:id="rId15"/>
    <p:sldId id="278" r:id="rId16"/>
    <p:sldId id="271" r:id="rId17"/>
    <p:sldId id="282" r:id="rId18"/>
    <p:sldId id="284" r:id="rId19"/>
    <p:sldId id="261" r:id="rId20"/>
    <p:sldId id="285" r:id="rId21"/>
    <p:sldId id="287" r:id="rId22"/>
    <p:sldId id="288" r:id="rId23"/>
    <p:sldId id="286" r:id="rId24"/>
    <p:sldId id="292" r:id="rId25"/>
    <p:sldId id="289" r:id="rId26"/>
    <p:sldId id="290" r:id="rId27"/>
    <p:sldId id="291" r:id="rId28"/>
    <p:sldId id="293" r:id="rId29"/>
    <p:sldId id="304" r:id="rId30"/>
    <p:sldId id="312" r:id="rId31"/>
    <p:sldId id="306" r:id="rId32"/>
    <p:sldId id="307" r:id="rId33"/>
    <p:sldId id="308" r:id="rId34"/>
    <p:sldId id="309" r:id="rId35"/>
    <p:sldId id="310" r:id="rId36"/>
    <p:sldId id="311" r:id="rId37"/>
    <p:sldId id="272" r:id="rId38"/>
    <p:sldId id="294" r:id="rId39"/>
    <p:sldId id="295" r:id="rId40"/>
    <p:sldId id="296" r:id="rId41"/>
    <p:sldId id="299" r:id="rId42"/>
    <p:sldId id="298" r:id="rId43"/>
    <p:sldId id="297" r:id="rId44"/>
    <p:sldId id="300" r:id="rId45"/>
    <p:sldId id="301" r:id="rId46"/>
    <p:sldId id="303" r:id="rId47"/>
    <p:sldId id="302" r:id="rId48"/>
    <p:sldId id="262" r:id="rId49"/>
    <p:sldId id="267" r:id="rId50"/>
    <p:sldId id="277" r:id="rId51"/>
    <p:sldId id="275" r:id="rId52"/>
    <p:sldId id="263" r:id="rId53"/>
    <p:sldId id="264" r:id="rId54"/>
    <p:sldId id="265" r:id="rId55"/>
    <p:sldId id="266" r:id="rId5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90" d="100"/>
          <a:sy n="90" d="100"/>
        </p:scale>
        <p:origin x="111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play.kahoot.it/v2/?quizId=3f19aa84-829c-49a5-af9c-afc321577ec3" TargetMode="External"/><Relationship Id="rId1" Type="http://schemas.openxmlformats.org/officeDocument/2006/relationships/hyperlink" Target="https://create.kahoot.it/details/cf9406ea-0016-4bfa-8d65-40bed6f6aa17" TargetMode="Externa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2.jpg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diagrams/_rels/drawing3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cf9406ea-0016-4bfa-8d65-40bed6f6aa17" TargetMode="External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hyperlink" Target="https://play.kahoot.it/v2/?quizId=3f19aa84-829c-49a5-af9c-afc321577ec3" TargetMode="Externa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2.jpg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33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A64FF989-7579-400C-8E0A-20934C0B98A8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192CD4B-90DA-428A-A2DB-EFA6A153E95B}">
      <dgm:prSet/>
      <dgm:spPr/>
      <dgm:t>
        <a:bodyPr/>
        <a:lstStyle/>
        <a:p>
          <a:pPr>
            <a:defRPr cap="all"/>
          </a:pPr>
          <a:r>
            <a:rPr lang="fr-FR" dirty="0"/>
            <a:t>Prépositions de lieu (facile) </a:t>
          </a:r>
          <a:r>
            <a:rPr lang="fr-FR" u="sng" dirty="0">
              <a:hlinkClick xmlns:r="http://schemas.openxmlformats.org/officeDocument/2006/relationships" r:id="rId1"/>
            </a:rPr>
            <a:t>https://create.kahoot.it/details/cf9406ea-0016-4bfa-8d65-40bed6f6aa17</a:t>
          </a:r>
          <a:endParaRPr lang="en-US" dirty="0"/>
        </a:p>
      </dgm:t>
    </dgm:pt>
    <dgm:pt modelId="{63A352D6-2E6E-43CB-BE3D-CB1E325E18CB}" type="parTrans" cxnId="{83080FD4-D6EA-4EDC-8AD3-71D648D0600D}">
      <dgm:prSet/>
      <dgm:spPr/>
      <dgm:t>
        <a:bodyPr/>
        <a:lstStyle/>
        <a:p>
          <a:endParaRPr lang="en-US"/>
        </a:p>
      </dgm:t>
    </dgm:pt>
    <dgm:pt modelId="{DCB1D862-4C47-4579-9813-E095B09BE491}" type="sibTrans" cxnId="{83080FD4-D6EA-4EDC-8AD3-71D648D0600D}">
      <dgm:prSet/>
      <dgm:spPr/>
      <dgm:t>
        <a:bodyPr/>
        <a:lstStyle/>
        <a:p>
          <a:endParaRPr lang="en-US"/>
        </a:p>
      </dgm:t>
    </dgm:pt>
    <dgm:pt modelId="{199303C3-DFDF-476D-8481-43694EAFDE88}">
      <dgm:prSet/>
      <dgm:spPr/>
      <dgm:t>
        <a:bodyPr/>
        <a:lstStyle/>
        <a:p>
          <a:pPr>
            <a:defRPr cap="all"/>
          </a:pPr>
          <a:r>
            <a:rPr lang="fr-FR" dirty="0"/>
            <a:t>Prépositions de lieu (2)</a:t>
          </a:r>
          <a:endParaRPr lang="fr-FR" u="sng" dirty="0">
            <a:hlinkClick xmlns:r="http://schemas.openxmlformats.org/officeDocument/2006/relationships" r:id="rId2"/>
          </a:endParaRPr>
        </a:p>
        <a:p>
          <a:pPr>
            <a:defRPr cap="all"/>
          </a:pPr>
          <a:r>
            <a:rPr lang="fr-FR" u="sng" dirty="0">
              <a:hlinkClick xmlns:r="http://schemas.openxmlformats.org/officeDocument/2006/relationships" r:id="rId2"/>
            </a:rPr>
            <a:t>https://play.kahoot.it/v2/?quizId=3f19aa84-829c-49a5-af9c-afc321577ec3</a:t>
          </a:r>
          <a:endParaRPr lang="en-US" dirty="0"/>
        </a:p>
      </dgm:t>
    </dgm:pt>
    <dgm:pt modelId="{4759822F-DDC3-4588-83D8-9D87099CB790}" type="parTrans" cxnId="{084BD815-1A36-467F-A825-24BA53DC0665}">
      <dgm:prSet/>
      <dgm:spPr/>
      <dgm:t>
        <a:bodyPr/>
        <a:lstStyle/>
        <a:p>
          <a:endParaRPr lang="en-US"/>
        </a:p>
      </dgm:t>
    </dgm:pt>
    <dgm:pt modelId="{C452AD91-0388-4BF5-9D1F-CFB94E4D0DCC}" type="sibTrans" cxnId="{084BD815-1A36-467F-A825-24BA53DC0665}">
      <dgm:prSet/>
      <dgm:spPr/>
      <dgm:t>
        <a:bodyPr/>
        <a:lstStyle/>
        <a:p>
          <a:endParaRPr lang="en-US"/>
        </a:p>
      </dgm:t>
    </dgm:pt>
    <dgm:pt modelId="{4302173C-C3BB-445C-AE53-FDB91A0FF0CB}" type="pres">
      <dgm:prSet presAssocID="{A64FF989-7579-400C-8E0A-20934C0B98A8}" presName="root" presStyleCnt="0">
        <dgm:presLayoutVars>
          <dgm:dir/>
          <dgm:resizeHandles val="exact"/>
        </dgm:presLayoutVars>
      </dgm:prSet>
      <dgm:spPr/>
    </dgm:pt>
    <dgm:pt modelId="{AD32E6B3-50BE-41CD-8B34-BA66E41029CE}" type="pres">
      <dgm:prSet presAssocID="{7192CD4B-90DA-428A-A2DB-EFA6A153E95B}" presName="compNode" presStyleCnt="0"/>
      <dgm:spPr/>
    </dgm:pt>
    <dgm:pt modelId="{09DA4B53-F43B-452B-A705-CD1F2566FBFF}" type="pres">
      <dgm:prSet presAssocID="{7192CD4B-90DA-428A-A2DB-EFA6A153E95B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2C89FF5C-A5E5-43D5-8BE8-1769205F970E}" type="pres">
      <dgm:prSet presAssocID="{7192CD4B-90DA-428A-A2DB-EFA6A153E95B}" presName="iconRect" presStyleLbl="node1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ère"/>
        </a:ext>
      </dgm:extLst>
    </dgm:pt>
    <dgm:pt modelId="{4110040E-DEB2-4297-A499-4642675F1197}" type="pres">
      <dgm:prSet presAssocID="{7192CD4B-90DA-428A-A2DB-EFA6A153E95B}" presName="spaceRect" presStyleCnt="0"/>
      <dgm:spPr/>
    </dgm:pt>
    <dgm:pt modelId="{C1616BB5-B432-441F-9B92-C0B4E75C634D}" type="pres">
      <dgm:prSet presAssocID="{7192CD4B-90DA-428A-A2DB-EFA6A153E95B}" presName="textRect" presStyleLbl="revTx" presStyleIdx="0" presStyleCnt="2">
        <dgm:presLayoutVars>
          <dgm:chMax val="1"/>
          <dgm:chPref val="1"/>
        </dgm:presLayoutVars>
      </dgm:prSet>
      <dgm:spPr/>
    </dgm:pt>
    <dgm:pt modelId="{5C2C4EBD-BEC6-44FE-9965-64D7F9B66770}" type="pres">
      <dgm:prSet presAssocID="{DCB1D862-4C47-4579-9813-E095B09BE491}" presName="sibTrans" presStyleCnt="0"/>
      <dgm:spPr/>
    </dgm:pt>
    <dgm:pt modelId="{0EA496AA-6A68-4DC3-8A8A-7B8F6CF260FB}" type="pres">
      <dgm:prSet presAssocID="{199303C3-DFDF-476D-8481-43694EAFDE88}" presName="compNode" presStyleCnt="0"/>
      <dgm:spPr/>
    </dgm:pt>
    <dgm:pt modelId="{26A56604-EAD0-4CDE-8098-98670E006167}" type="pres">
      <dgm:prSet presAssocID="{199303C3-DFDF-476D-8481-43694EAFDE88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355B3119-3F03-464D-B8F5-B4F4AEE3AC8F}" type="pres">
      <dgm:prSet presAssocID="{199303C3-DFDF-476D-8481-43694EAFDE88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D8DE9FB8-7DA5-4FEC-83FF-57EBB74EEFD0}" type="pres">
      <dgm:prSet presAssocID="{199303C3-DFDF-476D-8481-43694EAFDE88}" presName="spaceRect" presStyleCnt="0"/>
      <dgm:spPr/>
    </dgm:pt>
    <dgm:pt modelId="{ABCCBF58-0398-45D8-84E0-917D08C781CE}" type="pres">
      <dgm:prSet presAssocID="{199303C3-DFDF-476D-8481-43694EAFDE8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3D31F15-05E8-4FC9-A72B-0F5A771C1CE7}" type="presOf" srcId="{A64FF989-7579-400C-8E0A-20934C0B98A8}" destId="{4302173C-C3BB-445C-AE53-FDB91A0FF0CB}" srcOrd="0" destOrd="0" presId="urn:microsoft.com/office/officeart/2018/5/layout/IconLeafLabelList"/>
    <dgm:cxn modelId="{084BD815-1A36-467F-A825-24BA53DC0665}" srcId="{A64FF989-7579-400C-8E0A-20934C0B98A8}" destId="{199303C3-DFDF-476D-8481-43694EAFDE88}" srcOrd="1" destOrd="0" parTransId="{4759822F-DDC3-4588-83D8-9D87099CB790}" sibTransId="{C452AD91-0388-4BF5-9D1F-CFB94E4D0DCC}"/>
    <dgm:cxn modelId="{83080FD4-D6EA-4EDC-8AD3-71D648D0600D}" srcId="{A64FF989-7579-400C-8E0A-20934C0B98A8}" destId="{7192CD4B-90DA-428A-A2DB-EFA6A153E95B}" srcOrd="0" destOrd="0" parTransId="{63A352D6-2E6E-43CB-BE3D-CB1E325E18CB}" sibTransId="{DCB1D862-4C47-4579-9813-E095B09BE491}"/>
    <dgm:cxn modelId="{77980DEA-0543-4938-B485-63DAF767AD3B}" type="presOf" srcId="{7192CD4B-90DA-428A-A2DB-EFA6A153E95B}" destId="{C1616BB5-B432-441F-9B92-C0B4E75C634D}" srcOrd="0" destOrd="0" presId="urn:microsoft.com/office/officeart/2018/5/layout/IconLeafLabelList"/>
    <dgm:cxn modelId="{7ABF22F6-1920-4EDD-838C-5C10FE16DC07}" type="presOf" srcId="{199303C3-DFDF-476D-8481-43694EAFDE88}" destId="{ABCCBF58-0398-45D8-84E0-917D08C781CE}" srcOrd="0" destOrd="0" presId="urn:microsoft.com/office/officeart/2018/5/layout/IconLeafLabelList"/>
    <dgm:cxn modelId="{4E805B6E-10FA-4BC0-BC9B-1DE39E707A62}" type="presParOf" srcId="{4302173C-C3BB-445C-AE53-FDB91A0FF0CB}" destId="{AD32E6B3-50BE-41CD-8B34-BA66E41029CE}" srcOrd="0" destOrd="0" presId="urn:microsoft.com/office/officeart/2018/5/layout/IconLeafLabelList"/>
    <dgm:cxn modelId="{EDF23629-F78A-4297-A0D1-4926E13C4B8E}" type="presParOf" srcId="{AD32E6B3-50BE-41CD-8B34-BA66E41029CE}" destId="{09DA4B53-F43B-452B-A705-CD1F2566FBFF}" srcOrd="0" destOrd="0" presId="urn:microsoft.com/office/officeart/2018/5/layout/IconLeafLabelList"/>
    <dgm:cxn modelId="{B658929A-494E-48E7-9DAA-B26CECD09853}" type="presParOf" srcId="{AD32E6B3-50BE-41CD-8B34-BA66E41029CE}" destId="{2C89FF5C-A5E5-43D5-8BE8-1769205F970E}" srcOrd="1" destOrd="0" presId="urn:microsoft.com/office/officeart/2018/5/layout/IconLeafLabelList"/>
    <dgm:cxn modelId="{AED2D044-8B7E-4741-A375-30BFA0F96E75}" type="presParOf" srcId="{AD32E6B3-50BE-41CD-8B34-BA66E41029CE}" destId="{4110040E-DEB2-4297-A499-4642675F1197}" srcOrd="2" destOrd="0" presId="urn:microsoft.com/office/officeart/2018/5/layout/IconLeafLabelList"/>
    <dgm:cxn modelId="{5F479F7F-0DFA-4B8D-9754-FEAA5855C5D3}" type="presParOf" srcId="{AD32E6B3-50BE-41CD-8B34-BA66E41029CE}" destId="{C1616BB5-B432-441F-9B92-C0B4E75C634D}" srcOrd="3" destOrd="0" presId="urn:microsoft.com/office/officeart/2018/5/layout/IconLeafLabelList"/>
    <dgm:cxn modelId="{4F9B560B-8B3C-426F-AA67-B7F518B20EBB}" type="presParOf" srcId="{4302173C-C3BB-445C-AE53-FDB91A0FF0CB}" destId="{5C2C4EBD-BEC6-44FE-9965-64D7F9B66770}" srcOrd="1" destOrd="0" presId="urn:microsoft.com/office/officeart/2018/5/layout/IconLeafLabelList"/>
    <dgm:cxn modelId="{2B2697F0-8126-4AE6-8A90-43AB6693FCE4}" type="presParOf" srcId="{4302173C-C3BB-445C-AE53-FDB91A0FF0CB}" destId="{0EA496AA-6A68-4DC3-8A8A-7B8F6CF260FB}" srcOrd="2" destOrd="0" presId="urn:microsoft.com/office/officeart/2018/5/layout/IconLeafLabelList"/>
    <dgm:cxn modelId="{744D4EA0-F50D-45B3-BA5D-99A4E95AC149}" type="presParOf" srcId="{0EA496AA-6A68-4DC3-8A8A-7B8F6CF260FB}" destId="{26A56604-EAD0-4CDE-8098-98670E006167}" srcOrd="0" destOrd="0" presId="urn:microsoft.com/office/officeart/2018/5/layout/IconLeafLabelList"/>
    <dgm:cxn modelId="{BB561534-0DA4-49C5-9942-3BFB687350E8}" type="presParOf" srcId="{0EA496AA-6A68-4DC3-8A8A-7B8F6CF260FB}" destId="{355B3119-3F03-464D-B8F5-B4F4AEE3AC8F}" srcOrd="1" destOrd="0" presId="urn:microsoft.com/office/officeart/2018/5/layout/IconLeafLabelList"/>
    <dgm:cxn modelId="{E713750C-1312-40EE-86D1-2780F8E0732B}" type="presParOf" srcId="{0EA496AA-6A68-4DC3-8A8A-7B8F6CF260FB}" destId="{D8DE9FB8-7DA5-4FEC-83FF-57EBB74EEFD0}" srcOrd="2" destOrd="0" presId="urn:microsoft.com/office/officeart/2018/5/layout/IconLeafLabelList"/>
    <dgm:cxn modelId="{9E5A0684-E253-4D48-9DB6-3FBD935F6683}" type="presParOf" srcId="{0EA496AA-6A68-4DC3-8A8A-7B8F6CF260FB}" destId="{ABCCBF58-0398-45D8-84E0-917D08C781C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4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400" b="0" noProof="0" dirty="0"/>
            <a:t>- Proposer une sortie</a:t>
          </a:r>
        </a:p>
        <a:p>
          <a:pPr rtl="0"/>
          <a:r>
            <a:rPr lang="fr-FR" sz="1400" b="0" noProof="0" dirty="0"/>
            <a:t>- Dire l’heure</a:t>
          </a:r>
        </a:p>
        <a:p>
          <a:pPr rtl="0"/>
          <a:r>
            <a:rPr lang="fr-FR" sz="1400" b="0" noProof="0" dirty="0"/>
            <a:t>- Situer un lieu</a:t>
          </a:r>
        </a:p>
        <a:p>
          <a:pPr rtl="0"/>
          <a:endParaRPr lang="fr-FR" sz="1800" b="0" noProof="0" dirty="0"/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Grammaire</a:t>
          </a:r>
          <a:endParaRPr lang="fr-FR" sz="1700" b="1" noProof="0" dirty="0"/>
        </a:p>
        <a:p>
          <a:pPr rtl="0"/>
          <a:r>
            <a:rPr lang="fr-FR" sz="1400" b="0" noProof="0" dirty="0"/>
            <a:t>- Verbes </a:t>
          </a:r>
          <a:r>
            <a:rPr lang="fr-FR" sz="1400" b="0" i="1" noProof="0" dirty="0"/>
            <a:t>Aller</a:t>
          </a:r>
          <a:r>
            <a:rPr lang="fr-FR" sz="1400" b="0" noProof="0" dirty="0"/>
            <a:t> et </a:t>
          </a:r>
          <a:r>
            <a:rPr lang="fr-FR" sz="1400" b="0" i="1" noProof="0" dirty="0"/>
            <a:t>Venir</a:t>
          </a:r>
        </a:p>
        <a:p>
          <a:pPr rtl="0"/>
          <a:r>
            <a:rPr lang="fr-FR" sz="1400" b="0" noProof="0" dirty="0"/>
            <a:t>- Mots interrogatifs </a:t>
          </a:r>
          <a:r>
            <a:rPr lang="fr-FR" sz="1400" b="0" i="1" noProof="0" dirty="0"/>
            <a:t>Où</a:t>
          </a:r>
          <a:r>
            <a:rPr lang="fr-FR" sz="1400" b="0" noProof="0" dirty="0"/>
            <a:t> et </a:t>
          </a:r>
          <a:r>
            <a:rPr lang="fr-FR" sz="1400" b="0" i="1" noProof="0" dirty="0"/>
            <a:t>Quand</a:t>
          </a:r>
          <a:r>
            <a:rPr lang="fr-FR" sz="1400" b="0" noProof="0" dirty="0"/>
            <a:t> </a:t>
          </a:r>
        </a:p>
        <a:p>
          <a:pPr rtl="0"/>
          <a:r>
            <a:rPr lang="fr-FR" sz="1400" b="0" noProof="0" dirty="0"/>
            <a:t>- Négation</a:t>
          </a:r>
        </a:p>
        <a:p>
          <a:pPr rtl="0"/>
          <a:endParaRPr lang="fr-FR" sz="1400" b="0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Phonétique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Activités culturelles à Paris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400" b="0" noProof="0" dirty="0"/>
            <a:t>- Activités culturelles</a:t>
          </a:r>
        </a:p>
        <a:p>
          <a:pPr rtl="0"/>
          <a:r>
            <a:rPr lang="fr-FR" sz="1400" b="0" noProof="0" dirty="0"/>
            <a:t>- Moments de la journée</a:t>
          </a:r>
        </a:p>
        <a:p>
          <a:pPr rtl="0"/>
          <a:r>
            <a:rPr lang="fr-FR" sz="1400" b="0" noProof="0" dirty="0"/>
            <a:t>- Heure </a:t>
          </a:r>
        </a:p>
        <a:p>
          <a:pPr rtl="0"/>
          <a:r>
            <a:rPr lang="fr-FR" sz="1400" b="0" noProof="0" dirty="0"/>
            <a:t>- Les prépositions de lieu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process4" loCatId="list" qsTypeId="urn:microsoft.com/office/officeart/2005/8/quickstyle/3d1" qsCatId="3D" csTypeId="urn:microsoft.com/office/officeart/2005/8/colors/accent2_5" csCatId="accent2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I</a:t>
          </a:r>
          <a:r>
            <a:rPr lang="fr-FR" sz="2400" noProof="0" dirty="0"/>
            <a:t>. </a:t>
          </a:r>
          <a:r>
            <a:rPr lang="fr-FR" sz="2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600" noProof="0" dirty="0"/>
            <a:t>Les activités de culturelles à Paris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600" noProof="0" dirty="0"/>
            <a:t>Organiser une sortie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600" noProof="0" dirty="0"/>
            <a:t>Verbes Aller et Venir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0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000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0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0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endParaRPr lang="fr-FR" sz="1050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0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0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0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000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600" noProof="0" dirty="0"/>
            <a:t>Organiser une sortie à Paris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0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000"/>
        </a:p>
      </dgm:t>
    </dgm:pt>
    <dgm:pt modelId="{D14B87D9-A49E-4D5A-9DBF-263F5C7A0B8E}">
      <dgm:prSet phldrT="[Text]" custT="1"/>
      <dgm:spPr/>
      <dgm:t>
        <a:bodyPr/>
        <a:lstStyle/>
        <a:p>
          <a:r>
            <a:rPr lang="fr-FR" sz="1600" noProof="0" dirty="0"/>
            <a:t>Inviter / accepter / refuser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 sz="2000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 sz="2000"/>
        </a:p>
      </dgm:t>
    </dgm:pt>
    <dgm:pt modelId="{775A1A75-C6CE-4C3D-A09A-9B9A71B94389}">
      <dgm:prSet phldrT="[Text]" custT="1"/>
      <dgm:spPr/>
      <dgm:t>
        <a:bodyPr rtlCol="0"/>
        <a:lstStyle/>
        <a:p>
          <a:pPr rtl="0"/>
          <a:r>
            <a:rPr lang="fr-FR" sz="1600" noProof="0" dirty="0"/>
            <a:t> Les moments de la journée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 sz="20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 sz="2000"/>
        </a:p>
      </dgm:t>
    </dgm:pt>
    <dgm:pt modelId="{B8944D4C-0916-42B5-BD2B-472E6F55DC2C}">
      <dgm:prSet phldrT="[Text]" custT="1"/>
      <dgm:spPr/>
      <dgm:t>
        <a:bodyPr rtlCol="0"/>
        <a:lstStyle/>
        <a:p>
          <a:pPr rtl="0"/>
          <a:r>
            <a:rPr lang="fr-FR" sz="1600" noProof="0" dirty="0"/>
            <a:t> Les activités culturelles</a:t>
          </a:r>
        </a:p>
      </dgm:t>
    </dgm:pt>
    <dgm:pt modelId="{DD59D293-ED75-4598-8F0D-18752AB3490D}" type="parTrans" cxnId="{67E5534A-C3EE-4EC7-BD46-D0658F07C849}">
      <dgm:prSet/>
      <dgm:spPr/>
      <dgm:t>
        <a:bodyPr/>
        <a:lstStyle/>
        <a:p>
          <a:endParaRPr lang="fr-FR" sz="2000"/>
        </a:p>
      </dgm:t>
    </dgm:pt>
    <dgm:pt modelId="{F3016799-C0DC-4347-8A3E-79D6F2CF77D8}" type="sibTrans" cxnId="{67E5534A-C3EE-4EC7-BD46-D0658F07C849}">
      <dgm:prSet/>
      <dgm:spPr/>
      <dgm:t>
        <a:bodyPr/>
        <a:lstStyle/>
        <a:p>
          <a:endParaRPr lang="fr-FR" sz="2000"/>
        </a:p>
      </dgm:t>
    </dgm:pt>
    <dgm:pt modelId="{B6608794-BDD3-4D0A-9770-A82884ADBF48}">
      <dgm:prSet phldrT="[Text]" custT="1"/>
      <dgm:spPr/>
      <dgm:t>
        <a:bodyPr rtlCol="0"/>
        <a:lstStyle/>
        <a:p>
          <a:pPr rtl="0"/>
          <a:r>
            <a:rPr lang="fr-FR" sz="1600" noProof="0" dirty="0"/>
            <a:t>Les prépositions de lieu</a:t>
          </a:r>
        </a:p>
      </dgm:t>
    </dgm:pt>
    <dgm:pt modelId="{EDFCCB4F-93B1-4511-8744-29C773A318D2}" type="parTrans" cxnId="{E3827B6F-AE2C-4661-9F47-3D2FB60359EF}">
      <dgm:prSet/>
      <dgm:spPr/>
      <dgm:t>
        <a:bodyPr/>
        <a:lstStyle/>
        <a:p>
          <a:endParaRPr lang="fr-FR" sz="2000"/>
        </a:p>
      </dgm:t>
    </dgm:pt>
    <dgm:pt modelId="{DCBCBC7E-5C5A-4133-A9FD-BA05F2E24B5F}" type="sibTrans" cxnId="{E3827B6F-AE2C-4661-9F47-3D2FB60359EF}">
      <dgm:prSet/>
      <dgm:spPr/>
      <dgm:t>
        <a:bodyPr/>
        <a:lstStyle/>
        <a:p>
          <a:endParaRPr lang="fr-FR" sz="2000"/>
        </a:p>
      </dgm:t>
    </dgm:pt>
    <dgm:pt modelId="{83450075-A5B3-4F04-8BD2-ED90FCB766B1}">
      <dgm:prSet phldrT="[Text]" custT="1"/>
      <dgm:spPr/>
      <dgm:t>
        <a:bodyPr rtlCol="0"/>
        <a:lstStyle/>
        <a:p>
          <a:pPr rtl="0"/>
          <a:r>
            <a:rPr lang="fr-FR" sz="1600" noProof="0" dirty="0"/>
            <a:t>L’heure</a:t>
          </a:r>
        </a:p>
      </dgm:t>
    </dgm:pt>
    <dgm:pt modelId="{422ADD02-5346-4F96-BD43-190BD587DCBD}" type="parTrans" cxnId="{AB468E6C-10BA-4643-9DA4-0473C527D40F}">
      <dgm:prSet/>
      <dgm:spPr/>
      <dgm:t>
        <a:bodyPr/>
        <a:lstStyle/>
        <a:p>
          <a:endParaRPr lang="fr-FR" sz="2000"/>
        </a:p>
      </dgm:t>
    </dgm:pt>
    <dgm:pt modelId="{B915047E-E033-4440-82C1-71DDD6F96A9E}" type="sibTrans" cxnId="{AB468E6C-10BA-4643-9DA4-0473C527D40F}">
      <dgm:prSet/>
      <dgm:spPr/>
      <dgm:t>
        <a:bodyPr/>
        <a:lstStyle/>
        <a:p>
          <a:endParaRPr lang="fr-FR" sz="2000"/>
        </a:p>
      </dgm:t>
    </dgm:pt>
    <dgm:pt modelId="{59284ED4-237C-4AB3-887F-0218C33C9A14}">
      <dgm:prSet custT="1"/>
      <dgm:spPr/>
      <dgm:t>
        <a:bodyPr/>
        <a:lstStyle/>
        <a:p>
          <a:pPr rtl="0"/>
          <a:r>
            <a:rPr lang="fr-FR" sz="1600" noProof="0" dirty="0"/>
            <a:t>Où et Quand</a:t>
          </a:r>
        </a:p>
      </dgm:t>
    </dgm:pt>
    <dgm:pt modelId="{9716D86A-6E11-4065-A556-F62A9AC15E5C}" type="parTrans" cxnId="{2499776F-465F-4DB6-8C3E-D61598937B70}">
      <dgm:prSet/>
      <dgm:spPr/>
      <dgm:t>
        <a:bodyPr/>
        <a:lstStyle/>
        <a:p>
          <a:endParaRPr lang="fr-FR" sz="2000"/>
        </a:p>
      </dgm:t>
    </dgm:pt>
    <dgm:pt modelId="{F690DA32-5855-42CA-A54D-57A655DD9B49}" type="sibTrans" cxnId="{2499776F-465F-4DB6-8C3E-D61598937B70}">
      <dgm:prSet/>
      <dgm:spPr/>
      <dgm:t>
        <a:bodyPr/>
        <a:lstStyle/>
        <a:p>
          <a:endParaRPr lang="fr-FR" sz="2000"/>
        </a:p>
      </dgm:t>
    </dgm:pt>
    <dgm:pt modelId="{D719B798-B200-40C2-815F-D1C2BC0C6F7C}">
      <dgm:prSet custT="1"/>
      <dgm:spPr/>
      <dgm:t>
        <a:bodyPr/>
        <a:lstStyle/>
        <a:p>
          <a:pPr rtl="0"/>
          <a:r>
            <a:rPr lang="fr-FR" sz="1600" noProof="0" dirty="0"/>
            <a:t>Négation</a:t>
          </a:r>
        </a:p>
      </dgm:t>
    </dgm:pt>
    <dgm:pt modelId="{1FAE30F4-1AD4-42E1-A9DE-76AD36E3209E}" type="parTrans" cxnId="{C846FF9E-F7D7-456C-88AF-EFB12CEC3C2C}">
      <dgm:prSet/>
      <dgm:spPr/>
      <dgm:t>
        <a:bodyPr/>
        <a:lstStyle/>
        <a:p>
          <a:endParaRPr lang="fr-FR" sz="2000"/>
        </a:p>
      </dgm:t>
    </dgm:pt>
    <dgm:pt modelId="{81C206D3-70F6-415F-8B14-0EA2840BBFDA}" type="sibTrans" cxnId="{C846FF9E-F7D7-456C-88AF-EFB12CEC3C2C}">
      <dgm:prSet/>
      <dgm:spPr/>
      <dgm:t>
        <a:bodyPr/>
        <a:lstStyle/>
        <a:p>
          <a:endParaRPr lang="fr-FR" sz="2000"/>
        </a:p>
      </dgm:t>
    </dgm:pt>
    <dgm:pt modelId="{9E1A8FA0-0D1C-48B1-948C-381AC271627D}">
      <dgm:prSet phldrT="[Text]" custT="1"/>
      <dgm:spPr/>
      <dgm:t>
        <a:bodyPr/>
        <a:lstStyle/>
        <a:p>
          <a:r>
            <a:rPr lang="fr-FR" sz="1600" noProof="0" dirty="0"/>
            <a:t>Dire l’heure et le moment</a:t>
          </a:r>
        </a:p>
      </dgm:t>
    </dgm:pt>
    <dgm:pt modelId="{CADA3263-7A98-4ABF-8D1D-A04F5B2953DC}" type="parTrans" cxnId="{45C49CD6-6601-421F-BB12-3188AEC01B52}">
      <dgm:prSet/>
      <dgm:spPr/>
      <dgm:t>
        <a:bodyPr/>
        <a:lstStyle/>
        <a:p>
          <a:endParaRPr lang="fr-FR"/>
        </a:p>
      </dgm:t>
    </dgm:pt>
    <dgm:pt modelId="{67C25DF4-FD6A-4D7C-A68F-CE74BD46528A}" type="sibTrans" cxnId="{45C49CD6-6601-421F-BB12-3188AEC01B52}">
      <dgm:prSet/>
      <dgm:spPr/>
      <dgm:t>
        <a:bodyPr/>
        <a:lstStyle/>
        <a:p>
          <a:endParaRPr lang="fr-FR"/>
        </a:p>
      </dgm:t>
    </dgm:pt>
    <dgm:pt modelId="{A3E55A6B-A647-46C4-AB42-BC7FBA58B3AF}">
      <dgm:prSet phldrT="[Text]" custT="1"/>
      <dgm:spPr/>
      <dgm:t>
        <a:bodyPr/>
        <a:lstStyle/>
        <a:p>
          <a:r>
            <a:rPr lang="fr-FR" sz="1600" noProof="0" dirty="0"/>
            <a:t>Dire le lieu</a:t>
          </a:r>
        </a:p>
      </dgm:t>
    </dgm:pt>
    <dgm:pt modelId="{EC479CBB-4FF9-4AEE-9DDA-CEDCD22B4F1B}" type="parTrans" cxnId="{8B8333DD-795B-4D42-B37F-9B5C9E7214B9}">
      <dgm:prSet/>
      <dgm:spPr/>
      <dgm:t>
        <a:bodyPr/>
        <a:lstStyle/>
        <a:p>
          <a:endParaRPr lang="fr-FR"/>
        </a:p>
      </dgm:t>
    </dgm:pt>
    <dgm:pt modelId="{43776B64-3DA2-435A-AFB1-0EE118D508C3}" type="sibTrans" cxnId="{8B8333DD-795B-4D42-B37F-9B5C9E7214B9}">
      <dgm:prSet/>
      <dgm:spPr/>
      <dgm:t>
        <a:bodyPr/>
        <a:lstStyle/>
        <a:p>
          <a:endParaRPr lang="fr-FR"/>
        </a:p>
      </dgm:t>
    </dgm:pt>
    <dgm:pt modelId="{257BB417-B52A-42C8-8243-D46E06F96D07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759C3D01-ACF8-4F6D-B523-C70B31DCD3D9}" type="pres">
      <dgm:prSet presAssocID="{EF2B91B6-6F0A-4365-9672-0E2C5B6A7701}" presName="boxAndChildren" presStyleCnt="0"/>
      <dgm:spPr/>
    </dgm:pt>
    <dgm:pt modelId="{8A79F569-1611-4BC6-8B8A-83149AEF1BAF}" type="pres">
      <dgm:prSet presAssocID="{EF2B91B6-6F0A-4365-9672-0E2C5B6A7701}" presName="parentTextBox" presStyleLbl="node1" presStyleIdx="0" presStyleCnt="7"/>
      <dgm:spPr/>
    </dgm:pt>
    <dgm:pt modelId="{2214256E-B93F-4151-9F34-1BB50F157800}" type="pres">
      <dgm:prSet presAssocID="{EF2B91B6-6F0A-4365-9672-0E2C5B6A7701}" presName="entireBox" presStyleLbl="node1" presStyleIdx="0" presStyleCnt="7"/>
      <dgm:spPr/>
    </dgm:pt>
    <dgm:pt modelId="{0EAB3B89-1638-4002-8791-D6740CAA0387}" type="pres">
      <dgm:prSet presAssocID="{EF2B91B6-6F0A-4365-9672-0E2C5B6A7701}" presName="descendantBox" presStyleCnt="0"/>
      <dgm:spPr/>
    </dgm:pt>
    <dgm:pt modelId="{F4C577B3-DBF1-41E2-8F96-C58B91BABC56}" type="pres">
      <dgm:prSet presAssocID="{C405AABF-5221-4BF2-84F2-80740C29EB11}" presName="childTextBox" presStyleLbl="fgAccFollowNode1" presStyleIdx="0" presStyleCnt="14">
        <dgm:presLayoutVars>
          <dgm:bulletEnabled val="1"/>
        </dgm:presLayoutVars>
      </dgm:prSet>
      <dgm:spPr/>
    </dgm:pt>
    <dgm:pt modelId="{17000EF9-4C5F-4761-A385-BEE98A8C5B71}" type="pres">
      <dgm:prSet presAssocID="{E7237B23-A10C-4270-820C-A37649007AE6}" presName="sp" presStyleCnt="0"/>
      <dgm:spPr/>
    </dgm:pt>
    <dgm:pt modelId="{9DF3F94D-FE0E-4033-B579-B028093460DA}" type="pres">
      <dgm:prSet presAssocID="{A789976D-D9F7-4CAE-A0FA-57AD5327459D}" presName="arrowAndChildren" presStyleCnt="0"/>
      <dgm:spPr/>
    </dgm:pt>
    <dgm:pt modelId="{6A170746-BD82-4B57-861E-DC951BB9F635}" type="pres">
      <dgm:prSet presAssocID="{A789976D-D9F7-4CAE-A0FA-57AD5327459D}" presName="parentTextArrow" presStyleLbl="node1" presStyleIdx="0" presStyleCnt="7"/>
      <dgm:spPr/>
    </dgm:pt>
    <dgm:pt modelId="{F010D047-7BB3-4958-8EC9-99677E17F2C0}" type="pres">
      <dgm:prSet presAssocID="{A789976D-D9F7-4CAE-A0FA-57AD5327459D}" presName="arrow" presStyleLbl="node1" presStyleIdx="1" presStyleCnt="7"/>
      <dgm:spPr/>
    </dgm:pt>
    <dgm:pt modelId="{4B839D39-7666-4101-ADAA-5E060257C5B7}" type="pres">
      <dgm:prSet presAssocID="{A789976D-D9F7-4CAE-A0FA-57AD5327459D}" presName="descendantArrow" presStyleCnt="0"/>
      <dgm:spPr/>
    </dgm:pt>
    <dgm:pt modelId="{970D1ED8-44CD-4FF4-BEAA-B6986885CE50}" type="pres">
      <dgm:prSet presAssocID="{010F7425-1081-46EA-BC6D-7D7F7133B2F3}" presName="childTextArrow" presStyleLbl="fgAccFollowNode1" presStyleIdx="1" presStyleCnt="14">
        <dgm:presLayoutVars>
          <dgm:bulletEnabled val="1"/>
        </dgm:presLayoutVars>
      </dgm:prSet>
      <dgm:spPr/>
    </dgm:pt>
    <dgm:pt modelId="{B082074B-37C2-4456-B155-2BB5E48734BD}" type="pres">
      <dgm:prSet presAssocID="{C4CA99FB-0935-42A7-A480-9B496516F239}" presName="sp" presStyleCnt="0"/>
      <dgm:spPr/>
    </dgm:pt>
    <dgm:pt modelId="{A92DE586-507C-4EDB-90E8-3D3FF2DA0C00}" type="pres">
      <dgm:prSet presAssocID="{0556DF01-8241-46B9-A9A7-696B425311D4}" presName="arrowAndChildren" presStyleCnt="0"/>
      <dgm:spPr/>
    </dgm:pt>
    <dgm:pt modelId="{C044D157-8936-4177-9BD6-83529B60D30B}" type="pres">
      <dgm:prSet presAssocID="{0556DF01-8241-46B9-A9A7-696B425311D4}" presName="parentTextArrow" presStyleLbl="node1" presStyleIdx="1" presStyleCnt="7"/>
      <dgm:spPr/>
    </dgm:pt>
    <dgm:pt modelId="{719277C8-181D-4E47-A417-D3E95F43F365}" type="pres">
      <dgm:prSet presAssocID="{0556DF01-8241-46B9-A9A7-696B425311D4}" presName="arrow" presStyleLbl="node1" presStyleIdx="2" presStyleCnt="7"/>
      <dgm:spPr/>
    </dgm:pt>
    <dgm:pt modelId="{D130DC06-46CB-4BED-AB94-AF0F6F9C72B4}" type="pres">
      <dgm:prSet presAssocID="{0556DF01-8241-46B9-A9A7-696B425311D4}" presName="descendantArrow" presStyleCnt="0"/>
      <dgm:spPr/>
    </dgm:pt>
    <dgm:pt modelId="{7B66387A-2F3A-4C6D-828D-A439A84EE399}" type="pres">
      <dgm:prSet presAssocID="{37A7C994-CC74-44DD-8777-ED6736B35821}" presName="childTextArrow" presStyleLbl="fgAccFollowNode1" presStyleIdx="2" presStyleCnt="14">
        <dgm:presLayoutVars>
          <dgm:bulletEnabled val="1"/>
        </dgm:presLayoutVars>
      </dgm:prSet>
      <dgm:spPr/>
    </dgm:pt>
    <dgm:pt modelId="{018E9E5E-D6CF-4C5E-9F72-975D13EAD7BA}" type="pres">
      <dgm:prSet presAssocID="{59284ED4-237C-4AB3-887F-0218C33C9A14}" presName="childTextArrow" presStyleLbl="fgAccFollowNode1" presStyleIdx="3" presStyleCnt="14" custLinFactNeighborY="0">
        <dgm:presLayoutVars>
          <dgm:bulletEnabled val="1"/>
        </dgm:presLayoutVars>
      </dgm:prSet>
      <dgm:spPr/>
    </dgm:pt>
    <dgm:pt modelId="{98390356-192F-4288-90E1-D77BDED6C4B7}" type="pres">
      <dgm:prSet presAssocID="{D719B798-B200-40C2-815F-D1C2BC0C6F7C}" presName="childTextArrow" presStyleLbl="fgAccFollowNode1" presStyleIdx="4" presStyleCnt="14">
        <dgm:presLayoutVars>
          <dgm:bulletEnabled val="1"/>
        </dgm:presLayoutVars>
      </dgm:prSet>
      <dgm:spPr/>
    </dgm:pt>
    <dgm:pt modelId="{30380450-D34D-4A2D-B0F4-951D43CA4DB9}" type="pres">
      <dgm:prSet presAssocID="{BF76010C-5523-4E13-B3E7-886DCE6AEBD4}" presName="sp" presStyleCnt="0"/>
      <dgm:spPr/>
    </dgm:pt>
    <dgm:pt modelId="{FC42C056-F749-4506-A61D-885DF9FAC69A}" type="pres">
      <dgm:prSet presAssocID="{E5E95E82-EF79-43CA-AA86-43B0E1CBCD3F}" presName="arrowAndChildren" presStyleCnt="0"/>
      <dgm:spPr/>
    </dgm:pt>
    <dgm:pt modelId="{9621B5A6-1AA1-480A-8251-0E4AD9AE2C51}" type="pres">
      <dgm:prSet presAssocID="{E5E95E82-EF79-43CA-AA86-43B0E1CBCD3F}" presName="parentTextArrow" presStyleLbl="node1" presStyleIdx="2" presStyleCnt="7"/>
      <dgm:spPr/>
    </dgm:pt>
    <dgm:pt modelId="{05385FB6-F98E-4C59-A88B-182BA7DDB245}" type="pres">
      <dgm:prSet presAssocID="{E5E95E82-EF79-43CA-AA86-43B0E1CBCD3F}" presName="arrow" presStyleLbl="node1" presStyleIdx="3" presStyleCnt="7"/>
      <dgm:spPr/>
    </dgm:pt>
    <dgm:pt modelId="{6DB90794-66DB-4A8D-81AB-1C5E63E1191F}" type="pres">
      <dgm:prSet presAssocID="{E5E95E82-EF79-43CA-AA86-43B0E1CBCD3F}" presName="descendantArrow" presStyleCnt="0"/>
      <dgm:spPr/>
    </dgm:pt>
    <dgm:pt modelId="{7D77C4BE-FB74-494B-87D4-023289DF3933}" type="pres">
      <dgm:prSet presAssocID="{775A1A75-C6CE-4C3D-A09A-9B9A71B94389}" presName="childTextArrow" presStyleLbl="fgAccFollowNode1" presStyleIdx="5" presStyleCnt="14">
        <dgm:presLayoutVars>
          <dgm:bulletEnabled val="1"/>
        </dgm:presLayoutVars>
      </dgm:prSet>
      <dgm:spPr/>
    </dgm:pt>
    <dgm:pt modelId="{8BE1E842-B6DF-4E0B-85BC-337B1C0155B0}" type="pres">
      <dgm:prSet presAssocID="{B8944D4C-0916-42B5-BD2B-472E6F55DC2C}" presName="childTextArrow" presStyleLbl="fgAccFollowNode1" presStyleIdx="6" presStyleCnt="14">
        <dgm:presLayoutVars>
          <dgm:bulletEnabled val="1"/>
        </dgm:presLayoutVars>
      </dgm:prSet>
      <dgm:spPr/>
    </dgm:pt>
    <dgm:pt modelId="{602CE4F7-8DDC-4BD5-9039-8369AD3AF6C7}" type="pres">
      <dgm:prSet presAssocID="{B6608794-BDD3-4D0A-9770-A82884ADBF48}" presName="childTextArrow" presStyleLbl="fgAccFollowNode1" presStyleIdx="7" presStyleCnt="14">
        <dgm:presLayoutVars>
          <dgm:bulletEnabled val="1"/>
        </dgm:presLayoutVars>
      </dgm:prSet>
      <dgm:spPr/>
    </dgm:pt>
    <dgm:pt modelId="{CC4F728F-8626-414D-9FC5-13F4FD6B071C}" type="pres">
      <dgm:prSet presAssocID="{83450075-A5B3-4F04-8BD2-ED90FCB766B1}" presName="childTextArrow" presStyleLbl="fgAccFollowNode1" presStyleIdx="8" presStyleCnt="14">
        <dgm:presLayoutVars>
          <dgm:bulletEnabled val="1"/>
        </dgm:presLayoutVars>
      </dgm:prSet>
      <dgm:spPr/>
    </dgm:pt>
    <dgm:pt modelId="{E811B983-764B-4950-B635-135189AA09D9}" type="pres">
      <dgm:prSet presAssocID="{DE289E29-1989-4D8E-8AA6-F030105B3F13}" presName="sp" presStyleCnt="0"/>
      <dgm:spPr/>
    </dgm:pt>
    <dgm:pt modelId="{14E3ECE2-73C8-4C2B-8AD3-4B9AB80E2599}" type="pres">
      <dgm:prSet presAssocID="{6D0E5D9F-7263-4526-A227-51301233F549}" presName="arrowAndChildren" presStyleCnt="0"/>
      <dgm:spPr/>
    </dgm:pt>
    <dgm:pt modelId="{0F9FA62A-06F0-4433-BB28-EC8D1CE74DFF}" type="pres">
      <dgm:prSet presAssocID="{6D0E5D9F-7263-4526-A227-51301233F549}" presName="parentTextArrow" presStyleLbl="node1" presStyleIdx="3" presStyleCnt="7"/>
      <dgm:spPr/>
    </dgm:pt>
    <dgm:pt modelId="{4D90E8CD-78BB-47BF-B4AB-718DA4C2EB1F}" type="pres">
      <dgm:prSet presAssocID="{6D0E5D9F-7263-4526-A227-51301233F549}" presName="arrow" presStyleLbl="node1" presStyleIdx="4" presStyleCnt="7"/>
      <dgm:spPr/>
    </dgm:pt>
    <dgm:pt modelId="{FDD62D77-C2F9-46C8-A340-D36401349329}" type="pres">
      <dgm:prSet presAssocID="{6D0E5D9F-7263-4526-A227-51301233F549}" presName="descendantArrow" presStyleCnt="0"/>
      <dgm:spPr/>
    </dgm:pt>
    <dgm:pt modelId="{51CC3553-CD67-40B8-AF75-D71B581700CE}" type="pres">
      <dgm:prSet presAssocID="{D14B87D9-A49E-4D5A-9DBF-263F5C7A0B8E}" presName="childTextArrow" presStyleLbl="fgAccFollowNode1" presStyleIdx="9" presStyleCnt="14">
        <dgm:presLayoutVars>
          <dgm:bulletEnabled val="1"/>
        </dgm:presLayoutVars>
      </dgm:prSet>
      <dgm:spPr/>
    </dgm:pt>
    <dgm:pt modelId="{BD79FFE8-244C-4931-BC21-FB2F47B6764D}" type="pres">
      <dgm:prSet presAssocID="{9E1A8FA0-0D1C-48B1-948C-381AC271627D}" presName="childTextArrow" presStyleLbl="fgAccFollowNode1" presStyleIdx="10" presStyleCnt="14">
        <dgm:presLayoutVars>
          <dgm:bulletEnabled val="1"/>
        </dgm:presLayoutVars>
      </dgm:prSet>
      <dgm:spPr/>
    </dgm:pt>
    <dgm:pt modelId="{DD15EC20-18FA-40F1-AA91-A20435387005}" type="pres">
      <dgm:prSet presAssocID="{A3E55A6B-A647-46C4-AB42-BC7FBA58B3AF}" presName="childTextArrow" presStyleLbl="fgAccFollowNode1" presStyleIdx="11" presStyleCnt="14">
        <dgm:presLayoutVars>
          <dgm:bulletEnabled val="1"/>
        </dgm:presLayoutVars>
      </dgm:prSet>
      <dgm:spPr/>
    </dgm:pt>
    <dgm:pt modelId="{8247C786-1C79-4C0B-B415-BAFA4292C35E}" type="pres">
      <dgm:prSet presAssocID="{48634C00-2335-4923-9072-EB7482323D9C}" presName="sp" presStyleCnt="0"/>
      <dgm:spPr/>
    </dgm:pt>
    <dgm:pt modelId="{21D48CBE-24C2-4116-8978-60F619DBE1F2}" type="pres">
      <dgm:prSet presAssocID="{B6E26FFC-9977-4BBC-BEC7-3D6B63754E52}" presName="arrowAndChildren" presStyleCnt="0"/>
      <dgm:spPr/>
    </dgm:pt>
    <dgm:pt modelId="{ABBA55F6-4FA7-4280-B2B8-A636A9961673}" type="pres">
      <dgm:prSet presAssocID="{B6E26FFC-9977-4BBC-BEC7-3D6B63754E52}" presName="parentTextArrow" presStyleLbl="node1" presStyleIdx="4" presStyleCnt="7"/>
      <dgm:spPr/>
    </dgm:pt>
    <dgm:pt modelId="{B860E152-24FD-4815-BD31-0C3728502624}" type="pres">
      <dgm:prSet presAssocID="{B6E26FFC-9977-4BBC-BEC7-3D6B63754E52}" presName="arrow" presStyleLbl="node1" presStyleIdx="5" presStyleCnt="7"/>
      <dgm:spPr/>
    </dgm:pt>
    <dgm:pt modelId="{398AB500-10FA-41F4-AAEA-A1517DC6C581}" type="pres">
      <dgm:prSet presAssocID="{B6E26FFC-9977-4BBC-BEC7-3D6B63754E52}" presName="descendantArrow" presStyleCnt="0"/>
      <dgm:spPr/>
    </dgm:pt>
    <dgm:pt modelId="{97D03F25-4FAF-4D12-9C54-5A6D61E64AE3}" type="pres">
      <dgm:prSet presAssocID="{CBCC21F5-552F-4D39-812E-6FCD4A366F58}" presName="childTextArrow" presStyleLbl="fgAccFollowNode1" presStyleIdx="12" presStyleCnt="14">
        <dgm:presLayoutVars>
          <dgm:bulletEnabled val="1"/>
        </dgm:presLayoutVars>
      </dgm:prSet>
      <dgm:spPr/>
    </dgm:pt>
    <dgm:pt modelId="{4478DFA7-FEFA-4CF0-9628-5EF58331D10B}" type="pres">
      <dgm:prSet presAssocID="{C2176686-D23E-48EB-9D1B-1A1B46236638}" presName="sp" presStyleCnt="0"/>
      <dgm:spPr/>
    </dgm:pt>
    <dgm:pt modelId="{CB1271F8-DE8E-4C8A-B25B-829E2EA2F46F}" type="pres">
      <dgm:prSet presAssocID="{082E8A29-955A-4C7C-A174-3E9DCD4DC89B}" presName="arrowAndChildren" presStyleCnt="0"/>
      <dgm:spPr/>
    </dgm:pt>
    <dgm:pt modelId="{A105B33F-C873-4C1D-9645-CE6F6075B929}" type="pres">
      <dgm:prSet presAssocID="{082E8A29-955A-4C7C-A174-3E9DCD4DC89B}" presName="parentTextArrow" presStyleLbl="node1" presStyleIdx="5" presStyleCnt="7"/>
      <dgm:spPr/>
    </dgm:pt>
    <dgm:pt modelId="{69C5D963-E980-48F2-82FF-BFC32DF2467B}" type="pres">
      <dgm:prSet presAssocID="{082E8A29-955A-4C7C-A174-3E9DCD4DC89B}" presName="arrow" presStyleLbl="node1" presStyleIdx="6" presStyleCnt="7"/>
      <dgm:spPr/>
    </dgm:pt>
    <dgm:pt modelId="{86ABFE1B-C699-4E5D-8165-ADD0D41DB5FF}" type="pres">
      <dgm:prSet presAssocID="{082E8A29-955A-4C7C-A174-3E9DCD4DC89B}" presName="descendantArrow" presStyleCnt="0"/>
      <dgm:spPr/>
    </dgm:pt>
    <dgm:pt modelId="{87E827D7-4E2B-4051-B6F9-AAD8FEFF51B5}" type="pres">
      <dgm:prSet presAssocID="{23A0DE4A-FE92-496E-B335-3433CEFB74E9}" presName="childTextArrow" presStyleLbl="fgAccFollowNode1" presStyleIdx="13" presStyleCnt="14">
        <dgm:presLayoutVars>
          <dgm:bulletEnabled val="1"/>
        </dgm:presLayoutVars>
      </dgm:prSet>
      <dgm:spPr/>
    </dgm:pt>
  </dgm:ptLst>
  <dgm:cxnLst>
    <dgm:cxn modelId="{A4691812-0CD8-48AA-9767-6AC566411C4A}" type="presOf" srcId="{010F7425-1081-46EA-BC6D-7D7F7133B2F3}" destId="{970D1ED8-44CD-4FF4-BEAA-B6986885CE50}" srcOrd="0" destOrd="0" presId="urn:microsoft.com/office/officeart/2005/8/layout/process4"/>
    <dgm:cxn modelId="{0D6EE81D-C201-4BE6-918F-A3F67E320E83}" srcId="{6D0E5D9F-7263-4526-A227-51301233F549}" destId="{D14B87D9-A49E-4D5A-9DBF-263F5C7A0B8E}" srcOrd="0" destOrd="0" parTransId="{63DF6654-97CC-46C5-AF3A-04D87D4EB30F}" sibTransId="{53FFB66B-C3D6-456C-AB64-2D85AD7DC9B0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D4B25531-C98E-4ECE-8E21-E638E8E58121}" type="presOf" srcId="{775A1A75-C6CE-4C3D-A09A-9B9A71B94389}" destId="{7D77C4BE-FB74-494B-87D4-023289DF3933}" srcOrd="0" destOrd="0" presId="urn:microsoft.com/office/officeart/2005/8/layout/process4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F2F7CD5E-D8F4-49F0-9D8C-BD422E95B60C}" type="presOf" srcId="{B6E26FFC-9977-4BBC-BEC7-3D6B63754E52}" destId="{ABBA55F6-4FA7-4280-B2B8-A636A9961673}" srcOrd="0" destOrd="0" presId="urn:microsoft.com/office/officeart/2005/8/layout/process4"/>
    <dgm:cxn modelId="{776C8442-A670-4001-A818-A17FEB1CBA4D}" type="presOf" srcId="{CF9055CF-8DEB-4A02-949A-DE72B6AC5D37}" destId="{257BB417-B52A-42C8-8243-D46E06F96D07}" srcOrd="0" destOrd="0" presId="urn:microsoft.com/office/officeart/2005/8/layout/process4"/>
    <dgm:cxn modelId="{49AA5867-A01E-46DA-B73C-7A5662341007}" type="presOf" srcId="{B6E26FFC-9977-4BBC-BEC7-3D6B63754E52}" destId="{B860E152-24FD-4815-BD31-0C3728502624}" srcOrd="1" destOrd="0" presId="urn:microsoft.com/office/officeart/2005/8/layout/process4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E996CA49-4715-4365-922F-D6C8A7566459}" type="presOf" srcId="{082E8A29-955A-4C7C-A174-3E9DCD4DC89B}" destId="{69C5D963-E980-48F2-82FF-BFC32DF2467B}" srcOrd="1" destOrd="0" presId="urn:microsoft.com/office/officeart/2005/8/layout/process4"/>
    <dgm:cxn modelId="{67E5534A-C3EE-4EC7-BD46-D0658F07C849}" srcId="{E5E95E82-EF79-43CA-AA86-43B0E1CBCD3F}" destId="{B8944D4C-0916-42B5-BD2B-472E6F55DC2C}" srcOrd="1" destOrd="0" parTransId="{DD59D293-ED75-4598-8F0D-18752AB3490D}" sibTransId="{F3016799-C0DC-4347-8A3E-79D6F2CF77D8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AB468E6C-10BA-4643-9DA4-0473C527D40F}" srcId="{E5E95E82-EF79-43CA-AA86-43B0E1CBCD3F}" destId="{83450075-A5B3-4F04-8BD2-ED90FCB766B1}" srcOrd="3" destOrd="0" parTransId="{422ADD02-5346-4F96-BD43-190BD587DCBD}" sibTransId="{B915047E-E033-4440-82C1-71DDD6F96A9E}"/>
    <dgm:cxn modelId="{32DCBF6C-ABC1-43DF-950B-A2B01996F44D}" type="presOf" srcId="{0556DF01-8241-46B9-A9A7-696B425311D4}" destId="{719277C8-181D-4E47-A417-D3E95F43F365}" srcOrd="1" destOrd="0" presId="urn:microsoft.com/office/officeart/2005/8/layout/process4"/>
    <dgm:cxn modelId="{9FDB5D4E-3468-4BC9-ADAC-EB23CA29456E}" type="presOf" srcId="{082E8A29-955A-4C7C-A174-3E9DCD4DC89B}" destId="{A105B33F-C873-4C1D-9645-CE6F6075B929}" srcOrd="0" destOrd="0" presId="urn:microsoft.com/office/officeart/2005/8/layout/process4"/>
    <dgm:cxn modelId="{2499776F-465F-4DB6-8C3E-D61598937B70}" srcId="{0556DF01-8241-46B9-A9A7-696B425311D4}" destId="{59284ED4-237C-4AB3-887F-0218C33C9A14}" srcOrd="1" destOrd="0" parTransId="{9716D86A-6E11-4065-A556-F62A9AC15E5C}" sibTransId="{F690DA32-5855-42CA-A54D-57A655DD9B49}"/>
    <dgm:cxn modelId="{E3827B6F-AE2C-4661-9F47-3D2FB60359EF}" srcId="{E5E95E82-EF79-43CA-AA86-43B0E1CBCD3F}" destId="{B6608794-BDD3-4D0A-9770-A82884ADBF48}" srcOrd="2" destOrd="0" parTransId="{EDFCCB4F-93B1-4511-8744-29C773A318D2}" sibTransId="{DCBCBC7E-5C5A-4133-A9FD-BA05F2E24B5F}"/>
    <dgm:cxn modelId="{04F76151-9FF9-4314-B441-88D7EE204B4D}" type="presOf" srcId="{B8944D4C-0916-42B5-BD2B-472E6F55DC2C}" destId="{8BE1E842-B6DF-4E0B-85BC-337B1C0155B0}" srcOrd="0" destOrd="0" presId="urn:microsoft.com/office/officeart/2005/8/layout/process4"/>
    <dgm:cxn modelId="{BE227952-B055-47D7-A8ED-46AAB44A3028}" type="presOf" srcId="{EF2B91B6-6F0A-4365-9672-0E2C5B6A7701}" destId="{2214256E-B93F-4151-9F34-1BB50F157800}" srcOrd="1" destOrd="0" presId="urn:microsoft.com/office/officeart/2005/8/layout/process4"/>
    <dgm:cxn modelId="{A36C9376-EFD1-40B4-9D15-299C36726FC3}" type="presOf" srcId="{59284ED4-237C-4AB3-887F-0218C33C9A14}" destId="{018E9E5E-D6CF-4C5E-9F72-975D13EAD7BA}" srcOrd="0" destOrd="0" presId="urn:microsoft.com/office/officeart/2005/8/layout/process4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2BF9F7D-74B0-45B9-9457-EE5E3F7748DE}" type="presOf" srcId="{EF2B91B6-6F0A-4365-9672-0E2C5B6A7701}" destId="{8A79F569-1611-4BC6-8B8A-83149AEF1BAF}" srcOrd="0" destOrd="0" presId="urn:microsoft.com/office/officeart/2005/8/layout/process4"/>
    <dgm:cxn modelId="{B72DD37D-F076-48BE-822D-3D2CFA34176E}" type="presOf" srcId="{37A7C994-CC74-44DD-8777-ED6736B35821}" destId="{7B66387A-2F3A-4C6D-828D-A439A84EE399}" srcOrd="0" destOrd="0" presId="urn:microsoft.com/office/officeart/2005/8/layout/process4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23464692-5EFF-40EB-BDB5-058BC93B656C}" type="presOf" srcId="{83450075-A5B3-4F04-8BD2-ED90FCB766B1}" destId="{CC4F728F-8626-414D-9FC5-13F4FD6B071C}" srcOrd="0" destOrd="0" presId="urn:microsoft.com/office/officeart/2005/8/layout/process4"/>
    <dgm:cxn modelId="{1B43D692-67E1-43A7-8269-64CE5854F59F}" type="presOf" srcId="{CBCC21F5-552F-4D39-812E-6FCD4A366F58}" destId="{97D03F25-4FAF-4D12-9C54-5A6D61E64AE3}" srcOrd="0" destOrd="0" presId="urn:microsoft.com/office/officeart/2005/8/layout/process4"/>
    <dgm:cxn modelId="{771FED98-4B72-4A5C-A1C8-52669B3F3DE1}" type="presOf" srcId="{B6608794-BDD3-4D0A-9770-A82884ADBF48}" destId="{602CE4F7-8DDC-4BD5-9039-8369AD3AF6C7}" srcOrd="0" destOrd="0" presId="urn:microsoft.com/office/officeart/2005/8/layout/process4"/>
    <dgm:cxn modelId="{C846FF9E-F7D7-456C-88AF-EFB12CEC3C2C}" srcId="{0556DF01-8241-46B9-A9A7-696B425311D4}" destId="{D719B798-B200-40C2-815F-D1C2BC0C6F7C}" srcOrd="2" destOrd="0" parTransId="{1FAE30F4-1AD4-42E1-A9DE-76AD36E3209E}" sibTransId="{81C206D3-70F6-415F-8B14-0EA2840BBFDA}"/>
    <dgm:cxn modelId="{B36D31AB-3646-406D-B8C2-1D399E7F8328}" type="presOf" srcId="{C405AABF-5221-4BF2-84F2-80740C29EB11}" destId="{F4C577B3-DBF1-41E2-8F96-C58B91BABC56}" srcOrd="0" destOrd="0" presId="urn:microsoft.com/office/officeart/2005/8/layout/process4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A28622BC-32F2-430D-A448-1DC6835420DC}" type="presOf" srcId="{A789976D-D9F7-4CAE-A0FA-57AD5327459D}" destId="{F010D047-7BB3-4958-8EC9-99677E17F2C0}" srcOrd="1" destOrd="0" presId="urn:microsoft.com/office/officeart/2005/8/layout/process4"/>
    <dgm:cxn modelId="{A2A6C8BE-7D7E-44E1-B2F7-CEA3D09297FA}" type="presOf" srcId="{A3E55A6B-A647-46C4-AB42-BC7FBA58B3AF}" destId="{DD15EC20-18FA-40F1-AA91-A20435387005}" srcOrd="0" destOrd="0" presId="urn:microsoft.com/office/officeart/2005/8/layout/process4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73BC57BF-31F4-4146-A679-A51D3943E995}" type="presOf" srcId="{9E1A8FA0-0D1C-48B1-948C-381AC271627D}" destId="{BD79FFE8-244C-4931-BC21-FB2F47B6764D}" srcOrd="0" destOrd="0" presId="urn:microsoft.com/office/officeart/2005/8/layout/process4"/>
    <dgm:cxn modelId="{2FAB23C3-6C0A-49FC-B71D-1730492E446B}" type="presOf" srcId="{0556DF01-8241-46B9-A9A7-696B425311D4}" destId="{C044D157-8936-4177-9BD6-83529B60D30B}" srcOrd="0" destOrd="0" presId="urn:microsoft.com/office/officeart/2005/8/layout/process4"/>
    <dgm:cxn modelId="{BD90A0C3-F09F-4A96-AA86-1F06646DF8F7}" type="presOf" srcId="{23A0DE4A-FE92-496E-B335-3433CEFB74E9}" destId="{87E827D7-4E2B-4051-B6F9-AAD8FEFF51B5}" srcOrd="0" destOrd="0" presId="urn:microsoft.com/office/officeart/2005/8/layout/process4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FDB3B9CC-5DCE-43EB-A8A3-F2586E5F55F4}" type="presOf" srcId="{E5E95E82-EF79-43CA-AA86-43B0E1CBCD3F}" destId="{05385FB6-F98E-4C59-A88B-182BA7DDB245}" srcOrd="1" destOrd="0" presId="urn:microsoft.com/office/officeart/2005/8/layout/process4"/>
    <dgm:cxn modelId="{5EA3DAD2-B704-4FB9-A30F-36065CB5C874}" type="presOf" srcId="{D14B87D9-A49E-4D5A-9DBF-263F5C7A0B8E}" destId="{51CC3553-CD67-40B8-AF75-D71B581700CE}" srcOrd="0" destOrd="0" presId="urn:microsoft.com/office/officeart/2005/8/layout/process4"/>
    <dgm:cxn modelId="{45C49CD6-6601-421F-BB12-3188AEC01B52}" srcId="{6D0E5D9F-7263-4526-A227-51301233F549}" destId="{9E1A8FA0-0D1C-48B1-948C-381AC271627D}" srcOrd="1" destOrd="0" parTransId="{CADA3263-7A98-4ABF-8D1D-A04F5B2953DC}" sibTransId="{67C25DF4-FD6A-4D7C-A68F-CE74BD46528A}"/>
    <dgm:cxn modelId="{50D789D7-220E-4A7B-A504-0B67CB538499}" type="presOf" srcId="{D719B798-B200-40C2-815F-D1C2BC0C6F7C}" destId="{98390356-192F-4288-90E1-D77BDED6C4B7}" srcOrd="0" destOrd="0" presId="urn:microsoft.com/office/officeart/2005/8/layout/process4"/>
    <dgm:cxn modelId="{8B8333DD-795B-4D42-B37F-9B5C9E7214B9}" srcId="{6D0E5D9F-7263-4526-A227-51301233F549}" destId="{A3E55A6B-A647-46C4-AB42-BC7FBA58B3AF}" srcOrd="2" destOrd="0" parTransId="{EC479CBB-4FF9-4AEE-9DDA-CEDCD22B4F1B}" sibTransId="{43776B64-3DA2-435A-AFB1-0EE118D508C3}"/>
    <dgm:cxn modelId="{FEADFFDD-4C96-45FF-93A8-6886588D4DDC}" type="presOf" srcId="{E5E95E82-EF79-43CA-AA86-43B0E1CBCD3F}" destId="{9621B5A6-1AA1-480A-8251-0E4AD9AE2C51}" srcOrd="0" destOrd="0" presId="urn:microsoft.com/office/officeart/2005/8/layout/process4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AEACECE4-CDA7-4A60-91EA-08F9FEF2C771}" type="presOf" srcId="{A789976D-D9F7-4CAE-A0FA-57AD5327459D}" destId="{6A170746-BD82-4B57-861E-DC951BB9F635}" srcOrd="0" destOrd="0" presId="urn:microsoft.com/office/officeart/2005/8/layout/process4"/>
    <dgm:cxn modelId="{C00B87F8-0E53-4E0F-8245-FA2D1C6D5F21}" type="presOf" srcId="{6D0E5D9F-7263-4526-A227-51301233F549}" destId="{4D90E8CD-78BB-47BF-B4AB-718DA4C2EB1F}" srcOrd="1" destOrd="0" presId="urn:microsoft.com/office/officeart/2005/8/layout/process4"/>
    <dgm:cxn modelId="{8F031CFA-4598-4333-B70E-94B68F3C868B}" type="presOf" srcId="{6D0E5D9F-7263-4526-A227-51301233F549}" destId="{0F9FA62A-06F0-4433-BB28-EC8D1CE74DFF}" srcOrd="0" destOrd="0" presId="urn:microsoft.com/office/officeart/2005/8/layout/process4"/>
    <dgm:cxn modelId="{3350C97A-AF06-4DDA-82AE-87FF115CD61C}" type="presParOf" srcId="{257BB417-B52A-42C8-8243-D46E06F96D07}" destId="{759C3D01-ACF8-4F6D-B523-C70B31DCD3D9}" srcOrd="0" destOrd="0" presId="urn:microsoft.com/office/officeart/2005/8/layout/process4"/>
    <dgm:cxn modelId="{EACCD963-382B-4276-A246-D944911F0D23}" type="presParOf" srcId="{759C3D01-ACF8-4F6D-B523-C70B31DCD3D9}" destId="{8A79F569-1611-4BC6-8B8A-83149AEF1BAF}" srcOrd="0" destOrd="0" presId="urn:microsoft.com/office/officeart/2005/8/layout/process4"/>
    <dgm:cxn modelId="{A8FF34FD-7C4D-4D22-8B1C-4EC9961F2C73}" type="presParOf" srcId="{759C3D01-ACF8-4F6D-B523-C70B31DCD3D9}" destId="{2214256E-B93F-4151-9F34-1BB50F157800}" srcOrd="1" destOrd="0" presId="urn:microsoft.com/office/officeart/2005/8/layout/process4"/>
    <dgm:cxn modelId="{3796E9CE-B72E-4E30-8B26-94D6F826CC17}" type="presParOf" srcId="{759C3D01-ACF8-4F6D-B523-C70B31DCD3D9}" destId="{0EAB3B89-1638-4002-8791-D6740CAA0387}" srcOrd="2" destOrd="0" presId="urn:microsoft.com/office/officeart/2005/8/layout/process4"/>
    <dgm:cxn modelId="{B2BB70CD-82C8-4C25-AAD5-9918F0300BCF}" type="presParOf" srcId="{0EAB3B89-1638-4002-8791-D6740CAA0387}" destId="{F4C577B3-DBF1-41E2-8F96-C58B91BABC56}" srcOrd="0" destOrd="0" presId="urn:microsoft.com/office/officeart/2005/8/layout/process4"/>
    <dgm:cxn modelId="{0747AF4F-9448-4927-8E98-2A3CF28AFDBE}" type="presParOf" srcId="{257BB417-B52A-42C8-8243-D46E06F96D07}" destId="{17000EF9-4C5F-4761-A385-BEE98A8C5B71}" srcOrd="1" destOrd="0" presId="urn:microsoft.com/office/officeart/2005/8/layout/process4"/>
    <dgm:cxn modelId="{AF656732-237F-40E8-8D71-986CE336AE74}" type="presParOf" srcId="{257BB417-B52A-42C8-8243-D46E06F96D07}" destId="{9DF3F94D-FE0E-4033-B579-B028093460DA}" srcOrd="2" destOrd="0" presId="urn:microsoft.com/office/officeart/2005/8/layout/process4"/>
    <dgm:cxn modelId="{88BC0E01-227F-405F-AF97-14C3760A6726}" type="presParOf" srcId="{9DF3F94D-FE0E-4033-B579-B028093460DA}" destId="{6A170746-BD82-4B57-861E-DC951BB9F635}" srcOrd="0" destOrd="0" presId="urn:microsoft.com/office/officeart/2005/8/layout/process4"/>
    <dgm:cxn modelId="{15F6D540-CBE5-46C9-B7A1-E0C3EC605AEF}" type="presParOf" srcId="{9DF3F94D-FE0E-4033-B579-B028093460DA}" destId="{F010D047-7BB3-4958-8EC9-99677E17F2C0}" srcOrd="1" destOrd="0" presId="urn:microsoft.com/office/officeart/2005/8/layout/process4"/>
    <dgm:cxn modelId="{C5DE9779-F025-4B38-9E53-1634DBF295AA}" type="presParOf" srcId="{9DF3F94D-FE0E-4033-B579-B028093460DA}" destId="{4B839D39-7666-4101-ADAA-5E060257C5B7}" srcOrd="2" destOrd="0" presId="urn:microsoft.com/office/officeart/2005/8/layout/process4"/>
    <dgm:cxn modelId="{3C96D425-5C29-44CD-9481-798B8C119DC5}" type="presParOf" srcId="{4B839D39-7666-4101-ADAA-5E060257C5B7}" destId="{970D1ED8-44CD-4FF4-BEAA-B6986885CE50}" srcOrd="0" destOrd="0" presId="urn:microsoft.com/office/officeart/2005/8/layout/process4"/>
    <dgm:cxn modelId="{9C640BC5-B89F-45C2-B317-626982EA2D77}" type="presParOf" srcId="{257BB417-B52A-42C8-8243-D46E06F96D07}" destId="{B082074B-37C2-4456-B155-2BB5E48734BD}" srcOrd="3" destOrd="0" presId="urn:microsoft.com/office/officeart/2005/8/layout/process4"/>
    <dgm:cxn modelId="{CF6A5AB5-26FA-4977-887C-F1A368E203D9}" type="presParOf" srcId="{257BB417-B52A-42C8-8243-D46E06F96D07}" destId="{A92DE586-507C-4EDB-90E8-3D3FF2DA0C00}" srcOrd="4" destOrd="0" presId="urn:microsoft.com/office/officeart/2005/8/layout/process4"/>
    <dgm:cxn modelId="{FA763D26-4915-4C64-BE0A-18A1DAFAE096}" type="presParOf" srcId="{A92DE586-507C-4EDB-90E8-3D3FF2DA0C00}" destId="{C044D157-8936-4177-9BD6-83529B60D30B}" srcOrd="0" destOrd="0" presId="urn:microsoft.com/office/officeart/2005/8/layout/process4"/>
    <dgm:cxn modelId="{BE29CB76-A840-474F-857C-0CED214B744E}" type="presParOf" srcId="{A92DE586-507C-4EDB-90E8-3D3FF2DA0C00}" destId="{719277C8-181D-4E47-A417-D3E95F43F365}" srcOrd="1" destOrd="0" presId="urn:microsoft.com/office/officeart/2005/8/layout/process4"/>
    <dgm:cxn modelId="{42772C13-5358-4ADD-A700-E8394166F8F6}" type="presParOf" srcId="{A92DE586-507C-4EDB-90E8-3D3FF2DA0C00}" destId="{D130DC06-46CB-4BED-AB94-AF0F6F9C72B4}" srcOrd="2" destOrd="0" presId="urn:microsoft.com/office/officeart/2005/8/layout/process4"/>
    <dgm:cxn modelId="{83C20FA5-A28C-4E24-86BC-E9300BB61BE8}" type="presParOf" srcId="{D130DC06-46CB-4BED-AB94-AF0F6F9C72B4}" destId="{7B66387A-2F3A-4C6D-828D-A439A84EE399}" srcOrd="0" destOrd="0" presId="urn:microsoft.com/office/officeart/2005/8/layout/process4"/>
    <dgm:cxn modelId="{9288E2A7-AB31-4210-963F-B830F244BF60}" type="presParOf" srcId="{D130DC06-46CB-4BED-AB94-AF0F6F9C72B4}" destId="{018E9E5E-D6CF-4C5E-9F72-975D13EAD7BA}" srcOrd="1" destOrd="0" presId="urn:microsoft.com/office/officeart/2005/8/layout/process4"/>
    <dgm:cxn modelId="{A7B8E0DD-9701-4ED4-8EDF-EE9CE40A7112}" type="presParOf" srcId="{D130DC06-46CB-4BED-AB94-AF0F6F9C72B4}" destId="{98390356-192F-4288-90E1-D77BDED6C4B7}" srcOrd="2" destOrd="0" presId="urn:microsoft.com/office/officeart/2005/8/layout/process4"/>
    <dgm:cxn modelId="{CA5C6B9F-86A1-40D5-8B32-8F732C3A6D41}" type="presParOf" srcId="{257BB417-B52A-42C8-8243-D46E06F96D07}" destId="{30380450-D34D-4A2D-B0F4-951D43CA4DB9}" srcOrd="5" destOrd="0" presId="urn:microsoft.com/office/officeart/2005/8/layout/process4"/>
    <dgm:cxn modelId="{9D982C8F-B4E8-4377-8243-A35D35D8B30D}" type="presParOf" srcId="{257BB417-B52A-42C8-8243-D46E06F96D07}" destId="{FC42C056-F749-4506-A61D-885DF9FAC69A}" srcOrd="6" destOrd="0" presId="urn:microsoft.com/office/officeart/2005/8/layout/process4"/>
    <dgm:cxn modelId="{10B46F2D-79D7-4FA8-8F4B-78F6EFC93C42}" type="presParOf" srcId="{FC42C056-F749-4506-A61D-885DF9FAC69A}" destId="{9621B5A6-1AA1-480A-8251-0E4AD9AE2C51}" srcOrd="0" destOrd="0" presId="urn:microsoft.com/office/officeart/2005/8/layout/process4"/>
    <dgm:cxn modelId="{C772A136-DEEE-4A85-9161-83F0897636B7}" type="presParOf" srcId="{FC42C056-F749-4506-A61D-885DF9FAC69A}" destId="{05385FB6-F98E-4C59-A88B-182BA7DDB245}" srcOrd="1" destOrd="0" presId="urn:microsoft.com/office/officeart/2005/8/layout/process4"/>
    <dgm:cxn modelId="{D2DC9DB2-4EC9-4415-A152-1DDAE3D6B7CB}" type="presParOf" srcId="{FC42C056-F749-4506-A61D-885DF9FAC69A}" destId="{6DB90794-66DB-4A8D-81AB-1C5E63E1191F}" srcOrd="2" destOrd="0" presId="urn:microsoft.com/office/officeart/2005/8/layout/process4"/>
    <dgm:cxn modelId="{3AFB5DBB-5C56-462B-A0F6-F1019BBF175A}" type="presParOf" srcId="{6DB90794-66DB-4A8D-81AB-1C5E63E1191F}" destId="{7D77C4BE-FB74-494B-87D4-023289DF3933}" srcOrd="0" destOrd="0" presId="urn:microsoft.com/office/officeart/2005/8/layout/process4"/>
    <dgm:cxn modelId="{DCFE01C1-CBE1-4845-A4F4-80E233F925A3}" type="presParOf" srcId="{6DB90794-66DB-4A8D-81AB-1C5E63E1191F}" destId="{8BE1E842-B6DF-4E0B-85BC-337B1C0155B0}" srcOrd="1" destOrd="0" presId="urn:microsoft.com/office/officeart/2005/8/layout/process4"/>
    <dgm:cxn modelId="{81555DE2-677A-42BD-BE52-1FB0F7CCE852}" type="presParOf" srcId="{6DB90794-66DB-4A8D-81AB-1C5E63E1191F}" destId="{602CE4F7-8DDC-4BD5-9039-8369AD3AF6C7}" srcOrd="2" destOrd="0" presId="urn:microsoft.com/office/officeart/2005/8/layout/process4"/>
    <dgm:cxn modelId="{DE4F3A5E-342C-46F9-9438-F2004087F800}" type="presParOf" srcId="{6DB90794-66DB-4A8D-81AB-1C5E63E1191F}" destId="{CC4F728F-8626-414D-9FC5-13F4FD6B071C}" srcOrd="3" destOrd="0" presId="urn:microsoft.com/office/officeart/2005/8/layout/process4"/>
    <dgm:cxn modelId="{FB82BB5A-31C1-4261-94B3-7849F50FC67F}" type="presParOf" srcId="{257BB417-B52A-42C8-8243-D46E06F96D07}" destId="{E811B983-764B-4950-B635-135189AA09D9}" srcOrd="7" destOrd="0" presId="urn:microsoft.com/office/officeart/2005/8/layout/process4"/>
    <dgm:cxn modelId="{E58B1511-7E54-4FE6-A1BB-C2D6E62DBE90}" type="presParOf" srcId="{257BB417-B52A-42C8-8243-D46E06F96D07}" destId="{14E3ECE2-73C8-4C2B-8AD3-4B9AB80E2599}" srcOrd="8" destOrd="0" presId="urn:microsoft.com/office/officeart/2005/8/layout/process4"/>
    <dgm:cxn modelId="{5C716FD6-B1D5-4726-B141-CD5265C41137}" type="presParOf" srcId="{14E3ECE2-73C8-4C2B-8AD3-4B9AB80E2599}" destId="{0F9FA62A-06F0-4433-BB28-EC8D1CE74DFF}" srcOrd="0" destOrd="0" presId="urn:microsoft.com/office/officeart/2005/8/layout/process4"/>
    <dgm:cxn modelId="{60FD8482-208C-4493-B883-D17DBED72EA5}" type="presParOf" srcId="{14E3ECE2-73C8-4C2B-8AD3-4B9AB80E2599}" destId="{4D90E8CD-78BB-47BF-B4AB-718DA4C2EB1F}" srcOrd="1" destOrd="0" presId="urn:microsoft.com/office/officeart/2005/8/layout/process4"/>
    <dgm:cxn modelId="{BE91AF21-A1F2-46CB-99AE-00C9243217B9}" type="presParOf" srcId="{14E3ECE2-73C8-4C2B-8AD3-4B9AB80E2599}" destId="{FDD62D77-C2F9-46C8-A340-D36401349329}" srcOrd="2" destOrd="0" presId="urn:microsoft.com/office/officeart/2005/8/layout/process4"/>
    <dgm:cxn modelId="{44238D0B-3C90-4530-B2D4-A1EFF56D8316}" type="presParOf" srcId="{FDD62D77-C2F9-46C8-A340-D36401349329}" destId="{51CC3553-CD67-40B8-AF75-D71B581700CE}" srcOrd="0" destOrd="0" presId="urn:microsoft.com/office/officeart/2005/8/layout/process4"/>
    <dgm:cxn modelId="{3947EB59-7510-4BD6-A2DA-6C8A86A4ADA8}" type="presParOf" srcId="{FDD62D77-C2F9-46C8-A340-D36401349329}" destId="{BD79FFE8-244C-4931-BC21-FB2F47B6764D}" srcOrd="1" destOrd="0" presId="urn:microsoft.com/office/officeart/2005/8/layout/process4"/>
    <dgm:cxn modelId="{E24C582E-5C8C-46F2-9FBD-9C3FCD1CBE6C}" type="presParOf" srcId="{FDD62D77-C2F9-46C8-A340-D36401349329}" destId="{DD15EC20-18FA-40F1-AA91-A20435387005}" srcOrd="2" destOrd="0" presId="urn:microsoft.com/office/officeart/2005/8/layout/process4"/>
    <dgm:cxn modelId="{8311BADC-5D62-44D2-8D7A-DDF98014AA5A}" type="presParOf" srcId="{257BB417-B52A-42C8-8243-D46E06F96D07}" destId="{8247C786-1C79-4C0B-B415-BAFA4292C35E}" srcOrd="9" destOrd="0" presId="urn:microsoft.com/office/officeart/2005/8/layout/process4"/>
    <dgm:cxn modelId="{31DEDC02-C6E3-4320-8A4A-7E246BA86820}" type="presParOf" srcId="{257BB417-B52A-42C8-8243-D46E06F96D07}" destId="{21D48CBE-24C2-4116-8978-60F619DBE1F2}" srcOrd="10" destOrd="0" presId="urn:microsoft.com/office/officeart/2005/8/layout/process4"/>
    <dgm:cxn modelId="{F28EFF32-F9D5-4943-895E-02113BBA39CA}" type="presParOf" srcId="{21D48CBE-24C2-4116-8978-60F619DBE1F2}" destId="{ABBA55F6-4FA7-4280-B2B8-A636A9961673}" srcOrd="0" destOrd="0" presId="urn:microsoft.com/office/officeart/2005/8/layout/process4"/>
    <dgm:cxn modelId="{D26EE022-A0EF-46BE-A4D5-B3363F09B080}" type="presParOf" srcId="{21D48CBE-24C2-4116-8978-60F619DBE1F2}" destId="{B860E152-24FD-4815-BD31-0C3728502624}" srcOrd="1" destOrd="0" presId="urn:microsoft.com/office/officeart/2005/8/layout/process4"/>
    <dgm:cxn modelId="{40749DA7-8282-4D32-A87E-4155861B7232}" type="presParOf" srcId="{21D48CBE-24C2-4116-8978-60F619DBE1F2}" destId="{398AB500-10FA-41F4-AAEA-A1517DC6C581}" srcOrd="2" destOrd="0" presId="urn:microsoft.com/office/officeart/2005/8/layout/process4"/>
    <dgm:cxn modelId="{E6860110-2941-4A1B-B0D3-2EBA06EF3358}" type="presParOf" srcId="{398AB500-10FA-41F4-AAEA-A1517DC6C581}" destId="{97D03F25-4FAF-4D12-9C54-5A6D61E64AE3}" srcOrd="0" destOrd="0" presId="urn:microsoft.com/office/officeart/2005/8/layout/process4"/>
    <dgm:cxn modelId="{D03742C4-90B4-4A99-A514-0419A5130090}" type="presParOf" srcId="{257BB417-B52A-42C8-8243-D46E06F96D07}" destId="{4478DFA7-FEFA-4CF0-9628-5EF58331D10B}" srcOrd="11" destOrd="0" presId="urn:microsoft.com/office/officeart/2005/8/layout/process4"/>
    <dgm:cxn modelId="{EEA05A69-18B8-428A-82A0-2045EC0FF01D}" type="presParOf" srcId="{257BB417-B52A-42C8-8243-D46E06F96D07}" destId="{CB1271F8-DE8E-4C8A-B25B-829E2EA2F46F}" srcOrd="12" destOrd="0" presId="urn:microsoft.com/office/officeart/2005/8/layout/process4"/>
    <dgm:cxn modelId="{2461ECE8-EA4A-4BEE-BBB6-65CCCB9773E0}" type="presParOf" srcId="{CB1271F8-DE8E-4C8A-B25B-829E2EA2F46F}" destId="{A105B33F-C873-4C1D-9645-CE6F6075B929}" srcOrd="0" destOrd="0" presId="urn:microsoft.com/office/officeart/2005/8/layout/process4"/>
    <dgm:cxn modelId="{DC44B2F8-B2EE-471D-B3BB-9D442A98FDB2}" type="presParOf" srcId="{CB1271F8-DE8E-4C8A-B25B-829E2EA2F46F}" destId="{69C5D963-E980-48F2-82FF-BFC32DF2467B}" srcOrd="1" destOrd="0" presId="urn:microsoft.com/office/officeart/2005/8/layout/process4"/>
    <dgm:cxn modelId="{2EAE95B5-8CDE-4911-ABFD-72E1AF1BDE9E}" type="presParOf" srcId="{CB1271F8-DE8E-4C8A-B25B-829E2EA2F46F}" destId="{86ABFE1B-C699-4E5D-8165-ADD0D41DB5FF}" srcOrd="2" destOrd="0" presId="urn:microsoft.com/office/officeart/2005/8/layout/process4"/>
    <dgm:cxn modelId="{53FA8AB4-CE3D-4341-BA5B-4C61B4079A89}" type="presParOf" srcId="{86ABFE1B-C699-4E5D-8165-ADD0D41DB5FF}" destId="{87E827D7-4E2B-4051-B6F9-AAD8FEFF51B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941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1930" cy="29415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29405" y="0"/>
        <a:ext cx="1551314" cy="29415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05780" y="0"/>
        <a:ext cx="1551314" cy="29415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9415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2155" y="0"/>
        <a:ext cx="1551314" cy="29415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58530" y="0"/>
        <a:ext cx="1551314" cy="29415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34905" y="0"/>
        <a:ext cx="1551314" cy="29415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9415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1280" y="0"/>
        <a:ext cx="1551314" cy="29415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87655" y="0"/>
        <a:ext cx="1551314" cy="29415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941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1930" cy="29415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29405" y="0"/>
        <a:ext cx="1551314" cy="29415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05780" y="0"/>
        <a:ext cx="1551314" cy="29415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9415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2155" y="0"/>
        <a:ext cx="1551314" cy="29415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58530" y="0"/>
        <a:ext cx="1551314" cy="29415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34905" y="0"/>
        <a:ext cx="1551314" cy="29415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9415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1280" y="0"/>
        <a:ext cx="1551314" cy="29415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941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87655" y="0"/>
        <a:ext cx="1551314" cy="2941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A4B53-F43B-452B-A705-CD1F2566FBFF}">
      <dsp:nvSpPr>
        <dsp:cNvPr id="0" name=""/>
        <dsp:cNvSpPr/>
      </dsp:nvSpPr>
      <dsp:spPr>
        <a:xfrm>
          <a:off x="2044800" y="375668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9FF5C-A5E5-43D5-8BE8-1769205F970E}">
      <dsp:nvSpPr>
        <dsp:cNvPr id="0" name=""/>
        <dsp:cNvSpPr/>
      </dsp:nvSpPr>
      <dsp:spPr>
        <a:xfrm>
          <a:off x="251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16BB5-B432-441F-9B92-C0B4E75C634D}">
      <dsp:nvSpPr>
        <dsp:cNvPr id="0" name=""/>
        <dsp:cNvSpPr/>
      </dsp:nvSpPr>
      <dsp:spPr>
        <a:xfrm>
          <a:off x="134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 dirty="0"/>
            <a:t>Prépositions de lieu (facile) </a:t>
          </a:r>
          <a:r>
            <a:rPr lang="fr-FR" sz="1400" u="sng" kern="1200" dirty="0">
              <a:hlinkClick xmlns:r="http://schemas.openxmlformats.org/officeDocument/2006/relationships" r:id="rId3"/>
            </a:rPr>
            <a:t>https://create.kahoot.it/details/cf9406ea-0016-4bfa-8d65-40bed6f6aa17</a:t>
          </a:r>
          <a:endParaRPr lang="en-US" sz="1400" kern="1200" dirty="0"/>
        </a:p>
      </dsp:txBody>
      <dsp:txXfrm>
        <a:off x="1342800" y="3255669"/>
        <a:ext cx="3600000" cy="720000"/>
      </dsp:txXfrm>
    </dsp:sp>
    <dsp:sp modelId="{26A56604-EAD0-4CDE-8098-98670E006167}">
      <dsp:nvSpPr>
        <dsp:cNvPr id="0" name=""/>
        <dsp:cNvSpPr/>
      </dsp:nvSpPr>
      <dsp:spPr>
        <a:xfrm>
          <a:off x="6274800" y="375668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B3119-3F03-464D-B8F5-B4F4AEE3AC8F}">
      <dsp:nvSpPr>
        <dsp:cNvPr id="0" name=""/>
        <dsp:cNvSpPr/>
      </dsp:nvSpPr>
      <dsp:spPr>
        <a:xfrm>
          <a:off x="674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CBF58-0398-45D8-84E0-917D08C781CE}">
      <dsp:nvSpPr>
        <dsp:cNvPr id="0" name=""/>
        <dsp:cNvSpPr/>
      </dsp:nvSpPr>
      <dsp:spPr>
        <a:xfrm>
          <a:off x="557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 dirty="0"/>
            <a:t>Prépositions de lieu (2)</a:t>
          </a:r>
          <a:endParaRPr lang="fr-FR" sz="1400" u="sng" kern="1200" dirty="0">
            <a:hlinkClick xmlns:r="http://schemas.openxmlformats.org/officeDocument/2006/relationships" r:id="rId6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u="sng" kern="1200" dirty="0">
              <a:hlinkClick xmlns:r="http://schemas.openxmlformats.org/officeDocument/2006/relationships" r:id="rId6"/>
            </a:rPr>
            <a:t>https://play.kahoot.it/v2/?quizId=3f19aa84-829c-49a5-af9c-afc321577ec3</a:t>
          </a:r>
          <a:endParaRPr lang="en-US" sz="1400" kern="1200" dirty="0"/>
        </a:p>
      </dsp:txBody>
      <dsp:txXfrm>
        <a:off x="5572800" y="3255669"/>
        <a:ext cx="3600000" cy="72000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Proposer une sortie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Dire l’heure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Situer un lieu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Activités culturelles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Moments de la journée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Heure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Les prépositions de lieu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  <a:endParaRPr lang="fr-FR" sz="1700" b="1" kern="1200" noProof="0" dirty="0"/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Verbes </a:t>
          </a:r>
          <a:r>
            <a:rPr lang="fr-FR" sz="1400" b="0" i="1" kern="1200" noProof="0" dirty="0"/>
            <a:t>Aller</a:t>
          </a:r>
          <a:r>
            <a:rPr lang="fr-FR" sz="1400" b="0" kern="1200" noProof="0" dirty="0"/>
            <a:t> et </a:t>
          </a:r>
          <a:r>
            <a:rPr lang="fr-FR" sz="1400" b="0" i="1" kern="1200" noProof="0" dirty="0"/>
            <a:t>Venir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Mots interrogatifs </a:t>
          </a:r>
          <a:r>
            <a:rPr lang="fr-FR" sz="1400" b="0" i="1" kern="1200" noProof="0" dirty="0"/>
            <a:t>Où</a:t>
          </a:r>
          <a:r>
            <a:rPr lang="fr-FR" sz="1400" b="0" kern="1200" noProof="0" dirty="0"/>
            <a:t> et </a:t>
          </a:r>
          <a:r>
            <a:rPr lang="fr-FR" sz="1400" b="0" i="1" kern="1200" noProof="0" dirty="0"/>
            <a:t>Quand</a:t>
          </a:r>
          <a:r>
            <a:rPr lang="fr-FR" sz="1400" b="0" kern="1200" noProof="0" dirty="0"/>
            <a:t> 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Négation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b="0" kern="1200" noProof="0" dirty="0"/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Phonétique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Activités culturelles à Paris 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4256E-B93F-4151-9F34-1BB50F157800}">
      <dsp:nvSpPr>
        <dsp:cNvPr id="0" name=""/>
        <dsp:cNvSpPr/>
      </dsp:nvSpPr>
      <dsp:spPr>
        <a:xfrm>
          <a:off x="0" y="4935294"/>
          <a:ext cx="10515600" cy="54006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Production</a:t>
          </a:r>
        </a:p>
      </dsp:txBody>
      <dsp:txXfrm>
        <a:off x="0" y="4935294"/>
        <a:ext cx="10515600" cy="291635"/>
      </dsp:txXfrm>
    </dsp:sp>
    <dsp:sp modelId="{F4C577B3-DBF1-41E2-8F96-C58B91BABC56}">
      <dsp:nvSpPr>
        <dsp:cNvPr id="0" name=""/>
        <dsp:cNvSpPr/>
      </dsp:nvSpPr>
      <dsp:spPr>
        <a:xfrm>
          <a:off x="0" y="5216129"/>
          <a:ext cx="10515600" cy="2484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Organiser une sortie à Paris</a:t>
          </a:r>
        </a:p>
      </dsp:txBody>
      <dsp:txXfrm>
        <a:off x="0" y="5216129"/>
        <a:ext cx="10515600" cy="248430"/>
      </dsp:txXfrm>
    </dsp:sp>
    <dsp:sp modelId="{F010D047-7BB3-4958-8EC9-99677E17F2C0}">
      <dsp:nvSpPr>
        <dsp:cNvPr id="0" name=""/>
        <dsp:cNvSpPr/>
      </dsp:nvSpPr>
      <dsp:spPr>
        <a:xfrm rot="10800000">
          <a:off x="0" y="4112773"/>
          <a:ext cx="10515600" cy="830622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6667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6667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Phonétique</a:t>
          </a:r>
        </a:p>
      </dsp:txBody>
      <dsp:txXfrm rot="-10800000">
        <a:off x="0" y="4112773"/>
        <a:ext cx="10515600" cy="291548"/>
      </dsp:txXfrm>
    </dsp:sp>
    <dsp:sp modelId="{970D1ED8-44CD-4FF4-BEAA-B6986885CE50}">
      <dsp:nvSpPr>
        <dsp:cNvPr id="0" name=""/>
        <dsp:cNvSpPr/>
      </dsp:nvSpPr>
      <dsp:spPr>
        <a:xfrm>
          <a:off x="0" y="4404321"/>
          <a:ext cx="10515600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3077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rtlCol="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50" kern="1200" noProof="0" dirty="0"/>
        </a:p>
      </dsp:txBody>
      <dsp:txXfrm>
        <a:off x="0" y="4404321"/>
        <a:ext cx="10515600" cy="248356"/>
      </dsp:txXfrm>
    </dsp:sp>
    <dsp:sp modelId="{719277C8-181D-4E47-A417-D3E95F43F365}">
      <dsp:nvSpPr>
        <dsp:cNvPr id="0" name=""/>
        <dsp:cNvSpPr/>
      </dsp:nvSpPr>
      <dsp:spPr>
        <a:xfrm rot="10800000">
          <a:off x="0" y="3290251"/>
          <a:ext cx="10515600" cy="830622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 rot="-10800000">
        <a:off x="0" y="3290251"/>
        <a:ext cx="10515600" cy="291548"/>
      </dsp:txXfrm>
    </dsp:sp>
    <dsp:sp modelId="{7B66387A-2F3A-4C6D-828D-A439A84EE399}">
      <dsp:nvSpPr>
        <dsp:cNvPr id="0" name=""/>
        <dsp:cNvSpPr/>
      </dsp:nvSpPr>
      <dsp:spPr>
        <a:xfrm>
          <a:off x="5134" y="3581800"/>
          <a:ext cx="3501776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6154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Verbes Aller et Venir</a:t>
          </a:r>
        </a:p>
      </dsp:txBody>
      <dsp:txXfrm>
        <a:off x="5134" y="3581800"/>
        <a:ext cx="3501776" cy="248356"/>
      </dsp:txXfrm>
    </dsp:sp>
    <dsp:sp modelId="{018E9E5E-D6CF-4C5E-9F72-975D13EAD7BA}">
      <dsp:nvSpPr>
        <dsp:cNvPr id="0" name=""/>
        <dsp:cNvSpPr/>
      </dsp:nvSpPr>
      <dsp:spPr>
        <a:xfrm>
          <a:off x="3506911" y="3581800"/>
          <a:ext cx="3501776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9231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Où et Quand</a:t>
          </a:r>
        </a:p>
      </dsp:txBody>
      <dsp:txXfrm>
        <a:off x="3506911" y="3581800"/>
        <a:ext cx="3501776" cy="248356"/>
      </dsp:txXfrm>
    </dsp:sp>
    <dsp:sp modelId="{98390356-192F-4288-90E1-D77BDED6C4B7}">
      <dsp:nvSpPr>
        <dsp:cNvPr id="0" name=""/>
        <dsp:cNvSpPr/>
      </dsp:nvSpPr>
      <dsp:spPr>
        <a:xfrm>
          <a:off x="7008688" y="3581800"/>
          <a:ext cx="3501776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12308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Négation</a:t>
          </a:r>
        </a:p>
      </dsp:txBody>
      <dsp:txXfrm>
        <a:off x="7008688" y="3581800"/>
        <a:ext cx="3501776" cy="248356"/>
      </dsp:txXfrm>
    </dsp:sp>
    <dsp:sp modelId="{05385FB6-F98E-4C59-A88B-182BA7DDB245}">
      <dsp:nvSpPr>
        <dsp:cNvPr id="0" name=""/>
        <dsp:cNvSpPr/>
      </dsp:nvSpPr>
      <dsp:spPr>
        <a:xfrm rot="10800000">
          <a:off x="0" y="2467730"/>
          <a:ext cx="10515600" cy="830622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Vocabulaire</a:t>
          </a:r>
        </a:p>
      </dsp:txBody>
      <dsp:txXfrm rot="-10800000">
        <a:off x="0" y="2467730"/>
        <a:ext cx="10515600" cy="291548"/>
      </dsp:txXfrm>
    </dsp:sp>
    <dsp:sp modelId="{7D77C4BE-FB74-494B-87D4-023289DF3933}">
      <dsp:nvSpPr>
        <dsp:cNvPr id="0" name=""/>
        <dsp:cNvSpPr/>
      </dsp:nvSpPr>
      <dsp:spPr>
        <a:xfrm>
          <a:off x="0" y="2759278"/>
          <a:ext cx="2628899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15385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 Les moments de la journée</a:t>
          </a:r>
        </a:p>
      </dsp:txBody>
      <dsp:txXfrm>
        <a:off x="0" y="2759278"/>
        <a:ext cx="2628899" cy="248356"/>
      </dsp:txXfrm>
    </dsp:sp>
    <dsp:sp modelId="{8BE1E842-B6DF-4E0B-85BC-337B1C0155B0}">
      <dsp:nvSpPr>
        <dsp:cNvPr id="0" name=""/>
        <dsp:cNvSpPr/>
      </dsp:nvSpPr>
      <dsp:spPr>
        <a:xfrm>
          <a:off x="2628900" y="2759278"/>
          <a:ext cx="2628899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18462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 Les activités culturelles</a:t>
          </a:r>
        </a:p>
      </dsp:txBody>
      <dsp:txXfrm>
        <a:off x="2628900" y="2759278"/>
        <a:ext cx="2628899" cy="248356"/>
      </dsp:txXfrm>
    </dsp:sp>
    <dsp:sp modelId="{602CE4F7-8DDC-4BD5-9039-8369AD3AF6C7}">
      <dsp:nvSpPr>
        <dsp:cNvPr id="0" name=""/>
        <dsp:cNvSpPr/>
      </dsp:nvSpPr>
      <dsp:spPr>
        <a:xfrm>
          <a:off x="5257800" y="2759278"/>
          <a:ext cx="2628899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21538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Les prépositions de lieu</a:t>
          </a:r>
        </a:p>
      </dsp:txBody>
      <dsp:txXfrm>
        <a:off x="5257800" y="2759278"/>
        <a:ext cx="2628899" cy="248356"/>
      </dsp:txXfrm>
    </dsp:sp>
    <dsp:sp modelId="{CC4F728F-8626-414D-9FC5-13F4FD6B071C}">
      <dsp:nvSpPr>
        <dsp:cNvPr id="0" name=""/>
        <dsp:cNvSpPr/>
      </dsp:nvSpPr>
      <dsp:spPr>
        <a:xfrm>
          <a:off x="7886700" y="2759278"/>
          <a:ext cx="2628899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24615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L’heure</a:t>
          </a:r>
        </a:p>
      </dsp:txBody>
      <dsp:txXfrm>
        <a:off x="7886700" y="2759278"/>
        <a:ext cx="2628899" cy="248356"/>
      </dsp:txXfrm>
    </dsp:sp>
    <dsp:sp modelId="{4D90E8CD-78BB-47BF-B4AB-718DA4C2EB1F}">
      <dsp:nvSpPr>
        <dsp:cNvPr id="0" name=""/>
        <dsp:cNvSpPr/>
      </dsp:nvSpPr>
      <dsp:spPr>
        <a:xfrm rot="10800000">
          <a:off x="0" y="1645208"/>
          <a:ext cx="10515600" cy="830622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Compréhension détaillée</a:t>
          </a:r>
        </a:p>
      </dsp:txBody>
      <dsp:txXfrm rot="-10800000">
        <a:off x="0" y="1645208"/>
        <a:ext cx="10515600" cy="291548"/>
      </dsp:txXfrm>
    </dsp:sp>
    <dsp:sp modelId="{51CC3553-CD67-40B8-AF75-D71B581700CE}">
      <dsp:nvSpPr>
        <dsp:cNvPr id="0" name=""/>
        <dsp:cNvSpPr/>
      </dsp:nvSpPr>
      <dsp:spPr>
        <a:xfrm>
          <a:off x="5134" y="1936757"/>
          <a:ext cx="3501776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27692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Inviter / accepter / refuser</a:t>
          </a:r>
        </a:p>
      </dsp:txBody>
      <dsp:txXfrm>
        <a:off x="5134" y="1936757"/>
        <a:ext cx="3501776" cy="248356"/>
      </dsp:txXfrm>
    </dsp:sp>
    <dsp:sp modelId="{BD79FFE8-244C-4931-BC21-FB2F47B6764D}">
      <dsp:nvSpPr>
        <dsp:cNvPr id="0" name=""/>
        <dsp:cNvSpPr/>
      </dsp:nvSpPr>
      <dsp:spPr>
        <a:xfrm>
          <a:off x="3506911" y="1936757"/>
          <a:ext cx="3501776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30769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Dire l’heure et le moment</a:t>
          </a:r>
        </a:p>
      </dsp:txBody>
      <dsp:txXfrm>
        <a:off x="3506911" y="1936757"/>
        <a:ext cx="3501776" cy="248356"/>
      </dsp:txXfrm>
    </dsp:sp>
    <dsp:sp modelId="{DD15EC20-18FA-40F1-AA91-A20435387005}">
      <dsp:nvSpPr>
        <dsp:cNvPr id="0" name=""/>
        <dsp:cNvSpPr/>
      </dsp:nvSpPr>
      <dsp:spPr>
        <a:xfrm>
          <a:off x="7008688" y="1936757"/>
          <a:ext cx="3501776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33846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Dire le lieu</a:t>
          </a:r>
        </a:p>
      </dsp:txBody>
      <dsp:txXfrm>
        <a:off x="7008688" y="1936757"/>
        <a:ext cx="3501776" cy="248356"/>
      </dsp:txXfrm>
    </dsp:sp>
    <dsp:sp modelId="{B860E152-24FD-4815-BD31-0C3728502624}">
      <dsp:nvSpPr>
        <dsp:cNvPr id="0" name=""/>
        <dsp:cNvSpPr/>
      </dsp:nvSpPr>
      <dsp:spPr>
        <a:xfrm rot="10800000">
          <a:off x="0" y="822687"/>
          <a:ext cx="10515600" cy="830622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3333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3333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globale</a:t>
          </a:r>
        </a:p>
      </dsp:txBody>
      <dsp:txXfrm rot="-10800000">
        <a:off x="0" y="822687"/>
        <a:ext cx="10515600" cy="291548"/>
      </dsp:txXfrm>
    </dsp:sp>
    <dsp:sp modelId="{97D03F25-4FAF-4D12-9C54-5A6D61E64AE3}">
      <dsp:nvSpPr>
        <dsp:cNvPr id="0" name=""/>
        <dsp:cNvSpPr/>
      </dsp:nvSpPr>
      <dsp:spPr>
        <a:xfrm>
          <a:off x="0" y="1114235"/>
          <a:ext cx="10515600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36923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Organiser une sortie</a:t>
          </a:r>
        </a:p>
      </dsp:txBody>
      <dsp:txXfrm>
        <a:off x="0" y="1114235"/>
        <a:ext cx="10515600" cy="248356"/>
      </dsp:txXfrm>
    </dsp:sp>
    <dsp:sp modelId="{69C5D963-E980-48F2-82FF-BFC32DF2467B}">
      <dsp:nvSpPr>
        <dsp:cNvPr id="0" name=""/>
        <dsp:cNvSpPr/>
      </dsp:nvSpPr>
      <dsp:spPr>
        <a:xfrm rot="10800000">
          <a:off x="0" y="165"/>
          <a:ext cx="10515600" cy="830622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 rot="-10800000">
        <a:off x="0" y="165"/>
        <a:ext cx="10515600" cy="291548"/>
      </dsp:txXfrm>
    </dsp:sp>
    <dsp:sp modelId="{87E827D7-4E2B-4051-B6F9-AAD8FEFF51B5}">
      <dsp:nvSpPr>
        <dsp:cNvPr id="0" name=""/>
        <dsp:cNvSpPr/>
      </dsp:nvSpPr>
      <dsp:spPr>
        <a:xfrm>
          <a:off x="0" y="291714"/>
          <a:ext cx="10515600" cy="2483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/>
            <a:t>Les activités de culturelles à Paris</a:t>
          </a:r>
        </a:p>
      </dsp:txBody>
      <dsp:txXfrm>
        <a:off x="0" y="291714"/>
        <a:ext cx="10515600" cy="2483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4C601-F337-4CFD-A4E1-11143E9BCA44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1655-0E9D-4B1F-812C-6E82EE030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166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5832B2-25AE-4C5D-88C7-F1627E1FB73A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9104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208664-FF38-6A6F-DB5A-EB64FB249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C5B85A-9A52-C682-98FF-D7255A8B2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3F6E32-3204-EF31-DF5A-E92E98555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C62E89-FF15-C701-9708-7568386D5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BA721F-CFD5-FD73-C811-D4C6281A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5784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73B28F-B3E3-A6D7-BDF9-51C9C3409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26FB0B0-6151-FE16-DD01-048184D4F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5E13B7-4322-804C-3AB0-71B8D89FF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837ADE-2F28-4284-35B9-8CCF8468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D6BE2E-76BC-4EEC-BD73-160F4A399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205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CB6ED12-FDC3-1B30-9D39-297CE8EC5E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5923070-FB20-A4F3-5834-2935C99FF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A79D64-9763-DE4F-FB10-8BCEAAA5C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59A03D-5E2D-9AB0-5ED9-9BE8B28B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CFD6E-861C-558F-1840-82F5A89F1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588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1/26/2023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26/01/2023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FCB68F-C3F0-94C8-D48B-B406347C1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F4C4D0-E382-4B0F-2F33-2BC097966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CA1B08-1A93-4AA1-B00A-C4A59667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32314D-AD74-5AE7-ABF5-2DB3E126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848007-09A3-D58A-BECC-58F0E64C2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826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DE39A8-804B-DDC1-92CD-8FEADBA0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1B524B-9C3C-776A-DB0C-5F905B6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D260FF-6920-4440-30D4-77A96F66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January 26, 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EAA58D-38E7-CEB2-2CC1-E0BC7C50E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05F226-0F58-C954-E281-22E9DB6A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2036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2F0757-31F8-B4F2-29DD-912D376DC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D050A0-D1CF-1B46-31E6-7E70284D6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318CD2-9EFD-BE30-B923-CE1B2A097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D4C244-5739-0FED-D238-9BCF9A18A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AFA73A-50D3-9167-A6C4-ACDA418BC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53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CD498F-F3C4-5B49-60EB-4E55006E0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94126E-3E33-5DA2-8D80-E5F36A0BA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EEF4A7-2B45-0122-7A52-6B9885660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CAE7EA-3E38-0261-1C82-5B20C075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41163D-3E7B-192A-FA58-71B60D862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6732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4D06A3-6021-CBB3-99DE-1D5E074C5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54D651-E7A8-3D43-EA00-8B9FA5F0D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C834CF-ADFF-6948-09CB-1F5750D60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4157C6B-5644-D91E-0ED6-C8A0B454D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83F4B4-E40B-31B7-B68A-F6082DB3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25A5CA-9BBC-9BF4-5553-B2585762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52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4B4AA7-56A2-BA4E-86CF-B7E5D83F5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E7CE74-19E8-0DA5-A22A-97B594279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4A7D9BD-9C7B-12B9-8B48-0F50DF4E3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0738C0-0816-8D65-512B-58C3CC09DB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7B0FE78-BD17-20F8-3993-3E0B26BAF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3C51D86-148E-2C7C-B19F-C0F15554E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F995430-45A0-8665-F922-7FDD5D35F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5E4363-FFC4-B2D1-5CAA-129533A1E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33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24C8FD-1FB0-3D16-5875-3B50EE43E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FE7FFD4-09AA-86EC-0FA6-C6094F2AE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8DB60E-A5AF-20B4-9E41-F82DEAB46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09AC97-8B66-AE25-79B5-00FA15028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741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595202B-7DF9-BE1C-471D-FBE3E3013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E058C2C-9314-0CCC-20D5-74BABF15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98D365-7D4B-B9C5-7305-62E9CF86A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455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CF3E17-50B9-46FC-5AB4-5C8ED1853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FA3AEF-72E6-BDE3-CBBC-95B270D07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FF3A79-0336-21A9-D488-3A1B33861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480FC0-9913-2ED8-F186-A8E49B2E9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A0D1-3A88-9D10-FBEA-E009BCA90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6E08D4-2187-B982-A5FC-17F9C06F1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77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D765E-F475-4919-5F27-28F6977EC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6972359-2A8E-8753-D214-1ADBE03250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1C9BC2-AA0A-C527-9915-42C3ECC82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F60CF9-AF04-6862-808F-95EA2E228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6B33CF-FA28-F5B5-48B1-75FFD27BB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8CD307-BB36-A8F9-EC5F-1CB90EDF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396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3775F07-FCCF-DFF4-2604-2AEEF4E66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6CAE6F-0087-9BB5-B00C-4F1488840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2FF64F-43A2-7E40-1BD7-1135F9926B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42F7B-5A9E-483F-97F1-F14216CA0DD0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E1B849-66F6-A9D0-DAEE-41EAFAC1C0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11F712-FD2F-CAF3-1876-06C4D34404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50692-89AA-436B-BE7F-1A17EE322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258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1/26/2023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26/01/2023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4E29EE-7607-EAF0-F8C5-FBD2AF3C0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65F5B-0265-2F14-7C8F-FE9379844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680222-701D-3B54-970A-548A8769B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391BE-79C9-409C-83C9-83493AA460BC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753641-7877-98A7-A7B2-DED5911D1B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B61441-4742-7CDC-85F4-148930F3A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95176-6E86-4A8B-8BD5-9BA5DFF042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7A561CA-4C62-0E8F-6960-A23F7251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8AEEC9-9233-D5F9-820A-5201F06F3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AC75E4-2892-4B56-E530-E5CB38528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Thursday, January 26, 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D74580-34A4-2547-A874-04F3E36EE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EE1AB4-6940-579E-A955-A93BC6733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9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microsoft.com/office/2007/relationships/media" Target="../media/media9.mp3"/><Relationship Id="rId18" Type="http://schemas.openxmlformats.org/officeDocument/2006/relationships/audio" Target="../media/media11.mp3"/><Relationship Id="rId26" Type="http://schemas.openxmlformats.org/officeDocument/2006/relationships/diagramQuickStyle" Target="../diagrams/quickStyle12.xml"/><Relationship Id="rId3" Type="http://schemas.microsoft.com/office/2007/relationships/media" Target="../media/media4.mp3"/><Relationship Id="rId21" Type="http://schemas.openxmlformats.org/officeDocument/2006/relationships/slideLayout" Target="../slideLayouts/slideLayout2.xml"/><Relationship Id="rId7" Type="http://schemas.microsoft.com/office/2007/relationships/media" Target="../media/media6.mp3"/><Relationship Id="rId12" Type="http://schemas.openxmlformats.org/officeDocument/2006/relationships/audio" Target="../media/media8.mp3"/><Relationship Id="rId17" Type="http://schemas.microsoft.com/office/2007/relationships/media" Target="../media/media11.mp3"/><Relationship Id="rId25" Type="http://schemas.openxmlformats.org/officeDocument/2006/relationships/diagramLayout" Target="../diagrams/layout12.xml"/><Relationship Id="rId2" Type="http://schemas.openxmlformats.org/officeDocument/2006/relationships/audio" Target="../media/media3.mp3"/><Relationship Id="rId16" Type="http://schemas.openxmlformats.org/officeDocument/2006/relationships/audio" Target="../media/media10.mp3"/><Relationship Id="rId20" Type="http://schemas.openxmlformats.org/officeDocument/2006/relationships/audio" Target="../media/media12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microsoft.com/office/2007/relationships/media" Target="../media/media8.mp3"/><Relationship Id="rId24" Type="http://schemas.openxmlformats.org/officeDocument/2006/relationships/diagramData" Target="../diagrams/data12.xml"/><Relationship Id="rId5" Type="http://schemas.microsoft.com/office/2007/relationships/media" Target="../media/media5.mp3"/><Relationship Id="rId15" Type="http://schemas.microsoft.com/office/2007/relationships/media" Target="../media/media10.mp3"/><Relationship Id="rId23" Type="http://schemas.openxmlformats.org/officeDocument/2006/relationships/image" Target="../media/image19.gif"/><Relationship Id="rId28" Type="http://schemas.microsoft.com/office/2007/relationships/diagramDrawing" Target="../diagrams/drawing12.xml"/><Relationship Id="rId10" Type="http://schemas.openxmlformats.org/officeDocument/2006/relationships/audio" Target="../media/media7.mp3"/><Relationship Id="rId19" Type="http://schemas.microsoft.com/office/2007/relationships/media" Target="../media/media12.mp3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audio" Target="../media/media9.mp3"/><Relationship Id="rId22" Type="http://schemas.openxmlformats.org/officeDocument/2006/relationships/image" Target="../media/image11.png"/><Relationship Id="rId27" Type="http://schemas.openxmlformats.org/officeDocument/2006/relationships/diagramColors" Target="../diagrams/colors1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9.gif"/><Relationship Id="rId7" Type="http://schemas.openxmlformats.org/officeDocument/2006/relationships/diagramColors" Target="../diagrams/colors1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4.xml"/><Relationship Id="rId2" Type="http://schemas.openxmlformats.org/officeDocument/2006/relationships/hyperlink" Target="https://wordwall.net/resource/51814080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15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image" Target="../media/image23.gif"/><Relationship Id="rId9" Type="http://schemas.microsoft.com/office/2007/relationships/diagramDrawing" Target="../diagrams/drawin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slideLayout" Target="../slideLayouts/slideLayout15.xml"/><Relationship Id="rId7" Type="http://schemas.openxmlformats.org/officeDocument/2006/relationships/diagramColors" Target="../diagrams/colors17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10" Type="http://schemas.openxmlformats.org/officeDocument/2006/relationships/image" Target="../media/image19.gif"/><Relationship Id="rId4" Type="http://schemas.openxmlformats.org/officeDocument/2006/relationships/diagramData" Target="../diagrams/data17.xml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19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4" Type="http://schemas.openxmlformats.org/officeDocument/2006/relationships/image" Target="../media/image23.gif"/><Relationship Id="rId9" Type="http://schemas.microsoft.com/office/2007/relationships/diagramDrawing" Target="../diagrams/drawin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hyperlink" Target="https://play.kahoot.it/v2/?quizId=9bbf52ed-7dcd-4a08-8d79-b7fd0cb017a3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3" Type="http://schemas.microsoft.com/office/2007/relationships/media" Target="../media/media20.mp3"/><Relationship Id="rId18" Type="http://schemas.openxmlformats.org/officeDocument/2006/relationships/audio" Target="../media/media22.mp3"/><Relationship Id="rId26" Type="http://schemas.openxmlformats.org/officeDocument/2006/relationships/image" Target="../media/image30.gif"/><Relationship Id="rId3" Type="http://schemas.microsoft.com/office/2007/relationships/media" Target="../media/media15.mp3"/><Relationship Id="rId21" Type="http://schemas.openxmlformats.org/officeDocument/2006/relationships/slideLayout" Target="../slideLayouts/slideLayout12.xml"/><Relationship Id="rId34" Type="http://schemas.openxmlformats.org/officeDocument/2006/relationships/image" Target="../media/image19.gif"/><Relationship Id="rId7" Type="http://schemas.microsoft.com/office/2007/relationships/media" Target="../media/media17.mp3"/><Relationship Id="rId12" Type="http://schemas.openxmlformats.org/officeDocument/2006/relationships/audio" Target="../media/media19.mp3"/><Relationship Id="rId17" Type="http://schemas.microsoft.com/office/2007/relationships/media" Target="../media/media22.mp3"/><Relationship Id="rId25" Type="http://schemas.openxmlformats.org/officeDocument/2006/relationships/image" Target="../media/image29.jpeg"/><Relationship Id="rId33" Type="http://schemas.microsoft.com/office/2007/relationships/diagramDrawing" Target="../diagrams/drawing21.xml"/><Relationship Id="rId2" Type="http://schemas.openxmlformats.org/officeDocument/2006/relationships/audio" Target="../media/media14.mp3"/><Relationship Id="rId16" Type="http://schemas.openxmlformats.org/officeDocument/2006/relationships/audio" Target="../media/media21.mp3"/><Relationship Id="rId20" Type="http://schemas.openxmlformats.org/officeDocument/2006/relationships/audio" Target="../media/media23.mp3"/><Relationship Id="rId29" Type="http://schemas.openxmlformats.org/officeDocument/2006/relationships/diagramData" Target="../diagrams/data21.xml"/><Relationship Id="rId1" Type="http://schemas.microsoft.com/office/2007/relationships/media" Target="../media/media14.mp3"/><Relationship Id="rId6" Type="http://schemas.openxmlformats.org/officeDocument/2006/relationships/audio" Target="../media/media16.mp3"/><Relationship Id="rId11" Type="http://schemas.microsoft.com/office/2007/relationships/media" Target="../media/media19.mp3"/><Relationship Id="rId24" Type="http://schemas.openxmlformats.org/officeDocument/2006/relationships/image" Target="../media/image28.jpeg"/><Relationship Id="rId32" Type="http://schemas.openxmlformats.org/officeDocument/2006/relationships/diagramColors" Target="../diagrams/colors21.xml"/><Relationship Id="rId5" Type="http://schemas.microsoft.com/office/2007/relationships/media" Target="../media/media16.mp3"/><Relationship Id="rId15" Type="http://schemas.microsoft.com/office/2007/relationships/media" Target="../media/media21.mp3"/><Relationship Id="rId23" Type="http://schemas.openxmlformats.org/officeDocument/2006/relationships/image" Target="../media/image27.jpeg"/><Relationship Id="rId28" Type="http://schemas.openxmlformats.org/officeDocument/2006/relationships/image" Target="../media/image11.png"/><Relationship Id="rId10" Type="http://schemas.openxmlformats.org/officeDocument/2006/relationships/audio" Target="../media/media18.mp3"/><Relationship Id="rId19" Type="http://schemas.microsoft.com/office/2007/relationships/media" Target="../media/media23.mp3"/><Relationship Id="rId31" Type="http://schemas.openxmlformats.org/officeDocument/2006/relationships/diagramQuickStyle" Target="../diagrams/quickStyle21.xml"/><Relationship Id="rId4" Type="http://schemas.openxmlformats.org/officeDocument/2006/relationships/audio" Target="../media/media15.mp3"/><Relationship Id="rId9" Type="http://schemas.microsoft.com/office/2007/relationships/media" Target="../media/media18.mp3"/><Relationship Id="rId14" Type="http://schemas.openxmlformats.org/officeDocument/2006/relationships/audio" Target="../media/media20.mp3"/><Relationship Id="rId22" Type="http://schemas.openxmlformats.org/officeDocument/2006/relationships/image" Target="../media/image26.jpeg"/><Relationship Id="rId27" Type="http://schemas.openxmlformats.org/officeDocument/2006/relationships/image" Target="../media/image31.gif"/><Relationship Id="rId30" Type="http://schemas.openxmlformats.org/officeDocument/2006/relationships/diagramLayout" Target="../diagrams/layout21.xml"/><Relationship Id="rId8" Type="http://schemas.openxmlformats.org/officeDocument/2006/relationships/audio" Target="../media/media17.mp3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diagramQuickStyle" Target="../diagrams/quickStyle22.xml"/><Relationship Id="rId3" Type="http://schemas.microsoft.com/office/2007/relationships/media" Target="../media/media25.mp3"/><Relationship Id="rId7" Type="http://schemas.openxmlformats.org/officeDocument/2006/relationships/slideLayout" Target="../slideLayouts/slideLayout12.xml"/><Relationship Id="rId12" Type="http://schemas.openxmlformats.org/officeDocument/2006/relationships/diagramLayout" Target="../diagrams/layout22.xml"/><Relationship Id="rId2" Type="http://schemas.openxmlformats.org/officeDocument/2006/relationships/audio" Target="../media/media24.mp3"/><Relationship Id="rId16" Type="http://schemas.openxmlformats.org/officeDocument/2006/relationships/image" Target="../media/image19.gif"/><Relationship Id="rId1" Type="http://schemas.microsoft.com/office/2007/relationships/media" Target="../media/media24.mp3"/><Relationship Id="rId6" Type="http://schemas.openxmlformats.org/officeDocument/2006/relationships/audio" Target="../media/media26.mp3"/><Relationship Id="rId11" Type="http://schemas.openxmlformats.org/officeDocument/2006/relationships/diagramData" Target="../diagrams/data22.xml"/><Relationship Id="rId5" Type="http://schemas.microsoft.com/office/2007/relationships/media" Target="../media/media26.mp3"/><Relationship Id="rId15" Type="http://schemas.microsoft.com/office/2007/relationships/diagramDrawing" Target="../diagrams/drawing22.xml"/><Relationship Id="rId10" Type="http://schemas.openxmlformats.org/officeDocument/2006/relationships/image" Target="../media/image11.png"/><Relationship Id="rId4" Type="http://schemas.openxmlformats.org/officeDocument/2006/relationships/audio" Target="../media/media25.mp3"/><Relationship Id="rId9" Type="http://schemas.openxmlformats.org/officeDocument/2006/relationships/image" Target="../media/image33.gif"/><Relationship Id="rId14" Type="http://schemas.openxmlformats.org/officeDocument/2006/relationships/diagramColors" Target="../diagrams/colors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13" Type="http://schemas.openxmlformats.org/officeDocument/2006/relationships/diagramColors" Target="../diagrams/colors23.xml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diagramQuickStyle" Target="../diagrams/quickStyle2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diagramLayout" Target="../diagrams/layout23.xml"/><Relationship Id="rId5" Type="http://schemas.openxmlformats.org/officeDocument/2006/relationships/image" Target="../media/image37.png"/><Relationship Id="rId10" Type="http://schemas.openxmlformats.org/officeDocument/2006/relationships/diagramData" Target="../diagrams/data23.xml"/><Relationship Id="rId4" Type="http://schemas.openxmlformats.org/officeDocument/2006/relationships/image" Target="../media/image36.png"/><Relationship Id="rId9" Type="http://schemas.openxmlformats.org/officeDocument/2006/relationships/image" Target="../media/image31.gif"/><Relationship Id="rId14" Type="http://schemas.microsoft.com/office/2007/relationships/diagramDrawing" Target="../diagrams/drawing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2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24.xml"/><Relationship Id="rId5" Type="http://schemas.openxmlformats.org/officeDocument/2006/relationships/diagramData" Target="../diagrams/data24.xml"/><Relationship Id="rId4" Type="http://schemas.openxmlformats.org/officeDocument/2006/relationships/image" Target="../media/image23.gif"/><Relationship Id="rId9" Type="http://schemas.microsoft.com/office/2007/relationships/diagramDrawing" Target="../diagrams/drawin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26.xml"/><Relationship Id="rId2" Type="http://schemas.openxmlformats.org/officeDocument/2006/relationships/hyperlink" Target="http://www.wordwall.net/fr/resource/30964865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media30.mp3"/><Relationship Id="rId13" Type="http://schemas.openxmlformats.org/officeDocument/2006/relationships/slideLayout" Target="../slideLayouts/slideLayout16.xml"/><Relationship Id="rId18" Type="http://schemas.openxmlformats.org/officeDocument/2006/relationships/diagramQuickStyle" Target="../diagrams/quickStyle28.xml"/><Relationship Id="rId3" Type="http://schemas.microsoft.com/office/2007/relationships/media" Target="../media/media28.mp3"/><Relationship Id="rId21" Type="http://schemas.openxmlformats.org/officeDocument/2006/relationships/image" Target="../media/image11.png"/><Relationship Id="rId7" Type="http://schemas.microsoft.com/office/2007/relationships/media" Target="../media/media30.mp3"/><Relationship Id="rId12" Type="http://schemas.openxmlformats.org/officeDocument/2006/relationships/audio" Target="../media/media32.mp3"/><Relationship Id="rId17" Type="http://schemas.openxmlformats.org/officeDocument/2006/relationships/diagramLayout" Target="../diagrams/layout28.xml"/><Relationship Id="rId2" Type="http://schemas.openxmlformats.org/officeDocument/2006/relationships/audio" Target="../media/media27.mp3"/><Relationship Id="rId16" Type="http://schemas.openxmlformats.org/officeDocument/2006/relationships/diagramData" Target="../diagrams/data28.xml"/><Relationship Id="rId20" Type="http://schemas.microsoft.com/office/2007/relationships/diagramDrawing" Target="../diagrams/drawing28.xml"/><Relationship Id="rId1" Type="http://schemas.microsoft.com/office/2007/relationships/media" Target="../media/media27.mp3"/><Relationship Id="rId6" Type="http://schemas.openxmlformats.org/officeDocument/2006/relationships/audio" Target="../media/media29.mp3"/><Relationship Id="rId11" Type="http://schemas.microsoft.com/office/2007/relationships/media" Target="../media/media32.mp3"/><Relationship Id="rId5" Type="http://schemas.microsoft.com/office/2007/relationships/media" Target="../media/media29.mp3"/><Relationship Id="rId15" Type="http://schemas.openxmlformats.org/officeDocument/2006/relationships/image" Target="../media/image43.png"/><Relationship Id="rId10" Type="http://schemas.openxmlformats.org/officeDocument/2006/relationships/audio" Target="../media/media31.mp3"/><Relationship Id="rId19" Type="http://schemas.openxmlformats.org/officeDocument/2006/relationships/diagramColors" Target="../diagrams/colors28.xml"/><Relationship Id="rId4" Type="http://schemas.openxmlformats.org/officeDocument/2006/relationships/audio" Target="../media/media28.mp3"/><Relationship Id="rId9" Type="http://schemas.microsoft.com/office/2007/relationships/media" Target="../media/media31.mp3"/><Relationship Id="rId14" Type="http://schemas.openxmlformats.org/officeDocument/2006/relationships/image" Target="../media/image42.png"/><Relationship Id="rId22" Type="http://schemas.openxmlformats.org/officeDocument/2006/relationships/image" Target="../media/image19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media36.mp3"/><Relationship Id="rId13" Type="http://schemas.microsoft.com/office/2007/relationships/media" Target="../media/media39.mp3"/><Relationship Id="rId18" Type="http://schemas.openxmlformats.org/officeDocument/2006/relationships/image" Target="../media/image44.png"/><Relationship Id="rId26" Type="http://schemas.openxmlformats.org/officeDocument/2006/relationships/image" Target="../media/image11.png"/><Relationship Id="rId3" Type="http://schemas.microsoft.com/office/2007/relationships/media" Target="../media/media34.mp3"/><Relationship Id="rId21" Type="http://schemas.openxmlformats.org/officeDocument/2006/relationships/diagramData" Target="../diagrams/data29.xml"/><Relationship Id="rId7" Type="http://schemas.microsoft.com/office/2007/relationships/media" Target="../media/media36.mp3"/><Relationship Id="rId12" Type="http://schemas.openxmlformats.org/officeDocument/2006/relationships/audio" Target="../media/media38.mp3"/><Relationship Id="rId17" Type="http://schemas.openxmlformats.org/officeDocument/2006/relationships/slideLayout" Target="../slideLayouts/slideLayout16.xml"/><Relationship Id="rId25" Type="http://schemas.microsoft.com/office/2007/relationships/diagramDrawing" Target="../diagrams/drawing29.xml"/><Relationship Id="rId2" Type="http://schemas.openxmlformats.org/officeDocument/2006/relationships/audio" Target="../media/media33.mp3"/><Relationship Id="rId16" Type="http://schemas.openxmlformats.org/officeDocument/2006/relationships/audio" Target="../media/media40.mp3"/><Relationship Id="rId20" Type="http://schemas.openxmlformats.org/officeDocument/2006/relationships/image" Target="../media/image46.gif"/><Relationship Id="rId1" Type="http://schemas.microsoft.com/office/2007/relationships/media" Target="../media/media33.mp3"/><Relationship Id="rId6" Type="http://schemas.openxmlformats.org/officeDocument/2006/relationships/audio" Target="../media/media35.mp3"/><Relationship Id="rId11" Type="http://schemas.microsoft.com/office/2007/relationships/media" Target="../media/media38.mp3"/><Relationship Id="rId24" Type="http://schemas.openxmlformats.org/officeDocument/2006/relationships/diagramColors" Target="../diagrams/colors29.xml"/><Relationship Id="rId5" Type="http://schemas.microsoft.com/office/2007/relationships/media" Target="../media/media35.mp3"/><Relationship Id="rId15" Type="http://schemas.microsoft.com/office/2007/relationships/media" Target="../media/media40.mp3"/><Relationship Id="rId23" Type="http://schemas.openxmlformats.org/officeDocument/2006/relationships/diagramQuickStyle" Target="../diagrams/quickStyle29.xml"/><Relationship Id="rId10" Type="http://schemas.openxmlformats.org/officeDocument/2006/relationships/audio" Target="../media/media37.mp3"/><Relationship Id="rId19" Type="http://schemas.openxmlformats.org/officeDocument/2006/relationships/image" Target="../media/image45.png"/><Relationship Id="rId4" Type="http://schemas.openxmlformats.org/officeDocument/2006/relationships/audio" Target="../media/media34.mp3"/><Relationship Id="rId9" Type="http://schemas.microsoft.com/office/2007/relationships/media" Target="../media/media37.mp3"/><Relationship Id="rId14" Type="http://schemas.openxmlformats.org/officeDocument/2006/relationships/audio" Target="../media/media39.mp3"/><Relationship Id="rId22" Type="http://schemas.openxmlformats.org/officeDocument/2006/relationships/diagramLayout" Target="../diagrams/layout29.xml"/><Relationship Id="rId27" Type="http://schemas.openxmlformats.org/officeDocument/2006/relationships/image" Target="../media/image19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6.jpeg"/><Relationship Id="rId7" Type="http://schemas.openxmlformats.org/officeDocument/2006/relationships/diagramLayout" Target="../diagrams/layou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8.jpeg"/><Relationship Id="rId10" Type="http://schemas.microsoft.com/office/2007/relationships/diagramDrawing" Target="../diagrams/drawing2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1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31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31.xml"/><Relationship Id="rId5" Type="http://schemas.openxmlformats.org/officeDocument/2006/relationships/diagramData" Target="../diagrams/data31.xml"/><Relationship Id="rId4" Type="http://schemas.openxmlformats.org/officeDocument/2006/relationships/image" Target="../media/image23.gif"/><Relationship Id="rId9" Type="http://schemas.microsoft.com/office/2007/relationships/diagramDrawing" Target="../diagrams/drawing31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2.xml"/><Relationship Id="rId13" Type="http://schemas.microsoft.com/office/2007/relationships/diagramDrawing" Target="../diagrams/drawing33.xml"/><Relationship Id="rId3" Type="http://schemas.openxmlformats.org/officeDocument/2006/relationships/image" Target="../media/image48.jpeg"/><Relationship Id="rId7" Type="http://schemas.openxmlformats.org/officeDocument/2006/relationships/diagramColors" Target="../diagrams/colors32.xml"/><Relationship Id="rId12" Type="http://schemas.openxmlformats.org/officeDocument/2006/relationships/diagramColors" Target="../diagrams/colors3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32.xml"/><Relationship Id="rId11" Type="http://schemas.openxmlformats.org/officeDocument/2006/relationships/diagramQuickStyle" Target="../diagrams/quickStyle33.xml"/><Relationship Id="rId5" Type="http://schemas.openxmlformats.org/officeDocument/2006/relationships/diagramLayout" Target="../diagrams/layout32.xml"/><Relationship Id="rId10" Type="http://schemas.openxmlformats.org/officeDocument/2006/relationships/diagramLayout" Target="../diagrams/layout33.xml"/><Relationship Id="rId4" Type="http://schemas.openxmlformats.org/officeDocument/2006/relationships/diagramData" Target="../diagrams/data32.xml"/><Relationship Id="rId9" Type="http://schemas.openxmlformats.org/officeDocument/2006/relationships/diagramData" Target="../diagrams/data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3" Type="http://schemas.microsoft.com/office/2007/relationships/media" Target="../media/media42.mp3"/><Relationship Id="rId7" Type="http://schemas.openxmlformats.org/officeDocument/2006/relationships/image" Target="../media/image19.gif"/><Relationship Id="rId12" Type="http://schemas.microsoft.com/office/2007/relationships/diagramDrawing" Target="../diagrams/drawing36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image" Target="../media/image11.png"/><Relationship Id="rId11" Type="http://schemas.openxmlformats.org/officeDocument/2006/relationships/diagramColors" Target="../diagrams/colors36.xml"/><Relationship Id="rId5" Type="http://schemas.openxmlformats.org/officeDocument/2006/relationships/slideLayout" Target="../slideLayouts/slideLayout2.xml"/><Relationship Id="rId10" Type="http://schemas.openxmlformats.org/officeDocument/2006/relationships/diagramQuickStyle" Target="../diagrams/quickStyle36.xml"/><Relationship Id="rId4" Type="http://schemas.openxmlformats.org/officeDocument/2006/relationships/audio" Target="../media/media42.mp3"/><Relationship Id="rId9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9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39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9.xml"/><Relationship Id="rId5" Type="http://schemas.openxmlformats.org/officeDocument/2006/relationships/diagramData" Target="../diagrams/data39.xml"/><Relationship Id="rId4" Type="http://schemas.openxmlformats.org/officeDocument/2006/relationships/image" Target="../media/image23.gif"/><Relationship Id="rId9" Type="http://schemas.microsoft.com/office/2007/relationships/diagramDrawing" Target="../diagrams/drawing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hyperlink" Target="https://play.kahoot.it/v2/?quizId=0f778a08-3ffb-4a83-9a1b-f22c3c6b66ad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UpGc6R-Fko?feature=oembed" TargetMode="Externa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7" Type="http://schemas.openxmlformats.org/officeDocument/2006/relationships/image" Target="../media/image19.gif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4.xml"/><Relationship Id="rId3" Type="http://schemas.openxmlformats.org/officeDocument/2006/relationships/hyperlink" Target="https://play.kahoot.it/v2/?quizId=14e21f00-5c0b-41a5-a340-f002eac48f8e" TargetMode="External"/><Relationship Id="rId7" Type="http://schemas.openxmlformats.org/officeDocument/2006/relationships/diagramColors" Target="../diagrams/colors44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4.xml"/><Relationship Id="rId5" Type="http://schemas.openxmlformats.org/officeDocument/2006/relationships/diagramLayout" Target="../diagrams/layout44.xml"/><Relationship Id="rId4" Type="http://schemas.openxmlformats.org/officeDocument/2006/relationships/diagramData" Target="../diagrams/data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5.xml"/><Relationship Id="rId3" Type="http://schemas.openxmlformats.org/officeDocument/2006/relationships/image" Target="../media/image57.png"/><Relationship Id="rId7" Type="http://schemas.openxmlformats.org/officeDocument/2006/relationships/diagramQuickStyle" Target="../diagrams/quickStyle4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5.xml"/><Relationship Id="rId5" Type="http://schemas.openxmlformats.org/officeDocument/2006/relationships/diagramData" Target="../diagrams/data45.xml"/><Relationship Id="rId10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microsoft.com/office/2007/relationships/diagramDrawing" Target="../diagrams/drawing45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6.xml"/><Relationship Id="rId3" Type="http://schemas.openxmlformats.org/officeDocument/2006/relationships/image" Target="../media/image60.jpeg"/><Relationship Id="rId7" Type="http://schemas.openxmlformats.org/officeDocument/2006/relationships/diagramColors" Target="../diagrams/colors4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uLsiqhZjOE?feature=oembed" TargetMode="External"/><Relationship Id="rId6" Type="http://schemas.openxmlformats.org/officeDocument/2006/relationships/diagramQuickStyle" Target="../diagrams/quickStyle46.xml"/><Relationship Id="rId5" Type="http://schemas.openxmlformats.org/officeDocument/2006/relationships/diagramLayout" Target="../diagrams/layout46.xml"/><Relationship Id="rId4" Type="http://schemas.openxmlformats.org/officeDocument/2006/relationships/diagramData" Target="../diagrams/data46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7.xml"/><Relationship Id="rId3" Type="http://schemas.openxmlformats.org/officeDocument/2006/relationships/image" Target="../media/image61.jpeg"/><Relationship Id="rId7" Type="http://schemas.openxmlformats.org/officeDocument/2006/relationships/diagramColors" Target="../diagrams/colors4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Y2mC4nydIY?feature=oembed" TargetMode="External"/><Relationship Id="rId6" Type="http://schemas.openxmlformats.org/officeDocument/2006/relationships/diagramQuickStyle" Target="../diagrams/quickStyle47.xml"/><Relationship Id="rId5" Type="http://schemas.openxmlformats.org/officeDocument/2006/relationships/diagramLayout" Target="../diagrams/layout47.xml"/><Relationship Id="rId4" Type="http://schemas.openxmlformats.org/officeDocument/2006/relationships/diagramData" Target="../diagrams/data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microsoft.com/office/2007/relationships/diagramDrawing" Target="../diagrams/drawing48.xml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12" Type="http://schemas.openxmlformats.org/officeDocument/2006/relationships/diagramColors" Target="../diagrams/colors48.xml"/><Relationship Id="rId2" Type="http://schemas.openxmlformats.org/officeDocument/2006/relationships/hyperlink" Target="https://wordwall.net/fr/resource/2628394/le-verbe-veni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diagramQuickStyle" Target="../diagrams/quickStyle48.xml"/><Relationship Id="rId5" Type="http://schemas.openxmlformats.org/officeDocument/2006/relationships/image" Target="../media/image63.png"/><Relationship Id="rId10" Type="http://schemas.openxmlformats.org/officeDocument/2006/relationships/diagramLayout" Target="../diagrams/layout48.xml"/><Relationship Id="rId4" Type="http://schemas.openxmlformats.org/officeDocument/2006/relationships/hyperlink" Target="https://wordwall.net/fr/resource/5360624/aller" TargetMode="External"/><Relationship Id="rId9" Type="http://schemas.openxmlformats.org/officeDocument/2006/relationships/diagramData" Target="../diagrams/data4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4.xml"/><Relationship Id="rId5" Type="http://schemas.openxmlformats.org/officeDocument/2006/relationships/image" Target="../media/image11.png"/><Relationship Id="rId10" Type="http://schemas.microsoft.com/office/2007/relationships/diagramDrawing" Target="../diagrams/drawing4.xml"/><Relationship Id="rId4" Type="http://schemas.openxmlformats.org/officeDocument/2006/relationships/image" Target="../media/image10.png"/><Relationship Id="rId9" Type="http://schemas.openxmlformats.org/officeDocument/2006/relationships/diagramColors" Target="../diagrams/colors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8.jpg"/><Relationship Id="rId14" Type="http://schemas.openxmlformats.org/officeDocument/2006/relationships/diagramColors" Target="../diagrams/colors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éo 4">
            <a:extLst>
              <a:ext uri="{FF2B5EF4-FFF2-40B4-BE49-F238E27FC236}">
                <a16:creationId xmlns:a16="http://schemas.microsoft.com/office/drawing/2014/main" id="{D1890DB9-534E-B66B-3ACF-3F03F7CC1F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2FE9C7-965B-8BB7-4FA5-95AC31114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Métro Odéon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CA74C8-F128-FA2E-B01F-114E382DB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5 – Leçon 11</a:t>
            </a:r>
          </a:p>
        </p:txBody>
      </p:sp>
    </p:spTree>
    <p:extLst>
      <p:ext uri="{BB962C8B-B14F-4D97-AF65-F5344CB8AC3E}">
        <p14:creationId xmlns:p14="http://schemas.microsoft.com/office/powerpoint/2010/main" val="162769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9FEEAF-4FE6-5490-B53C-BC58E316A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6396317" cy="5134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dirty="0"/>
              <a:t>Transcription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102309-F774-61CA-ECD8-09D87152D799}"/>
              </a:ext>
            </a:extLst>
          </p:cNvPr>
          <p:cNvSpPr txBox="1"/>
          <p:nvPr/>
        </p:nvSpPr>
        <p:spPr>
          <a:xfrm>
            <a:off x="7572188" y="365126"/>
            <a:ext cx="4022165" cy="59866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800" b="1" i="0" u="sng" dirty="0">
                <a:solidFill>
                  <a:srgbClr val="242021"/>
                </a:solidFill>
                <a:effectLst/>
                <a:latin typeface="DIN-Medium"/>
                <a:ea typeface="Calibri" panose="020F0502020204030204" pitchFamily="34" charset="0"/>
                <a:cs typeface="Calibri" panose="020F0502020204030204" pitchFamily="34" charset="0"/>
              </a:rPr>
              <a:t>Dialogue 2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On va voir un film au </a:t>
            </a:r>
            <a:r>
              <a:rPr lang="fr-FR" sz="1600" b="0" i="0" dirty="0" err="1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Champo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 ; tu viens avec nous ?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Quand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Dimanche.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Avec qui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Avec Béatrice.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Qu’est-ce que vous allez voir ? 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« 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Oblique"/>
                <a:ea typeface="Calibri" panose="020F0502020204030204" pitchFamily="34" charset="0"/>
                <a:cs typeface="Calibri" panose="020F0502020204030204" pitchFamily="34" charset="0"/>
              </a:rPr>
              <a:t>Les hommes préfèrent les blondes »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Ah ! Marilyn, j’adore ! C’est à quelle heure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À midi.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Le </a:t>
            </a:r>
            <a:r>
              <a:rPr lang="fr-FR" sz="1600" b="0" i="0" dirty="0" err="1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Champo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, c’est bien rue des Écoles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Oui </a:t>
            </a:r>
            <a:r>
              <a:rPr lang="fr-FR" sz="1600" b="0" i="0" dirty="0" err="1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oui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, métro Odéon.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Ok, rendez-vous devant le cinéma, à midi moins le quart.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Tu viens avec Pierre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 Non, il n’est pas à Paris, il est à Marseille.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91C46C-AB4E-74D3-2E67-2E6D4B178C44}"/>
              </a:ext>
            </a:extLst>
          </p:cNvPr>
          <p:cNvSpPr txBox="1"/>
          <p:nvPr/>
        </p:nvSpPr>
        <p:spPr>
          <a:xfrm>
            <a:off x="4288117" y="1326798"/>
            <a:ext cx="2946400" cy="51866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800" b="1" i="0" u="sng" dirty="0">
                <a:solidFill>
                  <a:srgbClr val="242021"/>
                </a:solidFill>
                <a:effectLst/>
                <a:latin typeface="DIN-Medium"/>
                <a:ea typeface="Calibri" panose="020F0502020204030204" pitchFamily="34" charset="0"/>
                <a:cs typeface="Calibri" panose="020F0502020204030204" pitchFamily="34" charset="0"/>
              </a:rPr>
              <a:t>Dialogue 3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Je vais au musée du quai Branly, vous connaissez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Le musée du quai Branly ? Non, je ne connais pas.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Aujourd’hui, on est jeudi, le musée est ouvert jusqu’à 21 heures. Vous venez avec moi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Ah, visiter un musée le soir, super, ok !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7D2047E-DADA-7D01-881C-A5CDA440F5DA}"/>
              </a:ext>
            </a:extLst>
          </p:cNvPr>
          <p:cNvSpPr txBox="1"/>
          <p:nvPr/>
        </p:nvSpPr>
        <p:spPr>
          <a:xfrm>
            <a:off x="838200" y="1326798"/>
            <a:ext cx="3112247" cy="51569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800" b="1" i="0" u="sng" dirty="0">
                <a:solidFill>
                  <a:srgbClr val="242021"/>
                </a:solidFill>
                <a:effectLst/>
                <a:latin typeface="DIN-Medium"/>
                <a:ea typeface="Calibri" panose="020F0502020204030204" pitchFamily="34" charset="0"/>
                <a:cs typeface="Calibri" panose="020F0502020204030204" pitchFamily="34" charset="0"/>
              </a:rPr>
              <a:t>Dialogue 1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Tu fais quoi demain soir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Rien.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Ça te dit de dîner au resto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D’accord, où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Chez Marcel, à la Bastille.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Je n’aime pas la Bastille, il y a trop de monde le samedi.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Et chez Paparazzi, à côté de l’opéra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1600" b="0" i="0" dirty="0" err="1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Mmmm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, la cuisine italienne... Bonne idée ! À quelle heure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À 20 heures. Je réserve.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Ok, à demain alors.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À demain.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A4AF519D-6998-EE44-53ED-45AD777ED2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138269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9557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9E9604-7717-DCDD-64FE-6BAE7B71D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28" y="1136011"/>
            <a:ext cx="4498202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 : les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activités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culturelles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65C4517-7396-9786-6570-CBF25AE650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252519"/>
              </p:ext>
            </p:extLst>
          </p:nvPr>
        </p:nvGraphicFramePr>
        <p:xfrm>
          <a:off x="4864608" y="749944"/>
          <a:ext cx="6846363" cy="520686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6846363">
                  <a:extLst>
                    <a:ext uri="{9D8B030D-6E8A-4147-A177-3AD203B41FA5}">
                      <a16:colId xmlns:a16="http://schemas.microsoft.com/office/drawing/2014/main" val="3933468113"/>
                    </a:ext>
                  </a:extLst>
                </a:gridCol>
              </a:tblGrid>
              <a:tr h="47335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dirty="0">
                          <a:effectLst/>
                        </a:rPr>
                        <a:t>Les activités culturelles</a:t>
                      </a:r>
                      <a:endParaRPr lang="fr-FR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3422746123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 dirty="0">
                          <a:effectLst/>
                        </a:rPr>
                        <a:t>Dîner</a:t>
                      </a:r>
                      <a:endParaRPr lang="fr-FR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3738174045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>
                          <a:effectLst/>
                        </a:rPr>
                        <a:t>Voir un film</a:t>
                      </a:r>
                      <a:endParaRPr lang="fr-FR" sz="25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2406982418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>
                          <a:effectLst/>
                        </a:rPr>
                        <a:t>Visiter un musée</a:t>
                      </a:r>
                      <a:endParaRPr lang="fr-FR" sz="25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2808394949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 dirty="0">
                          <a:solidFill>
                            <a:srgbClr val="00B050"/>
                          </a:solidFill>
                          <a:effectLst/>
                        </a:rPr>
                        <a:t>Aller au théâtre</a:t>
                      </a:r>
                      <a:endParaRPr lang="fr-FR" sz="25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1026935966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 dirty="0">
                          <a:solidFill>
                            <a:srgbClr val="00B050"/>
                          </a:solidFill>
                          <a:effectLst/>
                        </a:rPr>
                        <a:t>Prendre un verre </a:t>
                      </a:r>
                      <a:endParaRPr lang="fr-FR" sz="25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4148481993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 dirty="0">
                          <a:solidFill>
                            <a:srgbClr val="00B050"/>
                          </a:solidFill>
                          <a:effectLst/>
                        </a:rPr>
                        <a:t>Sortir avec des amis</a:t>
                      </a:r>
                      <a:endParaRPr lang="fr-FR" sz="25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1109246946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 dirty="0">
                          <a:solidFill>
                            <a:srgbClr val="00B050"/>
                          </a:solidFill>
                          <a:effectLst/>
                        </a:rPr>
                        <a:t>Faire une promenade dans un parc</a:t>
                      </a:r>
                      <a:endParaRPr lang="fr-FR" sz="25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1593829588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 dirty="0">
                          <a:solidFill>
                            <a:srgbClr val="00B050"/>
                          </a:solidFill>
                          <a:effectLst/>
                        </a:rPr>
                        <a:t>Aller à une exposition, un spectacle, un concert</a:t>
                      </a:r>
                      <a:endParaRPr lang="fr-FR" sz="25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242676355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 dirty="0">
                          <a:solidFill>
                            <a:srgbClr val="00B050"/>
                          </a:solidFill>
                          <a:effectLst/>
                        </a:rPr>
                        <a:t>Visiter des monuments</a:t>
                      </a:r>
                      <a:endParaRPr lang="fr-FR" sz="25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3321910551"/>
                  </a:ext>
                </a:extLst>
              </a:tr>
              <a:tr h="47335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500" b="0" dirty="0">
                          <a:solidFill>
                            <a:srgbClr val="00B050"/>
                          </a:solidFill>
                          <a:effectLst/>
                        </a:rPr>
                        <a:t>Prendre des cours de cuisine</a:t>
                      </a:r>
                      <a:endParaRPr lang="fr-FR" sz="25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32" marR="157832" marT="0" marB="0"/>
                </a:tc>
                <a:extLst>
                  <a:ext uri="{0D108BD9-81ED-4DB2-BD59-A6C34878D82A}">
                    <a16:rowId xmlns:a16="http://schemas.microsoft.com/office/drawing/2014/main" val="1319553152"/>
                  </a:ext>
                </a:extLst>
              </a:tr>
            </a:tbl>
          </a:graphicData>
        </a:graphic>
      </p:graphicFrame>
      <p:pic>
        <p:nvPicPr>
          <p:cNvPr id="5" name="mp3-output-ttsfree(dot)com - 2023-01-26T203848.131">
            <a:hlinkClick r:id="" action="ppaction://media"/>
            <a:extLst>
              <a:ext uri="{FF2B5EF4-FFF2-40B4-BE49-F238E27FC236}">
                <a16:creationId xmlns:a16="http://schemas.microsoft.com/office/drawing/2014/main" id="{C567BBE5-F431-18BE-5F3E-A01488FA02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850340" y="1313763"/>
            <a:ext cx="304800" cy="304800"/>
          </a:xfrm>
          <a:prstGeom prst="rect">
            <a:avLst/>
          </a:prstGeom>
        </p:spPr>
      </p:pic>
      <p:pic>
        <p:nvPicPr>
          <p:cNvPr id="6" name="mp3-output-ttsfree(dot)com - 2023-01-26T203936.733">
            <a:hlinkClick r:id="" action="ppaction://media"/>
            <a:extLst>
              <a:ext uri="{FF2B5EF4-FFF2-40B4-BE49-F238E27FC236}">
                <a16:creationId xmlns:a16="http://schemas.microsoft.com/office/drawing/2014/main" id="{3826F268-FA15-42B9-846C-4592236DA2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663591" y="1777715"/>
            <a:ext cx="304800" cy="304800"/>
          </a:xfrm>
          <a:prstGeom prst="rect">
            <a:avLst/>
          </a:prstGeom>
        </p:spPr>
      </p:pic>
      <p:pic>
        <p:nvPicPr>
          <p:cNvPr id="7" name="mp3-output-ttsfree(dot)com - 2023-01-26T204013.002">
            <a:hlinkClick r:id="" action="ppaction://media"/>
            <a:extLst>
              <a:ext uri="{FF2B5EF4-FFF2-40B4-BE49-F238E27FC236}">
                <a16:creationId xmlns:a16="http://schemas.microsoft.com/office/drawing/2014/main" id="{330F4A82-27FF-0A40-AE09-9AA17CEC419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389293" y="2215316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6T204053.495">
            <a:hlinkClick r:id="" action="ppaction://media"/>
            <a:extLst>
              <a:ext uri="{FF2B5EF4-FFF2-40B4-BE49-F238E27FC236}">
                <a16:creationId xmlns:a16="http://schemas.microsoft.com/office/drawing/2014/main" id="{57CBA3E6-F0E1-3492-3D87-DE2A8FC4CD4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236893" y="2742688"/>
            <a:ext cx="304800" cy="304800"/>
          </a:xfrm>
          <a:prstGeom prst="rect">
            <a:avLst/>
          </a:prstGeom>
        </p:spPr>
      </p:pic>
      <p:pic>
        <p:nvPicPr>
          <p:cNvPr id="10" name="mp3-output-ttsfree(dot)com - 2023-01-26T204131.250">
            <a:hlinkClick r:id="" action="ppaction://media"/>
            <a:extLst>
              <a:ext uri="{FF2B5EF4-FFF2-40B4-BE49-F238E27FC236}">
                <a16:creationId xmlns:a16="http://schemas.microsoft.com/office/drawing/2014/main" id="{99EBC4C1-7B37-85B2-82A1-D399A906DBF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395147" y="3200974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6T204202.671">
            <a:hlinkClick r:id="" action="ppaction://media"/>
            <a:extLst>
              <a:ext uri="{FF2B5EF4-FFF2-40B4-BE49-F238E27FC236}">
                <a16:creationId xmlns:a16="http://schemas.microsoft.com/office/drawing/2014/main" id="{459EC82C-BA87-529A-D5DB-63883B7B3A10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802800" y="3667172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6T204232.895">
            <a:hlinkClick r:id="" action="ppaction://media"/>
            <a:extLst>
              <a:ext uri="{FF2B5EF4-FFF2-40B4-BE49-F238E27FC236}">
                <a16:creationId xmlns:a16="http://schemas.microsoft.com/office/drawing/2014/main" id="{5A035D14-40D3-E7CD-431D-E6ECDCAAC87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665482" y="4131505"/>
            <a:ext cx="304800" cy="304800"/>
          </a:xfrm>
          <a:prstGeom prst="rect">
            <a:avLst/>
          </a:prstGeom>
        </p:spPr>
      </p:pic>
      <p:pic>
        <p:nvPicPr>
          <p:cNvPr id="15" name="mp3-output-ttsfree(dot)com - 2023-01-26T204303.434">
            <a:hlinkClick r:id="" action="ppaction://media"/>
            <a:extLst>
              <a:ext uri="{FF2B5EF4-FFF2-40B4-BE49-F238E27FC236}">
                <a16:creationId xmlns:a16="http://schemas.microsoft.com/office/drawing/2014/main" id="{61274680-A0D6-EB97-AE41-2FE42BC3B961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234976" y="4633447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6T204349.796">
            <a:hlinkClick r:id="" action="ppaction://media"/>
            <a:extLst>
              <a:ext uri="{FF2B5EF4-FFF2-40B4-BE49-F238E27FC236}">
                <a16:creationId xmlns:a16="http://schemas.microsoft.com/office/drawing/2014/main" id="{8E3E4009-D233-F2DD-AD18-29888E318D19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135389" y="5097454"/>
            <a:ext cx="304800" cy="304800"/>
          </a:xfrm>
          <a:prstGeom prst="rect">
            <a:avLst/>
          </a:prstGeom>
        </p:spPr>
      </p:pic>
      <p:pic>
        <p:nvPicPr>
          <p:cNvPr id="17" name="mp3-output-ttsfree(dot)com - 2023-01-26T204522.881">
            <a:hlinkClick r:id="" action="ppaction://media"/>
            <a:extLst>
              <a:ext uri="{FF2B5EF4-FFF2-40B4-BE49-F238E27FC236}">
                <a16:creationId xmlns:a16="http://schemas.microsoft.com/office/drawing/2014/main" id="{0A319F61-AF55-DBF8-A616-3CD0F3D3CB76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847801" y="5579162"/>
            <a:ext cx="304800" cy="304800"/>
          </a:xfrm>
          <a:prstGeom prst="rect">
            <a:avLst/>
          </a:prstGeom>
        </p:spPr>
      </p:pic>
      <p:pic>
        <p:nvPicPr>
          <p:cNvPr id="18" name="Picture 2" descr="Cat Kitty Sticker by 궁디팡팡 캣페스타">
            <a:extLst>
              <a:ext uri="{FF2B5EF4-FFF2-40B4-BE49-F238E27FC236}">
                <a16:creationId xmlns:a16="http://schemas.microsoft.com/office/drawing/2014/main" id="{466F8B00-415A-022F-4179-D7905FA5B65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827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C920AD0-DA08-0A58-67BC-77F9A54C24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71181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</p:spTree>
    <p:extLst>
      <p:ext uri="{BB962C8B-B14F-4D97-AF65-F5344CB8AC3E}">
        <p14:creationId xmlns:p14="http://schemas.microsoft.com/office/powerpoint/2010/main" val="383092209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5130" name="Freeform: Shape 512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1" name="Rectangle 513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5" name="Isosceles Triangle 513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Les Activités Culturelles | PDF | Acteur | Cinématographie">
            <a:extLst>
              <a:ext uri="{FF2B5EF4-FFF2-40B4-BE49-F238E27FC236}">
                <a16:creationId xmlns:a16="http://schemas.microsoft.com/office/drawing/2014/main" id="{25B1E251-B4AA-A1FC-A932-88B17C2B3A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14"/>
          <a:stretch/>
        </p:blipFill>
        <p:spPr bwMode="auto">
          <a:xfrm>
            <a:off x="2074460" y="67744"/>
            <a:ext cx="7997588" cy="6684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77F8F390-7997-F9BC-51D5-A40C50A90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45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43D1A753-E9D4-2271-78A9-CAD952080B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15849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A6B94A-C244-C6A1-8B4C-9B390ABAA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Fais l’activité suivante sur les activités culturelles !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518E7B-7EDE-EACF-82AA-EAFC031416B9}"/>
              </a:ext>
            </a:extLst>
          </p:cNvPr>
          <p:cNvSpPr txBox="1"/>
          <p:nvPr/>
        </p:nvSpPr>
        <p:spPr>
          <a:xfrm>
            <a:off x="3962969" y="1904870"/>
            <a:ext cx="41369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https://wordwall.net/resource/51814080</a:t>
            </a:r>
            <a:endParaRPr lang="fr-F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B05B043-2243-37DD-19EA-3DC53B854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5" y="2274202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E6C6847-A32C-06BB-3E05-D14588950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0553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E3CEB28-AAF7-4C62-6590-EA6F7EFC6C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CDE488-ECEB-DE85-DE60-0F83E5494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IV. Vocabulaire (2) : Les moments de la journée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C98BE29-67C5-B3A3-76ED-5048F11FCF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250261"/>
              </p:ext>
            </p:extLst>
          </p:nvPr>
        </p:nvGraphicFramePr>
        <p:xfrm>
          <a:off x="2361062" y="1808328"/>
          <a:ext cx="7895230" cy="183562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947615">
                  <a:extLst>
                    <a:ext uri="{9D8B030D-6E8A-4147-A177-3AD203B41FA5}">
                      <a16:colId xmlns:a16="http://schemas.microsoft.com/office/drawing/2014/main" val="3703435656"/>
                    </a:ext>
                  </a:extLst>
                </a:gridCol>
                <a:gridCol w="3947615">
                  <a:extLst>
                    <a:ext uri="{9D8B030D-6E8A-4147-A177-3AD203B41FA5}">
                      <a16:colId xmlns:a16="http://schemas.microsoft.com/office/drawing/2014/main" val="2067898185"/>
                    </a:ext>
                  </a:extLst>
                </a:gridCol>
              </a:tblGrid>
              <a:tr h="45890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Ils y vont quand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À quelle heure ?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8601224"/>
                  </a:ext>
                </a:extLst>
              </a:tr>
              <a:tr h="45890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Demain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soir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À 20 heures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9810688"/>
                  </a:ext>
                </a:extLst>
              </a:tr>
              <a:tr h="45890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Dimanche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À midi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5249430"/>
                  </a:ext>
                </a:extLst>
              </a:tr>
              <a:tr h="45890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  <a:highlight>
                            <a:srgbClr val="00FF00"/>
                          </a:highlight>
                        </a:rPr>
                        <a:t>Aujourd’hui</a:t>
                      </a:r>
                      <a:r>
                        <a:rPr lang="fr-FR" sz="2400">
                          <a:effectLst/>
                        </a:rPr>
                        <a:t> (jeudi)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le 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soir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7128460"/>
                  </a:ext>
                </a:extLst>
              </a:tr>
            </a:tbl>
          </a:graphicData>
        </a:graphic>
      </p:graphicFrame>
      <p:pic>
        <p:nvPicPr>
          <p:cNvPr id="5" name="Picture 10" descr="FLE en ESO: 01/05/11 - 01/06/11">
            <a:extLst>
              <a:ext uri="{FF2B5EF4-FFF2-40B4-BE49-F238E27FC236}">
                <a16:creationId xmlns:a16="http://schemas.microsoft.com/office/drawing/2014/main" id="{4C805A1C-549C-5076-532F-CA5416C10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24" y="3993603"/>
            <a:ext cx="10214378" cy="27312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6C28A78-3ED6-0C8D-2D4F-3C1827846E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168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AEE79B-6CC0-B48B-51EF-0D9D80E8F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txBody>
          <a:bodyPr>
            <a:normAutofit/>
          </a:bodyPr>
          <a:lstStyle/>
          <a:p>
            <a:pPr algn="ctr"/>
            <a:r>
              <a:rPr lang="fr-FR" sz="3200" dirty="0">
                <a:solidFill>
                  <a:schemeClr val="bg1"/>
                </a:solidFill>
              </a:rPr>
              <a:t>III. Vocabulaire (2) : les moments de la journée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B5C087A-5496-644E-8738-0C360ADA48F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80766" y="2166938"/>
          <a:ext cx="9030470" cy="3512923"/>
        </p:xfrm>
        <a:graphic>
          <a:graphicData uri="http://schemas.openxmlformats.org/drawingml/2006/table">
            <a:tbl>
              <a:tblPr firstRow="1" firstCol="1" bandRow="1"/>
              <a:tblGrid>
                <a:gridCol w="4447313">
                  <a:extLst>
                    <a:ext uri="{9D8B030D-6E8A-4147-A177-3AD203B41FA5}">
                      <a16:colId xmlns:a16="http://schemas.microsoft.com/office/drawing/2014/main" val="3123450458"/>
                    </a:ext>
                  </a:extLst>
                </a:gridCol>
                <a:gridCol w="4583157">
                  <a:extLst>
                    <a:ext uri="{9D8B030D-6E8A-4147-A177-3AD203B41FA5}">
                      <a16:colId xmlns:a16="http://schemas.microsoft.com/office/drawing/2014/main" val="673536698"/>
                    </a:ext>
                  </a:extLst>
                </a:gridCol>
              </a:tblGrid>
              <a:tr h="478274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moments de la journée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267" marR="142267" marT="71133" marB="7113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719528"/>
                  </a:ext>
                </a:extLst>
              </a:tr>
              <a:tr h="78799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D’habitude, 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général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Aujourd’hui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703047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matin,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matin,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886265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fr-FR" sz="1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midi,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midi,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000392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r>
                        <a:rPr lang="fr-FR" sz="1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après-midi,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 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après-midi,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285473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soir,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soir,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897653"/>
                  </a:ext>
                </a:extLst>
              </a:tr>
              <a:tr h="78799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parler d’un </a:t>
                      </a: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 répétitif</a:t>
                      </a: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on utilise 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articles définis (le/la/l’/les)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parler d’un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 ponctuel,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utilise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articles démonstratifs (ce/cette/ces)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84749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9D7820D-CEBC-90AB-2175-1496819E79EC}"/>
              </a:ext>
            </a:extLst>
          </p:cNvPr>
          <p:cNvSpPr/>
          <p:nvPr/>
        </p:nvSpPr>
        <p:spPr>
          <a:xfrm>
            <a:off x="1654896" y="2727773"/>
            <a:ext cx="4336387" cy="7012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EC40C7-CF29-3EFD-ED26-3B624D5412D3}"/>
              </a:ext>
            </a:extLst>
          </p:cNvPr>
          <p:cNvSpPr/>
          <p:nvPr/>
        </p:nvSpPr>
        <p:spPr>
          <a:xfrm>
            <a:off x="6096000" y="2727773"/>
            <a:ext cx="4478168" cy="7012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045BE3-DB6E-4048-DDDB-48F7AD223C58}"/>
              </a:ext>
            </a:extLst>
          </p:cNvPr>
          <p:cNvSpPr/>
          <p:nvPr/>
        </p:nvSpPr>
        <p:spPr>
          <a:xfrm>
            <a:off x="1654896" y="4933756"/>
            <a:ext cx="4336387" cy="7012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BC61DB-B63E-ED1D-235C-31A40331206D}"/>
              </a:ext>
            </a:extLst>
          </p:cNvPr>
          <p:cNvSpPr/>
          <p:nvPr/>
        </p:nvSpPr>
        <p:spPr>
          <a:xfrm>
            <a:off x="6133066" y="4933756"/>
            <a:ext cx="4441102" cy="7012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79BC00F-BDCD-4ED3-0BC8-005C44223DBE}"/>
              </a:ext>
            </a:extLst>
          </p:cNvPr>
          <p:cNvGraphicFramePr/>
          <p:nvPr/>
        </p:nvGraphicFramePr>
        <p:xfrm>
          <a:off x="-1" y="12132"/>
          <a:ext cx="12192001" cy="29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mp3-output-ttsfree(dot)com (9)">
            <a:hlinkClick r:id="" action="ppaction://media"/>
            <a:extLst>
              <a:ext uri="{FF2B5EF4-FFF2-40B4-BE49-F238E27FC236}">
                <a16:creationId xmlns:a16="http://schemas.microsoft.com/office/drawing/2014/main" id="{C89161C7-5D24-C0D6-F189-F832400F0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98845" y="2090784"/>
            <a:ext cx="713143" cy="713143"/>
          </a:xfrm>
          <a:prstGeom prst="rect">
            <a:avLst/>
          </a:prstGeom>
        </p:spPr>
      </p:pic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45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01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7" grpId="0" animBg="1"/>
      <p:bldP spid="8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F39D26A-B381-C435-E9F1-20DD87F7F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9099" y="643466"/>
            <a:ext cx="9773801" cy="5571067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CB32CE44-8130-090E-27A8-5DBEB4247C7C}"/>
              </a:ext>
            </a:extLst>
          </p:cNvPr>
          <p:cNvGraphicFramePr/>
          <p:nvPr/>
        </p:nvGraphicFramePr>
        <p:xfrm>
          <a:off x="-1" y="12132"/>
          <a:ext cx="12192001" cy="29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1349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3C83C9D-B568-3603-6B00-FA49AEBA8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81109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2E88E9-127F-AA8E-180C-E6D801B9A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Let’s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start </a:t>
            </a:r>
            <a:r>
              <a:rPr lang="fr-FR" sz="18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with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a </a:t>
            </a:r>
            <a:r>
              <a:rPr lang="fr-FR" sz="18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Kahoot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quiz</a:t>
            </a:r>
          </a:p>
          <a:p>
            <a:pPr marL="0" indent="0">
              <a:buNone/>
            </a:pPr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endParaRPr lang="fr-F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https://play.kahoot.it/v2/?quizId=9bbf52ed-7dcd-4a08-8d79-b7fd0cb017a3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D3A69C1-11CE-45A9-9B02-D121FDE20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IV. Vocabulaire (3) : L’heure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107FA98-4BCF-3BD6-06B1-9453F92146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750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E3FC5A-B557-63F2-6319-EF92FF2D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Regarde le plan de métro RATP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154FBB-223E-8718-3A5D-FB38DCC28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r-FR" u="sng" dirty="0"/>
              <a:t>Où se trouve le métro Odéon ? Sur quelles lignes de métro ? 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0B0F0"/>
                </a:solidFill>
              </a:rPr>
              <a:t>Sur les lignes 4 et 10.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u="sng" dirty="0"/>
              <a:t>Dans quel arrondissement se trouve Odéon? Quel est l’autre nom de cet arrondissement ?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0B0F0"/>
                </a:solidFill>
              </a:rPr>
              <a:t>Dans le 5</a:t>
            </a:r>
            <a:r>
              <a:rPr lang="fr-FR" baseline="30000" dirty="0">
                <a:solidFill>
                  <a:srgbClr val="00B0F0"/>
                </a:solidFill>
              </a:rPr>
              <a:t>e</a:t>
            </a:r>
            <a:r>
              <a:rPr lang="fr-FR" dirty="0">
                <a:solidFill>
                  <a:srgbClr val="00B0F0"/>
                </a:solidFill>
              </a:rPr>
              <a:t> arrondissement, ça s’appelle aussi le quartier latin.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u="sng" dirty="0"/>
              <a:t>Donne trois lieux incontournables !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0B0F0"/>
                </a:solidFill>
              </a:rPr>
              <a:t>L’université La Sorbonne, le Panthéon, la cathédrale Notre-Dame de Paris.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D406D3F-C40C-0CB5-E72A-8E2CBEB63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5842" y="681037"/>
            <a:ext cx="1945065" cy="1971349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0090E39-1C49-FB88-F38D-7AEA7BC8F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390771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8126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E89C66-CD47-7186-02C1-3BE5D8F79EE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IV. Vocabulaire (3) : L’heure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E2CA3D-42C6-8E44-1705-C1BF4B8C5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044650"/>
              </p:ext>
            </p:extLst>
          </p:nvPr>
        </p:nvGraphicFramePr>
        <p:xfrm>
          <a:off x="221129" y="2553894"/>
          <a:ext cx="11299067" cy="345189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515611">
                  <a:extLst>
                    <a:ext uri="{9D8B030D-6E8A-4147-A177-3AD203B41FA5}">
                      <a16:colId xmlns:a16="http://schemas.microsoft.com/office/drawing/2014/main" val="600036137"/>
                    </a:ext>
                  </a:extLst>
                </a:gridCol>
                <a:gridCol w="1510557">
                  <a:extLst>
                    <a:ext uri="{9D8B030D-6E8A-4147-A177-3AD203B41FA5}">
                      <a16:colId xmlns:a16="http://schemas.microsoft.com/office/drawing/2014/main" val="2401248923"/>
                    </a:ext>
                  </a:extLst>
                </a:gridCol>
                <a:gridCol w="1836252">
                  <a:extLst>
                    <a:ext uri="{9D8B030D-6E8A-4147-A177-3AD203B41FA5}">
                      <a16:colId xmlns:a16="http://schemas.microsoft.com/office/drawing/2014/main" val="4203568812"/>
                    </a:ext>
                  </a:extLst>
                </a:gridCol>
                <a:gridCol w="2285439">
                  <a:extLst>
                    <a:ext uri="{9D8B030D-6E8A-4147-A177-3AD203B41FA5}">
                      <a16:colId xmlns:a16="http://schemas.microsoft.com/office/drawing/2014/main" val="617198771"/>
                    </a:ext>
                  </a:extLst>
                </a:gridCol>
                <a:gridCol w="2294965">
                  <a:extLst>
                    <a:ext uri="{9D8B030D-6E8A-4147-A177-3AD203B41FA5}">
                      <a16:colId xmlns:a16="http://schemas.microsoft.com/office/drawing/2014/main" val="1356248526"/>
                    </a:ext>
                  </a:extLst>
                </a:gridCol>
                <a:gridCol w="1856243">
                  <a:extLst>
                    <a:ext uri="{9D8B030D-6E8A-4147-A177-3AD203B41FA5}">
                      <a16:colId xmlns:a16="http://schemas.microsoft.com/office/drawing/2014/main" val="2535908723"/>
                    </a:ext>
                  </a:extLst>
                </a:gridCol>
              </a:tblGrid>
              <a:tr h="19089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quelle heure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003169"/>
                  </a:ext>
                </a:extLst>
              </a:tr>
              <a:tr h="107324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289288"/>
                  </a:ext>
                </a:extLst>
              </a:tr>
              <a:tr h="56827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Heure formelle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neuf heures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douze heures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quinze heures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vingt heures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zéro heures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486946"/>
                  </a:ext>
                </a:extLst>
              </a:tr>
              <a:tr h="106239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Heure </a:t>
                      </a:r>
                      <a:r>
                        <a:rPr lang="fr-FR" sz="2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>
                          <a:tab pos="1533525" algn="l"/>
                        </a:tabLst>
                        <a:defRPr/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neuf heures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>
                          <a:tab pos="1533525" algn="l"/>
                        </a:tabLst>
                        <a:defRPr/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(du matin)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midi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trois heures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(de l’après-midi)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huit heures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(du soir)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>
                          <a:tab pos="1533525" algn="l"/>
                        </a:tabLst>
                        <a:defRPr/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minuit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35210"/>
                  </a:ext>
                </a:extLst>
              </a:tr>
            </a:tbl>
          </a:graphicData>
        </a:graphic>
      </p:graphicFrame>
      <p:pic>
        <p:nvPicPr>
          <p:cNvPr id="9221" name="Picture 14" descr="Afficher l&amp;#39;horloge murale 9 heures sur en texture. Horloge de bureau  afficher 9h00 ou 9h Photo Stock - Alamy">
            <a:extLst>
              <a:ext uri="{FF2B5EF4-FFF2-40B4-BE49-F238E27FC236}">
                <a16:creationId xmlns:a16="http://schemas.microsoft.com/office/drawing/2014/main" id="{81DDD8E2-B10B-C306-6D43-D41F0D540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4" r="15927" b="11609"/>
          <a:stretch>
            <a:fillRect/>
          </a:stretch>
        </p:blipFill>
        <p:spPr bwMode="auto">
          <a:xfrm>
            <a:off x="1906879" y="2959892"/>
            <a:ext cx="10858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15" descr="Three Oclock Banque d&amp;#39;image et photos - Alamy">
            <a:extLst>
              <a:ext uri="{FF2B5EF4-FFF2-40B4-BE49-F238E27FC236}">
                <a16:creationId xmlns:a16="http://schemas.microsoft.com/office/drawing/2014/main" id="{42DC0B4C-48DE-1105-8FDC-985585C98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4"/>
          <a:stretch>
            <a:fillRect/>
          </a:stretch>
        </p:blipFill>
        <p:spPr bwMode="auto">
          <a:xfrm>
            <a:off x="5680657" y="2938462"/>
            <a:ext cx="985838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16" descr="Les 5 meilleurs jeux pour apprendre l&amp;#39;heure - Culture 13">
            <a:extLst>
              <a:ext uri="{FF2B5EF4-FFF2-40B4-BE49-F238E27FC236}">
                <a16:creationId xmlns:a16="http://schemas.microsoft.com/office/drawing/2014/main" id="{882F2F0B-A8D4-04C6-5193-3CF3A47A3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0" r="10571"/>
          <a:stretch>
            <a:fillRect/>
          </a:stretch>
        </p:blipFill>
        <p:spPr bwMode="auto">
          <a:xfrm>
            <a:off x="8147309" y="2947987"/>
            <a:ext cx="900113" cy="9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3" descr="285 BEST Horloge Midi IMAGES, STOCK PHOTOS &amp;amp; VECTORS | Adobe Stock">
            <a:extLst>
              <a:ext uri="{FF2B5EF4-FFF2-40B4-BE49-F238E27FC236}">
                <a16:creationId xmlns:a16="http://schemas.microsoft.com/office/drawing/2014/main" id="{4D418D79-8D00-7891-1BB8-DABF8E6B5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705" y="2947987"/>
            <a:ext cx="962025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285 BEST Horloge Midi IMAGES, STOCK PHOTOS &amp;amp; VECTORS | Adobe Stock">
            <a:extLst>
              <a:ext uri="{FF2B5EF4-FFF2-40B4-BE49-F238E27FC236}">
                <a16:creationId xmlns:a16="http://schemas.microsoft.com/office/drawing/2014/main" id="{BCC8CDB9-37A4-F5D5-37B4-3B419DD8E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051" y="2959892"/>
            <a:ext cx="962025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0F6711-2BA3-C2E7-9184-90D527510A2C}"/>
              </a:ext>
            </a:extLst>
          </p:cNvPr>
          <p:cNvSpPr/>
          <p:nvPr/>
        </p:nvSpPr>
        <p:spPr>
          <a:xfrm>
            <a:off x="1758668" y="3991156"/>
            <a:ext cx="1382272" cy="7462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6BEE07-31E0-A89C-5768-D3A0C48C016D}"/>
              </a:ext>
            </a:extLst>
          </p:cNvPr>
          <p:cNvSpPr/>
          <p:nvPr/>
        </p:nvSpPr>
        <p:spPr>
          <a:xfrm>
            <a:off x="3318222" y="3988902"/>
            <a:ext cx="1382272" cy="7462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407074-E01A-6717-E960-8AA7CD13A7E7}"/>
              </a:ext>
            </a:extLst>
          </p:cNvPr>
          <p:cNvSpPr/>
          <p:nvPr/>
        </p:nvSpPr>
        <p:spPr>
          <a:xfrm>
            <a:off x="5114151" y="3988902"/>
            <a:ext cx="2210746" cy="7462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80B0EF-78A2-6686-443A-51D0D809B06C}"/>
              </a:ext>
            </a:extLst>
          </p:cNvPr>
          <p:cNvSpPr/>
          <p:nvPr/>
        </p:nvSpPr>
        <p:spPr>
          <a:xfrm>
            <a:off x="7418081" y="3988902"/>
            <a:ext cx="2081519" cy="7462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FA0EE0-FACF-68DB-6AA1-579945D3B932}"/>
              </a:ext>
            </a:extLst>
          </p:cNvPr>
          <p:cNvSpPr/>
          <p:nvPr/>
        </p:nvSpPr>
        <p:spPr>
          <a:xfrm>
            <a:off x="9722011" y="3988902"/>
            <a:ext cx="1705001" cy="7462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811025-9B3F-6E69-3DFA-8E8021D4D18A}"/>
              </a:ext>
            </a:extLst>
          </p:cNvPr>
          <p:cNvSpPr/>
          <p:nvPr/>
        </p:nvSpPr>
        <p:spPr>
          <a:xfrm>
            <a:off x="3318222" y="4754504"/>
            <a:ext cx="1382272" cy="7462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5756AE-49B3-90D3-A279-6EAC6E50C835}"/>
              </a:ext>
            </a:extLst>
          </p:cNvPr>
          <p:cNvSpPr/>
          <p:nvPr/>
        </p:nvSpPr>
        <p:spPr>
          <a:xfrm>
            <a:off x="5114151" y="4754503"/>
            <a:ext cx="2210746" cy="8992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E484B1-B031-C16A-16E5-40D5D9AF7705}"/>
              </a:ext>
            </a:extLst>
          </p:cNvPr>
          <p:cNvSpPr/>
          <p:nvPr/>
        </p:nvSpPr>
        <p:spPr>
          <a:xfrm>
            <a:off x="7418081" y="4754504"/>
            <a:ext cx="2081519" cy="8992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86AC5F-AFE8-856B-0D7A-0DD6C971BE54}"/>
              </a:ext>
            </a:extLst>
          </p:cNvPr>
          <p:cNvSpPr/>
          <p:nvPr/>
        </p:nvSpPr>
        <p:spPr>
          <a:xfrm>
            <a:off x="9722011" y="4754504"/>
            <a:ext cx="1705001" cy="7462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B8372E-7638-A521-6DC2-422643B4EAF4}"/>
              </a:ext>
            </a:extLst>
          </p:cNvPr>
          <p:cNvSpPr/>
          <p:nvPr/>
        </p:nvSpPr>
        <p:spPr>
          <a:xfrm>
            <a:off x="1758668" y="4754504"/>
            <a:ext cx="1382272" cy="12512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laureen_oldham sun sol soleil sunlight Sticker">
            <a:extLst>
              <a:ext uri="{FF2B5EF4-FFF2-40B4-BE49-F238E27FC236}">
                <a16:creationId xmlns:a16="http://schemas.microsoft.com/office/drawing/2014/main" id="{FBEA5E1A-13DC-051B-F752-C29F6EB07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055" y="2807724"/>
            <a:ext cx="676140" cy="67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ood Night Stars Sticker by adharart">
            <a:extLst>
              <a:ext uri="{FF2B5EF4-FFF2-40B4-BE49-F238E27FC236}">
                <a16:creationId xmlns:a16="http://schemas.microsoft.com/office/drawing/2014/main" id="{56E65305-102E-730B-E573-778C34084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064" y="2928627"/>
            <a:ext cx="522242" cy="49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- 2023-01-26T221829.048">
            <a:hlinkClick r:id="" action="ppaction://media"/>
            <a:extLst>
              <a:ext uri="{FF2B5EF4-FFF2-40B4-BE49-F238E27FC236}">
                <a16:creationId xmlns:a16="http://schemas.microsoft.com/office/drawing/2014/main" id="{CAC02724-4FC1-7557-8E1D-EDF0891D9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908915" y="4417560"/>
            <a:ext cx="304800" cy="304800"/>
          </a:xfrm>
          <a:prstGeom prst="rect">
            <a:avLst/>
          </a:prstGeom>
        </p:spPr>
      </p:pic>
      <p:pic>
        <p:nvPicPr>
          <p:cNvPr id="6" name="mp3-output-ttsfree(dot)com - 2023-01-26T221925.968">
            <a:hlinkClick r:id="" action="ppaction://media"/>
            <a:extLst>
              <a:ext uri="{FF2B5EF4-FFF2-40B4-BE49-F238E27FC236}">
                <a16:creationId xmlns:a16="http://schemas.microsoft.com/office/drawing/2014/main" id="{77855BAB-953C-7BC6-BB6A-ECA5EDACFC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698146" y="4440024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6T222007.137">
            <a:hlinkClick r:id="" action="ppaction://media"/>
            <a:extLst>
              <a:ext uri="{FF2B5EF4-FFF2-40B4-BE49-F238E27FC236}">
                <a16:creationId xmlns:a16="http://schemas.microsoft.com/office/drawing/2014/main" id="{16F6D854-AB5A-68D3-7182-EFC2D66A82C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978903" y="4373760"/>
            <a:ext cx="304800" cy="304800"/>
          </a:xfrm>
          <a:prstGeom prst="rect">
            <a:avLst/>
          </a:prstGeom>
        </p:spPr>
      </p:pic>
      <p:pic>
        <p:nvPicPr>
          <p:cNvPr id="9" name="mp3-output-ttsfree(dot)com - 2023-01-26T222038.503">
            <a:hlinkClick r:id="" action="ppaction://media"/>
            <a:extLst>
              <a:ext uri="{FF2B5EF4-FFF2-40B4-BE49-F238E27FC236}">
                <a16:creationId xmlns:a16="http://schemas.microsoft.com/office/drawing/2014/main" id="{DD0F7B6E-521C-932E-7273-9D359CB48B7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350755" y="4402460"/>
            <a:ext cx="304800" cy="304800"/>
          </a:xfrm>
          <a:prstGeom prst="rect">
            <a:avLst/>
          </a:prstGeom>
        </p:spPr>
      </p:pic>
      <p:pic>
        <p:nvPicPr>
          <p:cNvPr id="10" name="mp3-output-ttsfree(dot)com - 2023-01-26T222105.082">
            <a:hlinkClick r:id="" action="ppaction://media"/>
            <a:extLst>
              <a:ext uri="{FF2B5EF4-FFF2-40B4-BE49-F238E27FC236}">
                <a16:creationId xmlns:a16="http://schemas.microsoft.com/office/drawing/2014/main" id="{28F2A797-1932-759C-6F4D-C29D8F75779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140974" y="4375948"/>
            <a:ext cx="304800" cy="304800"/>
          </a:xfrm>
          <a:prstGeom prst="rect">
            <a:avLst/>
          </a:prstGeom>
        </p:spPr>
      </p:pic>
      <p:pic>
        <p:nvPicPr>
          <p:cNvPr id="11" name="mp3-output-ttsfree(dot)com - 2023-01-26T222137.439">
            <a:hlinkClick r:id="" action="ppaction://media"/>
            <a:extLst>
              <a:ext uri="{FF2B5EF4-FFF2-40B4-BE49-F238E27FC236}">
                <a16:creationId xmlns:a16="http://schemas.microsoft.com/office/drawing/2014/main" id="{65B1D041-5070-918E-4069-2DE14ECCF1D4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836140" y="5383856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6T222213.041">
            <a:hlinkClick r:id="" action="ppaction://media"/>
            <a:extLst>
              <a:ext uri="{FF2B5EF4-FFF2-40B4-BE49-F238E27FC236}">
                <a16:creationId xmlns:a16="http://schemas.microsoft.com/office/drawing/2014/main" id="{024C9B81-6B9D-C94D-812F-3B5B447B0E20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698146" y="5691304"/>
            <a:ext cx="304800" cy="304800"/>
          </a:xfrm>
          <a:prstGeom prst="rect">
            <a:avLst/>
          </a:prstGeom>
        </p:spPr>
      </p:pic>
      <p:pic>
        <p:nvPicPr>
          <p:cNvPr id="21" name="mp3-output-ttsfree(dot)com - 2023-01-26T222241.106">
            <a:hlinkClick r:id="" action="ppaction://media"/>
            <a:extLst>
              <a:ext uri="{FF2B5EF4-FFF2-40B4-BE49-F238E27FC236}">
                <a16:creationId xmlns:a16="http://schemas.microsoft.com/office/drawing/2014/main" id="{4C026362-C8A1-F67F-16A9-D607BEB089B0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7017023" y="5673099"/>
            <a:ext cx="304800" cy="304800"/>
          </a:xfrm>
          <a:prstGeom prst="rect">
            <a:avLst/>
          </a:prstGeom>
        </p:spPr>
      </p:pic>
      <p:pic>
        <p:nvPicPr>
          <p:cNvPr id="23" name="mp3-output-ttsfree(dot)com - 2023-01-26T222306.780">
            <a:hlinkClick r:id="" action="ppaction://media"/>
            <a:extLst>
              <a:ext uri="{FF2B5EF4-FFF2-40B4-BE49-F238E27FC236}">
                <a16:creationId xmlns:a16="http://schemas.microsoft.com/office/drawing/2014/main" id="{7C99C644-CAA9-0996-6B7D-DF1542B58B87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335900" y="5678782"/>
            <a:ext cx="304800" cy="304800"/>
          </a:xfrm>
          <a:prstGeom prst="rect">
            <a:avLst/>
          </a:prstGeom>
        </p:spPr>
      </p:pic>
      <p:pic>
        <p:nvPicPr>
          <p:cNvPr id="24" name="mp3-output-ttsfree(dot)com - 2023-01-26T222334.500">
            <a:hlinkClick r:id="" action="ppaction://media"/>
            <a:extLst>
              <a:ext uri="{FF2B5EF4-FFF2-40B4-BE49-F238E27FC236}">
                <a16:creationId xmlns:a16="http://schemas.microsoft.com/office/drawing/2014/main" id="{C7A54EC1-875F-C44E-7455-013E6B894C8D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183953" y="5660577"/>
            <a:ext cx="304800" cy="304800"/>
          </a:xfrm>
          <a:prstGeom prst="rect">
            <a:avLst/>
          </a:prstGeom>
        </p:spPr>
      </p:pic>
      <p:graphicFrame>
        <p:nvGraphicFramePr>
          <p:cNvPr id="26" name="Diagramme 25">
            <a:extLst>
              <a:ext uri="{FF2B5EF4-FFF2-40B4-BE49-F238E27FC236}">
                <a16:creationId xmlns:a16="http://schemas.microsoft.com/office/drawing/2014/main" id="{F2D06C4A-2578-1A15-4C82-DF97E81A0E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9" r:lo="rId30" r:qs="rId31" r:cs="rId32"/>
          </a:graphicData>
        </a:graphic>
      </p:graphicFrame>
      <p:pic>
        <p:nvPicPr>
          <p:cNvPr id="25" name="Picture 2" descr="Cat Kitty Sticker by 궁디팡팡 캣페스타">
            <a:extLst>
              <a:ext uri="{FF2B5EF4-FFF2-40B4-BE49-F238E27FC236}">
                <a16:creationId xmlns:a16="http://schemas.microsoft.com/office/drawing/2014/main" id="{C7FCBD70-876B-8B3D-22E9-8E0F55767B24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652" y="9119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33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C2B9CA-1880-F52F-25EE-09EF7F5347F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6000" dirty="0"/>
              <a:t>Heure </a:t>
            </a:r>
            <a:r>
              <a:rPr lang="fr-FR" sz="6000" dirty="0">
                <a:solidFill>
                  <a:srgbClr val="FF0000"/>
                </a:solidFill>
              </a:rPr>
              <a:t>in</a:t>
            </a:r>
            <a:r>
              <a:rPr lang="fr-FR" sz="6000" dirty="0"/>
              <a:t>formelle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21D595A-1014-ED90-F625-89090FCBBD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982644"/>
              </p:ext>
            </p:extLst>
          </p:nvPr>
        </p:nvGraphicFramePr>
        <p:xfrm>
          <a:off x="422987" y="1909666"/>
          <a:ext cx="11669486" cy="324660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898389">
                  <a:extLst>
                    <a:ext uri="{9D8B030D-6E8A-4147-A177-3AD203B41FA5}">
                      <a16:colId xmlns:a16="http://schemas.microsoft.com/office/drawing/2014/main" val="3854566722"/>
                    </a:ext>
                  </a:extLst>
                </a:gridCol>
                <a:gridCol w="3606591">
                  <a:extLst>
                    <a:ext uri="{9D8B030D-6E8A-4147-A177-3AD203B41FA5}">
                      <a16:colId xmlns:a16="http://schemas.microsoft.com/office/drawing/2014/main" val="190109483"/>
                    </a:ext>
                  </a:extLst>
                </a:gridCol>
                <a:gridCol w="4164506">
                  <a:extLst>
                    <a:ext uri="{9D8B030D-6E8A-4147-A177-3AD203B41FA5}">
                      <a16:colId xmlns:a16="http://schemas.microsoft.com/office/drawing/2014/main" val="2719628895"/>
                    </a:ext>
                  </a:extLst>
                </a:gridCol>
              </a:tblGrid>
              <a:tr h="380136">
                <a:tc grid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800" dirty="0">
                          <a:effectLst/>
                        </a:rPr>
                        <a:t> quelle heure ?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153183"/>
                  </a:ext>
                </a:extLst>
              </a:tr>
              <a:tr h="20363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960408"/>
                  </a:ext>
                </a:extLst>
              </a:tr>
              <a:tr h="77710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b="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b="0" dirty="0">
                          <a:effectLst/>
                        </a:rPr>
                        <a:t> dix heures 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et quart</a:t>
                      </a:r>
                      <a:endParaRPr lang="fr-FR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dix heures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et demie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Il est</a:t>
                      </a:r>
                      <a:r>
                        <a:rPr lang="fr-FR" sz="2400" dirty="0">
                          <a:effectLst/>
                        </a:rPr>
                        <a:t> onze heures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moins le quart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773848"/>
                  </a:ext>
                </a:extLst>
              </a:tr>
            </a:tbl>
          </a:graphicData>
        </a:graphic>
      </p:graphicFrame>
      <p:pic>
        <p:nvPicPr>
          <p:cNvPr id="2051" name="Picture 26" descr="Lire l&amp;#39;heure et l&amp;#39;heure et demie - La classe de Mamaicress | Apprendre l  heure, Apprendre à lire l&amp;#39;heure, Apprendre l&amp;#39;anglais">
            <a:extLst>
              <a:ext uri="{FF2B5EF4-FFF2-40B4-BE49-F238E27FC236}">
                <a16:creationId xmlns:a16="http://schemas.microsoft.com/office/drawing/2014/main" id="{339BEF65-EF83-E7F1-D79B-BD766200D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2" t="5750" r="4962" b="66164"/>
          <a:stretch>
            <a:fillRect/>
          </a:stretch>
        </p:blipFill>
        <p:spPr bwMode="auto">
          <a:xfrm>
            <a:off x="1430885" y="2559051"/>
            <a:ext cx="1781175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7" descr="Lire l&amp;#39;heure et l&amp;#39;heure et demie - La classe de Mamaicress | Apprendre l  heure, Apprendre à lire l&amp;#39;heure, Apprendre l&amp;#39;anglais">
            <a:extLst>
              <a:ext uri="{FF2B5EF4-FFF2-40B4-BE49-F238E27FC236}">
                <a16:creationId xmlns:a16="http://schemas.microsoft.com/office/drawing/2014/main" id="{681E19EF-D6C6-34C5-B17E-4C5EA69A9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" t="36497" r="54552" b="33978"/>
          <a:stretch>
            <a:fillRect/>
          </a:stretch>
        </p:blipFill>
        <p:spPr bwMode="auto">
          <a:xfrm>
            <a:off x="5295900" y="2559051"/>
            <a:ext cx="16002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25" descr="Lire l&amp;#39;heure et l&amp;#39;heure et demie - La classe de Mamaicress | Apprendre l  heure, Apprendre à lire l&amp;#39;heure, Apprendre l&amp;#39;anglais">
            <a:extLst>
              <a:ext uri="{FF2B5EF4-FFF2-40B4-BE49-F238E27FC236}">
                <a16:creationId xmlns:a16="http://schemas.microsoft.com/office/drawing/2014/main" id="{6D2D4A0E-7D93-DDBA-25EC-02998DEF7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46" r="57452" b="4112"/>
          <a:stretch>
            <a:fillRect/>
          </a:stretch>
        </p:blipFill>
        <p:spPr bwMode="auto">
          <a:xfrm>
            <a:off x="8979940" y="2537620"/>
            <a:ext cx="1700213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D71E478-3DAD-D796-6BFE-25970C44E2BC}"/>
              </a:ext>
            </a:extLst>
          </p:cNvPr>
          <p:cNvSpPr txBox="1"/>
          <p:nvPr/>
        </p:nvSpPr>
        <p:spPr>
          <a:xfrm>
            <a:off x="422987" y="5511282"/>
            <a:ext cx="11669486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quart, et demie, moins le quart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s’utilisent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seulement entre 0 et 12 heures</a:t>
            </a:r>
            <a:endParaRPr lang="fr-FR" sz="2400" dirty="0"/>
          </a:p>
        </p:txBody>
      </p:sp>
      <p:pic>
        <p:nvPicPr>
          <p:cNvPr id="2053" name="Picture 5" descr="Connect-csd attention danger connect panneau Sticker">
            <a:extLst>
              <a:ext uri="{FF2B5EF4-FFF2-40B4-BE49-F238E27FC236}">
                <a16:creationId xmlns:a16="http://schemas.microsoft.com/office/drawing/2014/main" id="{B40E27D0-FF27-6EC6-1767-FF1C1F37E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23" y="517614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onnect-csd attention danger connect panneau Sticker">
            <a:extLst>
              <a:ext uri="{FF2B5EF4-FFF2-40B4-BE49-F238E27FC236}">
                <a16:creationId xmlns:a16="http://schemas.microsoft.com/office/drawing/2014/main" id="{9AF2DD8E-0347-E860-7B30-011234E1C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827" y="517694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 - 2023-01-26T222719.439">
            <a:hlinkClick r:id="" action="ppaction://media"/>
            <a:extLst>
              <a:ext uri="{FF2B5EF4-FFF2-40B4-BE49-F238E27FC236}">
                <a16:creationId xmlns:a16="http://schemas.microsoft.com/office/drawing/2014/main" id="{E0166EE0-1983-33B3-CFB3-589A1CFE20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66904" y="4830028"/>
            <a:ext cx="304800" cy="304800"/>
          </a:xfrm>
          <a:prstGeom prst="rect">
            <a:avLst/>
          </a:prstGeom>
        </p:spPr>
      </p:pic>
      <p:pic>
        <p:nvPicPr>
          <p:cNvPr id="7" name="mp3-output-ttsfree(dot)com - 2023-01-26T222752.530">
            <a:hlinkClick r:id="" action="ppaction://media"/>
            <a:extLst>
              <a:ext uri="{FF2B5EF4-FFF2-40B4-BE49-F238E27FC236}">
                <a16:creationId xmlns:a16="http://schemas.microsoft.com/office/drawing/2014/main" id="{1002C65F-6764-8D04-C7C5-BE30DACF4D6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69378" y="4830028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6T222820.169">
            <a:hlinkClick r:id="" action="ppaction://media"/>
            <a:extLst>
              <a:ext uri="{FF2B5EF4-FFF2-40B4-BE49-F238E27FC236}">
                <a16:creationId xmlns:a16="http://schemas.microsoft.com/office/drawing/2014/main" id="{A14DC238-6E4B-0C0C-EC16-94E928A41F8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04086" y="4847037"/>
            <a:ext cx="304800" cy="304800"/>
          </a:xfrm>
          <a:prstGeom prst="rect">
            <a:avLst/>
          </a:prstGeom>
        </p:spPr>
      </p:pic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77A5CC9B-F67C-07CB-B036-A7C20C2E6F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9" name="Picture 2" descr="Cat Kitty Sticker by 궁디팡팡 캣페스타">
            <a:extLst>
              <a:ext uri="{FF2B5EF4-FFF2-40B4-BE49-F238E27FC236}">
                <a16:creationId xmlns:a16="http://schemas.microsoft.com/office/drawing/2014/main" id="{31A6DCFC-87B7-E0DA-27D9-7B59C6BF901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10596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22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A71106-2223-8F7B-EA1F-AE20734C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Il est quelle heure 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9A7EDE7-DCC3-09EC-1E77-AB3D866081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454492"/>
              </p:ext>
            </p:extLst>
          </p:nvPr>
        </p:nvGraphicFramePr>
        <p:xfrm>
          <a:off x="2208306" y="1583765"/>
          <a:ext cx="7775388" cy="459189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591508">
                  <a:extLst>
                    <a:ext uri="{9D8B030D-6E8A-4147-A177-3AD203B41FA5}">
                      <a16:colId xmlns:a16="http://schemas.microsoft.com/office/drawing/2014/main" val="3071993573"/>
                    </a:ext>
                  </a:extLst>
                </a:gridCol>
                <a:gridCol w="2591508">
                  <a:extLst>
                    <a:ext uri="{9D8B030D-6E8A-4147-A177-3AD203B41FA5}">
                      <a16:colId xmlns:a16="http://schemas.microsoft.com/office/drawing/2014/main" val="316885486"/>
                    </a:ext>
                  </a:extLst>
                </a:gridCol>
                <a:gridCol w="2592372">
                  <a:extLst>
                    <a:ext uri="{9D8B030D-6E8A-4147-A177-3AD203B41FA5}">
                      <a16:colId xmlns:a16="http://schemas.microsoft.com/office/drawing/2014/main" val="138819703"/>
                    </a:ext>
                  </a:extLst>
                </a:gridCol>
              </a:tblGrid>
              <a:tr h="145795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1743255"/>
                  </a:ext>
                </a:extLst>
              </a:tr>
              <a:tr h="61709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dirty="0">
                          <a:effectLst/>
                        </a:rPr>
                        <a:t> il est quatre heures et quart</a:t>
                      </a:r>
                      <a:endParaRPr lang="fr-FR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dirty="0">
                          <a:effectLst/>
                        </a:rPr>
                        <a:t> il est dix heures dix</a:t>
                      </a:r>
                      <a:endParaRPr lang="fr-FR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dirty="0">
                          <a:effectLst/>
                        </a:rPr>
                        <a:t> il est huit heures moins le quart</a:t>
                      </a:r>
                      <a:endParaRPr lang="fr-FR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0586821"/>
                  </a:ext>
                </a:extLst>
              </a:tr>
              <a:tr h="174240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8566386"/>
                  </a:ext>
                </a:extLst>
              </a:tr>
              <a:tr h="61709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dirty="0">
                          <a:effectLst/>
                        </a:rPr>
                        <a:t> il est midi</a:t>
                      </a:r>
                      <a:endParaRPr lang="fr-FR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dirty="0">
                          <a:effectLst/>
                        </a:rPr>
                        <a:t> il est huit heures et demie</a:t>
                      </a:r>
                      <a:endParaRPr lang="fr-FR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dirty="0">
                          <a:effectLst/>
                        </a:rPr>
                        <a:t>Il est minuit </a:t>
                      </a:r>
                      <a:endParaRPr lang="fr-FR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5781404"/>
                  </a:ext>
                </a:extLst>
              </a:tr>
            </a:tbl>
          </a:graphicData>
        </a:graphic>
      </p:graphicFrame>
      <p:pic>
        <p:nvPicPr>
          <p:cNvPr id="3078" name="Picture 30">
            <a:extLst>
              <a:ext uri="{FF2B5EF4-FFF2-40B4-BE49-F238E27FC236}">
                <a16:creationId xmlns:a16="http://schemas.microsoft.com/office/drawing/2014/main" id="{C37DC2B0-61C3-8CDD-543A-F068762A4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480" y="1641910"/>
            <a:ext cx="12573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31">
            <a:extLst>
              <a:ext uri="{FF2B5EF4-FFF2-40B4-BE49-F238E27FC236}">
                <a16:creationId xmlns:a16="http://schemas.microsoft.com/office/drawing/2014/main" id="{79932B96-42E3-A045-DD64-0F67FFD28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334" y="1613335"/>
            <a:ext cx="120015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32">
            <a:extLst>
              <a:ext uri="{FF2B5EF4-FFF2-40B4-BE49-F238E27FC236}">
                <a16:creationId xmlns:a16="http://schemas.microsoft.com/office/drawing/2014/main" id="{45564428-5454-A1FB-FED3-1DE8EFD9C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038" y="1621864"/>
            <a:ext cx="1200150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3">
            <a:extLst>
              <a:ext uri="{FF2B5EF4-FFF2-40B4-BE49-F238E27FC236}">
                <a16:creationId xmlns:a16="http://schemas.microsoft.com/office/drawing/2014/main" id="{4319AB8E-A543-FA6E-6366-EF362988C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491" y="3938523"/>
            <a:ext cx="1266825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34">
            <a:extLst>
              <a:ext uri="{FF2B5EF4-FFF2-40B4-BE49-F238E27FC236}">
                <a16:creationId xmlns:a16="http://schemas.microsoft.com/office/drawing/2014/main" id="{01EF5329-C403-3985-A19E-3FEC0E260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334" y="3943411"/>
            <a:ext cx="120967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35">
            <a:extLst>
              <a:ext uri="{FF2B5EF4-FFF2-40B4-BE49-F238E27FC236}">
                <a16:creationId xmlns:a16="http://schemas.microsoft.com/office/drawing/2014/main" id="{EE19E96B-E927-273F-E75F-8BDD865B5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142" y="3967224"/>
            <a:ext cx="132397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aureen_oldham sun sol soleil sunlight Sticker">
            <a:extLst>
              <a:ext uri="{FF2B5EF4-FFF2-40B4-BE49-F238E27FC236}">
                <a16:creationId xmlns:a16="http://schemas.microsoft.com/office/drawing/2014/main" id="{67EDE08F-DDBF-F13E-E692-AE25A6E0B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813" y="3698590"/>
            <a:ext cx="676140" cy="67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Good Night Stars Sticker by adharart">
            <a:extLst>
              <a:ext uri="{FF2B5EF4-FFF2-40B4-BE49-F238E27FC236}">
                <a16:creationId xmlns:a16="http://schemas.microsoft.com/office/drawing/2014/main" id="{4A834A37-1436-95A0-6100-E991644F1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188" y="3879714"/>
            <a:ext cx="522242" cy="49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2E1180A-2204-8BFC-9FCC-5D9BA7FD1688}"/>
              </a:ext>
            </a:extLst>
          </p:cNvPr>
          <p:cNvSpPr/>
          <p:nvPr/>
        </p:nvSpPr>
        <p:spPr>
          <a:xfrm>
            <a:off x="2220258" y="3053978"/>
            <a:ext cx="2548965" cy="6761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1A5C49-C2AA-61C5-CB94-EBC004CA4A28}"/>
              </a:ext>
            </a:extLst>
          </p:cNvPr>
          <p:cNvSpPr/>
          <p:nvPr/>
        </p:nvSpPr>
        <p:spPr>
          <a:xfrm>
            <a:off x="4821517" y="3041097"/>
            <a:ext cx="2548965" cy="6761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4429C4-E4F1-8A2F-A3AD-716CBCC225BB}"/>
              </a:ext>
            </a:extLst>
          </p:cNvPr>
          <p:cNvSpPr/>
          <p:nvPr/>
        </p:nvSpPr>
        <p:spPr>
          <a:xfrm>
            <a:off x="7416800" y="3041097"/>
            <a:ext cx="2548965" cy="6761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A6CAFF-336B-E7BA-EA8B-DC38012280BC}"/>
              </a:ext>
            </a:extLst>
          </p:cNvPr>
          <p:cNvSpPr/>
          <p:nvPr/>
        </p:nvSpPr>
        <p:spPr>
          <a:xfrm>
            <a:off x="2220257" y="5483759"/>
            <a:ext cx="2548965" cy="6761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674FB1-16E5-6415-97C1-2265F5192DAE}"/>
              </a:ext>
            </a:extLst>
          </p:cNvPr>
          <p:cNvSpPr/>
          <p:nvPr/>
        </p:nvSpPr>
        <p:spPr>
          <a:xfrm>
            <a:off x="4820021" y="5477954"/>
            <a:ext cx="2548965" cy="6761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7B8868-45B1-32F3-669E-20FF529CCC33}"/>
              </a:ext>
            </a:extLst>
          </p:cNvPr>
          <p:cNvSpPr/>
          <p:nvPr/>
        </p:nvSpPr>
        <p:spPr>
          <a:xfrm>
            <a:off x="7419784" y="5489218"/>
            <a:ext cx="2548965" cy="6761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BCFC66B2-EFD3-0C0B-FEB5-EBDAB36990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46054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21706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B691E52-61B1-29D3-9DEA-79DA6FB4E8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79697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A4540F-8481-A98E-0F29-068980E68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27" y="528790"/>
            <a:ext cx="6788020" cy="103419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4000" dirty="0"/>
              <a:t>IV. Vocabulaire (4): </a:t>
            </a:r>
            <a:br>
              <a:rPr lang="fr-FR" sz="4000" dirty="0"/>
            </a:br>
            <a:r>
              <a:rPr lang="fr-FR" sz="4000" dirty="0"/>
              <a:t>Les prépositions de lieu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763AC7-F925-722E-02AE-214C0A502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581"/>
            <a:ext cx="3067149" cy="4351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lnSpc>
                <a:spcPct val="106000"/>
              </a:lnSpc>
              <a:spcAft>
                <a:spcPts val="800"/>
              </a:spcAft>
              <a:buNone/>
              <a:tabLst>
                <a:tab pos="1533525" algn="l"/>
              </a:tabLst>
            </a:pPr>
            <a:r>
              <a:rPr lang="fr-FR" sz="2400" b="0" i="0" u="sng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1) Où se trouve le restaurant Chez Paparazzi ?</a:t>
            </a:r>
            <a:r>
              <a:rPr lang="fr-FR" sz="2400" b="0" i="1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6000"/>
              </a:lnSpc>
              <a:spcAft>
                <a:spcPts val="800"/>
              </a:spcAft>
              <a:buNone/>
              <a:tabLst>
                <a:tab pos="1533525" algn="l"/>
              </a:tabLst>
            </a:pPr>
            <a:r>
              <a:rPr lang="fr-FR" sz="2400" b="0" i="1" dirty="0">
                <a:solidFill>
                  <a:srgbClr val="00B0F0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À côté de l’opéra</a:t>
            </a:r>
            <a:endParaRPr lang="fr-FR" sz="24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6000"/>
              </a:lnSpc>
              <a:spcAft>
                <a:spcPts val="800"/>
              </a:spcAft>
              <a:buNone/>
              <a:tabLst>
                <a:tab pos="1533525" algn="l"/>
              </a:tabLst>
            </a:pPr>
            <a:r>
              <a:rPr lang="fr-FR" sz="2400" b="0" i="0" u="sng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2) Où se retrouvent les amis pour aller au cinéma ?</a:t>
            </a:r>
            <a:endParaRPr lang="fr-FR" sz="2400" i="1" u="sng" dirty="0">
              <a:solidFill>
                <a:srgbClr val="242021"/>
              </a:solidFill>
              <a:latin typeface="DIN-Regular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6000"/>
              </a:lnSpc>
              <a:spcAft>
                <a:spcPts val="800"/>
              </a:spcAft>
              <a:buNone/>
              <a:tabLst>
                <a:tab pos="1533525" algn="l"/>
              </a:tabLst>
            </a:pPr>
            <a:r>
              <a:rPr lang="fr-FR" sz="2400" b="0" i="1" dirty="0">
                <a:solidFill>
                  <a:srgbClr val="00B0F0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Rendez-vous devant le cinéma</a:t>
            </a:r>
            <a:endParaRPr lang="fr-FR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3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C0A2A4-FCC2-A591-3192-ED92F3EC188C}"/>
              </a:ext>
            </a:extLst>
          </p:cNvPr>
          <p:cNvSpPr txBox="1"/>
          <p:nvPr/>
        </p:nvSpPr>
        <p:spPr>
          <a:xfrm>
            <a:off x="7938308" y="526623"/>
            <a:ext cx="3963882" cy="59866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800" b="1" i="0" u="sng" dirty="0">
                <a:solidFill>
                  <a:srgbClr val="242021"/>
                </a:solidFill>
                <a:effectLst/>
                <a:latin typeface="DIN-Medium"/>
                <a:ea typeface="Calibri" panose="020F0502020204030204" pitchFamily="34" charset="0"/>
                <a:cs typeface="Calibri" panose="020F0502020204030204" pitchFamily="34" charset="0"/>
              </a:rPr>
              <a:t>Dialogue 2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On va voir un film au </a:t>
            </a:r>
            <a:r>
              <a:rPr lang="fr-FR" sz="1600" b="0" i="0" dirty="0" err="1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Champo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 ; tu viens avec nous ?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Quand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Dimanche.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Avec qui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Avec Béatrice.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Qu’est-ce que vous allez voir ? 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« 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Oblique"/>
                <a:ea typeface="Calibri" panose="020F0502020204030204" pitchFamily="34" charset="0"/>
                <a:cs typeface="Calibri" panose="020F0502020204030204" pitchFamily="34" charset="0"/>
              </a:rPr>
              <a:t>Les hommes préfèrent les blondes »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Ah ! Marilyn, j’adore ! C’est à quelle heure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À midi.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Le </a:t>
            </a:r>
            <a:r>
              <a:rPr lang="fr-FR" sz="1600" b="0" i="0" dirty="0" err="1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Champo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, c’est bien rue des Écoles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Oui </a:t>
            </a:r>
            <a:r>
              <a:rPr lang="fr-FR" sz="1600" b="0" i="0" dirty="0" err="1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oui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, métro Odéon.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Ok, rendez-vous devant le cinéma, à midi moins le quart.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Tu viens avec Pierre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 Non, il n’est pas à Paris, il est à Marseille.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C09827-F382-53F1-DD14-2D89BDE53F7C}"/>
              </a:ext>
            </a:extLst>
          </p:cNvPr>
          <p:cNvSpPr txBox="1"/>
          <p:nvPr/>
        </p:nvSpPr>
        <p:spPr>
          <a:xfrm>
            <a:off x="4217437" y="1739581"/>
            <a:ext cx="3408783" cy="48959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800" b="1" i="0" u="sng" dirty="0">
                <a:solidFill>
                  <a:srgbClr val="242021"/>
                </a:solidFill>
                <a:effectLst/>
                <a:latin typeface="DIN-Medium"/>
                <a:ea typeface="Calibri" panose="020F0502020204030204" pitchFamily="34" charset="0"/>
                <a:cs typeface="Calibri" panose="020F0502020204030204" pitchFamily="34" charset="0"/>
              </a:rPr>
              <a:t>Dialogue 1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Tu fais quoi demain soir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Rien.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Ça te dit de dîner au resto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D’accord, où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Chez Marcel, à la Bastille.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Je n’aime pas la Bastille, il y a trop de monde le samedi.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Et chez Paparazzi, à côté de l’opéra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1600" b="0" i="0" dirty="0" err="1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Mmmm</a:t>
            </a: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, la cuisine italienne... Bonne idée ! À quelle heure 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À 20 heures. Je réserve.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Ok, à demain alors.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  <a:tabLst>
                <a:tab pos="1533525" algn="l"/>
              </a:tabLst>
            </a:pPr>
            <a:r>
              <a:rPr lang="fr-FR" sz="1600" b="0" i="0" dirty="0">
                <a:solidFill>
                  <a:srgbClr val="242021"/>
                </a:solidFill>
                <a:effectLst/>
                <a:latin typeface="DIN-Regular"/>
                <a:ea typeface="Calibri" panose="020F0502020204030204" pitchFamily="34" charset="0"/>
                <a:cs typeface="Calibri" panose="020F0502020204030204" pitchFamily="34" charset="0"/>
              </a:rPr>
              <a:t>– À demain.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B8CBA99-E2E5-4809-E5AE-24BFD5F7BB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691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04C42B-975E-3669-52B5-BAF8F7C6C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Fais l’activité en ligne suivante :</a:t>
            </a:r>
            <a:b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b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www.wordwall.net/fr/resource/30964865</a:t>
            </a:r>
            <a:endParaRPr lang="fr-FR" dirty="0"/>
          </a:p>
        </p:txBody>
      </p:sp>
      <p:pic>
        <p:nvPicPr>
          <p:cNvPr id="8" name="Picture 51" descr="Qr code&#10;&#10;Description automatically generated">
            <a:extLst>
              <a:ext uri="{FF2B5EF4-FFF2-40B4-BE49-F238E27FC236}">
                <a16:creationId xmlns:a16="http://schemas.microsoft.com/office/drawing/2014/main" id="{9F06B232-61D4-62BD-78E4-EEB47F236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621" y="2555864"/>
            <a:ext cx="2852758" cy="2890859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89ADE7D7-3A53-A511-B582-14D325CC22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7818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70B288-B01F-5C38-A40B-1E382FD6C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10467" y="-508149"/>
            <a:ext cx="5571065" cy="7874299"/>
          </a:xfrm>
          <a:prstGeom prst="rect">
            <a:avLst/>
          </a:prstGeom>
          <a:ln>
            <a:noFill/>
          </a:ln>
        </p:spPr>
      </p:pic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4F2D3AFA-B65D-024E-84E8-8677EB39E7A1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6178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A6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3DA0A8-C1D2-7D69-7934-41CAE8EB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954FB4-819F-B41F-B854-502659EF26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3493" y="2424381"/>
            <a:ext cx="2488527" cy="29077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8D37B4-9565-632E-3111-17E51AE11A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8224" y="315958"/>
            <a:ext cx="8058555" cy="491571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0F40B01-9E6B-0523-1C91-FE4BD9B9EDE3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6" name="mp3-output-ttsfree(dot)com (87)">
            <a:hlinkClick r:id="" action="ppaction://media"/>
            <a:extLst>
              <a:ext uri="{FF2B5EF4-FFF2-40B4-BE49-F238E27FC236}">
                <a16:creationId xmlns:a16="http://schemas.microsoft.com/office/drawing/2014/main" id="{7D80DE20-8FAA-DCAD-1B6F-C4911A5AFD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321175" y="2119581"/>
            <a:ext cx="304800" cy="304800"/>
          </a:xfrm>
          <a:prstGeom prst="rect">
            <a:avLst/>
          </a:prstGeom>
        </p:spPr>
      </p:pic>
      <p:pic>
        <p:nvPicPr>
          <p:cNvPr id="8" name="mp3-output-ttsfree(dot)com (88)">
            <a:hlinkClick r:id="" action="ppaction://media"/>
            <a:extLst>
              <a:ext uri="{FF2B5EF4-FFF2-40B4-BE49-F238E27FC236}">
                <a16:creationId xmlns:a16="http://schemas.microsoft.com/office/drawing/2014/main" id="{DCF82636-66B0-4877-F451-CFEC15F89D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413627" y="2119581"/>
            <a:ext cx="304800" cy="304800"/>
          </a:xfrm>
          <a:prstGeom prst="rect">
            <a:avLst/>
          </a:prstGeom>
        </p:spPr>
      </p:pic>
      <p:pic>
        <p:nvPicPr>
          <p:cNvPr id="9" name="mp3-output-ttsfree(dot)com (89)">
            <a:hlinkClick r:id="" action="ppaction://media"/>
            <a:extLst>
              <a:ext uri="{FF2B5EF4-FFF2-40B4-BE49-F238E27FC236}">
                <a16:creationId xmlns:a16="http://schemas.microsoft.com/office/drawing/2014/main" id="{B68EF065-0FDC-C4B6-C49C-6BEEB72443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12325" y="2119581"/>
            <a:ext cx="304800" cy="304800"/>
          </a:xfrm>
          <a:prstGeom prst="rect">
            <a:avLst/>
          </a:prstGeom>
        </p:spPr>
      </p:pic>
      <p:pic>
        <p:nvPicPr>
          <p:cNvPr id="10" name="mp3-output-ttsfree(dot)com (90)">
            <a:hlinkClick r:id="" action="ppaction://media"/>
            <a:extLst>
              <a:ext uri="{FF2B5EF4-FFF2-40B4-BE49-F238E27FC236}">
                <a16:creationId xmlns:a16="http://schemas.microsoft.com/office/drawing/2014/main" id="{EDDEFDF6-6C90-32BC-69B2-B88B7755517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321175" y="4625975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1)">
            <a:hlinkClick r:id="" action="ppaction://media"/>
            <a:extLst>
              <a:ext uri="{FF2B5EF4-FFF2-40B4-BE49-F238E27FC236}">
                <a16:creationId xmlns:a16="http://schemas.microsoft.com/office/drawing/2014/main" id="{865510D3-9A05-E4A3-053F-4BB534BE3BF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228544" y="4824723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2)">
            <a:hlinkClick r:id="" action="ppaction://media"/>
            <a:extLst>
              <a:ext uri="{FF2B5EF4-FFF2-40B4-BE49-F238E27FC236}">
                <a16:creationId xmlns:a16="http://schemas.microsoft.com/office/drawing/2014/main" id="{9A526FFB-84F9-112B-540C-BD2FA9E8779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02825" y="4672323"/>
            <a:ext cx="304800" cy="304800"/>
          </a:xfrm>
          <a:prstGeom prst="rect">
            <a:avLst/>
          </a:prstGeom>
        </p:spPr>
      </p:pic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784D6234-D70F-9899-F7B0-50AE275C090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6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0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5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4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A6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450FD5-1485-D85A-734A-BD7FE1DB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E2033A-F0E3-0413-0240-5BC69A7B8A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77212" y="155709"/>
            <a:ext cx="8125097" cy="63375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0A0C66-C9E5-45C0-F26E-4F1640AC57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86613" y="432038"/>
            <a:ext cx="1815696" cy="2426834"/>
          </a:xfrm>
          <a:prstGeom prst="rect">
            <a:avLst/>
          </a:prstGeom>
        </p:spPr>
      </p:pic>
      <p:pic>
        <p:nvPicPr>
          <p:cNvPr id="10242" name="Picture 2" descr="Attention Caution Sticker by italosupermercados">
            <a:extLst>
              <a:ext uri="{FF2B5EF4-FFF2-40B4-BE49-F238E27FC236}">
                <a16:creationId xmlns:a16="http://schemas.microsoft.com/office/drawing/2014/main" id="{5A888075-7DCF-F2E2-916B-71F9D00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8" y="4674604"/>
            <a:ext cx="923110" cy="9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609FA7-8599-51DE-A437-7158893D09B4}"/>
              </a:ext>
            </a:extLst>
          </p:cNvPr>
          <p:cNvSpPr txBox="1"/>
          <p:nvPr/>
        </p:nvSpPr>
        <p:spPr>
          <a:xfrm>
            <a:off x="143692" y="5717744"/>
            <a:ext cx="3997234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Article contracté « DE »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00FFFF"/>
                </a:highlight>
              </a:rPr>
              <a:t>de le</a:t>
            </a:r>
            <a:r>
              <a:rPr lang="fr-FR" b="1" dirty="0">
                <a:solidFill>
                  <a:schemeClr val="tx1"/>
                </a:solidFill>
              </a:rPr>
              <a:t>   cube  = en face </a:t>
            </a:r>
            <a:r>
              <a:rPr lang="fr-FR" b="1" dirty="0">
                <a:solidFill>
                  <a:srgbClr val="FF0000"/>
                </a:solidFill>
                <a:highlight>
                  <a:srgbClr val="00FFFF"/>
                </a:highlight>
              </a:rPr>
              <a:t>du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cube 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FFFF00"/>
                </a:highlight>
              </a:rPr>
              <a:t>de les</a:t>
            </a:r>
            <a:r>
              <a:rPr lang="fr-FR" b="1" dirty="0">
                <a:solidFill>
                  <a:schemeClr val="tx1"/>
                </a:solidFill>
              </a:rPr>
              <a:t> cubes = en face 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des</a:t>
            </a:r>
            <a:r>
              <a:rPr lang="fr-FR" b="1" dirty="0">
                <a:solidFill>
                  <a:schemeClr val="tx1"/>
                </a:solidFill>
              </a:rPr>
              <a:t> cubes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8686D6F-00B7-DEC4-5771-259F9D6BCE59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pic>
        <p:nvPicPr>
          <p:cNvPr id="4" name="mp3-output-ttsfree(dot)com (93)">
            <a:hlinkClick r:id="" action="ppaction://media"/>
            <a:extLst>
              <a:ext uri="{FF2B5EF4-FFF2-40B4-BE49-F238E27FC236}">
                <a16:creationId xmlns:a16="http://schemas.microsoft.com/office/drawing/2014/main" id="{EAC475EB-86AD-3BAE-AA0E-6B11121A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132220" y="2778125"/>
            <a:ext cx="304800" cy="304800"/>
          </a:xfrm>
          <a:prstGeom prst="rect">
            <a:avLst/>
          </a:prstGeom>
        </p:spPr>
      </p:pic>
      <p:pic>
        <p:nvPicPr>
          <p:cNvPr id="6" name="mp3-output-ttsfree(dot)com (94)">
            <a:hlinkClick r:id="" action="ppaction://media"/>
            <a:extLst>
              <a:ext uri="{FF2B5EF4-FFF2-40B4-BE49-F238E27FC236}">
                <a16:creationId xmlns:a16="http://schemas.microsoft.com/office/drawing/2014/main" id="{60E69288-7A1B-0CB9-C826-BFF6214A96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7059417" y="2259698"/>
            <a:ext cx="304800" cy="304800"/>
          </a:xfrm>
          <a:prstGeom prst="rect">
            <a:avLst/>
          </a:prstGeom>
        </p:spPr>
      </p:pic>
      <p:pic>
        <p:nvPicPr>
          <p:cNvPr id="8" name="mp3-output-ttsfree(dot)com (95)">
            <a:hlinkClick r:id="" action="ppaction://media"/>
            <a:extLst>
              <a:ext uri="{FF2B5EF4-FFF2-40B4-BE49-F238E27FC236}">
                <a16:creationId xmlns:a16="http://schemas.microsoft.com/office/drawing/2014/main" id="{7D323D5F-84E9-B452-442A-22A6B9EBB5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986613" y="2564498"/>
            <a:ext cx="304800" cy="304800"/>
          </a:xfrm>
          <a:prstGeom prst="rect">
            <a:avLst/>
          </a:prstGeom>
        </p:spPr>
      </p:pic>
      <p:pic>
        <p:nvPicPr>
          <p:cNvPr id="9" name="mp3-output-ttsfree(dot)com (96)">
            <a:hlinkClick r:id="" action="ppaction://media"/>
            <a:extLst>
              <a:ext uri="{FF2B5EF4-FFF2-40B4-BE49-F238E27FC236}">
                <a16:creationId xmlns:a16="http://schemas.microsoft.com/office/drawing/2014/main" id="{D459538E-096C-95D9-ED36-1EEB5EAAB44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511675" y="4445000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7)">
            <a:hlinkClick r:id="" action="ppaction://media"/>
            <a:extLst>
              <a:ext uri="{FF2B5EF4-FFF2-40B4-BE49-F238E27FC236}">
                <a16:creationId xmlns:a16="http://schemas.microsoft.com/office/drawing/2014/main" id="{32245E64-54E6-CFE2-F8D8-E65573ACB0D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7573912" y="4529229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8)">
            <a:hlinkClick r:id="" action="ppaction://media"/>
            <a:extLst>
              <a:ext uri="{FF2B5EF4-FFF2-40B4-BE49-F238E27FC236}">
                <a16:creationId xmlns:a16="http://schemas.microsoft.com/office/drawing/2014/main" id="{2090C52A-55B7-21F4-6B40-2DF398CB2A1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766973" y="4542677"/>
            <a:ext cx="304800" cy="304800"/>
          </a:xfrm>
          <a:prstGeom prst="rect">
            <a:avLst/>
          </a:prstGeom>
        </p:spPr>
      </p:pic>
      <p:pic>
        <p:nvPicPr>
          <p:cNvPr id="14" name="mp3-output-ttsfree(dot)com (99)">
            <a:hlinkClick r:id="" action="ppaction://media"/>
            <a:extLst>
              <a:ext uri="{FF2B5EF4-FFF2-40B4-BE49-F238E27FC236}">
                <a16:creationId xmlns:a16="http://schemas.microsoft.com/office/drawing/2014/main" id="{64D4FC50-AEDC-15F4-1803-832587239A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5360152" y="6203125"/>
            <a:ext cx="304800" cy="304800"/>
          </a:xfrm>
          <a:prstGeom prst="rect">
            <a:avLst/>
          </a:prstGeom>
        </p:spPr>
      </p:pic>
      <p:pic>
        <p:nvPicPr>
          <p:cNvPr id="15" name="mp3-output-ttsfree(dot)com (100)">
            <a:hlinkClick r:id="" action="ppaction://media"/>
            <a:extLst>
              <a:ext uri="{FF2B5EF4-FFF2-40B4-BE49-F238E27FC236}">
                <a16:creationId xmlns:a16="http://schemas.microsoft.com/office/drawing/2014/main" id="{1CB2DD47-DD89-02A4-6192-AC7A5B1B044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8707716" y="6204321"/>
            <a:ext cx="304800" cy="304800"/>
          </a:xfrm>
          <a:prstGeom prst="rect">
            <a:avLst/>
          </a:prstGeom>
        </p:spPr>
      </p:pic>
      <p:pic>
        <p:nvPicPr>
          <p:cNvPr id="16" name="Picture 2" descr="Cat Kitty Sticker by 궁디팡팡 캣페스타">
            <a:extLst>
              <a:ext uri="{FF2B5EF4-FFF2-40B4-BE49-F238E27FC236}">
                <a16:creationId xmlns:a16="http://schemas.microsoft.com/office/drawing/2014/main" id="{9A74F252-B818-0373-87F2-5B3790F2D5F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75" y="319242"/>
            <a:ext cx="202696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1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5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5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6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8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EB7E333-C476-CB5F-E9FF-3952371AD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8131" y="91108"/>
            <a:ext cx="9564514" cy="6766892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DA4E0301-FD3E-28E5-7059-53692537B868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1705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 Quartier Latin, le quartier étudiant de Paris">
            <a:extLst>
              <a:ext uri="{FF2B5EF4-FFF2-40B4-BE49-F238E27FC236}">
                <a16:creationId xmlns:a16="http://schemas.microsoft.com/office/drawing/2014/main" id="{37B2576C-AA5D-E986-B4A4-47911C10B2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66" y="510203"/>
            <a:ext cx="7162693" cy="583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xamens en présentiel. Et si la révolte de la Sorbonne faisait tache  d'huile ? | L'Humanité">
            <a:extLst>
              <a:ext uri="{FF2B5EF4-FFF2-40B4-BE49-F238E27FC236}">
                <a16:creationId xmlns:a16="http://schemas.microsoft.com/office/drawing/2014/main" id="{F595F6E7-0D4E-DAB3-04DC-7039692DA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0103" y="371624"/>
            <a:ext cx="2887395" cy="192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our tout savoir sur le Panthéon, temple des «Grands Hommes» de la  République française">
            <a:extLst>
              <a:ext uri="{FF2B5EF4-FFF2-40B4-BE49-F238E27FC236}">
                <a16:creationId xmlns:a16="http://schemas.microsoft.com/office/drawing/2014/main" id="{F1922B8A-7113-9252-53BD-8E795018D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063" y="2463243"/>
            <a:ext cx="2600325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thédrale Notre-Dame de Paris : Combien de temps pour la construire ?">
            <a:extLst>
              <a:ext uri="{FF2B5EF4-FFF2-40B4-BE49-F238E27FC236}">
                <a16:creationId xmlns:a16="http://schemas.microsoft.com/office/drawing/2014/main" id="{70CB14F6-CA12-C130-7CA9-D14DD8F92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103" y="4389651"/>
            <a:ext cx="2887395" cy="195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DF02C21-F749-78D5-61D5-0042536E572E}"/>
              </a:ext>
            </a:extLst>
          </p:cNvPr>
          <p:cNvSpPr txBox="1"/>
          <p:nvPr/>
        </p:nvSpPr>
        <p:spPr>
          <a:xfrm>
            <a:off x="10508775" y="368749"/>
            <a:ext cx="1406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L’université La Sorbonne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DE0BD5-E1B5-A34B-1765-BBA21FC23FA5}"/>
              </a:ext>
            </a:extLst>
          </p:cNvPr>
          <p:cNvSpPr txBox="1"/>
          <p:nvPr/>
        </p:nvSpPr>
        <p:spPr>
          <a:xfrm>
            <a:off x="7786047" y="2384767"/>
            <a:ext cx="1406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Panthéon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CF2515-F5AC-9C61-F700-DD0008E38C67}"/>
              </a:ext>
            </a:extLst>
          </p:cNvPr>
          <p:cNvSpPr txBox="1"/>
          <p:nvPr/>
        </p:nvSpPr>
        <p:spPr>
          <a:xfrm>
            <a:off x="10508776" y="4389651"/>
            <a:ext cx="1535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Cathédrale Notre-Dame de Paris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F863CD87-1DE1-21ED-FD8E-58AA1DAB05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81627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1134332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50A4E41-557D-084B-0F81-5D4B927830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0247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94765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6D53E7-F3F7-8F67-1610-669AB1FB73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3071" b="266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5BC660-1621-3956-C03C-4495E7E4B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dirty="0" err="1">
                <a:solidFill>
                  <a:srgbClr val="FFFFFF"/>
                </a:solidFill>
              </a:rPr>
              <a:t>Kahoot</a:t>
            </a:r>
            <a:r>
              <a:rPr lang="fr-FR" dirty="0">
                <a:solidFill>
                  <a:srgbClr val="FFFFFF"/>
                </a:solidFill>
              </a:rPr>
              <a:t> time !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C4978D3-E7E8-87FE-BF65-F5BA4529A3F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CCCF017-27B6-183D-3D11-6C917A049A83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049733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Espace réservé du contenu 3">
            <a:extLst>
              <a:ext uri="{FF2B5EF4-FFF2-40B4-BE49-F238E27FC236}">
                <a16:creationId xmlns:a16="http://schemas.microsoft.com/office/drawing/2014/main" id="{F9A976C8-58D0-D9D8-DA8E-012988B240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8008709"/>
              </p:ext>
            </p:extLst>
          </p:nvPr>
        </p:nvGraphicFramePr>
        <p:xfrm>
          <a:off x="1529715" y="2195985"/>
          <a:ext cx="9132570" cy="400695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9132570">
                  <a:extLst>
                    <a:ext uri="{9D8B030D-6E8A-4147-A177-3AD203B41FA5}">
                      <a16:colId xmlns:a16="http://schemas.microsoft.com/office/drawing/2014/main" val="2792844218"/>
                    </a:ext>
                  </a:extLst>
                </a:gridCol>
              </a:tblGrid>
              <a:tr h="100581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4000" b="0" dirty="0">
                          <a:effectLst/>
                        </a:rPr>
                        <a:t>Proposer une sortie</a:t>
                      </a:r>
                      <a:endParaRPr lang="fr-FR" sz="4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353099308"/>
                  </a:ext>
                </a:extLst>
              </a:tr>
              <a:tr h="115005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300" b="0" dirty="0">
                          <a:effectLst/>
                        </a:rPr>
                        <a:t>Je vais au musée du quai Branly, vous venez avec moi ?</a:t>
                      </a:r>
                      <a:endParaRPr lang="fr-FR" sz="3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420412494"/>
                  </a:ext>
                </a:extLst>
              </a:tr>
              <a:tr h="61703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300" b="0">
                          <a:effectLst/>
                        </a:rPr>
                        <a:t>Tu viens avec nous ?</a:t>
                      </a:r>
                      <a:endParaRPr lang="fr-FR" sz="3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870975564"/>
                  </a:ext>
                </a:extLst>
              </a:tr>
              <a:tr h="61703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300" b="0" dirty="0">
                          <a:effectLst/>
                        </a:rPr>
                        <a:t>(Tu fais quoi demain soir ?)</a:t>
                      </a:r>
                      <a:endParaRPr lang="fr-FR" sz="3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618595405"/>
                  </a:ext>
                </a:extLst>
              </a:tr>
              <a:tr h="61703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300" b="0" dirty="0">
                          <a:effectLst/>
                        </a:rPr>
                        <a:t>Ça te dit de dîner au resto ?</a:t>
                      </a:r>
                      <a:endParaRPr lang="fr-FR" sz="3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876307210"/>
                  </a:ext>
                </a:extLst>
              </a:tr>
            </a:tbl>
          </a:graphicData>
        </a:graphic>
      </p:graphicFrame>
      <p:sp>
        <p:nvSpPr>
          <p:cNvPr id="4" name="Titre 3">
            <a:extLst>
              <a:ext uri="{FF2B5EF4-FFF2-40B4-BE49-F238E27FC236}">
                <a16:creationId xmlns:a16="http://schemas.microsoft.com/office/drawing/2014/main" id="{265964EC-2871-94F8-FD61-B8C8A386E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B0A7097A-4550-AD16-B8DE-0DE57CFEDDC4}"/>
              </a:ext>
            </a:extLst>
          </p:cNvPr>
          <p:cNvSpPr txBox="1">
            <a:spLocks/>
          </p:cNvSpPr>
          <p:nvPr/>
        </p:nvSpPr>
        <p:spPr>
          <a:xfrm>
            <a:off x="838200" y="557188"/>
            <a:ext cx="10515600" cy="13255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5200" dirty="0"/>
              <a:t>V. Grammaire (1) : </a:t>
            </a:r>
            <a:br>
              <a:rPr lang="fr-FR" sz="5200" dirty="0"/>
            </a:br>
            <a:r>
              <a:rPr lang="fr-FR" sz="5200" dirty="0"/>
              <a:t>Proposer, </a:t>
            </a:r>
            <a:r>
              <a:rPr lang="fr-FR" sz="5200" dirty="0">
                <a:solidFill>
                  <a:schemeClr val="accent6"/>
                </a:solidFill>
              </a:rPr>
              <a:t>accepter, refuser </a:t>
            </a:r>
            <a:r>
              <a:rPr lang="fr-FR" sz="5200" dirty="0"/>
              <a:t>une sortie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169D377-BEDC-DA8D-8085-C9E4E9C0A1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854518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8857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9DED07-4BD0-6B48-56DE-55E10E7C3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5200" dirty="0"/>
              <a:t>V. Grammaire (1) : </a:t>
            </a:r>
            <a:br>
              <a:rPr lang="fr-FR" sz="5200" dirty="0"/>
            </a:br>
            <a:r>
              <a:rPr lang="fr-FR" sz="5200" dirty="0"/>
              <a:t>Proposer, </a:t>
            </a:r>
            <a:r>
              <a:rPr lang="fr-FR" sz="5200" dirty="0">
                <a:solidFill>
                  <a:schemeClr val="accent6"/>
                </a:solidFill>
              </a:rPr>
              <a:t>accepter, refuser </a:t>
            </a:r>
            <a:r>
              <a:rPr lang="fr-FR" sz="5200" dirty="0"/>
              <a:t>une sortie</a:t>
            </a:r>
          </a:p>
        </p:txBody>
      </p:sp>
      <p:graphicFrame>
        <p:nvGraphicFramePr>
          <p:cNvPr id="17" name="Espace réservé du contenu 3">
            <a:extLst>
              <a:ext uri="{FF2B5EF4-FFF2-40B4-BE49-F238E27FC236}">
                <a16:creationId xmlns:a16="http://schemas.microsoft.com/office/drawing/2014/main" id="{F9A976C8-58D0-D9D8-DA8E-012988B240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8319312"/>
              </p:ext>
            </p:extLst>
          </p:nvPr>
        </p:nvGraphicFramePr>
        <p:xfrm>
          <a:off x="838200" y="2195985"/>
          <a:ext cx="10515600" cy="400695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79284421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719722278"/>
                    </a:ext>
                  </a:extLst>
                </a:gridCol>
              </a:tblGrid>
              <a:tr h="100581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4000" b="0" dirty="0">
                          <a:effectLst/>
                        </a:rPr>
                        <a:t>Proposer une sortie</a:t>
                      </a:r>
                      <a:endParaRPr lang="fr-FR" sz="4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4000" b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Accepter / refuser</a:t>
                      </a:r>
                    </a:p>
                  </a:txBody>
                  <a:tcPr marL="205740" marR="20574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099308"/>
                  </a:ext>
                </a:extLst>
              </a:tr>
              <a:tr h="115005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b="0" dirty="0">
                          <a:effectLst/>
                        </a:rPr>
                        <a:t>Je </a:t>
                      </a:r>
                      <a:r>
                        <a:rPr lang="fr-FR" sz="2800" b="0" dirty="0">
                          <a:effectLst/>
                          <a:highlight>
                            <a:srgbClr val="00FFFF"/>
                          </a:highlight>
                        </a:rPr>
                        <a:t>vais</a:t>
                      </a:r>
                      <a:r>
                        <a:rPr lang="fr-FR" sz="2800" b="0" dirty="0">
                          <a:effectLst/>
                        </a:rPr>
                        <a:t> au musée du quai Branly, vous </a:t>
                      </a:r>
                      <a:r>
                        <a:rPr lang="fr-FR" sz="2800" b="0" dirty="0">
                          <a:effectLst/>
                          <a:highlight>
                            <a:srgbClr val="00FF00"/>
                          </a:highlight>
                        </a:rPr>
                        <a:t>venez</a:t>
                      </a:r>
                      <a:r>
                        <a:rPr lang="fr-FR" sz="2800" b="0" dirty="0">
                          <a:effectLst/>
                        </a:rPr>
                        <a:t> avec moi ?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b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Oui OK, je viens. </a:t>
                      </a:r>
                    </a:p>
                  </a:txBody>
                  <a:tcPr marL="205740" marR="20574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12494"/>
                  </a:ext>
                </a:extLst>
              </a:tr>
              <a:tr h="61703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b="0" dirty="0">
                          <a:effectLst/>
                        </a:rPr>
                        <a:t>Tu </a:t>
                      </a:r>
                      <a:r>
                        <a:rPr lang="fr-FR" sz="2800" b="0" dirty="0">
                          <a:effectLst/>
                          <a:highlight>
                            <a:srgbClr val="00FF00"/>
                          </a:highlight>
                        </a:rPr>
                        <a:t>viens</a:t>
                      </a:r>
                      <a:r>
                        <a:rPr lang="fr-FR" sz="2800" b="0" dirty="0">
                          <a:effectLst/>
                        </a:rPr>
                        <a:t> avec nous ?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b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Non, je ne viens pas.</a:t>
                      </a:r>
                    </a:p>
                  </a:txBody>
                  <a:tcPr marL="205740" marR="20574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975564"/>
                  </a:ext>
                </a:extLst>
              </a:tr>
              <a:tr h="61703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b="0" dirty="0">
                          <a:effectLst/>
                        </a:rPr>
                        <a:t>(</a:t>
                      </a:r>
                      <a:r>
                        <a:rPr lang="fr-FR" sz="2800" b="0" dirty="0">
                          <a:effectLst/>
                          <a:highlight>
                            <a:srgbClr val="FFFF00"/>
                          </a:highlight>
                        </a:rPr>
                        <a:t>Tu fais quoi</a:t>
                      </a:r>
                      <a:r>
                        <a:rPr lang="fr-FR" sz="2800" b="0" dirty="0">
                          <a:effectLst/>
                        </a:rPr>
                        <a:t> demain soir ?)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b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Rien de spécial.</a:t>
                      </a:r>
                    </a:p>
                  </a:txBody>
                  <a:tcPr marL="205740" marR="20574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595405"/>
                  </a:ext>
                </a:extLst>
              </a:tr>
              <a:tr h="61703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b="0" dirty="0">
                          <a:effectLst/>
                          <a:highlight>
                            <a:srgbClr val="FFFF00"/>
                          </a:highlight>
                        </a:rPr>
                        <a:t>Ça te dit</a:t>
                      </a:r>
                      <a:r>
                        <a:rPr lang="fr-FR" sz="2800" b="0" dirty="0">
                          <a:effectLst/>
                        </a:rPr>
                        <a:t> de dîner au resto ?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800" b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Oui, pourquoi pas ?</a:t>
                      </a:r>
                    </a:p>
                  </a:txBody>
                  <a:tcPr marL="205740" marR="20574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30721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22F2E4A-5F36-BA25-E7D6-02E6D3E938E8}"/>
              </a:ext>
            </a:extLst>
          </p:cNvPr>
          <p:cNvSpPr/>
          <p:nvPr/>
        </p:nvSpPr>
        <p:spPr>
          <a:xfrm>
            <a:off x="6096000" y="3207224"/>
            <a:ext cx="5257800" cy="29957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89DF3EDF-0E27-AA44-1C5C-F9D6685E2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45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31BD8C9-D36D-87C0-7096-AFB1815CD8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179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E747FA-FBF3-D471-66D2-AC96BA17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fr-FR" sz="4000" dirty="0"/>
              <a:t>Les verbes </a:t>
            </a:r>
            <a:r>
              <a:rPr lang="fr-FR" sz="4000" dirty="0">
                <a:highlight>
                  <a:srgbClr val="00FFFF"/>
                </a:highlight>
              </a:rPr>
              <a:t>ALLER</a:t>
            </a:r>
            <a:r>
              <a:rPr lang="fr-FR" sz="4000" dirty="0"/>
              <a:t> et </a:t>
            </a:r>
            <a:r>
              <a:rPr lang="fr-FR" sz="4000" dirty="0">
                <a:highlight>
                  <a:srgbClr val="00FF00"/>
                </a:highlight>
              </a:rPr>
              <a:t>VENIR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D4FCC49-2731-9A21-CA8E-B6EF8B53B9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740771"/>
              </p:ext>
            </p:extLst>
          </p:nvPr>
        </p:nvGraphicFramePr>
        <p:xfrm>
          <a:off x="838200" y="1741449"/>
          <a:ext cx="10506456" cy="4700509"/>
        </p:xfrm>
        <a:graphic>
          <a:graphicData uri="http://schemas.openxmlformats.org/drawingml/2006/table">
            <a:tbl>
              <a:tblPr firstRow="1" firstCol="1" bandRow="1"/>
              <a:tblGrid>
                <a:gridCol w="4558614">
                  <a:extLst>
                    <a:ext uri="{9D8B030D-6E8A-4147-A177-3AD203B41FA5}">
                      <a16:colId xmlns:a16="http://schemas.microsoft.com/office/drawing/2014/main" val="1504903902"/>
                    </a:ext>
                  </a:extLst>
                </a:gridCol>
                <a:gridCol w="2683178">
                  <a:extLst>
                    <a:ext uri="{9D8B030D-6E8A-4147-A177-3AD203B41FA5}">
                      <a16:colId xmlns:a16="http://schemas.microsoft.com/office/drawing/2014/main" val="3808775254"/>
                    </a:ext>
                  </a:extLst>
                </a:gridCol>
                <a:gridCol w="3264664">
                  <a:extLst>
                    <a:ext uri="{9D8B030D-6E8A-4147-A177-3AD203B41FA5}">
                      <a16:colId xmlns:a16="http://schemas.microsoft.com/office/drawing/2014/main" val="1603595381"/>
                    </a:ext>
                  </a:extLst>
                </a:gridCol>
              </a:tblGrid>
              <a:tr h="646750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ALLER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VENIR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831215"/>
                  </a:ext>
                </a:extLst>
              </a:tr>
              <a:tr h="646750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vais</a:t>
                      </a:r>
                      <a:endParaRPr lang="fr-FR" sz="5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</a:t>
                      </a:r>
                      <a:r>
                        <a:rPr lang="fr-FR" sz="3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688076"/>
                  </a:ext>
                </a:extLst>
              </a:tr>
              <a:tr h="646750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vas</a:t>
                      </a:r>
                      <a:endParaRPr lang="fr-FR" sz="5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</a:t>
                      </a: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5212594"/>
                  </a:ext>
                </a:extLst>
              </a:tr>
              <a:tr h="646750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/elle / on(*)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</a:t>
                      </a:r>
                      <a:endParaRPr lang="fr-FR" sz="5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</a:t>
                      </a: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85861"/>
                  </a:ext>
                </a:extLst>
              </a:tr>
              <a:tr h="646750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 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allons</a:t>
                      </a:r>
                      <a:endParaRPr lang="fr-FR" sz="5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</a:t>
                      </a: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6369133"/>
                  </a:ext>
                </a:extLst>
              </a:tr>
              <a:tr h="646750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allez</a:t>
                      </a:r>
                      <a:endParaRPr lang="fr-FR" sz="5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</a:t>
                      </a: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174404"/>
                  </a:ext>
                </a:extLst>
              </a:tr>
              <a:tr h="646750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vont</a:t>
                      </a:r>
                      <a:endParaRPr lang="fr-FR" sz="5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vienn</a:t>
                      </a:r>
                      <a:r>
                        <a:rPr lang="fr-FR" sz="3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8209" marR="198209" marT="27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52660"/>
                  </a:ext>
                </a:extLst>
              </a:tr>
            </a:tbl>
          </a:graphicData>
        </a:graphic>
      </p:graphicFrame>
      <p:pic>
        <p:nvPicPr>
          <p:cNvPr id="5" name="mp3-output-ttsfree(dot)com - 2023-01-26T231046.547">
            <a:hlinkClick r:id="" action="ppaction://media"/>
            <a:extLst>
              <a:ext uri="{FF2B5EF4-FFF2-40B4-BE49-F238E27FC236}">
                <a16:creationId xmlns:a16="http://schemas.microsoft.com/office/drawing/2014/main" id="{F5D075D5-6B82-E15B-36A0-BEA15966F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5929" y="1741449"/>
            <a:ext cx="604363" cy="604363"/>
          </a:xfrm>
          <a:prstGeom prst="rect">
            <a:avLst/>
          </a:prstGeom>
        </p:spPr>
      </p:pic>
      <p:pic>
        <p:nvPicPr>
          <p:cNvPr id="6" name="mp3-output-ttsfree(dot)com - 2023-01-26T231222.740">
            <a:hlinkClick r:id="" action="ppaction://media"/>
            <a:extLst>
              <a:ext uri="{FF2B5EF4-FFF2-40B4-BE49-F238E27FC236}">
                <a16:creationId xmlns:a16="http://schemas.microsoft.com/office/drawing/2014/main" id="{6D01FFCA-19A7-7792-3F75-340F5FBDD3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00197" y="1741449"/>
            <a:ext cx="604363" cy="604363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F16C75EC-B65C-7375-99AB-870EDA6A03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45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6FE6DEA-0EC7-4871-642E-F42EF1F3C5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760423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e verbe VENIR -Module 6 | La Vie en Rose - FLE">
            <a:extLst>
              <a:ext uri="{FF2B5EF4-FFF2-40B4-BE49-F238E27FC236}">
                <a16:creationId xmlns:a16="http://schemas.microsoft.com/office/drawing/2014/main" id="{52217ECD-82E8-1C01-CC91-1C8317AAAF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3"/>
          <a:stretch/>
        </p:blipFill>
        <p:spPr bwMode="auto">
          <a:xfrm>
            <a:off x="1478153" y="1951630"/>
            <a:ext cx="9058275" cy="254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0594B53-EA12-6D73-383E-AB61CFA8E317}"/>
              </a:ext>
            </a:extLst>
          </p:cNvPr>
          <p:cNvSpPr txBox="1"/>
          <p:nvPr/>
        </p:nvSpPr>
        <p:spPr>
          <a:xfrm>
            <a:off x="1478153" y="1317416"/>
            <a:ext cx="905827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Exercice à compléter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2E72044-AEC5-5249-C974-A68FBF2B26DB}"/>
              </a:ext>
            </a:extLst>
          </p:cNvPr>
          <p:cNvSpPr txBox="1"/>
          <p:nvPr/>
        </p:nvSpPr>
        <p:spPr>
          <a:xfrm>
            <a:off x="1478153" y="4592472"/>
            <a:ext cx="446772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Tu vas à la piscine.</a:t>
            </a:r>
          </a:p>
          <a:p>
            <a:r>
              <a:rPr lang="fr-FR" sz="2400" dirty="0">
                <a:solidFill>
                  <a:srgbClr val="00B0F0"/>
                </a:solidFill>
              </a:rPr>
              <a:t>Je vais à l’école.</a:t>
            </a:r>
          </a:p>
          <a:p>
            <a:r>
              <a:rPr lang="fr-FR" sz="2400" dirty="0">
                <a:solidFill>
                  <a:srgbClr val="00B0F0"/>
                </a:solidFill>
              </a:rPr>
              <a:t>Théo va réfléchir.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75FBD76-6D19-AC9D-32E5-B73E5B774AEA}"/>
              </a:ext>
            </a:extLst>
          </p:cNvPr>
          <p:cNvSpPr txBox="1"/>
          <p:nvPr/>
        </p:nvSpPr>
        <p:spPr>
          <a:xfrm>
            <a:off x="6007290" y="4592472"/>
            <a:ext cx="446772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Tu viens avec moi.</a:t>
            </a:r>
          </a:p>
          <a:p>
            <a:r>
              <a:rPr lang="fr-FR" sz="2400" dirty="0">
                <a:solidFill>
                  <a:srgbClr val="00B0F0"/>
                </a:solidFill>
              </a:rPr>
              <a:t>Elles viennent de partir.</a:t>
            </a:r>
          </a:p>
          <a:p>
            <a:r>
              <a:rPr lang="fr-FR" sz="2400" dirty="0">
                <a:solidFill>
                  <a:srgbClr val="00B0F0"/>
                </a:solidFill>
              </a:rPr>
              <a:t>Nous venons de manger.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FE8CB31A-C714-165D-6A8B-F12529B626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198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28D1E49-2A21-4A83-A0E0-FB1597B4B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88B852E-5494-418B-A833-75CF016A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F31E3C1-1A46-4329-9F80-B576692FE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294B4592-99CA-47B1-816F-CE2D44F65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F690E4C-72F8-4AC5-AF99-562763CC6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F834CDD4-CAB8-4ACC-9AAC-5399C743D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1AEB045A-6821-475B-A28E-047437ABE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D9B790C0-3D34-4626-BAFB-6EB473F40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EDA4D87F-91A4-4628-9A6E-F01820A7E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045DAB88-124C-459C-A889-DAE9C9BE2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85D44010-1DAA-4CAC-B83F-7E3E8C455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E8C01D66-5C93-4A2E-AA74-DE97574EA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E2E1A6E1-6C4A-47D3-81E2-9F8624F1B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3E849CB5-4526-49DC-B77B-A20FDB7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5A18C8A4-FB2A-44C1-93D3-26C6DDFE0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85D014FD-8C5A-4071-B19E-4910AAB61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A37D7262-3596-4026-9AD4-E94332E52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187E37E0-AAC3-4B33-AF36-334ACCBD3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409758BB-8A0E-4BEB-BC0C-F410AD98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97C4EFE2-9D25-4978-BD9A-873B49270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9CCAF82A-A0E0-4B55-A97B-EFFAE79AF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4F800DD8-3954-4F73-8807-16F1CFAC1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84E1C91A-4B06-4852-918C-6380FA98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C250F1EC-F056-EEE3-0EEC-840B21924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7" y="795527"/>
            <a:ext cx="10488547" cy="11909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Exercice</a:t>
            </a:r>
            <a:r>
              <a:rPr lang="en-US" sz="40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LE 10 p.51</a:t>
            </a:r>
            <a:endParaRPr lang="en-US" sz="4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030" y="2250281"/>
            <a:ext cx="4959318" cy="3678237"/>
          </a:xfrm>
          <a:prstGeom prst="rect">
            <a:avLst/>
          </a:prstGeom>
          <a:solidFill>
            <a:schemeClr val="bg1"/>
          </a:solidFill>
          <a:ln w="19050">
            <a:solidFill>
              <a:srgbClr val="FBDF7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046381E8-27DB-5C14-AE7B-43E1EF4B86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6" r="2383"/>
          <a:stretch/>
        </p:blipFill>
        <p:spPr>
          <a:xfrm>
            <a:off x="1103257" y="2416047"/>
            <a:ext cx="4626864" cy="3346704"/>
          </a:xfrm>
          <a:prstGeom prst="rect">
            <a:avLst/>
          </a:prstGeom>
          <a:ln w="12700"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359B172-A71A-B73A-30CF-191E26AD7F57}"/>
              </a:ext>
            </a:extLst>
          </p:cNvPr>
          <p:cNvSpPr txBox="1"/>
          <p:nvPr/>
        </p:nvSpPr>
        <p:spPr>
          <a:xfrm>
            <a:off x="6380703" y="2228850"/>
            <a:ext cx="5028928" cy="36996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228600">
              <a:lnSpc>
                <a:spcPct val="90000"/>
              </a:lnSpc>
              <a:spcAft>
                <a:spcPts val="800"/>
              </a:spcAft>
              <a:buClr>
                <a:srgbClr val="FBDF73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effectLst/>
              </a:rPr>
              <a:t>Tu </a:t>
            </a:r>
            <a:r>
              <a:rPr lang="en-US" sz="2200" dirty="0" err="1">
                <a:solidFill>
                  <a:srgbClr val="00B0F0"/>
                </a:solidFill>
                <a:effectLst/>
              </a:rPr>
              <a:t>fais</a:t>
            </a:r>
            <a:r>
              <a:rPr lang="en-US" sz="2200" dirty="0">
                <a:solidFill>
                  <a:schemeClr val="tx1"/>
                </a:solidFill>
                <a:effectLst/>
              </a:rPr>
              <a:t> quoi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aujourd’hui</a:t>
            </a:r>
            <a:r>
              <a:rPr lang="en-US" sz="2200" dirty="0">
                <a:solidFill>
                  <a:schemeClr val="tx1"/>
                </a:solidFill>
                <a:effectLst/>
              </a:rPr>
              <a:t> ?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Clr>
                <a:srgbClr val="FBDF73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effectLst/>
              </a:rPr>
              <a:t>Je </a:t>
            </a:r>
            <a:r>
              <a:rPr lang="en-US" sz="2200" dirty="0" err="1">
                <a:solidFill>
                  <a:srgbClr val="00B0F0"/>
                </a:solidFill>
                <a:effectLst/>
              </a:rPr>
              <a:t>vais</a:t>
            </a:r>
            <a:r>
              <a:rPr lang="en-US" sz="2200" dirty="0">
                <a:solidFill>
                  <a:schemeClr val="tx1"/>
                </a:solidFill>
                <a:effectLst/>
              </a:rPr>
              <a:t> au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cinéma</a:t>
            </a:r>
            <a:r>
              <a:rPr lang="en-US" sz="2200" dirty="0">
                <a:solidFill>
                  <a:schemeClr val="tx1"/>
                </a:solidFill>
                <a:effectLst/>
              </a:rPr>
              <a:t>. Tu </a:t>
            </a:r>
            <a:r>
              <a:rPr lang="en-US" sz="2200" dirty="0" err="1">
                <a:solidFill>
                  <a:srgbClr val="00B0F0"/>
                </a:solidFill>
                <a:effectLst/>
              </a:rPr>
              <a:t>viens</a:t>
            </a:r>
            <a:r>
              <a:rPr lang="en-US" sz="2200" dirty="0">
                <a:solidFill>
                  <a:schemeClr val="tx1"/>
                </a:solidFill>
                <a:effectLst/>
              </a:rPr>
              <a:t> avec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moi</a:t>
            </a:r>
            <a:r>
              <a:rPr lang="en-US" sz="2200" dirty="0">
                <a:solidFill>
                  <a:schemeClr val="tx1"/>
                </a:solidFill>
                <a:effectLst/>
              </a:rPr>
              <a:t> ?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Clr>
                <a:srgbClr val="FBDF73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effectLst/>
              </a:rPr>
              <a:t>Non, avec Lucie, nous </a:t>
            </a:r>
            <a:r>
              <a:rPr lang="en-US" sz="2200" dirty="0" err="1">
                <a:solidFill>
                  <a:srgbClr val="00B0F0"/>
                </a:solidFill>
                <a:effectLst/>
              </a:rPr>
              <a:t>allons</a:t>
            </a:r>
            <a:r>
              <a:rPr lang="en-US" sz="2200" dirty="0">
                <a:solidFill>
                  <a:schemeClr val="tx1"/>
                </a:solidFill>
                <a:effectLst/>
              </a:rPr>
              <a:t> au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musée</a:t>
            </a:r>
            <a:r>
              <a:rPr lang="en-US" sz="2200" dirty="0">
                <a:solidFill>
                  <a:schemeClr val="tx1"/>
                </a:solidFill>
                <a:effectLst/>
              </a:rPr>
              <a:t>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Clr>
                <a:srgbClr val="FBDF73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effectLst/>
              </a:rPr>
              <a:t>Pierre et Marie </a:t>
            </a:r>
            <a:r>
              <a:rPr lang="en-US" sz="2200" dirty="0" err="1">
                <a:solidFill>
                  <a:srgbClr val="00B0F0"/>
                </a:solidFill>
                <a:effectLst/>
              </a:rPr>
              <a:t>viennent</a:t>
            </a:r>
            <a:r>
              <a:rPr lang="en-US" sz="2200" dirty="0">
                <a:solidFill>
                  <a:schemeClr val="tx1"/>
                </a:solidFill>
                <a:effectLst/>
              </a:rPr>
              <a:t> avec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vous</a:t>
            </a:r>
            <a:r>
              <a:rPr lang="en-US" sz="2200" dirty="0">
                <a:solidFill>
                  <a:schemeClr val="tx1"/>
                </a:solidFill>
                <a:effectLst/>
              </a:rPr>
              <a:t> ?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Clr>
                <a:srgbClr val="FBDF73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effectLst/>
              </a:rPr>
              <a:t>Non,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ils</a:t>
            </a:r>
            <a:r>
              <a:rPr lang="en-US" sz="2200" dirty="0">
                <a:solidFill>
                  <a:schemeClr val="tx1"/>
                </a:solidFill>
                <a:effectLst/>
              </a:rPr>
              <a:t> </a:t>
            </a:r>
            <a:r>
              <a:rPr lang="en-US" sz="2200" dirty="0" err="1">
                <a:solidFill>
                  <a:srgbClr val="00B0F0"/>
                </a:solidFill>
                <a:effectLst/>
              </a:rPr>
              <a:t>vont</a:t>
            </a:r>
            <a:r>
              <a:rPr lang="en-US" sz="2200" dirty="0">
                <a:solidFill>
                  <a:schemeClr val="tx1"/>
                </a:solidFill>
                <a:effectLst/>
              </a:rPr>
              <a:t> au restaurant !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Clr>
                <a:srgbClr val="FBDF73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effectLst/>
              </a:rPr>
              <a:t>Et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demain</a:t>
            </a:r>
            <a:r>
              <a:rPr lang="en-US" sz="2200" dirty="0">
                <a:solidFill>
                  <a:schemeClr val="tx1"/>
                </a:solidFill>
                <a:effectLst/>
              </a:rPr>
              <a:t>,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ils</a:t>
            </a:r>
            <a:r>
              <a:rPr lang="en-US" sz="2200" dirty="0">
                <a:solidFill>
                  <a:schemeClr val="tx1"/>
                </a:solidFill>
                <a:effectLst/>
              </a:rPr>
              <a:t> </a:t>
            </a:r>
            <a:r>
              <a:rPr lang="en-US" sz="2200" dirty="0">
                <a:solidFill>
                  <a:srgbClr val="00B0F0"/>
                </a:solidFill>
                <a:effectLst/>
              </a:rPr>
              <a:t>font</a:t>
            </a:r>
            <a:r>
              <a:rPr lang="en-US" sz="2200" dirty="0">
                <a:solidFill>
                  <a:schemeClr val="tx1"/>
                </a:solidFill>
                <a:effectLst/>
              </a:rPr>
              <a:t> quoi ?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Clr>
                <a:srgbClr val="FBDF73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effectLst/>
              </a:rPr>
              <a:t>Demain</a:t>
            </a:r>
            <a:r>
              <a:rPr lang="en-US" sz="2200" dirty="0">
                <a:solidFill>
                  <a:schemeClr val="tx1"/>
                </a:solidFill>
                <a:effectLst/>
              </a:rPr>
              <a:t>, on </a:t>
            </a:r>
            <a:r>
              <a:rPr lang="en-US" sz="2200" dirty="0" err="1">
                <a:solidFill>
                  <a:srgbClr val="00B0F0"/>
                </a:solidFill>
                <a:effectLst/>
              </a:rPr>
              <a:t>va</a:t>
            </a:r>
            <a:r>
              <a:rPr lang="en-US" sz="2200" dirty="0">
                <a:solidFill>
                  <a:schemeClr val="tx1"/>
                </a:solidFill>
                <a:effectLst/>
              </a:rPr>
              <a:t> au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théâtre</a:t>
            </a:r>
            <a:r>
              <a:rPr lang="en-US" sz="2200" dirty="0">
                <a:solidFill>
                  <a:schemeClr val="tx1"/>
                </a:solidFill>
                <a:effectLst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tous</a:t>
            </a:r>
            <a:r>
              <a:rPr lang="en-US" sz="2200" dirty="0">
                <a:solidFill>
                  <a:schemeClr val="tx1"/>
                </a:solidFill>
                <a:effectLst/>
              </a:rPr>
              <a:t> les quatre.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Clr>
                <a:srgbClr val="FBDF73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effectLst/>
              </a:rPr>
              <a:t>Ah !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Demain</a:t>
            </a:r>
            <a:r>
              <a:rPr lang="en-US" sz="2200" dirty="0">
                <a:solidFill>
                  <a:schemeClr val="tx1"/>
                </a:solidFill>
                <a:effectLst/>
              </a:rPr>
              <a:t>, je </a:t>
            </a:r>
            <a:r>
              <a:rPr lang="en-US" sz="2200" dirty="0" err="1">
                <a:solidFill>
                  <a:srgbClr val="00B0F0"/>
                </a:solidFill>
                <a:effectLst/>
              </a:rPr>
              <a:t>viens</a:t>
            </a:r>
            <a:r>
              <a:rPr lang="en-US" sz="2200" dirty="0">
                <a:solidFill>
                  <a:schemeClr val="tx1"/>
                </a:solidFill>
                <a:effectLst/>
              </a:rPr>
              <a:t> avec </a:t>
            </a:r>
            <a:r>
              <a:rPr lang="en-US" sz="2200" dirty="0" err="1">
                <a:solidFill>
                  <a:schemeClr val="tx1"/>
                </a:solidFill>
                <a:effectLst/>
              </a:rPr>
              <a:t>vous</a:t>
            </a:r>
            <a:r>
              <a:rPr lang="en-US" sz="2200" dirty="0">
                <a:solidFill>
                  <a:schemeClr val="tx1"/>
                </a:solidFill>
                <a:effectLst/>
              </a:rPr>
              <a:t> !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9C25598-A882-55F7-395E-E0E9F07960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365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4E8517C-9652-99A9-0527-11DCF54216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653006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F9F79B-A093-478E-96B5-EE02BC93A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0A0E88-5115-D8C1-BE9C-BAD4C9D34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4526280"/>
            <a:ext cx="7410681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Kahoot !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C686B2-72AE-3B14-C980-0F8B41CA3557}"/>
              </a:ext>
            </a:extLst>
          </p:cNvPr>
          <p:cNvSpPr txBox="1"/>
          <p:nvPr/>
        </p:nvSpPr>
        <p:spPr>
          <a:xfrm>
            <a:off x="640080" y="595293"/>
            <a:ext cx="5676637" cy="3463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u="sng">
                <a:effectLst/>
                <a:hlinkClick r:id="rId2"/>
              </a:rPr>
              <a:t>https://play.kahoot.it/v2/?quizId=0f778a08-3ffb-4a83-9a1b-f22c3c6b66ad</a:t>
            </a:r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1394CD8-BD30-4B74-86F4-51FDF3383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C22394-EBC2-4FAF-A555-6C02D589E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1508760" y="3431556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F7194F93-1F71-4A70-9DF1-28F183771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2897" y="5004581"/>
            <a:ext cx="962395" cy="9623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BBC0C84-DC2A-43AE-9576-0A44295E8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63725" y="4865965"/>
            <a:ext cx="293695" cy="2936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C4768CF-C624-CA2D-CD09-C98DD0373E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88562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EE825E3-7ABE-A6B5-7064-9B3B8A81B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600" dirty="0"/>
              <a:t>V. Grammaire (2) : </a:t>
            </a:r>
            <a:br>
              <a:rPr lang="fr-FR" sz="3600" dirty="0"/>
            </a:br>
            <a:r>
              <a:rPr lang="fr-FR" sz="3600" dirty="0"/>
              <a:t>Les mots interrogatifs OÙ / QUAND / À QUELLE HEURE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E505078-0273-9BBF-038F-71EF44BA72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3098660"/>
              </p:ext>
            </p:extLst>
          </p:nvPr>
        </p:nvGraphicFramePr>
        <p:xfrm>
          <a:off x="838200" y="2278412"/>
          <a:ext cx="10515601" cy="3445766"/>
        </p:xfrm>
        <a:graphic>
          <a:graphicData uri="http://schemas.openxmlformats.org/drawingml/2006/table">
            <a:tbl>
              <a:tblPr firstRow="1" firstCol="1" bandRow="1"/>
              <a:tblGrid>
                <a:gridCol w="3458539">
                  <a:extLst>
                    <a:ext uri="{9D8B030D-6E8A-4147-A177-3AD203B41FA5}">
                      <a16:colId xmlns:a16="http://schemas.microsoft.com/office/drawing/2014/main" val="851498618"/>
                    </a:ext>
                  </a:extLst>
                </a:gridCol>
                <a:gridCol w="3611648">
                  <a:extLst>
                    <a:ext uri="{9D8B030D-6E8A-4147-A177-3AD203B41FA5}">
                      <a16:colId xmlns:a16="http://schemas.microsoft.com/office/drawing/2014/main" val="4124420984"/>
                    </a:ext>
                  </a:extLst>
                </a:gridCol>
                <a:gridCol w="3445414">
                  <a:extLst>
                    <a:ext uri="{9D8B030D-6E8A-4147-A177-3AD203B41FA5}">
                      <a16:colId xmlns:a16="http://schemas.microsoft.com/office/drawing/2014/main" val="1461844965"/>
                    </a:ext>
                  </a:extLst>
                </a:gridCol>
              </a:tblGrid>
              <a:tr h="1106243">
                <a:tc>
                  <a:txBody>
                    <a:bodyPr/>
                    <a:lstStyle/>
                    <a:p>
                      <a:pPr algn="ctr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vont </a:t>
                      </a: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où</a:t>
                      </a: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?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y vont </a:t>
                      </a: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quand</a:t>
                      </a: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?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y vont </a:t>
                      </a: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quelle heure</a:t>
                      </a: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?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315825"/>
                  </a:ext>
                </a:extLst>
              </a:tr>
              <a:tr h="616640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Chez Paparazzi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Demain soir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20 heures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700062"/>
                  </a:ext>
                </a:extLst>
              </a:tr>
              <a:tr h="616640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cinéma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Dimanche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midi 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091893"/>
                  </a:ext>
                </a:extLst>
              </a:tr>
              <a:tr h="1106243"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musée du quai Branly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Aujourd’hui (jeudi)</a:t>
                      </a:r>
                      <a:endParaRPr lang="fr-FR" sz="5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3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soir</a:t>
                      </a:r>
                      <a:endParaRPr lang="fr-FR" sz="5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982" marR="188982" marT="262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817312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C04F81C-1C6E-96D8-94B8-B557E90D0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578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4F469D-A401-1E34-BE05-891C64E55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Starter</a:t>
            </a:r>
          </a:p>
        </p:txBody>
      </p:sp>
      <p:pic>
        <p:nvPicPr>
          <p:cNvPr id="4" name="Média en ligne 3" title="10 Best things to do in Latin Quarter Paris">
            <a:hlinkClick r:id="" action="ppaction://media"/>
            <a:extLst>
              <a:ext uri="{FF2B5EF4-FFF2-40B4-BE49-F238E27FC236}">
                <a16:creationId xmlns:a16="http://schemas.microsoft.com/office/drawing/2014/main" id="{ADBEC6A9-79AF-91B2-5C5B-8C227298ED7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F88E54D-DD53-2CF3-8037-69186A4C5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81627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0061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32DFA3C-9C9B-F88E-1B49-2A1609F2FA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003972"/>
              </p:ext>
            </p:extLst>
          </p:nvPr>
        </p:nvGraphicFramePr>
        <p:xfrm>
          <a:off x="857380" y="643467"/>
          <a:ext cx="10477242" cy="5571069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897612">
                  <a:extLst>
                    <a:ext uri="{9D8B030D-6E8A-4147-A177-3AD203B41FA5}">
                      <a16:colId xmlns:a16="http://schemas.microsoft.com/office/drawing/2014/main" val="1244097345"/>
                    </a:ext>
                  </a:extLst>
                </a:gridCol>
                <a:gridCol w="1594801">
                  <a:extLst>
                    <a:ext uri="{9D8B030D-6E8A-4147-A177-3AD203B41FA5}">
                      <a16:colId xmlns:a16="http://schemas.microsoft.com/office/drawing/2014/main" val="3721134535"/>
                    </a:ext>
                  </a:extLst>
                </a:gridCol>
                <a:gridCol w="1045705">
                  <a:extLst>
                    <a:ext uri="{9D8B030D-6E8A-4147-A177-3AD203B41FA5}">
                      <a16:colId xmlns:a16="http://schemas.microsoft.com/office/drawing/2014/main" val="2509070347"/>
                    </a:ext>
                  </a:extLst>
                </a:gridCol>
                <a:gridCol w="1178942">
                  <a:extLst>
                    <a:ext uri="{9D8B030D-6E8A-4147-A177-3AD203B41FA5}">
                      <a16:colId xmlns:a16="http://schemas.microsoft.com/office/drawing/2014/main" val="2211549062"/>
                    </a:ext>
                  </a:extLst>
                </a:gridCol>
                <a:gridCol w="1962212">
                  <a:extLst>
                    <a:ext uri="{9D8B030D-6E8A-4147-A177-3AD203B41FA5}">
                      <a16:colId xmlns:a16="http://schemas.microsoft.com/office/drawing/2014/main" val="1511691962"/>
                    </a:ext>
                  </a:extLst>
                </a:gridCol>
                <a:gridCol w="2797970">
                  <a:extLst>
                    <a:ext uri="{9D8B030D-6E8A-4147-A177-3AD203B41FA5}">
                      <a16:colId xmlns:a16="http://schemas.microsoft.com/office/drawing/2014/main" val="2766840758"/>
                    </a:ext>
                  </a:extLst>
                </a:gridCol>
              </a:tblGrid>
              <a:tr h="129005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 dirty="0">
                          <a:solidFill>
                            <a:schemeClr val="tx1"/>
                          </a:solidFill>
                          <a:effectLst/>
                        </a:rPr>
                        <a:t>(1)-Mot interrogatif</a:t>
                      </a:r>
                      <a:endParaRPr lang="fr-FR" sz="25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 dirty="0">
                          <a:solidFill>
                            <a:schemeClr val="tx1"/>
                          </a:solidFill>
                          <a:effectLst/>
                        </a:rPr>
                        <a:t>(2) Est-ce que</a:t>
                      </a:r>
                      <a:endParaRPr lang="fr-FR" sz="25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 dirty="0">
                          <a:solidFill>
                            <a:schemeClr val="tx1"/>
                          </a:solidFill>
                          <a:effectLst/>
                        </a:rPr>
                        <a:t>(3) Sujet</a:t>
                      </a:r>
                      <a:endParaRPr lang="fr-FR" sz="25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 dirty="0">
                          <a:solidFill>
                            <a:schemeClr val="tx1"/>
                          </a:solidFill>
                          <a:effectLst/>
                        </a:rPr>
                        <a:t>(4) Verbe</a:t>
                      </a:r>
                      <a:endParaRPr lang="fr-FR" sz="25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 dirty="0">
                          <a:solidFill>
                            <a:schemeClr val="tx1"/>
                          </a:solidFill>
                          <a:effectLst/>
                        </a:rPr>
                        <a:t>(5) Objet</a:t>
                      </a:r>
                      <a:endParaRPr lang="fr-FR" sz="25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 dirty="0">
                          <a:solidFill>
                            <a:schemeClr val="tx1"/>
                          </a:solidFill>
                          <a:effectLst/>
                        </a:rPr>
                        <a:t>Réponse</a:t>
                      </a:r>
                      <a:endParaRPr lang="fr-FR" sz="25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910919"/>
                  </a:ext>
                </a:extLst>
              </a:tr>
              <a:tr h="129005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Où</a:t>
                      </a:r>
                      <a:endParaRPr lang="fr-FR" sz="25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est-ce qu’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</a:rPr>
                        <a:t>ils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</a:rPr>
                        <a:t>vont ?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 dirty="0">
                          <a:solidFill>
                            <a:schemeClr val="tx1"/>
                          </a:solidFill>
                          <a:effectLst/>
                        </a:rPr>
                        <a:t>Ils vont </a:t>
                      </a:r>
                      <a:r>
                        <a:rPr lang="fr-FR" sz="25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au restaurant</a:t>
                      </a:r>
                      <a:endParaRPr lang="fr-FR" sz="250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979959"/>
                  </a:ext>
                </a:extLst>
              </a:tr>
              <a:tr h="170090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Quand</a:t>
                      </a:r>
                      <a:endParaRPr lang="fr-FR" sz="25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est-ce qu’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</a:rPr>
                        <a:t>ils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</a:rPr>
                        <a:t>vont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</a:rPr>
                        <a:t>au restaurant ?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 dirty="0">
                          <a:solidFill>
                            <a:schemeClr val="tx1"/>
                          </a:solidFill>
                          <a:effectLst/>
                        </a:rPr>
                        <a:t>Ils vont au restaurant </a:t>
                      </a:r>
                      <a:r>
                        <a:rPr lang="fr-FR" sz="25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demain soir</a:t>
                      </a:r>
                      <a:endParaRPr lang="fr-FR" sz="250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336874"/>
                  </a:ext>
                </a:extLst>
              </a:tr>
              <a:tr h="129005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À quelle heure</a:t>
                      </a:r>
                      <a:endParaRPr lang="fr-FR" sz="25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est-ce qu’</a:t>
                      </a:r>
                      <a:endParaRPr lang="fr-FR" sz="25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</a:rPr>
                        <a:t>ils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</a:rPr>
                        <a:t>vont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>
                          <a:solidFill>
                            <a:schemeClr val="tx1"/>
                          </a:solidFill>
                          <a:effectLst/>
                        </a:rPr>
                        <a:t>au restaurant ?</a:t>
                      </a:r>
                      <a:endParaRPr lang="fr-FR" sz="2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fr-FR" sz="2500" cap="none" spc="0" dirty="0">
                          <a:solidFill>
                            <a:schemeClr val="tx1"/>
                          </a:solidFill>
                          <a:effectLst/>
                        </a:rPr>
                        <a:t>Ils vont au restaurant </a:t>
                      </a:r>
                      <a:r>
                        <a:rPr lang="fr-FR" sz="25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à 20h</a:t>
                      </a:r>
                      <a:endParaRPr lang="fr-FR" sz="250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16279" marT="46512" marB="3488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506611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39675CD-F57F-3B73-52C7-5E54E38132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A25287D5-7B1C-A747-85B4-F342331D96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1" y="24077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640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EEB8ED6-9142-4A11-B029-18DDE98C4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A67494-4C0E-3F75-B160-52570671F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312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4000" dirty="0"/>
              <a:t>Exercice LE 4 p.47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6E0A86-EFD1-30DD-2A88-6C4E1E1503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10"/>
          <a:stretch/>
        </p:blipFill>
        <p:spPr>
          <a:xfrm>
            <a:off x="838200" y="1825625"/>
            <a:ext cx="6151651" cy="4303465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69A9FC-ECA6-BF35-F4D4-FADEAFB87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2944" y="1825625"/>
            <a:ext cx="3800856" cy="43034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avec moi au ciné ?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 ?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Demain 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quelle heure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19 heures.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D’accord. On se donne 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rendez-vous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où ?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Devant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cinéma.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OK, à </a:t>
            </a:r>
            <a:r>
              <a:rPr lang="fr-FR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demain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613CFB2-1869-37A1-AC8E-4FA9306009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063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ourglass">
            <a:extLst>
              <a:ext uri="{FF2B5EF4-FFF2-40B4-BE49-F238E27FC236}">
                <a16:creationId xmlns:a16="http://schemas.microsoft.com/office/drawing/2014/main" id="{B3C69200-0367-CCA5-2FAE-EC72660A0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05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7DCE9D2-B7CE-7AAD-ABBB-A81AFBA3D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/>
              <a:t>Kahoot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3DE474-CB39-ED29-69FF-36ACBF393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u="sng" dirty="0">
                <a:effectLst/>
                <a:hlinkClick r:id="rId3"/>
              </a:rPr>
              <a:t>https://play.kahoot.it/v2/?quizId=14e21f00-5c0b-41a5-a340-f002eac48f8e</a:t>
            </a:r>
            <a:endParaRPr lang="en-US" sz="2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BEF36685-2057-FFEE-CD7E-A9C220AD5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56262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03841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Qui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Quoi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Quand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Où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RDV ?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  <a:p>
            <a:r>
              <a:rPr lang="en-US" sz="2133" i="1" dirty="0"/>
              <a:t>(Check dialogue at the beginning of the lesson)</a:t>
            </a:r>
          </a:p>
          <a:p>
            <a:endParaRPr lang="en-US" sz="2133" i="1" dirty="0"/>
          </a:p>
          <a:p>
            <a:r>
              <a:rPr lang="en-US" sz="2133" i="1" dirty="0"/>
              <a:t>You can also check the next video to get more ideas of what to do in Paris.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 err="1"/>
              <a:t>Critères</a:t>
            </a:r>
            <a:r>
              <a:rPr lang="en-US" sz="2100" dirty="0"/>
              <a:t> de </a:t>
            </a:r>
            <a:r>
              <a:rPr lang="en-US" sz="2100" dirty="0" err="1"/>
              <a:t>réussite</a:t>
            </a:r>
            <a:r>
              <a:rPr lang="en-US" sz="2100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00" dirty="0">
                <a:ea typeface="ＭＳ Ｐゴシック"/>
              </a:rPr>
              <a:t>　　　　　</a:t>
            </a:r>
            <a:r>
              <a:rPr lang="fr-FR" altLang="ja-JP" sz="2100" dirty="0">
                <a:ea typeface="ＭＳ Ｐゴシック"/>
              </a:rPr>
              <a:t>où, quand, heure</a:t>
            </a:r>
            <a:r>
              <a:rPr lang="ja-JP" altLang="en-US" sz="2100" dirty="0">
                <a:ea typeface="ＭＳ Ｐゴシック"/>
              </a:rPr>
              <a:t>　　　　　</a:t>
            </a:r>
            <a:endParaRPr lang="en-US" altLang="ja-JP" sz="2100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00" dirty="0">
                <a:ea typeface="ＭＳ Ｐゴシック"/>
              </a:rPr>
              <a:t>　　　　　</a:t>
            </a:r>
            <a:r>
              <a:rPr lang="fr-FR" altLang="ja-JP" sz="2100" dirty="0">
                <a:ea typeface="ＭＳ Ｐゴシック"/>
              </a:rPr>
              <a:t>qui, quoi</a:t>
            </a:r>
          </a:p>
          <a:p>
            <a:pPr>
              <a:lnSpc>
                <a:spcPct val="150000"/>
              </a:lnSpc>
            </a:pPr>
            <a:r>
              <a:rPr lang="fr-FR" altLang="ja-JP" sz="2100" dirty="0">
                <a:ea typeface="ＭＳ Ｐゴシック"/>
              </a:rPr>
              <a:t>               salutations, congé</a:t>
            </a:r>
          </a:p>
          <a:p>
            <a:pPr>
              <a:lnSpc>
                <a:spcPct val="150000"/>
              </a:lnSpc>
            </a:pPr>
            <a:r>
              <a:rPr lang="en-US" sz="1100" dirty="0">
                <a:ea typeface="ＭＳ Ｐゴシック"/>
              </a:rPr>
              <a:t>	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téléphoner </a:t>
            </a:r>
            <a:r>
              <a:rPr lang="fr-FR" sz="3200" dirty="0"/>
              <a:t>et</a:t>
            </a:r>
            <a:r>
              <a:rPr lang="fr-FR" sz="3200" b="1" dirty="0"/>
              <a:t> prendre des nouvelles</a:t>
            </a:r>
            <a:r>
              <a:rPr lang="fr-FR" sz="3200" dirty="0"/>
              <a:t>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A6576BD-4D97-F139-FB18-C41740629B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509" y="1169037"/>
            <a:ext cx="4320803" cy="201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0C37E8-96F4-5437-9A30-75E7EFF45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Top 5 des meilleures activités à faire à Paris</a:t>
            </a:r>
          </a:p>
        </p:txBody>
      </p:sp>
      <p:pic>
        <p:nvPicPr>
          <p:cNvPr id="4" name="Média en ligne 3" title="5 meilleures activités à faire à Paris pas chers">
            <a:hlinkClick r:id="" action="ppaction://media"/>
            <a:extLst>
              <a:ext uri="{FF2B5EF4-FFF2-40B4-BE49-F238E27FC236}">
                <a16:creationId xmlns:a16="http://schemas.microsoft.com/office/drawing/2014/main" id="{FD07C83F-8672-C5C8-4F42-0178D7B63E3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59E0781-4A63-6099-9074-88EA7EE99D20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149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1B2652-3A55-4C63-863E-B47BFDCE9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92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4000" dirty="0"/>
              <a:t>Bonus : célébration du nouvel an lunaire à Paris</a:t>
            </a:r>
          </a:p>
        </p:txBody>
      </p:sp>
      <p:pic>
        <p:nvPicPr>
          <p:cNvPr id="5" name="Média en ligne 4" title="En immersion dans le Nouvel an Chinois à Paris | Que faire à Paris ? 💯 | Ville de Paris">
            <a:hlinkClick r:id="" action="ppaction://media"/>
            <a:extLst>
              <a:ext uri="{FF2B5EF4-FFF2-40B4-BE49-F238E27FC236}">
                <a16:creationId xmlns:a16="http://schemas.microsoft.com/office/drawing/2014/main" id="{ED17C42E-9868-0D0B-114D-EE7B4E5E98E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04894" y="1752410"/>
            <a:ext cx="8582211" cy="4848945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E0D976-23E1-FC4A-252D-15AE5332F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1D243B-8585-03F3-5274-F15DFE88DFBB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6904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9DED07-4BD0-6B48-56DE-55E10E7C3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7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VIII. Activités en ligne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6A855A-B95A-B904-E64E-3207EFE6C693}"/>
              </a:ext>
            </a:extLst>
          </p:cNvPr>
          <p:cNvSpPr txBox="1"/>
          <p:nvPr/>
        </p:nvSpPr>
        <p:spPr>
          <a:xfrm>
            <a:off x="838200" y="3878955"/>
            <a:ext cx="23349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https://wordwall.net/fr/resource/2628394/le-verbe-venir</a:t>
            </a:r>
            <a:endParaRPr lang="fr-FR" dirty="0"/>
          </a:p>
        </p:txBody>
      </p:sp>
      <p:pic>
        <p:nvPicPr>
          <p:cNvPr id="8" name="Picture 34" descr="Qr code&#10;&#10;Description automatically generated">
            <a:extLst>
              <a:ext uri="{FF2B5EF4-FFF2-40B4-BE49-F238E27FC236}">
                <a16:creationId xmlns:a16="http://schemas.microsoft.com/office/drawing/2014/main" id="{F65FAE9B-7971-94B2-1E4B-0C04468E54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969675"/>
            <a:ext cx="1459230" cy="144970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5EA8B0E-1A66-AFA1-442D-E9D6F2125FFC}"/>
              </a:ext>
            </a:extLst>
          </p:cNvPr>
          <p:cNvSpPr txBox="1"/>
          <p:nvPr/>
        </p:nvSpPr>
        <p:spPr>
          <a:xfrm>
            <a:off x="3628599" y="1763552"/>
            <a:ext cx="2334904" cy="96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https://wordwall.net/fr/resource/5360624/aller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35" descr="Qr code&#10;&#10;Description automatically generated">
            <a:extLst>
              <a:ext uri="{FF2B5EF4-FFF2-40B4-BE49-F238E27FC236}">
                <a16:creationId xmlns:a16="http://schemas.microsoft.com/office/drawing/2014/main" id="{1E1345BE-D431-1296-DC7B-1AF35E49D2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238" y="2924260"/>
            <a:ext cx="1406525" cy="143256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1D4C9AB-BE72-C8B7-A68F-96A3405B4176}"/>
              </a:ext>
            </a:extLst>
          </p:cNvPr>
          <p:cNvSpPr txBox="1"/>
          <p:nvPr/>
        </p:nvSpPr>
        <p:spPr>
          <a:xfrm>
            <a:off x="6123753" y="4674722"/>
            <a:ext cx="1066231" cy="373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  <a:tabLst>
                <a:tab pos="1170305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Heure </a:t>
            </a:r>
          </a:p>
        </p:txBody>
      </p:sp>
      <p:pic>
        <p:nvPicPr>
          <p:cNvPr id="14" name="Picture 40" descr="Qr code&#10;&#10;Description automatically generated">
            <a:extLst>
              <a:ext uri="{FF2B5EF4-FFF2-40B4-BE49-F238E27FC236}">
                <a16:creationId xmlns:a16="http://schemas.microsoft.com/office/drawing/2014/main" id="{349AEB78-7306-7259-D276-E287C346F7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3753" y="5007218"/>
            <a:ext cx="1442884" cy="1485657"/>
          </a:xfrm>
          <a:prstGeom prst="rect">
            <a:avLst/>
          </a:prstGeom>
        </p:spPr>
      </p:pic>
      <p:pic>
        <p:nvPicPr>
          <p:cNvPr id="15" name="Picture 41" descr="Qr code&#10;&#10;Description automatically generated">
            <a:extLst>
              <a:ext uri="{FF2B5EF4-FFF2-40B4-BE49-F238E27FC236}">
                <a16:creationId xmlns:a16="http://schemas.microsoft.com/office/drawing/2014/main" id="{CDD39FD1-DE69-5638-9182-A0C23937A9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0085" y="2924260"/>
            <a:ext cx="1370517" cy="1434760"/>
          </a:xfrm>
          <a:prstGeom prst="rect">
            <a:avLst/>
          </a:prstGeom>
        </p:spPr>
      </p:pic>
      <p:pic>
        <p:nvPicPr>
          <p:cNvPr id="16" name="Picture 42" descr="Qr code&#10;&#10;Description automatically generated">
            <a:extLst>
              <a:ext uri="{FF2B5EF4-FFF2-40B4-BE49-F238E27FC236}">
                <a16:creationId xmlns:a16="http://schemas.microsoft.com/office/drawing/2014/main" id="{F3E718A8-125D-BCA6-AA05-CB31B66D29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2700" y="5072666"/>
            <a:ext cx="1539638" cy="143476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92F587A-E6D2-4CFE-2BE7-0608D36A2BEF}"/>
              </a:ext>
            </a:extLst>
          </p:cNvPr>
          <p:cNvSpPr txBox="1"/>
          <p:nvPr/>
        </p:nvSpPr>
        <p:spPr>
          <a:xfrm>
            <a:off x="8060085" y="2537514"/>
            <a:ext cx="1066231" cy="373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  <a:tabLst>
                <a:tab pos="1170305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Négation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8D92C2D-A779-768C-3C19-AB5DEA7D3ED0}"/>
              </a:ext>
            </a:extLst>
          </p:cNvPr>
          <p:cNvSpPr txBox="1"/>
          <p:nvPr/>
        </p:nvSpPr>
        <p:spPr>
          <a:xfrm>
            <a:off x="10102700" y="4674722"/>
            <a:ext cx="1960160" cy="373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  <a:tabLst>
                <a:tab pos="1170305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Mots interrogatifs </a:t>
            </a:r>
          </a:p>
        </p:txBody>
      </p:sp>
      <p:graphicFrame>
        <p:nvGraphicFramePr>
          <p:cNvPr id="20" name="Diagramme 19">
            <a:extLst>
              <a:ext uri="{FF2B5EF4-FFF2-40B4-BE49-F238E27FC236}">
                <a16:creationId xmlns:a16="http://schemas.microsoft.com/office/drawing/2014/main" id="{C40F0BD2-B9AC-7F26-9A6B-23F725022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383261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2740408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Invite a </a:t>
            </a:r>
            <a:r>
              <a:rPr lang="fr-FR" sz="3200" b="1" dirty="0" err="1"/>
              <a:t>friend</a:t>
            </a:r>
            <a:r>
              <a:rPr lang="fr-FR" sz="3200" b="1" dirty="0"/>
              <a:t> out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Accept</a:t>
            </a:r>
            <a:r>
              <a:rPr lang="fr-FR" sz="3200" b="1" dirty="0">
                <a:ea typeface="UD Digi Kyokasho NK-R" panose="02020400000000000000" pitchFamily="18" charset="-128"/>
              </a:rPr>
              <a:t> / refuse an invitation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r>
              <a:rPr lang="fr-FR" sz="3200" b="1" dirty="0">
                <a:ea typeface="UD Digi Kyokasho NK-R" panose="02020400000000000000" pitchFamily="18" charset="-128"/>
              </a:rPr>
              <a:t>Tell the time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Locate</a:t>
            </a:r>
            <a:r>
              <a:rPr lang="fr-FR" sz="3200" b="1" dirty="0">
                <a:ea typeface="UD Digi Kyokasho NK-R" panose="02020400000000000000" pitchFamily="18" charset="-128"/>
              </a:rPr>
              <a:t> a place</a:t>
            </a:r>
            <a:r>
              <a:rPr lang="en-JP" sz="2800" dirty="0">
                <a:ea typeface="UD Digi Kyokasho NK-R" panose="02020400000000000000" pitchFamily="18" charset="-128"/>
              </a:rPr>
              <a:t>.</a:t>
            </a:r>
            <a:r>
              <a:rPr lang="en-US" sz="28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endParaRPr lang="en-US" i="1" dirty="0">
              <a:solidFill>
                <a:prstClr val="black"/>
              </a:solidFill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49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030FF-3F40-773F-D1F5-8E5A3901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Compréhension globale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2C2DE8E-6EEC-26EE-A0BB-27619CEF9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8598" y="1544534"/>
            <a:ext cx="11829279" cy="3654483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5D4DCF-DFD0-CB4A-FEC0-C75DFD1F9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5ECD97B-F941-9C54-CAAE-77F9C771ED93}"/>
              </a:ext>
            </a:extLst>
          </p:cNvPr>
          <p:cNvSpPr txBox="1"/>
          <p:nvPr/>
        </p:nvSpPr>
        <p:spPr>
          <a:xfrm>
            <a:off x="8555062" y="4692831"/>
            <a:ext cx="43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28F92B-D190-F560-63CB-6ABC8E5DA046}"/>
              </a:ext>
            </a:extLst>
          </p:cNvPr>
          <p:cNvSpPr txBox="1"/>
          <p:nvPr/>
        </p:nvSpPr>
        <p:spPr>
          <a:xfrm>
            <a:off x="10827443" y="4692831"/>
            <a:ext cx="43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C50D4B-DE75-72AA-603D-11C46C143F4B}"/>
              </a:ext>
            </a:extLst>
          </p:cNvPr>
          <p:cNvSpPr txBox="1"/>
          <p:nvPr/>
        </p:nvSpPr>
        <p:spPr>
          <a:xfrm>
            <a:off x="6282681" y="4692831"/>
            <a:ext cx="43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36304CD-1151-728B-CE35-2DF3C55B9A80}"/>
              </a:ext>
            </a:extLst>
          </p:cNvPr>
          <p:cNvSpPr/>
          <p:nvPr/>
        </p:nvSpPr>
        <p:spPr>
          <a:xfrm>
            <a:off x="974165" y="4404659"/>
            <a:ext cx="525929" cy="2403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dossier_3_piste_37">
            <a:hlinkClick r:id="" action="ppaction://media"/>
            <a:extLst>
              <a:ext uri="{FF2B5EF4-FFF2-40B4-BE49-F238E27FC236}">
                <a16:creationId xmlns:a16="http://schemas.microsoft.com/office/drawing/2014/main" id="{E791354A-1712-CCE2-AE1E-B3EADF044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75182" y="1972235"/>
            <a:ext cx="677770" cy="67777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3DF1DEB-3B2E-FD88-D265-D9F54B7D22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098582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7011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Dans les trois dialogues, les personnes proposent des activités puis ils s’organisent : ils choisissent l’heure et le lieu de rendez-vous.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743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Organiser une sortie entre amis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0516975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77592AD-4167-44A6-9B45-5B56B0B8AD5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6374784"/>
              </p:ext>
            </p:extLst>
          </p:nvPr>
        </p:nvGraphicFramePr>
        <p:xfrm>
          <a:off x="838200" y="1300586"/>
          <a:ext cx="10515600" cy="5475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40209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377256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C3DF2B-DC3C-637F-A431-B4C0E2564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Compréhension globale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C9F4DDB-1D57-1FE8-29A4-21A17A65C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385683"/>
              </p:ext>
            </p:extLst>
          </p:nvPr>
        </p:nvGraphicFramePr>
        <p:xfrm>
          <a:off x="838201" y="1690687"/>
          <a:ext cx="10434853" cy="4090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4807">
                  <a:extLst>
                    <a:ext uri="{9D8B030D-6E8A-4147-A177-3AD203B41FA5}">
                      <a16:colId xmlns:a16="http://schemas.microsoft.com/office/drawing/2014/main" val="4237030948"/>
                    </a:ext>
                  </a:extLst>
                </a:gridCol>
                <a:gridCol w="2181643">
                  <a:extLst>
                    <a:ext uri="{9D8B030D-6E8A-4147-A177-3AD203B41FA5}">
                      <a16:colId xmlns:a16="http://schemas.microsoft.com/office/drawing/2014/main" val="2062219397"/>
                    </a:ext>
                  </a:extLst>
                </a:gridCol>
                <a:gridCol w="2182801">
                  <a:extLst>
                    <a:ext uri="{9D8B030D-6E8A-4147-A177-3AD203B41FA5}">
                      <a16:colId xmlns:a16="http://schemas.microsoft.com/office/drawing/2014/main" val="4076452251"/>
                    </a:ext>
                  </a:extLst>
                </a:gridCol>
                <a:gridCol w="2182801">
                  <a:extLst>
                    <a:ext uri="{9D8B030D-6E8A-4147-A177-3AD203B41FA5}">
                      <a16:colId xmlns:a16="http://schemas.microsoft.com/office/drawing/2014/main" val="1426174692"/>
                    </a:ext>
                  </a:extLst>
                </a:gridCol>
                <a:gridCol w="2182801">
                  <a:extLst>
                    <a:ext uri="{9D8B030D-6E8A-4147-A177-3AD203B41FA5}">
                      <a16:colId xmlns:a16="http://schemas.microsoft.com/office/drawing/2014/main" val="3260696452"/>
                    </a:ext>
                  </a:extLst>
                </a:gridCol>
              </a:tblGrid>
              <a:tr h="98427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Ils vont où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Ils y vont quand ?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À quelle heure ?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Pour faire quoi ?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3182714"/>
                  </a:ext>
                </a:extLst>
              </a:tr>
              <a:tr h="76799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Dialogue 1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Chez Paparazzi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Demain soir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À 20 heures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Dîner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1871164"/>
                  </a:ext>
                </a:extLst>
              </a:tr>
              <a:tr h="76799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Dialogue 2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Au cinéma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Dimanche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À midi 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Voir un film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4578708"/>
                  </a:ext>
                </a:extLst>
              </a:tr>
              <a:tr h="157000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Dialogue 3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Au musée du quai Branly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>
                          <a:effectLst/>
                        </a:rPr>
                        <a:t>Aujourd’hui (jeudi)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Le soir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tabLst>
                          <a:tab pos="1533525" algn="l"/>
                        </a:tabLst>
                      </a:pPr>
                      <a:r>
                        <a:rPr lang="fr-FR" sz="2400" dirty="0">
                          <a:effectLst/>
                        </a:rPr>
                        <a:t>Visiter un musée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753573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7F3A0E7-582E-331D-7398-B80B441B0820}"/>
              </a:ext>
            </a:extLst>
          </p:cNvPr>
          <p:cNvSpPr/>
          <p:nvPr/>
        </p:nvSpPr>
        <p:spPr>
          <a:xfrm>
            <a:off x="2572603" y="2695433"/>
            <a:ext cx="2094931" cy="6346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078B04-8CD7-9C50-0F68-64AE97B133DE}"/>
              </a:ext>
            </a:extLst>
          </p:cNvPr>
          <p:cNvSpPr/>
          <p:nvPr/>
        </p:nvSpPr>
        <p:spPr>
          <a:xfrm>
            <a:off x="4751697" y="2695433"/>
            <a:ext cx="2094931" cy="6346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98E02A-F6D1-BEDB-DBB7-CAAB58779521}"/>
              </a:ext>
            </a:extLst>
          </p:cNvPr>
          <p:cNvSpPr/>
          <p:nvPr/>
        </p:nvSpPr>
        <p:spPr>
          <a:xfrm>
            <a:off x="6964909" y="2695433"/>
            <a:ext cx="2094931" cy="6346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97EDB5-BC8C-B4EF-0A00-C1BA986C6AC1}"/>
              </a:ext>
            </a:extLst>
          </p:cNvPr>
          <p:cNvSpPr/>
          <p:nvPr/>
        </p:nvSpPr>
        <p:spPr>
          <a:xfrm>
            <a:off x="9118981" y="2695433"/>
            <a:ext cx="2094931" cy="6346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75C1FF-8726-CEF9-E51D-76DA5B14BF76}"/>
              </a:ext>
            </a:extLst>
          </p:cNvPr>
          <p:cNvSpPr/>
          <p:nvPr/>
        </p:nvSpPr>
        <p:spPr>
          <a:xfrm>
            <a:off x="2572603" y="3527947"/>
            <a:ext cx="2094931" cy="6346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1D4F31-42F6-CB22-5BA6-A3602158F6D9}"/>
              </a:ext>
            </a:extLst>
          </p:cNvPr>
          <p:cNvSpPr/>
          <p:nvPr/>
        </p:nvSpPr>
        <p:spPr>
          <a:xfrm>
            <a:off x="4751697" y="3527946"/>
            <a:ext cx="2094931" cy="6346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F10CF7-8B46-A7D2-D573-D42CD04EFF44}"/>
              </a:ext>
            </a:extLst>
          </p:cNvPr>
          <p:cNvSpPr/>
          <p:nvPr/>
        </p:nvSpPr>
        <p:spPr>
          <a:xfrm>
            <a:off x="6964909" y="3527944"/>
            <a:ext cx="2094931" cy="6346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F2E32B-F8DE-5CFC-5FA3-7DCE3929D77F}"/>
              </a:ext>
            </a:extLst>
          </p:cNvPr>
          <p:cNvSpPr/>
          <p:nvPr/>
        </p:nvSpPr>
        <p:spPr>
          <a:xfrm>
            <a:off x="9118981" y="3527944"/>
            <a:ext cx="2094931" cy="6346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08C77E-D160-D881-445D-B0F96C8C6090}"/>
              </a:ext>
            </a:extLst>
          </p:cNvPr>
          <p:cNvSpPr/>
          <p:nvPr/>
        </p:nvSpPr>
        <p:spPr>
          <a:xfrm>
            <a:off x="2572602" y="4253550"/>
            <a:ext cx="2094931" cy="980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635006-5BFA-1427-4E37-20F9A2B25C5B}"/>
              </a:ext>
            </a:extLst>
          </p:cNvPr>
          <p:cNvSpPr/>
          <p:nvPr/>
        </p:nvSpPr>
        <p:spPr>
          <a:xfrm>
            <a:off x="4751697" y="4255822"/>
            <a:ext cx="2094931" cy="980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BE97D5-8B32-8A45-F4E4-D346F1380DC0}"/>
              </a:ext>
            </a:extLst>
          </p:cNvPr>
          <p:cNvSpPr/>
          <p:nvPr/>
        </p:nvSpPr>
        <p:spPr>
          <a:xfrm>
            <a:off x="6964909" y="4310403"/>
            <a:ext cx="2094931" cy="980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759815-3A97-2F6B-692E-85A9AC8F88A6}"/>
              </a:ext>
            </a:extLst>
          </p:cNvPr>
          <p:cNvSpPr/>
          <p:nvPr/>
        </p:nvSpPr>
        <p:spPr>
          <a:xfrm>
            <a:off x="9144004" y="4310403"/>
            <a:ext cx="2094931" cy="980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BD4F549-2C62-63CB-B1EF-014F1E75F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2307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981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3506</Words>
  <Application>Microsoft Office PowerPoint</Application>
  <PresentationFormat>Grand écran</PresentationFormat>
  <Paragraphs>805</Paragraphs>
  <Slides>50</Slides>
  <Notes>4</Notes>
  <HiddenSlides>0</HiddenSlides>
  <MMClips>45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50</vt:i4>
      </vt:variant>
    </vt:vector>
  </HeadingPairs>
  <TitlesOfParts>
    <vt:vector size="63" baseType="lpstr">
      <vt:lpstr>UD Digi Kyokasho NK-R</vt:lpstr>
      <vt:lpstr>Arial</vt:lpstr>
      <vt:lpstr>Calibri</vt:lpstr>
      <vt:lpstr>Calibri Light</vt:lpstr>
      <vt:lpstr>DIN-Medium</vt:lpstr>
      <vt:lpstr>DIN-Regular</vt:lpstr>
      <vt:lpstr>DIN-RegularOblique</vt:lpstr>
      <vt:lpstr>Thème Office</vt:lpstr>
      <vt:lpstr>Thème Office</vt:lpstr>
      <vt:lpstr>Office Theme</vt:lpstr>
      <vt:lpstr>Office Theme</vt:lpstr>
      <vt:lpstr>Thème Office</vt:lpstr>
      <vt:lpstr>Thème Office</vt:lpstr>
      <vt:lpstr>Métro Odéon</vt:lpstr>
      <vt:lpstr>Regarde le plan de métro RATP</vt:lpstr>
      <vt:lpstr>Présentation PowerPoint</vt:lpstr>
      <vt:lpstr>I. Starter</vt:lpstr>
      <vt:lpstr>II. Compréhension globale</vt:lpstr>
      <vt:lpstr>Résumé de  la situation de communication</vt:lpstr>
      <vt:lpstr>À la fin de la leçon…</vt:lpstr>
      <vt:lpstr>Présentation PowerPoint</vt:lpstr>
      <vt:lpstr>III. Compréhension globale</vt:lpstr>
      <vt:lpstr>Transcription</vt:lpstr>
      <vt:lpstr>IV. Vocabulaire (1) : les activités culturelles</vt:lpstr>
      <vt:lpstr>Présentation PowerPoint</vt:lpstr>
      <vt:lpstr>Fais l’activité suivante sur les activités culturelles !</vt:lpstr>
      <vt:lpstr>Practice your pronunciation !</vt:lpstr>
      <vt:lpstr>IV. Vocabulaire (2) : Les moments de la journée</vt:lpstr>
      <vt:lpstr>III. Vocabulaire (2) : les moments de la journée</vt:lpstr>
      <vt:lpstr>Présentation PowerPoint</vt:lpstr>
      <vt:lpstr>Practice your pronunciation !</vt:lpstr>
      <vt:lpstr>IV. Vocabulaire (3) : L’heure</vt:lpstr>
      <vt:lpstr>IV. Vocabulaire (3) : L’heure</vt:lpstr>
      <vt:lpstr>Heure informelle</vt:lpstr>
      <vt:lpstr>Il est quelle heure ?</vt:lpstr>
      <vt:lpstr>Practice your pronunciation !</vt:lpstr>
      <vt:lpstr>IV. Vocabulaire (4):  Les prépositions de lieu</vt:lpstr>
      <vt:lpstr>Fais l’activité en ligne suivante :  www.wordwall.net/fr/resource/30964865</vt:lpstr>
      <vt:lpstr>Présentation PowerPoint</vt:lpstr>
      <vt:lpstr>Où est le mouton ?</vt:lpstr>
      <vt:lpstr>Où est le mouton ?</vt:lpstr>
      <vt:lpstr>Présentation PowerPoint</vt:lpstr>
      <vt:lpstr>Practice your pronunciation !</vt:lpstr>
      <vt:lpstr>Kahoot time !</vt:lpstr>
      <vt:lpstr>Présentation PowerPoint</vt:lpstr>
      <vt:lpstr>V. Grammaire (1) :  Proposer, accepter, refuser une sortie</vt:lpstr>
      <vt:lpstr>Les verbes ALLER et VENIR</vt:lpstr>
      <vt:lpstr>Présentation PowerPoint</vt:lpstr>
      <vt:lpstr>Exercice LE 10 p.51</vt:lpstr>
      <vt:lpstr>Practice your pronunciation !</vt:lpstr>
      <vt:lpstr>Kahoot ! </vt:lpstr>
      <vt:lpstr>V. Grammaire (2) :  Les mots interrogatifs OÙ / QUAND / À QUELLE HEURE </vt:lpstr>
      <vt:lpstr>Présentation PowerPoint</vt:lpstr>
      <vt:lpstr>Exercice LE 4 p.47</vt:lpstr>
      <vt:lpstr>Kahoot time !</vt:lpstr>
      <vt:lpstr>VII. Production</vt:lpstr>
      <vt:lpstr>Top 5 des meilleures activités à faire à Paris</vt:lpstr>
      <vt:lpstr>Bonus : célébration du nouvel an lunaire à Paris</vt:lpstr>
      <vt:lpstr>VIII. 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Métro Odéon</dc:title>
  <dc:creator>Chan, Makara Valery Ouk</dc:creator>
  <cp:lastModifiedBy>Chan, Makara Valery Ouk</cp:lastModifiedBy>
  <cp:revision>10</cp:revision>
  <dcterms:created xsi:type="dcterms:W3CDTF">2023-01-26T09:45:29Z</dcterms:created>
  <dcterms:modified xsi:type="dcterms:W3CDTF">2023-01-26T17:30:32Z</dcterms:modified>
</cp:coreProperties>
</file>