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slideLayouts/slideLayout1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2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ppt/diagrams/data35.xml" ContentType="application/vnd.openxmlformats-officedocument.drawingml.diagramData+xml"/>
  <Override PartName="/ppt/diagrams/layout35.xml" ContentType="application/vnd.openxmlformats-officedocument.drawingml.diagramLayout+xml"/>
  <Override PartName="/ppt/diagrams/quickStyle35.xml" ContentType="application/vnd.openxmlformats-officedocument.drawingml.diagramStyle+xml"/>
  <Override PartName="/ppt/diagrams/colors35.xml" ContentType="application/vnd.openxmlformats-officedocument.drawingml.diagramColors+xml"/>
  <Override PartName="/ppt/diagrams/drawing35.xml" ContentType="application/vnd.ms-office.drawingml.diagramDrawing+xml"/>
  <Override PartName="/ppt/diagrams/data36.xml" ContentType="application/vnd.openxmlformats-officedocument.drawingml.diagramData+xml"/>
  <Override PartName="/ppt/diagrams/layout36.xml" ContentType="application/vnd.openxmlformats-officedocument.drawingml.diagramLayout+xml"/>
  <Override PartName="/ppt/diagrams/quickStyle36.xml" ContentType="application/vnd.openxmlformats-officedocument.drawingml.diagramStyle+xml"/>
  <Override PartName="/ppt/diagrams/colors36.xml" ContentType="application/vnd.openxmlformats-officedocument.drawingml.diagramColors+xml"/>
  <Override PartName="/ppt/diagrams/drawing36.xml" ContentType="application/vnd.ms-office.drawingml.diagramDrawing+xml"/>
  <Override PartName="/ppt/diagrams/data37.xml" ContentType="application/vnd.openxmlformats-officedocument.drawingml.diagramData+xml"/>
  <Override PartName="/ppt/diagrams/layout37.xml" ContentType="application/vnd.openxmlformats-officedocument.drawingml.diagramLayout+xml"/>
  <Override PartName="/ppt/diagrams/quickStyle37.xml" ContentType="application/vnd.openxmlformats-officedocument.drawingml.diagramStyle+xml"/>
  <Override PartName="/ppt/diagrams/colors37.xml" ContentType="application/vnd.openxmlformats-officedocument.drawingml.diagramColors+xml"/>
  <Override PartName="/ppt/diagrams/drawing37.xml" ContentType="application/vnd.ms-office.drawingml.diagramDrawing+xml"/>
  <Override PartName="/ppt/diagrams/data38.xml" ContentType="application/vnd.openxmlformats-officedocument.drawingml.diagramData+xml"/>
  <Override PartName="/ppt/diagrams/layout38.xml" ContentType="application/vnd.openxmlformats-officedocument.drawingml.diagramLayout+xml"/>
  <Override PartName="/ppt/diagrams/quickStyle38.xml" ContentType="application/vnd.openxmlformats-officedocument.drawingml.diagramStyle+xml"/>
  <Override PartName="/ppt/diagrams/colors38.xml" ContentType="application/vnd.openxmlformats-officedocument.drawingml.diagramColors+xml"/>
  <Override PartName="/ppt/diagrams/drawing38.xml" ContentType="application/vnd.ms-office.drawingml.diagramDrawing+xml"/>
  <Override PartName="/ppt/diagrams/data39.xml" ContentType="application/vnd.openxmlformats-officedocument.drawingml.diagramData+xml"/>
  <Override PartName="/ppt/diagrams/layout39.xml" ContentType="application/vnd.openxmlformats-officedocument.drawingml.diagramLayout+xml"/>
  <Override PartName="/ppt/diagrams/quickStyle39.xml" ContentType="application/vnd.openxmlformats-officedocument.drawingml.diagramStyle+xml"/>
  <Override PartName="/ppt/diagrams/colors39.xml" ContentType="application/vnd.openxmlformats-officedocument.drawingml.diagramColors+xml"/>
  <Override PartName="/ppt/diagrams/drawing39.xml" ContentType="application/vnd.ms-office.drawingml.diagramDrawing+xml"/>
  <Override PartName="/ppt/diagrams/data40.xml" ContentType="application/vnd.openxmlformats-officedocument.drawingml.diagramData+xml"/>
  <Override PartName="/ppt/diagrams/layout40.xml" ContentType="application/vnd.openxmlformats-officedocument.drawingml.diagramLayout+xml"/>
  <Override PartName="/ppt/diagrams/quickStyle40.xml" ContentType="application/vnd.openxmlformats-officedocument.drawingml.diagramStyle+xml"/>
  <Override PartName="/ppt/diagrams/colors40.xml" ContentType="application/vnd.openxmlformats-officedocument.drawingml.diagramColors+xml"/>
  <Override PartName="/ppt/diagrams/drawing40.xml" ContentType="application/vnd.ms-office.drawingml.diagramDrawing+xml"/>
  <Override PartName="/ppt/diagrams/data41.xml" ContentType="application/vnd.openxmlformats-officedocument.drawingml.diagramData+xml"/>
  <Override PartName="/ppt/diagrams/layout41.xml" ContentType="application/vnd.openxmlformats-officedocument.drawingml.diagramLayout+xml"/>
  <Override PartName="/ppt/diagrams/quickStyle41.xml" ContentType="application/vnd.openxmlformats-officedocument.drawingml.diagramStyle+xml"/>
  <Override PartName="/ppt/diagrams/colors41.xml" ContentType="application/vnd.openxmlformats-officedocument.drawingml.diagramColors+xml"/>
  <Override PartName="/ppt/diagrams/drawing4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  <p:sldMasterId id="2147483648" r:id="rId2"/>
    <p:sldMasterId id="2147483660" r:id="rId3"/>
    <p:sldMasterId id="2147483717" r:id="rId4"/>
    <p:sldMasterId id="2147483729" r:id="rId5"/>
  </p:sldMasterIdLst>
  <p:notesMasterIdLst>
    <p:notesMasterId r:id="rId54"/>
  </p:notesMasterIdLst>
  <p:sldIdLst>
    <p:sldId id="257" r:id="rId6"/>
    <p:sldId id="334" r:id="rId7"/>
    <p:sldId id="335" r:id="rId8"/>
    <p:sldId id="260" r:id="rId9"/>
    <p:sldId id="272" r:id="rId10"/>
    <p:sldId id="262" r:id="rId11"/>
    <p:sldId id="271" r:id="rId12"/>
    <p:sldId id="261" r:id="rId13"/>
    <p:sldId id="276" r:id="rId14"/>
    <p:sldId id="339" r:id="rId15"/>
    <p:sldId id="263" r:id="rId16"/>
    <p:sldId id="299" r:id="rId17"/>
    <p:sldId id="305" r:id="rId18"/>
    <p:sldId id="337" r:id="rId19"/>
    <p:sldId id="340" r:id="rId20"/>
    <p:sldId id="341" r:id="rId21"/>
    <p:sldId id="368" r:id="rId22"/>
    <p:sldId id="338" r:id="rId23"/>
    <p:sldId id="344" r:id="rId24"/>
    <p:sldId id="343" r:id="rId25"/>
    <p:sldId id="349" r:id="rId26"/>
    <p:sldId id="369" r:id="rId27"/>
    <p:sldId id="342" r:id="rId28"/>
    <p:sldId id="350" r:id="rId29"/>
    <p:sldId id="351" r:id="rId30"/>
    <p:sldId id="370" r:id="rId31"/>
    <p:sldId id="352" r:id="rId32"/>
    <p:sldId id="353" r:id="rId33"/>
    <p:sldId id="346" r:id="rId34"/>
    <p:sldId id="355" r:id="rId35"/>
    <p:sldId id="347" r:id="rId36"/>
    <p:sldId id="371" r:id="rId37"/>
    <p:sldId id="348" r:id="rId38"/>
    <p:sldId id="356" r:id="rId39"/>
    <p:sldId id="316" r:id="rId40"/>
    <p:sldId id="357" r:id="rId41"/>
    <p:sldId id="358" r:id="rId42"/>
    <p:sldId id="359" r:id="rId43"/>
    <p:sldId id="372" r:id="rId44"/>
    <p:sldId id="345" r:id="rId45"/>
    <p:sldId id="360" r:id="rId46"/>
    <p:sldId id="366" r:id="rId47"/>
    <p:sldId id="361" r:id="rId48"/>
    <p:sldId id="327" r:id="rId49"/>
    <p:sldId id="269" r:id="rId50"/>
    <p:sldId id="374" r:id="rId51"/>
    <p:sldId id="373" r:id="rId52"/>
    <p:sldId id="270" r:id="rId5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Style clair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FABFCF23-3B69-468F-B69F-88F6DE6A72F2}" styleName="Style moyen 1 - Accentuation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A111915-BE36-4E01-A7E5-04B1672EAD32}" styleName="Style léger 2 - Accentuation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8799B23B-EC83-4686-B30A-512413B5E67A}" styleName="Style léger 3 - Accentuation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EC20E35-A176-4012-BC5E-935CFFF8708E}" styleName="Style moyen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17292A2E-F333-43FB-9621-5CBBE7FDCDCB}" styleName="Style léger 2 - Accentuation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55" autoAdjust="0"/>
    <p:restoredTop sz="94660"/>
  </p:normalViewPr>
  <p:slideViewPr>
    <p:cSldViewPr snapToGrid="0">
      <p:cViewPr varScale="1">
        <p:scale>
          <a:sx n="80" d="100"/>
          <a:sy n="80" d="100"/>
        </p:scale>
        <p:origin x="501" y="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2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presProps" Target="presProp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viewProps" Target="viewProp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theme" Target="theme/theme1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hyperlink" Target="https://www.peoplematters.in/article/culture/a-glossary-of-inclusive-workplace-communication-29601" TargetMode="External"/><Relationship Id="rId1" Type="http://schemas.openxmlformats.org/officeDocument/2006/relationships/image" Target="../media/image7.jpg"/><Relationship Id="rId6" Type="http://schemas.openxmlformats.org/officeDocument/2006/relationships/image" Target="../media/image11.jpg"/><Relationship Id="rId5" Type="http://schemas.openxmlformats.org/officeDocument/2006/relationships/image" Target="../media/image10.png"/><Relationship Id="rId4" Type="http://schemas.openxmlformats.org/officeDocument/2006/relationships/image" Target="../media/image9.jp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hyperlink" Target="https://www.peoplematters.in/article/culture/a-glossary-of-inclusive-workplace-communication-29601" TargetMode="External"/><Relationship Id="rId1" Type="http://schemas.openxmlformats.org/officeDocument/2006/relationships/image" Target="../media/image7.jpg"/><Relationship Id="rId6" Type="http://schemas.openxmlformats.org/officeDocument/2006/relationships/image" Target="../media/image11.jpg"/><Relationship Id="rId5" Type="http://schemas.openxmlformats.org/officeDocument/2006/relationships/image" Target="../media/image10.png"/><Relationship Id="rId4" Type="http://schemas.openxmlformats.org/officeDocument/2006/relationships/image" Target="../media/image9.jp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hyperlink" Target="https://www.peoplematters.in/article/culture/a-glossary-of-inclusive-workplace-communication-29601" TargetMode="External"/><Relationship Id="rId1" Type="http://schemas.openxmlformats.org/officeDocument/2006/relationships/image" Target="../media/image7.jpg"/><Relationship Id="rId6" Type="http://schemas.openxmlformats.org/officeDocument/2006/relationships/image" Target="../media/image11.jpg"/><Relationship Id="rId5" Type="http://schemas.openxmlformats.org/officeDocument/2006/relationships/image" Target="../media/image10.png"/><Relationship Id="rId4" Type="http://schemas.openxmlformats.org/officeDocument/2006/relationships/image" Target="../media/image9.jp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hyperlink" Target="https://www.peoplematters.in/article/culture/a-glossary-of-inclusive-workplace-communication-29601" TargetMode="External"/><Relationship Id="rId1" Type="http://schemas.openxmlformats.org/officeDocument/2006/relationships/image" Target="../media/image7.jpg"/><Relationship Id="rId6" Type="http://schemas.openxmlformats.org/officeDocument/2006/relationships/image" Target="../media/image11.jpg"/><Relationship Id="rId5" Type="http://schemas.openxmlformats.org/officeDocument/2006/relationships/image" Target="../media/image10.png"/><Relationship Id="rId4" Type="http://schemas.openxmlformats.org/officeDocument/2006/relationships/image" Target="../media/image9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2"/>
        </a:solidFill>
      </dgm:spPr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2"/>
        </a:solidFill>
      </dgm:spPr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B6E26FFC-9977-4BBC-BEC7-3D6B63754E52}">
      <dgm:prSet phldrT="[Text]"/>
      <dgm:spPr/>
      <dgm:t>
        <a:bodyPr rtlCol="0"/>
        <a:lstStyle/>
        <a:p>
          <a:pPr rtl="0"/>
          <a:r>
            <a:rPr lang="fr-FR" b="1" noProof="0" dirty="0"/>
            <a:t>Communication</a:t>
          </a:r>
        </a:p>
      </dgm:t>
    </dgm:pt>
    <dgm:pt modelId="{5CEFBD89-2F4F-4B51-A98A-0F3C86494166}" type="parTrans" cxnId="{17E73148-9C08-4999-B21E-F3C5A0E3FC0C}">
      <dgm:prSet/>
      <dgm:spPr/>
      <dgm:t>
        <a:bodyPr rtlCol="0"/>
        <a:lstStyle/>
        <a:p>
          <a:pPr rtl="0"/>
          <a:endParaRPr lang="en-US"/>
        </a:p>
      </dgm:t>
    </dgm:pt>
    <dgm:pt modelId="{48634C00-2335-4923-9072-EB7482323D9C}" type="sibTrans" cxnId="{17E73148-9C08-4999-B21E-F3C5A0E3FC0C}">
      <dgm:prSet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/>
      <dgm:spPr/>
      <dgm:t>
        <a:bodyPr rtlCol="0"/>
        <a:lstStyle/>
        <a:p>
          <a:pPr rtl="0"/>
          <a:r>
            <a:rPr lang="fr-FR" b="1" noProof="0" dirty="0"/>
            <a:t>Grammaire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E5E95E82-EF79-43CA-AA86-43B0E1CBCD3F}">
      <dgm:prSet phldrT="[Text]"/>
      <dgm:spPr/>
      <dgm:t>
        <a:bodyPr rtlCol="0"/>
        <a:lstStyle/>
        <a:p>
          <a:pPr rtl="0"/>
          <a:r>
            <a:rPr lang="fr-FR" b="1" noProof="0" dirty="0"/>
            <a:t>Phonétique</a:t>
          </a:r>
        </a:p>
      </dgm:t>
    </dgm:pt>
    <dgm:pt modelId="{FD76A3AE-1B6C-45A0-8E84-63160283749F}" type="parTrans" cxnId="{A76240AD-13F6-40C0-BD9B-102D5EC0AE51}">
      <dgm:prSet/>
      <dgm:spPr/>
      <dgm:t>
        <a:bodyPr rtlCol="0"/>
        <a:lstStyle/>
        <a:p>
          <a:pPr rtl="0"/>
          <a:endParaRPr lang="en-US"/>
        </a:p>
      </dgm:t>
    </dgm:pt>
    <dgm:pt modelId="{BF76010C-5523-4E13-B3E7-886DCE6AEBD4}" type="sibTrans" cxnId="{A76240AD-13F6-40C0-BD9B-102D5EC0AE51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/>
      <dgm:spPr/>
      <dgm:t>
        <a:bodyPr rtlCol="0"/>
        <a:lstStyle/>
        <a:p>
          <a:pPr rtl="0"/>
          <a:r>
            <a:rPr lang="fr-FR" b="1" noProof="0" dirty="0"/>
            <a:t>Culture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/>
      <dgm:spPr/>
      <dgm:t>
        <a:bodyPr rtlCol="0"/>
        <a:lstStyle/>
        <a:p>
          <a:pPr rtl="0"/>
          <a:r>
            <a:rPr lang="fr-FR" b="1" noProof="0" dirty="0"/>
            <a:t>Vocabulaire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LinFactY="33334" custLinFactNeighborX="-923" custLinFactNeighborY="100000"/>
      <dgm:spPr/>
    </dgm:pt>
    <dgm:pt modelId="{B37A3B9D-AF7C-4B9A-A656-1DA10EA46A9C}" type="pres">
      <dgm:prSet presAssocID="{CF9055CF-8DEB-4A02-949A-DE72B6AC5D37}" presName="linComp" presStyleCnt="0"/>
      <dgm:spPr/>
    </dgm:pt>
    <dgm:pt modelId="{92076EE9-FC03-4CD2-A17C-D9E4626481EB}" type="pres">
      <dgm:prSet presAssocID="{B6E26FFC-9977-4BBC-BEC7-3D6B63754E52}" presName="compNode" presStyleCnt="0"/>
      <dgm:spPr/>
    </dgm:pt>
    <dgm:pt modelId="{88934A05-9917-4005-94F8-87DD3F741985}" type="pres">
      <dgm:prSet presAssocID="{B6E26FFC-9977-4BBC-BEC7-3D6B63754E52}" presName="bkgdShape" presStyleLbl="node1" presStyleIdx="0" presStyleCnt="5"/>
      <dgm:spPr/>
    </dgm:pt>
    <dgm:pt modelId="{06DE3DBF-F4F0-4A69-B9A6-863F2463A118}" type="pres">
      <dgm:prSet presAssocID="{B6E26FFC-9977-4BBC-BEC7-3D6B63754E52}" presName="nodeTx" presStyleLbl="node1" presStyleIdx="0" presStyleCnt="5">
        <dgm:presLayoutVars>
          <dgm:bulletEnabled val="1"/>
        </dgm:presLayoutVars>
      </dgm:prSet>
      <dgm:spPr/>
    </dgm:pt>
    <dgm:pt modelId="{420FF1FD-06AA-4F04-B227-17EA48EC58DA}" type="pres">
      <dgm:prSet presAssocID="{B6E26FFC-9977-4BBC-BEC7-3D6B63754E52}" presName="invisiNode" presStyleLbl="node1" presStyleIdx="0" presStyleCnt="5"/>
      <dgm:spPr/>
    </dgm:pt>
    <dgm:pt modelId="{58659876-9F73-4F70-83CB-16E4C9A112FC}" type="pres">
      <dgm:prSet presAssocID="{B6E26FFC-9977-4BBC-BEC7-3D6B63754E52}" presName="imagNode" presStyleLbl="fgImgPlace1" presStyleIdx="0" presStyleCnt="5"/>
      <dgm:spPr>
        <a:blipFill>
          <a:blip xmlns:r="http://schemas.openxmlformats.org/officeDocument/2006/relationships" r:embed="rId1">
            <a:extLst>
              <a:ext uri="{837473B0-CC2E-450A-ABE3-18F120FF3D39}">
                <a1611:picAttrSrcUrl xmlns:a1611="http://schemas.microsoft.com/office/drawing/2016/11/main" r:id="rId2"/>
              </a:ext>
            </a:extLst>
          </a:blip>
          <a:srcRect/>
          <a:stretch>
            <a:fillRect l="-43000" r="-43000"/>
          </a:stretch>
        </a:blipFill>
      </dgm:spPr>
    </dgm:pt>
    <dgm:pt modelId="{2950FCCF-C78B-474A-B5CA-070979891680}" type="pres">
      <dgm:prSet presAssocID="{48634C00-2335-4923-9072-EB7482323D9C}" presName="sibTrans" presStyleLbl="sibTrans2D1" presStyleIdx="0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1" presStyleCnt="5"/>
      <dgm:spPr/>
    </dgm:pt>
    <dgm:pt modelId="{B76FA7E4-59BE-411D-B27B-C4189E79F869}" type="pres">
      <dgm:prSet presAssocID="{B664F99F-53AA-47D9-8E4A-86CBE4805C81}" presName="nodeTx" presStyleLbl="node1" presStyleIdx="1" presStyleCnt="5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1" presStyleCnt="5"/>
      <dgm:spPr/>
    </dgm:pt>
    <dgm:pt modelId="{279DFE09-28EE-48A2-B192-FFEC93ADF17D}" type="pres">
      <dgm:prSet presAssocID="{B664F99F-53AA-47D9-8E4A-86CBE4805C81}" presName="imagNode" presStyleLbl="fgImgPlace1" presStyleIdx="1" presStyleCnt="5"/>
      <dgm:spPr>
        <a:blipFill>
          <a:blip xmlns:r="http://schemas.openxmlformats.org/officeDocument/2006/relationships" r:embed="rId3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2" presStyleCnt="5" custLinFactNeighborY="256"/>
      <dgm:spPr/>
    </dgm:pt>
    <dgm:pt modelId="{49DC33B3-1E99-49A5-8AB6-AE522BB3D80F}" type="pres">
      <dgm:prSet presAssocID="{6D0E5D9F-7263-4526-A227-51301233F549}" presName="nodeTx" presStyleLbl="node1" presStyleIdx="2" presStyleCnt="5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2" presStyleCnt="5"/>
      <dgm:spPr/>
    </dgm:pt>
    <dgm:pt modelId="{112E1D68-647B-46C7-AF2C-FF0A84DB584F}" type="pres">
      <dgm:prSet presAssocID="{6D0E5D9F-7263-4526-A227-51301233F549}" presName="imagNode" presStyleLbl="fgImgPlace1" presStyleIdx="2" presStyleCnt="5"/>
      <dgm:spPr>
        <a:blipFill>
          <a:blip xmlns:r="http://schemas.openxmlformats.org/officeDocument/2006/relationships" r:embed="rId4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626A32CA-BD88-435E-9FFD-ECBFA96CB5DE}" type="pres">
      <dgm:prSet presAssocID="{E5E95E82-EF79-43CA-AA86-43B0E1CBCD3F}" presName="compNode" presStyleCnt="0"/>
      <dgm:spPr/>
    </dgm:pt>
    <dgm:pt modelId="{B9F2A5F0-7CD1-4123-B863-65900D7CC430}" type="pres">
      <dgm:prSet presAssocID="{E5E95E82-EF79-43CA-AA86-43B0E1CBCD3F}" presName="bkgdShape" presStyleLbl="node1" presStyleIdx="3" presStyleCnt="5" custLinFactNeighborX="-289" custLinFactNeighborY="-4981"/>
      <dgm:spPr/>
    </dgm:pt>
    <dgm:pt modelId="{3B1BB136-F037-45BD-BBF6-D2425637C0DA}" type="pres">
      <dgm:prSet presAssocID="{E5E95E82-EF79-43CA-AA86-43B0E1CBCD3F}" presName="nodeTx" presStyleLbl="node1" presStyleIdx="3" presStyleCnt="5">
        <dgm:presLayoutVars>
          <dgm:bulletEnabled val="1"/>
        </dgm:presLayoutVars>
      </dgm:prSet>
      <dgm:spPr/>
    </dgm:pt>
    <dgm:pt modelId="{25DE2414-252F-46CF-9101-0C741CB2CE9F}" type="pres">
      <dgm:prSet presAssocID="{E5E95E82-EF79-43CA-AA86-43B0E1CBCD3F}" presName="invisiNode" presStyleLbl="node1" presStyleIdx="3" presStyleCnt="5"/>
      <dgm:spPr/>
    </dgm:pt>
    <dgm:pt modelId="{AAA72936-24EE-441D-B947-9946DAB89182}" type="pres">
      <dgm:prSet presAssocID="{E5E95E82-EF79-43CA-AA86-43B0E1CBCD3F}" presName="imagNode" presStyleLbl="fgImgPlace1" presStyleIdx="3" presStyleCnt="5"/>
      <dgm:spPr>
        <a:blipFill>
          <a:blip xmlns:r="http://schemas.openxmlformats.org/officeDocument/2006/relationships" r:embed="rId5"/>
          <a:srcRect/>
          <a:stretch>
            <a:fillRect/>
          </a:stretch>
        </a:blipFill>
      </dgm:spPr>
    </dgm:pt>
    <dgm:pt modelId="{0166B8F5-0F4C-4AF1-BC8A-EDF6E4172BCF}" type="pres">
      <dgm:prSet presAssocID="{BF76010C-5523-4E13-B3E7-886DCE6AEBD4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4" presStyleCnt="5"/>
      <dgm:spPr/>
    </dgm:pt>
    <dgm:pt modelId="{61272491-44A4-4B8F-AE66-9D0A3C224618}" type="pres">
      <dgm:prSet presAssocID="{716DBFC6-5D6F-4FC4-AB0B-4D2A46DAE80E}" presName="nodeTx" presStyleLbl="node1" presStyleIdx="4" presStyleCnt="5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4" presStyleCnt="5"/>
      <dgm:spPr/>
    </dgm:pt>
    <dgm:pt modelId="{6D76E5FF-7D2E-406A-B668-9F0EAFB414C8}" type="pres">
      <dgm:prSet presAssocID="{716DBFC6-5D6F-4FC4-AB0B-4D2A46DAE80E}" presName="imagNode" presStyleLbl="fgImgPlace1" presStyleIdx="4" presStyleCnt="5"/>
      <dgm:spPr>
        <a:blipFill>
          <a:blip xmlns:r="http://schemas.openxmlformats.org/officeDocument/2006/relationships" r:embed="rId6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4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17E73148-9C08-4999-B21E-F3C5A0E3FC0C}" srcId="{CF9055CF-8DEB-4A02-949A-DE72B6AC5D37}" destId="{B6E26FFC-9977-4BBC-BEC7-3D6B63754E52}" srcOrd="0" destOrd="0" parTransId="{5CEFBD89-2F4F-4B51-A98A-0F3C86494166}" sibTransId="{48634C00-2335-4923-9072-EB7482323D9C}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29E25394-1560-4972-B251-7E47C1BBA3ED}" type="presOf" srcId="{E5E95E82-EF79-43CA-AA86-43B0E1CBCD3F}" destId="{3B1BB136-F037-45BD-BBF6-D2425637C0DA}" srcOrd="1" destOrd="0" presId="urn:microsoft.com/office/officeart/2005/8/layout/hList7"/>
    <dgm:cxn modelId="{282A7096-929A-4121-A15B-4D9559D68597}" type="presOf" srcId="{B6E26FFC-9977-4BBC-BEC7-3D6B63754E52}" destId="{88934A05-9917-4005-94F8-87DD3F741985}" srcOrd="0" destOrd="0" presId="urn:microsoft.com/office/officeart/2005/8/layout/hList7"/>
    <dgm:cxn modelId="{A76240AD-13F6-40C0-BD9B-102D5EC0AE51}" srcId="{CF9055CF-8DEB-4A02-949A-DE72B6AC5D37}" destId="{E5E95E82-EF79-43CA-AA86-43B0E1CBCD3F}" srcOrd="3" destOrd="0" parTransId="{FD76A3AE-1B6C-45A0-8E84-63160283749F}" sibTransId="{BF76010C-5523-4E13-B3E7-886DCE6AEBD4}"/>
    <dgm:cxn modelId="{426B49C0-ED4E-42BD-A075-07F758EAD98B}" type="presOf" srcId="{B6E26FFC-9977-4BBC-BEC7-3D6B63754E52}" destId="{06DE3DBF-F4F0-4A69-B9A6-863F2463A118}" srcOrd="1" destOrd="0" presId="urn:microsoft.com/office/officeart/2005/8/layout/hList7"/>
    <dgm:cxn modelId="{C8C462C6-33A3-4E8B-91FE-36DBE92F1C4A}" srcId="{CF9055CF-8DEB-4A02-949A-DE72B6AC5D37}" destId="{6D0E5D9F-7263-4526-A227-51301233F549}" srcOrd="2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33F059DC-42D8-49B3-9DAA-081340E391FA}" type="presOf" srcId="{BF76010C-5523-4E13-B3E7-886DCE6AEBD4}" destId="{0166B8F5-0F4C-4AF1-BC8A-EDF6E4172BCF}" srcOrd="0" destOrd="0" presId="urn:microsoft.com/office/officeart/2005/8/layout/hList7"/>
    <dgm:cxn modelId="{9B680EEC-9B95-46B8-A00B-B35E9C83E0D8}" type="presOf" srcId="{48634C00-2335-4923-9072-EB7482323D9C}" destId="{2950FCCF-C78B-474A-B5CA-070979891680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1" destOrd="0" parTransId="{72E343FC-93CE-4BCC-A013-3F0625C409B4}" sibTransId="{F68BA60D-5816-494C-90A0-90AD886A7A01}"/>
    <dgm:cxn modelId="{91F73FFC-F190-4B7D-9148-8E0360C52407}" type="presOf" srcId="{E5E95E82-EF79-43CA-AA86-43B0E1CBCD3F}" destId="{B9F2A5F0-7CD1-4123-B863-65900D7CC430}" srcOrd="0" destOrd="0" presId="urn:microsoft.com/office/officeart/2005/8/layout/hList7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1A3722C4-5D87-4818-8D9B-1C9FDA2FD23D}" type="presParOf" srcId="{B37A3B9D-AF7C-4B9A-A656-1DA10EA46A9C}" destId="{92076EE9-FC03-4CD2-A17C-D9E4626481EB}" srcOrd="0" destOrd="0" presId="urn:microsoft.com/office/officeart/2005/8/layout/hList7"/>
    <dgm:cxn modelId="{5837AA38-3B0E-4456-AFB0-43B9FABBBEA3}" type="presParOf" srcId="{92076EE9-FC03-4CD2-A17C-D9E4626481EB}" destId="{88934A05-9917-4005-94F8-87DD3F741985}" srcOrd="0" destOrd="0" presId="urn:microsoft.com/office/officeart/2005/8/layout/hList7"/>
    <dgm:cxn modelId="{D69C4250-8E31-498D-9D2B-866D4D1F9A8F}" type="presParOf" srcId="{92076EE9-FC03-4CD2-A17C-D9E4626481EB}" destId="{06DE3DBF-F4F0-4A69-B9A6-863F2463A118}" srcOrd="1" destOrd="0" presId="urn:microsoft.com/office/officeart/2005/8/layout/hList7"/>
    <dgm:cxn modelId="{A5FC9883-2481-45B7-B207-C28E9754B91B}" type="presParOf" srcId="{92076EE9-FC03-4CD2-A17C-D9E4626481EB}" destId="{420FF1FD-06AA-4F04-B227-17EA48EC58DA}" srcOrd="2" destOrd="0" presId="urn:microsoft.com/office/officeart/2005/8/layout/hList7"/>
    <dgm:cxn modelId="{FFF93540-3868-463C-B960-0B40D9DA3539}" type="presParOf" srcId="{92076EE9-FC03-4CD2-A17C-D9E4626481EB}" destId="{58659876-9F73-4F70-83CB-16E4C9A112FC}" srcOrd="3" destOrd="0" presId="urn:microsoft.com/office/officeart/2005/8/layout/hList7"/>
    <dgm:cxn modelId="{8D44E9D0-8F68-4330-B530-68CE796CCAF6}" type="presParOf" srcId="{B37A3B9D-AF7C-4B9A-A656-1DA10EA46A9C}" destId="{2950FCCF-C78B-474A-B5CA-070979891680}" srcOrd="1" destOrd="0" presId="urn:microsoft.com/office/officeart/2005/8/layout/hList7"/>
    <dgm:cxn modelId="{A46ED573-C725-4FB6-9DE2-9E85F688879A}" type="presParOf" srcId="{B37A3B9D-AF7C-4B9A-A656-1DA10EA46A9C}" destId="{126DE8B4-F2DC-4E7B-B02E-DAE8B417F81B}" srcOrd="2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3" destOrd="0" presId="urn:microsoft.com/office/officeart/2005/8/layout/hList7"/>
    <dgm:cxn modelId="{85D611AA-BF64-4567-AEFD-1A452A1CF91B}" type="presParOf" srcId="{B37A3B9D-AF7C-4B9A-A656-1DA10EA46A9C}" destId="{8B404916-6027-47BE-BDE1-9F74EAF7C193}" srcOrd="4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5" destOrd="0" presId="urn:microsoft.com/office/officeart/2005/8/layout/hList7"/>
    <dgm:cxn modelId="{B672EEC6-0CE6-4615-94AE-D724C64C69D9}" type="presParOf" srcId="{B37A3B9D-AF7C-4B9A-A656-1DA10EA46A9C}" destId="{626A32CA-BD88-435E-9FFD-ECBFA96CB5DE}" srcOrd="6" destOrd="0" presId="urn:microsoft.com/office/officeart/2005/8/layout/hList7"/>
    <dgm:cxn modelId="{BCC720E0-2652-43C8-87CA-063437A58FF8}" type="presParOf" srcId="{626A32CA-BD88-435E-9FFD-ECBFA96CB5DE}" destId="{B9F2A5F0-7CD1-4123-B863-65900D7CC430}" srcOrd="0" destOrd="0" presId="urn:microsoft.com/office/officeart/2005/8/layout/hList7"/>
    <dgm:cxn modelId="{99B4CFB4-59BC-43C8-8963-AF9E87E59ECC}" type="presParOf" srcId="{626A32CA-BD88-435E-9FFD-ECBFA96CB5DE}" destId="{3B1BB136-F037-45BD-BBF6-D2425637C0DA}" srcOrd="1" destOrd="0" presId="urn:microsoft.com/office/officeart/2005/8/layout/hList7"/>
    <dgm:cxn modelId="{9336A233-61ED-4BF6-AA5A-A2B085ED45F6}" type="presParOf" srcId="{626A32CA-BD88-435E-9FFD-ECBFA96CB5DE}" destId="{25DE2414-252F-46CF-9101-0C741CB2CE9F}" srcOrd="2" destOrd="0" presId="urn:microsoft.com/office/officeart/2005/8/layout/hList7"/>
    <dgm:cxn modelId="{93C11199-CE39-4F8B-B133-EA3244271D5E}" type="presParOf" srcId="{626A32CA-BD88-435E-9FFD-ECBFA96CB5DE}" destId="{AAA72936-24EE-441D-B947-9946DAB89182}" srcOrd="3" destOrd="0" presId="urn:microsoft.com/office/officeart/2005/8/layout/hList7"/>
    <dgm:cxn modelId="{13A8FEA1-1E3A-4D18-BC96-727F916AF356}" type="presParOf" srcId="{B37A3B9D-AF7C-4B9A-A656-1DA10EA46A9C}" destId="{0166B8F5-0F4C-4AF1-BC8A-EDF6E4172BCF}" srcOrd="7" destOrd="0" presId="urn:microsoft.com/office/officeart/2005/8/layout/hList7"/>
    <dgm:cxn modelId="{E072F03A-C4DB-492F-986C-A74A9093F5E6}" type="presParOf" srcId="{B37A3B9D-AF7C-4B9A-A656-1DA10EA46A9C}" destId="{796BBF0E-2433-4E42-B2AF-DEC93C0517DE}" srcOrd="8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4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 custLinFactNeighborX="2940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2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B6E26FFC-9977-4BBC-BEC7-3D6B63754E52}">
      <dgm:prSet phldrT="[Text]" custT="1"/>
      <dgm:spPr/>
      <dgm:t>
        <a:bodyPr rtlCol="0"/>
        <a:lstStyle/>
        <a:p>
          <a:pPr rtl="0"/>
          <a:r>
            <a:rPr lang="fr-FR" sz="1500" b="1" noProof="0" dirty="0"/>
            <a:t>Communication</a:t>
          </a:r>
          <a:br>
            <a:rPr lang="fr-FR" sz="1500" b="1" noProof="0" dirty="0"/>
          </a:br>
          <a:r>
            <a:rPr lang="fr-FR" sz="1200" b="0" noProof="0" dirty="0"/>
            <a:t>- Indiquer une quantité</a:t>
          </a:r>
        </a:p>
      </dgm:t>
    </dgm:pt>
    <dgm:pt modelId="{5CEFBD89-2F4F-4B51-A98A-0F3C86494166}" type="parTrans" cxnId="{17E73148-9C08-4999-B21E-F3C5A0E3FC0C}">
      <dgm:prSet/>
      <dgm:spPr/>
      <dgm:t>
        <a:bodyPr rtlCol="0"/>
        <a:lstStyle/>
        <a:p>
          <a:pPr rtl="0"/>
          <a:endParaRPr lang="en-US"/>
        </a:p>
      </dgm:t>
    </dgm:pt>
    <dgm:pt modelId="{48634C00-2335-4923-9072-EB7482323D9C}" type="sibTrans" cxnId="{17E73148-9C08-4999-B21E-F3C5A0E3FC0C}">
      <dgm:prSet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/>
        <a:lstStyle/>
        <a:p>
          <a:pPr rtl="0"/>
          <a:r>
            <a:rPr lang="fr-FR" sz="1500" b="1" noProof="0" dirty="0"/>
            <a:t>Grammaire</a:t>
          </a:r>
          <a:br>
            <a:rPr lang="fr-FR" sz="1800" b="1" noProof="0" dirty="0"/>
          </a:br>
          <a:r>
            <a:rPr lang="fr-FR" sz="1200" b="0" noProof="0" dirty="0"/>
            <a:t>- L’impératif</a:t>
          </a:r>
        </a:p>
        <a:p>
          <a:pPr rtl="0"/>
          <a:r>
            <a:rPr lang="fr-FR" sz="1200" b="0" noProof="0"/>
            <a:t>- Les </a:t>
          </a:r>
          <a:r>
            <a:rPr lang="fr-FR" sz="1200" b="0" noProof="0" dirty="0"/>
            <a:t>quantités définies</a:t>
          </a:r>
          <a:br>
            <a:rPr lang="fr-FR" sz="1800" b="1" noProof="0" dirty="0"/>
          </a:br>
          <a:endParaRPr lang="fr-FR" sz="1800" b="1" noProof="0" dirty="0"/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E5E95E82-EF79-43CA-AA86-43B0E1CBCD3F}">
      <dgm:prSet phldrT="[Text]" custT="1"/>
      <dgm:spPr/>
      <dgm:t>
        <a:bodyPr rtlCol="0"/>
        <a:lstStyle/>
        <a:p>
          <a:pPr rtl="0"/>
          <a:r>
            <a:rPr lang="fr-FR" sz="1500" b="1" noProof="0" dirty="0"/>
            <a:t>Phonétique</a:t>
          </a:r>
          <a:br>
            <a:rPr lang="fr-FR" sz="1900" b="1" noProof="0" dirty="0"/>
          </a:br>
          <a:r>
            <a:rPr lang="fr-FR" sz="1200" b="0" noProof="0" dirty="0"/>
            <a:t>- Le son [ə]</a:t>
          </a:r>
        </a:p>
      </dgm:t>
    </dgm:pt>
    <dgm:pt modelId="{FD76A3AE-1B6C-45A0-8E84-63160283749F}" type="parTrans" cxnId="{A76240AD-13F6-40C0-BD9B-102D5EC0AE51}">
      <dgm:prSet/>
      <dgm:spPr/>
      <dgm:t>
        <a:bodyPr rtlCol="0"/>
        <a:lstStyle/>
        <a:p>
          <a:pPr rtl="0"/>
          <a:endParaRPr lang="en-US"/>
        </a:p>
      </dgm:t>
    </dgm:pt>
    <dgm:pt modelId="{BF76010C-5523-4E13-B3E7-886DCE6AEBD4}" type="sibTrans" cxnId="{A76240AD-13F6-40C0-BD9B-102D5EC0AE51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/>
        <a:lstStyle/>
        <a:p>
          <a:pPr rtl="0"/>
          <a:r>
            <a:rPr lang="fr-FR" sz="1500" b="1" noProof="0" dirty="0"/>
            <a:t>Culture</a:t>
          </a:r>
          <a:br>
            <a:rPr lang="fr-FR" sz="1800" b="1" noProof="0" dirty="0"/>
          </a:br>
          <a:r>
            <a:rPr lang="fr-FR" sz="1200" b="0" noProof="0" dirty="0"/>
            <a:t>- </a:t>
          </a:r>
          <a:r>
            <a:rPr lang="fr-FR" sz="1200" noProof="0" dirty="0"/>
            <a:t>Le cinéma en France</a:t>
          </a:r>
          <a:endParaRPr lang="fr-FR" sz="1200" b="1" noProof="0" dirty="0"/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/>
        <a:lstStyle/>
        <a:p>
          <a:pPr rtl="0"/>
          <a:r>
            <a:rPr lang="fr-FR" sz="1500" b="1" noProof="0" dirty="0"/>
            <a:t>Vocabulaire</a:t>
          </a:r>
          <a:br>
            <a:rPr lang="fr-FR" sz="1100" b="1" noProof="0" dirty="0"/>
          </a:br>
          <a:r>
            <a:rPr lang="fr-FR" sz="1200" b="0" noProof="0" dirty="0"/>
            <a:t>- Les ingrédients</a:t>
          </a:r>
        </a:p>
        <a:p>
          <a:pPr rtl="0"/>
          <a:r>
            <a:rPr lang="fr-FR" sz="1200" b="0" noProof="0" dirty="0"/>
            <a:t>- Les ustensiles</a:t>
          </a:r>
        </a:p>
        <a:p>
          <a:pPr rtl="0"/>
          <a:r>
            <a:rPr lang="fr-FR" sz="1200" b="0" noProof="0" dirty="0"/>
            <a:t>- Les actions en cuisine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LinFactY="33334" custLinFactNeighborX="-923" custLinFactNeighborY="100000"/>
      <dgm:spPr/>
    </dgm:pt>
    <dgm:pt modelId="{B37A3B9D-AF7C-4B9A-A656-1DA10EA46A9C}" type="pres">
      <dgm:prSet presAssocID="{CF9055CF-8DEB-4A02-949A-DE72B6AC5D37}" presName="linComp" presStyleCnt="0"/>
      <dgm:spPr/>
    </dgm:pt>
    <dgm:pt modelId="{92076EE9-FC03-4CD2-A17C-D9E4626481EB}" type="pres">
      <dgm:prSet presAssocID="{B6E26FFC-9977-4BBC-BEC7-3D6B63754E52}" presName="compNode" presStyleCnt="0"/>
      <dgm:spPr/>
    </dgm:pt>
    <dgm:pt modelId="{88934A05-9917-4005-94F8-87DD3F741985}" type="pres">
      <dgm:prSet presAssocID="{B6E26FFC-9977-4BBC-BEC7-3D6B63754E52}" presName="bkgdShape" presStyleLbl="node1" presStyleIdx="0" presStyleCnt="5"/>
      <dgm:spPr/>
    </dgm:pt>
    <dgm:pt modelId="{06DE3DBF-F4F0-4A69-B9A6-863F2463A118}" type="pres">
      <dgm:prSet presAssocID="{B6E26FFC-9977-4BBC-BEC7-3D6B63754E52}" presName="nodeTx" presStyleLbl="node1" presStyleIdx="0" presStyleCnt="5">
        <dgm:presLayoutVars>
          <dgm:bulletEnabled val="1"/>
        </dgm:presLayoutVars>
      </dgm:prSet>
      <dgm:spPr/>
    </dgm:pt>
    <dgm:pt modelId="{420FF1FD-06AA-4F04-B227-17EA48EC58DA}" type="pres">
      <dgm:prSet presAssocID="{B6E26FFC-9977-4BBC-BEC7-3D6B63754E52}" presName="invisiNode" presStyleLbl="node1" presStyleIdx="0" presStyleCnt="5"/>
      <dgm:spPr/>
    </dgm:pt>
    <dgm:pt modelId="{58659876-9F73-4F70-83CB-16E4C9A112FC}" type="pres">
      <dgm:prSet presAssocID="{B6E26FFC-9977-4BBC-BEC7-3D6B63754E52}" presName="imagNode" presStyleLbl="fgImgPlace1" presStyleIdx="0" presStyleCnt="5"/>
      <dgm:spPr>
        <a:blipFill>
          <a:blip xmlns:r="http://schemas.openxmlformats.org/officeDocument/2006/relationships" r:embed="rId1">
            <a:extLst>
              <a:ext uri="{837473B0-CC2E-450A-ABE3-18F120FF3D39}">
                <a1611:picAttrSrcUrl xmlns:a1611="http://schemas.microsoft.com/office/drawing/2016/11/main" r:id="rId2"/>
              </a:ext>
            </a:extLst>
          </a:blip>
          <a:srcRect/>
          <a:stretch>
            <a:fillRect l="-43000" r="-43000"/>
          </a:stretch>
        </a:blipFill>
      </dgm:spPr>
    </dgm:pt>
    <dgm:pt modelId="{2950FCCF-C78B-474A-B5CA-070979891680}" type="pres">
      <dgm:prSet presAssocID="{48634C00-2335-4923-9072-EB7482323D9C}" presName="sibTrans" presStyleLbl="sibTrans2D1" presStyleIdx="0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1" presStyleCnt="5" custLinFactNeighborX="-1050" custLinFactNeighborY="-636"/>
      <dgm:spPr/>
    </dgm:pt>
    <dgm:pt modelId="{B76FA7E4-59BE-411D-B27B-C4189E79F869}" type="pres">
      <dgm:prSet presAssocID="{B664F99F-53AA-47D9-8E4A-86CBE4805C81}" presName="nodeTx" presStyleLbl="node1" presStyleIdx="1" presStyleCnt="5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1" presStyleCnt="5"/>
      <dgm:spPr/>
    </dgm:pt>
    <dgm:pt modelId="{279DFE09-28EE-48A2-B192-FFEC93ADF17D}" type="pres">
      <dgm:prSet presAssocID="{B664F99F-53AA-47D9-8E4A-86CBE4805C81}" presName="imagNode" presStyleLbl="fgImgPlace1" presStyleIdx="1" presStyleCnt="5"/>
      <dgm:spPr>
        <a:blipFill>
          <a:blip xmlns:r="http://schemas.openxmlformats.org/officeDocument/2006/relationships" r:embed="rId3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2" presStyleCnt="5" custLinFactNeighborY="256"/>
      <dgm:spPr/>
    </dgm:pt>
    <dgm:pt modelId="{49DC33B3-1E99-49A5-8AB6-AE522BB3D80F}" type="pres">
      <dgm:prSet presAssocID="{6D0E5D9F-7263-4526-A227-51301233F549}" presName="nodeTx" presStyleLbl="node1" presStyleIdx="2" presStyleCnt="5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2" presStyleCnt="5"/>
      <dgm:spPr/>
    </dgm:pt>
    <dgm:pt modelId="{112E1D68-647B-46C7-AF2C-FF0A84DB584F}" type="pres">
      <dgm:prSet presAssocID="{6D0E5D9F-7263-4526-A227-51301233F549}" presName="imagNode" presStyleLbl="fgImgPlace1" presStyleIdx="2" presStyleCnt="5"/>
      <dgm:spPr>
        <a:blipFill>
          <a:blip xmlns:r="http://schemas.openxmlformats.org/officeDocument/2006/relationships" r:embed="rId4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626A32CA-BD88-435E-9FFD-ECBFA96CB5DE}" type="pres">
      <dgm:prSet presAssocID="{E5E95E82-EF79-43CA-AA86-43B0E1CBCD3F}" presName="compNode" presStyleCnt="0"/>
      <dgm:spPr/>
    </dgm:pt>
    <dgm:pt modelId="{B9F2A5F0-7CD1-4123-B863-65900D7CC430}" type="pres">
      <dgm:prSet presAssocID="{E5E95E82-EF79-43CA-AA86-43B0E1CBCD3F}" presName="bkgdShape" presStyleLbl="node1" presStyleIdx="3" presStyleCnt="5" custLinFactNeighborX="-289" custLinFactNeighborY="-4981"/>
      <dgm:spPr/>
    </dgm:pt>
    <dgm:pt modelId="{3B1BB136-F037-45BD-BBF6-D2425637C0DA}" type="pres">
      <dgm:prSet presAssocID="{E5E95E82-EF79-43CA-AA86-43B0E1CBCD3F}" presName="nodeTx" presStyleLbl="node1" presStyleIdx="3" presStyleCnt="5">
        <dgm:presLayoutVars>
          <dgm:bulletEnabled val="1"/>
        </dgm:presLayoutVars>
      </dgm:prSet>
      <dgm:spPr/>
    </dgm:pt>
    <dgm:pt modelId="{25DE2414-252F-46CF-9101-0C741CB2CE9F}" type="pres">
      <dgm:prSet presAssocID="{E5E95E82-EF79-43CA-AA86-43B0E1CBCD3F}" presName="invisiNode" presStyleLbl="node1" presStyleIdx="3" presStyleCnt="5"/>
      <dgm:spPr/>
    </dgm:pt>
    <dgm:pt modelId="{AAA72936-24EE-441D-B947-9946DAB89182}" type="pres">
      <dgm:prSet presAssocID="{E5E95E82-EF79-43CA-AA86-43B0E1CBCD3F}" presName="imagNode" presStyleLbl="fgImgPlace1" presStyleIdx="3" presStyleCnt="5"/>
      <dgm:spPr>
        <a:blipFill>
          <a:blip xmlns:r="http://schemas.openxmlformats.org/officeDocument/2006/relationships" r:embed="rId5"/>
          <a:srcRect/>
          <a:stretch>
            <a:fillRect/>
          </a:stretch>
        </a:blipFill>
      </dgm:spPr>
    </dgm:pt>
    <dgm:pt modelId="{0166B8F5-0F4C-4AF1-BC8A-EDF6E4172BCF}" type="pres">
      <dgm:prSet presAssocID="{BF76010C-5523-4E13-B3E7-886DCE6AEBD4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4" presStyleCnt="5" custScaleX="99010"/>
      <dgm:spPr/>
    </dgm:pt>
    <dgm:pt modelId="{61272491-44A4-4B8F-AE66-9D0A3C224618}" type="pres">
      <dgm:prSet presAssocID="{716DBFC6-5D6F-4FC4-AB0B-4D2A46DAE80E}" presName="nodeTx" presStyleLbl="node1" presStyleIdx="4" presStyleCnt="5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4" presStyleCnt="5"/>
      <dgm:spPr/>
    </dgm:pt>
    <dgm:pt modelId="{6D76E5FF-7D2E-406A-B668-9F0EAFB414C8}" type="pres">
      <dgm:prSet presAssocID="{716DBFC6-5D6F-4FC4-AB0B-4D2A46DAE80E}" presName="imagNode" presStyleLbl="fgImgPlace1" presStyleIdx="4" presStyleCnt="5"/>
      <dgm:spPr>
        <a:blipFill>
          <a:blip xmlns:r="http://schemas.openxmlformats.org/officeDocument/2006/relationships" r:embed="rId6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4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17E73148-9C08-4999-B21E-F3C5A0E3FC0C}" srcId="{CF9055CF-8DEB-4A02-949A-DE72B6AC5D37}" destId="{B6E26FFC-9977-4BBC-BEC7-3D6B63754E52}" srcOrd="0" destOrd="0" parTransId="{5CEFBD89-2F4F-4B51-A98A-0F3C86494166}" sibTransId="{48634C00-2335-4923-9072-EB7482323D9C}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29E25394-1560-4972-B251-7E47C1BBA3ED}" type="presOf" srcId="{E5E95E82-EF79-43CA-AA86-43B0E1CBCD3F}" destId="{3B1BB136-F037-45BD-BBF6-D2425637C0DA}" srcOrd="1" destOrd="0" presId="urn:microsoft.com/office/officeart/2005/8/layout/hList7"/>
    <dgm:cxn modelId="{282A7096-929A-4121-A15B-4D9559D68597}" type="presOf" srcId="{B6E26FFC-9977-4BBC-BEC7-3D6B63754E52}" destId="{88934A05-9917-4005-94F8-87DD3F741985}" srcOrd="0" destOrd="0" presId="urn:microsoft.com/office/officeart/2005/8/layout/hList7"/>
    <dgm:cxn modelId="{A76240AD-13F6-40C0-BD9B-102D5EC0AE51}" srcId="{CF9055CF-8DEB-4A02-949A-DE72B6AC5D37}" destId="{E5E95E82-EF79-43CA-AA86-43B0E1CBCD3F}" srcOrd="3" destOrd="0" parTransId="{FD76A3AE-1B6C-45A0-8E84-63160283749F}" sibTransId="{BF76010C-5523-4E13-B3E7-886DCE6AEBD4}"/>
    <dgm:cxn modelId="{426B49C0-ED4E-42BD-A075-07F758EAD98B}" type="presOf" srcId="{B6E26FFC-9977-4BBC-BEC7-3D6B63754E52}" destId="{06DE3DBF-F4F0-4A69-B9A6-863F2463A118}" srcOrd="1" destOrd="0" presId="urn:microsoft.com/office/officeart/2005/8/layout/hList7"/>
    <dgm:cxn modelId="{C8C462C6-33A3-4E8B-91FE-36DBE92F1C4A}" srcId="{CF9055CF-8DEB-4A02-949A-DE72B6AC5D37}" destId="{6D0E5D9F-7263-4526-A227-51301233F549}" srcOrd="2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33F059DC-42D8-49B3-9DAA-081340E391FA}" type="presOf" srcId="{BF76010C-5523-4E13-B3E7-886DCE6AEBD4}" destId="{0166B8F5-0F4C-4AF1-BC8A-EDF6E4172BCF}" srcOrd="0" destOrd="0" presId="urn:microsoft.com/office/officeart/2005/8/layout/hList7"/>
    <dgm:cxn modelId="{9B680EEC-9B95-46B8-A00B-B35E9C83E0D8}" type="presOf" srcId="{48634C00-2335-4923-9072-EB7482323D9C}" destId="{2950FCCF-C78B-474A-B5CA-070979891680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1" destOrd="0" parTransId="{72E343FC-93CE-4BCC-A013-3F0625C409B4}" sibTransId="{F68BA60D-5816-494C-90A0-90AD886A7A01}"/>
    <dgm:cxn modelId="{91F73FFC-F190-4B7D-9148-8E0360C52407}" type="presOf" srcId="{E5E95E82-EF79-43CA-AA86-43B0E1CBCD3F}" destId="{B9F2A5F0-7CD1-4123-B863-65900D7CC430}" srcOrd="0" destOrd="0" presId="urn:microsoft.com/office/officeart/2005/8/layout/hList7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1A3722C4-5D87-4818-8D9B-1C9FDA2FD23D}" type="presParOf" srcId="{B37A3B9D-AF7C-4B9A-A656-1DA10EA46A9C}" destId="{92076EE9-FC03-4CD2-A17C-D9E4626481EB}" srcOrd="0" destOrd="0" presId="urn:microsoft.com/office/officeart/2005/8/layout/hList7"/>
    <dgm:cxn modelId="{5837AA38-3B0E-4456-AFB0-43B9FABBBEA3}" type="presParOf" srcId="{92076EE9-FC03-4CD2-A17C-D9E4626481EB}" destId="{88934A05-9917-4005-94F8-87DD3F741985}" srcOrd="0" destOrd="0" presId="urn:microsoft.com/office/officeart/2005/8/layout/hList7"/>
    <dgm:cxn modelId="{D69C4250-8E31-498D-9D2B-866D4D1F9A8F}" type="presParOf" srcId="{92076EE9-FC03-4CD2-A17C-D9E4626481EB}" destId="{06DE3DBF-F4F0-4A69-B9A6-863F2463A118}" srcOrd="1" destOrd="0" presId="urn:microsoft.com/office/officeart/2005/8/layout/hList7"/>
    <dgm:cxn modelId="{A5FC9883-2481-45B7-B207-C28E9754B91B}" type="presParOf" srcId="{92076EE9-FC03-4CD2-A17C-D9E4626481EB}" destId="{420FF1FD-06AA-4F04-B227-17EA48EC58DA}" srcOrd="2" destOrd="0" presId="urn:microsoft.com/office/officeart/2005/8/layout/hList7"/>
    <dgm:cxn modelId="{FFF93540-3868-463C-B960-0B40D9DA3539}" type="presParOf" srcId="{92076EE9-FC03-4CD2-A17C-D9E4626481EB}" destId="{58659876-9F73-4F70-83CB-16E4C9A112FC}" srcOrd="3" destOrd="0" presId="urn:microsoft.com/office/officeart/2005/8/layout/hList7"/>
    <dgm:cxn modelId="{8D44E9D0-8F68-4330-B530-68CE796CCAF6}" type="presParOf" srcId="{B37A3B9D-AF7C-4B9A-A656-1DA10EA46A9C}" destId="{2950FCCF-C78B-474A-B5CA-070979891680}" srcOrd="1" destOrd="0" presId="urn:microsoft.com/office/officeart/2005/8/layout/hList7"/>
    <dgm:cxn modelId="{A46ED573-C725-4FB6-9DE2-9E85F688879A}" type="presParOf" srcId="{B37A3B9D-AF7C-4B9A-A656-1DA10EA46A9C}" destId="{126DE8B4-F2DC-4E7B-B02E-DAE8B417F81B}" srcOrd="2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3" destOrd="0" presId="urn:microsoft.com/office/officeart/2005/8/layout/hList7"/>
    <dgm:cxn modelId="{85D611AA-BF64-4567-AEFD-1A452A1CF91B}" type="presParOf" srcId="{B37A3B9D-AF7C-4B9A-A656-1DA10EA46A9C}" destId="{8B404916-6027-47BE-BDE1-9F74EAF7C193}" srcOrd="4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5" destOrd="0" presId="urn:microsoft.com/office/officeart/2005/8/layout/hList7"/>
    <dgm:cxn modelId="{B672EEC6-0CE6-4615-94AE-D724C64C69D9}" type="presParOf" srcId="{B37A3B9D-AF7C-4B9A-A656-1DA10EA46A9C}" destId="{626A32CA-BD88-435E-9FFD-ECBFA96CB5DE}" srcOrd="6" destOrd="0" presId="urn:microsoft.com/office/officeart/2005/8/layout/hList7"/>
    <dgm:cxn modelId="{BCC720E0-2652-43C8-87CA-063437A58FF8}" type="presParOf" srcId="{626A32CA-BD88-435E-9FFD-ECBFA96CB5DE}" destId="{B9F2A5F0-7CD1-4123-B863-65900D7CC430}" srcOrd="0" destOrd="0" presId="urn:microsoft.com/office/officeart/2005/8/layout/hList7"/>
    <dgm:cxn modelId="{99B4CFB4-59BC-43C8-8963-AF9E87E59ECC}" type="presParOf" srcId="{626A32CA-BD88-435E-9FFD-ECBFA96CB5DE}" destId="{3B1BB136-F037-45BD-BBF6-D2425637C0DA}" srcOrd="1" destOrd="0" presId="urn:microsoft.com/office/officeart/2005/8/layout/hList7"/>
    <dgm:cxn modelId="{9336A233-61ED-4BF6-AA5A-A2B085ED45F6}" type="presParOf" srcId="{626A32CA-BD88-435E-9FFD-ECBFA96CB5DE}" destId="{25DE2414-252F-46CF-9101-0C741CB2CE9F}" srcOrd="2" destOrd="0" presId="urn:microsoft.com/office/officeart/2005/8/layout/hList7"/>
    <dgm:cxn modelId="{93C11199-CE39-4F8B-B133-EA3244271D5E}" type="presParOf" srcId="{626A32CA-BD88-435E-9FFD-ECBFA96CB5DE}" destId="{AAA72936-24EE-441D-B947-9946DAB89182}" srcOrd="3" destOrd="0" presId="urn:microsoft.com/office/officeart/2005/8/layout/hList7"/>
    <dgm:cxn modelId="{13A8FEA1-1E3A-4D18-BC96-727F916AF356}" type="presParOf" srcId="{B37A3B9D-AF7C-4B9A-A656-1DA10EA46A9C}" destId="{0166B8F5-0F4C-4AF1-BC8A-EDF6E4172BCF}" srcOrd="7" destOrd="0" presId="urn:microsoft.com/office/officeart/2005/8/layout/hList7"/>
    <dgm:cxn modelId="{E072F03A-C4DB-492F-986C-A74A9093F5E6}" type="presParOf" srcId="{B37A3B9D-AF7C-4B9A-A656-1DA10EA46A9C}" destId="{796BBF0E-2433-4E42-B2AF-DEC93C0517DE}" srcOrd="8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1" loCatId="list" qsTypeId="urn:microsoft.com/office/officeart/2005/8/quickstyle/simple3" qsCatId="simple" csTypeId="urn:microsoft.com/office/officeart/2005/8/colors/accent1_2" csCatId="accent1" phldr="1"/>
      <dgm:spPr/>
      <dgm:t>
        <a:bodyPr rtlCol="0"/>
        <a:lstStyle/>
        <a:p>
          <a:pPr rtl="0"/>
          <a:endParaRPr lang="en-US"/>
        </a:p>
      </dgm:t>
    </dgm:pt>
    <dgm:pt modelId="{082E8A29-955A-4C7C-A174-3E9DCD4DC89B}">
      <dgm:prSet phldrT="[Text]" custT="1"/>
      <dgm:spPr/>
      <dgm:t>
        <a:bodyPr rtlCol="0"/>
        <a:lstStyle/>
        <a:p>
          <a:pPr rtl="0"/>
          <a:r>
            <a:rPr lang="fr-FR" sz="1600" b="1" noProof="0" dirty="0"/>
            <a:t>I</a:t>
          </a:r>
          <a:r>
            <a:rPr lang="fr-FR" sz="1600" noProof="0" dirty="0"/>
            <a:t>. </a:t>
          </a:r>
          <a:r>
            <a:rPr lang="fr-FR" sz="1600" b="1" noProof="0" dirty="0"/>
            <a:t>Starter</a:t>
          </a:r>
        </a:p>
      </dgm:t>
    </dgm:pt>
    <dgm:pt modelId="{BA7938E6-8DFA-40B7-B4C4-EACC6D85FC31}" type="parTrans" cxnId="{2986897A-7787-444F-B6C8-41F3823EF3C1}">
      <dgm:prSet/>
      <dgm:spPr/>
      <dgm:t>
        <a:bodyPr rtlCol="0"/>
        <a:lstStyle/>
        <a:p>
          <a:pPr rtl="0"/>
          <a:endParaRPr lang="en-US" sz="2400"/>
        </a:p>
      </dgm:t>
    </dgm:pt>
    <dgm:pt modelId="{C2176686-D23E-48EB-9D1B-1A1B46236638}" type="sibTrans" cxnId="{2986897A-7787-444F-B6C8-41F3823EF3C1}">
      <dgm:prSet/>
      <dgm:spPr/>
      <dgm:t>
        <a:bodyPr rtlCol="0"/>
        <a:lstStyle/>
        <a:p>
          <a:pPr rtl="0"/>
          <a:endParaRPr lang="en-US" sz="2400"/>
        </a:p>
      </dgm:t>
    </dgm:pt>
    <dgm:pt modelId="{23A0DE4A-FE92-496E-B335-3433CEFB74E9}">
      <dgm:prSet phldrT="[Text]" custT="1"/>
      <dgm:spPr/>
      <dgm:t>
        <a:bodyPr rtlCol="0"/>
        <a:lstStyle/>
        <a:p>
          <a:pPr rtl="0"/>
          <a:r>
            <a:rPr lang="fr-FR" sz="1600" noProof="0" dirty="0"/>
            <a:t>La cuisine française</a:t>
          </a:r>
        </a:p>
      </dgm:t>
    </dgm:pt>
    <dgm:pt modelId="{68935D38-FEDC-4CD3-8002-43CB3944BEAF}" type="parTrans" cxnId="{67A03D8F-F327-4A9F-ABBC-1EB67EFD1ECB}">
      <dgm:prSet/>
      <dgm:spPr/>
      <dgm:t>
        <a:bodyPr rtlCol="0"/>
        <a:lstStyle/>
        <a:p>
          <a:pPr rtl="0"/>
          <a:endParaRPr lang="en-US" sz="2400"/>
        </a:p>
      </dgm:t>
    </dgm:pt>
    <dgm:pt modelId="{55DF926D-029A-4E18-95C4-77A5A37CAE40}" type="sibTrans" cxnId="{67A03D8F-F327-4A9F-ABBC-1EB67EFD1ECB}">
      <dgm:prSet/>
      <dgm:spPr/>
      <dgm:t>
        <a:bodyPr rtlCol="0"/>
        <a:lstStyle/>
        <a:p>
          <a:pPr rtl="0"/>
          <a:endParaRPr lang="en-US" sz="2400"/>
        </a:p>
      </dgm:t>
    </dgm:pt>
    <dgm:pt modelId="{B6E26FFC-9977-4BBC-BEC7-3D6B63754E52}">
      <dgm:prSet phldrT="[Text]" custT="1"/>
      <dgm:spPr/>
      <dgm:t>
        <a:bodyPr rtlCol="0"/>
        <a:lstStyle/>
        <a:p>
          <a:pPr rtl="0"/>
          <a:r>
            <a:rPr lang="fr-FR" sz="1600" b="1" noProof="0" dirty="0"/>
            <a:t>II. Compréhension globale</a:t>
          </a:r>
        </a:p>
      </dgm:t>
    </dgm:pt>
    <dgm:pt modelId="{5CEFBD89-2F4F-4B51-A98A-0F3C86494166}" type="parTrans" cxnId="{17E73148-9C08-4999-B21E-F3C5A0E3FC0C}">
      <dgm:prSet/>
      <dgm:spPr/>
      <dgm:t>
        <a:bodyPr rtlCol="0"/>
        <a:lstStyle/>
        <a:p>
          <a:pPr rtl="0"/>
          <a:endParaRPr lang="en-US" sz="2400"/>
        </a:p>
      </dgm:t>
    </dgm:pt>
    <dgm:pt modelId="{48634C00-2335-4923-9072-EB7482323D9C}" type="sibTrans" cxnId="{17E73148-9C08-4999-B21E-F3C5A0E3FC0C}">
      <dgm:prSet/>
      <dgm:spPr/>
      <dgm:t>
        <a:bodyPr rtlCol="0"/>
        <a:lstStyle/>
        <a:p>
          <a:pPr rtl="0"/>
          <a:endParaRPr lang="en-US" sz="2400"/>
        </a:p>
      </dgm:t>
    </dgm:pt>
    <dgm:pt modelId="{CBCC21F5-552F-4D39-812E-6FCD4A366F58}">
      <dgm:prSet phldrT="[Text]" custT="1"/>
      <dgm:spPr/>
      <dgm:t>
        <a:bodyPr rtlCol="0"/>
        <a:lstStyle/>
        <a:p>
          <a:pPr rtl="0"/>
          <a:r>
            <a:rPr lang="fr-FR" sz="1600" noProof="0" dirty="0"/>
            <a:t>Situation de communication </a:t>
          </a:r>
        </a:p>
      </dgm:t>
    </dgm:pt>
    <dgm:pt modelId="{4A973A1C-85F1-4969-A536-D29940229E2C}" type="parTrans" cxnId="{3C41F2E0-4620-40B4-9857-68872B278EFB}">
      <dgm:prSet/>
      <dgm:spPr/>
      <dgm:t>
        <a:bodyPr rtlCol="0"/>
        <a:lstStyle/>
        <a:p>
          <a:pPr rtl="0"/>
          <a:endParaRPr lang="en-US" sz="2400"/>
        </a:p>
      </dgm:t>
    </dgm:pt>
    <dgm:pt modelId="{3640B940-6901-481F-ADF7-6B77DEEED764}" type="sibTrans" cxnId="{3C41F2E0-4620-40B4-9857-68872B278EFB}">
      <dgm:prSet/>
      <dgm:spPr/>
      <dgm:t>
        <a:bodyPr rtlCol="0"/>
        <a:lstStyle/>
        <a:p>
          <a:pPr rtl="0"/>
          <a:endParaRPr lang="en-US" sz="2400"/>
        </a:p>
      </dgm:t>
    </dgm:pt>
    <dgm:pt modelId="{6D0E5D9F-7263-4526-A227-51301233F549}">
      <dgm:prSet phldrT="[Text]" custT="1"/>
      <dgm:spPr/>
      <dgm:t>
        <a:bodyPr rtlCol="0"/>
        <a:lstStyle/>
        <a:p>
          <a:pPr rtl="0"/>
          <a:r>
            <a:rPr lang="fr-FR" sz="1600" b="1" noProof="0" dirty="0"/>
            <a:t>III. Compréhension détaillée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 sz="2400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 sz="2400"/>
        </a:p>
      </dgm:t>
    </dgm:pt>
    <dgm:pt modelId="{E5E95E82-EF79-43CA-AA86-43B0E1CBCD3F}">
      <dgm:prSet phldrT="[Text]" custT="1"/>
      <dgm:spPr/>
      <dgm:t>
        <a:bodyPr rtlCol="0"/>
        <a:lstStyle/>
        <a:p>
          <a:pPr rtl="0"/>
          <a:r>
            <a:rPr lang="fr-FR" sz="1600" b="1" noProof="0" dirty="0"/>
            <a:t>IV. Vocabulaire</a:t>
          </a:r>
        </a:p>
      </dgm:t>
    </dgm:pt>
    <dgm:pt modelId="{FD76A3AE-1B6C-45A0-8E84-63160283749F}" type="parTrans" cxnId="{A76240AD-13F6-40C0-BD9B-102D5EC0AE51}">
      <dgm:prSet/>
      <dgm:spPr/>
      <dgm:t>
        <a:bodyPr rtlCol="0"/>
        <a:lstStyle/>
        <a:p>
          <a:pPr rtl="0"/>
          <a:endParaRPr lang="en-US" sz="2400"/>
        </a:p>
      </dgm:t>
    </dgm:pt>
    <dgm:pt modelId="{BF76010C-5523-4E13-B3E7-886DCE6AEBD4}" type="sibTrans" cxnId="{A76240AD-13F6-40C0-BD9B-102D5EC0AE51}">
      <dgm:prSet/>
      <dgm:spPr/>
      <dgm:t>
        <a:bodyPr rtlCol="0"/>
        <a:lstStyle/>
        <a:p>
          <a:pPr rtl="0"/>
          <a:endParaRPr lang="en-US" sz="2400"/>
        </a:p>
      </dgm:t>
    </dgm:pt>
    <dgm:pt modelId="{37A7C994-CC74-44DD-8777-ED6736B35821}">
      <dgm:prSet phldrT="[Text]" custT="1"/>
      <dgm:spPr/>
      <dgm:t>
        <a:bodyPr rtlCol="0"/>
        <a:lstStyle/>
        <a:p>
          <a:pPr rtl="0"/>
          <a:r>
            <a:rPr lang="fr-FR" sz="1600" noProof="0" dirty="0"/>
            <a:t>Les quantités définies</a:t>
          </a:r>
        </a:p>
      </dgm:t>
    </dgm:pt>
    <dgm:pt modelId="{03F017E7-7E3C-4E2C-9CEF-B07099F38801}" type="parTrans" cxnId="{1C5CE732-A00F-4C06-A1A8-B209BC6B496D}">
      <dgm:prSet/>
      <dgm:spPr/>
      <dgm:t>
        <a:bodyPr rtlCol="0"/>
        <a:lstStyle/>
        <a:p>
          <a:pPr rtl="0"/>
          <a:endParaRPr lang="en-US" sz="2400"/>
        </a:p>
      </dgm:t>
    </dgm:pt>
    <dgm:pt modelId="{118572A4-3B5E-487E-8015-6A319369077F}" type="sibTrans" cxnId="{1C5CE732-A00F-4C06-A1A8-B209BC6B496D}">
      <dgm:prSet/>
      <dgm:spPr/>
      <dgm:t>
        <a:bodyPr rtlCol="0"/>
        <a:lstStyle/>
        <a:p>
          <a:pPr rtl="0"/>
          <a:endParaRPr lang="en-US" sz="2400"/>
        </a:p>
      </dgm:t>
    </dgm:pt>
    <dgm:pt modelId="{30FF9F33-11F2-4729-A62E-AD56E0B488E1}">
      <dgm:prSet phldrT="[Text]" custT="1"/>
      <dgm:spPr/>
      <dgm:t>
        <a:bodyPr rtlCol="0"/>
        <a:lstStyle/>
        <a:p>
          <a:pPr rtl="0"/>
          <a:r>
            <a:rPr lang="fr-FR" sz="1600" noProof="0" dirty="0"/>
            <a:t>Recherche des phrases clés </a:t>
          </a:r>
        </a:p>
      </dgm:t>
    </dgm:pt>
    <dgm:pt modelId="{81138DFC-17A7-4DF7-8364-1121FADE1C15}" type="parTrans" cxnId="{6A8146D3-4BE4-42C7-9A3D-95FD58CADA72}">
      <dgm:prSet/>
      <dgm:spPr/>
      <dgm:t>
        <a:bodyPr/>
        <a:lstStyle/>
        <a:p>
          <a:endParaRPr lang="fr-FR" sz="2400"/>
        </a:p>
      </dgm:t>
    </dgm:pt>
    <dgm:pt modelId="{675143FB-DE1F-4C5B-B9AC-65C5C17452EB}" type="sibTrans" cxnId="{6A8146D3-4BE4-42C7-9A3D-95FD58CADA72}">
      <dgm:prSet/>
      <dgm:spPr/>
      <dgm:t>
        <a:bodyPr/>
        <a:lstStyle/>
        <a:p>
          <a:endParaRPr lang="fr-FR" sz="2400"/>
        </a:p>
      </dgm:t>
    </dgm:pt>
    <dgm:pt modelId="{0556DF01-8241-46B9-A9A7-696B425311D4}">
      <dgm:prSet phldrT="[Text]" custT="1"/>
      <dgm:spPr/>
      <dgm:t>
        <a:bodyPr rtlCol="0"/>
        <a:lstStyle/>
        <a:p>
          <a:pPr rtl="0"/>
          <a:r>
            <a:rPr lang="fr-FR" sz="1600" b="1" noProof="0" dirty="0"/>
            <a:t>V. Grammaire</a:t>
          </a:r>
        </a:p>
      </dgm:t>
    </dgm:pt>
    <dgm:pt modelId="{2A3D6C2A-BF6A-400F-8E2B-0047C7F97ED1}" type="parTrans" cxnId="{10999B4A-56A1-4395-9CCD-61751B2F78A7}">
      <dgm:prSet/>
      <dgm:spPr/>
      <dgm:t>
        <a:bodyPr/>
        <a:lstStyle/>
        <a:p>
          <a:endParaRPr lang="fr-FR" sz="2400"/>
        </a:p>
      </dgm:t>
    </dgm:pt>
    <dgm:pt modelId="{C4CA99FB-0935-42A7-A480-9B496516F239}" type="sibTrans" cxnId="{10999B4A-56A1-4395-9CCD-61751B2F78A7}">
      <dgm:prSet/>
      <dgm:spPr/>
      <dgm:t>
        <a:bodyPr/>
        <a:lstStyle/>
        <a:p>
          <a:endParaRPr lang="fr-FR" sz="2400"/>
        </a:p>
      </dgm:t>
    </dgm:pt>
    <dgm:pt modelId="{BB4D7CBF-85AC-465D-A310-564A188D2236}">
      <dgm:prSet phldrT="[Text]" custT="1"/>
      <dgm:spPr/>
      <dgm:t>
        <a:bodyPr rtlCol="0"/>
        <a:lstStyle/>
        <a:p>
          <a:pPr rtl="0"/>
          <a:r>
            <a:rPr lang="fr-FR" sz="1600" dirty="0"/>
            <a:t>Les ingrédients</a:t>
          </a:r>
          <a:endParaRPr lang="fr-FR" sz="1600" noProof="0" dirty="0"/>
        </a:p>
      </dgm:t>
    </dgm:pt>
    <dgm:pt modelId="{CDD55540-BC62-47D4-A1C6-9FA1C2895ABF}" type="parTrans" cxnId="{9E9CC843-4E08-442F-B146-57D6AD6777B3}">
      <dgm:prSet/>
      <dgm:spPr/>
      <dgm:t>
        <a:bodyPr/>
        <a:lstStyle/>
        <a:p>
          <a:endParaRPr lang="fr-FR" sz="2400"/>
        </a:p>
      </dgm:t>
    </dgm:pt>
    <dgm:pt modelId="{7EE486BD-A36C-4F55-8867-9903F7D6016E}" type="sibTrans" cxnId="{9E9CC843-4E08-442F-B146-57D6AD6777B3}">
      <dgm:prSet/>
      <dgm:spPr/>
      <dgm:t>
        <a:bodyPr/>
        <a:lstStyle/>
        <a:p>
          <a:endParaRPr lang="fr-FR" sz="2400"/>
        </a:p>
      </dgm:t>
    </dgm:pt>
    <dgm:pt modelId="{A789976D-D9F7-4CAE-A0FA-57AD5327459D}">
      <dgm:prSet phldrT="[Text]" custT="1"/>
      <dgm:spPr/>
      <dgm:t>
        <a:bodyPr rtlCol="0"/>
        <a:lstStyle/>
        <a:p>
          <a:pPr rtl="0"/>
          <a:r>
            <a:rPr lang="fr-FR" sz="1600" b="1" noProof="0" dirty="0"/>
            <a:t>VI. Phonétique</a:t>
          </a:r>
        </a:p>
      </dgm:t>
    </dgm:pt>
    <dgm:pt modelId="{F536AA3A-9B74-498A-A723-D7F44AD102BD}" type="parTrans" cxnId="{E934922A-0CFA-44E7-952C-74104431AFDC}">
      <dgm:prSet/>
      <dgm:spPr/>
      <dgm:t>
        <a:bodyPr/>
        <a:lstStyle/>
        <a:p>
          <a:endParaRPr lang="fr-FR" sz="2400"/>
        </a:p>
      </dgm:t>
    </dgm:pt>
    <dgm:pt modelId="{E7237B23-A10C-4270-820C-A37649007AE6}" type="sibTrans" cxnId="{E934922A-0CFA-44E7-952C-74104431AFDC}">
      <dgm:prSet/>
      <dgm:spPr/>
      <dgm:t>
        <a:bodyPr/>
        <a:lstStyle/>
        <a:p>
          <a:endParaRPr lang="fr-FR" sz="2400"/>
        </a:p>
      </dgm:t>
    </dgm:pt>
    <dgm:pt modelId="{010F7425-1081-46EA-BC6D-7D7F7133B2F3}">
      <dgm:prSet phldrT="[Text]" custT="1"/>
      <dgm:spPr/>
      <dgm:t>
        <a:bodyPr rtlCol="0"/>
        <a:lstStyle/>
        <a:p>
          <a:pPr rtl="0"/>
          <a:r>
            <a:rPr lang="fr-FR" sz="1600" noProof="0" dirty="0"/>
            <a:t>L’élision</a:t>
          </a:r>
        </a:p>
      </dgm:t>
    </dgm:pt>
    <dgm:pt modelId="{616CF53F-6988-46CE-94B2-8E57DF27FE11}" type="parTrans" cxnId="{B3167FC5-81D4-4AEE-B8F9-D46C505E11B2}">
      <dgm:prSet/>
      <dgm:spPr/>
      <dgm:t>
        <a:bodyPr/>
        <a:lstStyle/>
        <a:p>
          <a:endParaRPr lang="fr-FR" sz="2400"/>
        </a:p>
      </dgm:t>
    </dgm:pt>
    <dgm:pt modelId="{C8C04FF4-7DD3-4264-B61E-BCF4E137C8C4}" type="sibTrans" cxnId="{B3167FC5-81D4-4AEE-B8F9-D46C505E11B2}">
      <dgm:prSet/>
      <dgm:spPr/>
      <dgm:t>
        <a:bodyPr/>
        <a:lstStyle/>
        <a:p>
          <a:endParaRPr lang="fr-FR" sz="2400"/>
        </a:p>
      </dgm:t>
    </dgm:pt>
    <dgm:pt modelId="{EF2B91B6-6F0A-4365-9672-0E2C5B6A7701}">
      <dgm:prSet phldrT="[Text]" custT="1"/>
      <dgm:spPr/>
      <dgm:t>
        <a:bodyPr rtlCol="0"/>
        <a:lstStyle/>
        <a:p>
          <a:pPr rtl="0"/>
          <a:r>
            <a:rPr lang="fr-FR" sz="1600" b="1" noProof="0" dirty="0"/>
            <a:t>VII. Production</a:t>
          </a:r>
        </a:p>
      </dgm:t>
    </dgm:pt>
    <dgm:pt modelId="{F334A227-11D2-4FB9-BC43-0C9BEAE5E9C1}" type="parTrans" cxnId="{E3F7BCB8-7BC6-437E-87B7-F6F125C7200A}">
      <dgm:prSet/>
      <dgm:spPr/>
      <dgm:t>
        <a:bodyPr/>
        <a:lstStyle/>
        <a:p>
          <a:endParaRPr lang="fr-FR" sz="2400"/>
        </a:p>
      </dgm:t>
    </dgm:pt>
    <dgm:pt modelId="{1F4D1F9D-A6BA-495E-A8EE-8A732A551435}" type="sibTrans" cxnId="{E3F7BCB8-7BC6-437E-87B7-F6F125C7200A}">
      <dgm:prSet/>
      <dgm:spPr/>
      <dgm:t>
        <a:bodyPr/>
        <a:lstStyle/>
        <a:p>
          <a:endParaRPr lang="fr-FR" sz="2400"/>
        </a:p>
      </dgm:t>
    </dgm:pt>
    <dgm:pt modelId="{C405AABF-5221-4BF2-84F2-80740C29EB11}">
      <dgm:prSet phldrT="[Text]" custT="1"/>
      <dgm:spPr/>
      <dgm:t>
        <a:bodyPr rtlCol="0"/>
        <a:lstStyle/>
        <a:p>
          <a:pPr rtl="0"/>
          <a:r>
            <a:rPr lang="fr-FR" sz="1600" noProof="0" dirty="0"/>
            <a:t>Présenter une recette de cuisine</a:t>
          </a:r>
        </a:p>
      </dgm:t>
    </dgm:pt>
    <dgm:pt modelId="{E52C0AA1-4635-45BA-BE0E-ECC40C89C589}" type="parTrans" cxnId="{3D150629-DC22-46E0-B9B6-6DC0253ECF22}">
      <dgm:prSet/>
      <dgm:spPr/>
      <dgm:t>
        <a:bodyPr/>
        <a:lstStyle/>
        <a:p>
          <a:endParaRPr lang="fr-FR" sz="2400"/>
        </a:p>
      </dgm:t>
    </dgm:pt>
    <dgm:pt modelId="{74DC8580-04FA-4EEE-A2CB-FF6D0F0CB2FC}" type="sibTrans" cxnId="{3D150629-DC22-46E0-B9B6-6DC0253ECF22}">
      <dgm:prSet/>
      <dgm:spPr/>
      <dgm:t>
        <a:bodyPr/>
        <a:lstStyle/>
        <a:p>
          <a:endParaRPr lang="fr-FR" sz="2400"/>
        </a:p>
      </dgm:t>
    </dgm:pt>
    <dgm:pt modelId="{E5B59BB8-AD1F-45CC-80A1-25E8E627A9B9}">
      <dgm:prSet phldrT="[Text]" custT="1"/>
      <dgm:spPr/>
      <dgm:t>
        <a:bodyPr rtlCol="0"/>
        <a:lstStyle/>
        <a:p>
          <a:pPr rtl="0"/>
          <a:endParaRPr lang="fr-FR" sz="1600" noProof="0" dirty="0"/>
        </a:p>
      </dgm:t>
    </dgm:pt>
    <dgm:pt modelId="{EBABB395-CF47-4849-B85C-3F0C9A0078D5}" type="parTrans" cxnId="{45BD8F43-B47C-438E-8B5F-EEBD3FA2A64A}">
      <dgm:prSet/>
      <dgm:spPr/>
      <dgm:t>
        <a:bodyPr/>
        <a:lstStyle/>
        <a:p>
          <a:endParaRPr lang="fr-FR" sz="2400"/>
        </a:p>
      </dgm:t>
    </dgm:pt>
    <dgm:pt modelId="{393B4169-BFA4-42B9-A770-7FC2E2675E5C}" type="sibTrans" cxnId="{45BD8F43-B47C-438E-8B5F-EEBD3FA2A64A}">
      <dgm:prSet/>
      <dgm:spPr/>
      <dgm:t>
        <a:bodyPr/>
        <a:lstStyle/>
        <a:p>
          <a:endParaRPr lang="fr-FR" sz="2400"/>
        </a:p>
      </dgm:t>
    </dgm:pt>
    <dgm:pt modelId="{36FDFF8B-50D5-41E1-88F0-7740ACD8E111}">
      <dgm:prSet phldrT="[Text]" custT="1"/>
      <dgm:spPr/>
      <dgm:t>
        <a:bodyPr rtlCol="0"/>
        <a:lstStyle/>
        <a:p>
          <a:pPr rtl="0"/>
          <a:endParaRPr lang="fr-FR" sz="1600" noProof="0" dirty="0"/>
        </a:p>
      </dgm:t>
    </dgm:pt>
    <dgm:pt modelId="{7D46F7D1-DA8A-4399-AB3D-868ABC189B39}" type="parTrans" cxnId="{483D5CA7-FBB9-4474-AEB2-B567F97F54B8}">
      <dgm:prSet/>
      <dgm:spPr/>
      <dgm:t>
        <a:bodyPr/>
        <a:lstStyle/>
        <a:p>
          <a:endParaRPr lang="fr-FR" sz="2400"/>
        </a:p>
      </dgm:t>
    </dgm:pt>
    <dgm:pt modelId="{1317C913-8150-47F7-90A2-4EF5E8499F72}" type="sibTrans" cxnId="{483D5CA7-FBB9-4474-AEB2-B567F97F54B8}">
      <dgm:prSet/>
      <dgm:spPr/>
      <dgm:t>
        <a:bodyPr/>
        <a:lstStyle/>
        <a:p>
          <a:endParaRPr lang="fr-FR" sz="2400"/>
        </a:p>
      </dgm:t>
    </dgm:pt>
    <dgm:pt modelId="{40256BB4-46E0-42DF-BC8C-4044CDA89FA6}">
      <dgm:prSet custT="1"/>
      <dgm:spPr/>
      <dgm:t>
        <a:bodyPr/>
        <a:lstStyle/>
        <a:p>
          <a:pPr rtl="0"/>
          <a:r>
            <a:rPr lang="fr-FR" sz="1600"/>
            <a:t>Les actions</a:t>
          </a:r>
          <a:endParaRPr lang="fr-FR" sz="1600" noProof="0" dirty="0"/>
        </a:p>
      </dgm:t>
    </dgm:pt>
    <dgm:pt modelId="{1742CC2E-5C63-4AA0-9D9B-A4644D17F8B1}" type="parTrans" cxnId="{4B3AF7A1-A6A2-4347-A22A-951626D9A5A8}">
      <dgm:prSet/>
      <dgm:spPr/>
      <dgm:t>
        <a:bodyPr/>
        <a:lstStyle/>
        <a:p>
          <a:endParaRPr lang="fr-FR" sz="2400"/>
        </a:p>
      </dgm:t>
    </dgm:pt>
    <dgm:pt modelId="{F79ED1C6-FB0B-4D34-BEF7-F5BF37EEE73B}" type="sibTrans" cxnId="{4B3AF7A1-A6A2-4347-A22A-951626D9A5A8}">
      <dgm:prSet/>
      <dgm:spPr/>
      <dgm:t>
        <a:bodyPr/>
        <a:lstStyle/>
        <a:p>
          <a:endParaRPr lang="fr-FR" sz="2400"/>
        </a:p>
      </dgm:t>
    </dgm:pt>
    <dgm:pt modelId="{72C012BE-01D5-4D95-81CB-981F87A74B74}">
      <dgm:prSet custT="1"/>
      <dgm:spPr/>
      <dgm:t>
        <a:bodyPr/>
        <a:lstStyle/>
        <a:p>
          <a:pPr rtl="0"/>
          <a:r>
            <a:rPr lang="fr-FR" sz="1600" dirty="0"/>
            <a:t>Les ustensiles de cuisine</a:t>
          </a:r>
          <a:endParaRPr lang="fr-FR" sz="1600" noProof="0" dirty="0"/>
        </a:p>
      </dgm:t>
    </dgm:pt>
    <dgm:pt modelId="{A359E773-AACA-4561-8B1A-0440A3F19D46}" type="parTrans" cxnId="{975BC540-10C7-477D-80B4-AF231769FC53}">
      <dgm:prSet/>
      <dgm:spPr/>
      <dgm:t>
        <a:bodyPr/>
        <a:lstStyle/>
        <a:p>
          <a:endParaRPr lang="fr-FR" sz="2400"/>
        </a:p>
      </dgm:t>
    </dgm:pt>
    <dgm:pt modelId="{87072444-6F52-46B7-964B-1A98B30B3568}" type="sibTrans" cxnId="{975BC540-10C7-477D-80B4-AF231769FC53}">
      <dgm:prSet/>
      <dgm:spPr/>
      <dgm:t>
        <a:bodyPr/>
        <a:lstStyle/>
        <a:p>
          <a:endParaRPr lang="fr-FR" sz="2400"/>
        </a:p>
      </dgm:t>
    </dgm:pt>
    <dgm:pt modelId="{68443B14-8357-4598-A157-1E0AB8D42E4B}" type="pres">
      <dgm:prSet presAssocID="{CF9055CF-8DEB-4A02-949A-DE72B6AC5D37}" presName="Name0" presStyleCnt="0">
        <dgm:presLayoutVars>
          <dgm:dir/>
          <dgm:animLvl val="lvl"/>
          <dgm:resizeHandles val="exact"/>
        </dgm:presLayoutVars>
      </dgm:prSet>
      <dgm:spPr/>
    </dgm:pt>
    <dgm:pt modelId="{DBD18AE2-90B0-4266-A6A9-85886103FFC3}" type="pres">
      <dgm:prSet presAssocID="{082E8A29-955A-4C7C-A174-3E9DCD4DC89B}" presName="composite" presStyleCnt="0"/>
      <dgm:spPr/>
    </dgm:pt>
    <dgm:pt modelId="{57648F2B-9530-46E8-8F58-2294ACB18B98}" type="pres">
      <dgm:prSet presAssocID="{082E8A29-955A-4C7C-A174-3E9DCD4DC89B}" presName="parTx" presStyleLbl="alignNode1" presStyleIdx="0" presStyleCnt="7">
        <dgm:presLayoutVars>
          <dgm:chMax val="0"/>
          <dgm:chPref val="0"/>
          <dgm:bulletEnabled val="1"/>
        </dgm:presLayoutVars>
      </dgm:prSet>
      <dgm:spPr/>
    </dgm:pt>
    <dgm:pt modelId="{21128288-DB21-4567-814A-FD43921EC1E1}" type="pres">
      <dgm:prSet presAssocID="{082E8A29-955A-4C7C-A174-3E9DCD4DC89B}" presName="desTx" presStyleLbl="alignAccFollowNode1" presStyleIdx="0" presStyleCnt="7">
        <dgm:presLayoutVars>
          <dgm:bulletEnabled val="1"/>
        </dgm:presLayoutVars>
      </dgm:prSet>
      <dgm:spPr/>
    </dgm:pt>
    <dgm:pt modelId="{D67C0570-B9C4-4D36-9846-35EC8231A6E9}" type="pres">
      <dgm:prSet presAssocID="{C2176686-D23E-48EB-9D1B-1A1B46236638}" presName="space" presStyleCnt="0"/>
      <dgm:spPr/>
    </dgm:pt>
    <dgm:pt modelId="{A4305E52-10CA-4AF7-8F06-0BC9C2DFE9E6}" type="pres">
      <dgm:prSet presAssocID="{B6E26FFC-9977-4BBC-BEC7-3D6B63754E52}" presName="composite" presStyleCnt="0"/>
      <dgm:spPr/>
    </dgm:pt>
    <dgm:pt modelId="{BEEAC373-8D24-46A1-8F25-48D9280E0B30}" type="pres">
      <dgm:prSet presAssocID="{B6E26FFC-9977-4BBC-BEC7-3D6B63754E52}" presName="parTx" presStyleLbl="alignNode1" presStyleIdx="1" presStyleCnt="7">
        <dgm:presLayoutVars>
          <dgm:chMax val="0"/>
          <dgm:chPref val="0"/>
          <dgm:bulletEnabled val="1"/>
        </dgm:presLayoutVars>
      </dgm:prSet>
      <dgm:spPr/>
    </dgm:pt>
    <dgm:pt modelId="{22DBAEEB-CD07-4F46-AE9E-D9F56E20E4A8}" type="pres">
      <dgm:prSet presAssocID="{B6E26FFC-9977-4BBC-BEC7-3D6B63754E52}" presName="desTx" presStyleLbl="alignAccFollowNode1" presStyleIdx="1" presStyleCnt="7">
        <dgm:presLayoutVars>
          <dgm:bulletEnabled val="1"/>
        </dgm:presLayoutVars>
      </dgm:prSet>
      <dgm:spPr/>
    </dgm:pt>
    <dgm:pt modelId="{7D002366-4002-4686-95F9-1B2DEC553937}" type="pres">
      <dgm:prSet presAssocID="{48634C00-2335-4923-9072-EB7482323D9C}" presName="space" presStyleCnt="0"/>
      <dgm:spPr/>
    </dgm:pt>
    <dgm:pt modelId="{9922BE7E-E6E2-40F5-AE17-BF96B325CA02}" type="pres">
      <dgm:prSet presAssocID="{6D0E5D9F-7263-4526-A227-51301233F549}" presName="composite" presStyleCnt="0"/>
      <dgm:spPr/>
    </dgm:pt>
    <dgm:pt modelId="{3A1F93BF-07F6-4D52-ADA9-8BB3478BC0A0}" type="pres">
      <dgm:prSet presAssocID="{6D0E5D9F-7263-4526-A227-51301233F549}" presName="parTx" presStyleLbl="alignNode1" presStyleIdx="2" presStyleCnt="7">
        <dgm:presLayoutVars>
          <dgm:chMax val="0"/>
          <dgm:chPref val="0"/>
          <dgm:bulletEnabled val="1"/>
        </dgm:presLayoutVars>
      </dgm:prSet>
      <dgm:spPr/>
    </dgm:pt>
    <dgm:pt modelId="{69B3D3AF-F358-429C-9782-F1EF33A1BFA2}" type="pres">
      <dgm:prSet presAssocID="{6D0E5D9F-7263-4526-A227-51301233F549}" presName="desTx" presStyleLbl="alignAccFollowNode1" presStyleIdx="2" presStyleCnt="7">
        <dgm:presLayoutVars>
          <dgm:bulletEnabled val="1"/>
        </dgm:presLayoutVars>
      </dgm:prSet>
      <dgm:spPr/>
    </dgm:pt>
    <dgm:pt modelId="{6288EE29-EC8F-4166-A071-29C5DE3F9809}" type="pres">
      <dgm:prSet presAssocID="{DE289E29-1989-4D8E-8AA6-F030105B3F13}" presName="space" presStyleCnt="0"/>
      <dgm:spPr/>
    </dgm:pt>
    <dgm:pt modelId="{48ABACA0-D4E0-4B60-89F7-FA930515C84D}" type="pres">
      <dgm:prSet presAssocID="{E5E95E82-EF79-43CA-AA86-43B0E1CBCD3F}" presName="composite" presStyleCnt="0"/>
      <dgm:spPr/>
    </dgm:pt>
    <dgm:pt modelId="{75606C84-D441-41D7-A330-CE5244395508}" type="pres">
      <dgm:prSet presAssocID="{E5E95E82-EF79-43CA-AA86-43B0E1CBCD3F}" presName="parTx" presStyleLbl="alignNode1" presStyleIdx="3" presStyleCnt="7">
        <dgm:presLayoutVars>
          <dgm:chMax val="0"/>
          <dgm:chPref val="0"/>
          <dgm:bulletEnabled val="1"/>
        </dgm:presLayoutVars>
      </dgm:prSet>
      <dgm:spPr/>
    </dgm:pt>
    <dgm:pt modelId="{F5439521-8C9F-42F4-BB47-CBF88C9A562D}" type="pres">
      <dgm:prSet presAssocID="{E5E95E82-EF79-43CA-AA86-43B0E1CBCD3F}" presName="desTx" presStyleLbl="alignAccFollowNode1" presStyleIdx="3" presStyleCnt="7">
        <dgm:presLayoutVars>
          <dgm:bulletEnabled val="1"/>
        </dgm:presLayoutVars>
      </dgm:prSet>
      <dgm:spPr/>
    </dgm:pt>
    <dgm:pt modelId="{5C201B50-097C-4D67-A19C-2A1980159455}" type="pres">
      <dgm:prSet presAssocID="{BF76010C-5523-4E13-B3E7-886DCE6AEBD4}" presName="space" presStyleCnt="0"/>
      <dgm:spPr/>
    </dgm:pt>
    <dgm:pt modelId="{55E52EFC-D787-46A2-A753-EED159CAE47D}" type="pres">
      <dgm:prSet presAssocID="{0556DF01-8241-46B9-A9A7-696B425311D4}" presName="composite" presStyleCnt="0"/>
      <dgm:spPr/>
    </dgm:pt>
    <dgm:pt modelId="{184AE719-47DF-4D8D-97CB-2ECB9DE8A3CB}" type="pres">
      <dgm:prSet presAssocID="{0556DF01-8241-46B9-A9A7-696B425311D4}" presName="parTx" presStyleLbl="alignNode1" presStyleIdx="4" presStyleCnt="7">
        <dgm:presLayoutVars>
          <dgm:chMax val="0"/>
          <dgm:chPref val="0"/>
          <dgm:bulletEnabled val="1"/>
        </dgm:presLayoutVars>
      </dgm:prSet>
      <dgm:spPr/>
    </dgm:pt>
    <dgm:pt modelId="{C0508996-06C5-4E96-ACE1-6951E96BDCC9}" type="pres">
      <dgm:prSet presAssocID="{0556DF01-8241-46B9-A9A7-696B425311D4}" presName="desTx" presStyleLbl="alignAccFollowNode1" presStyleIdx="4" presStyleCnt="7">
        <dgm:presLayoutVars>
          <dgm:bulletEnabled val="1"/>
        </dgm:presLayoutVars>
      </dgm:prSet>
      <dgm:spPr/>
    </dgm:pt>
    <dgm:pt modelId="{2E2AC344-EEA9-4A04-9092-15A4FFE72E3F}" type="pres">
      <dgm:prSet presAssocID="{C4CA99FB-0935-42A7-A480-9B496516F239}" presName="space" presStyleCnt="0"/>
      <dgm:spPr/>
    </dgm:pt>
    <dgm:pt modelId="{819F734D-B7CF-4319-9F64-6231E46D27AB}" type="pres">
      <dgm:prSet presAssocID="{A789976D-D9F7-4CAE-A0FA-57AD5327459D}" presName="composite" presStyleCnt="0"/>
      <dgm:spPr/>
    </dgm:pt>
    <dgm:pt modelId="{B2762319-A1FD-490B-89D0-718A61434EED}" type="pres">
      <dgm:prSet presAssocID="{A789976D-D9F7-4CAE-A0FA-57AD5327459D}" presName="parTx" presStyleLbl="alignNode1" presStyleIdx="5" presStyleCnt="7">
        <dgm:presLayoutVars>
          <dgm:chMax val="0"/>
          <dgm:chPref val="0"/>
          <dgm:bulletEnabled val="1"/>
        </dgm:presLayoutVars>
      </dgm:prSet>
      <dgm:spPr/>
    </dgm:pt>
    <dgm:pt modelId="{4DAB2062-0521-4B53-8A97-213220A7F991}" type="pres">
      <dgm:prSet presAssocID="{A789976D-D9F7-4CAE-A0FA-57AD5327459D}" presName="desTx" presStyleLbl="alignAccFollowNode1" presStyleIdx="5" presStyleCnt="7">
        <dgm:presLayoutVars>
          <dgm:bulletEnabled val="1"/>
        </dgm:presLayoutVars>
      </dgm:prSet>
      <dgm:spPr/>
    </dgm:pt>
    <dgm:pt modelId="{29506F24-874E-45E9-91DD-57D0F7E443E7}" type="pres">
      <dgm:prSet presAssocID="{E7237B23-A10C-4270-820C-A37649007AE6}" presName="space" presStyleCnt="0"/>
      <dgm:spPr/>
    </dgm:pt>
    <dgm:pt modelId="{4C207B0C-D43A-4A45-A4D0-EB44BF4F25EB}" type="pres">
      <dgm:prSet presAssocID="{EF2B91B6-6F0A-4365-9672-0E2C5B6A7701}" presName="composite" presStyleCnt="0"/>
      <dgm:spPr/>
    </dgm:pt>
    <dgm:pt modelId="{6C65B53E-6BDE-4EEE-A70B-6395ABEF16C8}" type="pres">
      <dgm:prSet presAssocID="{EF2B91B6-6F0A-4365-9672-0E2C5B6A7701}" presName="parTx" presStyleLbl="alignNode1" presStyleIdx="6" presStyleCnt="7">
        <dgm:presLayoutVars>
          <dgm:chMax val="0"/>
          <dgm:chPref val="0"/>
          <dgm:bulletEnabled val="1"/>
        </dgm:presLayoutVars>
      </dgm:prSet>
      <dgm:spPr/>
    </dgm:pt>
    <dgm:pt modelId="{CBAA222E-6236-476E-A397-F41E5F0819F9}" type="pres">
      <dgm:prSet presAssocID="{EF2B91B6-6F0A-4365-9672-0E2C5B6A7701}" presName="desTx" presStyleLbl="alignAccFollowNode1" presStyleIdx="6" presStyleCnt="7">
        <dgm:presLayoutVars>
          <dgm:bulletEnabled val="1"/>
        </dgm:presLayoutVars>
      </dgm:prSet>
      <dgm:spPr/>
    </dgm:pt>
  </dgm:ptLst>
  <dgm:cxnLst>
    <dgm:cxn modelId="{D7020B0C-E9C0-4E81-A85C-5FB47795284C}" type="presOf" srcId="{6D0E5D9F-7263-4526-A227-51301233F549}" destId="{3A1F93BF-07F6-4D52-ADA9-8BB3478BC0A0}" srcOrd="0" destOrd="0" presId="urn:microsoft.com/office/officeart/2005/8/layout/hList1"/>
    <dgm:cxn modelId="{33BF0B0C-CF6E-4D27-80F8-69277FCCCF21}" type="presOf" srcId="{B6E26FFC-9977-4BBC-BEC7-3D6B63754E52}" destId="{BEEAC373-8D24-46A1-8F25-48D9280E0B30}" srcOrd="0" destOrd="0" presId="urn:microsoft.com/office/officeart/2005/8/layout/hList1"/>
    <dgm:cxn modelId="{BD100511-F51C-44AD-88D2-ABE3A447485A}" type="presOf" srcId="{E5B59BB8-AD1F-45CC-80A1-25E8E627A9B9}" destId="{22DBAEEB-CD07-4F46-AE9E-D9F56E20E4A8}" srcOrd="0" destOrd="1" presId="urn:microsoft.com/office/officeart/2005/8/layout/hList1"/>
    <dgm:cxn modelId="{46C6AA11-754B-49FA-AEDA-B45CF35081B5}" type="presOf" srcId="{30FF9F33-11F2-4729-A62E-AD56E0B488E1}" destId="{69B3D3AF-F358-429C-9782-F1EF33A1BFA2}" srcOrd="0" destOrd="0" presId="urn:microsoft.com/office/officeart/2005/8/layout/hList1"/>
    <dgm:cxn modelId="{436BFF15-8640-4633-9EAF-7D949620D7BD}" type="presOf" srcId="{EF2B91B6-6F0A-4365-9672-0E2C5B6A7701}" destId="{6C65B53E-6BDE-4EEE-A70B-6395ABEF16C8}" srcOrd="0" destOrd="0" presId="urn:microsoft.com/office/officeart/2005/8/layout/hList1"/>
    <dgm:cxn modelId="{3D150629-DC22-46E0-B9B6-6DC0253ECF22}" srcId="{EF2B91B6-6F0A-4365-9672-0E2C5B6A7701}" destId="{C405AABF-5221-4BF2-84F2-80740C29EB11}" srcOrd="0" destOrd="0" parTransId="{E52C0AA1-4635-45BA-BE0E-ECC40C89C589}" sibTransId="{74DC8580-04FA-4EEE-A2CB-FF6D0F0CB2FC}"/>
    <dgm:cxn modelId="{E934922A-0CFA-44E7-952C-74104431AFDC}" srcId="{CF9055CF-8DEB-4A02-949A-DE72B6AC5D37}" destId="{A789976D-D9F7-4CAE-A0FA-57AD5327459D}" srcOrd="5" destOrd="0" parTransId="{F536AA3A-9B74-498A-A723-D7F44AD102BD}" sibTransId="{E7237B23-A10C-4270-820C-A37649007AE6}"/>
    <dgm:cxn modelId="{98AA322E-BC4E-46AA-8186-80A49584F688}" type="presOf" srcId="{36FDFF8B-50D5-41E1-88F0-7740ACD8E111}" destId="{CBAA222E-6236-476E-A397-F41E5F0819F9}" srcOrd="0" destOrd="1" presId="urn:microsoft.com/office/officeart/2005/8/layout/hList1"/>
    <dgm:cxn modelId="{1C5CE732-A00F-4C06-A1A8-B209BC6B496D}" srcId="{0556DF01-8241-46B9-A9A7-696B425311D4}" destId="{37A7C994-CC74-44DD-8777-ED6736B35821}" srcOrd="0" destOrd="0" parTransId="{03F017E7-7E3C-4E2C-9CEF-B07099F38801}" sibTransId="{118572A4-3B5E-487E-8015-6A319369077F}"/>
    <dgm:cxn modelId="{DE7E5434-F103-47CD-8102-9E934B4D34C7}" type="presOf" srcId="{40256BB4-46E0-42DF-BC8C-4044CDA89FA6}" destId="{F5439521-8C9F-42F4-BB47-CBF88C9A562D}" srcOrd="0" destOrd="1" presId="urn:microsoft.com/office/officeart/2005/8/layout/hList1"/>
    <dgm:cxn modelId="{975BC540-10C7-477D-80B4-AF231769FC53}" srcId="{E5E95E82-EF79-43CA-AA86-43B0E1CBCD3F}" destId="{72C012BE-01D5-4D95-81CB-981F87A74B74}" srcOrd="2" destOrd="0" parTransId="{A359E773-AACA-4561-8B1A-0440A3F19D46}" sibTransId="{87072444-6F52-46B7-964B-1A98B30B3568}"/>
    <dgm:cxn modelId="{45BD8F43-B47C-438E-8B5F-EEBD3FA2A64A}" srcId="{B6E26FFC-9977-4BBC-BEC7-3D6B63754E52}" destId="{E5B59BB8-AD1F-45CC-80A1-25E8E627A9B9}" srcOrd="1" destOrd="0" parTransId="{EBABB395-CF47-4849-B85C-3F0C9A0078D5}" sibTransId="{393B4169-BFA4-42B9-A770-7FC2E2675E5C}"/>
    <dgm:cxn modelId="{A2FABF43-03C7-48C5-8818-0F1BCFEE3A9A}" type="presOf" srcId="{C405AABF-5221-4BF2-84F2-80740C29EB11}" destId="{CBAA222E-6236-476E-A397-F41E5F0819F9}" srcOrd="0" destOrd="0" presId="urn:microsoft.com/office/officeart/2005/8/layout/hList1"/>
    <dgm:cxn modelId="{9E9CC843-4E08-442F-B146-57D6AD6777B3}" srcId="{E5E95E82-EF79-43CA-AA86-43B0E1CBCD3F}" destId="{BB4D7CBF-85AC-465D-A310-564A188D2236}" srcOrd="0" destOrd="0" parTransId="{CDD55540-BC62-47D4-A1C6-9FA1C2895ABF}" sibTransId="{7EE486BD-A36C-4F55-8867-9903F7D6016E}"/>
    <dgm:cxn modelId="{14A17264-DF30-4294-B92E-B54B59654B74}" type="presOf" srcId="{CBCC21F5-552F-4D39-812E-6FCD4A366F58}" destId="{22DBAEEB-CD07-4F46-AE9E-D9F56E20E4A8}" srcOrd="0" destOrd="0" presId="urn:microsoft.com/office/officeart/2005/8/layout/hList1"/>
    <dgm:cxn modelId="{1CCA2445-F09F-4B00-92DE-6268667EC07E}" type="presOf" srcId="{E5E95E82-EF79-43CA-AA86-43B0E1CBCD3F}" destId="{75606C84-D441-41D7-A330-CE5244395508}" srcOrd="0" destOrd="0" presId="urn:microsoft.com/office/officeart/2005/8/layout/hList1"/>
    <dgm:cxn modelId="{5F1A5165-98B4-41E7-80A5-8FEA2E64E7F1}" type="presOf" srcId="{BB4D7CBF-85AC-465D-A310-564A188D2236}" destId="{F5439521-8C9F-42F4-BB47-CBF88C9A562D}" srcOrd="0" destOrd="0" presId="urn:microsoft.com/office/officeart/2005/8/layout/hList1"/>
    <dgm:cxn modelId="{6A6FBC45-9AD0-4EA9-B8D2-2D9DEB7EFD55}" type="presOf" srcId="{0556DF01-8241-46B9-A9A7-696B425311D4}" destId="{184AE719-47DF-4D8D-97CB-2ECB9DE8A3CB}" srcOrd="0" destOrd="0" presId="urn:microsoft.com/office/officeart/2005/8/layout/hList1"/>
    <dgm:cxn modelId="{17E73148-9C08-4999-B21E-F3C5A0E3FC0C}" srcId="{CF9055CF-8DEB-4A02-949A-DE72B6AC5D37}" destId="{B6E26FFC-9977-4BBC-BEC7-3D6B63754E52}" srcOrd="1" destOrd="0" parTransId="{5CEFBD89-2F4F-4B51-A98A-0F3C86494166}" sibTransId="{48634C00-2335-4923-9072-EB7482323D9C}"/>
    <dgm:cxn modelId="{10999B4A-56A1-4395-9CCD-61751B2F78A7}" srcId="{CF9055CF-8DEB-4A02-949A-DE72B6AC5D37}" destId="{0556DF01-8241-46B9-A9A7-696B425311D4}" srcOrd="4" destOrd="0" parTransId="{2A3D6C2A-BF6A-400F-8E2B-0047C7F97ED1}" sibTransId="{C4CA99FB-0935-42A7-A480-9B496516F239}"/>
    <dgm:cxn modelId="{1EB7BC4E-B7B6-45F1-9322-CDDDD7E0ED10}" type="presOf" srcId="{CF9055CF-8DEB-4A02-949A-DE72B6AC5D37}" destId="{68443B14-8357-4598-A157-1E0AB8D42E4B}" srcOrd="0" destOrd="0" presId="urn:microsoft.com/office/officeart/2005/8/layout/hList1"/>
    <dgm:cxn modelId="{12EE2277-3058-4D4D-B25C-2EA95E911A2F}" type="presOf" srcId="{72C012BE-01D5-4D95-81CB-981F87A74B74}" destId="{F5439521-8C9F-42F4-BB47-CBF88C9A562D}" srcOrd="0" destOrd="2" presId="urn:microsoft.com/office/officeart/2005/8/layout/hList1"/>
    <dgm:cxn modelId="{2986897A-7787-444F-B6C8-41F3823EF3C1}" srcId="{CF9055CF-8DEB-4A02-949A-DE72B6AC5D37}" destId="{082E8A29-955A-4C7C-A174-3E9DCD4DC89B}" srcOrd="0" destOrd="0" parTransId="{BA7938E6-8DFA-40B7-B4C4-EACC6D85FC31}" sibTransId="{C2176686-D23E-48EB-9D1B-1A1B46236638}"/>
    <dgm:cxn modelId="{67A03D8F-F327-4A9F-ABBC-1EB67EFD1ECB}" srcId="{082E8A29-955A-4C7C-A174-3E9DCD4DC89B}" destId="{23A0DE4A-FE92-496E-B335-3433CEFB74E9}" srcOrd="0" destOrd="0" parTransId="{68935D38-FEDC-4CD3-8002-43CB3944BEAF}" sibTransId="{55DF926D-029A-4E18-95C4-77A5A37CAE40}"/>
    <dgm:cxn modelId="{48416690-663C-484A-BB8B-02277D1C7A6A}" type="presOf" srcId="{082E8A29-955A-4C7C-A174-3E9DCD4DC89B}" destId="{57648F2B-9530-46E8-8F58-2294ACB18B98}" srcOrd="0" destOrd="0" presId="urn:microsoft.com/office/officeart/2005/8/layout/hList1"/>
    <dgm:cxn modelId="{DA24E693-3FBF-42A0-A6A1-1DBC2138FED4}" type="presOf" srcId="{A789976D-D9F7-4CAE-A0FA-57AD5327459D}" destId="{B2762319-A1FD-490B-89D0-718A61434EED}" srcOrd="0" destOrd="0" presId="urn:microsoft.com/office/officeart/2005/8/layout/hList1"/>
    <dgm:cxn modelId="{4B3AF7A1-A6A2-4347-A22A-951626D9A5A8}" srcId="{E5E95E82-EF79-43CA-AA86-43B0E1CBCD3F}" destId="{40256BB4-46E0-42DF-BC8C-4044CDA89FA6}" srcOrd="1" destOrd="0" parTransId="{1742CC2E-5C63-4AA0-9D9B-A4644D17F8B1}" sibTransId="{F79ED1C6-FB0B-4D34-BEF7-F5BF37EEE73B}"/>
    <dgm:cxn modelId="{483D5CA7-FBB9-4474-AEB2-B567F97F54B8}" srcId="{EF2B91B6-6F0A-4365-9672-0E2C5B6A7701}" destId="{36FDFF8B-50D5-41E1-88F0-7740ACD8E111}" srcOrd="1" destOrd="0" parTransId="{7D46F7D1-DA8A-4399-AB3D-868ABC189B39}" sibTransId="{1317C913-8150-47F7-90A2-4EF5E8499F72}"/>
    <dgm:cxn modelId="{A76240AD-13F6-40C0-BD9B-102D5EC0AE51}" srcId="{CF9055CF-8DEB-4A02-949A-DE72B6AC5D37}" destId="{E5E95E82-EF79-43CA-AA86-43B0E1CBCD3F}" srcOrd="3" destOrd="0" parTransId="{FD76A3AE-1B6C-45A0-8E84-63160283749F}" sibTransId="{BF76010C-5523-4E13-B3E7-886DCE6AEBD4}"/>
    <dgm:cxn modelId="{E3F7BCB8-7BC6-437E-87B7-F6F125C7200A}" srcId="{CF9055CF-8DEB-4A02-949A-DE72B6AC5D37}" destId="{EF2B91B6-6F0A-4365-9672-0E2C5B6A7701}" srcOrd="6" destOrd="0" parTransId="{F334A227-11D2-4FB9-BC43-0C9BEAE5E9C1}" sibTransId="{1F4D1F9D-A6BA-495E-A8EE-8A732A551435}"/>
    <dgm:cxn modelId="{B3167FC5-81D4-4AEE-B8F9-D46C505E11B2}" srcId="{A789976D-D9F7-4CAE-A0FA-57AD5327459D}" destId="{010F7425-1081-46EA-BC6D-7D7F7133B2F3}" srcOrd="0" destOrd="0" parTransId="{616CF53F-6988-46CE-94B2-8E57DF27FE11}" sibTransId="{C8C04FF4-7DD3-4264-B61E-BCF4E137C8C4}"/>
    <dgm:cxn modelId="{C8C462C6-33A3-4E8B-91FE-36DBE92F1C4A}" srcId="{CF9055CF-8DEB-4A02-949A-DE72B6AC5D37}" destId="{6D0E5D9F-7263-4526-A227-51301233F549}" srcOrd="2" destOrd="0" parTransId="{23416D07-25F8-426C-BC65-639E6BCF4D6D}" sibTransId="{DE289E29-1989-4D8E-8AA6-F030105B3F13}"/>
    <dgm:cxn modelId="{2681E2CA-FB70-4E05-9FE1-6749B1554AA7}" type="presOf" srcId="{23A0DE4A-FE92-496E-B335-3433CEFB74E9}" destId="{21128288-DB21-4567-814A-FD43921EC1E1}" srcOrd="0" destOrd="0" presId="urn:microsoft.com/office/officeart/2005/8/layout/hList1"/>
    <dgm:cxn modelId="{099726CD-4BF3-4EAC-A7B8-803AD7BA2742}" type="presOf" srcId="{37A7C994-CC74-44DD-8777-ED6736B35821}" destId="{C0508996-06C5-4E96-ACE1-6951E96BDCC9}" srcOrd="0" destOrd="0" presId="urn:microsoft.com/office/officeart/2005/8/layout/hList1"/>
    <dgm:cxn modelId="{6A8146D3-4BE4-42C7-9A3D-95FD58CADA72}" srcId="{6D0E5D9F-7263-4526-A227-51301233F549}" destId="{30FF9F33-11F2-4729-A62E-AD56E0B488E1}" srcOrd="0" destOrd="0" parTransId="{81138DFC-17A7-4DF7-8364-1121FADE1C15}" sibTransId="{675143FB-DE1F-4C5B-B9AC-65C5C17452EB}"/>
    <dgm:cxn modelId="{56A004DE-03D7-4EE0-9692-19811484F009}" type="presOf" srcId="{010F7425-1081-46EA-BC6D-7D7F7133B2F3}" destId="{4DAB2062-0521-4B53-8A97-213220A7F991}" srcOrd="0" destOrd="0" presId="urn:microsoft.com/office/officeart/2005/8/layout/hList1"/>
    <dgm:cxn modelId="{3C41F2E0-4620-40B4-9857-68872B278EFB}" srcId="{B6E26FFC-9977-4BBC-BEC7-3D6B63754E52}" destId="{CBCC21F5-552F-4D39-812E-6FCD4A366F58}" srcOrd="0" destOrd="0" parTransId="{4A973A1C-85F1-4969-A536-D29940229E2C}" sibTransId="{3640B940-6901-481F-ADF7-6B77DEEED764}"/>
    <dgm:cxn modelId="{DB4DB028-BADE-4CF8-BAE1-B13BF76CB704}" type="presParOf" srcId="{68443B14-8357-4598-A157-1E0AB8D42E4B}" destId="{DBD18AE2-90B0-4266-A6A9-85886103FFC3}" srcOrd="0" destOrd="0" presId="urn:microsoft.com/office/officeart/2005/8/layout/hList1"/>
    <dgm:cxn modelId="{D4A0F6D5-534C-443F-BC7A-67C4B0C16F5B}" type="presParOf" srcId="{DBD18AE2-90B0-4266-A6A9-85886103FFC3}" destId="{57648F2B-9530-46E8-8F58-2294ACB18B98}" srcOrd="0" destOrd="0" presId="urn:microsoft.com/office/officeart/2005/8/layout/hList1"/>
    <dgm:cxn modelId="{BE1111B0-BFE7-4F2C-A3C3-7583A77A9E3A}" type="presParOf" srcId="{DBD18AE2-90B0-4266-A6A9-85886103FFC3}" destId="{21128288-DB21-4567-814A-FD43921EC1E1}" srcOrd="1" destOrd="0" presId="urn:microsoft.com/office/officeart/2005/8/layout/hList1"/>
    <dgm:cxn modelId="{41375B2F-971A-415B-B955-917EB96F8689}" type="presParOf" srcId="{68443B14-8357-4598-A157-1E0AB8D42E4B}" destId="{D67C0570-B9C4-4D36-9846-35EC8231A6E9}" srcOrd="1" destOrd="0" presId="urn:microsoft.com/office/officeart/2005/8/layout/hList1"/>
    <dgm:cxn modelId="{6419437C-16B6-4DD5-8327-B6501142B4F2}" type="presParOf" srcId="{68443B14-8357-4598-A157-1E0AB8D42E4B}" destId="{A4305E52-10CA-4AF7-8F06-0BC9C2DFE9E6}" srcOrd="2" destOrd="0" presId="urn:microsoft.com/office/officeart/2005/8/layout/hList1"/>
    <dgm:cxn modelId="{F55128FA-9505-4834-84FF-48637AE0834F}" type="presParOf" srcId="{A4305E52-10CA-4AF7-8F06-0BC9C2DFE9E6}" destId="{BEEAC373-8D24-46A1-8F25-48D9280E0B30}" srcOrd="0" destOrd="0" presId="urn:microsoft.com/office/officeart/2005/8/layout/hList1"/>
    <dgm:cxn modelId="{CEE5D93E-200E-44CD-A7DE-ECF4A7EAAF81}" type="presParOf" srcId="{A4305E52-10CA-4AF7-8F06-0BC9C2DFE9E6}" destId="{22DBAEEB-CD07-4F46-AE9E-D9F56E20E4A8}" srcOrd="1" destOrd="0" presId="urn:microsoft.com/office/officeart/2005/8/layout/hList1"/>
    <dgm:cxn modelId="{3A7F247B-1547-481A-A41C-3671872C8581}" type="presParOf" srcId="{68443B14-8357-4598-A157-1E0AB8D42E4B}" destId="{7D002366-4002-4686-95F9-1B2DEC553937}" srcOrd="3" destOrd="0" presId="urn:microsoft.com/office/officeart/2005/8/layout/hList1"/>
    <dgm:cxn modelId="{6B3BCD78-DE8A-41BF-AA3D-905A7682D091}" type="presParOf" srcId="{68443B14-8357-4598-A157-1E0AB8D42E4B}" destId="{9922BE7E-E6E2-40F5-AE17-BF96B325CA02}" srcOrd="4" destOrd="0" presId="urn:microsoft.com/office/officeart/2005/8/layout/hList1"/>
    <dgm:cxn modelId="{4DAED814-99AC-41A7-A290-AD041CD20DBA}" type="presParOf" srcId="{9922BE7E-E6E2-40F5-AE17-BF96B325CA02}" destId="{3A1F93BF-07F6-4D52-ADA9-8BB3478BC0A0}" srcOrd="0" destOrd="0" presId="urn:microsoft.com/office/officeart/2005/8/layout/hList1"/>
    <dgm:cxn modelId="{BE532965-F56B-47C9-B748-34E7832882D5}" type="presParOf" srcId="{9922BE7E-E6E2-40F5-AE17-BF96B325CA02}" destId="{69B3D3AF-F358-429C-9782-F1EF33A1BFA2}" srcOrd="1" destOrd="0" presId="urn:microsoft.com/office/officeart/2005/8/layout/hList1"/>
    <dgm:cxn modelId="{F41D1A68-6DBF-407E-9DC6-50F13588765E}" type="presParOf" srcId="{68443B14-8357-4598-A157-1E0AB8D42E4B}" destId="{6288EE29-EC8F-4166-A071-29C5DE3F9809}" srcOrd="5" destOrd="0" presId="urn:microsoft.com/office/officeart/2005/8/layout/hList1"/>
    <dgm:cxn modelId="{1310D27F-7CA6-4AF9-A292-D69FD8290B37}" type="presParOf" srcId="{68443B14-8357-4598-A157-1E0AB8D42E4B}" destId="{48ABACA0-D4E0-4B60-89F7-FA930515C84D}" srcOrd="6" destOrd="0" presId="urn:microsoft.com/office/officeart/2005/8/layout/hList1"/>
    <dgm:cxn modelId="{D62BF921-7C34-440D-B66C-D62ED0B4D486}" type="presParOf" srcId="{48ABACA0-D4E0-4B60-89F7-FA930515C84D}" destId="{75606C84-D441-41D7-A330-CE5244395508}" srcOrd="0" destOrd="0" presId="urn:microsoft.com/office/officeart/2005/8/layout/hList1"/>
    <dgm:cxn modelId="{D10D10BE-386F-4537-BF03-D69AAD739AD4}" type="presParOf" srcId="{48ABACA0-D4E0-4B60-89F7-FA930515C84D}" destId="{F5439521-8C9F-42F4-BB47-CBF88C9A562D}" srcOrd="1" destOrd="0" presId="urn:microsoft.com/office/officeart/2005/8/layout/hList1"/>
    <dgm:cxn modelId="{C77EA59D-9954-4655-93C9-A9257FC135F4}" type="presParOf" srcId="{68443B14-8357-4598-A157-1E0AB8D42E4B}" destId="{5C201B50-097C-4D67-A19C-2A1980159455}" srcOrd="7" destOrd="0" presId="urn:microsoft.com/office/officeart/2005/8/layout/hList1"/>
    <dgm:cxn modelId="{246DA1BE-3209-4747-9AA3-DF1F4A009DF3}" type="presParOf" srcId="{68443B14-8357-4598-A157-1E0AB8D42E4B}" destId="{55E52EFC-D787-46A2-A753-EED159CAE47D}" srcOrd="8" destOrd="0" presId="urn:microsoft.com/office/officeart/2005/8/layout/hList1"/>
    <dgm:cxn modelId="{41176255-D1FE-40A2-9A7C-6D0F085C43ED}" type="presParOf" srcId="{55E52EFC-D787-46A2-A753-EED159CAE47D}" destId="{184AE719-47DF-4D8D-97CB-2ECB9DE8A3CB}" srcOrd="0" destOrd="0" presId="urn:microsoft.com/office/officeart/2005/8/layout/hList1"/>
    <dgm:cxn modelId="{35C9FF1C-1B97-4F45-8DAC-E18D5C196A1C}" type="presParOf" srcId="{55E52EFC-D787-46A2-A753-EED159CAE47D}" destId="{C0508996-06C5-4E96-ACE1-6951E96BDCC9}" srcOrd="1" destOrd="0" presId="urn:microsoft.com/office/officeart/2005/8/layout/hList1"/>
    <dgm:cxn modelId="{D3F56130-7B4C-41B7-822C-87D7D3EDC4EF}" type="presParOf" srcId="{68443B14-8357-4598-A157-1E0AB8D42E4B}" destId="{2E2AC344-EEA9-4A04-9092-15A4FFE72E3F}" srcOrd="9" destOrd="0" presId="urn:microsoft.com/office/officeart/2005/8/layout/hList1"/>
    <dgm:cxn modelId="{36578B14-80D0-4424-9BAE-9BB0B2AEEA2D}" type="presParOf" srcId="{68443B14-8357-4598-A157-1E0AB8D42E4B}" destId="{819F734D-B7CF-4319-9F64-6231E46D27AB}" srcOrd="10" destOrd="0" presId="urn:microsoft.com/office/officeart/2005/8/layout/hList1"/>
    <dgm:cxn modelId="{0B183C2A-88CA-4559-91ED-7213ED9A022D}" type="presParOf" srcId="{819F734D-B7CF-4319-9F64-6231E46D27AB}" destId="{B2762319-A1FD-490B-89D0-718A61434EED}" srcOrd="0" destOrd="0" presId="urn:microsoft.com/office/officeart/2005/8/layout/hList1"/>
    <dgm:cxn modelId="{07603BA8-910D-4F74-87E1-060CA0773E48}" type="presParOf" srcId="{819F734D-B7CF-4319-9F64-6231E46D27AB}" destId="{4DAB2062-0521-4B53-8A97-213220A7F991}" srcOrd="1" destOrd="0" presId="urn:microsoft.com/office/officeart/2005/8/layout/hList1"/>
    <dgm:cxn modelId="{4FE96E4D-270B-4647-9E78-5E3C37B9ADBF}" type="presParOf" srcId="{68443B14-8357-4598-A157-1E0AB8D42E4B}" destId="{29506F24-874E-45E9-91DD-57D0F7E443E7}" srcOrd="11" destOrd="0" presId="urn:microsoft.com/office/officeart/2005/8/layout/hList1"/>
    <dgm:cxn modelId="{052D2AE5-2C43-4E92-8F89-A1EAD2876DCF}" type="presParOf" srcId="{68443B14-8357-4598-A157-1E0AB8D42E4B}" destId="{4C207B0C-D43A-4A45-A4D0-EB44BF4F25EB}" srcOrd="12" destOrd="0" presId="urn:microsoft.com/office/officeart/2005/8/layout/hList1"/>
    <dgm:cxn modelId="{31B90C69-A86B-40C9-9E87-A1CAA3A36E20}" type="presParOf" srcId="{4C207B0C-D43A-4A45-A4D0-EB44BF4F25EB}" destId="{6C65B53E-6BDE-4EEE-A70B-6395ABEF16C8}" srcOrd="0" destOrd="0" presId="urn:microsoft.com/office/officeart/2005/8/layout/hList1"/>
    <dgm:cxn modelId="{08D06FB1-5072-46F0-9DBB-035858116F97}" type="presParOf" srcId="{4C207B0C-D43A-4A45-A4D0-EB44BF4F25EB}" destId="{CBAA222E-6236-476E-A397-F41E5F0819F9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94016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70391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46766" y="0"/>
        <a:ext cx="1480343" cy="365125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523141" y="0"/>
        <a:ext cx="1480343" cy="365125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934A05-9917-4005-94F8-87DD3F741985}">
      <dsp:nvSpPr>
        <dsp:cNvPr id="0" name=""/>
        <dsp:cNvSpPr/>
      </dsp:nvSpPr>
      <dsp:spPr>
        <a:xfrm>
          <a:off x="0" y="0"/>
          <a:ext cx="2137500" cy="264477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rtlCol="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b="1" kern="1200" noProof="0" dirty="0"/>
            <a:t>Communication</a:t>
          </a:r>
        </a:p>
      </dsp:txBody>
      <dsp:txXfrm>
        <a:off x="0" y="1057910"/>
        <a:ext cx="2137500" cy="1057910"/>
      </dsp:txXfrm>
    </dsp:sp>
    <dsp:sp modelId="{58659876-9F73-4F70-83CB-16E4C9A112FC}">
      <dsp:nvSpPr>
        <dsp:cNvPr id="0" name=""/>
        <dsp:cNvSpPr/>
      </dsp:nvSpPr>
      <dsp:spPr>
        <a:xfrm>
          <a:off x="628394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837473B0-CC2E-450A-ABE3-18F120FF3D39}">
                <a1611:picAttrSrcUrl xmlns:a1611="http://schemas.microsoft.com/office/drawing/2016/11/main" r:id="rId2"/>
              </a:ext>
            </a:extLst>
          </a:blip>
          <a:srcRect/>
          <a:stretch>
            <a:fillRect l="-43000" r="-43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2859561-4C40-474F-B39B-EAFCBBA049A0}">
      <dsp:nvSpPr>
        <dsp:cNvPr id="0" name=""/>
        <dsp:cNvSpPr/>
      </dsp:nvSpPr>
      <dsp:spPr>
        <a:xfrm>
          <a:off x="2201625" y="0"/>
          <a:ext cx="2137500" cy="264477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rtlCol="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b="1" kern="1200" noProof="0" dirty="0"/>
            <a:t>Vocabulaire</a:t>
          </a:r>
        </a:p>
      </dsp:txBody>
      <dsp:txXfrm>
        <a:off x="2201625" y="1057910"/>
        <a:ext cx="2137500" cy="1057910"/>
      </dsp:txXfrm>
    </dsp:sp>
    <dsp:sp modelId="{279DFE09-28EE-48A2-B192-FFEC93ADF17D}">
      <dsp:nvSpPr>
        <dsp:cNvPr id="0" name=""/>
        <dsp:cNvSpPr/>
      </dsp:nvSpPr>
      <dsp:spPr>
        <a:xfrm>
          <a:off x="2830019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 t="-4000" b="-4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4403250" y="0"/>
          <a:ext cx="2137500" cy="264477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rtlCol="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b="1" kern="1200" noProof="0" dirty="0"/>
            <a:t>Grammaire</a:t>
          </a:r>
        </a:p>
      </dsp:txBody>
      <dsp:txXfrm>
        <a:off x="4403250" y="1057910"/>
        <a:ext cx="2137500" cy="1057910"/>
      </dsp:txXfrm>
    </dsp:sp>
    <dsp:sp modelId="{112E1D68-647B-46C7-AF2C-FF0A84DB584F}">
      <dsp:nvSpPr>
        <dsp:cNvPr id="0" name=""/>
        <dsp:cNvSpPr/>
      </dsp:nvSpPr>
      <dsp:spPr>
        <a:xfrm>
          <a:off x="5031644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4"/>
          <a:srcRect/>
          <a:stretch>
            <a:fillRect l="-26000" r="-26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9F2A5F0-7CD1-4123-B863-65900D7CC430}">
      <dsp:nvSpPr>
        <dsp:cNvPr id="0" name=""/>
        <dsp:cNvSpPr/>
      </dsp:nvSpPr>
      <dsp:spPr>
        <a:xfrm>
          <a:off x="6598697" y="0"/>
          <a:ext cx="2137500" cy="2644775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rtlCol="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b="1" kern="1200" noProof="0" dirty="0"/>
            <a:t>Phonétique</a:t>
          </a:r>
        </a:p>
      </dsp:txBody>
      <dsp:txXfrm>
        <a:off x="6598697" y="1057910"/>
        <a:ext cx="2137500" cy="1057910"/>
      </dsp:txXfrm>
    </dsp:sp>
    <dsp:sp modelId="{AAA72936-24EE-441D-B947-9946DAB89182}">
      <dsp:nvSpPr>
        <dsp:cNvPr id="0" name=""/>
        <dsp:cNvSpPr/>
      </dsp:nvSpPr>
      <dsp:spPr>
        <a:xfrm>
          <a:off x="7233269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5"/>
          <a:srcRect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8806500" y="0"/>
          <a:ext cx="2137500" cy="2644775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rtlCol="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b="1" kern="1200" noProof="0" dirty="0"/>
            <a:t>Culture</a:t>
          </a:r>
        </a:p>
      </dsp:txBody>
      <dsp:txXfrm>
        <a:off x="8806500" y="1057910"/>
        <a:ext cx="2137500" cy="1057910"/>
      </dsp:txXfrm>
    </dsp:sp>
    <dsp:sp modelId="{6D76E5FF-7D2E-406A-B668-9F0EAFB414C8}">
      <dsp:nvSpPr>
        <dsp:cNvPr id="0" name=""/>
        <dsp:cNvSpPr/>
      </dsp:nvSpPr>
      <dsp:spPr>
        <a:xfrm>
          <a:off x="9434894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6"/>
          <a:srcRect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314823" y="2248058"/>
          <a:ext cx="10128488" cy="396716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3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3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3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3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4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4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0854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68333" cy="308540"/>
      </dsp:txXfrm>
    </dsp:sp>
    <dsp:sp modelId="{1B0034AB-7894-4042-9291-74C6831A5E4E}">
      <dsp:nvSpPr>
        <dsp:cNvPr id="0" name=""/>
        <dsp:cNvSpPr/>
      </dsp:nvSpPr>
      <dsp:spPr>
        <a:xfrm>
          <a:off x="1493179" y="0"/>
          <a:ext cx="1845468" cy="3085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47449" y="0"/>
        <a:ext cx="1536928" cy="308540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085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112973" y="0"/>
        <a:ext cx="1536928" cy="308540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08540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89348" y="0"/>
        <a:ext cx="1536928" cy="308540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08540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65723" y="0"/>
        <a:ext cx="1536928" cy="308540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3085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42098" y="0"/>
        <a:ext cx="1536928" cy="308540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308540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18473" y="0"/>
        <a:ext cx="1536928" cy="308540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308540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94848" y="0"/>
        <a:ext cx="1536928" cy="30854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934A05-9917-4005-94F8-87DD3F741985}">
      <dsp:nvSpPr>
        <dsp:cNvPr id="0" name=""/>
        <dsp:cNvSpPr/>
      </dsp:nvSpPr>
      <dsp:spPr>
        <a:xfrm>
          <a:off x="3753" y="0"/>
          <a:ext cx="2140171" cy="264477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rtlCol="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500" b="1" kern="1200" noProof="0" dirty="0"/>
            <a:t>Communication</a:t>
          </a:r>
          <a:br>
            <a:rPr lang="fr-FR" sz="1500" b="1" kern="1200" noProof="0" dirty="0"/>
          </a:br>
          <a:r>
            <a:rPr lang="fr-FR" sz="1200" b="0" kern="1200" noProof="0" dirty="0"/>
            <a:t>- Indiquer une quantité</a:t>
          </a:r>
        </a:p>
      </dsp:txBody>
      <dsp:txXfrm>
        <a:off x="3753" y="1057910"/>
        <a:ext cx="2140171" cy="1057910"/>
      </dsp:txXfrm>
    </dsp:sp>
    <dsp:sp modelId="{58659876-9F73-4F70-83CB-16E4C9A112FC}">
      <dsp:nvSpPr>
        <dsp:cNvPr id="0" name=""/>
        <dsp:cNvSpPr/>
      </dsp:nvSpPr>
      <dsp:spPr>
        <a:xfrm>
          <a:off x="633484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837473B0-CC2E-450A-ABE3-18F120FF3D39}">
                <a1611:picAttrSrcUrl xmlns:a1611="http://schemas.microsoft.com/office/drawing/2016/11/main" r:id="rId2"/>
              </a:ext>
            </a:extLst>
          </a:blip>
          <a:srcRect/>
          <a:stretch>
            <a:fillRect l="-43000" r="-43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2859561-4C40-474F-B39B-EAFCBBA049A0}">
      <dsp:nvSpPr>
        <dsp:cNvPr id="0" name=""/>
        <dsp:cNvSpPr/>
      </dsp:nvSpPr>
      <dsp:spPr>
        <a:xfrm>
          <a:off x="2185659" y="0"/>
          <a:ext cx="2140171" cy="264477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rtlCol="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500" b="1" kern="1200" noProof="0" dirty="0"/>
            <a:t>Vocabulaire</a:t>
          </a:r>
          <a:br>
            <a:rPr lang="fr-FR" sz="1100" b="1" kern="1200" noProof="0" dirty="0"/>
          </a:br>
          <a:r>
            <a:rPr lang="fr-FR" sz="1200" b="0" kern="1200" noProof="0" dirty="0"/>
            <a:t>- Les ingrédients</a:t>
          </a:r>
        </a:p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0" kern="1200" noProof="0" dirty="0"/>
            <a:t>- Les ustensiles</a:t>
          </a:r>
        </a:p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0" kern="1200" noProof="0" dirty="0"/>
            <a:t>- Les actions en cuisine</a:t>
          </a:r>
        </a:p>
      </dsp:txBody>
      <dsp:txXfrm>
        <a:off x="2185659" y="1057910"/>
        <a:ext cx="2140171" cy="1057910"/>
      </dsp:txXfrm>
    </dsp:sp>
    <dsp:sp modelId="{279DFE09-28EE-48A2-B192-FFEC93ADF17D}">
      <dsp:nvSpPr>
        <dsp:cNvPr id="0" name=""/>
        <dsp:cNvSpPr/>
      </dsp:nvSpPr>
      <dsp:spPr>
        <a:xfrm>
          <a:off x="2837861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 t="-4000" b="-4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4412507" y="0"/>
          <a:ext cx="2140171" cy="264477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rtlCol="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500" b="1" kern="1200" noProof="0" dirty="0"/>
            <a:t>Grammaire</a:t>
          </a:r>
          <a:br>
            <a:rPr lang="fr-FR" sz="1800" b="1" kern="1200" noProof="0" dirty="0"/>
          </a:br>
          <a:r>
            <a:rPr lang="fr-FR" sz="1200" b="0" kern="1200" noProof="0" dirty="0"/>
            <a:t>- L’impératif</a:t>
          </a:r>
        </a:p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0" kern="1200" noProof="0"/>
            <a:t>- Les </a:t>
          </a:r>
          <a:r>
            <a:rPr lang="fr-FR" sz="1200" b="0" kern="1200" noProof="0" dirty="0"/>
            <a:t>quantités définies</a:t>
          </a:r>
          <a:br>
            <a:rPr lang="fr-FR" sz="1800" b="1" kern="1200" noProof="0" dirty="0"/>
          </a:br>
          <a:endParaRPr lang="fr-FR" sz="1800" b="1" kern="1200" noProof="0" dirty="0"/>
        </a:p>
      </dsp:txBody>
      <dsp:txXfrm>
        <a:off x="4412507" y="1057910"/>
        <a:ext cx="2140171" cy="1057910"/>
      </dsp:txXfrm>
    </dsp:sp>
    <dsp:sp modelId="{112E1D68-647B-46C7-AF2C-FF0A84DB584F}">
      <dsp:nvSpPr>
        <dsp:cNvPr id="0" name=""/>
        <dsp:cNvSpPr/>
      </dsp:nvSpPr>
      <dsp:spPr>
        <a:xfrm>
          <a:off x="5042238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4"/>
          <a:srcRect/>
          <a:stretch>
            <a:fillRect l="-26000" r="-26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9F2A5F0-7CD1-4123-B863-65900D7CC430}">
      <dsp:nvSpPr>
        <dsp:cNvPr id="0" name=""/>
        <dsp:cNvSpPr/>
      </dsp:nvSpPr>
      <dsp:spPr>
        <a:xfrm>
          <a:off x="6610699" y="0"/>
          <a:ext cx="2140171" cy="2644775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rtlCol="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500" b="1" kern="1200" noProof="0" dirty="0"/>
            <a:t>Phonétique</a:t>
          </a:r>
          <a:br>
            <a:rPr lang="fr-FR" sz="1900" b="1" kern="1200" noProof="0" dirty="0"/>
          </a:br>
          <a:r>
            <a:rPr lang="fr-FR" sz="1200" b="0" kern="1200" noProof="0" dirty="0"/>
            <a:t>- Le son [ə]</a:t>
          </a:r>
        </a:p>
      </dsp:txBody>
      <dsp:txXfrm>
        <a:off x="6610699" y="1057910"/>
        <a:ext cx="2140171" cy="1057910"/>
      </dsp:txXfrm>
    </dsp:sp>
    <dsp:sp modelId="{AAA72936-24EE-441D-B947-9946DAB89182}">
      <dsp:nvSpPr>
        <dsp:cNvPr id="0" name=""/>
        <dsp:cNvSpPr/>
      </dsp:nvSpPr>
      <dsp:spPr>
        <a:xfrm>
          <a:off x="7246615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5"/>
          <a:srcRect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8821261" y="0"/>
          <a:ext cx="2118984" cy="2644775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rtlCol="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500" b="1" kern="1200" noProof="0" dirty="0"/>
            <a:t>Culture</a:t>
          </a:r>
          <a:br>
            <a:rPr lang="fr-FR" sz="1800" b="1" kern="1200" noProof="0" dirty="0"/>
          </a:br>
          <a:r>
            <a:rPr lang="fr-FR" sz="1200" b="0" kern="1200" noProof="0" dirty="0"/>
            <a:t>- </a:t>
          </a:r>
          <a:r>
            <a:rPr lang="fr-FR" sz="1200" kern="1200" noProof="0" dirty="0"/>
            <a:t>Le cinéma en France</a:t>
          </a:r>
          <a:endParaRPr lang="fr-FR" sz="1200" b="1" kern="1200" noProof="0" dirty="0"/>
        </a:p>
      </dsp:txBody>
      <dsp:txXfrm>
        <a:off x="8821261" y="1057910"/>
        <a:ext cx="2118984" cy="1057910"/>
      </dsp:txXfrm>
    </dsp:sp>
    <dsp:sp modelId="{6D76E5FF-7D2E-406A-B668-9F0EAFB414C8}">
      <dsp:nvSpPr>
        <dsp:cNvPr id="0" name=""/>
        <dsp:cNvSpPr/>
      </dsp:nvSpPr>
      <dsp:spPr>
        <a:xfrm>
          <a:off x="9440399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6"/>
          <a:srcRect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316277" y="2248058"/>
          <a:ext cx="10125632" cy="396716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648F2B-9530-46E8-8F58-2294ACB18B98}">
      <dsp:nvSpPr>
        <dsp:cNvPr id="0" name=""/>
        <dsp:cNvSpPr/>
      </dsp:nvSpPr>
      <dsp:spPr>
        <a:xfrm>
          <a:off x="15416" y="1152507"/>
          <a:ext cx="1395659" cy="55880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65024" rIns="113792" bIns="65024" numCol="1" spcCol="1270" rtlCol="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I</a:t>
          </a:r>
          <a:r>
            <a:rPr lang="fr-FR" sz="1600" kern="1200" noProof="0" dirty="0"/>
            <a:t>. </a:t>
          </a:r>
          <a:r>
            <a:rPr lang="fr-FR" sz="1600" b="1" kern="1200" noProof="0" dirty="0"/>
            <a:t>Starter</a:t>
          </a:r>
        </a:p>
      </dsp:txBody>
      <dsp:txXfrm>
        <a:off x="15416" y="1152507"/>
        <a:ext cx="1395659" cy="558809"/>
      </dsp:txXfrm>
    </dsp:sp>
    <dsp:sp modelId="{21128288-DB21-4567-814A-FD43921EC1E1}">
      <dsp:nvSpPr>
        <dsp:cNvPr id="0" name=""/>
        <dsp:cNvSpPr/>
      </dsp:nvSpPr>
      <dsp:spPr>
        <a:xfrm>
          <a:off x="15416" y="1711316"/>
          <a:ext cx="1395659" cy="166160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La cuisine française</a:t>
          </a:r>
        </a:p>
      </dsp:txBody>
      <dsp:txXfrm>
        <a:off x="15416" y="1711316"/>
        <a:ext cx="1395659" cy="1661609"/>
      </dsp:txXfrm>
    </dsp:sp>
    <dsp:sp modelId="{BEEAC373-8D24-46A1-8F25-48D9280E0B30}">
      <dsp:nvSpPr>
        <dsp:cNvPr id="0" name=""/>
        <dsp:cNvSpPr/>
      </dsp:nvSpPr>
      <dsp:spPr>
        <a:xfrm>
          <a:off x="1606467" y="1152507"/>
          <a:ext cx="1395659" cy="55880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65024" rIns="113792" bIns="65024" numCol="1" spcCol="1270" rtlCol="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II. Compréhension globale</a:t>
          </a:r>
        </a:p>
      </dsp:txBody>
      <dsp:txXfrm>
        <a:off x="1606467" y="1152507"/>
        <a:ext cx="1395659" cy="558809"/>
      </dsp:txXfrm>
    </dsp:sp>
    <dsp:sp modelId="{22DBAEEB-CD07-4F46-AE9E-D9F56E20E4A8}">
      <dsp:nvSpPr>
        <dsp:cNvPr id="0" name=""/>
        <dsp:cNvSpPr/>
      </dsp:nvSpPr>
      <dsp:spPr>
        <a:xfrm>
          <a:off x="1606467" y="1711316"/>
          <a:ext cx="1395659" cy="166160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Situation de communication </a:t>
          </a: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1600" kern="1200" noProof="0" dirty="0"/>
        </a:p>
      </dsp:txBody>
      <dsp:txXfrm>
        <a:off x="1606467" y="1711316"/>
        <a:ext cx="1395659" cy="1661609"/>
      </dsp:txXfrm>
    </dsp:sp>
    <dsp:sp modelId="{3A1F93BF-07F6-4D52-ADA9-8BB3478BC0A0}">
      <dsp:nvSpPr>
        <dsp:cNvPr id="0" name=""/>
        <dsp:cNvSpPr/>
      </dsp:nvSpPr>
      <dsp:spPr>
        <a:xfrm>
          <a:off x="3197518" y="1152507"/>
          <a:ext cx="1395659" cy="55880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65024" rIns="113792" bIns="65024" numCol="1" spcCol="1270" rtlCol="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III. Compréhension détaillée</a:t>
          </a:r>
        </a:p>
      </dsp:txBody>
      <dsp:txXfrm>
        <a:off x="3197518" y="1152507"/>
        <a:ext cx="1395659" cy="558809"/>
      </dsp:txXfrm>
    </dsp:sp>
    <dsp:sp modelId="{69B3D3AF-F358-429C-9782-F1EF33A1BFA2}">
      <dsp:nvSpPr>
        <dsp:cNvPr id="0" name=""/>
        <dsp:cNvSpPr/>
      </dsp:nvSpPr>
      <dsp:spPr>
        <a:xfrm>
          <a:off x="3197518" y="1711316"/>
          <a:ext cx="1395659" cy="166160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Recherche des phrases clés </a:t>
          </a:r>
        </a:p>
      </dsp:txBody>
      <dsp:txXfrm>
        <a:off x="3197518" y="1711316"/>
        <a:ext cx="1395659" cy="1661609"/>
      </dsp:txXfrm>
    </dsp:sp>
    <dsp:sp modelId="{75606C84-D441-41D7-A330-CE5244395508}">
      <dsp:nvSpPr>
        <dsp:cNvPr id="0" name=""/>
        <dsp:cNvSpPr/>
      </dsp:nvSpPr>
      <dsp:spPr>
        <a:xfrm>
          <a:off x="4788570" y="1152507"/>
          <a:ext cx="1395659" cy="55880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65024" rIns="113792" bIns="65024" numCol="1" spcCol="1270" rtlCol="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IV. Vocabulaire</a:t>
          </a:r>
        </a:p>
      </dsp:txBody>
      <dsp:txXfrm>
        <a:off x="4788570" y="1152507"/>
        <a:ext cx="1395659" cy="558809"/>
      </dsp:txXfrm>
    </dsp:sp>
    <dsp:sp modelId="{F5439521-8C9F-42F4-BB47-CBF88C9A562D}">
      <dsp:nvSpPr>
        <dsp:cNvPr id="0" name=""/>
        <dsp:cNvSpPr/>
      </dsp:nvSpPr>
      <dsp:spPr>
        <a:xfrm>
          <a:off x="4788570" y="1711316"/>
          <a:ext cx="1395659" cy="166160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dirty="0"/>
            <a:t>Les ingrédients</a:t>
          </a:r>
          <a:endParaRPr lang="fr-FR" sz="1600" kern="1200" noProof="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/>
            <a:t>Les actions</a:t>
          </a:r>
          <a:endParaRPr lang="fr-FR" sz="1600" kern="1200" noProof="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dirty="0"/>
            <a:t>Les ustensiles de cuisine</a:t>
          </a:r>
          <a:endParaRPr lang="fr-FR" sz="1600" kern="1200" noProof="0" dirty="0"/>
        </a:p>
      </dsp:txBody>
      <dsp:txXfrm>
        <a:off x="4788570" y="1711316"/>
        <a:ext cx="1395659" cy="1661609"/>
      </dsp:txXfrm>
    </dsp:sp>
    <dsp:sp modelId="{184AE719-47DF-4D8D-97CB-2ECB9DE8A3CB}">
      <dsp:nvSpPr>
        <dsp:cNvPr id="0" name=""/>
        <dsp:cNvSpPr/>
      </dsp:nvSpPr>
      <dsp:spPr>
        <a:xfrm>
          <a:off x="6379621" y="1152507"/>
          <a:ext cx="1395659" cy="55880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65024" rIns="113792" bIns="65024" numCol="1" spcCol="1270" rtlCol="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V. Grammaire</a:t>
          </a:r>
        </a:p>
      </dsp:txBody>
      <dsp:txXfrm>
        <a:off x="6379621" y="1152507"/>
        <a:ext cx="1395659" cy="558809"/>
      </dsp:txXfrm>
    </dsp:sp>
    <dsp:sp modelId="{C0508996-06C5-4E96-ACE1-6951E96BDCC9}">
      <dsp:nvSpPr>
        <dsp:cNvPr id="0" name=""/>
        <dsp:cNvSpPr/>
      </dsp:nvSpPr>
      <dsp:spPr>
        <a:xfrm>
          <a:off x="6379621" y="1711316"/>
          <a:ext cx="1395659" cy="166160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Les quantités définies</a:t>
          </a:r>
        </a:p>
      </dsp:txBody>
      <dsp:txXfrm>
        <a:off x="6379621" y="1711316"/>
        <a:ext cx="1395659" cy="1661609"/>
      </dsp:txXfrm>
    </dsp:sp>
    <dsp:sp modelId="{B2762319-A1FD-490B-89D0-718A61434EED}">
      <dsp:nvSpPr>
        <dsp:cNvPr id="0" name=""/>
        <dsp:cNvSpPr/>
      </dsp:nvSpPr>
      <dsp:spPr>
        <a:xfrm>
          <a:off x="7970673" y="1152507"/>
          <a:ext cx="1395659" cy="55880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65024" rIns="113792" bIns="65024" numCol="1" spcCol="1270" rtlCol="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VI. Phonétique</a:t>
          </a:r>
        </a:p>
      </dsp:txBody>
      <dsp:txXfrm>
        <a:off x="7970673" y="1152507"/>
        <a:ext cx="1395659" cy="558809"/>
      </dsp:txXfrm>
    </dsp:sp>
    <dsp:sp modelId="{4DAB2062-0521-4B53-8A97-213220A7F991}">
      <dsp:nvSpPr>
        <dsp:cNvPr id="0" name=""/>
        <dsp:cNvSpPr/>
      </dsp:nvSpPr>
      <dsp:spPr>
        <a:xfrm>
          <a:off x="7970673" y="1711316"/>
          <a:ext cx="1395659" cy="166160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L’élision</a:t>
          </a:r>
        </a:p>
      </dsp:txBody>
      <dsp:txXfrm>
        <a:off x="7970673" y="1711316"/>
        <a:ext cx="1395659" cy="1661609"/>
      </dsp:txXfrm>
    </dsp:sp>
    <dsp:sp modelId="{6C65B53E-6BDE-4EEE-A70B-6395ABEF16C8}">
      <dsp:nvSpPr>
        <dsp:cNvPr id="0" name=""/>
        <dsp:cNvSpPr/>
      </dsp:nvSpPr>
      <dsp:spPr>
        <a:xfrm>
          <a:off x="9561724" y="1152507"/>
          <a:ext cx="1395659" cy="55880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65024" rIns="113792" bIns="65024" numCol="1" spcCol="1270" rtlCol="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VII. Production</a:t>
          </a:r>
        </a:p>
      </dsp:txBody>
      <dsp:txXfrm>
        <a:off x="9561724" y="1152507"/>
        <a:ext cx="1395659" cy="558809"/>
      </dsp:txXfrm>
    </dsp:sp>
    <dsp:sp modelId="{CBAA222E-6236-476E-A397-F41E5F0819F9}">
      <dsp:nvSpPr>
        <dsp:cNvPr id="0" name=""/>
        <dsp:cNvSpPr/>
      </dsp:nvSpPr>
      <dsp:spPr>
        <a:xfrm>
          <a:off x="9561724" y="1711316"/>
          <a:ext cx="1395659" cy="166160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Présenter une recette de cuisine</a:t>
          </a: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1600" kern="1200" noProof="0" dirty="0"/>
        </a:p>
      </dsp:txBody>
      <dsp:txXfrm>
        <a:off x="9561724" y="1711316"/>
        <a:ext cx="1395659" cy="16616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006113-EA13-49E6-8354-05A160846C21}" type="datetimeFigureOut">
              <a:rPr lang="fr-FR" smtClean="0"/>
              <a:t>25/02/2023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AE4CA6-63E1-46CB-AA3D-110A40BC5E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22851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592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7170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4515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9DE7E8-D397-4F4C-AAD4-D6D81BC90881}" type="slidenum">
              <a:rPr lang="fr-FR" smtClean="0"/>
              <a:t>47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92443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ENDED</a:t>
            </a:r>
            <a:r>
              <a:rPr lang="en-US" baseline="0" dirty="0"/>
              <a:t> PAGE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ACC5C7-22CB-4DA0-9FAC-C671A1669F6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99483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F7716-06D0-617B-F66D-04A01DE9D7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E2F7337-A427-43A1-D4FA-2CB2E4F15B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6ACAF1B-FDCB-B503-FB2D-821AD13967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D581F-C8DD-422C-A3AA-A722DBC53F6E}" type="datetime1">
              <a:rPr lang="fr-FR" smtClean="0"/>
              <a:t>25/02/2023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863C23C-2508-5FB4-BB3E-201E58EA1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1C19F6-B5DD-3845-FC98-275CC86668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F21E-F27C-415E-A9FB-34CE916D64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2588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CB26567-4587-A64A-270D-D16B1BBD87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047FBC6-E52C-AC79-DCC7-50A8B44125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FBD0D34-D54D-134E-4C8D-F295EC9D98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E27E8-CC7E-4C99-8EC6-2803AA026A51}" type="datetime1">
              <a:rPr lang="fr-FR" smtClean="0"/>
              <a:t>25/02/2023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68F2E07-C1BF-08D9-24BB-5A371E188D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F95E502-DC90-406E-A78C-07E6755675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F21E-F27C-415E-A9FB-34CE916D64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12013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32790F0A-5B92-FACA-75B4-4F73965F2F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FB4CA32-C3BB-ADBE-95E0-CC432F9120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5440D-D74B-F36B-7458-6740D3EF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971ED-5A16-4E20-8A4D-62E19DB67D59}" type="datetime1">
              <a:rPr lang="fr-FR" smtClean="0"/>
              <a:t>25/02/2023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FC5D21B-E8AE-0E60-96DD-E4E4E1DCBD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1879AD3-7F3D-FAC6-0119-E6D91E092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F21E-F27C-415E-A9FB-34CE916D64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438637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667"/>
            </a:lvl1pPr>
            <a:lvl2pPr>
              <a:defRPr sz="2667"/>
            </a:lvl2pPr>
            <a:lvl3pPr>
              <a:defRPr sz="2667"/>
            </a:lvl3pPr>
            <a:lvl4pPr>
              <a:defRPr sz="2667"/>
            </a:lvl4pPr>
            <a:lvl5pPr>
              <a:defRPr sz="26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AC4AA-FCB9-4DF9-8853-373B9D96CFFF}" type="datetime1">
              <a:rPr lang="fr-FR" smtClean="0"/>
              <a:t>25/02/2023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5952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1"/>
            <a:ext cx="10972800" cy="878300"/>
          </a:xfrm>
        </p:spPr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51721"/>
            <a:ext cx="10972800" cy="4774443"/>
          </a:xfrm>
        </p:spPr>
        <p:txBody>
          <a:bodyPr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2133"/>
            </a:lvl4pPr>
            <a:lvl5pPr>
              <a:defRPr sz="2133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74096" y="6599586"/>
            <a:ext cx="2844800" cy="365125"/>
          </a:xfrm>
        </p:spPr>
        <p:txBody>
          <a:bodyPr/>
          <a:lstStyle/>
          <a:p>
            <a:fld id="{1C2F68A0-91FE-438F-AC90-23F02A9EEEEE}" type="datetime1">
              <a:rPr lang="fr-FR" smtClean="0"/>
              <a:t>25/02/2023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7539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B02339-CF89-C713-9830-4EE4E61CC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19B18D-E841-596B-A981-102A7EB159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D5E5658-C68B-8706-F8AA-144E82635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2/25/2023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A77C913-C9AB-EF3A-465C-BFDD4816C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7DABFE2-9F1E-CD50-3D29-547DBA30F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2336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1"/>
            <a:ext cx="10972800" cy="878300"/>
          </a:xfrm>
        </p:spPr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51721"/>
            <a:ext cx="10972800" cy="4774443"/>
          </a:xfrm>
        </p:spPr>
        <p:txBody>
          <a:bodyPr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2133"/>
            </a:lvl4pPr>
            <a:lvl5pPr>
              <a:defRPr sz="2133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74096" y="6599586"/>
            <a:ext cx="2844800" cy="365125"/>
          </a:xfrm>
        </p:spPr>
        <p:txBody>
          <a:bodyPr/>
          <a:lstStyle/>
          <a:p>
            <a:fld id="{7255539D-7F82-D84C-95AB-595A89410EEF}" type="datetimeFigureOut">
              <a:rPr lang="en-US" smtClean="0"/>
              <a:t>2/25/2023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753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8AAD5A-AAB0-4C55-7D13-E48226ACC2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04E3C60-62CD-F543-8D37-5D0D20528D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5A7ECC7-E3E5-AA29-40C3-D960C2B6D7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F0C15-8B38-4DDB-A221-561D9064D3FC}" type="datetime1">
              <a:rPr lang="fr-FR" smtClean="0"/>
              <a:t>25/02/2023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F491EA1-23C1-BB7A-EB89-8D04399830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994CFA-D5E8-BD54-5441-FC5BD70365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F21E-F27C-415E-A9FB-34CE916D64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16428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131DF0E-ED3A-0B6D-2AC2-9CD67D577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9E62F93-0360-BB95-FA42-FA6E13CEE1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5E42EEA-7EE4-2284-0A4A-4260D079D9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A5596-1BD7-4052-B4DD-718155E77543}" type="datetime1">
              <a:rPr lang="fr-FR" smtClean="0"/>
              <a:t>25/02/2023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A8B6B57-C4BC-08B2-9C7F-5543FFDE7D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B06B7F4-F942-FCCB-781F-59C60876C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F21E-F27C-415E-A9FB-34CE916D64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27586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7197AC3-DE37-304D-07CB-B64D3D8634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32C299E-A95C-7086-1FF1-7E2672ADE5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347B90B-9CD6-DB5F-CBF8-FF1C6EDF65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674C49C-6B07-2F06-6FA2-F38F292057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D61A5-6B7C-45CE-A85D-8D23D9F19DA6}" type="datetime1">
              <a:rPr lang="fr-FR" smtClean="0"/>
              <a:t>25/02/2023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4E9DC99-0D81-03DB-6352-43DF24866F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72D6FD3-3957-46DF-345B-069D33BDA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F21E-F27C-415E-A9FB-34CE916D64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7248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9DE34E8-1E5D-34A4-EEE6-16B2237D0C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6D0A11A-769C-68A2-8856-D4D6DD6EE4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B70C7B0-C291-BBC0-6846-119108BBC2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614623A-65E4-62C8-BF32-704FE05966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D9C6C3B-23FE-E06F-1074-4B09AF67F6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BB279BA8-93B7-FA9F-E5ED-6AB0DAE28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62453-AC9B-4636-A412-68D3497EBB3E}" type="datetime1">
              <a:rPr lang="fr-FR" smtClean="0"/>
              <a:t>25/02/2023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32D3E895-0AA1-81AB-A9DC-28EE12E8E2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0C84ED54-655D-DBE5-AEA9-D6508CD49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F21E-F27C-415E-A9FB-34CE916D64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45757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F5011D-F3DD-E384-D5BA-C64E64A094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6DEC82F-BF3F-298B-6837-47FE1799BD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E169E-E0EE-4F4F-9CD4-F6669AD2A330}" type="datetime1">
              <a:rPr lang="fr-FR" smtClean="0"/>
              <a:t>25/02/2023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1A06476-A7E4-AFBA-CD3F-CFA592ABC6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C82D6B6-7623-EC65-D1CE-D47FFBC49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F21E-F27C-415E-A9FB-34CE916D64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32067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398C5335-EF77-4C1D-E5F7-F064E0B196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E99BB-2F6D-48BD-A58F-FF955CBA3A51}" type="datetime1">
              <a:rPr lang="fr-FR" smtClean="0"/>
              <a:t>25/02/2023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E7A859B-4D81-7F13-AD43-01040D0A53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048EA55-F1DA-19B6-49B1-64D04A12D3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F21E-F27C-415E-A9FB-34CE916D64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68037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177C4F-F532-1E77-AC04-83CFB526B9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8211A0B-8A31-2613-E284-317AA6D878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EA58FF2-E403-C5C2-629D-EB188A7A9E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F9AFA98-F0D4-E06C-24B8-8FB0E7635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45143-DD71-478A-9FAE-94F8AE3BF0C2}" type="datetime1">
              <a:rPr lang="fr-FR" smtClean="0"/>
              <a:t>25/02/2023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AC12D03-BC14-98EC-6CAF-E241BFBEB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C96768C-F301-FBF0-8C02-281D2DB86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F21E-F27C-415E-A9FB-34CE916D64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8611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B1DBC0-4158-8C96-5E69-1A011B5E6A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CE94B8D-92C2-55CB-89CF-DD3C0D4595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6ED544B-8647-5C15-F73B-D855548C21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C24F11A-38BE-4DA9-EFC1-99C4B94DA4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6ED08-E72A-4966-AD92-54F9DA6E0134}" type="datetime1">
              <a:rPr lang="fr-FR" smtClean="0"/>
              <a:t>25/02/2023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16B94C1-A9EA-0A44-C1B8-C2D2E8536F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0F5499F-AA9D-4B95-4D75-B1A92E3A5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F21E-F27C-415E-A9FB-34CE916D64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57379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C294DEC9-9014-093B-54C3-E8238D35C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70B933-ABFC-68AF-E1CB-EE5DDBDBBC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3E5C63-4EF4-B235-668D-3A6487E8F5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AE80D8-768D-4FD5-B1E0-F9C34D6B0052}" type="datetime1">
              <a:rPr lang="fr-FR" smtClean="0"/>
              <a:t>25/02/2023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691D075-9DD5-405D-2F2D-3EC5E9822E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2B47379-DFDB-4F54-2DB6-CDB6204A93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ADF21E-F27C-415E-A9FB-34CE916D64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6086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1BC37-9CB5-4CE4-96B4-896BAFA69F4B}" type="datetime1">
              <a:rPr lang="fr-FR" smtClean="0"/>
              <a:t>25/02/2023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AA21E3-9D42-42FB-9B86-33B9F7421A99}" type="datetime1">
              <a:rPr lang="fr-FR" smtClean="0"/>
              <a:t>25/02/2023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827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86F82A-171A-702E-8BB8-61B807823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3C4A1C8-3945-5272-9198-7E830EB3CB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684F330-CFEF-B93D-702E-32C6156802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2/25/2023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40EAF9-6142-CA4C-7986-E44D623393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3566156-DC7C-2B57-5C9D-5767C66B1F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98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5539D-7F82-D84C-95AB-595A89410EEF}" type="datetimeFigureOut">
              <a:rPr lang="en-US" smtClean="0"/>
              <a:t>2/25/2023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3.xml"/><Relationship Id="rId3" Type="http://schemas.openxmlformats.org/officeDocument/2006/relationships/image" Target="../media/image18.jpeg"/><Relationship Id="rId7" Type="http://schemas.openxmlformats.org/officeDocument/2006/relationships/diagramQuickStyle" Target="../diagrams/quickStyle13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Relationship Id="rId6" Type="http://schemas.openxmlformats.org/officeDocument/2006/relationships/diagramLayout" Target="../diagrams/layout13.xml"/><Relationship Id="rId5" Type="http://schemas.openxmlformats.org/officeDocument/2006/relationships/diagramData" Target="../diagrams/data13.xml"/><Relationship Id="rId10" Type="http://schemas.openxmlformats.org/officeDocument/2006/relationships/image" Target="../media/image20.jpeg"/><Relationship Id="rId4" Type="http://schemas.openxmlformats.org/officeDocument/2006/relationships/image" Target="../media/image19.gif"/><Relationship Id="rId9" Type="http://schemas.microsoft.com/office/2007/relationships/diagramDrawing" Target="../diagrams/drawing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5.xml"/><Relationship Id="rId3" Type="http://schemas.openxmlformats.org/officeDocument/2006/relationships/image" Target="../media/image21.gif"/><Relationship Id="rId7" Type="http://schemas.openxmlformats.org/officeDocument/2006/relationships/diagramColors" Target="../diagrams/colors15.xml"/><Relationship Id="rId2" Type="http://schemas.openxmlformats.org/officeDocument/2006/relationships/hyperlink" Target="https://play.kahoot.it/v2/?quizId=6228f8ac-49d7-4775-ac81-00afb17af549" TargetMode="External"/><Relationship Id="rId1" Type="http://schemas.openxmlformats.org/officeDocument/2006/relationships/slideLayout" Target="../slideLayouts/slideLayout12.xml"/><Relationship Id="rId6" Type="http://schemas.openxmlformats.org/officeDocument/2006/relationships/diagramQuickStyle" Target="../diagrams/quickStyle15.xml"/><Relationship Id="rId5" Type="http://schemas.openxmlformats.org/officeDocument/2006/relationships/diagramLayout" Target="../diagrams/layout15.xml"/><Relationship Id="rId4" Type="http://schemas.openxmlformats.org/officeDocument/2006/relationships/diagramData" Target="../diagrams/data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7.xml"/><Relationship Id="rId3" Type="http://schemas.openxmlformats.org/officeDocument/2006/relationships/slideLayout" Target="../slideLayouts/slideLayout2.xml"/><Relationship Id="rId7" Type="http://schemas.openxmlformats.org/officeDocument/2006/relationships/diagramQuickStyle" Target="../diagrams/quickStyle1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diagramLayout" Target="../diagrams/layout17.xml"/><Relationship Id="rId11" Type="http://schemas.openxmlformats.org/officeDocument/2006/relationships/image" Target="../media/image24.gif"/><Relationship Id="rId5" Type="http://schemas.openxmlformats.org/officeDocument/2006/relationships/diagramData" Target="../diagrams/data17.xml"/><Relationship Id="rId10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microsoft.com/office/2007/relationships/diagramDrawing" Target="../diagrams/drawing1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8.xml"/><Relationship Id="rId13" Type="http://schemas.openxmlformats.org/officeDocument/2006/relationships/image" Target="../media/image24.gif"/><Relationship Id="rId3" Type="http://schemas.microsoft.com/office/2007/relationships/media" Target="../media/media3.mp3"/><Relationship Id="rId7" Type="http://schemas.openxmlformats.org/officeDocument/2006/relationships/diagramData" Target="../diagrams/data18.xml"/><Relationship Id="rId12" Type="http://schemas.openxmlformats.org/officeDocument/2006/relationships/image" Target="../media/image23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2.png"/><Relationship Id="rId11" Type="http://schemas.microsoft.com/office/2007/relationships/diagramDrawing" Target="../diagrams/drawing18.xml"/><Relationship Id="rId5" Type="http://schemas.openxmlformats.org/officeDocument/2006/relationships/slideLayout" Target="../slideLayouts/slideLayout2.xml"/><Relationship Id="rId10" Type="http://schemas.openxmlformats.org/officeDocument/2006/relationships/diagramColors" Target="../diagrams/colors18.xml"/><Relationship Id="rId4" Type="http://schemas.openxmlformats.org/officeDocument/2006/relationships/audio" Target="../media/media3.mp3"/><Relationship Id="rId9" Type="http://schemas.openxmlformats.org/officeDocument/2006/relationships/diagramQuickStyle" Target="../diagrams/quickStyle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s://ttsfree.com/speech-to-text" TargetMode="Externa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6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9.xml"/><Relationship Id="rId7" Type="http://schemas.microsoft.com/office/2007/relationships/diagramDrawing" Target="../diagrams/drawing19.xm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9.xml"/><Relationship Id="rId5" Type="http://schemas.openxmlformats.org/officeDocument/2006/relationships/diagramQuickStyle" Target="../diagrams/quickStyle19.xml"/><Relationship Id="rId4" Type="http://schemas.openxmlformats.org/officeDocument/2006/relationships/diagramLayout" Target="../diagrams/layout19.xml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0.xml"/><Relationship Id="rId3" Type="http://schemas.openxmlformats.org/officeDocument/2006/relationships/image" Target="../media/image28.png"/><Relationship Id="rId7" Type="http://schemas.openxmlformats.org/officeDocument/2006/relationships/diagramColors" Target="../diagrams/colors20.xml"/><Relationship Id="rId2" Type="http://schemas.openxmlformats.org/officeDocument/2006/relationships/hyperlink" Target="https://wordwall.net/fr/resource/870980/francese/les-aliments-et-les-boissons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0.xml"/><Relationship Id="rId5" Type="http://schemas.openxmlformats.org/officeDocument/2006/relationships/diagramLayout" Target="../diagrams/layout20.xml"/><Relationship Id="rId4" Type="http://schemas.openxmlformats.org/officeDocument/2006/relationships/diagramData" Target="../diagrams/data2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1.xml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1.xml"/><Relationship Id="rId5" Type="http://schemas.openxmlformats.org/officeDocument/2006/relationships/diagramColors" Target="../diagrams/colors21.xml"/><Relationship Id="rId4" Type="http://schemas.openxmlformats.org/officeDocument/2006/relationships/diagramQuickStyle" Target="../diagrams/quickStyle2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gif"/><Relationship Id="rId3" Type="http://schemas.openxmlformats.org/officeDocument/2006/relationships/diagramData" Target="../diagrams/data22.xml"/><Relationship Id="rId7" Type="http://schemas.microsoft.com/office/2007/relationships/diagramDrawing" Target="../diagrams/drawing22.xm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22.xml"/><Relationship Id="rId5" Type="http://schemas.openxmlformats.org/officeDocument/2006/relationships/diagramQuickStyle" Target="../diagrams/quickStyle22.xml"/><Relationship Id="rId4" Type="http://schemas.openxmlformats.org/officeDocument/2006/relationships/diagramLayout" Target="../diagrams/layout2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s://ttsfree.com/speech-to-text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gif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3.xml"/><Relationship Id="rId3" Type="http://schemas.openxmlformats.org/officeDocument/2006/relationships/image" Target="../media/image30.png"/><Relationship Id="rId7" Type="http://schemas.openxmlformats.org/officeDocument/2006/relationships/diagramColors" Target="../diagrams/colors23.xml"/><Relationship Id="rId2" Type="http://schemas.openxmlformats.org/officeDocument/2006/relationships/hyperlink" Target="http://www.wordwall.net/fr/resource/21653675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3.xml"/><Relationship Id="rId5" Type="http://schemas.openxmlformats.org/officeDocument/2006/relationships/diagramLayout" Target="../diagrams/layout23.xml"/><Relationship Id="rId4" Type="http://schemas.openxmlformats.org/officeDocument/2006/relationships/diagramData" Target="../diagrams/data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4.xml"/><Relationship Id="rId2" Type="http://schemas.openxmlformats.org/officeDocument/2006/relationships/diagramData" Target="../diagrams/data2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4.xml"/><Relationship Id="rId5" Type="http://schemas.openxmlformats.org/officeDocument/2006/relationships/diagramColors" Target="../diagrams/colors24.xml"/><Relationship Id="rId4" Type="http://schemas.openxmlformats.org/officeDocument/2006/relationships/diagramQuickStyle" Target="../diagrams/quickStyle24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gif"/><Relationship Id="rId3" Type="http://schemas.openxmlformats.org/officeDocument/2006/relationships/diagramData" Target="../diagrams/data25.xml"/><Relationship Id="rId7" Type="http://schemas.microsoft.com/office/2007/relationships/diagramDrawing" Target="../diagrams/drawing25.xm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25.xml"/><Relationship Id="rId5" Type="http://schemas.openxmlformats.org/officeDocument/2006/relationships/diagramQuickStyle" Target="../diagrams/quickStyle25.xml"/><Relationship Id="rId4" Type="http://schemas.openxmlformats.org/officeDocument/2006/relationships/diagramLayout" Target="../diagrams/layout2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s://ttsfree.com/speech-to-text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gif"/></Relationships>
</file>

<file path=ppt/slides/_rels/slide2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6.xml"/><Relationship Id="rId3" Type="http://schemas.openxmlformats.org/officeDocument/2006/relationships/image" Target="../media/image31.png"/><Relationship Id="rId7" Type="http://schemas.openxmlformats.org/officeDocument/2006/relationships/diagramColors" Target="../diagrams/colors26.xml"/><Relationship Id="rId2" Type="http://schemas.openxmlformats.org/officeDocument/2006/relationships/hyperlink" Target="https://wordwall.net/resource/6164819/les-ustensiles-de-cuisine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6.xml"/><Relationship Id="rId5" Type="http://schemas.openxmlformats.org/officeDocument/2006/relationships/diagramLayout" Target="../diagrams/layout26.xml"/><Relationship Id="rId4" Type="http://schemas.openxmlformats.org/officeDocument/2006/relationships/diagramData" Target="../diagrams/data26.xml"/></Relationships>
</file>

<file path=ppt/slides/_rels/slide2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7.xml"/><Relationship Id="rId3" Type="http://schemas.openxmlformats.org/officeDocument/2006/relationships/image" Target="../media/image21.gif"/><Relationship Id="rId7" Type="http://schemas.openxmlformats.org/officeDocument/2006/relationships/diagramColors" Target="../diagrams/colors27.xml"/><Relationship Id="rId2" Type="http://schemas.openxmlformats.org/officeDocument/2006/relationships/hyperlink" Target="https://play.kahoot.it/v2/?quizId=ff8e3edb-23de-4096-875e-2c5a8d0a33a2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7.xml"/><Relationship Id="rId5" Type="http://schemas.openxmlformats.org/officeDocument/2006/relationships/diagramLayout" Target="../diagrams/layout27.xml"/><Relationship Id="rId4" Type="http://schemas.openxmlformats.org/officeDocument/2006/relationships/diagramData" Target="../diagrams/data2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8.xml"/><Relationship Id="rId2" Type="http://schemas.openxmlformats.org/officeDocument/2006/relationships/diagramData" Target="../diagrams/data2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8.xml"/><Relationship Id="rId5" Type="http://schemas.openxmlformats.org/officeDocument/2006/relationships/diagramColors" Target="../diagrams/colors28.xml"/><Relationship Id="rId4" Type="http://schemas.openxmlformats.org/officeDocument/2006/relationships/diagramQuickStyle" Target="../diagrams/quickStyle28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6.jpeg"/><Relationship Id="rId7" Type="http://schemas.openxmlformats.org/officeDocument/2006/relationships/diagramColors" Target="../diagrams/colors2.xml"/><Relationship Id="rId2" Type="http://schemas.openxmlformats.org/officeDocument/2006/relationships/hyperlink" Target="https://www.skyscanner.fr/actualites/top-10-des-meilleures-specialites-francaises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9.xml"/><Relationship Id="rId7" Type="http://schemas.openxmlformats.org/officeDocument/2006/relationships/image" Target="../media/image24.gif"/><Relationship Id="rId2" Type="http://schemas.openxmlformats.org/officeDocument/2006/relationships/diagramData" Target="../diagrams/data2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9.xml"/><Relationship Id="rId5" Type="http://schemas.openxmlformats.org/officeDocument/2006/relationships/diagramColors" Target="../diagrams/colors29.xml"/><Relationship Id="rId4" Type="http://schemas.openxmlformats.org/officeDocument/2006/relationships/diagramQuickStyle" Target="../diagrams/quickStyle29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gif"/><Relationship Id="rId3" Type="http://schemas.openxmlformats.org/officeDocument/2006/relationships/diagramData" Target="../diagrams/data30.xml"/><Relationship Id="rId7" Type="http://schemas.microsoft.com/office/2007/relationships/diagramDrawing" Target="../diagrams/drawing30.xml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0.xml"/><Relationship Id="rId5" Type="http://schemas.openxmlformats.org/officeDocument/2006/relationships/diagramQuickStyle" Target="../diagrams/quickStyle30.xml"/><Relationship Id="rId4" Type="http://schemas.openxmlformats.org/officeDocument/2006/relationships/diagramLayout" Target="../diagrams/layout3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s://ttsfree.com/speech-to-text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gi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1.xml"/><Relationship Id="rId7" Type="http://schemas.microsoft.com/office/2007/relationships/diagramDrawing" Target="../diagrams/drawing31.xm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1.xml"/><Relationship Id="rId5" Type="http://schemas.openxmlformats.org/officeDocument/2006/relationships/diagramQuickStyle" Target="../diagrams/quickStyle31.xml"/><Relationship Id="rId4" Type="http://schemas.openxmlformats.org/officeDocument/2006/relationships/diagramLayout" Target="../diagrams/layout3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2.xml"/><Relationship Id="rId7" Type="http://schemas.microsoft.com/office/2007/relationships/diagramDrawing" Target="../diagrams/drawing32.xm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2.xml"/><Relationship Id="rId5" Type="http://schemas.openxmlformats.org/officeDocument/2006/relationships/diagramQuickStyle" Target="../diagrams/quickStyle32.xml"/><Relationship Id="rId4" Type="http://schemas.openxmlformats.org/officeDocument/2006/relationships/diagramLayout" Target="../diagrams/layout32.xml"/></Relationships>
</file>

<file path=ppt/slides/_rels/slide3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3.xml"/><Relationship Id="rId3" Type="http://schemas.openxmlformats.org/officeDocument/2006/relationships/image" Target="../media/image21.gif"/><Relationship Id="rId7" Type="http://schemas.openxmlformats.org/officeDocument/2006/relationships/diagramColors" Target="../diagrams/colors33.xml"/><Relationship Id="rId2" Type="http://schemas.openxmlformats.org/officeDocument/2006/relationships/hyperlink" Target="https://play.kahoot.it/v2/?quizId=79d8b186-7a72-4627-8d37-354cabf96378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3.xml"/><Relationship Id="rId5" Type="http://schemas.openxmlformats.org/officeDocument/2006/relationships/diagramLayout" Target="../diagrams/layout33.xml"/><Relationship Id="rId4" Type="http://schemas.openxmlformats.org/officeDocument/2006/relationships/diagramData" Target="../diagrams/data3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4.xml"/><Relationship Id="rId7" Type="http://schemas.openxmlformats.org/officeDocument/2006/relationships/image" Target="../media/image24.gif"/><Relationship Id="rId2" Type="http://schemas.openxmlformats.org/officeDocument/2006/relationships/diagramData" Target="../diagrams/data3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4.xml"/><Relationship Id="rId5" Type="http://schemas.openxmlformats.org/officeDocument/2006/relationships/diagramColors" Target="../diagrams/colors34.xml"/><Relationship Id="rId4" Type="http://schemas.openxmlformats.org/officeDocument/2006/relationships/diagramQuickStyle" Target="../diagrams/quickStyle34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gif"/><Relationship Id="rId3" Type="http://schemas.openxmlformats.org/officeDocument/2006/relationships/diagramData" Target="../diagrams/data35.xml"/><Relationship Id="rId7" Type="http://schemas.microsoft.com/office/2007/relationships/diagramDrawing" Target="../diagrams/drawing35.xml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5.xml"/><Relationship Id="rId5" Type="http://schemas.openxmlformats.org/officeDocument/2006/relationships/diagramQuickStyle" Target="../diagrams/quickStyle35.xml"/><Relationship Id="rId4" Type="http://schemas.openxmlformats.org/officeDocument/2006/relationships/diagramLayout" Target="../diagrams/layout3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6.xml"/><Relationship Id="rId7" Type="http://schemas.microsoft.com/office/2007/relationships/diagramDrawing" Target="../diagrams/drawing36.xm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6.xml"/><Relationship Id="rId5" Type="http://schemas.openxmlformats.org/officeDocument/2006/relationships/diagramQuickStyle" Target="../diagrams/quickStyle36.xml"/><Relationship Id="rId4" Type="http://schemas.openxmlformats.org/officeDocument/2006/relationships/diagramLayout" Target="../diagrams/layout3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s://ttsfree.com/speech-to-text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diagramQuickStyle" Target="../diagrams/quickStyle4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openxmlformats.org/officeDocument/2006/relationships/diagramLayout" Target="../diagrams/layout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3.xml"/><Relationship Id="rId11" Type="http://schemas.openxmlformats.org/officeDocument/2006/relationships/diagramData" Target="../diagrams/data4.xml"/><Relationship Id="rId5" Type="http://schemas.openxmlformats.org/officeDocument/2006/relationships/diagramQuickStyle" Target="../diagrams/quickStyle3.xml"/><Relationship Id="rId15" Type="http://schemas.microsoft.com/office/2007/relationships/diagramDrawing" Target="../diagrams/drawing4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3.xml"/><Relationship Id="rId9" Type="http://schemas.openxmlformats.org/officeDocument/2006/relationships/image" Target="../media/image13.jpg"/><Relationship Id="rId14" Type="http://schemas.openxmlformats.org/officeDocument/2006/relationships/diagramColors" Target="../diagrams/colors4.xml"/></Relationships>
</file>

<file path=ppt/slides/_rels/slide4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7.xml"/><Relationship Id="rId3" Type="http://schemas.openxmlformats.org/officeDocument/2006/relationships/hyperlink" Target="https://www.topito.com/top-menus-mcdonald-insolite-monde" TargetMode="External"/><Relationship Id="rId7" Type="http://schemas.openxmlformats.org/officeDocument/2006/relationships/diagramColors" Target="../diagrams/colors37.xml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7.xml"/><Relationship Id="rId5" Type="http://schemas.openxmlformats.org/officeDocument/2006/relationships/diagramLayout" Target="../diagrams/layout37.xml"/><Relationship Id="rId4" Type="http://schemas.openxmlformats.org/officeDocument/2006/relationships/diagramData" Target="../diagrams/data37.xml"/></Relationships>
</file>

<file path=ppt/slides/_rels/slide4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8.xml"/><Relationship Id="rId3" Type="http://schemas.openxmlformats.org/officeDocument/2006/relationships/image" Target="../media/image21.gif"/><Relationship Id="rId7" Type="http://schemas.openxmlformats.org/officeDocument/2006/relationships/diagramColors" Target="../diagrams/colors38.xml"/><Relationship Id="rId2" Type="http://schemas.openxmlformats.org/officeDocument/2006/relationships/hyperlink" Target="https://play.kahoot.it/v2/?quizId=91c12ef9-4a53-4aba-984d-f71b7f7833b4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8.xml"/><Relationship Id="rId5" Type="http://schemas.openxmlformats.org/officeDocument/2006/relationships/diagramLayout" Target="../diagrams/layout38.xml"/><Relationship Id="rId4" Type="http://schemas.openxmlformats.org/officeDocument/2006/relationships/diagramData" Target="../diagrams/data38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9.xml"/><Relationship Id="rId3" Type="http://schemas.openxmlformats.org/officeDocument/2006/relationships/image" Target="../media/image18.jpeg"/><Relationship Id="rId7" Type="http://schemas.openxmlformats.org/officeDocument/2006/relationships/diagramQuickStyle" Target="../diagrams/quickStyle39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39.xml"/><Relationship Id="rId5" Type="http://schemas.openxmlformats.org/officeDocument/2006/relationships/diagramData" Target="../diagrams/data39.xml"/><Relationship Id="rId10" Type="http://schemas.openxmlformats.org/officeDocument/2006/relationships/image" Target="../media/image20.jpeg"/><Relationship Id="rId4" Type="http://schemas.openxmlformats.org/officeDocument/2006/relationships/image" Target="../media/image19.gif"/><Relationship Id="rId9" Type="http://schemas.microsoft.com/office/2007/relationships/diagramDrawing" Target="../diagrams/drawing39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0.xml"/><Relationship Id="rId2" Type="http://schemas.openxmlformats.org/officeDocument/2006/relationships/diagramData" Target="../diagrams/data4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0.xml"/><Relationship Id="rId5" Type="http://schemas.openxmlformats.org/officeDocument/2006/relationships/diagramColors" Target="../diagrams/colors40.xml"/><Relationship Id="rId4" Type="http://schemas.openxmlformats.org/officeDocument/2006/relationships/diagramQuickStyle" Target="../diagrams/quickStyle40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1.xml"/><Relationship Id="rId3" Type="http://schemas.openxmlformats.org/officeDocument/2006/relationships/hyperlink" Target="https://wordwall.net/play/21540/909/124" TargetMode="External"/><Relationship Id="rId7" Type="http://schemas.openxmlformats.org/officeDocument/2006/relationships/diagramLayout" Target="../diagrams/layout41.xml"/><Relationship Id="rId2" Type="http://schemas.openxmlformats.org/officeDocument/2006/relationships/hyperlink" Target="https://wordwall.net/play/21540/824/646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41.xml"/><Relationship Id="rId5" Type="http://schemas.openxmlformats.org/officeDocument/2006/relationships/hyperlink" Target="https://wordwall.net/play/21541/198/343" TargetMode="External"/><Relationship Id="rId10" Type="http://schemas.microsoft.com/office/2007/relationships/diagramDrawing" Target="../diagrams/drawing41.xml"/><Relationship Id="rId4" Type="http://schemas.openxmlformats.org/officeDocument/2006/relationships/hyperlink" Target="https://wordwall.net/play/21541/027/443" TargetMode="External"/><Relationship Id="rId9" Type="http://schemas.openxmlformats.org/officeDocument/2006/relationships/diagramColors" Target="../diagrams/colors4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gif"/><Relationship Id="rId2" Type="http://schemas.openxmlformats.org/officeDocument/2006/relationships/hyperlink" Target="file:///D:\Mes%20documents\PHUONG%20NAM%20CORP\COURS%20VIET\FLE%20Enfants\1.VAS\2022%202023\Plenaries-on-a-Plate-V1.pptx" TargetMode="External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15.png"/><Relationship Id="rId7" Type="http://schemas.openxmlformats.org/officeDocument/2006/relationships/diagramColors" Target="../diagrams/colors5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diagramQuickStyle" Target="../diagrams/quickStyle8.xml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12" Type="http://schemas.openxmlformats.org/officeDocument/2006/relationships/diagramLayout" Target="../diagrams/layout8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7.xml"/><Relationship Id="rId11" Type="http://schemas.openxmlformats.org/officeDocument/2006/relationships/diagramData" Target="../diagrams/data8.xml"/><Relationship Id="rId5" Type="http://schemas.openxmlformats.org/officeDocument/2006/relationships/diagramQuickStyle" Target="../diagrams/quickStyle7.xml"/><Relationship Id="rId15" Type="http://schemas.microsoft.com/office/2007/relationships/diagramDrawing" Target="../diagrams/drawing8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7.xml"/><Relationship Id="rId9" Type="http://schemas.openxmlformats.org/officeDocument/2006/relationships/image" Target="../media/image13.jpg"/><Relationship Id="rId14" Type="http://schemas.openxmlformats.org/officeDocument/2006/relationships/diagramColors" Target="../diagrams/colors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0.xml"/><Relationship Id="rId3" Type="http://schemas.openxmlformats.org/officeDocument/2006/relationships/diagramLayout" Target="../diagrams/layout9.xml"/><Relationship Id="rId7" Type="http://schemas.openxmlformats.org/officeDocument/2006/relationships/diagramData" Target="../diagrams/data10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9.xml"/><Relationship Id="rId11" Type="http://schemas.microsoft.com/office/2007/relationships/diagramDrawing" Target="../diagrams/drawing10.xml"/><Relationship Id="rId5" Type="http://schemas.openxmlformats.org/officeDocument/2006/relationships/diagramColors" Target="../diagrams/colors9.xml"/><Relationship Id="rId10" Type="http://schemas.openxmlformats.org/officeDocument/2006/relationships/diagramColors" Target="../diagrams/colors10.xml"/><Relationship Id="rId4" Type="http://schemas.openxmlformats.org/officeDocument/2006/relationships/diagramQuickStyle" Target="../diagrams/quickStyle9.xml"/><Relationship Id="rId9" Type="http://schemas.openxmlformats.org/officeDocument/2006/relationships/diagramQuickStyle" Target="../diagrams/quickStyle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42285737-90EE-47DC-AC80-8AE156B119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-1" y="-1"/>
            <a:ext cx="4403709" cy="6858001"/>
          </a:xfrm>
          <a:custGeom>
            <a:avLst/>
            <a:gdLst>
              <a:gd name="connsiteX0" fmla="*/ 3223890 w 4403709"/>
              <a:gd name="connsiteY0" fmla="*/ 6858001 h 6858001"/>
              <a:gd name="connsiteX1" fmla="*/ 4101908 w 4403709"/>
              <a:gd name="connsiteY1" fmla="*/ 6858001 h 6858001"/>
              <a:gd name="connsiteX2" fmla="*/ 3254950 w 4403709"/>
              <a:gd name="connsiteY2" fmla="*/ 1599356 h 6858001"/>
              <a:gd name="connsiteX3" fmla="*/ 3254950 w 4403709"/>
              <a:gd name="connsiteY3" fmla="*/ 1594062 h 6858001"/>
              <a:gd name="connsiteX4" fmla="*/ 4403709 w 4403709"/>
              <a:gd name="connsiteY4" fmla="*/ 0 h 6858001"/>
              <a:gd name="connsiteX5" fmla="*/ 3254950 w 4403709"/>
              <a:gd name="connsiteY5" fmla="*/ 0 h 6858001"/>
              <a:gd name="connsiteX6" fmla="*/ 2903520 w 4403709"/>
              <a:gd name="connsiteY6" fmla="*/ 0 h 6858001"/>
              <a:gd name="connsiteX7" fmla="*/ 0 w 4403709"/>
              <a:gd name="connsiteY7" fmla="*/ 0 h 6858001"/>
              <a:gd name="connsiteX8" fmla="*/ 0 w 4403709"/>
              <a:gd name="connsiteY8" fmla="*/ 6858000 h 6858001"/>
              <a:gd name="connsiteX9" fmla="*/ 3223890 w 4403709"/>
              <a:gd name="connsiteY9" fmla="*/ 685800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403709" h="6858001">
                <a:moveTo>
                  <a:pt x="3223890" y="6858001"/>
                </a:moveTo>
                <a:lnTo>
                  <a:pt x="4101908" y="6858001"/>
                </a:lnTo>
                <a:lnTo>
                  <a:pt x="3254950" y="1599356"/>
                </a:lnTo>
                <a:lnTo>
                  <a:pt x="3254950" y="1594062"/>
                </a:lnTo>
                <a:lnTo>
                  <a:pt x="4403709" y="0"/>
                </a:lnTo>
                <a:lnTo>
                  <a:pt x="3254950" y="0"/>
                </a:lnTo>
                <a:lnTo>
                  <a:pt x="2903520" y="0"/>
                </a:lnTo>
                <a:lnTo>
                  <a:pt x="0" y="0"/>
                </a:lnTo>
                <a:lnTo>
                  <a:pt x="0" y="6858000"/>
                </a:lnTo>
                <a:lnTo>
                  <a:pt x="322389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57BDC17-F1B3-455F-BBF1-680AA1F25C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315292" y="0"/>
            <a:ext cx="2436813" cy="6858001"/>
            <a:chOff x="1320800" y="0"/>
            <a:chExt cx="2436813" cy="6858001"/>
          </a:xfrm>
        </p:grpSpPr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64E2FA9A-FEF7-4501-B0EB-5E45EDD217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BC38192B-B4CB-47D4-A3B1-10010247F1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</p:sp>
        <p:sp>
          <p:nvSpPr>
            <p:cNvPr id="16" name="Freeform 8">
              <a:extLst>
                <a:ext uri="{FF2B5EF4-FFF2-40B4-BE49-F238E27FC236}">
                  <a16:creationId xmlns:a16="http://schemas.microsoft.com/office/drawing/2014/main" id="{96330E33-E171-4B0F-82B5-AF7230399B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332B1723-69BF-42D7-B757-0FA059E152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8" name="Freeform 10">
              <a:extLst>
                <a:ext uri="{FF2B5EF4-FFF2-40B4-BE49-F238E27FC236}">
                  <a16:creationId xmlns:a16="http://schemas.microsoft.com/office/drawing/2014/main" id="{F115D62D-1E96-48D1-A78D-D370A0BFB9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9" name="Freeform 11">
              <a:extLst>
                <a:ext uri="{FF2B5EF4-FFF2-40B4-BE49-F238E27FC236}">
                  <a16:creationId xmlns:a16="http://schemas.microsoft.com/office/drawing/2014/main" id="{91C2876A-169D-4822-A766-C00578C88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rgbClr val="404040"/>
            </a:solidFill>
            <a:ln>
              <a:noFill/>
            </a:ln>
          </p:spPr>
        </p:sp>
      </p:grpSp>
      <p:pic>
        <p:nvPicPr>
          <p:cNvPr id="4" name="Picture 4">
            <a:extLst>
              <a:ext uri="{FF2B5EF4-FFF2-40B4-BE49-F238E27FC236}">
                <a16:creationId xmlns:a16="http://schemas.microsoft.com/office/drawing/2014/main" id="{554BDB95-9501-BEEA-7F77-D534D631FA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066859" y="685800"/>
            <a:ext cx="6381045" cy="358933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30BCB3C-C281-0DE4-C19D-EAF6720BA9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3488" y="4335463"/>
            <a:ext cx="6427788" cy="145415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39D504A-5D49-1D21-21EE-4AA29061D7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020" y="685800"/>
            <a:ext cx="2780271" cy="5105400"/>
          </a:xfrm>
        </p:spPr>
        <p:txBody>
          <a:bodyPr>
            <a:normAutofit/>
          </a:bodyPr>
          <a:lstStyle/>
          <a:p>
            <a:r>
              <a:rPr lang="fr-FR" sz="4000" dirty="0">
                <a:solidFill>
                  <a:srgbClr val="FFFFFF"/>
                </a:solidFill>
              </a:rPr>
              <a:t>Que voyez-vous ? 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7A7CC949-4413-4827-C88F-1958761454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52987809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6D6B641-E937-173D-8B0D-7A5657BE3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F21E-F27C-415E-A9FB-34CE916D6451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262505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E21C9B-55C0-EB2C-582E-E8A9066C56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0204" y="606564"/>
            <a:ext cx="10451592" cy="1325563"/>
          </a:xfr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r>
              <a:rPr lang="fr-FR" dirty="0"/>
              <a:t>III. Compréhension détaillée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29F40584-D957-95FC-3C2E-5861C2ECBD15}"/>
              </a:ext>
            </a:extLst>
          </p:cNvPr>
          <p:cNvGraphicFramePr/>
          <p:nvPr/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61C7F2C7-BACE-E545-5EB0-B17C99E0F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F21E-F27C-415E-A9FB-34CE916D6451}" type="slidenum">
              <a:rPr lang="fr-FR" smtClean="0"/>
              <a:t>10</a:t>
            </a:fld>
            <a:endParaRPr lang="fr-FR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9947D2D2-8822-DD2D-42F9-455CE47FAE41}"/>
              </a:ext>
            </a:extLst>
          </p:cNvPr>
          <p:cNvGraphicFramePr>
            <a:graphicFrameLocks noGrp="1"/>
          </p:cNvGraphicFramePr>
          <p:nvPr/>
        </p:nvGraphicFramePr>
        <p:xfrm>
          <a:off x="1000875" y="2236161"/>
          <a:ext cx="10190252" cy="3743724"/>
        </p:xfrm>
        <a:graphic>
          <a:graphicData uri="http://schemas.openxmlformats.org/drawingml/2006/table">
            <a:tbl>
              <a:tblPr firstRow="1" firstCol="1" bandRow="1">
                <a:tableStyleId>{5A111915-BE36-4E01-A7E5-04B1672EAD32}</a:tableStyleId>
              </a:tblPr>
              <a:tblGrid>
                <a:gridCol w="1791194">
                  <a:extLst>
                    <a:ext uri="{9D8B030D-6E8A-4147-A177-3AD203B41FA5}">
                      <a16:colId xmlns:a16="http://schemas.microsoft.com/office/drawing/2014/main" val="2639290685"/>
                    </a:ext>
                  </a:extLst>
                </a:gridCol>
                <a:gridCol w="2647070">
                  <a:extLst>
                    <a:ext uri="{9D8B030D-6E8A-4147-A177-3AD203B41FA5}">
                      <a16:colId xmlns:a16="http://schemas.microsoft.com/office/drawing/2014/main" val="3477531680"/>
                    </a:ext>
                  </a:extLst>
                </a:gridCol>
                <a:gridCol w="2654229">
                  <a:extLst>
                    <a:ext uri="{9D8B030D-6E8A-4147-A177-3AD203B41FA5}">
                      <a16:colId xmlns:a16="http://schemas.microsoft.com/office/drawing/2014/main" val="2545422771"/>
                    </a:ext>
                  </a:extLst>
                </a:gridCol>
                <a:gridCol w="3097759">
                  <a:extLst>
                    <a:ext uri="{9D8B030D-6E8A-4147-A177-3AD203B41FA5}">
                      <a16:colId xmlns:a16="http://schemas.microsoft.com/office/drawing/2014/main" val="3652200566"/>
                    </a:ext>
                  </a:extLst>
                </a:gridCol>
              </a:tblGrid>
              <a:tr h="5154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Les quantités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Les ingrédients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effectLst/>
                        </a:rPr>
                        <a:t>Les actions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effectLst/>
                        </a:rPr>
                        <a:t>Les ustensiles de cuisine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89315734"/>
                  </a:ext>
                </a:extLst>
              </a:tr>
              <a:tr h="4051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700 g de </a:t>
                      </a:r>
                      <a:endParaRPr lang="fr-F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veau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effectLst/>
                        </a:rPr>
                        <a:t>Coupez la viande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effectLst/>
                        </a:rPr>
                        <a:t>Une cocotte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39352153"/>
                  </a:ext>
                </a:extLst>
              </a:tr>
              <a:tr h="3921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Un peu d’</a:t>
                      </a:r>
                      <a:endParaRPr lang="fr-F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huile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Épluchez les oignons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effectLst/>
                        </a:rPr>
                        <a:t> 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59017583"/>
                  </a:ext>
                </a:extLst>
              </a:tr>
              <a:tr h="4051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3 </a:t>
                      </a:r>
                      <a:endParaRPr lang="fr-F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oignons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Versez l’huile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effectLst/>
                        </a:rPr>
                        <a:t> 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18466899"/>
                  </a:ext>
                </a:extLst>
              </a:tr>
              <a:tr h="4051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2 </a:t>
                      </a:r>
                      <a:endParaRPr lang="fr-F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gousses d’ail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Faites cuire la viande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effectLst/>
                        </a:rPr>
                        <a:t> 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21271132"/>
                  </a:ext>
                </a:extLst>
              </a:tr>
              <a:tr h="4051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2 cuillères d’</a:t>
                      </a:r>
                      <a:endParaRPr lang="fr-F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effectLst/>
                        </a:rPr>
                        <a:t>herbes de Provence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Ajoutez les tomates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 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49068639"/>
                  </a:ext>
                </a:extLst>
              </a:tr>
              <a:tr h="4051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5 </a:t>
                      </a:r>
                      <a:endParaRPr lang="fr-F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effectLst/>
                        </a:rPr>
                        <a:t>tomates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Salez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 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62529074"/>
                  </a:ext>
                </a:extLst>
              </a:tr>
              <a:tr h="4051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200 g de </a:t>
                      </a:r>
                      <a:endParaRPr lang="fr-F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effectLst/>
                        </a:rPr>
                        <a:t>courgettes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effectLst/>
                        </a:rPr>
                        <a:t>Poivrez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 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07930897"/>
                  </a:ext>
                </a:extLst>
              </a:tr>
              <a:tr h="4051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 </a:t>
                      </a:r>
                      <a:endParaRPr lang="fr-F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effectLst/>
                        </a:rPr>
                        <a:t>sel et poivre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>
                          <a:effectLst/>
                        </a:rPr>
                        <a:t>Servez chaud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 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66632408"/>
                  </a:ext>
                </a:extLst>
              </a:tr>
            </a:tbl>
          </a:graphicData>
        </a:graphic>
      </p:graphicFrame>
      <p:sp>
        <p:nvSpPr>
          <p:cNvPr id="15" name="Rectangle 14">
            <a:extLst>
              <a:ext uri="{FF2B5EF4-FFF2-40B4-BE49-F238E27FC236}">
                <a16:creationId xmlns:a16="http://schemas.microsoft.com/office/drawing/2014/main" id="{98C5D514-2E13-2C4D-2CDD-E448F29D1574}"/>
              </a:ext>
            </a:extLst>
          </p:cNvPr>
          <p:cNvSpPr/>
          <p:nvPr/>
        </p:nvSpPr>
        <p:spPr>
          <a:xfrm>
            <a:off x="1052286" y="2786743"/>
            <a:ext cx="4310743" cy="3120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9628755-6473-84E0-BEB5-2A49D17D11A1}"/>
              </a:ext>
            </a:extLst>
          </p:cNvPr>
          <p:cNvSpPr/>
          <p:nvPr/>
        </p:nvSpPr>
        <p:spPr>
          <a:xfrm>
            <a:off x="1059546" y="3200399"/>
            <a:ext cx="4310743" cy="3120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A28E913-7A52-B88C-2CF8-21FA5717B9AE}"/>
              </a:ext>
            </a:extLst>
          </p:cNvPr>
          <p:cNvSpPr/>
          <p:nvPr/>
        </p:nvSpPr>
        <p:spPr>
          <a:xfrm>
            <a:off x="1059546" y="3609616"/>
            <a:ext cx="4310743" cy="3120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A114D9F-A855-83FC-D33B-665CEFFEEF45}"/>
              </a:ext>
            </a:extLst>
          </p:cNvPr>
          <p:cNvSpPr/>
          <p:nvPr/>
        </p:nvSpPr>
        <p:spPr>
          <a:xfrm>
            <a:off x="1059546" y="4012797"/>
            <a:ext cx="4310743" cy="3120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70EAC42-1755-1FB0-2F58-3F3656A8821A}"/>
              </a:ext>
            </a:extLst>
          </p:cNvPr>
          <p:cNvSpPr/>
          <p:nvPr/>
        </p:nvSpPr>
        <p:spPr>
          <a:xfrm>
            <a:off x="1059546" y="4419197"/>
            <a:ext cx="4310743" cy="3120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AA61876-62D3-19A5-5FA2-620CC47C1B51}"/>
              </a:ext>
            </a:extLst>
          </p:cNvPr>
          <p:cNvSpPr/>
          <p:nvPr/>
        </p:nvSpPr>
        <p:spPr>
          <a:xfrm>
            <a:off x="1059546" y="4825597"/>
            <a:ext cx="4310743" cy="3120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F319BD6-E883-FF1E-6725-9D481E3B53CF}"/>
              </a:ext>
            </a:extLst>
          </p:cNvPr>
          <p:cNvSpPr/>
          <p:nvPr/>
        </p:nvSpPr>
        <p:spPr>
          <a:xfrm>
            <a:off x="1059546" y="5231997"/>
            <a:ext cx="4310743" cy="3120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C9DB59E-BBD3-0245-92EE-5B583BB585D0}"/>
              </a:ext>
            </a:extLst>
          </p:cNvPr>
          <p:cNvSpPr/>
          <p:nvPr/>
        </p:nvSpPr>
        <p:spPr>
          <a:xfrm>
            <a:off x="1059546" y="5638397"/>
            <a:ext cx="4310743" cy="3120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FDC4BBA-AB58-9D18-BAA2-6CA954DFB461}"/>
              </a:ext>
            </a:extLst>
          </p:cNvPr>
          <p:cNvSpPr/>
          <p:nvPr/>
        </p:nvSpPr>
        <p:spPr>
          <a:xfrm>
            <a:off x="5493660" y="2801257"/>
            <a:ext cx="2148111" cy="3120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C2588D1-5228-1789-6E54-6C36B3E7DD90}"/>
              </a:ext>
            </a:extLst>
          </p:cNvPr>
          <p:cNvSpPr/>
          <p:nvPr/>
        </p:nvSpPr>
        <p:spPr>
          <a:xfrm>
            <a:off x="5493660" y="3187612"/>
            <a:ext cx="2148111" cy="3120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9D0D911-F653-5B40-D95C-7DE48CDAB700}"/>
              </a:ext>
            </a:extLst>
          </p:cNvPr>
          <p:cNvSpPr/>
          <p:nvPr/>
        </p:nvSpPr>
        <p:spPr>
          <a:xfrm>
            <a:off x="5493660" y="3609615"/>
            <a:ext cx="2148111" cy="3120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7341000-3E73-5E25-C978-6229F8D1BA21}"/>
              </a:ext>
            </a:extLst>
          </p:cNvPr>
          <p:cNvSpPr/>
          <p:nvPr/>
        </p:nvSpPr>
        <p:spPr>
          <a:xfrm>
            <a:off x="5493660" y="4003550"/>
            <a:ext cx="2148111" cy="3120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B205687-21F4-B789-830D-2DD2ADA8E1A7}"/>
              </a:ext>
            </a:extLst>
          </p:cNvPr>
          <p:cNvSpPr/>
          <p:nvPr/>
        </p:nvSpPr>
        <p:spPr>
          <a:xfrm>
            <a:off x="5493660" y="4419196"/>
            <a:ext cx="2148111" cy="3120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9E0F2E0-65CC-14E2-F9E2-8B63D8059686}"/>
              </a:ext>
            </a:extLst>
          </p:cNvPr>
          <p:cNvSpPr/>
          <p:nvPr/>
        </p:nvSpPr>
        <p:spPr>
          <a:xfrm>
            <a:off x="5493660" y="4825596"/>
            <a:ext cx="2148111" cy="3120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F38EEC9-AEB7-29A5-57A6-3E6672E351D2}"/>
              </a:ext>
            </a:extLst>
          </p:cNvPr>
          <p:cNvSpPr/>
          <p:nvPr/>
        </p:nvSpPr>
        <p:spPr>
          <a:xfrm>
            <a:off x="5493660" y="5231996"/>
            <a:ext cx="2148111" cy="3120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8F2DA4D-F58C-DCA9-923B-41BBA7B967C4}"/>
              </a:ext>
            </a:extLst>
          </p:cNvPr>
          <p:cNvSpPr/>
          <p:nvPr/>
        </p:nvSpPr>
        <p:spPr>
          <a:xfrm>
            <a:off x="5512114" y="5634564"/>
            <a:ext cx="2148111" cy="3120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19FE07F-5557-4277-9F7B-8EA025E6D435}"/>
              </a:ext>
            </a:extLst>
          </p:cNvPr>
          <p:cNvSpPr/>
          <p:nvPr/>
        </p:nvSpPr>
        <p:spPr>
          <a:xfrm>
            <a:off x="8160971" y="2779485"/>
            <a:ext cx="2148111" cy="3120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012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57E21E-2682-AA70-FDF2-EAF2950E7F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i="1" dirty="0"/>
              <a:t>Baseline - Checking </a:t>
            </a:r>
            <a:r>
              <a:rPr lang="fr-FR" i="1" dirty="0" err="1"/>
              <a:t>progress</a:t>
            </a:r>
            <a:r>
              <a:rPr lang="fr-FR" i="1" dirty="0"/>
              <a:t> 1/2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1D1048A-17B9-56E6-D452-D25C582A73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456" y="1448972"/>
            <a:ext cx="10972800" cy="4525963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b="1" dirty="0"/>
              <a:t>Complétez le dialogue suivant :</a:t>
            </a:r>
          </a:p>
          <a:p>
            <a:pPr marL="0" indent="0">
              <a:buNone/>
            </a:pPr>
            <a:endParaRPr lang="fr-FR" dirty="0"/>
          </a:p>
          <a:p>
            <a:pPr algn="just">
              <a:buFontTx/>
              <a:buChar char="-"/>
            </a:pPr>
            <a:r>
              <a:rPr lang="fr-FR" dirty="0"/>
              <a:t>L: Salut </a:t>
            </a:r>
            <a:r>
              <a:rPr lang="fr-FR" dirty="0" err="1"/>
              <a:t>Kyky</a:t>
            </a:r>
            <a:r>
              <a:rPr lang="fr-FR" dirty="0"/>
              <a:t> ! C’est bientôt l’anniversaire de Ney ! On prépare un dessert, ça te dit ?</a:t>
            </a:r>
          </a:p>
          <a:p>
            <a:pPr algn="just">
              <a:buFontTx/>
              <a:buChar char="-"/>
            </a:pPr>
            <a:r>
              <a:rPr lang="fr-FR" dirty="0"/>
              <a:t>K : Je ne sais pas cuisiner.</a:t>
            </a:r>
          </a:p>
          <a:p>
            <a:pPr algn="just">
              <a:buFontTx/>
              <a:buChar char="-"/>
            </a:pPr>
            <a:r>
              <a:rPr lang="fr-FR" dirty="0"/>
              <a:t>L : Ne t’inquiète pas, c’est très facile, je vais te montrer la recette.</a:t>
            </a:r>
          </a:p>
          <a:p>
            <a:pPr algn="just">
              <a:buFontTx/>
              <a:buChar char="-"/>
            </a:pPr>
            <a:r>
              <a:rPr lang="fr-FR" dirty="0"/>
              <a:t>K : OK ! Qu’est-ce qu’on prépare ?</a:t>
            </a:r>
          </a:p>
          <a:p>
            <a:pPr algn="just">
              <a:buFontTx/>
              <a:buChar char="-"/>
            </a:pPr>
            <a:r>
              <a:rPr lang="fr-FR" dirty="0"/>
              <a:t>L : Un </a:t>
            </a:r>
            <a:r>
              <a:rPr lang="fr-FR" dirty="0" err="1"/>
              <a:t>xôi</a:t>
            </a:r>
            <a:r>
              <a:rPr lang="fr-FR" dirty="0"/>
              <a:t> </a:t>
            </a:r>
            <a:r>
              <a:rPr lang="fr-FR" dirty="0" err="1"/>
              <a:t>Xiêm</a:t>
            </a:r>
            <a:r>
              <a:rPr lang="fr-FR" dirty="0"/>
              <a:t> </a:t>
            </a:r>
            <a:r>
              <a:rPr lang="fr-FR" dirty="0" err="1"/>
              <a:t>sầu</a:t>
            </a:r>
            <a:r>
              <a:rPr lang="fr-FR" dirty="0"/>
              <a:t> </a:t>
            </a:r>
            <a:r>
              <a:rPr lang="fr-FR" dirty="0" err="1"/>
              <a:t>riêng</a:t>
            </a:r>
            <a:r>
              <a:rPr lang="fr-FR" dirty="0"/>
              <a:t> !</a:t>
            </a:r>
          </a:p>
          <a:p>
            <a:pPr algn="just">
              <a:buFontTx/>
              <a:buChar char="-"/>
            </a:pPr>
            <a:r>
              <a:rPr lang="fr-FR" dirty="0"/>
              <a:t>K : Hay qua ! J’adore ça ! </a:t>
            </a:r>
          </a:p>
          <a:p>
            <a:pPr algn="just">
              <a:buFontTx/>
              <a:buChar char="-"/>
            </a:pPr>
            <a:r>
              <a:rPr lang="fr-FR" dirty="0"/>
              <a:t>L : Super ! Alors, voici la liste des ingrédients : 500 grammes de riz gluant, 1 litre de lait de coco, 6 œufs, un peu de sucre et le plus important, 1 kilo de durian ! </a:t>
            </a:r>
          </a:p>
          <a:p>
            <a:pPr>
              <a:buFontTx/>
              <a:buChar char="-"/>
            </a:pP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04D85E7-0324-F063-157C-4F7A5367F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11</a:t>
            </a:fld>
            <a:endParaRPr lang="en-US"/>
          </a:p>
        </p:txBody>
      </p:sp>
      <p:pic>
        <p:nvPicPr>
          <p:cNvPr id="4" name="Picture 6" descr="Lionel Messi - Submissions - Cut Out Player Faces Megapack">
            <a:extLst>
              <a:ext uri="{FF2B5EF4-FFF2-40B4-BE49-F238E27FC236}">
                <a16:creationId xmlns:a16="http://schemas.microsoft.com/office/drawing/2014/main" id="{D5268284-8EF1-DF3E-15A4-6FE761BEEF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173" y="2297124"/>
            <a:ext cx="432612" cy="432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Masque de Kylian Mbappé - Aux Feux de la Fête - Paris">
            <a:extLst>
              <a:ext uri="{FF2B5EF4-FFF2-40B4-BE49-F238E27FC236}">
                <a16:creationId xmlns:a16="http://schemas.microsoft.com/office/drawing/2014/main" id="{3E68B622-8413-2F6B-D17B-D94C0A1B68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809" y="2715677"/>
            <a:ext cx="373976" cy="52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Masque de Kylian Mbappé - Aux Feux de la Fête - Paris">
            <a:extLst>
              <a:ext uri="{FF2B5EF4-FFF2-40B4-BE49-F238E27FC236}">
                <a16:creationId xmlns:a16="http://schemas.microsoft.com/office/drawing/2014/main" id="{88AFD217-B0EB-220C-BE1A-CD326420B3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769" y="3559334"/>
            <a:ext cx="373976" cy="52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Lionel Messi - Submissions - Cut Out Player Faces Megapack">
            <a:extLst>
              <a:ext uri="{FF2B5EF4-FFF2-40B4-BE49-F238E27FC236}">
                <a16:creationId xmlns:a16="http://schemas.microsoft.com/office/drawing/2014/main" id="{08FD98F8-2195-AE60-CFA8-6FDA1D3351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133" y="3184037"/>
            <a:ext cx="432612" cy="432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Lionel Messi - Submissions - Cut Out Player Faces Megapack">
            <a:extLst>
              <a:ext uri="{FF2B5EF4-FFF2-40B4-BE49-F238E27FC236}">
                <a16:creationId xmlns:a16="http://schemas.microsoft.com/office/drawing/2014/main" id="{0C9FD401-0A40-C8D1-F8F2-AE4A74A81F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451" y="4070950"/>
            <a:ext cx="432612" cy="432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Masque de Kylian Mbappé - Aux Feux de la Fête - Paris">
            <a:extLst>
              <a:ext uri="{FF2B5EF4-FFF2-40B4-BE49-F238E27FC236}">
                <a16:creationId xmlns:a16="http://schemas.microsoft.com/office/drawing/2014/main" id="{BE9AC208-D001-995D-5BE5-0435F10F58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451" y="4489503"/>
            <a:ext cx="373976" cy="52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Lionel Messi - Submissions - Cut Out Player Faces Megapack">
            <a:extLst>
              <a:ext uri="{FF2B5EF4-FFF2-40B4-BE49-F238E27FC236}">
                <a16:creationId xmlns:a16="http://schemas.microsoft.com/office/drawing/2014/main" id="{CA8513A8-9348-CA66-9F33-4417DA2C6B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491" y="5031293"/>
            <a:ext cx="432612" cy="432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World Cup Football GIF">
            <a:extLst>
              <a:ext uri="{FF2B5EF4-FFF2-40B4-BE49-F238E27FC236}">
                <a16:creationId xmlns:a16="http://schemas.microsoft.com/office/drawing/2014/main" id="{4BE7BD90-9C6E-5B9C-2BAB-141108C237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0772" y="2917050"/>
            <a:ext cx="1504687" cy="1842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2" name="Diagramme 11">
            <a:extLst>
              <a:ext uri="{FF2B5EF4-FFF2-40B4-BE49-F238E27FC236}">
                <a16:creationId xmlns:a16="http://schemas.microsoft.com/office/drawing/2014/main" id="{05F7EA6D-9E7F-A88B-C4D2-411DBC75BE0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47752942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B703ACD0-41B2-BFAA-0514-997491E1C003}"/>
              </a:ext>
            </a:extLst>
          </p:cNvPr>
          <p:cNvSpPr/>
          <p:nvPr/>
        </p:nvSpPr>
        <p:spPr>
          <a:xfrm>
            <a:off x="1443746" y="2390506"/>
            <a:ext cx="671926" cy="37290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4606BD0-26E8-6DE1-2215-2E5701D4A0AF}"/>
              </a:ext>
            </a:extLst>
          </p:cNvPr>
          <p:cNvSpPr/>
          <p:nvPr/>
        </p:nvSpPr>
        <p:spPr>
          <a:xfrm>
            <a:off x="8289793" y="3241352"/>
            <a:ext cx="896042" cy="37290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9E7353E-8821-A632-C6A9-54C339308809}"/>
              </a:ext>
            </a:extLst>
          </p:cNvPr>
          <p:cNvSpPr/>
          <p:nvPr/>
        </p:nvSpPr>
        <p:spPr>
          <a:xfrm>
            <a:off x="2591228" y="3712108"/>
            <a:ext cx="1138090" cy="37290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E3348C6-1E68-6E1D-6FFD-1155769032DA}"/>
              </a:ext>
            </a:extLst>
          </p:cNvPr>
          <p:cNvSpPr/>
          <p:nvPr/>
        </p:nvSpPr>
        <p:spPr>
          <a:xfrm>
            <a:off x="5414682" y="5015178"/>
            <a:ext cx="1434354" cy="37290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B2196ED-A928-B68E-F536-2F2987DA997F}"/>
              </a:ext>
            </a:extLst>
          </p:cNvPr>
          <p:cNvSpPr/>
          <p:nvPr/>
        </p:nvSpPr>
        <p:spPr>
          <a:xfrm>
            <a:off x="7572616" y="5015178"/>
            <a:ext cx="1164984" cy="37290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B973459-4CC6-731B-4390-84F966232EA7}"/>
              </a:ext>
            </a:extLst>
          </p:cNvPr>
          <p:cNvSpPr/>
          <p:nvPr/>
        </p:nvSpPr>
        <p:spPr>
          <a:xfrm>
            <a:off x="10695322" y="5013686"/>
            <a:ext cx="606184" cy="37290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FC45250-2780-44EB-3DB8-8EED610396DA}"/>
              </a:ext>
            </a:extLst>
          </p:cNvPr>
          <p:cNvSpPr/>
          <p:nvPr/>
        </p:nvSpPr>
        <p:spPr>
          <a:xfrm>
            <a:off x="8737600" y="5386587"/>
            <a:ext cx="316753" cy="37290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6FFBE86-67F2-71A7-F359-78248B21486C}"/>
              </a:ext>
            </a:extLst>
          </p:cNvPr>
          <p:cNvSpPr/>
          <p:nvPr/>
        </p:nvSpPr>
        <p:spPr>
          <a:xfrm>
            <a:off x="3412565" y="5386587"/>
            <a:ext cx="316753" cy="37290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26" name="Picture 2" descr="Cách Nấu XÔI XIÊM SẦU RIÊNG nước cốt dừa thơm ngon ! - YouTube">
            <a:extLst>
              <a:ext uri="{FF2B5EF4-FFF2-40B4-BE49-F238E27FC236}">
                <a16:creationId xmlns:a16="http://schemas.microsoft.com/office/drawing/2014/main" id="{1CED4915-1C8B-5F30-CEBA-46C756A37C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3704" y="532198"/>
            <a:ext cx="3137647" cy="1764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3974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FFD48BC7-DC40-47DE-87EE-9F4B6ECB9A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Freeform: Shape 8">
            <a:extLst>
              <a:ext uri="{FF2B5EF4-FFF2-40B4-BE49-F238E27FC236}">
                <a16:creationId xmlns:a16="http://schemas.microsoft.com/office/drawing/2014/main" id="{E502BBC7-2C76-46F3-BC24-5985BC13DB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4425" y="0"/>
            <a:ext cx="9963150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139700" sx="102000" sy="102000" algn="ctr" rotWithShape="0">
              <a:schemeClr val="bg1">
                <a:lumMod val="85000"/>
                <a:alpha val="3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1" name="Freeform: Shape 10">
            <a:extLst>
              <a:ext uri="{FF2B5EF4-FFF2-40B4-BE49-F238E27FC236}">
                <a16:creationId xmlns:a16="http://schemas.microsoft.com/office/drawing/2014/main" id="{C7F28D52-2A5F-4D23-81AE-7CB8B591C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1664" y="0"/>
            <a:ext cx="9948672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0468451-3DB2-FABC-C6E0-3106149313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3" y="1999615"/>
            <a:ext cx="9144000" cy="2764028"/>
          </a:xfr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7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IV. </a:t>
            </a:r>
            <a:r>
              <a:rPr lang="en-US" sz="7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Vocabulaire</a:t>
            </a:r>
            <a:r>
              <a:rPr lang="en-US" sz="7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(1): </a:t>
            </a:r>
            <a:br>
              <a:rPr lang="en-US" sz="7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7200" dirty="0"/>
              <a:t>Les aliments</a:t>
            </a:r>
            <a:endParaRPr lang="en-US" sz="72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629484E-3792-4B3D-89AD-7C8A1ED0E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0" y="5524786"/>
            <a:ext cx="4754880" cy="274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8C1AA11E-C686-786D-2E23-A850DEDBD0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58534302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A579813-8B9A-6BC5-12E8-04A5774FF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F21E-F27C-415E-A9FB-34CE916D645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5185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4D7414-A62F-574C-D254-DBD28C134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93360" cy="1325564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err="1"/>
              <a:t>Kahoot</a:t>
            </a:r>
            <a:r>
              <a:rPr lang="fr-FR" dirty="0"/>
              <a:t> time !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67AABDC-711A-2E4B-BB87-F045D6FD52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25614"/>
            <a:ext cx="5393360" cy="3551348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dirty="0"/>
              <a:t>La nourriture</a:t>
            </a:r>
          </a:p>
          <a:p>
            <a:pPr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https://play.kahoot.it/v2/?quizId=6228f8ac-49d7-4775-ac81-00afb17af549</a:t>
            </a:r>
            <a:endParaRPr lang="fr-FR" dirty="0"/>
          </a:p>
        </p:txBody>
      </p:sp>
      <p:pic>
        <p:nvPicPr>
          <p:cNvPr id="3074" name="Picture 2" descr="Triple Crown GIF">
            <a:extLst>
              <a:ext uri="{FF2B5EF4-FFF2-40B4-BE49-F238E27FC236}">
                <a16:creationId xmlns:a16="http://schemas.microsoft.com/office/drawing/2014/main" id="{2B7AED59-0F85-55B6-3C54-4691F5A493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87184" y="1849811"/>
            <a:ext cx="3781051" cy="2514399"/>
          </a:xfrm>
          <a:custGeom>
            <a:avLst/>
            <a:gdLst/>
            <a:ahLst/>
            <a:cxnLst/>
            <a:rect l="l" t="t" r="r" b="b"/>
            <a:pathLst>
              <a:path w="4114800" h="5712488">
                <a:moveTo>
                  <a:pt x="133155" y="0"/>
                </a:moveTo>
                <a:lnTo>
                  <a:pt x="3981645" y="0"/>
                </a:lnTo>
                <a:cubicBezTo>
                  <a:pt x="4055184" y="0"/>
                  <a:pt x="4114800" y="59616"/>
                  <a:pt x="4114800" y="133155"/>
                </a:cubicBezTo>
                <a:lnTo>
                  <a:pt x="4114800" y="5579333"/>
                </a:lnTo>
                <a:cubicBezTo>
                  <a:pt x="4114800" y="5652872"/>
                  <a:pt x="4055184" y="5712488"/>
                  <a:pt x="3981645" y="5712488"/>
                </a:cubicBezTo>
                <a:lnTo>
                  <a:pt x="133155" y="5712488"/>
                </a:lnTo>
                <a:cubicBezTo>
                  <a:pt x="59616" y="5712488"/>
                  <a:pt x="0" y="5652872"/>
                  <a:pt x="0" y="5579333"/>
                </a:cubicBezTo>
                <a:lnTo>
                  <a:pt x="0" y="133155"/>
                </a:lnTo>
                <a:cubicBezTo>
                  <a:pt x="0" y="59616"/>
                  <a:pt x="59616" y="0"/>
                  <a:pt x="133155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F87C9AC-0EA8-7818-4E1B-249167FAAF22}"/>
              </a:ext>
            </a:extLst>
          </p:cNvPr>
          <p:cNvSpPr txBox="1"/>
          <p:nvPr/>
        </p:nvSpPr>
        <p:spPr>
          <a:xfrm>
            <a:off x="838201" y="1430917"/>
            <a:ext cx="5387633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67" dirty="0"/>
              <a:t>Let’s see what you already know 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6BF5F34-3B69-899E-AB56-ED79A47CA7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13</a:t>
            </a:fld>
            <a:endParaRPr lang="en-US"/>
          </a:p>
        </p:txBody>
      </p:sp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04F85D52-436E-DA1E-E51B-1FDFC10EE59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29777471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910526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7522E50-6694-D2CF-D155-39B0C70F38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Les aliments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1788B96-0377-6E15-829D-611E628DB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B1ADF21E-F27C-415E-A9FB-34CE916D6451}" type="slidenum">
              <a:rPr lang="en-US" smtClean="0"/>
              <a:pPr>
                <a:spcAft>
                  <a:spcPts val="600"/>
                </a:spcAft>
              </a:pPr>
              <a:t>14</a:t>
            </a:fld>
            <a:endParaRPr lang="en-US"/>
          </a:p>
        </p:txBody>
      </p:sp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7DAC61C9-B335-FB43-42C6-4E43CF2AC5D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70131836"/>
              </p:ext>
            </p:extLst>
          </p:nvPr>
        </p:nvGraphicFramePr>
        <p:xfrm>
          <a:off x="4654296" y="1068264"/>
          <a:ext cx="7214617" cy="4004012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3560790">
                  <a:extLst>
                    <a:ext uri="{9D8B030D-6E8A-4147-A177-3AD203B41FA5}">
                      <a16:colId xmlns:a16="http://schemas.microsoft.com/office/drawing/2014/main" val="2320000144"/>
                    </a:ext>
                  </a:extLst>
                </a:gridCol>
                <a:gridCol w="3653827">
                  <a:extLst>
                    <a:ext uri="{9D8B030D-6E8A-4147-A177-3AD203B41FA5}">
                      <a16:colId xmlns:a16="http://schemas.microsoft.com/office/drawing/2014/main" val="61172838"/>
                    </a:ext>
                  </a:extLst>
                </a:gridCol>
              </a:tblGrid>
              <a:tr h="596688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200" dirty="0">
                          <a:effectLst/>
                        </a:rPr>
                        <a:t>Les ingrédients</a:t>
                      </a:r>
                      <a:endParaRPr lang="fr-FR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7736" marR="197736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0481954"/>
                  </a:ext>
                </a:extLst>
              </a:tr>
              <a:tr h="5966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200" b="0" dirty="0">
                          <a:solidFill>
                            <a:srgbClr val="7030A0"/>
                          </a:solidFill>
                          <a:effectLst/>
                        </a:rPr>
                        <a:t>Le veau</a:t>
                      </a:r>
                      <a:endParaRPr lang="fr-FR" sz="3200" b="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7736" marR="19773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200" dirty="0">
                          <a:solidFill>
                            <a:srgbClr val="00B050"/>
                          </a:solidFill>
                          <a:effectLst/>
                        </a:rPr>
                        <a:t>La tomate</a:t>
                      </a:r>
                      <a:endParaRPr lang="fr-FR" sz="32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7736" marR="19773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86805426"/>
                  </a:ext>
                </a:extLst>
              </a:tr>
              <a:tr h="59668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3200" b="0" dirty="0">
                          <a:solidFill>
                            <a:srgbClr val="7030A0"/>
                          </a:solidFill>
                          <a:effectLst/>
                        </a:rPr>
                        <a:t>La viande</a:t>
                      </a:r>
                      <a:endParaRPr lang="fr-FR" sz="3200" b="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7736" marR="19773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200" dirty="0">
                          <a:solidFill>
                            <a:srgbClr val="00B050"/>
                          </a:solidFill>
                          <a:effectLst/>
                        </a:rPr>
                        <a:t>La courgette</a:t>
                      </a:r>
                      <a:endParaRPr lang="fr-FR" sz="32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7736" marR="19773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9080276"/>
                  </a:ext>
                </a:extLst>
              </a:tr>
              <a:tr h="59668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3200" b="0" dirty="0">
                          <a:solidFill>
                            <a:srgbClr val="FFC000"/>
                          </a:solidFill>
                          <a:effectLst/>
                        </a:rPr>
                        <a:t>L’huile</a:t>
                      </a:r>
                      <a:endParaRPr lang="fr-FR" sz="3200" b="0" dirty="0">
                        <a:solidFill>
                          <a:srgbClr val="FFC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7736" marR="19773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3200" b="0" dirty="0">
                          <a:solidFill>
                            <a:srgbClr val="00B050"/>
                          </a:solidFill>
                          <a:effectLst/>
                        </a:rPr>
                        <a:t>L’oignon</a:t>
                      </a:r>
                      <a:endParaRPr lang="fr-FR" sz="3200" b="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7736" marR="19773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1443923"/>
                  </a:ext>
                </a:extLst>
              </a:tr>
              <a:tr h="59668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3200" b="0" dirty="0">
                          <a:solidFill>
                            <a:srgbClr val="0070C0"/>
                          </a:solidFill>
                          <a:effectLst/>
                        </a:rPr>
                        <a:t>Le sel et le poivre</a:t>
                      </a:r>
                      <a:endParaRPr lang="fr-FR" sz="3200" b="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7736" marR="19773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3200" b="0" dirty="0">
                          <a:solidFill>
                            <a:srgbClr val="00B050"/>
                          </a:solidFill>
                          <a:effectLst/>
                        </a:rPr>
                        <a:t>L’ail</a:t>
                      </a:r>
                      <a:endParaRPr lang="fr-FR" sz="3200" b="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7736" marR="19773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8619377"/>
                  </a:ext>
                </a:extLst>
              </a:tr>
              <a:tr h="5966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200" b="0" dirty="0">
                          <a:solidFill>
                            <a:srgbClr val="0070C0"/>
                          </a:solidFill>
                          <a:effectLst/>
                        </a:rPr>
                        <a:t>Les herbes de Provence</a:t>
                      </a:r>
                      <a:endParaRPr lang="fr-FR" sz="3200" b="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7736" marR="19773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7736" marR="19773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84546026"/>
                  </a:ext>
                </a:extLst>
              </a:tr>
            </a:tbl>
          </a:graphicData>
        </a:graphic>
      </p:graphicFrame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6E9FC1BB-0F8E-07C7-9646-BF78B2BB0E4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39068020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486418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2" descr="Lexique- les aliments (A2) | Nourriture en français, Alimentation,  Vocabulaire cuisine">
            <a:extLst>
              <a:ext uri="{FF2B5EF4-FFF2-40B4-BE49-F238E27FC236}">
                <a16:creationId xmlns:a16="http://schemas.microsoft.com/office/drawing/2014/main" id="{FF55347B-36B1-CCA7-DE51-DA205B5ABA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874"/>
          <a:stretch/>
        </p:blipFill>
        <p:spPr bwMode="auto">
          <a:xfrm>
            <a:off x="1436715" y="457200"/>
            <a:ext cx="9318570" cy="5943600"/>
          </a:xfrm>
          <a:prstGeom prst="rect">
            <a:avLst/>
          </a:prstGeom>
          <a:noFill/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B6438B7-A0DA-78DD-281C-6A0D67F4B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4320" y="6455664"/>
            <a:ext cx="448056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B1ADF21E-F27C-415E-A9FB-34CE916D6451}" type="slidenum">
              <a:rPr lang="en-US" sz="1100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15</a:t>
            </a:fld>
            <a:endParaRPr lang="en-US" sz="1100">
              <a:solidFill>
                <a:srgbClr val="FFFFFF"/>
              </a:solidFill>
            </a:endParaRPr>
          </a:p>
        </p:txBody>
      </p:sp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753590B9-CE93-98BA-9492-9979D0704B8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39068020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3" name="mp3-output-ttsfree(dot)com - 2023-01-27T013812.921">
            <a:hlinkClick r:id="" action="ppaction://media"/>
            <a:extLst>
              <a:ext uri="{FF2B5EF4-FFF2-40B4-BE49-F238E27FC236}">
                <a16:creationId xmlns:a16="http://schemas.microsoft.com/office/drawing/2014/main" id="{3A5815E3-62DD-ADD8-9AF5-CF8609F584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140074" y="672383"/>
            <a:ext cx="1290411" cy="1290411"/>
          </a:xfrm>
          <a:prstGeom prst="rect">
            <a:avLst/>
          </a:prstGeom>
        </p:spPr>
      </p:pic>
      <p:pic>
        <p:nvPicPr>
          <p:cNvPr id="6" name="Picture 2" descr="Cat Kitty Sticker by 궁디팡팡 캣페스타">
            <a:extLst>
              <a:ext uri="{FF2B5EF4-FFF2-40B4-BE49-F238E27FC236}">
                <a16:creationId xmlns:a16="http://schemas.microsoft.com/office/drawing/2014/main" id="{885BB06B-8B31-9F63-6C57-DEDDABAF9E3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5341" y="5499600"/>
            <a:ext cx="1290695" cy="135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4585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5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2" descr="Lexique- les aliments (A2) | Nourriture en français, Alimentation,  Vocabulaire cuisine">
            <a:extLst>
              <a:ext uri="{FF2B5EF4-FFF2-40B4-BE49-F238E27FC236}">
                <a16:creationId xmlns:a16="http://schemas.microsoft.com/office/drawing/2014/main" id="{768799A9-9EDC-FA60-C764-F43B272792F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214" b="3680"/>
          <a:stretch/>
        </p:blipFill>
        <p:spPr bwMode="auto">
          <a:xfrm>
            <a:off x="1943924" y="457200"/>
            <a:ext cx="8304152" cy="5998464"/>
          </a:xfrm>
          <a:prstGeom prst="rect">
            <a:avLst/>
          </a:prstGeom>
          <a:noFill/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B6438B7-A0DA-78DD-281C-6A0D67F4B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4320" y="6455664"/>
            <a:ext cx="448056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B1ADF21E-F27C-415E-A9FB-34CE916D6451}" type="slidenum">
              <a:rPr lang="en-US" sz="1100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16</a:t>
            </a:fld>
            <a:endParaRPr lang="en-US" sz="1100">
              <a:solidFill>
                <a:srgbClr val="FFFFFF"/>
              </a:solidFill>
            </a:endParaRPr>
          </a:p>
        </p:txBody>
      </p:sp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42E00717-70B8-1065-F2ED-21DA06432E6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39068020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3" name="mp3-output-ttsfree(dot)com - 2023-01-27T014052.660">
            <a:hlinkClick r:id="" action="ppaction://media"/>
            <a:extLst>
              <a:ext uri="{FF2B5EF4-FFF2-40B4-BE49-F238E27FC236}">
                <a16:creationId xmlns:a16="http://schemas.microsoft.com/office/drawing/2014/main" id="{DDA72243-A53E-4AFE-892A-7E493569AF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6528863" y="282942"/>
            <a:ext cx="808089" cy="808089"/>
          </a:xfrm>
          <a:prstGeom prst="rect">
            <a:avLst/>
          </a:prstGeom>
        </p:spPr>
      </p:pic>
      <p:pic>
        <p:nvPicPr>
          <p:cNvPr id="5" name="mp3-output-ttsfree(dot)com - 2023-01-27T014340.772">
            <a:hlinkClick r:id="" action="ppaction://media"/>
            <a:extLst>
              <a:ext uri="{FF2B5EF4-FFF2-40B4-BE49-F238E27FC236}">
                <a16:creationId xmlns:a16="http://schemas.microsoft.com/office/drawing/2014/main" id="{B4A512A7-8F5E-DA35-28E4-66A6FC6C335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7016430" y="3293874"/>
            <a:ext cx="641044" cy="641044"/>
          </a:xfrm>
          <a:prstGeom prst="rect">
            <a:avLst/>
          </a:prstGeom>
        </p:spPr>
      </p:pic>
      <p:pic>
        <p:nvPicPr>
          <p:cNvPr id="7" name="Picture 2" descr="Cat Kitty Sticker by 궁디팡팡 캣페스타">
            <a:extLst>
              <a:ext uri="{FF2B5EF4-FFF2-40B4-BE49-F238E27FC236}">
                <a16:creationId xmlns:a16="http://schemas.microsoft.com/office/drawing/2014/main" id="{FCE62ADE-BA9D-8A45-8C20-800818FCE4A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5341" y="5499600"/>
            <a:ext cx="1290695" cy="135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6973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65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902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95438F-9CEF-54DF-1E05-49996D901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3322"/>
          </a:xfrm>
        </p:spPr>
        <p:txBody>
          <a:bodyPr/>
          <a:lstStyle/>
          <a:p>
            <a:r>
              <a:rPr lang="fr-FR" dirty="0"/>
              <a:t>Practice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pronunciation</a:t>
            </a:r>
            <a:r>
              <a:rPr lang="fr-FR" dirty="0"/>
              <a:t>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D0AC32-3D22-044B-2D6B-A3180D1C2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905" y="1579683"/>
            <a:ext cx="10515600" cy="4351338"/>
          </a:xfrm>
        </p:spPr>
        <p:txBody>
          <a:bodyPr/>
          <a:lstStyle/>
          <a:p>
            <a:pPr marL="514350" indent="-514350">
              <a:buAutoNum type="arabicParenR"/>
            </a:pP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</a:t>
            </a:r>
            <a:r>
              <a:rPr lang="fr-FR" dirty="0" err="1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:</a:t>
            </a:r>
            <a:r>
              <a:rPr lang="fr-FR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https://ttsfree.com/speech-to-text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Set the </a:t>
            </a:r>
            <a:r>
              <a:rPr lang="fr-FR" dirty="0" err="1"/>
              <a:t>spoken</a:t>
            </a:r>
            <a:r>
              <a:rPr lang="fr-FR" dirty="0"/>
              <a:t> </a:t>
            </a:r>
            <a:r>
              <a:rPr lang="fr-FR" dirty="0" err="1"/>
              <a:t>language</a:t>
            </a:r>
            <a:r>
              <a:rPr lang="fr-FR" dirty="0"/>
              <a:t> in French</a:t>
            </a:r>
          </a:p>
          <a:p>
            <a:pPr marL="514350" indent="-514350">
              <a:buAutoNum type="arabicParenR"/>
            </a:pPr>
            <a:r>
              <a:rPr lang="fr-FR" dirty="0"/>
              <a:t>Click on the </a:t>
            </a:r>
            <a:r>
              <a:rPr lang="fr-FR" dirty="0" err="1"/>
              <a:t>mic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Practice </a:t>
            </a:r>
            <a:r>
              <a:rPr lang="fr-FR" dirty="0">
                <a:sym typeface="Wingdings" panose="05000000000000000000" pitchFamily="2" charset="2"/>
              </a:rPr>
              <a:t> </a:t>
            </a:r>
          </a:p>
          <a:p>
            <a:pPr marL="514350" indent="-514350">
              <a:buAutoNum type="arabicParenR"/>
            </a:pPr>
            <a:endParaRPr lang="fr-FR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Listen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again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if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you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need</a:t>
            </a:r>
            <a:endParaRPr lang="fr-FR" dirty="0">
              <a:solidFill>
                <a:srgbClr val="00B050"/>
              </a:solidFill>
            </a:endParaRP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795CB6-5459-79CA-63F6-7EBB0D4A51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2288" y="2859635"/>
            <a:ext cx="6691745" cy="3441003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E0374E95-E3C9-4978-21AB-81F4FA70F477}"/>
              </a:ext>
            </a:extLst>
          </p:cNvPr>
          <p:cNvCxnSpPr>
            <a:cxnSpLocks/>
          </p:cNvCxnSpPr>
          <p:nvPr/>
        </p:nvCxnSpPr>
        <p:spPr>
          <a:xfrm>
            <a:off x="6438637" y="2415277"/>
            <a:ext cx="3291840" cy="8891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5AE1323E-297B-C41E-B891-2455FC56F2D9}"/>
              </a:ext>
            </a:extLst>
          </p:cNvPr>
          <p:cNvCxnSpPr>
            <a:cxnSpLocks/>
          </p:cNvCxnSpPr>
          <p:nvPr/>
        </p:nvCxnSpPr>
        <p:spPr>
          <a:xfrm>
            <a:off x="3828918" y="2905246"/>
            <a:ext cx="3733680" cy="30257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26" name="Picture 2" descr="empowerment speak Sticker by unblush">
            <a:extLst>
              <a:ext uri="{FF2B5EF4-FFF2-40B4-BE49-F238E27FC236}">
                <a16:creationId xmlns:a16="http://schemas.microsoft.com/office/drawing/2014/main" id="{AB854556-99EE-FD39-2FDE-1726C5F4C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472" y="25756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41176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E9E1944-9797-4B16-0468-6EA5FCEC26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Exercice</a:t>
            </a: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b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3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LE 10 p.63 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19C7AD8C-624A-7987-8204-14289D1712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09592" y="643466"/>
            <a:ext cx="5716147" cy="5568739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AA6A51C-D72D-33A2-731A-A097F7144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34184" y="6356350"/>
            <a:ext cx="514349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B1ADF21E-F27C-415E-A9FB-34CE916D6451}" type="slidenum">
              <a:rPr lang="en-US">
                <a:solidFill>
                  <a:schemeClr val="tx1">
                    <a:alpha val="80000"/>
                  </a:schemeClr>
                </a:solidFill>
              </a:rPr>
              <a:pPr>
                <a:spcAft>
                  <a:spcPts val="600"/>
                </a:spcAft>
              </a:pPr>
              <a:t>18</a:t>
            </a:fld>
            <a:endParaRPr lang="en-US">
              <a:solidFill>
                <a:schemeClr val="tx1">
                  <a:alpha val="80000"/>
                </a:schemeClr>
              </a:solidFill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3F02FBD5-C643-C831-4B76-28E24591F53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39068020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83F95305-DFFF-6135-E3CF-3008AFEAA872}"/>
              </a:ext>
            </a:extLst>
          </p:cNvPr>
          <p:cNvSpPr txBox="1"/>
          <p:nvPr/>
        </p:nvSpPr>
        <p:spPr>
          <a:xfrm>
            <a:off x="5943600" y="2437652"/>
            <a:ext cx="157807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LcPeriod"/>
            </a:pPr>
            <a:r>
              <a:rPr lang="fr-FR" sz="2800" dirty="0">
                <a:solidFill>
                  <a:srgbClr val="00B0F0"/>
                </a:solidFill>
              </a:rPr>
              <a:t>Le</a:t>
            </a:r>
          </a:p>
          <a:p>
            <a:pPr marL="342900" indent="-342900">
              <a:buAutoNum type="alphaLcPeriod"/>
            </a:pPr>
            <a:r>
              <a:rPr lang="fr-FR" sz="2800" dirty="0">
                <a:solidFill>
                  <a:srgbClr val="00B0F0"/>
                </a:solidFill>
              </a:rPr>
              <a:t>La</a:t>
            </a:r>
          </a:p>
          <a:p>
            <a:pPr marL="342900" indent="-342900">
              <a:buAutoNum type="alphaLcPeriod"/>
            </a:pPr>
            <a:r>
              <a:rPr lang="fr-FR" sz="2800" dirty="0">
                <a:solidFill>
                  <a:srgbClr val="00B0F0"/>
                </a:solidFill>
              </a:rPr>
              <a:t>L’</a:t>
            </a:r>
          </a:p>
          <a:p>
            <a:pPr marL="342900" indent="-342900">
              <a:buAutoNum type="alphaLcPeriod"/>
            </a:pPr>
            <a:r>
              <a:rPr lang="fr-FR" sz="2800" dirty="0">
                <a:solidFill>
                  <a:srgbClr val="00B0F0"/>
                </a:solidFill>
              </a:rPr>
              <a:t>Les</a:t>
            </a:r>
          </a:p>
          <a:p>
            <a:pPr marL="342900" indent="-342900">
              <a:buAutoNum type="alphaLcPeriod"/>
            </a:pPr>
            <a:r>
              <a:rPr lang="fr-FR" sz="2800" dirty="0">
                <a:solidFill>
                  <a:srgbClr val="00B0F0"/>
                </a:solidFill>
              </a:rPr>
              <a:t>L’</a:t>
            </a:r>
          </a:p>
          <a:p>
            <a:pPr marL="342900" indent="-342900">
              <a:buAutoNum type="alphaLcPeriod"/>
            </a:pPr>
            <a:r>
              <a:rPr lang="fr-FR" sz="2800" dirty="0">
                <a:solidFill>
                  <a:srgbClr val="00B0F0"/>
                </a:solidFill>
              </a:rPr>
              <a:t>Le</a:t>
            </a:r>
          </a:p>
          <a:p>
            <a:pPr marL="342900" indent="-342900">
              <a:buAutoNum type="alphaLcPeriod"/>
            </a:pPr>
            <a:r>
              <a:rPr lang="fr-FR" sz="2800" dirty="0">
                <a:solidFill>
                  <a:srgbClr val="00B0F0"/>
                </a:solidFill>
              </a:rPr>
              <a:t>La</a:t>
            </a:r>
          </a:p>
          <a:p>
            <a:pPr marL="342900" indent="-342900">
              <a:buAutoNum type="alphaLcPeriod"/>
            </a:pPr>
            <a:r>
              <a:rPr lang="fr-FR" sz="2800" dirty="0">
                <a:solidFill>
                  <a:srgbClr val="00B0F0"/>
                </a:solidFill>
              </a:rPr>
              <a:t>La</a:t>
            </a:r>
          </a:p>
          <a:p>
            <a:pPr marL="342900" indent="-342900">
              <a:buAutoNum type="alphaLcPeriod"/>
            </a:pPr>
            <a:endParaRPr lang="fr-FR" sz="28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8156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0D1FB4B-5D0A-92E6-CAF2-AF000233B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anchor="ctr">
            <a:normAutofit/>
          </a:bodyPr>
          <a:lstStyle/>
          <a:p>
            <a:r>
              <a:rPr lang="fr-FR" sz="3200" b="1" dirty="0"/>
              <a:t>Flash le QR pour jouer !</a:t>
            </a:r>
          </a:p>
        </p:txBody>
      </p:sp>
      <p:grpSp>
        <p:nvGrpSpPr>
          <p:cNvPr id="18" name="Group 14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0" name="Rectangle 15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Content Placeholder 9">
            <a:extLst>
              <a:ext uri="{FF2B5EF4-FFF2-40B4-BE49-F238E27FC236}">
                <a16:creationId xmlns:a16="http://schemas.microsoft.com/office/drawing/2014/main" id="{8F30B5B5-0B28-A262-9A39-6A402F2160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719" y="2330505"/>
            <a:ext cx="4559425" cy="3979585"/>
          </a:xfrm>
        </p:spPr>
        <p:txBody>
          <a:bodyPr anchor="ctr">
            <a:normAutofit/>
          </a:bodyPr>
          <a:lstStyle/>
          <a:p>
            <a:r>
              <a:rPr lang="fr-FR" sz="2000" dirty="0">
                <a:hlinkClick r:id="rId2"/>
              </a:rPr>
              <a:t>https://wordwall.net/fr/resource/870980/francese/les-aliments-et-les-boissons</a:t>
            </a:r>
            <a:br>
              <a:rPr lang="fr-FR" sz="2000" dirty="0"/>
            </a:br>
            <a:endParaRPr lang="en-US" sz="2000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63D5A62D-509A-B2A3-5FD3-76CE284249A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" b="3308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B138150-8676-DE5A-87B6-9179AA9D0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85070" y="6492240"/>
            <a:ext cx="1055716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B1ADF21E-F27C-415E-A9FB-34CE916D6451}" type="slidenum">
              <a:rPr lang="fr-FR" smtClean="0"/>
              <a:pPr>
                <a:spcAft>
                  <a:spcPts val="600"/>
                </a:spcAft>
              </a:pPr>
              <a:t>19</a:t>
            </a:fld>
            <a:endParaRPr lang="fr-FR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1E819CCE-33B1-1719-4325-BE414BFE2D5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39068020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4613325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5" descr="Variété de salades fraîches">
            <a:extLst>
              <a:ext uri="{FF2B5EF4-FFF2-40B4-BE49-F238E27FC236}">
                <a16:creationId xmlns:a16="http://schemas.microsoft.com/office/drawing/2014/main" id="{317C1311-634B-390E-BA2A-104837843A4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441" b="3289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5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CF9054F-B2FA-1455-C2CB-01F177A51F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22021" y="3231931"/>
            <a:ext cx="3852041" cy="1834056"/>
          </a:xfrm>
        </p:spPr>
        <p:txBody>
          <a:bodyPr>
            <a:normAutofit/>
          </a:bodyPr>
          <a:lstStyle/>
          <a:p>
            <a:r>
              <a:rPr lang="fr-FR" sz="4000"/>
              <a:t>Qu’est-ce qu’on mange ?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9378B23-C8E4-1649-0778-E0F54B4A69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82910" y="5242675"/>
            <a:ext cx="4330262" cy="683284"/>
          </a:xfrm>
        </p:spPr>
        <p:txBody>
          <a:bodyPr>
            <a:normAutofit/>
          </a:bodyPr>
          <a:lstStyle/>
          <a:p>
            <a:r>
              <a:rPr lang="fr-FR" sz="2000"/>
              <a:t>Unité 7 (leçon 14) 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A2E095E-1B25-FF01-2412-4BB3C9D7B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65161" y="2640943"/>
            <a:ext cx="365760" cy="365125"/>
          </a:xfrm>
          <a:prstGeom prst="ellipse">
            <a:avLst/>
          </a:prstGeom>
          <a:solidFill>
            <a:schemeClr val="bg1">
              <a:alpha val="3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fld id="{B1ADF21E-F27C-415E-A9FB-34CE916D6451}" type="slidenum">
              <a:rPr lang="fr-FR" sz="1100">
                <a:solidFill>
                  <a:schemeClr val="tx1"/>
                </a:solidFill>
              </a:rPr>
              <a:pPr algn="ctr">
                <a:lnSpc>
                  <a:spcPct val="90000"/>
                </a:lnSpc>
                <a:spcAft>
                  <a:spcPts val="600"/>
                </a:spcAft>
              </a:pPr>
              <a:t>2</a:t>
            </a:fld>
            <a:endParaRPr lang="fr-FR" sz="1100">
              <a:solidFill>
                <a:schemeClr val="tx1"/>
              </a:solidFill>
            </a:endParaRPr>
          </a:p>
        </p:txBody>
      </p:sp>
      <p:cxnSp>
        <p:nvCxnSpPr>
          <p:cNvPr id="16" name="Straight Connector 11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39600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468451-3DB2-FABC-C6E0-3106149313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3" y="1999615"/>
            <a:ext cx="9144000" cy="2764028"/>
          </a:xfr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7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IV. </a:t>
            </a:r>
            <a:r>
              <a:rPr lang="en-US" sz="7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Vocabulaire</a:t>
            </a:r>
            <a:r>
              <a:rPr lang="en-US" sz="7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(2): </a:t>
            </a:r>
            <a:br>
              <a:rPr lang="en-US" sz="7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7200" dirty="0"/>
              <a:t>Les actions </a:t>
            </a:r>
            <a:r>
              <a:rPr lang="en-US" sz="7200" dirty="0" err="1"/>
              <a:t>en</a:t>
            </a:r>
            <a:r>
              <a:rPr lang="en-US" sz="7200" dirty="0"/>
              <a:t> cuisine</a:t>
            </a:r>
            <a:endParaRPr lang="en-US" sz="72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8C1AA11E-C686-786D-2E23-A850DEDBD08B}"/>
              </a:ext>
            </a:extLst>
          </p:cNvPr>
          <p:cNvGraphicFramePr/>
          <p:nvPr/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A579813-8B9A-6BC5-12E8-04A5774FF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F21E-F27C-415E-A9FB-34CE916D6451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0547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058A14AF-9FB5-4CC7-BA35-E8E85D3ED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F37303A-9FB6-E04E-4737-DFEC5462A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386930"/>
            <a:ext cx="10066122" cy="129844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Les actions </a:t>
            </a:r>
            <a:r>
              <a:rPr lang="en-US" sz="48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en</a:t>
            </a:r>
            <a:r>
              <a:rPr lang="en-US" sz="4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cuisine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A9A4357-BD1D-4622-A4FE-766E6AB8D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6995CE5-F890-4ABA-82A2-26507CE8D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84F5702-49E2-8F0E-43DF-35DDC27A1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B1ADF21E-F27C-415E-A9FB-34CE916D6451}" type="slidenum">
              <a:rPr lang="en-US" smtClean="0"/>
              <a:pPr>
                <a:spcAft>
                  <a:spcPts val="600"/>
                </a:spcAft>
              </a:pPr>
              <a:t>21</a:t>
            </a:fld>
            <a:endParaRPr lang="en-US"/>
          </a:p>
        </p:txBody>
      </p:sp>
      <p:graphicFrame>
        <p:nvGraphicFramePr>
          <p:cNvPr id="6" name="Espace réservé du contenu 5">
            <a:extLst>
              <a:ext uri="{FF2B5EF4-FFF2-40B4-BE49-F238E27FC236}">
                <a16:creationId xmlns:a16="http://schemas.microsoft.com/office/drawing/2014/main" id="{E524F527-F67F-F348-40F8-C94895DD9160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622979923"/>
              </p:ext>
            </p:extLst>
          </p:nvPr>
        </p:nvGraphicFramePr>
        <p:xfrm>
          <a:off x="822050" y="2277848"/>
          <a:ext cx="4949299" cy="4118452"/>
        </p:xfrm>
        <a:graphic>
          <a:graphicData uri="http://schemas.openxmlformats.org/drawingml/2006/table">
            <a:tbl>
              <a:tblPr firstRow="1" firstCol="1" bandRow="1">
                <a:tableStyleId>{5A111915-BE36-4E01-A7E5-04B1672EAD32}</a:tableStyleId>
              </a:tblPr>
              <a:tblGrid>
                <a:gridCol w="2817255">
                  <a:extLst>
                    <a:ext uri="{9D8B030D-6E8A-4147-A177-3AD203B41FA5}">
                      <a16:colId xmlns:a16="http://schemas.microsoft.com/office/drawing/2014/main" val="3066779361"/>
                    </a:ext>
                  </a:extLst>
                </a:gridCol>
                <a:gridCol w="2132044">
                  <a:extLst>
                    <a:ext uri="{9D8B030D-6E8A-4147-A177-3AD203B41FA5}">
                      <a16:colId xmlns:a16="http://schemas.microsoft.com/office/drawing/2014/main" val="3404721991"/>
                    </a:ext>
                  </a:extLst>
                </a:gridCol>
              </a:tblGrid>
              <a:tr h="471662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 cap="none" spc="0" dirty="0">
                          <a:solidFill>
                            <a:schemeClr val="tx1"/>
                          </a:solidFill>
                          <a:effectLst/>
                        </a:rPr>
                        <a:t>Les actions</a:t>
                      </a:r>
                      <a:endParaRPr lang="fr-FR" sz="2400" b="1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655" marR="73559" marT="19616" marB="147117" anchor="b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6040682"/>
                  </a:ext>
                </a:extLst>
              </a:tr>
              <a:tr h="4053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1" cap="none" spc="0">
                          <a:solidFill>
                            <a:schemeClr val="tx1"/>
                          </a:solidFill>
                          <a:effectLst/>
                        </a:rPr>
                        <a:t>Coupez la viande</a:t>
                      </a:r>
                      <a:endParaRPr lang="fr-FR" sz="18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655" marR="73559" marT="19616" marB="147117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cap="none" spc="0" dirty="0">
                          <a:solidFill>
                            <a:schemeClr val="tx1"/>
                          </a:solidFill>
                          <a:effectLst/>
                        </a:rPr>
                        <a:t>(Couper)</a:t>
                      </a:r>
                      <a:endParaRPr lang="fr-FR" sz="1800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655" marR="73559" marT="19616" marB="147117"/>
                </a:tc>
                <a:extLst>
                  <a:ext uri="{0D108BD9-81ED-4DB2-BD59-A6C34878D82A}">
                    <a16:rowId xmlns:a16="http://schemas.microsoft.com/office/drawing/2014/main" val="120403655"/>
                  </a:ext>
                </a:extLst>
              </a:tr>
              <a:tr h="4053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1" cap="none" spc="0">
                          <a:solidFill>
                            <a:schemeClr val="tx1"/>
                          </a:solidFill>
                          <a:effectLst/>
                        </a:rPr>
                        <a:t>Épluchez les oignons</a:t>
                      </a:r>
                      <a:endParaRPr lang="fr-FR" sz="18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655" marR="73559" marT="19616" marB="147117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cap="none" spc="0" dirty="0">
                          <a:solidFill>
                            <a:schemeClr val="tx1"/>
                          </a:solidFill>
                          <a:effectLst/>
                        </a:rPr>
                        <a:t>(Éplucher)</a:t>
                      </a:r>
                      <a:endParaRPr lang="fr-FR" sz="1800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655" marR="73559" marT="19616" marB="147117"/>
                </a:tc>
                <a:extLst>
                  <a:ext uri="{0D108BD9-81ED-4DB2-BD59-A6C34878D82A}">
                    <a16:rowId xmlns:a16="http://schemas.microsoft.com/office/drawing/2014/main" val="1554466480"/>
                  </a:ext>
                </a:extLst>
              </a:tr>
              <a:tr h="4053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1" cap="none" spc="0">
                          <a:solidFill>
                            <a:schemeClr val="tx1"/>
                          </a:solidFill>
                          <a:effectLst/>
                        </a:rPr>
                        <a:t>Versez l’huile</a:t>
                      </a:r>
                      <a:endParaRPr lang="fr-FR" sz="18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655" marR="73559" marT="19616" marB="147117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cap="none" spc="0" dirty="0">
                          <a:solidFill>
                            <a:schemeClr val="tx1"/>
                          </a:solidFill>
                          <a:effectLst/>
                        </a:rPr>
                        <a:t>(Verser)</a:t>
                      </a:r>
                      <a:endParaRPr lang="fr-FR" sz="1800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655" marR="73559" marT="19616" marB="147117"/>
                </a:tc>
                <a:extLst>
                  <a:ext uri="{0D108BD9-81ED-4DB2-BD59-A6C34878D82A}">
                    <a16:rowId xmlns:a16="http://schemas.microsoft.com/office/drawing/2014/main" val="1137589849"/>
                  </a:ext>
                </a:extLst>
              </a:tr>
              <a:tr h="4053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1" cap="none" spc="0">
                          <a:solidFill>
                            <a:schemeClr val="tx1"/>
                          </a:solidFill>
                          <a:effectLst/>
                        </a:rPr>
                        <a:t>Faites cuire la viande</a:t>
                      </a:r>
                      <a:endParaRPr lang="fr-FR" sz="18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655" marR="73559" marT="19616" marB="147117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cap="none" spc="0" dirty="0">
                          <a:solidFill>
                            <a:schemeClr val="tx1"/>
                          </a:solidFill>
                          <a:effectLst/>
                        </a:rPr>
                        <a:t>(Faire cuire)</a:t>
                      </a:r>
                      <a:endParaRPr lang="fr-FR" sz="1800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655" marR="73559" marT="19616" marB="147117"/>
                </a:tc>
                <a:extLst>
                  <a:ext uri="{0D108BD9-81ED-4DB2-BD59-A6C34878D82A}">
                    <a16:rowId xmlns:a16="http://schemas.microsoft.com/office/drawing/2014/main" val="1628136885"/>
                  </a:ext>
                </a:extLst>
              </a:tr>
              <a:tr h="4053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1" cap="none" spc="0">
                          <a:solidFill>
                            <a:schemeClr val="tx1"/>
                          </a:solidFill>
                          <a:effectLst/>
                        </a:rPr>
                        <a:t>Ajoutez les tomates</a:t>
                      </a:r>
                      <a:endParaRPr lang="fr-FR" sz="18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655" marR="73559" marT="19616" marB="147117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cap="none" spc="0" dirty="0">
                          <a:solidFill>
                            <a:schemeClr val="tx1"/>
                          </a:solidFill>
                          <a:effectLst/>
                        </a:rPr>
                        <a:t>(Ajouter)</a:t>
                      </a:r>
                      <a:endParaRPr lang="fr-FR" sz="1800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655" marR="73559" marT="19616" marB="147117"/>
                </a:tc>
                <a:extLst>
                  <a:ext uri="{0D108BD9-81ED-4DB2-BD59-A6C34878D82A}">
                    <a16:rowId xmlns:a16="http://schemas.microsoft.com/office/drawing/2014/main" val="3470356523"/>
                  </a:ext>
                </a:extLst>
              </a:tr>
              <a:tr h="4053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1" cap="none" spc="0">
                          <a:solidFill>
                            <a:schemeClr val="tx1"/>
                          </a:solidFill>
                          <a:effectLst/>
                        </a:rPr>
                        <a:t>Salez</a:t>
                      </a:r>
                      <a:endParaRPr lang="fr-FR" sz="18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655" marR="73559" marT="19616" marB="147117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cap="none" spc="0" dirty="0">
                          <a:solidFill>
                            <a:schemeClr val="tx1"/>
                          </a:solidFill>
                          <a:effectLst/>
                        </a:rPr>
                        <a:t>(Saler)</a:t>
                      </a:r>
                      <a:endParaRPr lang="fr-FR" sz="1800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655" marR="73559" marT="19616" marB="147117"/>
                </a:tc>
                <a:extLst>
                  <a:ext uri="{0D108BD9-81ED-4DB2-BD59-A6C34878D82A}">
                    <a16:rowId xmlns:a16="http://schemas.microsoft.com/office/drawing/2014/main" val="1814896624"/>
                  </a:ext>
                </a:extLst>
              </a:tr>
              <a:tr h="4053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1" cap="none" spc="0">
                          <a:solidFill>
                            <a:schemeClr val="tx1"/>
                          </a:solidFill>
                          <a:effectLst/>
                        </a:rPr>
                        <a:t>Poivrez</a:t>
                      </a:r>
                      <a:endParaRPr lang="fr-FR" sz="18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655" marR="73559" marT="19616" marB="147117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cap="none" spc="0" dirty="0">
                          <a:solidFill>
                            <a:schemeClr val="tx1"/>
                          </a:solidFill>
                          <a:effectLst/>
                        </a:rPr>
                        <a:t>(Poivrer)</a:t>
                      </a:r>
                      <a:endParaRPr lang="fr-FR" sz="1800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655" marR="73559" marT="19616" marB="147117"/>
                </a:tc>
                <a:extLst>
                  <a:ext uri="{0D108BD9-81ED-4DB2-BD59-A6C34878D82A}">
                    <a16:rowId xmlns:a16="http://schemas.microsoft.com/office/drawing/2014/main" val="3817389446"/>
                  </a:ext>
                </a:extLst>
              </a:tr>
              <a:tr h="4053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1" cap="none" spc="0">
                          <a:solidFill>
                            <a:schemeClr val="tx1"/>
                          </a:solidFill>
                          <a:effectLst/>
                        </a:rPr>
                        <a:t>Servez chaud</a:t>
                      </a:r>
                      <a:endParaRPr lang="fr-FR" sz="18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655" marR="73559" marT="19616" marB="147117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cap="none" spc="0" dirty="0">
                          <a:solidFill>
                            <a:schemeClr val="tx1"/>
                          </a:solidFill>
                          <a:effectLst/>
                        </a:rPr>
                        <a:t>(Servir)</a:t>
                      </a:r>
                      <a:endParaRPr lang="fr-FR" sz="1800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655" marR="73559" marT="19616" marB="147117"/>
                </a:tc>
                <a:extLst>
                  <a:ext uri="{0D108BD9-81ED-4DB2-BD59-A6C34878D82A}">
                    <a16:rowId xmlns:a16="http://schemas.microsoft.com/office/drawing/2014/main" val="2268933478"/>
                  </a:ext>
                </a:extLst>
              </a:tr>
            </a:tbl>
          </a:graphicData>
        </a:graphic>
      </p:graphicFrame>
      <p:pic>
        <p:nvPicPr>
          <p:cNvPr id="10" name="Picture 6">
            <a:extLst>
              <a:ext uri="{FF2B5EF4-FFF2-40B4-BE49-F238E27FC236}">
                <a16:creationId xmlns:a16="http://schemas.microsoft.com/office/drawing/2014/main" id="{E09820F3-90DF-ED02-BA4A-E0E99DE2928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626" b="2818"/>
          <a:stretch/>
        </p:blipFill>
        <p:spPr bwMode="auto">
          <a:xfrm>
            <a:off x="6365279" y="3307759"/>
            <a:ext cx="4530725" cy="205863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8242BDD2-C452-9F2B-FA5B-7E9ABEC7FB2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39068020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Picture 2" descr="Cat Kitty Sticker by 궁디팡팡 캣페스타">
            <a:extLst>
              <a:ext uri="{FF2B5EF4-FFF2-40B4-BE49-F238E27FC236}">
                <a16:creationId xmlns:a16="http://schemas.microsoft.com/office/drawing/2014/main" id="{5F368C8B-971B-FDE6-CE96-B93A88F1CF4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5341" y="5499600"/>
            <a:ext cx="1290695" cy="135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40023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95438F-9CEF-54DF-1E05-49996D901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3322"/>
          </a:xfrm>
        </p:spPr>
        <p:txBody>
          <a:bodyPr/>
          <a:lstStyle/>
          <a:p>
            <a:r>
              <a:rPr lang="fr-FR" dirty="0"/>
              <a:t>Practice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pronunciation</a:t>
            </a:r>
            <a:r>
              <a:rPr lang="fr-FR" dirty="0"/>
              <a:t>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D0AC32-3D22-044B-2D6B-A3180D1C2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905" y="1579683"/>
            <a:ext cx="10515600" cy="4351338"/>
          </a:xfrm>
        </p:spPr>
        <p:txBody>
          <a:bodyPr/>
          <a:lstStyle/>
          <a:p>
            <a:pPr marL="514350" indent="-514350">
              <a:buAutoNum type="arabicParenR"/>
            </a:pP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</a:t>
            </a:r>
            <a:r>
              <a:rPr lang="fr-FR" dirty="0" err="1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:</a:t>
            </a:r>
            <a:r>
              <a:rPr lang="fr-FR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https://ttsfree.com/speech-to-text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Set the </a:t>
            </a:r>
            <a:r>
              <a:rPr lang="fr-FR" dirty="0" err="1"/>
              <a:t>spoken</a:t>
            </a:r>
            <a:r>
              <a:rPr lang="fr-FR" dirty="0"/>
              <a:t> </a:t>
            </a:r>
            <a:r>
              <a:rPr lang="fr-FR" dirty="0" err="1"/>
              <a:t>language</a:t>
            </a:r>
            <a:r>
              <a:rPr lang="fr-FR" dirty="0"/>
              <a:t> in French</a:t>
            </a:r>
          </a:p>
          <a:p>
            <a:pPr marL="514350" indent="-514350">
              <a:buAutoNum type="arabicParenR"/>
            </a:pPr>
            <a:r>
              <a:rPr lang="fr-FR" dirty="0"/>
              <a:t>Click on the </a:t>
            </a:r>
            <a:r>
              <a:rPr lang="fr-FR" dirty="0" err="1"/>
              <a:t>mic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Practice </a:t>
            </a:r>
            <a:r>
              <a:rPr lang="fr-FR" dirty="0">
                <a:sym typeface="Wingdings" panose="05000000000000000000" pitchFamily="2" charset="2"/>
              </a:rPr>
              <a:t> </a:t>
            </a:r>
          </a:p>
          <a:p>
            <a:pPr marL="514350" indent="-514350">
              <a:buAutoNum type="arabicParenR"/>
            </a:pPr>
            <a:endParaRPr lang="fr-FR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Listen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again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if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you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need</a:t>
            </a:r>
            <a:endParaRPr lang="fr-FR" dirty="0">
              <a:solidFill>
                <a:srgbClr val="00B050"/>
              </a:solidFill>
            </a:endParaRP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795CB6-5459-79CA-63F6-7EBB0D4A51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2288" y="2859635"/>
            <a:ext cx="6691745" cy="3441003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E0374E95-E3C9-4978-21AB-81F4FA70F477}"/>
              </a:ext>
            </a:extLst>
          </p:cNvPr>
          <p:cNvCxnSpPr>
            <a:cxnSpLocks/>
          </p:cNvCxnSpPr>
          <p:nvPr/>
        </p:nvCxnSpPr>
        <p:spPr>
          <a:xfrm>
            <a:off x="6438637" y="2415277"/>
            <a:ext cx="3291840" cy="8891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5AE1323E-297B-C41E-B891-2455FC56F2D9}"/>
              </a:ext>
            </a:extLst>
          </p:cNvPr>
          <p:cNvCxnSpPr>
            <a:cxnSpLocks/>
          </p:cNvCxnSpPr>
          <p:nvPr/>
        </p:nvCxnSpPr>
        <p:spPr>
          <a:xfrm>
            <a:off x="3828918" y="2905246"/>
            <a:ext cx="3733680" cy="30257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26" name="Picture 2" descr="empowerment speak Sticker by unblush">
            <a:extLst>
              <a:ext uri="{FF2B5EF4-FFF2-40B4-BE49-F238E27FC236}">
                <a16:creationId xmlns:a16="http://schemas.microsoft.com/office/drawing/2014/main" id="{AB854556-99EE-FD39-2FDE-1726C5F4C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472" y="25756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34363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0D4D108-ADDE-F106-648C-B812335E2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600" b="1" i="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  <a:hlinkClick r:id="rId2"/>
              </a:rPr>
              <a:t>www.wordwall.net/fr/resource/21653675</a:t>
            </a:r>
            <a:br>
              <a:rPr lang="en-US" sz="4600" b="1" i="0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endParaRPr lang="en-US" sz="46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7B549F95-5C2A-DC81-5B6F-7DC80B8782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490919" y="640080"/>
            <a:ext cx="5541369" cy="5550408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29A4B0B-D856-F0BB-C817-F4AF013A3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B1ADF21E-F27C-415E-A9FB-34CE916D6451}" type="slidenum">
              <a:rPr lang="en-US" smtClean="0"/>
              <a:pPr>
                <a:spcAft>
                  <a:spcPts val="600"/>
                </a:spcAft>
              </a:pPr>
              <a:t>23</a:t>
            </a:fld>
            <a:endParaRPr lang="en-US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8BC944CD-D06D-965D-438D-BCA3F0F61EE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39068020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646878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468451-3DB2-FABC-C6E0-3106149313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3" y="1999615"/>
            <a:ext cx="9144000" cy="2764028"/>
          </a:xfr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en-US" sz="7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IV. </a:t>
            </a:r>
            <a:r>
              <a:rPr lang="en-US" sz="7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Vocabulaire</a:t>
            </a:r>
            <a:r>
              <a:rPr lang="en-US" sz="7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(3): </a:t>
            </a:r>
            <a:br>
              <a:rPr lang="en-US" sz="7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7200" dirty="0"/>
              <a:t>Les </a:t>
            </a:r>
            <a:r>
              <a:rPr lang="en-US" sz="7200" dirty="0" err="1"/>
              <a:t>ustensiles</a:t>
            </a:r>
            <a:r>
              <a:rPr lang="en-US" sz="7200" dirty="0"/>
              <a:t> de cuisine</a:t>
            </a:r>
            <a:endParaRPr lang="en-US" sz="72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8C1AA11E-C686-786D-2E23-A850DEDBD08B}"/>
              </a:ext>
            </a:extLst>
          </p:cNvPr>
          <p:cNvGraphicFramePr/>
          <p:nvPr/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A579813-8B9A-6BC5-12E8-04A5774FF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F21E-F27C-415E-A9FB-34CE916D6451}" type="slidenum">
              <a:rPr lang="fr-FR" smtClean="0"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1898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15">
            <a:extLst>
              <a:ext uri="{FF2B5EF4-FFF2-40B4-BE49-F238E27FC236}">
                <a16:creationId xmlns:a16="http://schemas.microsoft.com/office/drawing/2014/main" id="{1825AC39-5F85-4CAA-8A81-A1287086B2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Freeform: Shape 17">
            <a:extLst>
              <a:ext uri="{FF2B5EF4-FFF2-40B4-BE49-F238E27FC236}">
                <a16:creationId xmlns:a16="http://schemas.microsoft.com/office/drawing/2014/main" id="{95DA4D23-37FC-4B90-8188-F0377C5FF4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4417162" cy="6858000"/>
          </a:xfrm>
          <a:custGeom>
            <a:avLst/>
            <a:gdLst>
              <a:gd name="connsiteX0" fmla="*/ 0 w 4417162"/>
              <a:gd name="connsiteY0" fmla="*/ 0 h 6858000"/>
              <a:gd name="connsiteX1" fmla="*/ 144378 w 4417162"/>
              <a:gd name="connsiteY1" fmla="*/ 0 h 6858000"/>
              <a:gd name="connsiteX2" fmla="*/ 2310062 w 4417162"/>
              <a:gd name="connsiteY2" fmla="*/ 0 h 6858000"/>
              <a:gd name="connsiteX3" fmla="*/ 4227367 w 4417162"/>
              <a:gd name="connsiteY3" fmla="*/ 0 h 6858000"/>
              <a:gd name="connsiteX4" fmla="*/ 4232407 w 4417162"/>
              <a:gd name="connsiteY4" fmla="*/ 66675 h 6858000"/>
              <a:gd name="connsiteX5" fmla="*/ 4240804 w 4417162"/>
              <a:gd name="connsiteY5" fmla="*/ 122237 h 6858000"/>
              <a:gd name="connsiteX6" fmla="*/ 4250882 w 4417162"/>
              <a:gd name="connsiteY6" fmla="*/ 174625 h 6858000"/>
              <a:gd name="connsiteX7" fmla="*/ 4267678 w 4417162"/>
              <a:gd name="connsiteY7" fmla="*/ 217487 h 6858000"/>
              <a:gd name="connsiteX8" fmla="*/ 4284474 w 4417162"/>
              <a:gd name="connsiteY8" fmla="*/ 260350 h 6858000"/>
              <a:gd name="connsiteX9" fmla="*/ 4304629 w 4417162"/>
              <a:gd name="connsiteY9" fmla="*/ 296862 h 6858000"/>
              <a:gd name="connsiteX10" fmla="*/ 4324784 w 4417162"/>
              <a:gd name="connsiteY10" fmla="*/ 334962 h 6858000"/>
              <a:gd name="connsiteX11" fmla="*/ 4343260 w 4417162"/>
              <a:gd name="connsiteY11" fmla="*/ 369887 h 6858000"/>
              <a:gd name="connsiteX12" fmla="*/ 4361735 w 4417162"/>
              <a:gd name="connsiteY12" fmla="*/ 409575 h 6858000"/>
              <a:gd name="connsiteX13" fmla="*/ 4378531 w 4417162"/>
              <a:gd name="connsiteY13" fmla="*/ 450850 h 6858000"/>
              <a:gd name="connsiteX14" fmla="*/ 4393648 w 4417162"/>
              <a:gd name="connsiteY14" fmla="*/ 496887 h 6858000"/>
              <a:gd name="connsiteX15" fmla="*/ 4405405 w 4417162"/>
              <a:gd name="connsiteY15" fmla="*/ 546100 h 6858000"/>
              <a:gd name="connsiteX16" fmla="*/ 4413803 w 4417162"/>
              <a:gd name="connsiteY16" fmla="*/ 606425 h 6858000"/>
              <a:gd name="connsiteX17" fmla="*/ 4417162 w 4417162"/>
              <a:gd name="connsiteY17" fmla="*/ 673100 h 6858000"/>
              <a:gd name="connsiteX18" fmla="*/ 4413803 w 4417162"/>
              <a:gd name="connsiteY18" fmla="*/ 744537 h 6858000"/>
              <a:gd name="connsiteX19" fmla="*/ 4405405 w 4417162"/>
              <a:gd name="connsiteY19" fmla="*/ 801687 h 6858000"/>
              <a:gd name="connsiteX20" fmla="*/ 4393648 w 4417162"/>
              <a:gd name="connsiteY20" fmla="*/ 854075 h 6858000"/>
              <a:gd name="connsiteX21" fmla="*/ 4378531 w 4417162"/>
              <a:gd name="connsiteY21" fmla="*/ 901700 h 6858000"/>
              <a:gd name="connsiteX22" fmla="*/ 4361735 w 4417162"/>
              <a:gd name="connsiteY22" fmla="*/ 942975 h 6858000"/>
              <a:gd name="connsiteX23" fmla="*/ 4341580 w 4417162"/>
              <a:gd name="connsiteY23" fmla="*/ 981075 h 6858000"/>
              <a:gd name="connsiteX24" fmla="*/ 4321425 w 4417162"/>
              <a:gd name="connsiteY24" fmla="*/ 1017587 h 6858000"/>
              <a:gd name="connsiteX25" fmla="*/ 4301270 w 4417162"/>
              <a:gd name="connsiteY25" fmla="*/ 1055687 h 6858000"/>
              <a:gd name="connsiteX26" fmla="*/ 4282794 w 4417162"/>
              <a:gd name="connsiteY26" fmla="*/ 1095375 h 6858000"/>
              <a:gd name="connsiteX27" fmla="*/ 4264318 w 4417162"/>
              <a:gd name="connsiteY27" fmla="*/ 1136650 h 6858000"/>
              <a:gd name="connsiteX28" fmla="*/ 4249203 w 4417162"/>
              <a:gd name="connsiteY28" fmla="*/ 1182687 h 6858000"/>
              <a:gd name="connsiteX29" fmla="*/ 4239125 w 4417162"/>
              <a:gd name="connsiteY29" fmla="*/ 1235075 h 6858000"/>
              <a:gd name="connsiteX30" fmla="*/ 4229047 w 4417162"/>
              <a:gd name="connsiteY30" fmla="*/ 1295400 h 6858000"/>
              <a:gd name="connsiteX31" fmla="*/ 4227367 w 4417162"/>
              <a:gd name="connsiteY31" fmla="*/ 1363662 h 6858000"/>
              <a:gd name="connsiteX32" fmla="*/ 4229047 w 4417162"/>
              <a:gd name="connsiteY32" fmla="*/ 1431925 h 6858000"/>
              <a:gd name="connsiteX33" fmla="*/ 4239125 w 4417162"/>
              <a:gd name="connsiteY33" fmla="*/ 1492250 h 6858000"/>
              <a:gd name="connsiteX34" fmla="*/ 4249203 w 4417162"/>
              <a:gd name="connsiteY34" fmla="*/ 1544637 h 6858000"/>
              <a:gd name="connsiteX35" fmla="*/ 4264318 w 4417162"/>
              <a:gd name="connsiteY35" fmla="*/ 1589087 h 6858000"/>
              <a:gd name="connsiteX36" fmla="*/ 4282794 w 4417162"/>
              <a:gd name="connsiteY36" fmla="*/ 1631950 h 6858000"/>
              <a:gd name="connsiteX37" fmla="*/ 4301270 w 4417162"/>
              <a:gd name="connsiteY37" fmla="*/ 1671637 h 6858000"/>
              <a:gd name="connsiteX38" fmla="*/ 4321425 w 4417162"/>
              <a:gd name="connsiteY38" fmla="*/ 1708150 h 6858000"/>
              <a:gd name="connsiteX39" fmla="*/ 4341580 w 4417162"/>
              <a:gd name="connsiteY39" fmla="*/ 1743075 h 6858000"/>
              <a:gd name="connsiteX40" fmla="*/ 4361735 w 4417162"/>
              <a:gd name="connsiteY40" fmla="*/ 1782762 h 6858000"/>
              <a:gd name="connsiteX41" fmla="*/ 4378531 w 4417162"/>
              <a:gd name="connsiteY41" fmla="*/ 1824037 h 6858000"/>
              <a:gd name="connsiteX42" fmla="*/ 4393648 w 4417162"/>
              <a:gd name="connsiteY42" fmla="*/ 1870075 h 6858000"/>
              <a:gd name="connsiteX43" fmla="*/ 4405405 w 4417162"/>
              <a:gd name="connsiteY43" fmla="*/ 1922462 h 6858000"/>
              <a:gd name="connsiteX44" fmla="*/ 4413803 w 4417162"/>
              <a:gd name="connsiteY44" fmla="*/ 1982787 h 6858000"/>
              <a:gd name="connsiteX45" fmla="*/ 4417162 w 4417162"/>
              <a:gd name="connsiteY45" fmla="*/ 2051050 h 6858000"/>
              <a:gd name="connsiteX46" fmla="*/ 4413803 w 4417162"/>
              <a:gd name="connsiteY46" fmla="*/ 2119312 h 6858000"/>
              <a:gd name="connsiteX47" fmla="*/ 4405405 w 4417162"/>
              <a:gd name="connsiteY47" fmla="*/ 2179637 h 6858000"/>
              <a:gd name="connsiteX48" fmla="*/ 4393648 w 4417162"/>
              <a:gd name="connsiteY48" fmla="*/ 2232025 h 6858000"/>
              <a:gd name="connsiteX49" fmla="*/ 4378531 w 4417162"/>
              <a:gd name="connsiteY49" fmla="*/ 2278062 h 6858000"/>
              <a:gd name="connsiteX50" fmla="*/ 4361735 w 4417162"/>
              <a:gd name="connsiteY50" fmla="*/ 2319337 h 6858000"/>
              <a:gd name="connsiteX51" fmla="*/ 4341580 w 4417162"/>
              <a:gd name="connsiteY51" fmla="*/ 2359025 h 6858000"/>
              <a:gd name="connsiteX52" fmla="*/ 4321425 w 4417162"/>
              <a:gd name="connsiteY52" fmla="*/ 2395537 h 6858000"/>
              <a:gd name="connsiteX53" fmla="*/ 4301270 w 4417162"/>
              <a:gd name="connsiteY53" fmla="*/ 2433637 h 6858000"/>
              <a:gd name="connsiteX54" fmla="*/ 4282794 w 4417162"/>
              <a:gd name="connsiteY54" fmla="*/ 2471737 h 6858000"/>
              <a:gd name="connsiteX55" fmla="*/ 4264318 w 4417162"/>
              <a:gd name="connsiteY55" fmla="*/ 2513012 h 6858000"/>
              <a:gd name="connsiteX56" fmla="*/ 4249203 w 4417162"/>
              <a:gd name="connsiteY56" fmla="*/ 2560637 h 6858000"/>
              <a:gd name="connsiteX57" fmla="*/ 4239125 w 4417162"/>
              <a:gd name="connsiteY57" fmla="*/ 2613025 h 6858000"/>
              <a:gd name="connsiteX58" fmla="*/ 4229047 w 4417162"/>
              <a:gd name="connsiteY58" fmla="*/ 2671762 h 6858000"/>
              <a:gd name="connsiteX59" fmla="*/ 4227367 w 4417162"/>
              <a:gd name="connsiteY59" fmla="*/ 2741612 h 6858000"/>
              <a:gd name="connsiteX60" fmla="*/ 4229047 w 4417162"/>
              <a:gd name="connsiteY60" fmla="*/ 2809875 h 6858000"/>
              <a:gd name="connsiteX61" fmla="*/ 4239125 w 4417162"/>
              <a:gd name="connsiteY61" fmla="*/ 2868612 h 6858000"/>
              <a:gd name="connsiteX62" fmla="*/ 4249203 w 4417162"/>
              <a:gd name="connsiteY62" fmla="*/ 2922587 h 6858000"/>
              <a:gd name="connsiteX63" fmla="*/ 4264318 w 4417162"/>
              <a:gd name="connsiteY63" fmla="*/ 2967037 h 6858000"/>
              <a:gd name="connsiteX64" fmla="*/ 4282794 w 4417162"/>
              <a:gd name="connsiteY64" fmla="*/ 3009900 h 6858000"/>
              <a:gd name="connsiteX65" fmla="*/ 4301270 w 4417162"/>
              <a:gd name="connsiteY65" fmla="*/ 3046412 h 6858000"/>
              <a:gd name="connsiteX66" fmla="*/ 4321425 w 4417162"/>
              <a:gd name="connsiteY66" fmla="*/ 3084512 h 6858000"/>
              <a:gd name="connsiteX67" fmla="*/ 4341580 w 4417162"/>
              <a:gd name="connsiteY67" fmla="*/ 3121025 h 6858000"/>
              <a:gd name="connsiteX68" fmla="*/ 4361735 w 4417162"/>
              <a:gd name="connsiteY68" fmla="*/ 3160712 h 6858000"/>
              <a:gd name="connsiteX69" fmla="*/ 4378531 w 4417162"/>
              <a:gd name="connsiteY69" fmla="*/ 3201987 h 6858000"/>
              <a:gd name="connsiteX70" fmla="*/ 4393648 w 4417162"/>
              <a:gd name="connsiteY70" fmla="*/ 3248025 h 6858000"/>
              <a:gd name="connsiteX71" fmla="*/ 4405405 w 4417162"/>
              <a:gd name="connsiteY71" fmla="*/ 3300412 h 6858000"/>
              <a:gd name="connsiteX72" fmla="*/ 4413803 w 4417162"/>
              <a:gd name="connsiteY72" fmla="*/ 3360737 h 6858000"/>
              <a:gd name="connsiteX73" fmla="*/ 4417162 w 4417162"/>
              <a:gd name="connsiteY73" fmla="*/ 3427412 h 6858000"/>
              <a:gd name="connsiteX74" fmla="*/ 4413803 w 4417162"/>
              <a:gd name="connsiteY74" fmla="*/ 3497262 h 6858000"/>
              <a:gd name="connsiteX75" fmla="*/ 4405405 w 4417162"/>
              <a:gd name="connsiteY75" fmla="*/ 3557587 h 6858000"/>
              <a:gd name="connsiteX76" fmla="*/ 4393648 w 4417162"/>
              <a:gd name="connsiteY76" fmla="*/ 3609975 h 6858000"/>
              <a:gd name="connsiteX77" fmla="*/ 4378531 w 4417162"/>
              <a:gd name="connsiteY77" fmla="*/ 3656012 h 6858000"/>
              <a:gd name="connsiteX78" fmla="*/ 4361735 w 4417162"/>
              <a:gd name="connsiteY78" fmla="*/ 3697287 h 6858000"/>
              <a:gd name="connsiteX79" fmla="*/ 4341580 w 4417162"/>
              <a:gd name="connsiteY79" fmla="*/ 3736975 h 6858000"/>
              <a:gd name="connsiteX80" fmla="*/ 4301270 w 4417162"/>
              <a:gd name="connsiteY80" fmla="*/ 3811587 h 6858000"/>
              <a:gd name="connsiteX81" fmla="*/ 4282794 w 4417162"/>
              <a:gd name="connsiteY81" fmla="*/ 3848100 h 6858000"/>
              <a:gd name="connsiteX82" fmla="*/ 4264318 w 4417162"/>
              <a:gd name="connsiteY82" fmla="*/ 3890962 h 6858000"/>
              <a:gd name="connsiteX83" fmla="*/ 4249203 w 4417162"/>
              <a:gd name="connsiteY83" fmla="*/ 3935412 h 6858000"/>
              <a:gd name="connsiteX84" fmla="*/ 4239125 w 4417162"/>
              <a:gd name="connsiteY84" fmla="*/ 3987800 h 6858000"/>
              <a:gd name="connsiteX85" fmla="*/ 4229047 w 4417162"/>
              <a:gd name="connsiteY85" fmla="*/ 4048125 h 6858000"/>
              <a:gd name="connsiteX86" fmla="*/ 4227367 w 4417162"/>
              <a:gd name="connsiteY86" fmla="*/ 4116387 h 6858000"/>
              <a:gd name="connsiteX87" fmla="*/ 4229047 w 4417162"/>
              <a:gd name="connsiteY87" fmla="*/ 4186237 h 6858000"/>
              <a:gd name="connsiteX88" fmla="*/ 4239125 w 4417162"/>
              <a:gd name="connsiteY88" fmla="*/ 4244975 h 6858000"/>
              <a:gd name="connsiteX89" fmla="*/ 4249203 w 4417162"/>
              <a:gd name="connsiteY89" fmla="*/ 4297362 h 6858000"/>
              <a:gd name="connsiteX90" fmla="*/ 4264318 w 4417162"/>
              <a:gd name="connsiteY90" fmla="*/ 4343400 h 6858000"/>
              <a:gd name="connsiteX91" fmla="*/ 4282794 w 4417162"/>
              <a:gd name="connsiteY91" fmla="*/ 4386262 h 6858000"/>
              <a:gd name="connsiteX92" fmla="*/ 4301270 w 4417162"/>
              <a:gd name="connsiteY92" fmla="*/ 4424362 h 6858000"/>
              <a:gd name="connsiteX93" fmla="*/ 4341580 w 4417162"/>
              <a:gd name="connsiteY93" fmla="*/ 4498975 h 6858000"/>
              <a:gd name="connsiteX94" fmla="*/ 4361735 w 4417162"/>
              <a:gd name="connsiteY94" fmla="*/ 4537075 h 6858000"/>
              <a:gd name="connsiteX95" fmla="*/ 4378531 w 4417162"/>
              <a:gd name="connsiteY95" fmla="*/ 4579937 h 6858000"/>
              <a:gd name="connsiteX96" fmla="*/ 4393648 w 4417162"/>
              <a:gd name="connsiteY96" fmla="*/ 4625975 h 6858000"/>
              <a:gd name="connsiteX97" fmla="*/ 4405405 w 4417162"/>
              <a:gd name="connsiteY97" fmla="*/ 4678362 h 6858000"/>
              <a:gd name="connsiteX98" fmla="*/ 4413803 w 4417162"/>
              <a:gd name="connsiteY98" fmla="*/ 4738687 h 6858000"/>
              <a:gd name="connsiteX99" fmla="*/ 4417162 w 4417162"/>
              <a:gd name="connsiteY99" fmla="*/ 4806950 h 6858000"/>
              <a:gd name="connsiteX100" fmla="*/ 4413803 w 4417162"/>
              <a:gd name="connsiteY100" fmla="*/ 4875212 h 6858000"/>
              <a:gd name="connsiteX101" fmla="*/ 4405405 w 4417162"/>
              <a:gd name="connsiteY101" fmla="*/ 4935537 h 6858000"/>
              <a:gd name="connsiteX102" fmla="*/ 4393648 w 4417162"/>
              <a:gd name="connsiteY102" fmla="*/ 4987925 h 6858000"/>
              <a:gd name="connsiteX103" fmla="*/ 4378531 w 4417162"/>
              <a:gd name="connsiteY103" fmla="*/ 5033962 h 6858000"/>
              <a:gd name="connsiteX104" fmla="*/ 4361735 w 4417162"/>
              <a:gd name="connsiteY104" fmla="*/ 5075237 h 6858000"/>
              <a:gd name="connsiteX105" fmla="*/ 4341580 w 4417162"/>
              <a:gd name="connsiteY105" fmla="*/ 5114925 h 6858000"/>
              <a:gd name="connsiteX106" fmla="*/ 4321425 w 4417162"/>
              <a:gd name="connsiteY106" fmla="*/ 5149850 h 6858000"/>
              <a:gd name="connsiteX107" fmla="*/ 4301270 w 4417162"/>
              <a:gd name="connsiteY107" fmla="*/ 5186362 h 6858000"/>
              <a:gd name="connsiteX108" fmla="*/ 4282794 w 4417162"/>
              <a:gd name="connsiteY108" fmla="*/ 5226050 h 6858000"/>
              <a:gd name="connsiteX109" fmla="*/ 4264318 w 4417162"/>
              <a:gd name="connsiteY109" fmla="*/ 5268912 h 6858000"/>
              <a:gd name="connsiteX110" fmla="*/ 4249203 w 4417162"/>
              <a:gd name="connsiteY110" fmla="*/ 5313362 h 6858000"/>
              <a:gd name="connsiteX111" fmla="*/ 4239125 w 4417162"/>
              <a:gd name="connsiteY111" fmla="*/ 5365750 h 6858000"/>
              <a:gd name="connsiteX112" fmla="*/ 4229047 w 4417162"/>
              <a:gd name="connsiteY112" fmla="*/ 5426075 h 6858000"/>
              <a:gd name="connsiteX113" fmla="*/ 4227367 w 4417162"/>
              <a:gd name="connsiteY113" fmla="*/ 5494337 h 6858000"/>
              <a:gd name="connsiteX114" fmla="*/ 4229047 w 4417162"/>
              <a:gd name="connsiteY114" fmla="*/ 5562600 h 6858000"/>
              <a:gd name="connsiteX115" fmla="*/ 4239125 w 4417162"/>
              <a:gd name="connsiteY115" fmla="*/ 5622925 h 6858000"/>
              <a:gd name="connsiteX116" fmla="*/ 4249203 w 4417162"/>
              <a:gd name="connsiteY116" fmla="*/ 5675312 h 6858000"/>
              <a:gd name="connsiteX117" fmla="*/ 4264318 w 4417162"/>
              <a:gd name="connsiteY117" fmla="*/ 5721350 h 6858000"/>
              <a:gd name="connsiteX118" fmla="*/ 4282794 w 4417162"/>
              <a:gd name="connsiteY118" fmla="*/ 5762625 h 6858000"/>
              <a:gd name="connsiteX119" fmla="*/ 4301270 w 4417162"/>
              <a:gd name="connsiteY119" fmla="*/ 5802312 h 6858000"/>
              <a:gd name="connsiteX120" fmla="*/ 4321425 w 4417162"/>
              <a:gd name="connsiteY120" fmla="*/ 5840412 h 6858000"/>
              <a:gd name="connsiteX121" fmla="*/ 4341580 w 4417162"/>
              <a:gd name="connsiteY121" fmla="*/ 5876925 h 6858000"/>
              <a:gd name="connsiteX122" fmla="*/ 4361735 w 4417162"/>
              <a:gd name="connsiteY122" fmla="*/ 5915025 h 6858000"/>
              <a:gd name="connsiteX123" fmla="*/ 4378531 w 4417162"/>
              <a:gd name="connsiteY123" fmla="*/ 5956300 h 6858000"/>
              <a:gd name="connsiteX124" fmla="*/ 4393648 w 4417162"/>
              <a:gd name="connsiteY124" fmla="*/ 6003925 h 6858000"/>
              <a:gd name="connsiteX125" fmla="*/ 4405405 w 4417162"/>
              <a:gd name="connsiteY125" fmla="*/ 6056312 h 6858000"/>
              <a:gd name="connsiteX126" fmla="*/ 4413803 w 4417162"/>
              <a:gd name="connsiteY126" fmla="*/ 6113462 h 6858000"/>
              <a:gd name="connsiteX127" fmla="*/ 4417162 w 4417162"/>
              <a:gd name="connsiteY127" fmla="*/ 6183312 h 6858000"/>
              <a:gd name="connsiteX128" fmla="*/ 4413803 w 4417162"/>
              <a:gd name="connsiteY128" fmla="*/ 6251575 h 6858000"/>
              <a:gd name="connsiteX129" fmla="*/ 4405405 w 4417162"/>
              <a:gd name="connsiteY129" fmla="*/ 6311900 h 6858000"/>
              <a:gd name="connsiteX130" fmla="*/ 4393648 w 4417162"/>
              <a:gd name="connsiteY130" fmla="*/ 6361112 h 6858000"/>
              <a:gd name="connsiteX131" fmla="*/ 4378531 w 4417162"/>
              <a:gd name="connsiteY131" fmla="*/ 6407150 h 6858000"/>
              <a:gd name="connsiteX132" fmla="*/ 4361735 w 4417162"/>
              <a:gd name="connsiteY132" fmla="*/ 6448425 h 6858000"/>
              <a:gd name="connsiteX133" fmla="*/ 4343260 w 4417162"/>
              <a:gd name="connsiteY133" fmla="*/ 6488112 h 6858000"/>
              <a:gd name="connsiteX134" fmla="*/ 4324784 w 4417162"/>
              <a:gd name="connsiteY134" fmla="*/ 6523037 h 6858000"/>
              <a:gd name="connsiteX135" fmla="*/ 4304629 w 4417162"/>
              <a:gd name="connsiteY135" fmla="*/ 6561137 h 6858000"/>
              <a:gd name="connsiteX136" fmla="*/ 4284474 w 4417162"/>
              <a:gd name="connsiteY136" fmla="*/ 6597650 h 6858000"/>
              <a:gd name="connsiteX137" fmla="*/ 4267678 w 4417162"/>
              <a:gd name="connsiteY137" fmla="*/ 6640512 h 6858000"/>
              <a:gd name="connsiteX138" fmla="*/ 4250882 w 4417162"/>
              <a:gd name="connsiteY138" fmla="*/ 6683375 h 6858000"/>
              <a:gd name="connsiteX139" fmla="*/ 4240804 w 4417162"/>
              <a:gd name="connsiteY139" fmla="*/ 6735762 h 6858000"/>
              <a:gd name="connsiteX140" fmla="*/ 4232407 w 4417162"/>
              <a:gd name="connsiteY140" fmla="*/ 6791325 h 6858000"/>
              <a:gd name="connsiteX141" fmla="*/ 4227367 w 4417162"/>
              <a:gd name="connsiteY141" fmla="*/ 6858000 h 6858000"/>
              <a:gd name="connsiteX142" fmla="*/ 2310062 w 4417162"/>
              <a:gd name="connsiteY142" fmla="*/ 6858000 h 6858000"/>
              <a:gd name="connsiteX143" fmla="*/ 144378 w 4417162"/>
              <a:gd name="connsiteY143" fmla="*/ 6858000 h 6858000"/>
              <a:gd name="connsiteX144" fmla="*/ 0 w 4417162"/>
              <a:gd name="connsiteY14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</a:cxnLst>
            <a:rect l="l" t="t" r="r" b="b"/>
            <a:pathLst>
              <a:path w="4417162" h="6858000">
                <a:moveTo>
                  <a:pt x="0" y="0"/>
                </a:moveTo>
                <a:lnTo>
                  <a:pt x="144378" y="0"/>
                </a:lnTo>
                <a:lnTo>
                  <a:pt x="2310062" y="0"/>
                </a:lnTo>
                <a:lnTo>
                  <a:pt x="4227367" y="0"/>
                </a:lnTo>
                <a:lnTo>
                  <a:pt x="4232407" y="66675"/>
                </a:lnTo>
                <a:lnTo>
                  <a:pt x="4240804" y="122237"/>
                </a:lnTo>
                <a:lnTo>
                  <a:pt x="4250882" y="174625"/>
                </a:lnTo>
                <a:lnTo>
                  <a:pt x="4267678" y="217487"/>
                </a:lnTo>
                <a:lnTo>
                  <a:pt x="4284474" y="260350"/>
                </a:lnTo>
                <a:lnTo>
                  <a:pt x="4304629" y="296862"/>
                </a:lnTo>
                <a:lnTo>
                  <a:pt x="4324784" y="334962"/>
                </a:lnTo>
                <a:lnTo>
                  <a:pt x="4343260" y="369887"/>
                </a:lnTo>
                <a:lnTo>
                  <a:pt x="4361735" y="409575"/>
                </a:lnTo>
                <a:lnTo>
                  <a:pt x="4378531" y="450850"/>
                </a:lnTo>
                <a:lnTo>
                  <a:pt x="4393648" y="496887"/>
                </a:lnTo>
                <a:lnTo>
                  <a:pt x="4405405" y="546100"/>
                </a:lnTo>
                <a:lnTo>
                  <a:pt x="4413803" y="606425"/>
                </a:lnTo>
                <a:lnTo>
                  <a:pt x="4417162" y="673100"/>
                </a:lnTo>
                <a:lnTo>
                  <a:pt x="4413803" y="744537"/>
                </a:lnTo>
                <a:lnTo>
                  <a:pt x="4405405" y="801687"/>
                </a:lnTo>
                <a:lnTo>
                  <a:pt x="4393648" y="854075"/>
                </a:lnTo>
                <a:lnTo>
                  <a:pt x="4378531" y="901700"/>
                </a:lnTo>
                <a:lnTo>
                  <a:pt x="4361735" y="942975"/>
                </a:lnTo>
                <a:lnTo>
                  <a:pt x="4341580" y="981075"/>
                </a:lnTo>
                <a:lnTo>
                  <a:pt x="4321425" y="1017587"/>
                </a:lnTo>
                <a:lnTo>
                  <a:pt x="4301270" y="1055687"/>
                </a:lnTo>
                <a:lnTo>
                  <a:pt x="4282794" y="1095375"/>
                </a:lnTo>
                <a:lnTo>
                  <a:pt x="4264318" y="1136650"/>
                </a:lnTo>
                <a:lnTo>
                  <a:pt x="4249203" y="1182687"/>
                </a:lnTo>
                <a:lnTo>
                  <a:pt x="4239125" y="1235075"/>
                </a:lnTo>
                <a:lnTo>
                  <a:pt x="4229047" y="1295400"/>
                </a:lnTo>
                <a:lnTo>
                  <a:pt x="4227367" y="1363662"/>
                </a:lnTo>
                <a:lnTo>
                  <a:pt x="4229047" y="1431925"/>
                </a:lnTo>
                <a:lnTo>
                  <a:pt x="4239125" y="1492250"/>
                </a:lnTo>
                <a:lnTo>
                  <a:pt x="4249203" y="1544637"/>
                </a:lnTo>
                <a:lnTo>
                  <a:pt x="4264318" y="1589087"/>
                </a:lnTo>
                <a:lnTo>
                  <a:pt x="4282794" y="1631950"/>
                </a:lnTo>
                <a:lnTo>
                  <a:pt x="4301270" y="1671637"/>
                </a:lnTo>
                <a:lnTo>
                  <a:pt x="4321425" y="1708150"/>
                </a:lnTo>
                <a:lnTo>
                  <a:pt x="4341580" y="1743075"/>
                </a:lnTo>
                <a:lnTo>
                  <a:pt x="4361735" y="1782762"/>
                </a:lnTo>
                <a:lnTo>
                  <a:pt x="4378531" y="1824037"/>
                </a:lnTo>
                <a:lnTo>
                  <a:pt x="4393648" y="1870075"/>
                </a:lnTo>
                <a:lnTo>
                  <a:pt x="4405405" y="1922462"/>
                </a:lnTo>
                <a:lnTo>
                  <a:pt x="4413803" y="1982787"/>
                </a:lnTo>
                <a:lnTo>
                  <a:pt x="4417162" y="2051050"/>
                </a:lnTo>
                <a:lnTo>
                  <a:pt x="4413803" y="2119312"/>
                </a:lnTo>
                <a:lnTo>
                  <a:pt x="4405405" y="2179637"/>
                </a:lnTo>
                <a:lnTo>
                  <a:pt x="4393648" y="2232025"/>
                </a:lnTo>
                <a:lnTo>
                  <a:pt x="4378531" y="2278062"/>
                </a:lnTo>
                <a:lnTo>
                  <a:pt x="4361735" y="2319337"/>
                </a:lnTo>
                <a:lnTo>
                  <a:pt x="4341580" y="2359025"/>
                </a:lnTo>
                <a:lnTo>
                  <a:pt x="4321425" y="2395537"/>
                </a:lnTo>
                <a:lnTo>
                  <a:pt x="4301270" y="2433637"/>
                </a:lnTo>
                <a:lnTo>
                  <a:pt x="4282794" y="2471737"/>
                </a:lnTo>
                <a:lnTo>
                  <a:pt x="4264318" y="2513012"/>
                </a:lnTo>
                <a:lnTo>
                  <a:pt x="4249203" y="2560637"/>
                </a:lnTo>
                <a:lnTo>
                  <a:pt x="4239125" y="2613025"/>
                </a:lnTo>
                <a:lnTo>
                  <a:pt x="4229047" y="2671762"/>
                </a:lnTo>
                <a:lnTo>
                  <a:pt x="4227367" y="2741612"/>
                </a:lnTo>
                <a:lnTo>
                  <a:pt x="4229047" y="2809875"/>
                </a:lnTo>
                <a:lnTo>
                  <a:pt x="4239125" y="2868612"/>
                </a:lnTo>
                <a:lnTo>
                  <a:pt x="4249203" y="2922587"/>
                </a:lnTo>
                <a:lnTo>
                  <a:pt x="4264318" y="2967037"/>
                </a:lnTo>
                <a:lnTo>
                  <a:pt x="4282794" y="3009900"/>
                </a:lnTo>
                <a:lnTo>
                  <a:pt x="4301270" y="3046412"/>
                </a:lnTo>
                <a:lnTo>
                  <a:pt x="4321425" y="3084512"/>
                </a:lnTo>
                <a:lnTo>
                  <a:pt x="4341580" y="3121025"/>
                </a:lnTo>
                <a:lnTo>
                  <a:pt x="4361735" y="3160712"/>
                </a:lnTo>
                <a:lnTo>
                  <a:pt x="4378531" y="3201987"/>
                </a:lnTo>
                <a:lnTo>
                  <a:pt x="4393648" y="3248025"/>
                </a:lnTo>
                <a:lnTo>
                  <a:pt x="4405405" y="3300412"/>
                </a:lnTo>
                <a:lnTo>
                  <a:pt x="4413803" y="3360737"/>
                </a:lnTo>
                <a:lnTo>
                  <a:pt x="4417162" y="3427412"/>
                </a:lnTo>
                <a:lnTo>
                  <a:pt x="4413803" y="3497262"/>
                </a:lnTo>
                <a:lnTo>
                  <a:pt x="4405405" y="3557587"/>
                </a:lnTo>
                <a:lnTo>
                  <a:pt x="4393648" y="3609975"/>
                </a:lnTo>
                <a:lnTo>
                  <a:pt x="4378531" y="3656012"/>
                </a:lnTo>
                <a:lnTo>
                  <a:pt x="4361735" y="3697287"/>
                </a:lnTo>
                <a:lnTo>
                  <a:pt x="4341580" y="3736975"/>
                </a:lnTo>
                <a:lnTo>
                  <a:pt x="4301270" y="3811587"/>
                </a:lnTo>
                <a:lnTo>
                  <a:pt x="4282794" y="3848100"/>
                </a:lnTo>
                <a:lnTo>
                  <a:pt x="4264318" y="3890962"/>
                </a:lnTo>
                <a:lnTo>
                  <a:pt x="4249203" y="3935412"/>
                </a:lnTo>
                <a:lnTo>
                  <a:pt x="4239125" y="3987800"/>
                </a:lnTo>
                <a:lnTo>
                  <a:pt x="4229047" y="4048125"/>
                </a:lnTo>
                <a:lnTo>
                  <a:pt x="4227367" y="4116387"/>
                </a:lnTo>
                <a:lnTo>
                  <a:pt x="4229047" y="4186237"/>
                </a:lnTo>
                <a:lnTo>
                  <a:pt x="4239125" y="4244975"/>
                </a:lnTo>
                <a:lnTo>
                  <a:pt x="4249203" y="4297362"/>
                </a:lnTo>
                <a:lnTo>
                  <a:pt x="4264318" y="4343400"/>
                </a:lnTo>
                <a:lnTo>
                  <a:pt x="4282794" y="4386262"/>
                </a:lnTo>
                <a:lnTo>
                  <a:pt x="4301270" y="4424362"/>
                </a:lnTo>
                <a:lnTo>
                  <a:pt x="4341580" y="4498975"/>
                </a:lnTo>
                <a:lnTo>
                  <a:pt x="4361735" y="4537075"/>
                </a:lnTo>
                <a:lnTo>
                  <a:pt x="4378531" y="4579937"/>
                </a:lnTo>
                <a:lnTo>
                  <a:pt x="4393648" y="4625975"/>
                </a:lnTo>
                <a:lnTo>
                  <a:pt x="4405405" y="4678362"/>
                </a:lnTo>
                <a:lnTo>
                  <a:pt x="4413803" y="4738687"/>
                </a:lnTo>
                <a:lnTo>
                  <a:pt x="4417162" y="4806950"/>
                </a:lnTo>
                <a:lnTo>
                  <a:pt x="4413803" y="4875212"/>
                </a:lnTo>
                <a:lnTo>
                  <a:pt x="4405405" y="4935537"/>
                </a:lnTo>
                <a:lnTo>
                  <a:pt x="4393648" y="4987925"/>
                </a:lnTo>
                <a:lnTo>
                  <a:pt x="4378531" y="5033962"/>
                </a:lnTo>
                <a:lnTo>
                  <a:pt x="4361735" y="5075237"/>
                </a:lnTo>
                <a:lnTo>
                  <a:pt x="4341580" y="5114925"/>
                </a:lnTo>
                <a:lnTo>
                  <a:pt x="4321425" y="5149850"/>
                </a:lnTo>
                <a:lnTo>
                  <a:pt x="4301270" y="5186362"/>
                </a:lnTo>
                <a:lnTo>
                  <a:pt x="4282794" y="5226050"/>
                </a:lnTo>
                <a:lnTo>
                  <a:pt x="4264318" y="5268912"/>
                </a:lnTo>
                <a:lnTo>
                  <a:pt x="4249203" y="5313362"/>
                </a:lnTo>
                <a:lnTo>
                  <a:pt x="4239125" y="5365750"/>
                </a:lnTo>
                <a:lnTo>
                  <a:pt x="4229047" y="5426075"/>
                </a:lnTo>
                <a:lnTo>
                  <a:pt x="4227367" y="5494337"/>
                </a:lnTo>
                <a:lnTo>
                  <a:pt x="4229047" y="5562600"/>
                </a:lnTo>
                <a:lnTo>
                  <a:pt x="4239125" y="5622925"/>
                </a:lnTo>
                <a:lnTo>
                  <a:pt x="4249203" y="5675312"/>
                </a:lnTo>
                <a:lnTo>
                  <a:pt x="4264318" y="5721350"/>
                </a:lnTo>
                <a:lnTo>
                  <a:pt x="4282794" y="5762625"/>
                </a:lnTo>
                <a:lnTo>
                  <a:pt x="4301270" y="5802312"/>
                </a:lnTo>
                <a:lnTo>
                  <a:pt x="4321425" y="5840412"/>
                </a:lnTo>
                <a:lnTo>
                  <a:pt x="4341580" y="5876925"/>
                </a:lnTo>
                <a:lnTo>
                  <a:pt x="4361735" y="5915025"/>
                </a:lnTo>
                <a:lnTo>
                  <a:pt x="4378531" y="5956300"/>
                </a:lnTo>
                <a:lnTo>
                  <a:pt x="4393648" y="6003925"/>
                </a:lnTo>
                <a:lnTo>
                  <a:pt x="4405405" y="6056312"/>
                </a:lnTo>
                <a:lnTo>
                  <a:pt x="4413803" y="6113462"/>
                </a:lnTo>
                <a:lnTo>
                  <a:pt x="4417162" y="6183312"/>
                </a:lnTo>
                <a:lnTo>
                  <a:pt x="4413803" y="6251575"/>
                </a:lnTo>
                <a:lnTo>
                  <a:pt x="4405405" y="6311900"/>
                </a:lnTo>
                <a:lnTo>
                  <a:pt x="4393648" y="6361112"/>
                </a:lnTo>
                <a:lnTo>
                  <a:pt x="4378531" y="6407150"/>
                </a:lnTo>
                <a:lnTo>
                  <a:pt x="4361735" y="6448425"/>
                </a:lnTo>
                <a:lnTo>
                  <a:pt x="4343260" y="6488112"/>
                </a:lnTo>
                <a:lnTo>
                  <a:pt x="4324784" y="6523037"/>
                </a:lnTo>
                <a:lnTo>
                  <a:pt x="4304629" y="6561137"/>
                </a:lnTo>
                <a:lnTo>
                  <a:pt x="4284474" y="6597650"/>
                </a:lnTo>
                <a:lnTo>
                  <a:pt x="4267678" y="6640512"/>
                </a:lnTo>
                <a:lnTo>
                  <a:pt x="4250882" y="6683375"/>
                </a:lnTo>
                <a:lnTo>
                  <a:pt x="4240804" y="6735762"/>
                </a:lnTo>
                <a:lnTo>
                  <a:pt x="4232407" y="6791325"/>
                </a:lnTo>
                <a:lnTo>
                  <a:pt x="4227367" y="6858000"/>
                </a:lnTo>
                <a:lnTo>
                  <a:pt x="2310062" y="6858000"/>
                </a:lnTo>
                <a:lnTo>
                  <a:pt x="14437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</p:sp>
      <p:sp useBgFill="1">
        <p:nvSpPr>
          <p:cNvPr id="20" name="Freeform: Shape 19">
            <a:extLst>
              <a:ext uri="{FF2B5EF4-FFF2-40B4-BE49-F238E27FC236}">
                <a16:creationId xmlns:a16="http://schemas.microsoft.com/office/drawing/2014/main" id="{A7A4B465-FBCC-4CD4-89A1-82992A7B47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4272784" cy="6858000"/>
          </a:xfrm>
          <a:custGeom>
            <a:avLst/>
            <a:gdLst>
              <a:gd name="connsiteX0" fmla="*/ 0 w 4272784"/>
              <a:gd name="connsiteY0" fmla="*/ 0 h 6858000"/>
              <a:gd name="connsiteX1" fmla="*/ 4082989 w 4272784"/>
              <a:gd name="connsiteY1" fmla="*/ 0 h 6858000"/>
              <a:gd name="connsiteX2" fmla="*/ 4088029 w 4272784"/>
              <a:gd name="connsiteY2" fmla="*/ 66675 h 6858000"/>
              <a:gd name="connsiteX3" fmla="*/ 4096426 w 4272784"/>
              <a:gd name="connsiteY3" fmla="*/ 122237 h 6858000"/>
              <a:gd name="connsiteX4" fmla="*/ 4106504 w 4272784"/>
              <a:gd name="connsiteY4" fmla="*/ 174625 h 6858000"/>
              <a:gd name="connsiteX5" fmla="*/ 4123300 w 4272784"/>
              <a:gd name="connsiteY5" fmla="*/ 217487 h 6858000"/>
              <a:gd name="connsiteX6" fmla="*/ 4140096 w 4272784"/>
              <a:gd name="connsiteY6" fmla="*/ 260350 h 6858000"/>
              <a:gd name="connsiteX7" fmla="*/ 4160251 w 4272784"/>
              <a:gd name="connsiteY7" fmla="*/ 296862 h 6858000"/>
              <a:gd name="connsiteX8" fmla="*/ 4180406 w 4272784"/>
              <a:gd name="connsiteY8" fmla="*/ 334962 h 6858000"/>
              <a:gd name="connsiteX9" fmla="*/ 4198882 w 4272784"/>
              <a:gd name="connsiteY9" fmla="*/ 369887 h 6858000"/>
              <a:gd name="connsiteX10" fmla="*/ 4217357 w 4272784"/>
              <a:gd name="connsiteY10" fmla="*/ 409575 h 6858000"/>
              <a:gd name="connsiteX11" fmla="*/ 4234153 w 4272784"/>
              <a:gd name="connsiteY11" fmla="*/ 450850 h 6858000"/>
              <a:gd name="connsiteX12" fmla="*/ 4249270 w 4272784"/>
              <a:gd name="connsiteY12" fmla="*/ 496887 h 6858000"/>
              <a:gd name="connsiteX13" fmla="*/ 4261027 w 4272784"/>
              <a:gd name="connsiteY13" fmla="*/ 546100 h 6858000"/>
              <a:gd name="connsiteX14" fmla="*/ 4269425 w 4272784"/>
              <a:gd name="connsiteY14" fmla="*/ 606425 h 6858000"/>
              <a:gd name="connsiteX15" fmla="*/ 4272784 w 4272784"/>
              <a:gd name="connsiteY15" fmla="*/ 673100 h 6858000"/>
              <a:gd name="connsiteX16" fmla="*/ 4269425 w 4272784"/>
              <a:gd name="connsiteY16" fmla="*/ 744537 h 6858000"/>
              <a:gd name="connsiteX17" fmla="*/ 4261027 w 4272784"/>
              <a:gd name="connsiteY17" fmla="*/ 801687 h 6858000"/>
              <a:gd name="connsiteX18" fmla="*/ 4249270 w 4272784"/>
              <a:gd name="connsiteY18" fmla="*/ 854075 h 6858000"/>
              <a:gd name="connsiteX19" fmla="*/ 4234153 w 4272784"/>
              <a:gd name="connsiteY19" fmla="*/ 901700 h 6858000"/>
              <a:gd name="connsiteX20" fmla="*/ 4217357 w 4272784"/>
              <a:gd name="connsiteY20" fmla="*/ 942975 h 6858000"/>
              <a:gd name="connsiteX21" fmla="*/ 4197202 w 4272784"/>
              <a:gd name="connsiteY21" fmla="*/ 981075 h 6858000"/>
              <a:gd name="connsiteX22" fmla="*/ 4177047 w 4272784"/>
              <a:gd name="connsiteY22" fmla="*/ 1017587 h 6858000"/>
              <a:gd name="connsiteX23" fmla="*/ 4156892 w 4272784"/>
              <a:gd name="connsiteY23" fmla="*/ 1055687 h 6858000"/>
              <a:gd name="connsiteX24" fmla="*/ 4138416 w 4272784"/>
              <a:gd name="connsiteY24" fmla="*/ 1095375 h 6858000"/>
              <a:gd name="connsiteX25" fmla="*/ 4119940 w 4272784"/>
              <a:gd name="connsiteY25" fmla="*/ 1136650 h 6858000"/>
              <a:gd name="connsiteX26" fmla="*/ 4104825 w 4272784"/>
              <a:gd name="connsiteY26" fmla="*/ 1182687 h 6858000"/>
              <a:gd name="connsiteX27" fmla="*/ 4094747 w 4272784"/>
              <a:gd name="connsiteY27" fmla="*/ 1235075 h 6858000"/>
              <a:gd name="connsiteX28" fmla="*/ 4084669 w 4272784"/>
              <a:gd name="connsiteY28" fmla="*/ 1295400 h 6858000"/>
              <a:gd name="connsiteX29" fmla="*/ 4082989 w 4272784"/>
              <a:gd name="connsiteY29" fmla="*/ 1363662 h 6858000"/>
              <a:gd name="connsiteX30" fmla="*/ 4084669 w 4272784"/>
              <a:gd name="connsiteY30" fmla="*/ 1431925 h 6858000"/>
              <a:gd name="connsiteX31" fmla="*/ 4094747 w 4272784"/>
              <a:gd name="connsiteY31" fmla="*/ 1492250 h 6858000"/>
              <a:gd name="connsiteX32" fmla="*/ 4104825 w 4272784"/>
              <a:gd name="connsiteY32" fmla="*/ 1544637 h 6858000"/>
              <a:gd name="connsiteX33" fmla="*/ 4119940 w 4272784"/>
              <a:gd name="connsiteY33" fmla="*/ 1589087 h 6858000"/>
              <a:gd name="connsiteX34" fmla="*/ 4138416 w 4272784"/>
              <a:gd name="connsiteY34" fmla="*/ 1631950 h 6858000"/>
              <a:gd name="connsiteX35" fmla="*/ 4156892 w 4272784"/>
              <a:gd name="connsiteY35" fmla="*/ 1671637 h 6858000"/>
              <a:gd name="connsiteX36" fmla="*/ 4177047 w 4272784"/>
              <a:gd name="connsiteY36" fmla="*/ 1708150 h 6858000"/>
              <a:gd name="connsiteX37" fmla="*/ 4197202 w 4272784"/>
              <a:gd name="connsiteY37" fmla="*/ 1743075 h 6858000"/>
              <a:gd name="connsiteX38" fmla="*/ 4217357 w 4272784"/>
              <a:gd name="connsiteY38" fmla="*/ 1782762 h 6858000"/>
              <a:gd name="connsiteX39" fmla="*/ 4234153 w 4272784"/>
              <a:gd name="connsiteY39" fmla="*/ 1824037 h 6858000"/>
              <a:gd name="connsiteX40" fmla="*/ 4249270 w 4272784"/>
              <a:gd name="connsiteY40" fmla="*/ 1870075 h 6858000"/>
              <a:gd name="connsiteX41" fmla="*/ 4261027 w 4272784"/>
              <a:gd name="connsiteY41" fmla="*/ 1922462 h 6858000"/>
              <a:gd name="connsiteX42" fmla="*/ 4269425 w 4272784"/>
              <a:gd name="connsiteY42" fmla="*/ 1982787 h 6858000"/>
              <a:gd name="connsiteX43" fmla="*/ 4272784 w 4272784"/>
              <a:gd name="connsiteY43" fmla="*/ 2051050 h 6858000"/>
              <a:gd name="connsiteX44" fmla="*/ 4269425 w 4272784"/>
              <a:gd name="connsiteY44" fmla="*/ 2119312 h 6858000"/>
              <a:gd name="connsiteX45" fmla="*/ 4261027 w 4272784"/>
              <a:gd name="connsiteY45" fmla="*/ 2179637 h 6858000"/>
              <a:gd name="connsiteX46" fmla="*/ 4249270 w 4272784"/>
              <a:gd name="connsiteY46" fmla="*/ 2232025 h 6858000"/>
              <a:gd name="connsiteX47" fmla="*/ 4234153 w 4272784"/>
              <a:gd name="connsiteY47" fmla="*/ 2278062 h 6858000"/>
              <a:gd name="connsiteX48" fmla="*/ 4217357 w 4272784"/>
              <a:gd name="connsiteY48" fmla="*/ 2319337 h 6858000"/>
              <a:gd name="connsiteX49" fmla="*/ 4197202 w 4272784"/>
              <a:gd name="connsiteY49" fmla="*/ 2359025 h 6858000"/>
              <a:gd name="connsiteX50" fmla="*/ 4177047 w 4272784"/>
              <a:gd name="connsiteY50" fmla="*/ 2395537 h 6858000"/>
              <a:gd name="connsiteX51" fmla="*/ 4156892 w 4272784"/>
              <a:gd name="connsiteY51" fmla="*/ 2433637 h 6858000"/>
              <a:gd name="connsiteX52" fmla="*/ 4138416 w 4272784"/>
              <a:gd name="connsiteY52" fmla="*/ 2471737 h 6858000"/>
              <a:gd name="connsiteX53" fmla="*/ 4119940 w 4272784"/>
              <a:gd name="connsiteY53" fmla="*/ 2513012 h 6858000"/>
              <a:gd name="connsiteX54" fmla="*/ 4104825 w 4272784"/>
              <a:gd name="connsiteY54" fmla="*/ 2560637 h 6858000"/>
              <a:gd name="connsiteX55" fmla="*/ 4094747 w 4272784"/>
              <a:gd name="connsiteY55" fmla="*/ 2613025 h 6858000"/>
              <a:gd name="connsiteX56" fmla="*/ 4084669 w 4272784"/>
              <a:gd name="connsiteY56" fmla="*/ 2671762 h 6858000"/>
              <a:gd name="connsiteX57" fmla="*/ 4082989 w 4272784"/>
              <a:gd name="connsiteY57" fmla="*/ 2741612 h 6858000"/>
              <a:gd name="connsiteX58" fmla="*/ 4084669 w 4272784"/>
              <a:gd name="connsiteY58" fmla="*/ 2809875 h 6858000"/>
              <a:gd name="connsiteX59" fmla="*/ 4094747 w 4272784"/>
              <a:gd name="connsiteY59" fmla="*/ 2868612 h 6858000"/>
              <a:gd name="connsiteX60" fmla="*/ 4104825 w 4272784"/>
              <a:gd name="connsiteY60" fmla="*/ 2922587 h 6858000"/>
              <a:gd name="connsiteX61" fmla="*/ 4119940 w 4272784"/>
              <a:gd name="connsiteY61" fmla="*/ 2967037 h 6858000"/>
              <a:gd name="connsiteX62" fmla="*/ 4138416 w 4272784"/>
              <a:gd name="connsiteY62" fmla="*/ 3009900 h 6858000"/>
              <a:gd name="connsiteX63" fmla="*/ 4156892 w 4272784"/>
              <a:gd name="connsiteY63" fmla="*/ 3046412 h 6858000"/>
              <a:gd name="connsiteX64" fmla="*/ 4177047 w 4272784"/>
              <a:gd name="connsiteY64" fmla="*/ 3084512 h 6858000"/>
              <a:gd name="connsiteX65" fmla="*/ 4197202 w 4272784"/>
              <a:gd name="connsiteY65" fmla="*/ 3121025 h 6858000"/>
              <a:gd name="connsiteX66" fmla="*/ 4217357 w 4272784"/>
              <a:gd name="connsiteY66" fmla="*/ 3160712 h 6858000"/>
              <a:gd name="connsiteX67" fmla="*/ 4234153 w 4272784"/>
              <a:gd name="connsiteY67" fmla="*/ 3201987 h 6858000"/>
              <a:gd name="connsiteX68" fmla="*/ 4249270 w 4272784"/>
              <a:gd name="connsiteY68" fmla="*/ 3248025 h 6858000"/>
              <a:gd name="connsiteX69" fmla="*/ 4261027 w 4272784"/>
              <a:gd name="connsiteY69" fmla="*/ 3300412 h 6858000"/>
              <a:gd name="connsiteX70" fmla="*/ 4269425 w 4272784"/>
              <a:gd name="connsiteY70" fmla="*/ 3360737 h 6858000"/>
              <a:gd name="connsiteX71" fmla="*/ 4272784 w 4272784"/>
              <a:gd name="connsiteY71" fmla="*/ 3427412 h 6858000"/>
              <a:gd name="connsiteX72" fmla="*/ 4269425 w 4272784"/>
              <a:gd name="connsiteY72" fmla="*/ 3497262 h 6858000"/>
              <a:gd name="connsiteX73" fmla="*/ 4261027 w 4272784"/>
              <a:gd name="connsiteY73" fmla="*/ 3557587 h 6858000"/>
              <a:gd name="connsiteX74" fmla="*/ 4249270 w 4272784"/>
              <a:gd name="connsiteY74" fmla="*/ 3609975 h 6858000"/>
              <a:gd name="connsiteX75" fmla="*/ 4234153 w 4272784"/>
              <a:gd name="connsiteY75" fmla="*/ 3656012 h 6858000"/>
              <a:gd name="connsiteX76" fmla="*/ 4217357 w 4272784"/>
              <a:gd name="connsiteY76" fmla="*/ 3697287 h 6858000"/>
              <a:gd name="connsiteX77" fmla="*/ 4197202 w 4272784"/>
              <a:gd name="connsiteY77" fmla="*/ 3736975 h 6858000"/>
              <a:gd name="connsiteX78" fmla="*/ 4156892 w 4272784"/>
              <a:gd name="connsiteY78" fmla="*/ 3811587 h 6858000"/>
              <a:gd name="connsiteX79" fmla="*/ 4138416 w 4272784"/>
              <a:gd name="connsiteY79" fmla="*/ 3848100 h 6858000"/>
              <a:gd name="connsiteX80" fmla="*/ 4119940 w 4272784"/>
              <a:gd name="connsiteY80" fmla="*/ 3890962 h 6858000"/>
              <a:gd name="connsiteX81" fmla="*/ 4104825 w 4272784"/>
              <a:gd name="connsiteY81" fmla="*/ 3935412 h 6858000"/>
              <a:gd name="connsiteX82" fmla="*/ 4094747 w 4272784"/>
              <a:gd name="connsiteY82" fmla="*/ 3987800 h 6858000"/>
              <a:gd name="connsiteX83" fmla="*/ 4084669 w 4272784"/>
              <a:gd name="connsiteY83" fmla="*/ 4048125 h 6858000"/>
              <a:gd name="connsiteX84" fmla="*/ 4082989 w 4272784"/>
              <a:gd name="connsiteY84" fmla="*/ 4116387 h 6858000"/>
              <a:gd name="connsiteX85" fmla="*/ 4084669 w 4272784"/>
              <a:gd name="connsiteY85" fmla="*/ 4186237 h 6858000"/>
              <a:gd name="connsiteX86" fmla="*/ 4094747 w 4272784"/>
              <a:gd name="connsiteY86" fmla="*/ 4244975 h 6858000"/>
              <a:gd name="connsiteX87" fmla="*/ 4104825 w 4272784"/>
              <a:gd name="connsiteY87" fmla="*/ 4297362 h 6858000"/>
              <a:gd name="connsiteX88" fmla="*/ 4119940 w 4272784"/>
              <a:gd name="connsiteY88" fmla="*/ 4343400 h 6858000"/>
              <a:gd name="connsiteX89" fmla="*/ 4138416 w 4272784"/>
              <a:gd name="connsiteY89" fmla="*/ 4386262 h 6858000"/>
              <a:gd name="connsiteX90" fmla="*/ 4156892 w 4272784"/>
              <a:gd name="connsiteY90" fmla="*/ 4424362 h 6858000"/>
              <a:gd name="connsiteX91" fmla="*/ 4197202 w 4272784"/>
              <a:gd name="connsiteY91" fmla="*/ 4498975 h 6858000"/>
              <a:gd name="connsiteX92" fmla="*/ 4217357 w 4272784"/>
              <a:gd name="connsiteY92" fmla="*/ 4537075 h 6858000"/>
              <a:gd name="connsiteX93" fmla="*/ 4234153 w 4272784"/>
              <a:gd name="connsiteY93" fmla="*/ 4579937 h 6858000"/>
              <a:gd name="connsiteX94" fmla="*/ 4249270 w 4272784"/>
              <a:gd name="connsiteY94" fmla="*/ 4625975 h 6858000"/>
              <a:gd name="connsiteX95" fmla="*/ 4261027 w 4272784"/>
              <a:gd name="connsiteY95" fmla="*/ 4678362 h 6858000"/>
              <a:gd name="connsiteX96" fmla="*/ 4269425 w 4272784"/>
              <a:gd name="connsiteY96" fmla="*/ 4738687 h 6858000"/>
              <a:gd name="connsiteX97" fmla="*/ 4272784 w 4272784"/>
              <a:gd name="connsiteY97" fmla="*/ 4806950 h 6858000"/>
              <a:gd name="connsiteX98" fmla="*/ 4269425 w 4272784"/>
              <a:gd name="connsiteY98" fmla="*/ 4875212 h 6858000"/>
              <a:gd name="connsiteX99" fmla="*/ 4261027 w 4272784"/>
              <a:gd name="connsiteY99" fmla="*/ 4935537 h 6858000"/>
              <a:gd name="connsiteX100" fmla="*/ 4249270 w 4272784"/>
              <a:gd name="connsiteY100" fmla="*/ 4987925 h 6858000"/>
              <a:gd name="connsiteX101" fmla="*/ 4234153 w 4272784"/>
              <a:gd name="connsiteY101" fmla="*/ 5033962 h 6858000"/>
              <a:gd name="connsiteX102" fmla="*/ 4217357 w 4272784"/>
              <a:gd name="connsiteY102" fmla="*/ 5075237 h 6858000"/>
              <a:gd name="connsiteX103" fmla="*/ 4197202 w 4272784"/>
              <a:gd name="connsiteY103" fmla="*/ 5114925 h 6858000"/>
              <a:gd name="connsiteX104" fmla="*/ 4177047 w 4272784"/>
              <a:gd name="connsiteY104" fmla="*/ 5149850 h 6858000"/>
              <a:gd name="connsiteX105" fmla="*/ 4156892 w 4272784"/>
              <a:gd name="connsiteY105" fmla="*/ 5186362 h 6858000"/>
              <a:gd name="connsiteX106" fmla="*/ 4138416 w 4272784"/>
              <a:gd name="connsiteY106" fmla="*/ 5226050 h 6858000"/>
              <a:gd name="connsiteX107" fmla="*/ 4119940 w 4272784"/>
              <a:gd name="connsiteY107" fmla="*/ 5268912 h 6858000"/>
              <a:gd name="connsiteX108" fmla="*/ 4104825 w 4272784"/>
              <a:gd name="connsiteY108" fmla="*/ 5313362 h 6858000"/>
              <a:gd name="connsiteX109" fmla="*/ 4094747 w 4272784"/>
              <a:gd name="connsiteY109" fmla="*/ 5365750 h 6858000"/>
              <a:gd name="connsiteX110" fmla="*/ 4084669 w 4272784"/>
              <a:gd name="connsiteY110" fmla="*/ 5426075 h 6858000"/>
              <a:gd name="connsiteX111" fmla="*/ 4082989 w 4272784"/>
              <a:gd name="connsiteY111" fmla="*/ 5494337 h 6858000"/>
              <a:gd name="connsiteX112" fmla="*/ 4084669 w 4272784"/>
              <a:gd name="connsiteY112" fmla="*/ 5562600 h 6858000"/>
              <a:gd name="connsiteX113" fmla="*/ 4094747 w 4272784"/>
              <a:gd name="connsiteY113" fmla="*/ 5622925 h 6858000"/>
              <a:gd name="connsiteX114" fmla="*/ 4104825 w 4272784"/>
              <a:gd name="connsiteY114" fmla="*/ 5675312 h 6858000"/>
              <a:gd name="connsiteX115" fmla="*/ 4119940 w 4272784"/>
              <a:gd name="connsiteY115" fmla="*/ 5721350 h 6858000"/>
              <a:gd name="connsiteX116" fmla="*/ 4138416 w 4272784"/>
              <a:gd name="connsiteY116" fmla="*/ 5762625 h 6858000"/>
              <a:gd name="connsiteX117" fmla="*/ 4156892 w 4272784"/>
              <a:gd name="connsiteY117" fmla="*/ 5802312 h 6858000"/>
              <a:gd name="connsiteX118" fmla="*/ 4177047 w 4272784"/>
              <a:gd name="connsiteY118" fmla="*/ 5840412 h 6858000"/>
              <a:gd name="connsiteX119" fmla="*/ 4197202 w 4272784"/>
              <a:gd name="connsiteY119" fmla="*/ 5876925 h 6858000"/>
              <a:gd name="connsiteX120" fmla="*/ 4217357 w 4272784"/>
              <a:gd name="connsiteY120" fmla="*/ 5915025 h 6858000"/>
              <a:gd name="connsiteX121" fmla="*/ 4234153 w 4272784"/>
              <a:gd name="connsiteY121" fmla="*/ 5956300 h 6858000"/>
              <a:gd name="connsiteX122" fmla="*/ 4249270 w 4272784"/>
              <a:gd name="connsiteY122" fmla="*/ 6003925 h 6858000"/>
              <a:gd name="connsiteX123" fmla="*/ 4261027 w 4272784"/>
              <a:gd name="connsiteY123" fmla="*/ 6056312 h 6858000"/>
              <a:gd name="connsiteX124" fmla="*/ 4269425 w 4272784"/>
              <a:gd name="connsiteY124" fmla="*/ 6113462 h 6858000"/>
              <a:gd name="connsiteX125" fmla="*/ 4272784 w 4272784"/>
              <a:gd name="connsiteY125" fmla="*/ 6183312 h 6858000"/>
              <a:gd name="connsiteX126" fmla="*/ 4269425 w 4272784"/>
              <a:gd name="connsiteY126" fmla="*/ 6251575 h 6858000"/>
              <a:gd name="connsiteX127" fmla="*/ 4261027 w 4272784"/>
              <a:gd name="connsiteY127" fmla="*/ 6311900 h 6858000"/>
              <a:gd name="connsiteX128" fmla="*/ 4249270 w 4272784"/>
              <a:gd name="connsiteY128" fmla="*/ 6361112 h 6858000"/>
              <a:gd name="connsiteX129" fmla="*/ 4234153 w 4272784"/>
              <a:gd name="connsiteY129" fmla="*/ 6407150 h 6858000"/>
              <a:gd name="connsiteX130" fmla="*/ 4217357 w 4272784"/>
              <a:gd name="connsiteY130" fmla="*/ 6448425 h 6858000"/>
              <a:gd name="connsiteX131" fmla="*/ 4198882 w 4272784"/>
              <a:gd name="connsiteY131" fmla="*/ 6488112 h 6858000"/>
              <a:gd name="connsiteX132" fmla="*/ 4180406 w 4272784"/>
              <a:gd name="connsiteY132" fmla="*/ 6523037 h 6858000"/>
              <a:gd name="connsiteX133" fmla="*/ 4160251 w 4272784"/>
              <a:gd name="connsiteY133" fmla="*/ 6561137 h 6858000"/>
              <a:gd name="connsiteX134" fmla="*/ 4140096 w 4272784"/>
              <a:gd name="connsiteY134" fmla="*/ 6597650 h 6858000"/>
              <a:gd name="connsiteX135" fmla="*/ 4123300 w 4272784"/>
              <a:gd name="connsiteY135" fmla="*/ 6640512 h 6858000"/>
              <a:gd name="connsiteX136" fmla="*/ 4106504 w 4272784"/>
              <a:gd name="connsiteY136" fmla="*/ 6683375 h 6858000"/>
              <a:gd name="connsiteX137" fmla="*/ 4096426 w 4272784"/>
              <a:gd name="connsiteY137" fmla="*/ 6735762 h 6858000"/>
              <a:gd name="connsiteX138" fmla="*/ 4088029 w 4272784"/>
              <a:gd name="connsiteY138" fmla="*/ 6791325 h 6858000"/>
              <a:gd name="connsiteX139" fmla="*/ 4082989 w 4272784"/>
              <a:gd name="connsiteY139" fmla="*/ 6858000 h 6858000"/>
              <a:gd name="connsiteX140" fmla="*/ 0 w 4272784"/>
              <a:gd name="connsiteY14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4272784" h="6858000">
                <a:moveTo>
                  <a:pt x="0" y="0"/>
                </a:moveTo>
                <a:lnTo>
                  <a:pt x="4082989" y="0"/>
                </a:lnTo>
                <a:lnTo>
                  <a:pt x="4088029" y="66675"/>
                </a:lnTo>
                <a:lnTo>
                  <a:pt x="4096426" y="122237"/>
                </a:lnTo>
                <a:lnTo>
                  <a:pt x="4106504" y="174625"/>
                </a:lnTo>
                <a:lnTo>
                  <a:pt x="4123300" y="217487"/>
                </a:lnTo>
                <a:lnTo>
                  <a:pt x="4140096" y="260350"/>
                </a:lnTo>
                <a:lnTo>
                  <a:pt x="4160251" y="296862"/>
                </a:lnTo>
                <a:lnTo>
                  <a:pt x="4180406" y="334962"/>
                </a:lnTo>
                <a:lnTo>
                  <a:pt x="4198882" y="369887"/>
                </a:lnTo>
                <a:lnTo>
                  <a:pt x="4217357" y="409575"/>
                </a:lnTo>
                <a:lnTo>
                  <a:pt x="4234153" y="450850"/>
                </a:lnTo>
                <a:lnTo>
                  <a:pt x="4249270" y="496887"/>
                </a:lnTo>
                <a:lnTo>
                  <a:pt x="4261027" y="546100"/>
                </a:lnTo>
                <a:lnTo>
                  <a:pt x="4269425" y="606425"/>
                </a:lnTo>
                <a:lnTo>
                  <a:pt x="4272784" y="673100"/>
                </a:lnTo>
                <a:lnTo>
                  <a:pt x="4269425" y="744537"/>
                </a:lnTo>
                <a:lnTo>
                  <a:pt x="4261027" y="801687"/>
                </a:lnTo>
                <a:lnTo>
                  <a:pt x="4249270" y="854075"/>
                </a:lnTo>
                <a:lnTo>
                  <a:pt x="4234153" y="901700"/>
                </a:lnTo>
                <a:lnTo>
                  <a:pt x="4217357" y="942975"/>
                </a:lnTo>
                <a:lnTo>
                  <a:pt x="4197202" y="981075"/>
                </a:lnTo>
                <a:lnTo>
                  <a:pt x="4177047" y="1017587"/>
                </a:lnTo>
                <a:lnTo>
                  <a:pt x="4156892" y="1055687"/>
                </a:lnTo>
                <a:lnTo>
                  <a:pt x="4138416" y="1095375"/>
                </a:lnTo>
                <a:lnTo>
                  <a:pt x="4119940" y="1136650"/>
                </a:lnTo>
                <a:lnTo>
                  <a:pt x="4104825" y="1182687"/>
                </a:lnTo>
                <a:lnTo>
                  <a:pt x="4094747" y="1235075"/>
                </a:lnTo>
                <a:lnTo>
                  <a:pt x="4084669" y="1295400"/>
                </a:lnTo>
                <a:lnTo>
                  <a:pt x="4082989" y="1363662"/>
                </a:lnTo>
                <a:lnTo>
                  <a:pt x="4084669" y="1431925"/>
                </a:lnTo>
                <a:lnTo>
                  <a:pt x="4094747" y="1492250"/>
                </a:lnTo>
                <a:lnTo>
                  <a:pt x="4104825" y="1544637"/>
                </a:lnTo>
                <a:lnTo>
                  <a:pt x="4119940" y="1589087"/>
                </a:lnTo>
                <a:lnTo>
                  <a:pt x="4138416" y="1631950"/>
                </a:lnTo>
                <a:lnTo>
                  <a:pt x="4156892" y="1671637"/>
                </a:lnTo>
                <a:lnTo>
                  <a:pt x="4177047" y="1708150"/>
                </a:lnTo>
                <a:lnTo>
                  <a:pt x="4197202" y="1743075"/>
                </a:lnTo>
                <a:lnTo>
                  <a:pt x="4217357" y="1782762"/>
                </a:lnTo>
                <a:lnTo>
                  <a:pt x="4234153" y="1824037"/>
                </a:lnTo>
                <a:lnTo>
                  <a:pt x="4249270" y="1870075"/>
                </a:lnTo>
                <a:lnTo>
                  <a:pt x="4261027" y="1922462"/>
                </a:lnTo>
                <a:lnTo>
                  <a:pt x="4269425" y="1982787"/>
                </a:lnTo>
                <a:lnTo>
                  <a:pt x="4272784" y="2051050"/>
                </a:lnTo>
                <a:lnTo>
                  <a:pt x="4269425" y="2119312"/>
                </a:lnTo>
                <a:lnTo>
                  <a:pt x="4261027" y="2179637"/>
                </a:lnTo>
                <a:lnTo>
                  <a:pt x="4249270" y="2232025"/>
                </a:lnTo>
                <a:lnTo>
                  <a:pt x="4234153" y="2278062"/>
                </a:lnTo>
                <a:lnTo>
                  <a:pt x="4217357" y="2319337"/>
                </a:lnTo>
                <a:lnTo>
                  <a:pt x="4197202" y="2359025"/>
                </a:lnTo>
                <a:lnTo>
                  <a:pt x="4177047" y="2395537"/>
                </a:lnTo>
                <a:lnTo>
                  <a:pt x="4156892" y="2433637"/>
                </a:lnTo>
                <a:lnTo>
                  <a:pt x="4138416" y="2471737"/>
                </a:lnTo>
                <a:lnTo>
                  <a:pt x="4119940" y="2513012"/>
                </a:lnTo>
                <a:lnTo>
                  <a:pt x="4104825" y="2560637"/>
                </a:lnTo>
                <a:lnTo>
                  <a:pt x="4094747" y="2613025"/>
                </a:lnTo>
                <a:lnTo>
                  <a:pt x="4084669" y="2671762"/>
                </a:lnTo>
                <a:lnTo>
                  <a:pt x="4082989" y="2741612"/>
                </a:lnTo>
                <a:lnTo>
                  <a:pt x="4084669" y="2809875"/>
                </a:lnTo>
                <a:lnTo>
                  <a:pt x="4094747" y="2868612"/>
                </a:lnTo>
                <a:lnTo>
                  <a:pt x="4104825" y="2922587"/>
                </a:lnTo>
                <a:lnTo>
                  <a:pt x="4119940" y="2967037"/>
                </a:lnTo>
                <a:lnTo>
                  <a:pt x="4138416" y="3009900"/>
                </a:lnTo>
                <a:lnTo>
                  <a:pt x="4156892" y="3046412"/>
                </a:lnTo>
                <a:lnTo>
                  <a:pt x="4177047" y="3084512"/>
                </a:lnTo>
                <a:lnTo>
                  <a:pt x="4197202" y="3121025"/>
                </a:lnTo>
                <a:lnTo>
                  <a:pt x="4217357" y="3160712"/>
                </a:lnTo>
                <a:lnTo>
                  <a:pt x="4234153" y="3201987"/>
                </a:lnTo>
                <a:lnTo>
                  <a:pt x="4249270" y="3248025"/>
                </a:lnTo>
                <a:lnTo>
                  <a:pt x="4261027" y="3300412"/>
                </a:lnTo>
                <a:lnTo>
                  <a:pt x="4269425" y="3360737"/>
                </a:lnTo>
                <a:lnTo>
                  <a:pt x="4272784" y="3427412"/>
                </a:lnTo>
                <a:lnTo>
                  <a:pt x="4269425" y="3497262"/>
                </a:lnTo>
                <a:lnTo>
                  <a:pt x="4261027" y="3557587"/>
                </a:lnTo>
                <a:lnTo>
                  <a:pt x="4249270" y="3609975"/>
                </a:lnTo>
                <a:lnTo>
                  <a:pt x="4234153" y="3656012"/>
                </a:lnTo>
                <a:lnTo>
                  <a:pt x="4217357" y="3697287"/>
                </a:lnTo>
                <a:lnTo>
                  <a:pt x="4197202" y="3736975"/>
                </a:lnTo>
                <a:lnTo>
                  <a:pt x="4156892" y="3811587"/>
                </a:lnTo>
                <a:lnTo>
                  <a:pt x="4138416" y="3848100"/>
                </a:lnTo>
                <a:lnTo>
                  <a:pt x="4119940" y="3890962"/>
                </a:lnTo>
                <a:lnTo>
                  <a:pt x="4104825" y="3935412"/>
                </a:lnTo>
                <a:lnTo>
                  <a:pt x="4094747" y="3987800"/>
                </a:lnTo>
                <a:lnTo>
                  <a:pt x="4084669" y="4048125"/>
                </a:lnTo>
                <a:lnTo>
                  <a:pt x="4082989" y="4116387"/>
                </a:lnTo>
                <a:lnTo>
                  <a:pt x="4084669" y="4186237"/>
                </a:lnTo>
                <a:lnTo>
                  <a:pt x="4094747" y="4244975"/>
                </a:lnTo>
                <a:lnTo>
                  <a:pt x="4104825" y="4297362"/>
                </a:lnTo>
                <a:lnTo>
                  <a:pt x="4119940" y="4343400"/>
                </a:lnTo>
                <a:lnTo>
                  <a:pt x="4138416" y="4386262"/>
                </a:lnTo>
                <a:lnTo>
                  <a:pt x="4156892" y="4424362"/>
                </a:lnTo>
                <a:lnTo>
                  <a:pt x="4197202" y="4498975"/>
                </a:lnTo>
                <a:lnTo>
                  <a:pt x="4217357" y="4537075"/>
                </a:lnTo>
                <a:lnTo>
                  <a:pt x="4234153" y="4579937"/>
                </a:lnTo>
                <a:lnTo>
                  <a:pt x="4249270" y="4625975"/>
                </a:lnTo>
                <a:lnTo>
                  <a:pt x="4261027" y="4678362"/>
                </a:lnTo>
                <a:lnTo>
                  <a:pt x="4269425" y="4738687"/>
                </a:lnTo>
                <a:lnTo>
                  <a:pt x="4272784" y="4806950"/>
                </a:lnTo>
                <a:lnTo>
                  <a:pt x="4269425" y="4875212"/>
                </a:lnTo>
                <a:lnTo>
                  <a:pt x="4261027" y="4935537"/>
                </a:lnTo>
                <a:lnTo>
                  <a:pt x="4249270" y="4987925"/>
                </a:lnTo>
                <a:lnTo>
                  <a:pt x="4234153" y="5033962"/>
                </a:lnTo>
                <a:lnTo>
                  <a:pt x="4217357" y="5075237"/>
                </a:lnTo>
                <a:lnTo>
                  <a:pt x="4197202" y="5114925"/>
                </a:lnTo>
                <a:lnTo>
                  <a:pt x="4177047" y="5149850"/>
                </a:lnTo>
                <a:lnTo>
                  <a:pt x="4156892" y="5186362"/>
                </a:lnTo>
                <a:lnTo>
                  <a:pt x="4138416" y="5226050"/>
                </a:lnTo>
                <a:lnTo>
                  <a:pt x="4119940" y="5268912"/>
                </a:lnTo>
                <a:lnTo>
                  <a:pt x="4104825" y="5313362"/>
                </a:lnTo>
                <a:lnTo>
                  <a:pt x="4094747" y="5365750"/>
                </a:lnTo>
                <a:lnTo>
                  <a:pt x="4084669" y="5426075"/>
                </a:lnTo>
                <a:lnTo>
                  <a:pt x="4082989" y="5494337"/>
                </a:lnTo>
                <a:lnTo>
                  <a:pt x="4084669" y="5562600"/>
                </a:lnTo>
                <a:lnTo>
                  <a:pt x="4094747" y="5622925"/>
                </a:lnTo>
                <a:lnTo>
                  <a:pt x="4104825" y="5675312"/>
                </a:lnTo>
                <a:lnTo>
                  <a:pt x="4119940" y="5721350"/>
                </a:lnTo>
                <a:lnTo>
                  <a:pt x="4138416" y="5762625"/>
                </a:lnTo>
                <a:lnTo>
                  <a:pt x="4156892" y="5802312"/>
                </a:lnTo>
                <a:lnTo>
                  <a:pt x="4177047" y="5840412"/>
                </a:lnTo>
                <a:lnTo>
                  <a:pt x="4197202" y="5876925"/>
                </a:lnTo>
                <a:lnTo>
                  <a:pt x="4217357" y="5915025"/>
                </a:lnTo>
                <a:lnTo>
                  <a:pt x="4234153" y="5956300"/>
                </a:lnTo>
                <a:lnTo>
                  <a:pt x="4249270" y="6003925"/>
                </a:lnTo>
                <a:lnTo>
                  <a:pt x="4261027" y="6056312"/>
                </a:lnTo>
                <a:lnTo>
                  <a:pt x="4269425" y="6113462"/>
                </a:lnTo>
                <a:lnTo>
                  <a:pt x="4272784" y="6183312"/>
                </a:lnTo>
                <a:lnTo>
                  <a:pt x="4269425" y="6251575"/>
                </a:lnTo>
                <a:lnTo>
                  <a:pt x="4261027" y="6311900"/>
                </a:lnTo>
                <a:lnTo>
                  <a:pt x="4249270" y="6361112"/>
                </a:lnTo>
                <a:lnTo>
                  <a:pt x="4234153" y="6407150"/>
                </a:lnTo>
                <a:lnTo>
                  <a:pt x="4217357" y="6448425"/>
                </a:lnTo>
                <a:lnTo>
                  <a:pt x="4198882" y="6488112"/>
                </a:lnTo>
                <a:lnTo>
                  <a:pt x="4180406" y="6523037"/>
                </a:lnTo>
                <a:lnTo>
                  <a:pt x="4160251" y="6561137"/>
                </a:lnTo>
                <a:lnTo>
                  <a:pt x="4140096" y="6597650"/>
                </a:lnTo>
                <a:lnTo>
                  <a:pt x="4123300" y="6640512"/>
                </a:lnTo>
                <a:lnTo>
                  <a:pt x="4106504" y="6683375"/>
                </a:lnTo>
                <a:lnTo>
                  <a:pt x="4096426" y="6735762"/>
                </a:lnTo>
                <a:lnTo>
                  <a:pt x="4088029" y="6791325"/>
                </a:lnTo>
                <a:lnTo>
                  <a:pt x="4082989" y="6858000"/>
                </a:lnTo>
                <a:lnTo>
                  <a:pt x="0" y="6858000"/>
                </a:lnTo>
                <a:close/>
              </a:path>
            </a:pathLst>
          </a:custGeom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909E572F-9CDC-4214-9D42-FF00176495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4417162" cy="6858000"/>
          </a:xfrm>
          <a:custGeom>
            <a:avLst/>
            <a:gdLst>
              <a:gd name="connsiteX0" fmla="*/ 4417162 w 4417162"/>
              <a:gd name="connsiteY0" fmla="*/ 0 h 6858000"/>
              <a:gd name="connsiteX1" fmla="*/ 334174 w 4417162"/>
              <a:gd name="connsiteY1" fmla="*/ 0 h 6858000"/>
              <a:gd name="connsiteX2" fmla="*/ 334173 w 4417162"/>
              <a:gd name="connsiteY2" fmla="*/ 0 h 6858000"/>
              <a:gd name="connsiteX3" fmla="*/ 189795 w 4417162"/>
              <a:gd name="connsiteY3" fmla="*/ 0 h 6858000"/>
              <a:gd name="connsiteX4" fmla="*/ 184756 w 4417162"/>
              <a:gd name="connsiteY4" fmla="*/ 66675 h 6858000"/>
              <a:gd name="connsiteX5" fmla="*/ 176358 w 4417162"/>
              <a:gd name="connsiteY5" fmla="*/ 122237 h 6858000"/>
              <a:gd name="connsiteX6" fmla="*/ 166281 w 4417162"/>
              <a:gd name="connsiteY6" fmla="*/ 174625 h 6858000"/>
              <a:gd name="connsiteX7" fmla="*/ 149485 w 4417162"/>
              <a:gd name="connsiteY7" fmla="*/ 217487 h 6858000"/>
              <a:gd name="connsiteX8" fmla="*/ 132689 w 4417162"/>
              <a:gd name="connsiteY8" fmla="*/ 260350 h 6858000"/>
              <a:gd name="connsiteX9" fmla="*/ 112534 w 4417162"/>
              <a:gd name="connsiteY9" fmla="*/ 296862 h 6858000"/>
              <a:gd name="connsiteX10" fmla="*/ 92379 w 4417162"/>
              <a:gd name="connsiteY10" fmla="*/ 334962 h 6858000"/>
              <a:gd name="connsiteX11" fmla="*/ 73903 w 4417162"/>
              <a:gd name="connsiteY11" fmla="*/ 369887 h 6858000"/>
              <a:gd name="connsiteX12" fmla="*/ 55427 w 4417162"/>
              <a:gd name="connsiteY12" fmla="*/ 409575 h 6858000"/>
              <a:gd name="connsiteX13" fmla="*/ 38632 w 4417162"/>
              <a:gd name="connsiteY13" fmla="*/ 450850 h 6858000"/>
              <a:gd name="connsiteX14" fmla="*/ 23515 w 4417162"/>
              <a:gd name="connsiteY14" fmla="*/ 496887 h 6858000"/>
              <a:gd name="connsiteX15" fmla="*/ 11758 w 4417162"/>
              <a:gd name="connsiteY15" fmla="*/ 546100 h 6858000"/>
              <a:gd name="connsiteX16" fmla="*/ 3359 w 4417162"/>
              <a:gd name="connsiteY16" fmla="*/ 606425 h 6858000"/>
              <a:gd name="connsiteX17" fmla="*/ 0 w 4417162"/>
              <a:gd name="connsiteY17" fmla="*/ 673100 h 6858000"/>
              <a:gd name="connsiteX18" fmla="*/ 3359 w 4417162"/>
              <a:gd name="connsiteY18" fmla="*/ 744537 h 6858000"/>
              <a:gd name="connsiteX19" fmla="*/ 11758 w 4417162"/>
              <a:gd name="connsiteY19" fmla="*/ 801687 h 6858000"/>
              <a:gd name="connsiteX20" fmla="*/ 23515 w 4417162"/>
              <a:gd name="connsiteY20" fmla="*/ 854075 h 6858000"/>
              <a:gd name="connsiteX21" fmla="*/ 38632 w 4417162"/>
              <a:gd name="connsiteY21" fmla="*/ 901700 h 6858000"/>
              <a:gd name="connsiteX22" fmla="*/ 55427 w 4417162"/>
              <a:gd name="connsiteY22" fmla="*/ 942975 h 6858000"/>
              <a:gd name="connsiteX23" fmla="*/ 75583 w 4417162"/>
              <a:gd name="connsiteY23" fmla="*/ 981075 h 6858000"/>
              <a:gd name="connsiteX24" fmla="*/ 95738 w 4417162"/>
              <a:gd name="connsiteY24" fmla="*/ 1017587 h 6858000"/>
              <a:gd name="connsiteX25" fmla="*/ 115893 w 4417162"/>
              <a:gd name="connsiteY25" fmla="*/ 1055687 h 6858000"/>
              <a:gd name="connsiteX26" fmla="*/ 134368 w 4417162"/>
              <a:gd name="connsiteY26" fmla="*/ 1095375 h 6858000"/>
              <a:gd name="connsiteX27" fmla="*/ 152844 w 4417162"/>
              <a:gd name="connsiteY27" fmla="*/ 1136650 h 6858000"/>
              <a:gd name="connsiteX28" fmla="*/ 167960 w 4417162"/>
              <a:gd name="connsiteY28" fmla="*/ 1182687 h 6858000"/>
              <a:gd name="connsiteX29" fmla="*/ 178038 w 4417162"/>
              <a:gd name="connsiteY29" fmla="*/ 1235075 h 6858000"/>
              <a:gd name="connsiteX30" fmla="*/ 188115 w 4417162"/>
              <a:gd name="connsiteY30" fmla="*/ 1295400 h 6858000"/>
              <a:gd name="connsiteX31" fmla="*/ 189795 w 4417162"/>
              <a:gd name="connsiteY31" fmla="*/ 1363662 h 6858000"/>
              <a:gd name="connsiteX32" fmla="*/ 188115 w 4417162"/>
              <a:gd name="connsiteY32" fmla="*/ 1431925 h 6858000"/>
              <a:gd name="connsiteX33" fmla="*/ 178038 w 4417162"/>
              <a:gd name="connsiteY33" fmla="*/ 1492250 h 6858000"/>
              <a:gd name="connsiteX34" fmla="*/ 167960 w 4417162"/>
              <a:gd name="connsiteY34" fmla="*/ 1544637 h 6858000"/>
              <a:gd name="connsiteX35" fmla="*/ 152844 w 4417162"/>
              <a:gd name="connsiteY35" fmla="*/ 1589087 h 6858000"/>
              <a:gd name="connsiteX36" fmla="*/ 134368 w 4417162"/>
              <a:gd name="connsiteY36" fmla="*/ 1631950 h 6858000"/>
              <a:gd name="connsiteX37" fmla="*/ 115893 w 4417162"/>
              <a:gd name="connsiteY37" fmla="*/ 1671637 h 6858000"/>
              <a:gd name="connsiteX38" fmla="*/ 95738 w 4417162"/>
              <a:gd name="connsiteY38" fmla="*/ 1708150 h 6858000"/>
              <a:gd name="connsiteX39" fmla="*/ 75583 w 4417162"/>
              <a:gd name="connsiteY39" fmla="*/ 1743075 h 6858000"/>
              <a:gd name="connsiteX40" fmla="*/ 55427 w 4417162"/>
              <a:gd name="connsiteY40" fmla="*/ 1782762 h 6858000"/>
              <a:gd name="connsiteX41" fmla="*/ 38632 w 4417162"/>
              <a:gd name="connsiteY41" fmla="*/ 1824037 h 6858000"/>
              <a:gd name="connsiteX42" fmla="*/ 23515 w 4417162"/>
              <a:gd name="connsiteY42" fmla="*/ 1870075 h 6858000"/>
              <a:gd name="connsiteX43" fmla="*/ 11758 w 4417162"/>
              <a:gd name="connsiteY43" fmla="*/ 1922462 h 6858000"/>
              <a:gd name="connsiteX44" fmla="*/ 3359 w 4417162"/>
              <a:gd name="connsiteY44" fmla="*/ 1982787 h 6858000"/>
              <a:gd name="connsiteX45" fmla="*/ 0 w 4417162"/>
              <a:gd name="connsiteY45" fmla="*/ 2051050 h 6858000"/>
              <a:gd name="connsiteX46" fmla="*/ 3359 w 4417162"/>
              <a:gd name="connsiteY46" fmla="*/ 2119312 h 6858000"/>
              <a:gd name="connsiteX47" fmla="*/ 11758 w 4417162"/>
              <a:gd name="connsiteY47" fmla="*/ 2179637 h 6858000"/>
              <a:gd name="connsiteX48" fmla="*/ 23515 w 4417162"/>
              <a:gd name="connsiteY48" fmla="*/ 2232025 h 6858000"/>
              <a:gd name="connsiteX49" fmla="*/ 38632 w 4417162"/>
              <a:gd name="connsiteY49" fmla="*/ 2278062 h 6858000"/>
              <a:gd name="connsiteX50" fmla="*/ 55427 w 4417162"/>
              <a:gd name="connsiteY50" fmla="*/ 2319337 h 6858000"/>
              <a:gd name="connsiteX51" fmla="*/ 75583 w 4417162"/>
              <a:gd name="connsiteY51" fmla="*/ 2359025 h 6858000"/>
              <a:gd name="connsiteX52" fmla="*/ 95738 w 4417162"/>
              <a:gd name="connsiteY52" fmla="*/ 2395537 h 6858000"/>
              <a:gd name="connsiteX53" fmla="*/ 115893 w 4417162"/>
              <a:gd name="connsiteY53" fmla="*/ 2433637 h 6858000"/>
              <a:gd name="connsiteX54" fmla="*/ 134368 w 4417162"/>
              <a:gd name="connsiteY54" fmla="*/ 2471737 h 6858000"/>
              <a:gd name="connsiteX55" fmla="*/ 152844 w 4417162"/>
              <a:gd name="connsiteY55" fmla="*/ 2513012 h 6858000"/>
              <a:gd name="connsiteX56" fmla="*/ 167960 w 4417162"/>
              <a:gd name="connsiteY56" fmla="*/ 2560637 h 6858000"/>
              <a:gd name="connsiteX57" fmla="*/ 178038 w 4417162"/>
              <a:gd name="connsiteY57" fmla="*/ 2613025 h 6858000"/>
              <a:gd name="connsiteX58" fmla="*/ 188115 w 4417162"/>
              <a:gd name="connsiteY58" fmla="*/ 2671762 h 6858000"/>
              <a:gd name="connsiteX59" fmla="*/ 189795 w 4417162"/>
              <a:gd name="connsiteY59" fmla="*/ 2741612 h 6858000"/>
              <a:gd name="connsiteX60" fmla="*/ 188115 w 4417162"/>
              <a:gd name="connsiteY60" fmla="*/ 2809875 h 6858000"/>
              <a:gd name="connsiteX61" fmla="*/ 178038 w 4417162"/>
              <a:gd name="connsiteY61" fmla="*/ 2868612 h 6858000"/>
              <a:gd name="connsiteX62" fmla="*/ 167960 w 4417162"/>
              <a:gd name="connsiteY62" fmla="*/ 2922587 h 6858000"/>
              <a:gd name="connsiteX63" fmla="*/ 152844 w 4417162"/>
              <a:gd name="connsiteY63" fmla="*/ 2967037 h 6858000"/>
              <a:gd name="connsiteX64" fmla="*/ 134368 w 4417162"/>
              <a:gd name="connsiteY64" fmla="*/ 3009900 h 6858000"/>
              <a:gd name="connsiteX65" fmla="*/ 115893 w 4417162"/>
              <a:gd name="connsiteY65" fmla="*/ 3046412 h 6858000"/>
              <a:gd name="connsiteX66" fmla="*/ 95738 w 4417162"/>
              <a:gd name="connsiteY66" fmla="*/ 3084512 h 6858000"/>
              <a:gd name="connsiteX67" fmla="*/ 75583 w 4417162"/>
              <a:gd name="connsiteY67" fmla="*/ 3121025 h 6858000"/>
              <a:gd name="connsiteX68" fmla="*/ 55427 w 4417162"/>
              <a:gd name="connsiteY68" fmla="*/ 3160712 h 6858000"/>
              <a:gd name="connsiteX69" fmla="*/ 38632 w 4417162"/>
              <a:gd name="connsiteY69" fmla="*/ 3201987 h 6858000"/>
              <a:gd name="connsiteX70" fmla="*/ 23515 w 4417162"/>
              <a:gd name="connsiteY70" fmla="*/ 3248025 h 6858000"/>
              <a:gd name="connsiteX71" fmla="*/ 11758 w 4417162"/>
              <a:gd name="connsiteY71" fmla="*/ 3300412 h 6858000"/>
              <a:gd name="connsiteX72" fmla="*/ 3359 w 4417162"/>
              <a:gd name="connsiteY72" fmla="*/ 3360737 h 6858000"/>
              <a:gd name="connsiteX73" fmla="*/ 0 w 4417162"/>
              <a:gd name="connsiteY73" fmla="*/ 3427412 h 6858000"/>
              <a:gd name="connsiteX74" fmla="*/ 3359 w 4417162"/>
              <a:gd name="connsiteY74" fmla="*/ 3497262 h 6858000"/>
              <a:gd name="connsiteX75" fmla="*/ 11758 w 4417162"/>
              <a:gd name="connsiteY75" fmla="*/ 3557587 h 6858000"/>
              <a:gd name="connsiteX76" fmla="*/ 23515 w 4417162"/>
              <a:gd name="connsiteY76" fmla="*/ 3609975 h 6858000"/>
              <a:gd name="connsiteX77" fmla="*/ 38632 w 4417162"/>
              <a:gd name="connsiteY77" fmla="*/ 3656012 h 6858000"/>
              <a:gd name="connsiteX78" fmla="*/ 55427 w 4417162"/>
              <a:gd name="connsiteY78" fmla="*/ 3697287 h 6858000"/>
              <a:gd name="connsiteX79" fmla="*/ 75583 w 4417162"/>
              <a:gd name="connsiteY79" fmla="*/ 3736975 h 6858000"/>
              <a:gd name="connsiteX80" fmla="*/ 115893 w 4417162"/>
              <a:gd name="connsiteY80" fmla="*/ 3811587 h 6858000"/>
              <a:gd name="connsiteX81" fmla="*/ 134368 w 4417162"/>
              <a:gd name="connsiteY81" fmla="*/ 3848100 h 6858000"/>
              <a:gd name="connsiteX82" fmla="*/ 152844 w 4417162"/>
              <a:gd name="connsiteY82" fmla="*/ 3890962 h 6858000"/>
              <a:gd name="connsiteX83" fmla="*/ 167960 w 4417162"/>
              <a:gd name="connsiteY83" fmla="*/ 3935412 h 6858000"/>
              <a:gd name="connsiteX84" fmla="*/ 178038 w 4417162"/>
              <a:gd name="connsiteY84" fmla="*/ 3987800 h 6858000"/>
              <a:gd name="connsiteX85" fmla="*/ 188115 w 4417162"/>
              <a:gd name="connsiteY85" fmla="*/ 4048125 h 6858000"/>
              <a:gd name="connsiteX86" fmla="*/ 189795 w 4417162"/>
              <a:gd name="connsiteY86" fmla="*/ 4116387 h 6858000"/>
              <a:gd name="connsiteX87" fmla="*/ 188115 w 4417162"/>
              <a:gd name="connsiteY87" fmla="*/ 4186237 h 6858000"/>
              <a:gd name="connsiteX88" fmla="*/ 178038 w 4417162"/>
              <a:gd name="connsiteY88" fmla="*/ 4244975 h 6858000"/>
              <a:gd name="connsiteX89" fmla="*/ 167960 w 4417162"/>
              <a:gd name="connsiteY89" fmla="*/ 4297362 h 6858000"/>
              <a:gd name="connsiteX90" fmla="*/ 152844 w 4417162"/>
              <a:gd name="connsiteY90" fmla="*/ 4343400 h 6858000"/>
              <a:gd name="connsiteX91" fmla="*/ 134368 w 4417162"/>
              <a:gd name="connsiteY91" fmla="*/ 4386262 h 6858000"/>
              <a:gd name="connsiteX92" fmla="*/ 115893 w 4417162"/>
              <a:gd name="connsiteY92" fmla="*/ 4424362 h 6858000"/>
              <a:gd name="connsiteX93" fmla="*/ 75583 w 4417162"/>
              <a:gd name="connsiteY93" fmla="*/ 4498975 h 6858000"/>
              <a:gd name="connsiteX94" fmla="*/ 55427 w 4417162"/>
              <a:gd name="connsiteY94" fmla="*/ 4537075 h 6858000"/>
              <a:gd name="connsiteX95" fmla="*/ 38632 w 4417162"/>
              <a:gd name="connsiteY95" fmla="*/ 4579937 h 6858000"/>
              <a:gd name="connsiteX96" fmla="*/ 23515 w 4417162"/>
              <a:gd name="connsiteY96" fmla="*/ 4625975 h 6858000"/>
              <a:gd name="connsiteX97" fmla="*/ 11758 w 4417162"/>
              <a:gd name="connsiteY97" fmla="*/ 4678362 h 6858000"/>
              <a:gd name="connsiteX98" fmla="*/ 3359 w 4417162"/>
              <a:gd name="connsiteY98" fmla="*/ 4738687 h 6858000"/>
              <a:gd name="connsiteX99" fmla="*/ 0 w 4417162"/>
              <a:gd name="connsiteY99" fmla="*/ 4806950 h 6858000"/>
              <a:gd name="connsiteX100" fmla="*/ 3359 w 4417162"/>
              <a:gd name="connsiteY100" fmla="*/ 4875212 h 6858000"/>
              <a:gd name="connsiteX101" fmla="*/ 11758 w 4417162"/>
              <a:gd name="connsiteY101" fmla="*/ 4935537 h 6858000"/>
              <a:gd name="connsiteX102" fmla="*/ 23515 w 4417162"/>
              <a:gd name="connsiteY102" fmla="*/ 4987925 h 6858000"/>
              <a:gd name="connsiteX103" fmla="*/ 38632 w 4417162"/>
              <a:gd name="connsiteY103" fmla="*/ 5033962 h 6858000"/>
              <a:gd name="connsiteX104" fmla="*/ 55427 w 4417162"/>
              <a:gd name="connsiteY104" fmla="*/ 5075237 h 6858000"/>
              <a:gd name="connsiteX105" fmla="*/ 75583 w 4417162"/>
              <a:gd name="connsiteY105" fmla="*/ 5114925 h 6858000"/>
              <a:gd name="connsiteX106" fmla="*/ 95738 w 4417162"/>
              <a:gd name="connsiteY106" fmla="*/ 5149850 h 6858000"/>
              <a:gd name="connsiteX107" fmla="*/ 115893 w 4417162"/>
              <a:gd name="connsiteY107" fmla="*/ 5186362 h 6858000"/>
              <a:gd name="connsiteX108" fmla="*/ 134368 w 4417162"/>
              <a:gd name="connsiteY108" fmla="*/ 5226050 h 6858000"/>
              <a:gd name="connsiteX109" fmla="*/ 152844 w 4417162"/>
              <a:gd name="connsiteY109" fmla="*/ 5268912 h 6858000"/>
              <a:gd name="connsiteX110" fmla="*/ 167960 w 4417162"/>
              <a:gd name="connsiteY110" fmla="*/ 5313362 h 6858000"/>
              <a:gd name="connsiteX111" fmla="*/ 178038 w 4417162"/>
              <a:gd name="connsiteY111" fmla="*/ 5365750 h 6858000"/>
              <a:gd name="connsiteX112" fmla="*/ 188115 w 4417162"/>
              <a:gd name="connsiteY112" fmla="*/ 5426075 h 6858000"/>
              <a:gd name="connsiteX113" fmla="*/ 189795 w 4417162"/>
              <a:gd name="connsiteY113" fmla="*/ 5494337 h 6858000"/>
              <a:gd name="connsiteX114" fmla="*/ 188115 w 4417162"/>
              <a:gd name="connsiteY114" fmla="*/ 5562600 h 6858000"/>
              <a:gd name="connsiteX115" fmla="*/ 178038 w 4417162"/>
              <a:gd name="connsiteY115" fmla="*/ 5622925 h 6858000"/>
              <a:gd name="connsiteX116" fmla="*/ 167960 w 4417162"/>
              <a:gd name="connsiteY116" fmla="*/ 5675312 h 6858000"/>
              <a:gd name="connsiteX117" fmla="*/ 152844 w 4417162"/>
              <a:gd name="connsiteY117" fmla="*/ 5721350 h 6858000"/>
              <a:gd name="connsiteX118" fmla="*/ 134368 w 4417162"/>
              <a:gd name="connsiteY118" fmla="*/ 5762625 h 6858000"/>
              <a:gd name="connsiteX119" fmla="*/ 115893 w 4417162"/>
              <a:gd name="connsiteY119" fmla="*/ 5802312 h 6858000"/>
              <a:gd name="connsiteX120" fmla="*/ 95738 w 4417162"/>
              <a:gd name="connsiteY120" fmla="*/ 5840412 h 6858000"/>
              <a:gd name="connsiteX121" fmla="*/ 75583 w 4417162"/>
              <a:gd name="connsiteY121" fmla="*/ 5876925 h 6858000"/>
              <a:gd name="connsiteX122" fmla="*/ 55427 w 4417162"/>
              <a:gd name="connsiteY122" fmla="*/ 5915025 h 6858000"/>
              <a:gd name="connsiteX123" fmla="*/ 38632 w 4417162"/>
              <a:gd name="connsiteY123" fmla="*/ 5956300 h 6858000"/>
              <a:gd name="connsiteX124" fmla="*/ 23515 w 4417162"/>
              <a:gd name="connsiteY124" fmla="*/ 6003925 h 6858000"/>
              <a:gd name="connsiteX125" fmla="*/ 11758 w 4417162"/>
              <a:gd name="connsiteY125" fmla="*/ 6056312 h 6858000"/>
              <a:gd name="connsiteX126" fmla="*/ 3359 w 4417162"/>
              <a:gd name="connsiteY126" fmla="*/ 6113462 h 6858000"/>
              <a:gd name="connsiteX127" fmla="*/ 0 w 4417162"/>
              <a:gd name="connsiteY127" fmla="*/ 6183312 h 6858000"/>
              <a:gd name="connsiteX128" fmla="*/ 3359 w 4417162"/>
              <a:gd name="connsiteY128" fmla="*/ 6251575 h 6858000"/>
              <a:gd name="connsiteX129" fmla="*/ 11758 w 4417162"/>
              <a:gd name="connsiteY129" fmla="*/ 6311900 h 6858000"/>
              <a:gd name="connsiteX130" fmla="*/ 23515 w 4417162"/>
              <a:gd name="connsiteY130" fmla="*/ 6361112 h 6858000"/>
              <a:gd name="connsiteX131" fmla="*/ 38632 w 4417162"/>
              <a:gd name="connsiteY131" fmla="*/ 6407150 h 6858000"/>
              <a:gd name="connsiteX132" fmla="*/ 55427 w 4417162"/>
              <a:gd name="connsiteY132" fmla="*/ 6448425 h 6858000"/>
              <a:gd name="connsiteX133" fmla="*/ 73903 w 4417162"/>
              <a:gd name="connsiteY133" fmla="*/ 6488112 h 6858000"/>
              <a:gd name="connsiteX134" fmla="*/ 92379 w 4417162"/>
              <a:gd name="connsiteY134" fmla="*/ 6523037 h 6858000"/>
              <a:gd name="connsiteX135" fmla="*/ 112534 w 4417162"/>
              <a:gd name="connsiteY135" fmla="*/ 6561137 h 6858000"/>
              <a:gd name="connsiteX136" fmla="*/ 132689 w 4417162"/>
              <a:gd name="connsiteY136" fmla="*/ 6597650 h 6858000"/>
              <a:gd name="connsiteX137" fmla="*/ 149485 w 4417162"/>
              <a:gd name="connsiteY137" fmla="*/ 6640512 h 6858000"/>
              <a:gd name="connsiteX138" fmla="*/ 166281 w 4417162"/>
              <a:gd name="connsiteY138" fmla="*/ 6683375 h 6858000"/>
              <a:gd name="connsiteX139" fmla="*/ 176358 w 4417162"/>
              <a:gd name="connsiteY139" fmla="*/ 6735762 h 6858000"/>
              <a:gd name="connsiteX140" fmla="*/ 184756 w 4417162"/>
              <a:gd name="connsiteY140" fmla="*/ 6791325 h 6858000"/>
              <a:gd name="connsiteX141" fmla="*/ 189795 w 4417162"/>
              <a:gd name="connsiteY141" fmla="*/ 6858000 h 6858000"/>
              <a:gd name="connsiteX142" fmla="*/ 334173 w 4417162"/>
              <a:gd name="connsiteY142" fmla="*/ 6858000 h 6858000"/>
              <a:gd name="connsiteX143" fmla="*/ 334174 w 4417162"/>
              <a:gd name="connsiteY143" fmla="*/ 6858000 h 6858000"/>
              <a:gd name="connsiteX144" fmla="*/ 4417162 w 4417162"/>
              <a:gd name="connsiteY14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</a:cxnLst>
            <a:rect l="l" t="t" r="r" b="b"/>
            <a:pathLst>
              <a:path w="4417162" h="6858000">
                <a:moveTo>
                  <a:pt x="4417162" y="0"/>
                </a:moveTo>
                <a:lnTo>
                  <a:pt x="334174" y="0"/>
                </a:lnTo>
                <a:lnTo>
                  <a:pt x="334173" y="0"/>
                </a:lnTo>
                <a:lnTo>
                  <a:pt x="189795" y="0"/>
                </a:lnTo>
                <a:lnTo>
                  <a:pt x="184756" y="66675"/>
                </a:lnTo>
                <a:lnTo>
                  <a:pt x="176358" y="122237"/>
                </a:lnTo>
                <a:lnTo>
                  <a:pt x="166281" y="174625"/>
                </a:lnTo>
                <a:lnTo>
                  <a:pt x="149485" y="217487"/>
                </a:lnTo>
                <a:lnTo>
                  <a:pt x="132689" y="260350"/>
                </a:lnTo>
                <a:lnTo>
                  <a:pt x="112534" y="296862"/>
                </a:lnTo>
                <a:lnTo>
                  <a:pt x="92379" y="334962"/>
                </a:lnTo>
                <a:lnTo>
                  <a:pt x="73903" y="369887"/>
                </a:lnTo>
                <a:lnTo>
                  <a:pt x="55427" y="409575"/>
                </a:lnTo>
                <a:lnTo>
                  <a:pt x="38632" y="450850"/>
                </a:lnTo>
                <a:lnTo>
                  <a:pt x="23515" y="496887"/>
                </a:lnTo>
                <a:lnTo>
                  <a:pt x="11758" y="546100"/>
                </a:lnTo>
                <a:lnTo>
                  <a:pt x="3359" y="606425"/>
                </a:lnTo>
                <a:lnTo>
                  <a:pt x="0" y="673100"/>
                </a:lnTo>
                <a:lnTo>
                  <a:pt x="3359" y="744537"/>
                </a:lnTo>
                <a:lnTo>
                  <a:pt x="11758" y="801687"/>
                </a:lnTo>
                <a:lnTo>
                  <a:pt x="23515" y="854075"/>
                </a:lnTo>
                <a:lnTo>
                  <a:pt x="38632" y="901700"/>
                </a:lnTo>
                <a:lnTo>
                  <a:pt x="55427" y="942975"/>
                </a:lnTo>
                <a:lnTo>
                  <a:pt x="75583" y="981075"/>
                </a:lnTo>
                <a:lnTo>
                  <a:pt x="95738" y="1017587"/>
                </a:lnTo>
                <a:lnTo>
                  <a:pt x="115893" y="1055687"/>
                </a:lnTo>
                <a:lnTo>
                  <a:pt x="134368" y="1095375"/>
                </a:lnTo>
                <a:lnTo>
                  <a:pt x="152844" y="1136650"/>
                </a:lnTo>
                <a:lnTo>
                  <a:pt x="167960" y="1182687"/>
                </a:lnTo>
                <a:lnTo>
                  <a:pt x="178038" y="1235075"/>
                </a:lnTo>
                <a:lnTo>
                  <a:pt x="188115" y="1295400"/>
                </a:lnTo>
                <a:lnTo>
                  <a:pt x="189795" y="1363662"/>
                </a:lnTo>
                <a:lnTo>
                  <a:pt x="188115" y="1431925"/>
                </a:lnTo>
                <a:lnTo>
                  <a:pt x="178038" y="1492250"/>
                </a:lnTo>
                <a:lnTo>
                  <a:pt x="167960" y="1544637"/>
                </a:lnTo>
                <a:lnTo>
                  <a:pt x="152844" y="1589087"/>
                </a:lnTo>
                <a:lnTo>
                  <a:pt x="134368" y="1631950"/>
                </a:lnTo>
                <a:lnTo>
                  <a:pt x="115893" y="1671637"/>
                </a:lnTo>
                <a:lnTo>
                  <a:pt x="95738" y="1708150"/>
                </a:lnTo>
                <a:lnTo>
                  <a:pt x="75583" y="1743075"/>
                </a:lnTo>
                <a:lnTo>
                  <a:pt x="55427" y="1782762"/>
                </a:lnTo>
                <a:lnTo>
                  <a:pt x="38632" y="1824037"/>
                </a:lnTo>
                <a:lnTo>
                  <a:pt x="23515" y="1870075"/>
                </a:lnTo>
                <a:lnTo>
                  <a:pt x="11758" y="1922462"/>
                </a:lnTo>
                <a:lnTo>
                  <a:pt x="3359" y="1982787"/>
                </a:lnTo>
                <a:lnTo>
                  <a:pt x="0" y="2051050"/>
                </a:lnTo>
                <a:lnTo>
                  <a:pt x="3359" y="2119312"/>
                </a:lnTo>
                <a:lnTo>
                  <a:pt x="11758" y="2179637"/>
                </a:lnTo>
                <a:lnTo>
                  <a:pt x="23515" y="2232025"/>
                </a:lnTo>
                <a:lnTo>
                  <a:pt x="38632" y="2278062"/>
                </a:lnTo>
                <a:lnTo>
                  <a:pt x="55427" y="2319337"/>
                </a:lnTo>
                <a:lnTo>
                  <a:pt x="75583" y="2359025"/>
                </a:lnTo>
                <a:lnTo>
                  <a:pt x="95738" y="2395537"/>
                </a:lnTo>
                <a:lnTo>
                  <a:pt x="115893" y="2433637"/>
                </a:lnTo>
                <a:lnTo>
                  <a:pt x="134368" y="2471737"/>
                </a:lnTo>
                <a:lnTo>
                  <a:pt x="152844" y="2513012"/>
                </a:lnTo>
                <a:lnTo>
                  <a:pt x="167960" y="2560637"/>
                </a:lnTo>
                <a:lnTo>
                  <a:pt x="178038" y="2613025"/>
                </a:lnTo>
                <a:lnTo>
                  <a:pt x="188115" y="2671762"/>
                </a:lnTo>
                <a:lnTo>
                  <a:pt x="189795" y="2741612"/>
                </a:lnTo>
                <a:lnTo>
                  <a:pt x="188115" y="2809875"/>
                </a:lnTo>
                <a:lnTo>
                  <a:pt x="178038" y="2868612"/>
                </a:lnTo>
                <a:lnTo>
                  <a:pt x="167960" y="2922587"/>
                </a:lnTo>
                <a:lnTo>
                  <a:pt x="152844" y="2967037"/>
                </a:lnTo>
                <a:lnTo>
                  <a:pt x="134368" y="3009900"/>
                </a:lnTo>
                <a:lnTo>
                  <a:pt x="115893" y="3046412"/>
                </a:lnTo>
                <a:lnTo>
                  <a:pt x="95738" y="3084512"/>
                </a:lnTo>
                <a:lnTo>
                  <a:pt x="75583" y="3121025"/>
                </a:lnTo>
                <a:lnTo>
                  <a:pt x="55427" y="3160712"/>
                </a:lnTo>
                <a:lnTo>
                  <a:pt x="38632" y="3201987"/>
                </a:lnTo>
                <a:lnTo>
                  <a:pt x="23515" y="3248025"/>
                </a:lnTo>
                <a:lnTo>
                  <a:pt x="11758" y="3300412"/>
                </a:lnTo>
                <a:lnTo>
                  <a:pt x="3359" y="3360737"/>
                </a:lnTo>
                <a:lnTo>
                  <a:pt x="0" y="3427412"/>
                </a:lnTo>
                <a:lnTo>
                  <a:pt x="3359" y="3497262"/>
                </a:lnTo>
                <a:lnTo>
                  <a:pt x="11758" y="3557587"/>
                </a:lnTo>
                <a:lnTo>
                  <a:pt x="23515" y="3609975"/>
                </a:lnTo>
                <a:lnTo>
                  <a:pt x="38632" y="3656012"/>
                </a:lnTo>
                <a:lnTo>
                  <a:pt x="55427" y="3697287"/>
                </a:lnTo>
                <a:lnTo>
                  <a:pt x="75583" y="3736975"/>
                </a:lnTo>
                <a:lnTo>
                  <a:pt x="115893" y="3811587"/>
                </a:lnTo>
                <a:lnTo>
                  <a:pt x="134368" y="3848100"/>
                </a:lnTo>
                <a:lnTo>
                  <a:pt x="152844" y="3890962"/>
                </a:lnTo>
                <a:lnTo>
                  <a:pt x="167960" y="3935412"/>
                </a:lnTo>
                <a:lnTo>
                  <a:pt x="178038" y="3987800"/>
                </a:lnTo>
                <a:lnTo>
                  <a:pt x="188115" y="4048125"/>
                </a:lnTo>
                <a:lnTo>
                  <a:pt x="189795" y="4116387"/>
                </a:lnTo>
                <a:lnTo>
                  <a:pt x="188115" y="4186237"/>
                </a:lnTo>
                <a:lnTo>
                  <a:pt x="178038" y="4244975"/>
                </a:lnTo>
                <a:lnTo>
                  <a:pt x="167960" y="4297362"/>
                </a:lnTo>
                <a:lnTo>
                  <a:pt x="152844" y="4343400"/>
                </a:lnTo>
                <a:lnTo>
                  <a:pt x="134368" y="4386262"/>
                </a:lnTo>
                <a:lnTo>
                  <a:pt x="115893" y="4424362"/>
                </a:lnTo>
                <a:lnTo>
                  <a:pt x="75583" y="4498975"/>
                </a:lnTo>
                <a:lnTo>
                  <a:pt x="55427" y="4537075"/>
                </a:lnTo>
                <a:lnTo>
                  <a:pt x="38632" y="4579937"/>
                </a:lnTo>
                <a:lnTo>
                  <a:pt x="23515" y="4625975"/>
                </a:lnTo>
                <a:lnTo>
                  <a:pt x="11758" y="4678362"/>
                </a:lnTo>
                <a:lnTo>
                  <a:pt x="3359" y="4738687"/>
                </a:lnTo>
                <a:lnTo>
                  <a:pt x="0" y="4806950"/>
                </a:lnTo>
                <a:lnTo>
                  <a:pt x="3359" y="4875212"/>
                </a:lnTo>
                <a:lnTo>
                  <a:pt x="11758" y="4935537"/>
                </a:lnTo>
                <a:lnTo>
                  <a:pt x="23515" y="4987925"/>
                </a:lnTo>
                <a:lnTo>
                  <a:pt x="38632" y="5033962"/>
                </a:lnTo>
                <a:lnTo>
                  <a:pt x="55427" y="5075237"/>
                </a:lnTo>
                <a:lnTo>
                  <a:pt x="75583" y="5114925"/>
                </a:lnTo>
                <a:lnTo>
                  <a:pt x="95738" y="5149850"/>
                </a:lnTo>
                <a:lnTo>
                  <a:pt x="115893" y="5186362"/>
                </a:lnTo>
                <a:lnTo>
                  <a:pt x="134368" y="5226050"/>
                </a:lnTo>
                <a:lnTo>
                  <a:pt x="152844" y="5268912"/>
                </a:lnTo>
                <a:lnTo>
                  <a:pt x="167960" y="5313362"/>
                </a:lnTo>
                <a:lnTo>
                  <a:pt x="178038" y="5365750"/>
                </a:lnTo>
                <a:lnTo>
                  <a:pt x="188115" y="5426075"/>
                </a:lnTo>
                <a:lnTo>
                  <a:pt x="189795" y="5494337"/>
                </a:lnTo>
                <a:lnTo>
                  <a:pt x="188115" y="5562600"/>
                </a:lnTo>
                <a:lnTo>
                  <a:pt x="178038" y="5622925"/>
                </a:lnTo>
                <a:lnTo>
                  <a:pt x="167960" y="5675312"/>
                </a:lnTo>
                <a:lnTo>
                  <a:pt x="152844" y="5721350"/>
                </a:lnTo>
                <a:lnTo>
                  <a:pt x="134368" y="5762625"/>
                </a:lnTo>
                <a:lnTo>
                  <a:pt x="115893" y="5802312"/>
                </a:lnTo>
                <a:lnTo>
                  <a:pt x="95738" y="5840412"/>
                </a:lnTo>
                <a:lnTo>
                  <a:pt x="75583" y="5876925"/>
                </a:lnTo>
                <a:lnTo>
                  <a:pt x="55427" y="5915025"/>
                </a:lnTo>
                <a:lnTo>
                  <a:pt x="38632" y="5956300"/>
                </a:lnTo>
                <a:lnTo>
                  <a:pt x="23515" y="6003925"/>
                </a:lnTo>
                <a:lnTo>
                  <a:pt x="11758" y="6056312"/>
                </a:lnTo>
                <a:lnTo>
                  <a:pt x="3359" y="6113462"/>
                </a:lnTo>
                <a:lnTo>
                  <a:pt x="0" y="6183312"/>
                </a:lnTo>
                <a:lnTo>
                  <a:pt x="3359" y="6251575"/>
                </a:lnTo>
                <a:lnTo>
                  <a:pt x="11758" y="6311900"/>
                </a:lnTo>
                <a:lnTo>
                  <a:pt x="23515" y="6361112"/>
                </a:lnTo>
                <a:lnTo>
                  <a:pt x="38632" y="6407150"/>
                </a:lnTo>
                <a:lnTo>
                  <a:pt x="55427" y="6448425"/>
                </a:lnTo>
                <a:lnTo>
                  <a:pt x="73903" y="6488112"/>
                </a:lnTo>
                <a:lnTo>
                  <a:pt x="92379" y="6523037"/>
                </a:lnTo>
                <a:lnTo>
                  <a:pt x="112534" y="6561137"/>
                </a:lnTo>
                <a:lnTo>
                  <a:pt x="132689" y="6597650"/>
                </a:lnTo>
                <a:lnTo>
                  <a:pt x="149485" y="6640512"/>
                </a:lnTo>
                <a:lnTo>
                  <a:pt x="166281" y="6683375"/>
                </a:lnTo>
                <a:lnTo>
                  <a:pt x="176358" y="6735762"/>
                </a:lnTo>
                <a:lnTo>
                  <a:pt x="184756" y="6791325"/>
                </a:lnTo>
                <a:lnTo>
                  <a:pt x="189795" y="6858000"/>
                </a:lnTo>
                <a:lnTo>
                  <a:pt x="334173" y="6858000"/>
                </a:lnTo>
                <a:lnTo>
                  <a:pt x="334174" y="6858000"/>
                </a:lnTo>
                <a:lnTo>
                  <a:pt x="4417162" y="6858000"/>
                </a:lnTo>
                <a:close/>
              </a:path>
            </a:pathLst>
          </a:custGeom>
          <a:solidFill>
            <a:schemeClr val="accent1">
              <a:lumMod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F37303A-9FB6-E04E-4737-DFEC5462A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1" y="723406"/>
            <a:ext cx="3234018" cy="382672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9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Les ustensiles de cuisine</a:t>
            </a:r>
          </a:p>
        </p:txBody>
      </p:sp>
      <p:pic>
        <p:nvPicPr>
          <p:cNvPr id="11" name="Picture 7">
            <a:extLst>
              <a:ext uri="{FF2B5EF4-FFF2-40B4-BE49-F238E27FC236}">
                <a16:creationId xmlns:a16="http://schemas.microsoft.com/office/drawing/2014/main" id="{AE92F6B4-61DD-6383-1791-8E3D0ABC06F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521" b="30279"/>
          <a:stretch/>
        </p:blipFill>
        <p:spPr bwMode="auto">
          <a:xfrm>
            <a:off x="4916251" y="1638772"/>
            <a:ext cx="6631341" cy="3580455"/>
          </a:xfrm>
          <a:prstGeom prst="rect">
            <a:avLst/>
          </a:pr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84F5702-49E2-8F0E-43DF-35DDC27A1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B1ADF21E-F27C-415E-A9FB-34CE916D6451}" type="slidenum">
              <a:rPr lang="en-US">
                <a:solidFill>
                  <a:srgbClr val="000000">
                    <a:alpha val="60000"/>
                  </a:srgbClr>
                </a:solidFill>
              </a:rPr>
              <a:pPr>
                <a:spcAft>
                  <a:spcPts val="600"/>
                </a:spcAft>
              </a:pPr>
              <a:t>25</a:t>
            </a:fld>
            <a:endParaRPr lang="en-US">
              <a:solidFill>
                <a:srgbClr val="000000">
                  <a:alpha val="60000"/>
                </a:srgbClr>
              </a:solidFill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6E43BB96-802A-4E9B-0AE4-466CE5078A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39068020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Picture 2" descr="Cat Kitty Sticker by 궁디팡팡 캣페스타">
            <a:extLst>
              <a:ext uri="{FF2B5EF4-FFF2-40B4-BE49-F238E27FC236}">
                <a16:creationId xmlns:a16="http://schemas.microsoft.com/office/drawing/2014/main" id="{32F5217C-34EE-92D1-CFB6-D2EB838B173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5341" y="5499600"/>
            <a:ext cx="1290695" cy="135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36138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95438F-9CEF-54DF-1E05-49996D901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3322"/>
          </a:xfrm>
        </p:spPr>
        <p:txBody>
          <a:bodyPr/>
          <a:lstStyle/>
          <a:p>
            <a:r>
              <a:rPr lang="fr-FR" dirty="0"/>
              <a:t>Practice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pronunciation</a:t>
            </a:r>
            <a:r>
              <a:rPr lang="fr-FR" dirty="0"/>
              <a:t>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D0AC32-3D22-044B-2D6B-A3180D1C2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905" y="1579683"/>
            <a:ext cx="10515600" cy="4351338"/>
          </a:xfrm>
        </p:spPr>
        <p:txBody>
          <a:bodyPr/>
          <a:lstStyle/>
          <a:p>
            <a:pPr marL="514350" indent="-514350">
              <a:buAutoNum type="arabicParenR"/>
            </a:pP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</a:t>
            </a:r>
            <a:r>
              <a:rPr lang="fr-FR" dirty="0" err="1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:</a:t>
            </a:r>
            <a:r>
              <a:rPr lang="fr-FR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https://ttsfree.com/speech-to-text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Set the </a:t>
            </a:r>
            <a:r>
              <a:rPr lang="fr-FR" dirty="0" err="1"/>
              <a:t>spoken</a:t>
            </a:r>
            <a:r>
              <a:rPr lang="fr-FR" dirty="0"/>
              <a:t> </a:t>
            </a:r>
            <a:r>
              <a:rPr lang="fr-FR" dirty="0" err="1"/>
              <a:t>language</a:t>
            </a:r>
            <a:r>
              <a:rPr lang="fr-FR" dirty="0"/>
              <a:t> in French</a:t>
            </a:r>
          </a:p>
          <a:p>
            <a:pPr marL="514350" indent="-514350">
              <a:buAutoNum type="arabicParenR"/>
            </a:pPr>
            <a:r>
              <a:rPr lang="fr-FR" dirty="0"/>
              <a:t>Click on the </a:t>
            </a:r>
            <a:r>
              <a:rPr lang="fr-FR" dirty="0" err="1"/>
              <a:t>mic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Practice </a:t>
            </a:r>
            <a:r>
              <a:rPr lang="fr-FR" dirty="0">
                <a:sym typeface="Wingdings" panose="05000000000000000000" pitchFamily="2" charset="2"/>
              </a:rPr>
              <a:t> </a:t>
            </a:r>
          </a:p>
          <a:p>
            <a:pPr marL="514350" indent="-514350">
              <a:buAutoNum type="arabicParenR"/>
            </a:pPr>
            <a:endParaRPr lang="fr-FR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Listen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again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if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you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need</a:t>
            </a:r>
            <a:endParaRPr lang="fr-FR" dirty="0">
              <a:solidFill>
                <a:srgbClr val="00B050"/>
              </a:solidFill>
            </a:endParaRP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795CB6-5459-79CA-63F6-7EBB0D4A51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2288" y="2859635"/>
            <a:ext cx="6691745" cy="3441003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E0374E95-E3C9-4978-21AB-81F4FA70F477}"/>
              </a:ext>
            </a:extLst>
          </p:cNvPr>
          <p:cNvCxnSpPr>
            <a:cxnSpLocks/>
          </p:cNvCxnSpPr>
          <p:nvPr/>
        </p:nvCxnSpPr>
        <p:spPr>
          <a:xfrm>
            <a:off x="6438637" y="2415277"/>
            <a:ext cx="3291840" cy="8891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5AE1323E-297B-C41E-B891-2455FC56F2D9}"/>
              </a:ext>
            </a:extLst>
          </p:cNvPr>
          <p:cNvCxnSpPr>
            <a:cxnSpLocks/>
          </p:cNvCxnSpPr>
          <p:nvPr/>
        </p:nvCxnSpPr>
        <p:spPr>
          <a:xfrm>
            <a:off x="3828918" y="2905246"/>
            <a:ext cx="3733680" cy="30257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26" name="Picture 2" descr="empowerment speak Sticker by unblush">
            <a:extLst>
              <a:ext uri="{FF2B5EF4-FFF2-40B4-BE49-F238E27FC236}">
                <a16:creationId xmlns:a16="http://schemas.microsoft.com/office/drawing/2014/main" id="{AB854556-99EE-FD39-2FDE-1726C5F4C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472" y="25756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36853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0D4D108-ADDE-F106-648C-B812335E2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600" b="1" i="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  <a:hlinkClick r:id="rId2"/>
              </a:rPr>
              <a:t>https://wordwall.net/resource/6164819/les-ustensiles-de-cuisine</a:t>
            </a:r>
            <a:endParaRPr lang="en-US" sz="46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7B549F95-5C2A-DC81-5B6F-7DC80B8782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90919" y="640080"/>
            <a:ext cx="5541369" cy="5550408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29A4B0B-D856-F0BB-C817-F4AF013A3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B1ADF21E-F27C-415E-A9FB-34CE916D6451}" type="slidenum">
              <a:rPr lang="en-US" smtClean="0"/>
              <a:pPr>
                <a:spcAft>
                  <a:spcPts val="600"/>
                </a:spcAft>
              </a:pPr>
              <a:t>27</a:t>
            </a:fld>
            <a:endParaRPr lang="en-US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2C19703F-3A8F-01ED-A13C-EEA1131869A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39068020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5160673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4D7414-A62F-574C-D254-DBD28C134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93360" cy="1325564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err="1"/>
              <a:t>Kahoot</a:t>
            </a:r>
            <a:r>
              <a:rPr lang="fr-FR" dirty="0"/>
              <a:t> time !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67AABDC-711A-2E4B-BB87-F045D6FD52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25614"/>
            <a:ext cx="5393360" cy="3551348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Ustensiles et actions en cuisine </a:t>
            </a:r>
            <a:r>
              <a:rPr lang="fr-FR" sz="1800" b="1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https://play.kahoot.it/v2/?quizId=ff8e3edb-23de-4096-875e-2c5a8d0a33a2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3074" name="Picture 2" descr="Triple Crown GIF">
            <a:extLst>
              <a:ext uri="{FF2B5EF4-FFF2-40B4-BE49-F238E27FC236}">
                <a16:creationId xmlns:a16="http://schemas.microsoft.com/office/drawing/2014/main" id="{2B7AED59-0F85-55B6-3C54-4691F5A493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87184" y="1849811"/>
            <a:ext cx="3781051" cy="2514399"/>
          </a:xfrm>
          <a:custGeom>
            <a:avLst/>
            <a:gdLst/>
            <a:ahLst/>
            <a:cxnLst/>
            <a:rect l="l" t="t" r="r" b="b"/>
            <a:pathLst>
              <a:path w="4114800" h="5712488">
                <a:moveTo>
                  <a:pt x="133155" y="0"/>
                </a:moveTo>
                <a:lnTo>
                  <a:pt x="3981645" y="0"/>
                </a:lnTo>
                <a:cubicBezTo>
                  <a:pt x="4055184" y="0"/>
                  <a:pt x="4114800" y="59616"/>
                  <a:pt x="4114800" y="133155"/>
                </a:cubicBezTo>
                <a:lnTo>
                  <a:pt x="4114800" y="5579333"/>
                </a:lnTo>
                <a:cubicBezTo>
                  <a:pt x="4114800" y="5652872"/>
                  <a:pt x="4055184" y="5712488"/>
                  <a:pt x="3981645" y="5712488"/>
                </a:cubicBezTo>
                <a:lnTo>
                  <a:pt x="133155" y="5712488"/>
                </a:lnTo>
                <a:cubicBezTo>
                  <a:pt x="59616" y="5712488"/>
                  <a:pt x="0" y="5652872"/>
                  <a:pt x="0" y="5579333"/>
                </a:cubicBezTo>
                <a:lnTo>
                  <a:pt x="0" y="133155"/>
                </a:lnTo>
                <a:cubicBezTo>
                  <a:pt x="0" y="59616"/>
                  <a:pt x="59616" y="0"/>
                  <a:pt x="133155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F87C9AC-0EA8-7818-4E1B-249167FAAF22}"/>
              </a:ext>
            </a:extLst>
          </p:cNvPr>
          <p:cNvSpPr txBox="1"/>
          <p:nvPr/>
        </p:nvSpPr>
        <p:spPr>
          <a:xfrm>
            <a:off x="838201" y="1430917"/>
            <a:ext cx="5387633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67" dirty="0"/>
              <a:t>Let’s play !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6BF5F34-3B69-899E-AB56-ED79A47CA7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28</a:t>
            </a:fld>
            <a:endParaRPr lang="en-US" dirty="0"/>
          </a:p>
        </p:txBody>
      </p:sp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1F1B5401-7F32-3FDC-B038-0FEDA3200C19}"/>
              </a:ext>
            </a:extLst>
          </p:cNvPr>
          <p:cNvGraphicFramePr/>
          <p:nvPr/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227315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1A95671B-3CC6-4792-9114-B74FAEA224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0D4D108-ADDE-F106-648C-B812335E2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8184" y="398426"/>
            <a:ext cx="10175631" cy="1111843"/>
          </a:xfr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V. </a:t>
            </a:r>
            <a:r>
              <a:rPr lang="en-US" sz="4000" b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Grammaire</a:t>
            </a:r>
            <a:r>
              <a:rPr lang="en-US" sz="40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(1) : </a:t>
            </a:r>
            <a:r>
              <a:rPr lang="en-US" sz="4000" b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L’impératif</a:t>
            </a:r>
            <a:endParaRPr lang="en-US" sz="4000" b="1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1CB5C4D-1FD9-1B74-DA5A-296ED7CCDB34}"/>
              </a:ext>
            </a:extLst>
          </p:cNvPr>
          <p:cNvSpPr txBox="1"/>
          <p:nvPr/>
        </p:nvSpPr>
        <p:spPr>
          <a:xfrm>
            <a:off x="1008184" y="1459907"/>
            <a:ext cx="10175630" cy="7679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 err="1"/>
              <a:t>Observez</a:t>
            </a:r>
            <a:r>
              <a:rPr lang="en-US" sz="2800" dirty="0"/>
              <a:t>. </a:t>
            </a:r>
            <a:r>
              <a:rPr lang="en-US" sz="2800" dirty="0" err="1"/>
              <a:t>Qu’est-ce</a:t>
            </a:r>
            <a:r>
              <a:rPr lang="en-US" sz="2800" dirty="0"/>
              <a:t> que </a:t>
            </a:r>
            <a:r>
              <a:rPr lang="en-US" sz="2800" dirty="0" err="1"/>
              <a:t>vous</a:t>
            </a:r>
            <a:r>
              <a:rPr lang="en-US" sz="2800" dirty="0"/>
              <a:t> </a:t>
            </a:r>
            <a:r>
              <a:rPr lang="en-US" sz="2800" dirty="0" err="1"/>
              <a:t>remarquez</a:t>
            </a:r>
            <a:r>
              <a:rPr lang="en-US" sz="2800" dirty="0"/>
              <a:t> ?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29A4B0B-D856-F0BB-C817-F4AF013A3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B1ADF21E-F27C-415E-A9FB-34CE916D6451}" type="slidenum">
              <a:rPr lang="en-US"/>
              <a:pPr>
                <a:spcAft>
                  <a:spcPts val="600"/>
                </a:spcAft>
              </a:pPr>
              <a:t>29</a:t>
            </a:fld>
            <a:endParaRPr lang="en-US"/>
          </a:p>
        </p:txBody>
      </p:sp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135398D3-314C-A1C4-10ED-972209B7797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24166178"/>
              </p:ext>
            </p:extLst>
          </p:nvPr>
        </p:nvGraphicFramePr>
        <p:xfrm>
          <a:off x="1277386" y="2405149"/>
          <a:ext cx="9631132" cy="3899394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4898559">
                  <a:extLst>
                    <a:ext uri="{9D8B030D-6E8A-4147-A177-3AD203B41FA5}">
                      <a16:colId xmlns:a16="http://schemas.microsoft.com/office/drawing/2014/main" val="158600099"/>
                    </a:ext>
                  </a:extLst>
                </a:gridCol>
                <a:gridCol w="4732573">
                  <a:extLst>
                    <a:ext uri="{9D8B030D-6E8A-4147-A177-3AD203B41FA5}">
                      <a16:colId xmlns:a16="http://schemas.microsoft.com/office/drawing/2014/main" val="2298120693"/>
                    </a:ext>
                  </a:extLst>
                </a:gridCol>
              </a:tblGrid>
              <a:tr h="433266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>
                          <a:effectLst/>
                        </a:rPr>
                        <a:t>Les actions</a:t>
                      </a:r>
                      <a:endParaRPr lang="fr-FR" sz="2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879" marR="157879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1365661"/>
                  </a:ext>
                </a:extLst>
              </a:tr>
              <a:tr h="4332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>
                          <a:effectLst/>
                        </a:rPr>
                        <a:t>Coupez </a:t>
                      </a:r>
                      <a:endParaRPr lang="fr-FR" sz="2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879" marR="1578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>
                          <a:effectLst/>
                        </a:rPr>
                        <a:t>la viande</a:t>
                      </a:r>
                      <a:endParaRPr lang="fr-FR" sz="2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879" marR="157879" marT="0" marB="0"/>
                </a:tc>
                <a:extLst>
                  <a:ext uri="{0D108BD9-81ED-4DB2-BD59-A6C34878D82A}">
                    <a16:rowId xmlns:a16="http://schemas.microsoft.com/office/drawing/2014/main" val="1109646561"/>
                  </a:ext>
                </a:extLst>
              </a:tr>
              <a:tr h="4332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>
                          <a:effectLst/>
                        </a:rPr>
                        <a:t>Épluchez </a:t>
                      </a:r>
                      <a:endParaRPr lang="fr-FR" sz="2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879" marR="1578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>
                          <a:effectLst/>
                        </a:rPr>
                        <a:t>les oignons</a:t>
                      </a:r>
                      <a:endParaRPr lang="fr-FR" sz="2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879" marR="157879" marT="0" marB="0"/>
                </a:tc>
                <a:extLst>
                  <a:ext uri="{0D108BD9-81ED-4DB2-BD59-A6C34878D82A}">
                    <a16:rowId xmlns:a16="http://schemas.microsoft.com/office/drawing/2014/main" val="3491577624"/>
                  </a:ext>
                </a:extLst>
              </a:tr>
              <a:tr h="4332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>
                          <a:effectLst/>
                        </a:rPr>
                        <a:t>Versez </a:t>
                      </a:r>
                      <a:endParaRPr lang="fr-FR" sz="2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879" marR="1578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>
                          <a:effectLst/>
                        </a:rPr>
                        <a:t>l’huile</a:t>
                      </a:r>
                      <a:endParaRPr lang="fr-FR" sz="2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879" marR="157879" marT="0" marB="0"/>
                </a:tc>
                <a:extLst>
                  <a:ext uri="{0D108BD9-81ED-4DB2-BD59-A6C34878D82A}">
                    <a16:rowId xmlns:a16="http://schemas.microsoft.com/office/drawing/2014/main" val="709830686"/>
                  </a:ext>
                </a:extLst>
              </a:tr>
              <a:tr h="4332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>
                          <a:effectLst/>
                        </a:rPr>
                        <a:t>Ajoutez </a:t>
                      </a:r>
                      <a:endParaRPr lang="fr-FR" sz="2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879" marR="1578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>
                          <a:effectLst/>
                        </a:rPr>
                        <a:t>les tomates</a:t>
                      </a:r>
                      <a:endParaRPr lang="fr-FR" sz="2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879" marR="157879" marT="0" marB="0"/>
                </a:tc>
                <a:extLst>
                  <a:ext uri="{0D108BD9-81ED-4DB2-BD59-A6C34878D82A}">
                    <a16:rowId xmlns:a16="http://schemas.microsoft.com/office/drawing/2014/main" val="263383090"/>
                  </a:ext>
                </a:extLst>
              </a:tr>
              <a:tr h="4332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>
                          <a:effectLst/>
                        </a:rPr>
                        <a:t>Salez</a:t>
                      </a:r>
                      <a:endParaRPr lang="fr-FR" sz="2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879" marR="1578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>
                          <a:effectLst/>
                        </a:rPr>
                        <a:t> </a:t>
                      </a:r>
                      <a:endParaRPr lang="fr-FR" sz="2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879" marR="157879" marT="0" marB="0"/>
                </a:tc>
                <a:extLst>
                  <a:ext uri="{0D108BD9-81ED-4DB2-BD59-A6C34878D82A}">
                    <a16:rowId xmlns:a16="http://schemas.microsoft.com/office/drawing/2014/main" val="869799417"/>
                  </a:ext>
                </a:extLst>
              </a:tr>
              <a:tr h="4332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>
                          <a:effectLst/>
                        </a:rPr>
                        <a:t>Poivrez</a:t>
                      </a:r>
                      <a:endParaRPr lang="fr-FR" sz="2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879" marR="1578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>
                          <a:effectLst/>
                        </a:rPr>
                        <a:t> </a:t>
                      </a:r>
                      <a:endParaRPr lang="fr-FR" sz="2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879" marR="157879" marT="0" marB="0"/>
                </a:tc>
                <a:extLst>
                  <a:ext uri="{0D108BD9-81ED-4DB2-BD59-A6C34878D82A}">
                    <a16:rowId xmlns:a16="http://schemas.microsoft.com/office/drawing/2014/main" val="2393729491"/>
                  </a:ext>
                </a:extLst>
              </a:tr>
              <a:tr h="4332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>
                          <a:effectLst/>
                        </a:rPr>
                        <a:t>Servez </a:t>
                      </a:r>
                      <a:endParaRPr lang="fr-FR" sz="2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879" marR="1578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>
                          <a:effectLst/>
                        </a:rPr>
                        <a:t>chaud</a:t>
                      </a:r>
                      <a:endParaRPr lang="fr-FR" sz="2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879" marR="157879" marT="0" marB="0"/>
                </a:tc>
                <a:extLst>
                  <a:ext uri="{0D108BD9-81ED-4DB2-BD59-A6C34878D82A}">
                    <a16:rowId xmlns:a16="http://schemas.microsoft.com/office/drawing/2014/main" val="2371096123"/>
                  </a:ext>
                </a:extLst>
              </a:tr>
              <a:tr h="4332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>
                          <a:effectLst/>
                        </a:rPr>
                        <a:t>Faites cuire </a:t>
                      </a:r>
                      <a:endParaRPr lang="fr-FR" sz="2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879" marR="1578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600">
                          <a:effectLst/>
                        </a:rPr>
                        <a:t>la viande</a:t>
                      </a:r>
                      <a:endParaRPr lang="fr-FR" sz="2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7879" marR="157879" marT="0" marB="0"/>
                </a:tc>
                <a:extLst>
                  <a:ext uri="{0D108BD9-81ED-4DB2-BD59-A6C34878D82A}">
                    <a16:rowId xmlns:a16="http://schemas.microsoft.com/office/drawing/2014/main" val="754839059"/>
                  </a:ext>
                </a:extLst>
              </a:tr>
            </a:tbl>
          </a:graphicData>
        </a:graphic>
      </p:graphicFrame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A3186B85-5ACA-9405-6499-F06CDF32A33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23798279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450467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70" name="Rectangle 1069">
            <a:extLst>
              <a:ext uri="{FF2B5EF4-FFF2-40B4-BE49-F238E27FC236}">
                <a16:creationId xmlns:a16="http://schemas.microsoft.com/office/drawing/2014/main" id="{C232B152-3720-4D3B-97ED-45CE5483F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2" name="Freeform: Shape 1071">
            <a:extLst>
              <a:ext uri="{FF2B5EF4-FFF2-40B4-BE49-F238E27FC236}">
                <a16:creationId xmlns:a16="http://schemas.microsoft.com/office/drawing/2014/main" id="{11BAB570-FF10-4E96-8A3F-FA9804702B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4693698" cy="6858000"/>
          </a:xfrm>
          <a:custGeom>
            <a:avLst/>
            <a:gdLst>
              <a:gd name="connsiteX0" fmla="*/ 0 w 4693698"/>
              <a:gd name="connsiteY0" fmla="*/ 0 h 6858000"/>
              <a:gd name="connsiteX1" fmla="*/ 420914 w 4693698"/>
              <a:gd name="connsiteY1" fmla="*/ 0 h 6858000"/>
              <a:gd name="connsiteX2" fmla="*/ 1582057 w 4693698"/>
              <a:gd name="connsiteY2" fmla="*/ 0 h 6858000"/>
              <a:gd name="connsiteX3" fmla="*/ 4503903 w 4693698"/>
              <a:gd name="connsiteY3" fmla="*/ 0 h 6858000"/>
              <a:gd name="connsiteX4" fmla="*/ 4508943 w 4693698"/>
              <a:gd name="connsiteY4" fmla="*/ 66675 h 6858000"/>
              <a:gd name="connsiteX5" fmla="*/ 4517340 w 4693698"/>
              <a:gd name="connsiteY5" fmla="*/ 122237 h 6858000"/>
              <a:gd name="connsiteX6" fmla="*/ 4527418 w 4693698"/>
              <a:gd name="connsiteY6" fmla="*/ 174625 h 6858000"/>
              <a:gd name="connsiteX7" fmla="*/ 4544214 w 4693698"/>
              <a:gd name="connsiteY7" fmla="*/ 217487 h 6858000"/>
              <a:gd name="connsiteX8" fmla="*/ 4561010 w 4693698"/>
              <a:gd name="connsiteY8" fmla="*/ 260350 h 6858000"/>
              <a:gd name="connsiteX9" fmla="*/ 4581165 w 4693698"/>
              <a:gd name="connsiteY9" fmla="*/ 296862 h 6858000"/>
              <a:gd name="connsiteX10" fmla="*/ 4601320 w 4693698"/>
              <a:gd name="connsiteY10" fmla="*/ 334962 h 6858000"/>
              <a:gd name="connsiteX11" fmla="*/ 4619796 w 4693698"/>
              <a:gd name="connsiteY11" fmla="*/ 369887 h 6858000"/>
              <a:gd name="connsiteX12" fmla="*/ 4638271 w 4693698"/>
              <a:gd name="connsiteY12" fmla="*/ 409575 h 6858000"/>
              <a:gd name="connsiteX13" fmla="*/ 4655067 w 4693698"/>
              <a:gd name="connsiteY13" fmla="*/ 450850 h 6858000"/>
              <a:gd name="connsiteX14" fmla="*/ 4670184 w 4693698"/>
              <a:gd name="connsiteY14" fmla="*/ 496887 h 6858000"/>
              <a:gd name="connsiteX15" fmla="*/ 4681941 w 4693698"/>
              <a:gd name="connsiteY15" fmla="*/ 546100 h 6858000"/>
              <a:gd name="connsiteX16" fmla="*/ 4690339 w 4693698"/>
              <a:gd name="connsiteY16" fmla="*/ 606425 h 6858000"/>
              <a:gd name="connsiteX17" fmla="*/ 4693698 w 4693698"/>
              <a:gd name="connsiteY17" fmla="*/ 673100 h 6858000"/>
              <a:gd name="connsiteX18" fmla="*/ 4690339 w 4693698"/>
              <a:gd name="connsiteY18" fmla="*/ 744537 h 6858000"/>
              <a:gd name="connsiteX19" fmla="*/ 4681941 w 4693698"/>
              <a:gd name="connsiteY19" fmla="*/ 801687 h 6858000"/>
              <a:gd name="connsiteX20" fmla="*/ 4670184 w 4693698"/>
              <a:gd name="connsiteY20" fmla="*/ 854075 h 6858000"/>
              <a:gd name="connsiteX21" fmla="*/ 4655067 w 4693698"/>
              <a:gd name="connsiteY21" fmla="*/ 901700 h 6858000"/>
              <a:gd name="connsiteX22" fmla="*/ 4638271 w 4693698"/>
              <a:gd name="connsiteY22" fmla="*/ 942975 h 6858000"/>
              <a:gd name="connsiteX23" fmla="*/ 4618116 w 4693698"/>
              <a:gd name="connsiteY23" fmla="*/ 981075 h 6858000"/>
              <a:gd name="connsiteX24" fmla="*/ 4597961 w 4693698"/>
              <a:gd name="connsiteY24" fmla="*/ 1017587 h 6858000"/>
              <a:gd name="connsiteX25" fmla="*/ 4577806 w 4693698"/>
              <a:gd name="connsiteY25" fmla="*/ 1055687 h 6858000"/>
              <a:gd name="connsiteX26" fmla="*/ 4559330 w 4693698"/>
              <a:gd name="connsiteY26" fmla="*/ 1095375 h 6858000"/>
              <a:gd name="connsiteX27" fmla="*/ 4540854 w 4693698"/>
              <a:gd name="connsiteY27" fmla="*/ 1136650 h 6858000"/>
              <a:gd name="connsiteX28" fmla="*/ 4525739 w 4693698"/>
              <a:gd name="connsiteY28" fmla="*/ 1182687 h 6858000"/>
              <a:gd name="connsiteX29" fmla="*/ 4515661 w 4693698"/>
              <a:gd name="connsiteY29" fmla="*/ 1235075 h 6858000"/>
              <a:gd name="connsiteX30" fmla="*/ 4505583 w 4693698"/>
              <a:gd name="connsiteY30" fmla="*/ 1295400 h 6858000"/>
              <a:gd name="connsiteX31" fmla="*/ 4503903 w 4693698"/>
              <a:gd name="connsiteY31" fmla="*/ 1363662 h 6858000"/>
              <a:gd name="connsiteX32" fmla="*/ 4505583 w 4693698"/>
              <a:gd name="connsiteY32" fmla="*/ 1431925 h 6858000"/>
              <a:gd name="connsiteX33" fmla="*/ 4515661 w 4693698"/>
              <a:gd name="connsiteY33" fmla="*/ 1492250 h 6858000"/>
              <a:gd name="connsiteX34" fmla="*/ 4525739 w 4693698"/>
              <a:gd name="connsiteY34" fmla="*/ 1544637 h 6858000"/>
              <a:gd name="connsiteX35" fmla="*/ 4540854 w 4693698"/>
              <a:gd name="connsiteY35" fmla="*/ 1589087 h 6858000"/>
              <a:gd name="connsiteX36" fmla="*/ 4559330 w 4693698"/>
              <a:gd name="connsiteY36" fmla="*/ 1631950 h 6858000"/>
              <a:gd name="connsiteX37" fmla="*/ 4577806 w 4693698"/>
              <a:gd name="connsiteY37" fmla="*/ 1671637 h 6858000"/>
              <a:gd name="connsiteX38" fmla="*/ 4597961 w 4693698"/>
              <a:gd name="connsiteY38" fmla="*/ 1708150 h 6858000"/>
              <a:gd name="connsiteX39" fmla="*/ 4618116 w 4693698"/>
              <a:gd name="connsiteY39" fmla="*/ 1743075 h 6858000"/>
              <a:gd name="connsiteX40" fmla="*/ 4638271 w 4693698"/>
              <a:gd name="connsiteY40" fmla="*/ 1782762 h 6858000"/>
              <a:gd name="connsiteX41" fmla="*/ 4655067 w 4693698"/>
              <a:gd name="connsiteY41" fmla="*/ 1824037 h 6858000"/>
              <a:gd name="connsiteX42" fmla="*/ 4670184 w 4693698"/>
              <a:gd name="connsiteY42" fmla="*/ 1870075 h 6858000"/>
              <a:gd name="connsiteX43" fmla="*/ 4681941 w 4693698"/>
              <a:gd name="connsiteY43" fmla="*/ 1922462 h 6858000"/>
              <a:gd name="connsiteX44" fmla="*/ 4690339 w 4693698"/>
              <a:gd name="connsiteY44" fmla="*/ 1982787 h 6858000"/>
              <a:gd name="connsiteX45" fmla="*/ 4693698 w 4693698"/>
              <a:gd name="connsiteY45" fmla="*/ 2051050 h 6858000"/>
              <a:gd name="connsiteX46" fmla="*/ 4690339 w 4693698"/>
              <a:gd name="connsiteY46" fmla="*/ 2119312 h 6858000"/>
              <a:gd name="connsiteX47" fmla="*/ 4681941 w 4693698"/>
              <a:gd name="connsiteY47" fmla="*/ 2179637 h 6858000"/>
              <a:gd name="connsiteX48" fmla="*/ 4670184 w 4693698"/>
              <a:gd name="connsiteY48" fmla="*/ 2232025 h 6858000"/>
              <a:gd name="connsiteX49" fmla="*/ 4655067 w 4693698"/>
              <a:gd name="connsiteY49" fmla="*/ 2278062 h 6858000"/>
              <a:gd name="connsiteX50" fmla="*/ 4638271 w 4693698"/>
              <a:gd name="connsiteY50" fmla="*/ 2319337 h 6858000"/>
              <a:gd name="connsiteX51" fmla="*/ 4618116 w 4693698"/>
              <a:gd name="connsiteY51" fmla="*/ 2359025 h 6858000"/>
              <a:gd name="connsiteX52" fmla="*/ 4597961 w 4693698"/>
              <a:gd name="connsiteY52" fmla="*/ 2395537 h 6858000"/>
              <a:gd name="connsiteX53" fmla="*/ 4577806 w 4693698"/>
              <a:gd name="connsiteY53" fmla="*/ 2433637 h 6858000"/>
              <a:gd name="connsiteX54" fmla="*/ 4559330 w 4693698"/>
              <a:gd name="connsiteY54" fmla="*/ 2471737 h 6858000"/>
              <a:gd name="connsiteX55" fmla="*/ 4540854 w 4693698"/>
              <a:gd name="connsiteY55" fmla="*/ 2513012 h 6858000"/>
              <a:gd name="connsiteX56" fmla="*/ 4525739 w 4693698"/>
              <a:gd name="connsiteY56" fmla="*/ 2560637 h 6858000"/>
              <a:gd name="connsiteX57" fmla="*/ 4515661 w 4693698"/>
              <a:gd name="connsiteY57" fmla="*/ 2613025 h 6858000"/>
              <a:gd name="connsiteX58" fmla="*/ 4505583 w 4693698"/>
              <a:gd name="connsiteY58" fmla="*/ 2671762 h 6858000"/>
              <a:gd name="connsiteX59" fmla="*/ 4503903 w 4693698"/>
              <a:gd name="connsiteY59" fmla="*/ 2741612 h 6858000"/>
              <a:gd name="connsiteX60" fmla="*/ 4505583 w 4693698"/>
              <a:gd name="connsiteY60" fmla="*/ 2809875 h 6858000"/>
              <a:gd name="connsiteX61" fmla="*/ 4515661 w 4693698"/>
              <a:gd name="connsiteY61" fmla="*/ 2868612 h 6858000"/>
              <a:gd name="connsiteX62" fmla="*/ 4525739 w 4693698"/>
              <a:gd name="connsiteY62" fmla="*/ 2922587 h 6858000"/>
              <a:gd name="connsiteX63" fmla="*/ 4540854 w 4693698"/>
              <a:gd name="connsiteY63" fmla="*/ 2967037 h 6858000"/>
              <a:gd name="connsiteX64" fmla="*/ 4559330 w 4693698"/>
              <a:gd name="connsiteY64" fmla="*/ 3009900 h 6858000"/>
              <a:gd name="connsiteX65" fmla="*/ 4577806 w 4693698"/>
              <a:gd name="connsiteY65" fmla="*/ 3046412 h 6858000"/>
              <a:gd name="connsiteX66" fmla="*/ 4597961 w 4693698"/>
              <a:gd name="connsiteY66" fmla="*/ 3084512 h 6858000"/>
              <a:gd name="connsiteX67" fmla="*/ 4618116 w 4693698"/>
              <a:gd name="connsiteY67" fmla="*/ 3121025 h 6858000"/>
              <a:gd name="connsiteX68" fmla="*/ 4638271 w 4693698"/>
              <a:gd name="connsiteY68" fmla="*/ 3160712 h 6858000"/>
              <a:gd name="connsiteX69" fmla="*/ 4655067 w 4693698"/>
              <a:gd name="connsiteY69" fmla="*/ 3201987 h 6858000"/>
              <a:gd name="connsiteX70" fmla="*/ 4670184 w 4693698"/>
              <a:gd name="connsiteY70" fmla="*/ 3248025 h 6858000"/>
              <a:gd name="connsiteX71" fmla="*/ 4681941 w 4693698"/>
              <a:gd name="connsiteY71" fmla="*/ 3300412 h 6858000"/>
              <a:gd name="connsiteX72" fmla="*/ 4690339 w 4693698"/>
              <a:gd name="connsiteY72" fmla="*/ 3360737 h 6858000"/>
              <a:gd name="connsiteX73" fmla="*/ 4693698 w 4693698"/>
              <a:gd name="connsiteY73" fmla="*/ 3427412 h 6858000"/>
              <a:gd name="connsiteX74" fmla="*/ 4690339 w 4693698"/>
              <a:gd name="connsiteY74" fmla="*/ 3497262 h 6858000"/>
              <a:gd name="connsiteX75" fmla="*/ 4681941 w 4693698"/>
              <a:gd name="connsiteY75" fmla="*/ 3557587 h 6858000"/>
              <a:gd name="connsiteX76" fmla="*/ 4670184 w 4693698"/>
              <a:gd name="connsiteY76" fmla="*/ 3609975 h 6858000"/>
              <a:gd name="connsiteX77" fmla="*/ 4655067 w 4693698"/>
              <a:gd name="connsiteY77" fmla="*/ 3656012 h 6858000"/>
              <a:gd name="connsiteX78" fmla="*/ 4638271 w 4693698"/>
              <a:gd name="connsiteY78" fmla="*/ 3697287 h 6858000"/>
              <a:gd name="connsiteX79" fmla="*/ 4618116 w 4693698"/>
              <a:gd name="connsiteY79" fmla="*/ 3736975 h 6858000"/>
              <a:gd name="connsiteX80" fmla="*/ 4577806 w 4693698"/>
              <a:gd name="connsiteY80" fmla="*/ 3811587 h 6858000"/>
              <a:gd name="connsiteX81" fmla="*/ 4559330 w 4693698"/>
              <a:gd name="connsiteY81" fmla="*/ 3848100 h 6858000"/>
              <a:gd name="connsiteX82" fmla="*/ 4540854 w 4693698"/>
              <a:gd name="connsiteY82" fmla="*/ 3890962 h 6858000"/>
              <a:gd name="connsiteX83" fmla="*/ 4525739 w 4693698"/>
              <a:gd name="connsiteY83" fmla="*/ 3935412 h 6858000"/>
              <a:gd name="connsiteX84" fmla="*/ 4515661 w 4693698"/>
              <a:gd name="connsiteY84" fmla="*/ 3987800 h 6858000"/>
              <a:gd name="connsiteX85" fmla="*/ 4505583 w 4693698"/>
              <a:gd name="connsiteY85" fmla="*/ 4048125 h 6858000"/>
              <a:gd name="connsiteX86" fmla="*/ 4503903 w 4693698"/>
              <a:gd name="connsiteY86" fmla="*/ 4116387 h 6858000"/>
              <a:gd name="connsiteX87" fmla="*/ 4505583 w 4693698"/>
              <a:gd name="connsiteY87" fmla="*/ 4186237 h 6858000"/>
              <a:gd name="connsiteX88" fmla="*/ 4515661 w 4693698"/>
              <a:gd name="connsiteY88" fmla="*/ 4244975 h 6858000"/>
              <a:gd name="connsiteX89" fmla="*/ 4525739 w 4693698"/>
              <a:gd name="connsiteY89" fmla="*/ 4297362 h 6858000"/>
              <a:gd name="connsiteX90" fmla="*/ 4540854 w 4693698"/>
              <a:gd name="connsiteY90" fmla="*/ 4343400 h 6858000"/>
              <a:gd name="connsiteX91" fmla="*/ 4559330 w 4693698"/>
              <a:gd name="connsiteY91" fmla="*/ 4386262 h 6858000"/>
              <a:gd name="connsiteX92" fmla="*/ 4577806 w 4693698"/>
              <a:gd name="connsiteY92" fmla="*/ 4424362 h 6858000"/>
              <a:gd name="connsiteX93" fmla="*/ 4618116 w 4693698"/>
              <a:gd name="connsiteY93" fmla="*/ 4498975 h 6858000"/>
              <a:gd name="connsiteX94" fmla="*/ 4638271 w 4693698"/>
              <a:gd name="connsiteY94" fmla="*/ 4537075 h 6858000"/>
              <a:gd name="connsiteX95" fmla="*/ 4655067 w 4693698"/>
              <a:gd name="connsiteY95" fmla="*/ 4579937 h 6858000"/>
              <a:gd name="connsiteX96" fmla="*/ 4670184 w 4693698"/>
              <a:gd name="connsiteY96" fmla="*/ 4625975 h 6858000"/>
              <a:gd name="connsiteX97" fmla="*/ 4681941 w 4693698"/>
              <a:gd name="connsiteY97" fmla="*/ 4678362 h 6858000"/>
              <a:gd name="connsiteX98" fmla="*/ 4690339 w 4693698"/>
              <a:gd name="connsiteY98" fmla="*/ 4738687 h 6858000"/>
              <a:gd name="connsiteX99" fmla="*/ 4693698 w 4693698"/>
              <a:gd name="connsiteY99" fmla="*/ 4806950 h 6858000"/>
              <a:gd name="connsiteX100" fmla="*/ 4690339 w 4693698"/>
              <a:gd name="connsiteY100" fmla="*/ 4875212 h 6858000"/>
              <a:gd name="connsiteX101" fmla="*/ 4681941 w 4693698"/>
              <a:gd name="connsiteY101" fmla="*/ 4935537 h 6858000"/>
              <a:gd name="connsiteX102" fmla="*/ 4670184 w 4693698"/>
              <a:gd name="connsiteY102" fmla="*/ 4987925 h 6858000"/>
              <a:gd name="connsiteX103" fmla="*/ 4655067 w 4693698"/>
              <a:gd name="connsiteY103" fmla="*/ 5033962 h 6858000"/>
              <a:gd name="connsiteX104" fmla="*/ 4638271 w 4693698"/>
              <a:gd name="connsiteY104" fmla="*/ 5075237 h 6858000"/>
              <a:gd name="connsiteX105" fmla="*/ 4618116 w 4693698"/>
              <a:gd name="connsiteY105" fmla="*/ 5114925 h 6858000"/>
              <a:gd name="connsiteX106" fmla="*/ 4597961 w 4693698"/>
              <a:gd name="connsiteY106" fmla="*/ 5149850 h 6858000"/>
              <a:gd name="connsiteX107" fmla="*/ 4577806 w 4693698"/>
              <a:gd name="connsiteY107" fmla="*/ 5186362 h 6858000"/>
              <a:gd name="connsiteX108" fmla="*/ 4559330 w 4693698"/>
              <a:gd name="connsiteY108" fmla="*/ 5226050 h 6858000"/>
              <a:gd name="connsiteX109" fmla="*/ 4540854 w 4693698"/>
              <a:gd name="connsiteY109" fmla="*/ 5268912 h 6858000"/>
              <a:gd name="connsiteX110" fmla="*/ 4525739 w 4693698"/>
              <a:gd name="connsiteY110" fmla="*/ 5313362 h 6858000"/>
              <a:gd name="connsiteX111" fmla="*/ 4515661 w 4693698"/>
              <a:gd name="connsiteY111" fmla="*/ 5365750 h 6858000"/>
              <a:gd name="connsiteX112" fmla="*/ 4505583 w 4693698"/>
              <a:gd name="connsiteY112" fmla="*/ 5426075 h 6858000"/>
              <a:gd name="connsiteX113" fmla="*/ 4503903 w 4693698"/>
              <a:gd name="connsiteY113" fmla="*/ 5494337 h 6858000"/>
              <a:gd name="connsiteX114" fmla="*/ 4505583 w 4693698"/>
              <a:gd name="connsiteY114" fmla="*/ 5562600 h 6858000"/>
              <a:gd name="connsiteX115" fmla="*/ 4515661 w 4693698"/>
              <a:gd name="connsiteY115" fmla="*/ 5622925 h 6858000"/>
              <a:gd name="connsiteX116" fmla="*/ 4525739 w 4693698"/>
              <a:gd name="connsiteY116" fmla="*/ 5675312 h 6858000"/>
              <a:gd name="connsiteX117" fmla="*/ 4540854 w 4693698"/>
              <a:gd name="connsiteY117" fmla="*/ 5721350 h 6858000"/>
              <a:gd name="connsiteX118" fmla="*/ 4559330 w 4693698"/>
              <a:gd name="connsiteY118" fmla="*/ 5762625 h 6858000"/>
              <a:gd name="connsiteX119" fmla="*/ 4577806 w 4693698"/>
              <a:gd name="connsiteY119" fmla="*/ 5802312 h 6858000"/>
              <a:gd name="connsiteX120" fmla="*/ 4597961 w 4693698"/>
              <a:gd name="connsiteY120" fmla="*/ 5840412 h 6858000"/>
              <a:gd name="connsiteX121" fmla="*/ 4618116 w 4693698"/>
              <a:gd name="connsiteY121" fmla="*/ 5876925 h 6858000"/>
              <a:gd name="connsiteX122" fmla="*/ 4638271 w 4693698"/>
              <a:gd name="connsiteY122" fmla="*/ 5915025 h 6858000"/>
              <a:gd name="connsiteX123" fmla="*/ 4655067 w 4693698"/>
              <a:gd name="connsiteY123" fmla="*/ 5956300 h 6858000"/>
              <a:gd name="connsiteX124" fmla="*/ 4670184 w 4693698"/>
              <a:gd name="connsiteY124" fmla="*/ 6003925 h 6858000"/>
              <a:gd name="connsiteX125" fmla="*/ 4681941 w 4693698"/>
              <a:gd name="connsiteY125" fmla="*/ 6056312 h 6858000"/>
              <a:gd name="connsiteX126" fmla="*/ 4690339 w 4693698"/>
              <a:gd name="connsiteY126" fmla="*/ 6113462 h 6858000"/>
              <a:gd name="connsiteX127" fmla="*/ 4693698 w 4693698"/>
              <a:gd name="connsiteY127" fmla="*/ 6183312 h 6858000"/>
              <a:gd name="connsiteX128" fmla="*/ 4690339 w 4693698"/>
              <a:gd name="connsiteY128" fmla="*/ 6251575 h 6858000"/>
              <a:gd name="connsiteX129" fmla="*/ 4681941 w 4693698"/>
              <a:gd name="connsiteY129" fmla="*/ 6311900 h 6858000"/>
              <a:gd name="connsiteX130" fmla="*/ 4670184 w 4693698"/>
              <a:gd name="connsiteY130" fmla="*/ 6361112 h 6858000"/>
              <a:gd name="connsiteX131" fmla="*/ 4655067 w 4693698"/>
              <a:gd name="connsiteY131" fmla="*/ 6407150 h 6858000"/>
              <a:gd name="connsiteX132" fmla="*/ 4638271 w 4693698"/>
              <a:gd name="connsiteY132" fmla="*/ 6448425 h 6858000"/>
              <a:gd name="connsiteX133" fmla="*/ 4619796 w 4693698"/>
              <a:gd name="connsiteY133" fmla="*/ 6488112 h 6858000"/>
              <a:gd name="connsiteX134" fmla="*/ 4601320 w 4693698"/>
              <a:gd name="connsiteY134" fmla="*/ 6523037 h 6858000"/>
              <a:gd name="connsiteX135" fmla="*/ 4581165 w 4693698"/>
              <a:gd name="connsiteY135" fmla="*/ 6561137 h 6858000"/>
              <a:gd name="connsiteX136" fmla="*/ 4561010 w 4693698"/>
              <a:gd name="connsiteY136" fmla="*/ 6597650 h 6858000"/>
              <a:gd name="connsiteX137" fmla="*/ 4544214 w 4693698"/>
              <a:gd name="connsiteY137" fmla="*/ 6640512 h 6858000"/>
              <a:gd name="connsiteX138" fmla="*/ 4527418 w 4693698"/>
              <a:gd name="connsiteY138" fmla="*/ 6683375 h 6858000"/>
              <a:gd name="connsiteX139" fmla="*/ 4517340 w 4693698"/>
              <a:gd name="connsiteY139" fmla="*/ 6735762 h 6858000"/>
              <a:gd name="connsiteX140" fmla="*/ 4508943 w 4693698"/>
              <a:gd name="connsiteY140" fmla="*/ 6791325 h 6858000"/>
              <a:gd name="connsiteX141" fmla="*/ 4503903 w 4693698"/>
              <a:gd name="connsiteY141" fmla="*/ 6858000 h 6858000"/>
              <a:gd name="connsiteX142" fmla="*/ 1582057 w 4693698"/>
              <a:gd name="connsiteY142" fmla="*/ 6858000 h 6858000"/>
              <a:gd name="connsiteX143" fmla="*/ 420914 w 4693698"/>
              <a:gd name="connsiteY143" fmla="*/ 6858000 h 6858000"/>
              <a:gd name="connsiteX144" fmla="*/ 0 w 4693698"/>
              <a:gd name="connsiteY14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</a:cxnLst>
            <a:rect l="l" t="t" r="r" b="b"/>
            <a:pathLst>
              <a:path w="4693698" h="6858000">
                <a:moveTo>
                  <a:pt x="0" y="0"/>
                </a:moveTo>
                <a:lnTo>
                  <a:pt x="420914" y="0"/>
                </a:lnTo>
                <a:lnTo>
                  <a:pt x="1582057" y="0"/>
                </a:lnTo>
                <a:lnTo>
                  <a:pt x="4503903" y="0"/>
                </a:lnTo>
                <a:lnTo>
                  <a:pt x="4508943" y="66675"/>
                </a:lnTo>
                <a:lnTo>
                  <a:pt x="4517340" y="122237"/>
                </a:lnTo>
                <a:lnTo>
                  <a:pt x="4527418" y="174625"/>
                </a:lnTo>
                <a:lnTo>
                  <a:pt x="4544214" y="217487"/>
                </a:lnTo>
                <a:lnTo>
                  <a:pt x="4561010" y="260350"/>
                </a:lnTo>
                <a:lnTo>
                  <a:pt x="4581165" y="296862"/>
                </a:lnTo>
                <a:lnTo>
                  <a:pt x="4601320" y="334962"/>
                </a:lnTo>
                <a:lnTo>
                  <a:pt x="4619796" y="369887"/>
                </a:lnTo>
                <a:lnTo>
                  <a:pt x="4638271" y="409575"/>
                </a:lnTo>
                <a:lnTo>
                  <a:pt x="4655067" y="450850"/>
                </a:lnTo>
                <a:lnTo>
                  <a:pt x="4670184" y="496887"/>
                </a:lnTo>
                <a:lnTo>
                  <a:pt x="4681941" y="546100"/>
                </a:lnTo>
                <a:lnTo>
                  <a:pt x="4690339" y="606425"/>
                </a:lnTo>
                <a:lnTo>
                  <a:pt x="4693698" y="673100"/>
                </a:lnTo>
                <a:lnTo>
                  <a:pt x="4690339" y="744537"/>
                </a:lnTo>
                <a:lnTo>
                  <a:pt x="4681941" y="801687"/>
                </a:lnTo>
                <a:lnTo>
                  <a:pt x="4670184" y="854075"/>
                </a:lnTo>
                <a:lnTo>
                  <a:pt x="4655067" y="901700"/>
                </a:lnTo>
                <a:lnTo>
                  <a:pt x="4638271" y="942975"/>
                </a:lnTo>
                <a:lnTo>
                  <a:pt x="4618116" y="981075"/>
                </a:lnTo>
                <a:lnTo>
                  <a:pt x="4597961" y="1017587"/>
                </a:lnTo>
                <a:lnTo>
                  <a:pt x="4577806" y="1055687"/>
                </a:lnTo>
                <a:lnTo>
                  <a:pt x="4559330" y="1095375"/>
                </a:lnTo>
                <a:lnTo>
                  <a:pt x="4540854" y="1136650"/>
                </a:lnTo>
                <a:lnTo>
                  <a:pt x="4525739" y="1182687"/>
                </a:lnTo>
                <a:lnTo>
                  <a:pt x="4515661" y="1235075"/>
                </a:lnTo>
                <a:lnTo>
                  <a:pt x="4505583" y="1295400"/>
                </a:lnTo>
                <a:lnTo>
                  <a:pt x="4503903" y="1363662"/>
                </a:lnTo>
                <a:lnTo>
                  <a:pt x="4505583" y="1431925"/>
                </a:lnTo>
                <a:lnTo>
                  <a:pt x="4515661" y="1492250"/>
                </a:lnTo>
                <a:lnTo>
                  <a:pt x="4525739" y="1544637"/>
                </a:lnTo>
                <a:lnTo>
                  <a:pt x="4540854" y="1589087"/>
                </a:lnTo>
                <a:lnTo>
                  <a:pt x="4559330" y="1631950"/>
                </a:lnTo>
                <a:lnTo>
                  <a:pt x="4577806" y="1671637"/>
                </a:lnTo>
                <a:lnTo>
                  <a:pt x="4597961" y="1708150"/>
                </a:lnTo>
                <a:lnTo>
                  <a:pt x="4618116" y="1743075"/>
                </a:lnTo>
                <a:lnTo>
                  <a:pt x="4638271" y="1782762"/>
                </a:lnTo>
                <a:lnTo>
                  <a:pt x="4655067" y="1824037"/>
                </a:lnTo>
                <a:lnTo>
                  <a:pt x="4670184" y="1870075"/>
                </a:lnTo>
                <a:lnTo>
                  <a:pt x="4681941" y="1922462"/>
                </a:lnTo>
                <a:lnTo>
                  <a:pt x="4690339" y="1982787"/>
                </a:lnTo>
                <a:lnTo>
                  <a:pt x="4693698" y="2051050"/>
                </a:lnTo>
                <a:lnTo>
                  <a:pt x="4690339" y="2119312"/>
                </a:lnTo>
                <a:lnTo>
                  <a:pt x="4681941" y="2179637"/>
                </a:lnTo>
                <a:lnTo>
                  <a:pt x="4670184" y="2232025"/>
                </a:lnTo>
                <a:lnTo>
                  <a:pt x="4655067" y="2278062"/>
                </a:lnTo>
                <a:lnTo>
                  <a:pt x="4638271" y="2319337"/>
                </a:lnTo>
                <a:lnTo>
                  <a:pt x="4618116" y="2359025"/>
                </a:lnTo>
                <a:lnTo>
                  <a:pt x="4597961" y="2395537"/>
                </a:lnTo>
                <a:lnTo>
                  <a:pt x="4577806" y="2433637"/>
                </a:lnTo>
                <a:lnTo>
                  <a:pt x="4559330" y="2471737"/>
                </a:lnTo>
                <a:lnTo>
                  <a:pt x="4540854" y="2513012"/>
                </a:lnTo>
                <a:lnTo>
                  <a:pt x="4525739" y="2560637"/>
                </a:lnTo>
                <a:lnTo>
                  <a:pt x="4515661" y="2613025"/>
                </a:lnTo>
                <a:lnTo>
                  <a:pt x="4505583" y="2671762"/>
                </a:lnTo>
                <a:lnTo>
                  <a:pt x="4503903" y="2741612"/>
                </a:lnTo>
                <a:lnTo>
                  <a:pt x="4505583" y="2809875"/>
                </a:lnTo>
                <a:lnTo>
                  <a:pt x="4515661" y="2868612"/>
                </a:lnTo>
                <a:lnTo>
                  <a:pt x="4525739" y="2922587"/>
                </a:lnTo>
                <a:lnTo>
                  <a:pt x="4540854" y="2967037"/>
                </a:lnTo>
                <a:lnTo>
                  <a:pt x="4559330" y="3009900"/>
                </a:lnTo>
                <a:lnTo>
                  <a:pt x="4577806" y="3046412"/>
                </a:lnTo>
                <a:lnTo>
                  <a:pt x="4597961" y="3084512"/>
                </a:lnTo>
                <a:lnTo>
                  <a:pt x="4618116" y="3121025"/>
                </a:lnTo>
                <a:lnTo>
                  <a:pt x="4638271" y="3160712"/>
                </a:lnTo>
                <a:lnTo>
                  <a:pt x="4655067" y="3201987"/>
                </a:lnTo>
                <a:lnTo>
                  <a:pt x="4670184" y="3248025"/>
                </a:lnTo>
                <a:lnTo>
                  <a:pt x="4681941" y="3300412"/>
                </a:lnTo>
                <a:lnTo>
                  <a:pt x="4690339" y="3360737"/>
                </a:lnTo>
                <a:lnTo>
                  <a:pt x="4693698" y="3427412"/>
                </a:lnTo>
                <a:lnTo>
                  <a:pt x="4690339" y="3497262"/>
                </a:lnTo>
                <a:lnTo>
                  <a:pt x="4681941" y="3557587"/>
                </a:lnTo>
                <a:lnTo>
                  <a:pt x="4670184" y="3609975"/>
                </a:lnTo>
                <a:lnTo>
                  <a:pt x="4655067" y="3656012"/>
                </a:lnTo>
                <a:lnTo>
                  <a:pt x="4638271" y="3697287"/>
                </a:lnTo>
                <a:lnTo>
                  <a:pt x="4618116" y="3736975"/>
                </a:lnTo>
                <a:lnTo>
                  <a:pt x="4577806" y="3811587"/>
                </a:lnTo>
                <a:lnTo>
                  <a:pt x="4559330" y="3848100"/>
                </a:lnTo>
                <a:lnTo>
                  <a:pt x="4540854" y="3890962"/>
                </a:lnTo>
                <a:lnTo>
                  <a:pt x="4525739" y="3935412"/>
                </a:lnTo>
                <a:lnTo>
                  <a:pt x="4515661" y="3987800"/>
                </a:lnTo>
                <a:lnTo>
                  <a:pt x="4505583" y="4048125"/>
                </a:lnTo>
                <a:lnTo>
                  <a:pt x="4503903" y="4116387"/>
                </a:lnTo>
                <a:lnTo>
                  <a:pt x="4505583" y="4186237"/>
                </a:lnTo>
                <a:lnTo>
                  <a:pt x="4515661" y="4244975"/>
                </a:lnTo>
                <a:lnTo>
                  <a:pt x="4525739" y="4297362"/>
                </a:lnTo>
                <a:lnTo>
                  <a:pt x="4540854" y="4343400"/>
                </a:lnTo>
                <a:lnTo>
                  <a:pt x="4559330" y="4386262"/>
                </a:lnTo>
                <a:lnTo>
                  <a:pt x="4577806" y="4424362"/>
                </a:lnTo>
                <a:lnTo>
                  <a:pt x="4618116" y="4498975"/>
                </a:lnTo>
                <a:lnTo>
                  <a:pt x="4638271" y="4537075"/>
                </a:lnTo>
                <a:lnTo>
                  <a:pt x="4655067" y="4579937"/>
                </a:lnTo>
                <a:lnTo>
                  <a:pt x="4670184" y="4625975"/>
                </a:lnTo>
                <a:lnTo>
                  <a:pt x="4681941" y="4678362"/>
                </a:lnTo>
                <a:lnTo>
                  <a:pt x="4690339" y="4738687"/>
                </a:lnTo>
                <a:lnTo>
                  <a:pt x="4693698" y="4806950"/>
                </a:lnTo>
                <a:lnTo>
                  <a:pt x="4690339" y="4875212"/>
                </a:lnTo>
                <a:lnTo>
                  <a:pt x="4681941" y="4935537"/>
                </a:lnTo>
                <a:lnTo>
                  <a:pt x="4670184" y="4987925"/>
                </a:lnTo>
                <a:lnTo>
                  <a:pt x="4655067" y="5033962"/>
                </a:lnTo>
                <a:lnTo>
                  <a:pt x="4638271" y="5075237"/>
                </a:lnTo>
                <a:lnTo>
                  <a:pt x="4618116" y="5114925"/>
                </a:lnTo>
                <a:lnTo>
                  <a:pt x="4597961" y="5149850"/>
                </a:lnTo>
                <a:lnTo>
                  <a:pt x="4577806" y="5186362"/>
                </a:lnTo>
                <a:lnTo>
                  <a:pt x="4559330" y="5226050"/>
                </a:lnTo>
                <a:lnTo>
                  <a:pt x="4540854" y="5268912"/>
                </a:lnTo>
                <a:lnTo>
                  <a:pt x="4525739" y="5313362"/>
                </a:lnTo>
                <a:lnTo>
                  <a:pt x="4515661" y="5365750"/>
                </a:lnTo>
                <a:lnTo>
                  <a:pt x="4505583" y="5426075"/>
                </a:lnTo>
                <a:lnTo>
                  <a:pt x="4503903" y="5494337"/>
                </a:lnTo>
                <a:lnTo>
                  <a:pt x="4505583" y="5562600"/>
                </a:lnTo>
                <a:lnTo>
                  <a:pt x="4515661" y="5622925"/>
                </a:lnTo>
                <a:lnTo>
                  <a:pt x="4525739" y="5675312"/>
                </a:lnTo>
                <a:lnTo>
                  <a:pt x="4540854" y="5721350"/>
                </a:lnTo>
                <a:lnTo>
                  <a:pt x="4559330" y="5762625"/>
                </a:lnTo>
                <a:lnTo>
                  <a:pt x="4577806" y="5802312"/>
                </a:lnTo>
                <a:lnTo>
                  <a:pt x="4597961" y="5840412"/>
                </a:lnTo>
                <a:lnTo>
                  <a:pt x="4618116" y="5876925"/>
                </a:lnTo>
                <a:lnTo>
                  <a:pt x="4638271" y="5915025"/>
                </a:lnTo>
                <a:lnTo>
                  <a:pt x="4655067" y="5956300"/>
                </a:lnTo>
                <a:lnTo>
                  <a:pt x="4670184" y="6003925"/>
                </a:lnTo>
                <a:lnTo>
                  <a:pt x="4681941" y="6056312"/>
                </a:lnTo>
                <a:lnTo>
                  <a:pt x="4690339" y="6113462"/>
                </a:lnTo>
                <a:lnTo>
                  <a:pt x="4693698" y="6183312"/>
                </a:lnTo>
                <a:lnTo>
                  <a:pt x="4690339" y="6251575"/>
                </a:lnTo>
                <a:lnTo>
                  <a:pt x="4681941" y="6311900"/>
                </a:lnTo>
                <a:lnTo>
                  <a:pt x="4670184" y="6361112"/>
                </a:lnTo>
                <a:lnTo>
                  <a:pt x="4655067" y="6407150"/>
                </a:lnTo>
                <a:lnTo>
                  <a:pt x="4638271" y="6448425"/>
                </a:lnTo>
                <a:lnTo>
                  <a:pt x="4619796" y="6488112"/>
                </a:lnTo>
                <a:lnTo>
                  <a:pt x="4601320" y="6523037"/>
                </a:lnTo>
                <a:lnTo>
                  <a:pt x="4581165" y="6561137"/>
                </a:lnTo>
                <a:lnTo>
                  <a:pt x="4561010" y="6597650"/>
                </a:lnTo>
                <a:lnTo>
                  <a:pt x="4544214" y="6640512"/>
                </a:lnTo>
                <a:lnTo>
                  <a:pt x="4527418" y="6683375"/>
                </a:lnTo>
                <a:lnTo>
                  <a:pt x="4517340" y="6735762"/>
                </a:lnTo>
                <a:lnTo>
                  <a:pt x="4508943" y="6791325"/>
                </a:lnTo>
                <a:lnTo>
                  <a:pt x="4503903" y="6858000"/>
                </a:lnTo>
                <a:lnTo>
                  <a:pt x="1582057" y="6858000"/>
                </a:lnTo>
                <a:lnTo>
                  <a:pt x="420914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1074" name="Freeform: Shape 1073">
            <a:extLst>
              <a:ext uri="{FF2B5EF4-FFF2-40B4-BE49-F238E27FC236}">
                <a16:creationId xmlns:a16="http://schemas.microsoft.com/office/drawing/2014/main" id="{4B9FAFB2-BEB5-4848-8018-BCAD99E2E1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4838076" cy="6858000"/>
          </a:xfrm>
          <a:custGeom>
            <a:avLst/>
            <a:gdLst>
              <a:gd name="connsiteX0" fmla="*/ 4838076 w 4838076"/>
              <a:gd name="connsiteY0" fmla="*/ 0 h 6858000"/>
              <a:gd name="connsiteX1" fmla="*/ 4417162 w 4838076"/>
              <a:gd name="connsiteY1" fmla="*/ 0 h 6858000"/>
              <a:gd name="connsiteX2" fmla="*/ 3459219 w 4838076"/>
              <a:gd name="connsiteY2" fmla="*/ 0 h 6858000"/>
              <a:gd name="connsiteX3" fmla="*/ 334174 w 4838076"/>
              <a:gd name="connsiteY3" fmla="*/ 0 h 6858000"/>
              <a:gd name="connsiteX4" fmla="*/ 334173 w 4838076"/>
              <a:gd name="connsiteY4" fmla="*/ 0 h 6858000"/>
              <a:gd name="connsiteX5" fmla="*/ 189795 w 4838076"/>
              <a:gd name="connsiteY5" fmla="*/ 0 h 6858000"/>
              <a:gd name="connsiteX6" fmla="*/ 184756 w 4838076"/>
              <a:gd name="connsiteY6" fmla="*/ 66675 h 6858000"/>
              <a:gd name="connsiteX7" fmla="*/ 176358 w 4838076"/>
              <a:gd name="connsiteY7" fmla="*/ 122237 h 6858000"/>
              <a:gd name="connsiteX8" fmla="*/ 166281 w 4838076"/>
              <a:gd name="connsiteY8" fmla="*/ 174625 h 6858000"/>
              <a:gd name="connsiteX9" fmla="*/ 149485 w 4838076"/>
              <a:gd name="connsiteY9" fmla="*/ 217487 h 6858000"/>
              <a:gd name="connsiteX10" fmla="*/ 132689 w 4838076"/>
              <a:gd name="connsiteY10" fmla="*/ 260350 h 6858000"/>
              <a:gd name="connsiteX11" fmla="*/ 112534 w 4838076"/>
              <a:gd name="connsiteY11" fmla="*/ 296862 h 6858000"/>
              <a:gd name="connsiteX12" fmla="*/ 92379 w 4838076"/>
              <a:gd name="connsiteY12" fmla="*/ 334962 h 6858000"/>
              <a:gd name="connsiteX13" fmla="*/ 73903 w 4838076"/>
              <a:gd name="connsiteY13" fmla="*/ 369887 h 6858000"/>
              <a:gd name="connsiteX14" fmla="*/ 55427 w 4838076"/>
              <a:gd name="connsiteY14" fmla="*/ 409575 h 6858000"/>
              <a:gd name="connsiteX15" fmla="*/ 38632 w 4838076"/>
              <a:gd name="connsiteY15" fmla="*/ 450850 h 6858000"/>
              <a:gd name="connsiteX16" fmla="*/ 23515 w 4838076"/>
              <a:gd name="connsiteY16" fmla="*/ 496887 h 6858000"/>
              <a:gd name="connsiteX17" fmla="*/ 11758 w 4838076"/>
              <a:gd name="connsiteY17" fmla="*/ 546100 h 6858000"/>
              <a:gd name="connsiteX18" fmla="*/ 3359 w 4838076"/>
              <a:gd name="connsiteY18" fmla="*/ 606425 h 6858000"/>
              <a:gd name="connsiteX19" fmla="*/ 0 w 4838076"/>
              <a:gd name="connsiteY19" fmla="*/ 673100 h 6858000"/>
              <a:gd name="connsiteX20" fmla="*/ 3359 w 4838076"/>
              <a:gd name="connsiteY20" fmla="*/ 744537 h 6858000"/>
              <a:gd name="connsiteX21" fmla="*/ 11758 w 4838076"/>
              <a:gd name="connsiteY21" fmla="*/ 801687 h 6858000"/>
              <a:gd name="connsiteX22" fmla="*/ 23515 w 4838076"/>
              <a:gd name="connsiteY22" fmla="*/ 854075 h 6858000"/>
              <a:gd name="connsiteX23" fmla="*/ 38632 w 4838076"/>
              <a:gd name="connsiteY23" fmla="*/ 901700 h 6858000"/>
              <a:gd name="connsiteX24" fmla="*/ 55427 w 4838076"/>
              <a:gd name="connsiteY24" fmla="*/ 942975 h 6858000"/>
              <a:gd name="connsiteX25" fmla="*/ 75583 w 4838076"/>
              <a:gd name="connsiteY25" fmla="*/ 981075 h 6858000"/>
              <a:gd name="connsiteX26" fmla="*/ 95738 w 4838076"/>
              <a:gd name="connsiteY26" fmla="*/ 1017587 h 6858000"/>
              <a:gd name="connsiteX27" fmla="*/ 115893 w 4838076"/>
              <a:gd name="connsiteY27" fmla="*/ 1055687 h 6858000"/>
              <a:gd name="connsiteX28" fmla="*/ 134368 w 4838076"/>
              <a:gd name="connsiteY28" fmla="*/ 1095375 h 6858000"/>
              <a:gd name="connsiteX29" fmla="*/ 152844 w 4838076"/>
              <a:gd name="connsiteY29" fmla="*/ 1136650 h 6858000"/>
              <a:gd name="connsiteX30" fmla="*/ 167960 w 4838076"/>
              <a:gd name="connsiteY30" fmla="*/ 1182687 h 6858000"/>
              <a:gd name="connsiteX31" fmla="*/ 178038 w 4838076"/>
              <a:gd name="connsiteY31" fmla="*/ 1235075 h 6858000"/>
              <a:gd name="connsiteX32" fmla="*/ 188115 w 4838076"/>
              <a:gd name="connsiteY32" fmla="*/ 1295400 h 6858000"/>
              <a:gd name="connsiteX33" fmla="*/ 189795 w 4838076"/>
              <a:gd name="connsiteY33" fmla="*/ 1363662 h 6858000"/>
              <a:gd name="connsiteX34" fmla="*/ 188115 w 4838076"/>
              <a:gd name="connsiteY34" fmla="*/ 1431925 h 6858000"/>
              <a:gd name="connsiteX35" fmla="*/ 178038 w 4838076"/>
              <a:gd name="connsiteY35" fmla="*/ 1492250 h 6858000"/>
              <a:gd name="connsiteX36" fmla="*/ 167960 w 4838076"/>
              <a:gd name="connsiteY36" fmla="*/ 1544637 h 6858000"/>
              <a:gd name="connsiteX37" fmla="*/ 152844 w 4838076"/>
              <a:gd name="connsiteY37" fmla="*/ 1589087 h 6858000"/>
              <a:gd name="connsiteX38" fmla="*/ 134368 w 4838076"/>
              <a:gd name="connsiteY38" fmla="*/ 1631950 h 6858000"/>
              <a:gd name="connsiteX39" fmla="*/ 115893 w 4838076"/>
              <a:gd name="connsiteY39" fmla="*/ 1671637 h 6858000"/>
              <a:gd name="connsiteX40" fmla="*/ 95738 w 4838076"/>
              <a:gd name="connsiteY40" fmla="*/ 1708150 h 6858000"/>
              <a:gd name="connsiteX41" fmla="*/ 75583 w 4838076"/>
              <a:gd name="connsiteY41" fmla="*/ 1743075 h 6858000"/>
              <a:gd name="connsiteX42" fmla="*/ 55427 w 4838076"/>
              <a:gd name="connsiteY42" fmla="*/ 1782762 h 6858000"/>
              <a:gd name="connsiteX43" fmla="*/ 38632 w 4838076"/>
              <a:gd name="connsiteY43" fmla="*/ 1824037 h 6858000"/>
              <a:gd name="connsiteX44" fmla="*/ 23515 w 4838076"/>
              <a:gd name="connsiteY44" fmla="*/ 1870075 h 6858000"/>
              <a:gd name="connsiteX45" fmla="*/ 11758 w 4838076"/>
              <a:gd name="connsiteY45" fmla="*/ 1922462 h 6858000"/>
              <a:gd name="connsiteX46" fmla="*/ 3359 w 4838076"/>
              <a:gd name="connsiteY46" fmla="*/ 1982787 h 6858000"/>
              <a:gd name="connsiteX47" fmla="*/ 0 w 4838076"/>
              <a:gd name="connsiteY47" fmla="*/ 2051050 h 6858000"/>
              <a:gd name="connsiteX48" fmla="*/ 3359 w 4838076"/>
              <a:gd name="connsiteY48" fmla="*/ 2119312 h 6858000"/>
              <a:gd name="connsiteX49" fmla="*/ 11758 w 4838076"/>
              <a:gd name="connsiteY49" fmla="*/ 2179637 h 6858000"/>
              <a:gd name="connsiteX50" fmla="*/ 23515 w 4838076"/>
              <a:gd name="connsiteY50" fmla="*/ 2232025 h 6858000"/>
              <a:gd name="connsiteX51" fmla="*/ 38632 w 4838076"/>
              <a:gd name="connsiteY51" fmla="*/ 2278062 h 6858000"/>
              <a:gd name="connsiteX52" fmla="*/ 55427 w 4838076"/>
              <a:gd name="connsiteY52" fmla="*/ 2319337 h 6858000"/>
              <a:gd name="connsiteX53" fmla="*/ 75583 w 4838076"/>
              <a:gd name="connsiteY53" fmla="*/ 2359025 h 6858000"/>
              <a:gd name="connsiteX54" fmla="*/ 95738 w 4838076"/>
              <a:gd name="connsiteY54" fmla="*/ 2395537 h 6858000"/>
              <a:gd name="connsiteX55" fmla="*/ 115893 w 4838076"/>
              <a:gd name="connsiteY55" fmla="*/ 2433637 h 6858000"/>
              <a:gd name="connsiteX56" fmla="*/ 134368 w 4838076"/>
              <a:gd name="connsiteY56" fmla="*/ 2471737 h 6858000"/>
              <a:gd name="connsiteX57" fmla="*/ 152844 w 4838076"/>
              <a:gd name="connsiteY57" fmla="*/ 2513012 h 6858000"/>
              <a:gd name="connsiteX58" fmla="*/ 167960 w 4838076"/>
              <a:gd name="connsiteY58" fmla="*/ 2560637 h 6858000"/>
              <a:gd name="connsiteX59" fmla="*/ 178038 w 4838076"/>
              <a:gd name="connsiteY59" fmla="*/ 2613025 h 6858000"/>
              <a:gd name="connsiteX60" fmla="*/ 188115 w 4838076"/>
              <a:gd name="connsiteY60" fmla="*/ 2671762 h 6858000"/>
              <a:gd name="connsiteX61" fmla="*/ 189795 w 4838076"/>
              <a:gd name="connsiteY61" fmla="*/ 2741612 h 6858000"/>
              <a:gd name="connsiteX62" fmla="*/ 188115 w 4838076"/>
              <a:gd name="connsiteY62" fmla="*/ 2809875 h 6858000"/>
              <a:gd name="connsiteX63" fmla="*/ 178038 w 4838076"/>
              <a:gd name="connsiteY63" fmla="*/ 2868612 h 6858000"/>
              <a:gd name="connsiteX64" fmla="*/ 167960 w 4838076"/>
              <a:gd name="connsiteY64" fmla="*/ 2922587 h 6858000"/>
              <a:gd name="connsiteX65" fmla="*/ 152844 w 4838076"/>
              <a:gd name="connsiteY65" fmla="*/ 2967037 h 6858000"/>
              <a:gd name="connsiteX66" fmla="*/ 134368 w 4838076"/>
              <a:gd name="connsiteY66" fmla="*/ 3009900 h 6858000"/>
              <a:gd name="connsiteX67" fmla="*/ 115893 w 4838076"/>
              <a:gd name="connsiteY67" fmla="*/ 3046412 h 6858000"/>
              <a:gd name="connsiteX68" fmla="*/ 95738 w 4838076"/>
              <a:gd name="connsiteY68" fmla="*/ 3084512 h 6858000"/>
              <a:gd name="connsiteX69" fmla="*/ 75583 w 4838076"/>
              <a:gd name="connsiteY69" fmla="*/ 3121025 h 6858000"/>
              <a:gd name="connsiteX70" fmla="*/ 55427 w 4838076"/>
              <a:gd name="connsiteY70" fmla="*/ 3160712 h 6858000"/>
              <a:gd name="connsiteX71" fmla="*/ 38632 w 4838076"/>
              <a:gd name="connsiteY71" fmla="*/ 3201987 h 6858000"/>
              <a:gd name="connsiteX72" fmla="*/ 23515 w 4838076"/>
              <a:gd name="connsiteY72" fmla="*/ 3248025 h 6858000"/>
              <a:gd name="connsiteX73" fmla="*/ 11758 w 4838076"/>
              <a:gd name="connsiteY73" fmla="*/ 3300412 h 6858000"/>
              <a:gd name="connsiteX74" fmla="*/ 3359 w 4838076"/>
              <a:gd name="connsiteY74" fmla="*/ 3360737 h 6858000"/>
              <a:gd name="connsiteX75" fmla="*/ 0 w 4838076"/>
              <a:gd name="connsiteY75" fmla="*/ 3427412 h 6858000"/>
              <a:gd name="connsiteX76" fmla="*/ 3359 w 4838076"/>
              <a:gd name="connsiteY76" fmla="*/ 3497262 h 6858000"/>
              <a:gd name="connsiteX77" fmla="*/ 11758 w 4838076"/>
              <a:gd name="connsiteY77" fmla="*/ 3557587 h 6858000"/>
              <a:gd name="connsiteX78" fmla="*/ 23515 w 4838076"/>
              <a:gd name="connsiteY78" fmla="*/ 3609975 h 6858000"/>
              <a:gd name="connsiteX79" fmla="*/ 38632 w 4838076"/>
              <a:gd name="connsiteY79" fmla="*/ 3656012 h 6858000"/>
              <a:gd name="connsiteX80" fmla="*/ 55427 w 4838076"/>
              <a:gd name="connsiteY80" fmla="*/ 3697287 h 6858000"/>
              <a:gd name="connsiteX81" fmla="*/ 75583 w 4838076"/>
              <a:gd name="connsiteY81" fmla="*/ 3736975 h 6858000"/>
              <a:gd name="connsiteX82" fmla="*/ 115893 w 4838076"/>
              <a:gd name="connsiteY82" fmla="*/ 3811587 h 6858000"/>
              <a:gd name="connsiteX83" fmla="*/ 134368 w 4838076"/>
              <a:gd name="connsiteY83" fmla="*/ 3848100 h 6858000"/>
              <a:gd name="connsiteX84" fmla="*/ 152844 w 4838076"/>
              <a:gd name="connsiteY84" fmla="*/ 3890962 h 6858000"/>
              <a:gd name="connsiteX85" fmla="*/ 167960 w 4838076"/>
              <a:gd name="connsiteY85" fmla="*/ 3935412 h 6858000"/>
              <a:gd name="connsiteX86" fmla="*/ 178038 w 4838076"/>
              <a:gd name="connsiteY86" fmla="*/ 3987800 h 6858000"/>
              <a:gd name="connsiteX87" fmla="*/ 188115 w 4838076"/>
              <a:gd name="connsiteY87" fmla="*/ 4048125 h 6858000"/>
              <a:gd name="connsiteX88" fmla="*/ 189795 w 4838076"/>
              <a:gd name="connsiteY88" fmla="*/ 4116387 h 6858000"/>
              <a:gd name="connsiteX89" fmla="*/ 188115 w 4838076"/>
              <a:gd name="connsiteY89" fmla="*/ 4186237 h 6858000"/>
              <a:gd name="connsiteX90" fmla="*/ 178038 w 4838076"/>
              <a:gd name="connsiteY90" fmla="*/ 4244975 h 6858000"/>
              <a:gd name="connsiteX91" fmla="*/ 167960 w 4838076"/>
              <a:gd name="connsiteY91" fmla="*/ 4297362 h 6858000"/>
              <a:gd name="connsiteX92" fmla="*/ 152844 w 4838076"/>
              <a:gd name="connsiteY92" fmla="*/ 4343400 h 6858000"/>
              <a:gd name="connsiteX93" fmla="*/ 134368 w 4838076"/>
              <a:gd name="connsiteY93" fmla="*/ 4386262 h 6858000"/>
              <a:gd name="connsiteX94" fmla="*/ 115893 w 4838076"/>
              <a:gd name="connsiteY94" fmla="*/ 4424362 h 6858000"/>
              <a:gd name="connsiteX95" fmla="*/ 75583 w 4838076"/>
              <a:gd name="connsiteY95" fmla="*/ 4498975 h 6858000"/>
              <a:gd name="connsiteX96" fmla="*/ 55427 w 4838076"/>
              <a:gd name="connsiteY96" fmla="*/ 4537075 h 6858000"/>
              <a:gd name="connsiteX97" fmla="*/ 38632 w 4838076"/>
              <a:gd name="connsiteY97" fmla="*/ 4579937 h 6858000"/>
              <a:gd name="connsiteX98" fmla="*/ 23515 w 4838076"/>
              <a:gd name="connsiteY98" fmla="*/ 4625975 h 6858000"/>
              <a:gd name="connsiteX99" fmla="*/ 11758 w 4838076"/>
              <a:gd name="connsiteY99" fmla="*/ 4678362 h 6858000"/>
              <a:gd name="connsiteX100" fmla="*/ 3359 w 4838076"/>
              <a:gd name="connsiteY100" fmla="*/ 4738687 h 6858000"/>
              <a:gd name="connsiteX101" fmla="*/ 0 w 4838076"/>
              <a:gd name="connsiteY101" fmla="*/ 4806950 h 6858000"/>
              <a:gd name="connsiteX102" fmla="*/ 3359 w 4838076"/>
              <a:gd name="connsiteY102" fmla="*/ 4875212 h 6858000"/>
              <a:gd name="connsiteX103" fmla="*/ 11758 w 4838076"/>
              <a:gd name="connsiteY103" fmla="*/ 4935537 h 6858000"/>
              <a:gd name="connsiteX104" fmla="*/ 23515 w 4838076"/>
              <a:gd name="connsiteY104" fmla="*/ 4987925 h 6858000"/>
              <a:gd name="connsiteX105" fmla="*/ 38632 w 4838076"/>
              <a:gd name="connsiteY105" fmla="*/ 5033962 h 6858000"/>
              <a:gd name="connsiteX106" fmla="*/ 55427 w 4838076"/>
              <a:gd name="connsiteY106" fmla="*/ 5075237 h 6858000"/>
              <a:gd name="connsiteX107" fmla="*/ 75583 w 4838076"/>
              <a:gd name="connsiteY107" fmla="*/ 5114925 h 6858000"/>
              <a:gd name="connsiteX108" fmla="*/ 95738 w 4838076"/>
              <a:gd name="connsiteY108" fmla="*/ 5149850 h 6858000"/>
              <a:gd name="connsiteX109" fmla="*/ 115893 w 4838076"/>
              <a:gd name="connsiteY109" fmla="*/ 5186362 h 6858000"/>
              <a:gd name="connsiteX110" fmla="*/ 134368 w 4838076"/>
              <a:gd name="connsiteY110" fmla="*/ 5226050 h 6858000"/>
              <a:gd name="connsiteX111" fmla="*/ 152844 w 4838076"/>
              <a:gd name="connsiteY111" fmla="*/ 5268912 h 6858000"/>
              <a:gd name="connsiteX112" fmla="*/ 167960 w 4838076"/>
              <a:gd name="connsiteY112" fmla="*/ 5313362 h 6858000"/>
              <a:gd name="connsiteX113" fmla="*/ 178038 w 4838076"/>
              <a:gd name="connsiteY113" fmla="*/ 5365750 h 6858000"/>
              <a:gd name="connsiteX114" fmla="*/ 188115 w 4838076"/>
              <a:gd name="connsiteY114" fmla="*/ 5426075 h 6858000"/>
              <a:gd name="connsiteX115" fmla="*/ 189795 w 4838076"/>
              <a:gd name="connsiteY115" fmla="*/ 5494337 h 6858000"/>
              <a:gd name="connsiteX116" fmla="*/ 188115 w 4838076"/>
              <a:gd name="connsiteY116" fmla="*/ 5562600 h 6858000"/>
              <a:gd name="connsiteX117" fmla="*/ 178038 w 4838076"/>
              <a:gd name="connsiteY117" fmla="*/ 5622925 h 6858000"/>
              <a:gd name="connsiteX118" fmla="*/ 167960 w 4838076"/>
              <a:gd name="connsiteY118" fmla="*/ 5675312 h 6858000"/>
              <a:gd name="connsiteX119" fmla="*/ 152844 w 4838076"/>
              <a:gd name="connsiteY119" fmla="*/ 5721350 h 6858000"/>
              <a:gd name="connsiteX120" fmla="*/ 134368 w 4838076"/>
              <a:gd name="connsiteY120" fmla="*/ 5762625 h 6858000"/>
              <a:gd name="connsiteX121" fmla="*/ 115893 w 4838076"/>
              <a:gd name="connsiteY121" fmla="*/ 5802312 h 6858000"/>
              <a:gd name="connsiteX122" fmla="*/ 95738 w 4838076"/>
              <a:gd name="connsiteY122" fmla="*/ 5840412 h 6858000"/>
              <a:gd name="connsiteX123" fmla="*/ 75583 w 4838076"/>
              <a:gd name="connsiteY123" fmla="*/ 5876925 h 6858000"/>
              <a:gd name="connsiteX124" fmla="*/ 55427 w 4838076"/>
              <a:gd name="connsiteY124" fmla="*/ 5915025 h 6858000"/>
              <a:gd name="connsiteX125" fmla="*/ 38632 w 4838076"/>
              <a:gd name="connsiteY125" fmla="*/ 5956300 h 6858000"/>
              <a:gd name="connsiteX126" fmla="*/ 23515 w 4838076"/>
              <a:gd name="connsiteY126" fmla="*/ 6003925 h 6858000"/>
              <a:gd name="connsiteX127" fmla="*/ 11758 w 4838076"/>
              <a:gd name="connsiteY127" fmla="*/ 6056312 h 6858000"/>
              <a:gd name="connsiteX128" fmla="*/ 3359 w 4838076"/>
              <a:gd name="connsiteY128" fmla="*/ 6113462 h 6858000"/>
              <a:gd name="connsiteX129" fmla="*/ 0 w 4838076"/>
              <a:gd name="connsiteY129" fmla="*/ 6183312 h 6858000"/>
              <a:gd name="connsiteX130" fmla="*/ 3359 w 4838076"/>
              <a:gd name="connsiteY130" fmla="*/ 6251575 h 6858000"/>
              <a:gd name="connsiteX131" fmla="*/ 11758 w 4838076"/>
              <a:gd name="connsiteY131" fmla="*/ 6311900 h 6858000"/>
              <a:gd name="connsiteX132" fmla="*/ 23515 w 4838076"/>
              <a:gd name="connsiteY132" fmla="*/ 6361112 h 6858000"/>
              <a:gd name="connsiteX133" fmla="*/ 38632 w 4838076"/>
              <a:gd name="connsiteY133" fmla="*/ 6407150 h 6858000"/>
              <a:gd name="connsiteX134" fmla="*/ 55427 w 4838076"/>
              <a:gd name="connsiteY134" fmla="*/ 6448425 h 6858000"/>
              <a:gd name="connsiteX135" fmla="*/ 73903 w 4838076"/>
              <a:gd name="connsiteY135" fmla="*/ 6488112 h 6858000"/>
              <a:gd name="connsiteX136" fmla="*/ 92379 w 4838076"/>
              <a:gd name="connsiteY136" fmla="*/ 6523037 h 6858000"/>
              <a:gd name="connsiteX137" fmla="*/ 112534 w 4838076"/>
              <a:gd name="connsiteY137" fmla="*/ 6561137 h 6858000"/>
              <a:gd name="connsiteX138" fmla="*/ 132689 w 4838076"/>
              <a:gd name="connsiteY138" fmla="*/ 6597650 h 6858000"/>
              <a:gd name="connsiteX139" fmla="*/ 149485 w 4838076"/>
              <a:gd name="connsiteY139" fmla="*/ 6640512 h 6858000"/>
              <a:gd name="connsiteX140" fmla="*/ 166281 w 4838076"/>
              <a:gd name="connsiteY140" fmla="*/ 6683375 h 6858000"/>
              <a:gd name="connsiteX141" fmla="*/ 176358 w 4838076"/>
              <a:gd name="connsiteY141" fmla="*/ 6735762 h 6858000"/>
              <a:gd name="connsiteX142" fmla="*/ 184756 w 4838076"/>
              <a:gd name="connsiteY142" fmla="*/ 6791325 h 6858000"/>
              <a:gd name="connsiteX143" fmla="*/ 189795 w 4838076"/>
              <a:gd name="connsiteY143" fmla="*/ 6858000 h 6858000"/>
              <a:gd name="connsiteX144" fmla="*/ 334173 w 4838076"/>
              <a:gd name="connsiteY144" fmla="*/ 6858000 h 6858000"/>
              <a:gd name="connsiteX145" fmla="*/ 334174 w 4838076"/>
              <a:gd name="connsiteY145" fmla="*/ 6858000 h 6858000"/>
              <a:gd name="connsiteX146" fmla="*/ 3459219 w 4838076"/>
              <a:gd name="connsiteY146" fmla="*/ 6858000 h 6858000"/>
              <a:gd name="connsiteX147" fmla="*/ 4417162 w 4838076"/>
              <a:gd name="connsiteY147" fmla="*/ 6858000 h 6858000"/>
              <a:gd name="connsiteX148" fmla="*/ 4838076 w 4838076"/>
              <a:gd name="connsiteY14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</a:cxnLst>
            <a:rect l="l" t="t" r="r" b="b"/>
            <a:pathLst>
              <a:path w="4838076" h="6858000">
                <a:moveTo>
                  <a:pt x="4838076" y="0"/>
                </a:moveTo>
                <a:lnTo>
                  <a:pt x="4417162" y="0"/>
                </a:lnTo>
                <a:lnTo>
                  <a:pt x="3459219" y="0"/>
                </a:lnTo>
                <a:lnTo>
                  <a:pt x="334174" y="0"/>
                </a:lnTo>
                <a:lnTo>
                  <a:pt x="334173" y="0"/>
                </a:lnTo>
                <a:lnTo>
                  <a:pt x="189795" y="0"/>
                </a:lnTo>
                <a:lnTo>
                  <a:pt x="184756" y="66675"/>
                </a:lnTo>
                <a:lnTo>
                  <a:pt x="176358" y="122237"/>
                </a:lnTo>
                <a:lnTo>
                  <a:pt x="166281" y="174625"/>
                </a:lnTo>
                <a:lnTo>
                  <a:pt x="149485" y="217487"/>
                </a:lnTo>
                <a:lnTo>
                  <a:pt x="132689" y="260350"/>
                </a:lnTo>
                <a:lnTo>
                  <a:pt x="112534" y="296862"/>
                </a:lnTo>
                <a:lnTo>
                  <a:pt x="92379" y="334962"/>
                </a:lnTo>
                <a:lnTo>
                  <a:pt x="73903" y="369887"/>
                </a:lnTo>
                <a:lnTo>
                  <a:pt x="55427" y="409575"/>
                </a:lnTo>
                <a:lnTo>
                  <a:pt x="38632" y="450850"/>
                </a:lnTo>
                <a:lnTo>
                  <a:pt x="23515" y="496887"/>
                </a:lnTo>
                <a:lnTo>
                  <a:pt x="11758" y="546100"/>
                </a:lnTo>
                <a:lnTo>
                  <a:pt x="3359" y="606425"/>
                </a:lnTo>
                <a:lnTo>
                  <a:pt x="0" y="673100"/>
                </a:lnTo>
                <a:lnTo>
                  <a:pt x="3359" y="744537"/>
                </a:lnTo>
                <a:lnTo>
                  <a:pt x="11758" y="801687"/>
                </a:lnTo>
                <a:lnTo>
                  <a:pt x="23515" y="854075"/>
                </a:lnTo>
                <a:lnTo>
                  <a:pt x="38632" y="901700"/>
                </a:lnTo>
                <a:lnTo>
                  <a:pt x="55427" y="942975"/>
                </a:lnTo>
                <a:lnTo>
                  <a:pt x="75583" y="981075"/>
                </a:lnTo>
                <a:lnTo>
                  <a:pt x="95738" y="1017587"/>
                </a:lnTo>
                <a:lnTo>
                  <a:pt x="115893" y="1055687"/>
                </a:lnTo>
                <a:lnTo>
                  <a:pt x="134368" y="1095375"/>
                </a:lnTo>
                <a:lnTo>
                  <a:pt x="152844" y="1136650"/>
                </a:lnTo>
                <a:lnTo>
                  <a:pt x="167960" y="1182687"/>
                </a:lnTo>
                <a:lnTo>
                  <a:pt x="178038" y="1235075"/>
                </a:lnTo>
                <a:lnTo>
                  <a:pt x="188115" y="1295400"/>
                </a:lnTo>
                <a:lnTo>
                  <a:pt x="189795" y="1363662"/>
                </a:lnTo>
                <a:lnTo>
                  <a:pt x="188115" y="1431925"/>
                </a:lnTo>
                <a:lnTo>
                  <a:pt x="178038" y="1492250"/>
                </a:lnTo>
                <a:lnTo>
                  <a:pt x="167960" y="1544637"/>
                </a:lnTo>
                <a:lnTo>
                  <a:pt x="152844" y="1589087"/>
                </a:lnTo>
                <a:lnTo>
                  <a:pt x="134368" y="1631950"/>
                </a:lnTo>
                <a:lnTo>
                  <a:pt x="115893" y="1671637"/>
                </a:lnTo>
                <a:lnTo>
                  <a:pt x="95738" y="1708150"/>
                </a:lnTo>
                <a:lnTo>
                  <a:pt x="75583" y="1743075"/>
                </a:lnTo>
                <a:lnTo>
                  <a:pt x="55427" y="1782762"/>
                </a:lnTo>
                <a:lnTo>
                  <a:pt x="38632" y="1824037"/>
                </a:lnTo>
                <a:lnTo>
                  <a:pt x="23515" y="1870075"/>
                </a:lnTo>
                <a:lnTo>
                  <a:pt x="11758" y="1922462"/>
                </a:lnTo>
                <a:lnTo>
                  <a:pt x="3359" y="1982787"/>
                </a:lnTo>
                <a:lnTo>
                  <a:pt x="0" y="2051050"/>
                </a:lnTo>
                <a:lnTo>
                  <a:pt x="3359" y="2119312"/>
                </a:lnTo>
                <a:lnTo>
                  <a:pt x="11758" y="2179637"/>
                </a:lnTo>
                <a:lnTo>
                  <a:pt x="23515" y="2232025"/>
                </a:lnTo>
                <a:lnTo>
                  <a:pt x="38632" y="2278062"/>
                </a:lnTo>
                <a:lnTo>
                  <a:pt x="55427" y="2319337"/>
                </a:lnTo>
                <a:lnTo>
                  <a:pt x="75583" y="2359025"/>
                </a:lnTo>
                <a:lnTo>
                  <a:pt x="95738" y="2395537"/>
                </a:lnTo>
                <a:lnTo>
                  <a:pt x="115893" y="2433637"/>
                </a:lnTo>
                <a:lnTo>
                  <a:pt x="134368" y="2471737"/>
                </a:lnTo>
                <a:lnTo>
                  <a:pt x="152844" y="2513012"/>
                </a:lnTo>
                <a:lnTo>
                  <a:pt x="167960" y="2560637"/>
                </a:lnTo>
                <a:lnTo>
                  <a:pt x="178038" y="2613025"/>
                </a:lnTo>
                <a:lnTo>
                  <a:pt x="188115" y="2671762"/>
                </a:lnTo>
                <a:lnTo>
                  <a:pt x="189795" y="2741612"/>
                </a:lnTo>
                <a:lnTo>
                  <a:pt x="188115" y="2809875"/>
                </a:lnTo>
                <a:lnTo>
                  <a:pt x="178038" y="2868612"/>
                </a:lnTo>
                <a:lnTo>
                  <a:pt x="167960" y="2922587"/>
                </a:lnTo>
                <a:lnTo>
                  <a:pt x="152844" y="2967037"/>
                </a:lnTo>
                <a:lnTo>
                  <a:pt x="134368" y="3009900"/>
                </a:lnTo>
                <a:lnTo>
                  <a:pt x="115893" y="3046412"/>
                </a:lnTo>
                <a:lnTo>
                  <a:pt x="95738" y="3084512"/>
                </a:lnTo>
                <a:lnTo>
                  <a:pt x="75583" y="3121025"/>
                </a:lnTo>
                <a:lnTo>
                  <a:pt x="55427" y="3160712"/>
                </a:lnTo>
                <a:lnTo>
                  <a:pt x="38632" y="3201987"/>
                </a:lnTo>
                <a:lnTo>
                  <a:pt x="23515" y="3248025"/>
                </a:lnTo>
                <a:lnTo>
                  <a:pt x="11758" y="3300412"/>
                </a:lnTo>
                <a:lnTo>
                  <a:pt x="3359" y="3360737"/>
                </a:lnTo>
                <a:lnTo>
                  <a:pt x="0" y="3427412"/>
                </a:lnTo>
                <a:lnTo>
                  <a:pt x="3359" y="3497262"/>
                </a:lnTo>
                <a:lnTo>
                  <a:pt x="11758" y="3557587"/>
                </a:lnTo>
                <a:lnTo>
                  <a:pt x="23515" y="3609975"/>
                </a:lnTo>
                <a:lnTo>
                  <a:pt x="38632" y="3656012"/>
                </a:lnTo>
                <a:lnTo>
                  <a:pt x="55427" y="3697287"/>
                </a:lnTo>
                <a:lnTo>
                  <a:pt x="75583" y="3736975"/>
                </a:lnTo>
                <a:lnTo>
                  <a:pt x="115893" y="3811587"/>
                </a:lnTo>
                <a:lnTo>
                  <a:pt x="134368" y="3848100"/>
                </a:lnTo>
                <a:lnTo>
                  <a:pt x="152844" y="3890962"/>
                </a:lnTo>
                <a:lnTo>
                  <a:pt x="167960" y="3935412"/>
                </a:lnTo>
                <a:lnTo>
                  <a:pt x="178038" y="3987800"/>
                </a:lnTo>
                <a:lnTo>
                  <a:pt x="188115" y="4048125"/>
                </a:lnTo>
                <a:lnTo>
                  <a:pt x="189795" y="4116387"/>
                </a:lnTo>
                <a:lnTo>
                  <a:pt x="188115" y="4186237"/>
                </a:lnTo>
                <a:lnTo>
                  <a:pt x="178038" y="4244975"/>
                </a:lnTo>
                <a:lnTo>
                  <a:pt x="167960" y="4297362"/>
                </a:lnTo>
                <a:lnTo>
                  <a:pt x="152844" y="4343400"/>
                </a:lnTo>
                <a:lnTo>
                  <a:pt x="134368" y="4386262"/>
                </a:lnTo>
                <a:lnTo>
                  <a:pt x="115893" y="4424362"/>
                </a:lnTo>
                <a:lnTo>
                  <a:pt x="75583" y="4498975"/>
                </a:lnTo>
                <a:lnTo>
                  <a:pt x="55427" y="4537075"/>
                </a:lnTo>
                <a:lnTo>
                  <a:pt x="38632" y="4579937"/>
                </a:lnTo>
                <a:lnTo>
                  <a:pt x="23515" y="4625975"/>
                </a:lnTo>
                <a:lnTo>
                  <a:pt x="11758" y="4678362"/>
                </a:lnTo>
                <a:lnTo>
                  <a:pt x="3359" y="4738687"/>
                </a:lnTo>
                <a:lnTo>
                  <a:pt x="0" y="4806950"/>
                </a:lnTo>
                <a:lnTo>
                  <a:pt x="3359" y="4875212"/>
                </a:lnTo>
                <a:lnTo>
                  <a:pt x="11758" y="4935537"/>
                </a:lnTo>
                <a:lnTo>
                  <a:pt x="23515" y="4987925"/>
                </a:lnTo>
                <a:lnTo>
                  <a:pt x="38632" y="5033962"/>
                </a:lnTo>
                <a:lnTo>
                  <a:pt x="55427" y="5075237"/>
                </a:lnTo>
                <a:lnTo>
                  <a:pt x="75583" y="5114925"/>
                </a:lnTo>
                <a:lnTo>
                  <a:pt x="95738" y="5149850"/>
                </a:lnTo>
                <a:lnTo>
                  <a:pt x="115893" y="5186362"/>
                </a:lnTo>
                <a:lnTo>
                  <a:pt x="134368" y="5226050"/>
                </a:lnTo>
                <a:lnTo>
                  <a:pt x="152844" y="5268912"/>
                </a:lnTo>
                <a:lnTo>
                  <a:pt x="167960" y="5313362"/>
                </a:lnTo>
                <a:lnTo>
                  <a:pt x="178038" y="5365750"/>
                </a:lnTo>
                <a:lnTo>
                  <a:pt x="188115" y="5426075"/>
                </a:lnTo>
                <a:lnTo>
                  <a:pt x="189795" y="5494337"/>
                </a:lnTo>
                <a:lnTo>
                  <a:pt x="188115" y="5562600"/>
                </a:lnTo>
                <a:lnTo>
                  <a:pt x="178038" y="5622925"/>
                </a:lnTo>
                <a:lnTo>
                  <a:pt x="167960" y="5675312"/>
                </a:lnTo>
                <a:lnTo>
                  <a:pt x="152844" y="5721350"/>
                </a:lnTo>
                <a:lnTo>
                  <a:pt x="134368" y="5762625"/>
                </a:lnTo>
                <a:lnTo>
                  <a:pt x="115893" y="5802312"/>
                </a:lnTo>
                <a:lnTo>
                  <a:pt x="95738" y="5840412"/>
                </a:lnTo>
                <a:lnTo>
                  <a:pt x="75583" y="5876925"/>
                </a:lnTo>
                <a:lnTo>
                  <a:pt x="55427" y="5915025"/>
                </a:lnTo>
                <a:lnTo>
                  <a:pt x="38632" y="5956300"/>
                </a:lnTo>
                <a:lnTo>
                  <a:pt x="23515" y="6003925"/>
                </a:lnTo>
                <a:lnTo>
                  <a:pt x="11758" y="6056312"/>
                </a:lnTo>
                <a:lnTo>
                  <a:pt x="3359" y="6113462"/>
                </a:lnTo>
                <a:lnTo>
                  <a:pt x="0" y="6183312"/>
                </a:lnTo>
                <a:lnTo>
                  <a:pt x="3359" y="6251575"/>
                </a:lnTo>
                <a:lnTo>
                  <a:pt x="11758" y="6311900"/>
                </a:lnTo>
                <a:lnTo>
                  <a:pt x="23515" y="6361112"/>
                </a:lnTo>
                <a:lnTo>
                  <a:pt x="38632" y="6407150"/>
                </a:lnTo>
                <a:lnTo>
                  <a:pt x="55427" y="6448425"/>
                </a:lnTo>
                <a:lnTo>
                  <a:pt x="73903" y="6488112"/>
                </a:lnTo>
                <a:lnTo>
                  <a:pt x="92379" y="6523037"/>
                </a:lnTo>
                <a:lnTo>
                  <a:pt x="112534" y="6561137"/>
                </a:lnTo>
                <a:lnTo>
                  <a:pt x="132689" y="6597650"/>
                </a:lnTo>
                <a:lnTo>
                  <a:pt x="149485" y="6640512"/>
                </a:lnTo>
                <a:lnTo>
                  <a:pt x="166281" y="6683375"/>
                </a:lnTo>
                <a:lnTo>
                  <a:pt x="176358" y="6735762"/>
                </a:lnTo>
                <a:lnTo>
                  <a:pt x="184756" y="6791325"/>
                </a:lnTo>
                <a:lnTo>
                  <a:pt x="189795" y="6858000"/>
                </a:lnTo>
                <a:lnTo>
                  <a:pt x="334173" y="6858000"/>
                </a:lnTo>
                <a:lnTo>
                  <a:pt x="334174" y="6858000"/>
                </a:lnTo>
                <a:lnTo>
                  <a:pt x="3459219" y="6858000"/>
                </a:lnTo>
                <a:lnTo>
                  <a:pt x="4417162" y="6858000"/>
                </a:lnTo>
                <a:lnTo>
                  <a:pt x="4838076" y="6858000"/>
                </a:lnTo>
                <a:close/>
              </a:path>
            </a:pathLst>
          </a:custGeom>
          <a:solidFill>
            <a:schemeClr val="accent1">
              <a:lumMod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0A02D9B-F6FF-6A5F-542C-163894187C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051" y="662400"/>
            <a:ext cx="3384000" cy="1492132"/>
          </a:xfrm>
          <a:prstGeom prst="ellipse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I. Starter</a:t>
            </a:r>
          </a:p>
        </p:txBody>
      </p:sp>
      <p:sp>
        <p:nvSpPr>
          <p:cNvPr id="1067" name="Content Placeholder 1066">
            <a:extLst>
              <a:ext uri="{FF2B5EF4-FFF2-40B4-BE49-F238E27FC236}">
                <a16:creationId xmlns:a16="http://schemas.microsoft.com/office/drawing/2014/main" id="{834682FA-3EFA-55AE-EB75-FE01818CF6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51" y="2286000"/>
            <a:ext cx="3384000" cy="3844800"/>
          </a:xfrm>
        </p:spPr>
        <p:txBody>
          <a:bodyPr>
            <a:normAutofit/>
          </a:bodyPr>
          <a:lstStyle/>
          <a:p>
            <a:r>
              <a:rPr lang="en-US" sz="4000" dirty="0" err="1">
                <a:solidFill>
                  <a:schemeClr val="bg1">
                    <a:alpha val="60000"/>
                  </a:schemeClr>
                </a:solidFill>
              </a:rPr>
              <a:t>Connais-tu</a:t>
            </a:r>
            <a:r>
              <a:rPr lang="en-US" sz="4000" dirty="0">
                <a:solidFill>
                  <a:schemeClr val="bg1">
                    <a:alpha val="60000"/>
                  </a:schemeClr>
                </a:solidFill>
              </a:rPr>
              <a:t> des </a:t>
            </a:r>
            <a:r>
              <a:rPr lang="en-US" sz="4000" dirty="0" err="1">
                <a:solidFill>
                  <a:schemeClr val="bg1">
                    <a:alpha val="60000"/>
                  </a:schemeClr>
                </a:solidFill>
              </a:rPr>
              <a:t>spécialités</a:t>
            </a:r>
            <a:r>
              <a:rPr lang="en-US" sz="4000" dirty="0">
                <a:solidFill>
                  <a:schemeClr val="bg1">
                    <a:alpha val="60000"/>
                  </a:schemeClr>
                </a:solidFill>
              </a:rPr>
              <a:t> </a:t>
            </a:r>
            <a:r>
              <a:rPr lang="en-US" sz="4000" dirty="0" err="1">
                <a:solidFill>
                  <a:schemeClr val="bg1">
                    <a:alpha val="60000"/>
                  </a:schemeClr>
                </a:solidFill>
              </a:rPr>
              <a:t>françaises</a:t>
            </a:r>
            <a:r>
              <a:rPr lang="en-US" sz="4000" dirty="0">
                <a:solidFill>
                  <a:schemeClr val="bg1">
                    <a:alpha val="60000"/>
                  </a:schemeClr>
                </a:solidFill>
              </a:rPr>
              <a:t> ?</a:t>
            </a:r>
          </a:p>
          <a:p>
            <a:endParaRPr lang="en-US" sz="4000" dirty="0">
              <a:solidFill>
                <a:schemeClr val="bg1">
                  <a:alpha val="60000"/>
                </a:schemeClr>
              </a:solidFill>
            </a:endParaRPr>
          </a:p>
          <a:p>
            <a:pPr marL="0" indent="0">
              <a:buNone/>
            </a:pPr>
            <a:endParaRPr lang="en-US" sz="4000" dirty="0">
              <a:solidFill>
                <a:schemeClr val="bg1">
                  <a:alpha val="60000"/>
                </a:schemeClr>
              </a:solidFill>
            </a:endParaRPr>
          </a:p>
          <a:p>
            <a:r>
              <a:rPr lang="en-US" sz="1200" dirty="0">
                <a:solidFill>
                  <a:schemeClr val="bg1">
                    <a:alpha val="60000"/>
                  </a:schemeClr>
                </a:solidFill>
                <a:hlinkClick r:id="rId2"/>
              </a:rPr>
              <a:t>https://www.skyscanner.fr/actualites/top-10-des-meilleures-specialites-francaises</a:t>
            </a:r>
            <a:endParaRPr lang="en-US" sz="1200" dirty="0">
              <a:solidFill>
                <a:schemeClr val="bg1">
                  <a:alpha val="60000"/>
                </a:schemeClr>
              </a:solidFill>
            </a:endParaRPr>
          </a:p>
          <a:p>
            <a:pPr marL="0" indent="0">
              <a:buNone/>
            </a:pPr>
            <a:endParaRPr lang="en-US" sz="1200" dirty="0">
              <a:solidFill>
                <a:schemeClr val="bg1">
                  <a:alpha val="60000"/>
                </a:schemeClr>
              </a:solidFill>
            </a:endParaRPr>
          </a:p>
        </p:txBody>
      </p:sp>
      <p:pic>
        <p:nvPicPr>
          <p:cNvPr id="1026" name="Picture 2" descr="Notre classe de français: Gastronomie française">
            <a:extLst>
              <a:ext uri="{FF2B5EF4-FFF2-40B4-BE49-F238E27FC236}">
                <a16:creationId xmlns:a16="http://schemas.microsoft.com/office/drawing/2014/main" id="{F2F7572A-3778-7EB7-99DA-E9FD563266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49153" y="368346"/>
            <a:ext cx="6376084" cy="6489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A9832AF-008D-924B-C3B3-651DE1DCE3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65474" y="6375679"/>
            <a:ext cx="1059763" cy="345796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Aft>
                <a:spcPts val="600"/>
              </a:spcAft>
            </a:pPr>
            <a:fld id="{B1ADF21E-F27C-415E-A9FB-34CE916D6451}" type="slidenum">
              <a:rPr lang="en-US">
                <a:solidFill>
                  <a:schemeClr val="tx1">
                    <a:alpha val="60000"/>
                  </a:schemeClr>
                </a:solidFill>
              </a:rPr>
              <a:pPr>
                <a:spcAft>
                  <a:spcPts val="600"/>
                </a:spcAft>
              </a:pPr>
              <a:t>3</a:t>
            </a:fld>
            <a:endParaRPr lang="en-US">
              <a:solidFill>
                <a:schemeClr val="tx1">
                  <a:alpha val="60000"/>
                </a:schemeClr>
              </a:solidFill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40B0E515-C99B-DE14-1B1E-E039CD782D6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22641031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19262384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A0E2F8DF-F7E4-4DF5-A18A-C83F745FF7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0D4D108-ADDE-F106-648C-B812335E2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627700"/>
            <a:ext cx="10515600" cy="1503886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9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Seulement </a:t>
            </a:r>
            <a:r>
              <a:rPr lang="fr-FR" sz="29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trois </a:t>
            </a:r>
            <a:r>
              <a:rPr lang="fr-FR" sz="29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formes verbales (</a:t>
            </a:r>
            <a:r>
              <a:rPr lang="fr-FR" sz="2900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tu, nous, vous</a:t>
            </a:r>
            <a:r>
              <a:rPr lang="fr-FR" sz="29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br>
              <a:rPr lang="fr-FR" sz="29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r-FR" sz="29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Pas de pronom sujet</a:t>
            </a:r>
            <a:br>
              <a:rPr lang="fr-FR" sz="29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r-FR" sz="29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P</a:t>
            </a:r>
            <a:r>
              <a:rPr lang="fr-FR" altLang="fr-FR" sz="29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 de </a:t>
            </a:r>
            <a:r>
              <a:rPr lang="fr-FR" altLang="fr-FR" sz="29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–S </a:t>
            </a:r>
            <a:r>
              <a:rPr lang="fr-FR" altLang="fr-FR" sz="29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pour le pronom « tu » pour les </a:t>
            </a:r>
            <a:r>
              <a:rPr lang="fr-FR" altLang="fr-FR" sz="2900" b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verbes réguliers.</a:t>
            </a:r>
            <a:endParaRPr kumimoji="0" lang="fr-FR" altLang="fr-FR" sz="29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29A4B0B-D856-F0BB-C817-F4AF013A3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B1ADF21E-F27C-415E-A9FB-34CE916D6451}" type="slidenum">
              <a:rPr lang="fr-FR" smtClean="0"/>
              <a:pPr>
                <a:spcAft>
                  <a:spcPts val="600"/>
                </a:spcAft>
              </a:pPr>
              <a:t>30</a:t>
            </a:fld>
            <a:endParaRPr lang="fr-FR" dirty="0"/>
          </a:p>
        </p:txBody>
      </p:sp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1CC7D710-188B-5DEE-4FD7-18FEEDCBE76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5884329"/>
              </p:ext>
            </p:extLst>
          </p:nvPr>
        </p:nvGraphicFramePr>
        <p:xfrm>
          <a:off x="838195" y="1497272"/>
          <a:ext cx="10780908" cy="29056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64427">
                  <a:extLst>
                    <a:ext uri="{9D8B030D-6E8A-4147-A177-3AD203B41FA5}">
                      <a16:colId xmlns:a16="http://schemas.microsoft.com/office/drawing/2014/main" val="3107919714"/>
                    </a:ext>
                  </a:extLst>
                </a:gridCol>
                <a:gridCol w="2116473">
                  <a:extLst>
                    <a:ext uri="{9D8B030D-6E8A-4147-A177-3AD203B41FA5}">
                      <a16:colId xmlns:a16="http://schemas.microsoft.com/office/drawing/2014/main" val="2651647232"/>
                    </a:ext>
                  </a:extLst>
                </a:gridCol>
                <a:gridCol w="1928463">
                  <a:extLst>
                    <a:ext uri="{9D8B030D-6E8A-4147-A177-3AD203B41FA5}">
                      <a16:colId xmlns:a16="http://schemas.microsoft.com/office/drawing/2014/main" val="2235731462"/>
                    </a:ext>
                  </a:extLst>
                </a:gridCol>
                <a:gridCol w="1201464">
                  <a:extLst>
                    <a:ext uri="{9D8B030D-6E8A-4147-A177-3AD203B41FA5}">
                      <a16:colId xmlns:a16="http://schemas.microsoft.com/office/drawing/2014/main" val="984508078"/>
                    </a:ext>
                  </a:extLst>
                </a:gridCol>
                <a:gridCol w="1884781">
                  <a:extLst>
                    <a:ext uri="{9D8B030D-6E8A-4147-A177-3AD203B41FA5}">
                      <a16:colId xmlns:a16="http://schemas.microsoft.com/office/drawing/2014/main" val="2113193362"/>
                    </a:ext>
                  </a:extLst>
                </a:gridCol>
                <a:gridCol w="2285300">
                  <a:extLst>
                    <a:ext uri="{9D8B030D-6E8A-4147-A177-3AD203B41FA5}">
                      <a16:colId xmlns:a16="http://schemas.microsoft.com/office/drawing/2014/main" val="225931764"/>
                    </a:ext>
                  </a:extLst>
                </a:gridCol>
              </a:tblGrid>
              <a:tr h="581133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</a:rPr>
                        <a:t>Présent</a:t>
                      </a:r>
                      <a:endParaRPr lang="fr-FR" sz="2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5757" marR="165757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700" dirty="0">
                          <a:effectLst/>
                        </a:rPr>
                        <a:t> </a:t>
                      </a:r>
                      <a:r>
                        <a:rPr lang="fr-FR" sz="2700" dirty="0">
                          <a:solidFill>
                            <a:srgbClr val="FF0000"/>
                          </a:solidFill>
                          <a:effectLst/>
                        </a:rPr>
                        <a:t>Impératif</a:t>
                      </a:r>
                      <a:endParaRPr lang="fr-FR" sz="2800" dirty="0"/>
                    </a:p>
                  </a:txBody>
                  <a:tcPr marL="165757" marR="165757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 marL="165757" marR="165757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3969907"/>
                  </a:ext>
                </a:extLst>
              </a:tr>
              <a:tr h="581133">
                <a:tc grid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</a:rPr>
                        <a:t>Verbes en –ER (verbes réguliers)</a:t>
                      </a:r>
                    </a:p>
                  </a:txBody>
                  <a:tcPr marL="165757" marR="165757" marT="0" marB="0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</a:rPr>
                        <a:t> </a:t>
                      </a:r>
                      <a:endParaRPr lang="fr-FR" sz="2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5757" marR="165757" marT="0" marB="0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3414446"/>
                  </a:ext>
                </a:extLst>
              </a:tr>
              <a:tr h="58113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b="0" dirty="0">
                          <a:solidFill>
                            <a:srgbClr val="7030A0"/>
                          </a:solidFill>
                          <a:effectLst/>
                        </a:rPr>
                        <a:t>Tu</a:t>
                      </a:r>
                      <a:endParaRPr lang="fr-FR" sz="2700" b="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5757" marR="165757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  <a:highlight>
                            <a:srgbClr val="00FF00"/>
                          </a:highlight>
                        </a:rPr>
                        <a:t>coupe</a:t>
                      </a:r>
                      <a:r>
                        <a:rPr lang="fr-FR" sz="2700" dirty="0">
                          <a:solidFill>
                            <a:srgbClr val="FF0000"/>
                          </a:solidFill>
                          <a:effectLst/>
                          <a:highlight>
                            <a:srgbClr val="00FF00"/>
                          </a:highlight>
                        </a:rPr>
                        <a:t>s</a:t>
                      </a:r>
                      <a:endParaRPr lang="fr-FR" sz="27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5757" marR="165757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</a:rPr>
                        <a:t>la viande</a:t>
                      </a:r>
                      <a:endParaRPr lang="fr-FR" sz="2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5757" marR="165757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strike="sngStrike" dirty="0">
                          <a:effectLst/>
                        </a:rPr>
                        <a:t> Tu</a:t>
                      </a:r>
                      <a:endParaRPr lang="fr-FR" sz="2700" strike="sngStrik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5757" marR="165757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>
                          <a:effectLst/>
                          <a:highlight>
                            <a:srgbClr val="00FF00"/>
                          </a:highlight>
                        </a:rPr>
                        <a:t>Coupe</a:t>
                      </a:r>
                      <a:r>
                        <a:rPr lang="fr-FR" sz="2700" strike="noStrike">
                          <a:solidFill>
                            <a:srgbClr val="FF0000"/>
                          </a:solidFill>
                          <a:effectLst/>
                        </a:rPr>
                        <a:t>_</a:t>
                      </a:r>
                      <a:endParaRPr lang="fr-FR" sz="2700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5757" marR="165757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</a:rPr>
                        <a:t>la viande</a:t>
                      </a:r>
                      <a:endParaRPr lang="fr-FR" sz="2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5757" marR="165757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5517378"/>
                  </a:ext>
                </a:extLst>
              </a:tr>
              <a:tr h="58113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b="0" dirty="0">
                          <a:solidFill>
                            <a:srgbClr val="7030A0"/>
                          </a:solidFill>
                          <a:effectLst/>
                        </a:rPr>
                        <a:t>Nous</a:t>
                      </a:r>
                      <a:endParaRPr lang="fr-FR" sz="2700" b="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5757" marR="165757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  <a:highlight>
                            <a:srgbClr val="00FF00"/>
                          </a:highlight>
                        </a:rPr>
                        <a:t>épluchons</a:t>
                      </a:r>
                      <a:endParaRPr lang="fr-FR" sz="2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5757" marR="165757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</a:rPr>
                        <a:t>les oignons</a:t>
                      </a:r>
                      <a:endParaRPr lang="fr-FR" sz="2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5757" marR="165757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strike="sngStrike" dirty="0">
                          <a:effectLst/>
                        </a:rPr>
                        <a:t> Nous</a:t>
                      </a:r>
                      <a:endParaRPr lang="fr-FR" sz="2700" strike="sngStrik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5757" marR="165757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>
                          <a:effectLst/>
                          <a:highlight>
                            <a:srgbClr val="00FF00"/>
                          </a:highlight>
                        </a:rPr>
                        <a:t>Épluchons</a:t>
                      </a:r>
                      <a:endParaRPr lang="fr-FR" sz="2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5757" marR="165757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</a:rPr>
                        <a:t>les oignons</a:t>
                      </a:r>
                      <a:endParaRPr lang="fr-FR" sz="2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5757" marR="165757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7015742"/>
                  </a:ext>
                </a:extLst>
              </a:tr>
              <a:tr h="58113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b="0" dirty="0">
                          <a:solidFill>
                            <a:srgbClr val="7030A0"/>
                          </a:solidFill>
                          <a:effectLst/>
                        </a:rPr>
                        <a:t>Vous</a:t>
                      </a:r>
                      <a:endParaRPr lang="fr-FR" sz="2700" b="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5757" marR="165757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  <a:highlight>
                            <a:srgbClr val="00FF00"/>
                          </a:highlight>
                        </a:rPr>
                        <a:t>versez</a:t>
                      </a:r>
                      <a:endParaRPr lang="fr-FR" sz="2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5757" marR="165757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</a:rPr>
                        <a:t>l’huile</a:t>
                      </a:r>
                      <a:endParaRPr lang="fr-FR" sz="2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5757" marR="165757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strike="sngStrike" dirty="0">
                          <a:effectLst/>
                        </a:rPr>
                        <a:t> Vous</a:t>
                      </a:r>
                      <a:endParaRPr lang="fr-FR" sz="2700" strike="sngStrik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5757" marR="165757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  <a:highlight>
                            <a:srgbClr val="00FF00"/>
                          </a:highlight>
                        </a:rPr>
                        <a:t>Versez</a:t>
                      </a:r>
                      <a:endParaRPr lang="fr-FR" sz="2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5757" marR="165757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700" dirty="0">
                          <a:effectLst/>
                        </a:rPr>
                        <a:t>l’huile</a:t>
                      </a:r>
                      <a:endParaRPr lang="fr-FR" sz="2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5757" marR="165757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2249838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21A90973-5467-C27E-6B01-21FF5EA6D70A}"/>
              </a:ext>
            </a:extLst>
          </p:cNvPr>
          <p:cNvSpPr txBox="1"/>
          <p:nvPr/>
        </p:nvSpPr>
        <p:spPr>
          <a:xfrm>
            <a:off x="838199" y="677215"/>
            <a:ext cx="105156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Pour </a:t>
            </a:r>
            <a:r>
              <a:rPr lang="fr-FR" sz="3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donner des </a:t>
            </a:r>
            <a:r>
              <a:rPr lang="fr-FR" sz="32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ordres </a:t>
            </a:r>
            <a:r>
              <a:rPr lang="fr-FR" sz="3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ou des </a:t>
            </a:r>
            <a:r>
              <a:rPr lang="fr-FR" sz="32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conseils</a:t>
            </a:r>
            <a:r>
              <a:rPr lang="fr-FR" sz="3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on utilise </a:t>
            </a:r>
            <a:r>
              <a:rPr lang="fr-FR" sz="32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l’impératif</a:t>
            </a:r>
            <a:r>
              <a:rPr lang="fr-FR" sz="3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fr-FR" sz="3200" dirty="0"/>
          </a:p>
        </p:txBody>
      </p:sp>
      <p:graphicFrame>
        <p:nvGraphicFramePr>
          <p:cNvPr id="7" name="Diagramme 6">
            <a:extLst>
              <a:ext uri="{FF2B5EF4-FFF2-40B4-BE49-F238E27FC236}">
                <a16:creationId xmlns:a16="http://schemas.microsoft.com/office/drawing/2014/main" id="{5085B94B-2CF7-F9ED-B309-829AC71AFFC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02126194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 descr="Cat Kitty Sticker by 궁디팡팡 캣페스타">
            <a:extLst>
              <a:ext uri="{FF2B5EF4-FFF2-40B4-BE49-F238E27FC236}">
                <a16:creationId xmlns:a16="http://schemas.microsoft.com/office/drawing/2014/main" id="{5563972B-73FF-D4EC-8DD6-A8827189146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5341" y="5507095"/>
            <a:ext cx="1290695" cy="135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353460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9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Freeform: Shape 11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13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15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29A4B0B-D856-F0BB-C817-F4AF013A3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05333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B1ADF21E-F27C-415E-A9FB-34CE916D6451}" type="slidenum">
              <a:rPr lang="en-US" smtClean="0"/>
              <a:pPr>
                <a:spcAft>
                  <a:spcPts val="600"/>
                </a:spcAft>
              </a:pPr>
              <a:t>31</a:t>
            </a:fld>
            <a:endParaRPr lang="en-US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Imperatif Francais ~ 35+ images impratif prsent feuilles d exercices  impratif, fle, l impratif">
            <a:extLst>
              <a:ext uri="{FF2B5EF4-FFF2-40B4-BE49-F238E27FC236}">
                <a16:creationId xmlns:a16="http://schemas.microsoft.com/office/drawing/2014/main" id="{A5824FB9-E999-D819-2378-77D8228DC7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99529" y="643467"/>
            <a:ext cx="9992941" cy="5571065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A2A66EE1-FC3F-BB80-D689-29ADD829288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02126194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Picture 2" descr="Cat Kitty Sticker by 궁디팡팡 캣페스타">
            <a:extLst>
              <a:ext uri="{FF2B5EF4-FFF2-40B4-BE49-F238E27FC236}">
                <a16:creationId xmlns:a16="http://schemas.microsoft.com/office/drawing/2014/main" id="{51FF7399-5AD1-892E-921D-795617DB3F6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5341" y="5507095"/>
            <a:ext cx="1290695" cy="135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155532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95438F-9CEF-54DF-1E05-49996D901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3322"/>
          </a:xfrm>
        </p:spPr>
        <p:txBody>
          <a:bodyPr/>
          <a:lstStyle/>
          <a:p>
            <a:r>
              <a:rPr lang="fr-FR" dirty="0"/>
              <a:t>Practice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pronunciation</a:t>
            </a:r>
            <a:r>
              <a:rPr lang="fr-FR" dirty="0"/>
              <a:t>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D0AC32-3D22-044B-2D6B-A3180D1C2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905" y="1579683"/>
            <a:ext cx="10515600" cy="4351338"/>
          </a:xfrm>
        </p:spPr>
        <p:txBody>
          <a:bodyPr/>
          <a:lstStyle/>
          <a:p>
            <a:pPr marL="514350" indent="-514350">
              <a:buAutoNum type="arabicParenR"/>
            </a:pP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</a:t>
            </a:r>
            <a:r>
              <a:rPr lang="fr-FR" dirty="0" err="1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:</a:t>
            </a:r>
            <a:r>
              <a:rPr lang="fr-FR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https://ttsfree.com/speech-to-text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Set the </a:t>
            </a:r>
            <a:r>
              <a:rPr lang="fr-FR" dirty="0" err="1"/>
              <a:t>spoken</a:t>
            </a:r>
            <a:r>
              <a:rPr lang="fr-FR" dirty="0"/>
              <a:t> </a:t>
            </a:r>
            <a:r>
              <a:rPr lang="fr-FR" dirty="0" err="1"/>
              <a:t>language</a:t>
            </a:r>
            <a:r>
              <a:rPr lang="fr-FR" dirty="0"/>
              <a:t> in French</a:t>
            </a:r>
          </a:p>
          <a:p>
            <a:pPr marL="514350" indent="-514350">
              <a:buAutoNum type="arabicParenR"/>
            </a:pPr>
            <a:r>
              <a:rPr lang="fr-FR" dirty="0"/>
              <a:t>Click on the </a:t>
            </a:r>
            <a:r>
              <a:rPr lang="fr-FR" dirty="0" err="1"/>
              <a:t>mic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Practice </a:t>
            </a:r>
            <a:r>
              <a:rPr lang="fr-FR" dirty="0">
                <a:sym typeface="Wingdings" panose="05000000000000000000" pitchFamily="2" charset="2"/>
              </a:rPr>
              <a:t> </a:t>
            </a:r>
          </a:p>
          <a:p>
            <a:pPr marL="514350" indent="-514350">
              <a:buAutoNum type="arabicParenR"/>
            </a:pPr>
            <a:endParaRPr lang="fr-FR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Listen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again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if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you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need</a:t>
            </a:r>
            <a:endParaRPr lang="fr-FR" dirty="0">
              <a:solidFill>
                <a:srgbClr val="00B050"/>
              </a:solidFill>
            </a:endParaRP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795CB6-5459-79CA-63F6-7EBB0D4A51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2288" y="2859635"/>
            <a:ext cx="6691745" cy="3441003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E0374E95-E3C9-4978-21AB-81F4FA70F477}"/>
              </a:ext>
            </a:extLst>
          </p:cNvPr>
          <p:cNvCxnSpPr>
            <a:cxnSpLocks/>
          </p:cNvCxnSpPr>
          <p:nvPr/>
        </p:nvCxnSpPr>
        <p:spPr>
          <a:xfrm>
            <a:off x="6438637" y="2415277"/>
            <a:ext cx="3291840" cy="8891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5AE1323E-297B-C41E-B891-2455FC56F2D9}"/>
              </a:ext>
            </a:extLst>
          </p:cNvPr>
          <p:cNvCxnSpPr>
            <a:cxnSpLocks/>
          </p:cNvCxnSpPr>
          <p:nvPr/>
        </p:nvCxnSpPr>
        <p:spPr>
          <a:xfrm>
            <a:off x="3828918" y="2905246"/>
            <a:ext cx="3733680" cy="30257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26" name="Picture 2" descr="empowerment speak Sticker by unblush">
            <a:extLst>
              <a:ext uri="{FF2B5EF4-FFF2-40B4-BE49-F238E27FC236}">
                <a16:creationId xmlns:a16="http://schemas.microsoft.com/office/drawing/2014/main" id="{AB854556-99EE-FD39-2FDE-1726C5F4C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472" y="25756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54370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87F69AB-2350-44E3-9076-00265B93F3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0" y="1"/>
            <a:ext cx="972709" cy="1935307"/>
            <a:chOff x="10918968" y="713127"/>
            <a:chExt cx="1273032" cy="2532832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70652AA-1C81-481C-856B-9037143754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11052629" y="2120024"/>
              <a:ext cx="645368" cy="645368"/>
            </a:xfrm>
            <a:prstGeom prst="rect">
              <a:avLst/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A2FF99B6-37BA-4650-B01D-799F02E31E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289068" y="1343027"/>
              <a:ext cx="2532832" cy="1273032"/>
            </a:xfrm>
            <a:prstGeom prst="triangle">
              <a:avLst>
                <a:gd name="adj" fmla="val 50000"/>
              </a:avLst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D0D4D108-ADDE-F106-648C-B812335E2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  <a:prstGeom prst="ellipse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en-US" b="1" kern="1200" dirty="0" err="1">
                <a:latin typeface="+mj-lt"/>
                <a:ea typeface="+mj-ea"/>
                <a:cs typeface="+mj-cs"/>
              </a:rPr>
              <a:t>Exercice</a:t>
            </a:r>
            <a:r>
              <a:rPr lang="en-US" b="1" kern="1200" dirty="0">
                <a:latin typeface="+mj-lt"/>
                <a:ea typeface="+mj-ea"/>
                <a:cs typeface="+mj-cs"/>
              </a:rPr>
              <a:t> LE 4 p.57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8E24CA4C-7D86-5A38-90F2-5A32562D7F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1782981"/>
            <a:ext cx="6253214" cy="3736295"/>
          </a:xfrm>
          <a:prstGeom prst="rect">
            <a:avLst/>
          </a:prstGeom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E9F54FC4-10F1-E4F8-16C4-19EA7F93B1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96310" y="1496263"/>
            <a:ext cx="4677378" cy="5766494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fr-FR" sz="20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Épluchez</a:t>
            </a: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les pommes. </a:t>
            </a:r>
          </a:p>
          <a:p>
            <a:pPr>
              <a:lnSpc>
                <a:spcPct val="150000"/>
              </a:lnSpc>
            </a:pPr>
            <a:r>
              <a:rPr lang="fr-FR" sz="20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Coupez</a:t>
            </a: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les pommes en morceaux.</a:t>
            </a:r>
          </a:p>
          <a:p>
            <a:pPr>
              <a:lnSpc>
                <a:spcPct val="150000"/>
              </a:lnSpc>
            </a:pPr>
            <a:r>
              <a:rPr lang="fr-FR" sz="20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Faites cuire</a:t>
            </a: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les morceaux dans une poêle pendant 2 min. </a:t>
            </a:r>
          </a:p>
          <a:p>
            <a:pPr>
              <a:lnSpc>
                <a:spcPct val="150000"/>
              </a:lnSpc>
            </a:pPr>
            <a:r>
              <a:rPr lang="fr-FR" sz="20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Versez</a:t>
            </a: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les pommes dans un moule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fr-F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fr-FR" sz="2000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fr-FR" sz="20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joutez</a:t>
            </a: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le sucre. </a:t>
            </a:r>
          </a:p>
          <a:p>
            <a:pPr>
              <a:lnSpc>
                <a:spcPct val="150000"/>
              </a:lnSpc>
            </a:pPr>
            <a:r>
              <a:rPr lang="fr-FR" sz="20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Faites cuire</a:t>
            </a: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au four pendant 20 min. </a:t>
            </a:r>
          </a:p>
          <a:p>
            <a:pPr>
              <a:lnSpc>
                <a:spcPct val="150000"/>
              </a:lnSpc>
            </a:pPr>
            <a:r>
              <a:rPr lang="fr-FR" sz="20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Servez</a:t>
            </a: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avec de la crème Chantilly !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29A4B0B-D856-F0BB-C817-F4AF013A3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05332" y="6356350"/>
            <a:ext cx="2743200" cy="365125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Aft>
                <a:spcPts val="600"/>
              </a:spcAft>
            </a:pPr>
            <a:fld id="{B1ADF21E-F27C-415E-A9FB-34CE916D6451}" type="slidenum">
              <a:rPr lang="en-US" smtClean="0"/>
              <a:pPr>
                <a:spcAft>
                  <a:spcPts val="600"/>
                </a:spcAft>
              </a:pPr>
              <a:t>33</a:t>
            </a:fld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EA7D759-6BEF-4CBD-A325-BCFA77832B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177940" y="4601497"/>
            <a:ext cx="1014060" cy="2017580"/>
            <a:chOff x="11177940" y="4601497"/>
            <a:chExt cx="1014060" cy="2017580"/>
          </a:xfrm>
        </p:grpSpPr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317405EC-53E3-473A-8B42-B9475D057B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 flipH="1">
              <a:off x="10676180" y="5103257"/>
              <a:ext cx="2017580" cy="1014060"/>
            </a:xfrm>
            <a:prstGeom prst="triangle">
              <a:avLst>
                <a:gd name="adj" fmla="val 50000"/>
              </a:avLst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C03F2370-11B5-4E16-8AE5-B4854408B4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11278506" y="572870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C35D4797-CC09-A931-2797-D8101BEA817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02126194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33130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2">
            <a:extLst>
              <a:ext uri="{FF2B5EF4-FFF2-40B4-BE49-F238E27FC236}">
                <a16:creationId xmlns:a16="http://schemas.microsoft.com/office/drawing/2014/main" id="{FF9B822F-893E-44C8-963C-64F50ACECB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4">
            <a:extLst>
              <a:ext uri="{FF2B5EF4-FFF2-40B4-BE49-F238E27FC236}">
                <a16:creationId xmlns:a16="http://schemas.microsoft.com/office/drawing/2014/main" id="{EBF87945-A001-489F-9D9B-7D9435F0B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8639" y="347471"/>
            <a:ext cx="11100816" cy="180136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F026D74-E39A-A018-CCBB-425D78734E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85216"/>
            <a:ext cx="10515600" cy="1325563"/>
          </a:xfrm>
        </p:spPr>
        <p:txBody>
          <a:bodyPr>
            <a:normAutofit/>
          </a:bodyPr>
          <a:lstStyle/>
          <a:p>
            <a:r>
              <a:rPr lang="fr-FR">
                <a:solidFill>
                  <a:schemeClr val="bg1"/>
                </a:solidFill>
              </a:rPr>
              <a:t>Exercice LE 8 p.63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290EBA67-F4E1-660F-8F01-C463C04EA7D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589" r="3" b="12178"/>
          <a:stretch/>
        </p:blipFill>
        <p:spPr>
          <a:xfrm>
            <a:off x="841248" y="2516777"/>
            <a:ext cx="6236208" cy="3660185"/>
          </a:xfrm>
          <a:prstGeom prst="rect">
            <a:avLst/>
          </a:prstGeom>
        </p:spPr>
      </p:pic>
      <p:graphicFrame>
        <p:nvGraphicFramePr>
          <p:cNvPr id="7" name="Espace réservé du contenu 6">
            <a:extLst>
              <a:ext uri="{FF2B5EF4-FFF2-40B4-BE49-F238E27FC236}">
                <a16:creationId xmlns:a16="http://schemas.microsoft.com/office/drawing/2014/main" id="{E553251F-4EC5-10F4-FBAE-F12829BC7FB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7835856"/>
              </p:ext>
            </p:extLst>
          </p:nvPr>
        </p:nvGraphicFramePr>
        <p:xfrm>
          <a:off x="7451724" y="4314829"/>
          <a:ext cx="3790348" cy="1149132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631426">
                  <a:extLst>
                    <a:ext uri="{9D8B030D-6E8A-4147-A177-3AD203B41FA5}">
                      <a16:colId xmlns:a16="http://schemas.microsoft.com/office/drawing/2014/main" val="3197821837"/>
                    </a:ext>
                  </a:extLst>
                </a:gridCol>
                <a:gridCol w="631426">
                  <a:extLst>
                    <a:ext uri="{9D8B030D-6E8A-4147-A177-3AD203B41FA5}">
                      <a16:colId xmlns:a16="http://schemas.microsoft.com/office/drawing/2014/main" val="877153403"/>
                    </a:ext>
                  </a:extLst>
                </a:gridCol>
                <a:gridCol w="631874">
                  <a:extLst>
                    <a:ext uri="{9D8B030D-6E8A-4147-A177-3AD203B41FA5}">
                      <a16:colId xmlns:a16="http://schemas.microsoft.com/office/drawing/2014/main" val="352339900"/>
                    </a:ext>
                  </a:extLst>
                </a:gridCol>
                <a:gridCol w="631874">
                  <a:extLst>
                    <a:ext uri="{9D8B030D-6E8A-4147-A177-3AD203B41FA5}">
                      <a16:colId xmlns:a16="http://schemas.microsoft.com/office/drawing/2014/main" val="3138252018"/>
                    </a:ext>
                  </a:extLst>
                </a:gridCol>
                <a:gridCol w="631874">
                  <a:extLst>
                    <a:ext uri="{9D8B030D-6E8A-4147-A177-3AD203B41FA5}">
                      <a16:colId xmlns:a16="http://schemas.microsoft.com/office/drawing/2014/main" val="1972044933"/>
                    </a:ext>
                  </a:extLst>
                </a:gridCol>
                <a:gridCol w="631874">
                  <a:extLst>
                    <a:ext uri="{9D8B030D-6E8A-4147-A177-3AD203B41FA5}">
                      <a16:colId xmlns:a16="http://schemas.microsoft.com/office/drawing/2014/main" val="1512124556"/>
                    </a:ext>
                  </a:extLst>
                </a:gridCol>
              </a:tblGrid>
              <a:tr h="58839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200" dirty="0">
                          <a:effectLst/>
                        </a:rPr>
                        <a:t>1</a:t>
                      </a:r>
                      <a:endParaRPr lang="fr-FR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69" marR="4856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200">
                          <a:effectLst/>
                        </a:rPr>
                        <a:t>2</a:t>
                      </a:r>
                      <a:endParaRPr lang="fr-FR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69" marR="4856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200" dirty="0">
                          <a:effectLst/>
                        </a:rPr>
                        <a:t>3</a:t>
                      </a:r>
                      <a:endParaRPr lang="fr-FR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69" marR="4856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200">
                          <a:effectLst/>
                        </a:rPr>
                        <a:t>4</a:t>
                      </a:r>
                      <a:endParaRPr lang="fr-FR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69" marR="4856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200">
                          <a:effectLst/>
                        </a:rPr>
                        <a:t>5</a:t>
                      </a:r>
                      <a:endParaRPr lang="fr-FR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69" marR="4856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200">
                          <a:effectLst/>
                        </a:rPr>
                        <a:t>6</a:t>
                      </a:r>
                      <a:endParaRPr lang="fr-FR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69" marR="4856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2704436"/>
                  </a:ext>
                </a:extLst>
              </a:tr>
              <a:tr h="5607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200" b="0" dirty="0">
                          <a:effectLst/>
                        </a:rPr>
                        <a:t>C</a:t>
                      </a:r>
                      <a:endParaRPr lang="fr-FR" sz="32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69" marR="4856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200">
                          <a:effectLst/>
                        </a:rPr>
                        <a:t>E</a:t>
                      </a:r>
                      <a:endParaRPr lang="fr-FR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69" marR="4856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200">
                          <a:effectLst/>
                        </a:rPr>
                        <a:t>A</a:t>
                      </a:r>
                      <a:endParaRPr lang="fr-FR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69" marR="4856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200">
                          <a:effectLst/>
                        </a:rPr>
                        <a:t>F</a:t>
                      </a:r>
                      <a:endParaRPr lang="fr-FR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69" marR="4856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200">
                          <a:effectLst/>
                        </a:rPr>
                        <a:t>B</a:t>
                      </a:r>
                      <a:endParaRPr lang="fr-FR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69" marR="4856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200" dirty="0">
                          <a:effectLst/>
                        </a:rPr>
                        <a:t>D</a:t>
                      </a:r>
                      <a:endParaRPr lang="fr-FR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569" marR="4856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4251741"/>
                  </a:ext>
                </a:extLst>
              </a:tr>
            </a:tbl>
          </a:graphicData>
        </a:graphic>
      </p:graphicFrame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885673E-9805-D8BB-52B4-2B4B2FA8A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B1ADF21E-F27C-415E-A9FB-34CE916D6451}" type="slidenum">
              <a:rPr lang="fr-FR" smtClean="0"/>
              <a:pPr>
                <a:spcAft>
                  <a:spcPts val="600"/>
                </a:spcAft>
              </a:pPr>
              <a:t>34</a:t>
            </a:fld>
            <a:endParaRPr lang="fr-FR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C4BCF12E-7005-8B4B-FA0B-F3EF398309A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02126194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00061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4D7414-A62F-574C-D254-DBD28C134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93360" cy="1325564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 err="1"/>
              <a:t>Kahoot</a:t>
            </a:r>
            <a:r>
              <a:rPr lang="fr-FR" sz="3200" dirty="0"/>
              <a:t> time !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67AABDC-711A-2E4B-BB87-F045D6FD52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25614"/>
            <a:ext cx="5393360" cy="3551348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Impératif </a:t>
            </a:r>
            <a:r>
              <a:rPr lang="fr-F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https://play.kahoot.it/v2/?quizId=79d8b186-7a72-4627-8d37-354cabf96378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Triple Crown GIF">
            <a:extLst>
              <a:ext uri="{FF2B5EF4-FFF2-40B4-BE49-F238E27FC236}">
                <a16:creationId xmlns:a16="http://schemas.microsoft.com/office/drawing/2014/main" id="{2B7AED59-0F85-55B6-3C54-4691F5A493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87184" y="1849811"/>
            <a:ext cx="3781051" cy="2514399"/>
          </a:xfrm>
          <a:custGeom>
            <a:avLst/>
            <a:gdLst/>
            <a:ahLst/>
            <a:cxnLst/>
            <a:rect l="l" t="t" r="r" b="b"/>
            <a:pathLst>
              <a:path w="4114800" h="5712488">
                <a:moveTo>
                  <a:pt x="133155" y="0"/>
                </a:moveTo>
                <a:lnTo>
                  <a:pt x="3981645" y="0"/>
                </a:lnTo>
                <a:cubicBezTo>
                  <a:pt x="4055184" y="0"/>
                  <a:pt x="4114800" y="59616"/>
                  <a:pt x="4114800" y="133155"/>
                </a:cubicBezTo>
                <a:lnTo>
                  <a:pt x="4114800" y="5579333"/>
                </a:lnTo>
                <a:cubicBezTo>
                  <a:pt x="4114800" y="5652872"/>
                  <a:pt x="4055184" y="5712488"/>
                  <a:pt x="3981645" y="5712488"/>
                </a:cubicBezTo>
                <a:lnTo>
                  <a:pt x="133155" y="5712488"/>
                </a:lnTo>
                <a:cubicBezTo>
                  <a:pt x="59616" y="5712488"/>
                  <a:pt x="0" y="5652872"/>
                  <a:pt x="0" y="5579333"/>
                </a:cubicBezTo>
                <a:lnTo>
                  <a:pt x="0" y="133155"/>
                </a:lnTo>
                <a:cubicBezTo>
                  <a:pt x="0" y="59616"/>
                  <a:pt x="59616" y="0"/>
                  <a:pt x="133155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F87C9AC-0EA8-7818-4E1B-249167FAAF22}"/>
              </a:ext>
            </a:extLst>
          </p:cNvPr>
          <p:cNvSpPr txBox="1"/>
          <p:nvPr/>
        </p:nvSpPr>
        <p:spPr>
          <a:xfrm>
            <a:off x="838201" y="1430917"/>
            <a:ext cx="5387633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67" dirty="0"/>
              <a:t>Let’s see play !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6BF5F34-3B69-899E-AB56-ED79A47CA7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35</a:t>
            </a:fld>
            <a:endParaRPr lang="en-US"/>
          </a:p>
        </p:txBody>
      </p:sp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1F1B5401-7F32-3FDC-B038-0FEDA3200C1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21498648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056345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Espace réservé du contenu 5">
            <a:extLst>
              <a:ext uri="{FF2B5EF4-FFF2-40B4-BE49-F238E27FC236}">
                <a16:creationId xmlns:a16="http://schemas.microsoft.com/office/drawing/2014/main" id="{0F0034F8-FF4B-7B2E-EB1D-53D714F8DB2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2704829"/>
              </p:ext>
            </p:extLst>
          </p:nvPr>
        </p:nvGraphicFramePr>
        <p:xfrm>
          <a:off x="838200" y="2041972"/>
          <a:ext cx="10515600" cy="4034150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2872409">
                  <a:extLst>
                    <a:ext uri="{9D8B030D-6E8A-4147-A177-3AD203B41FA5}">
                      <a16:colId xmlns:a16="http://schemas.microsoft.com/office/drawing/2014/main" val="1987135935"/>
                    </a:ext>
                  </a:extLst>
                </a:gridCol>
                <a:gridCol w="1913503">
                  <a:extLst>
                    <a:ext uri="{9D8B030D-6E8A-4147-A177-3AD203B41FA5}">
                      <a16:colId xmlns:a16="http://schemas.microsoft.com/office/drawing/2014/main" val="4003790626"/>
                    </a:ext>
                  </a:extLst>
                </a:gridCol>
                <a:gridCol w="5729688">
                  <a:extLst>
                    <a:ext uri="{9D8B030D-6E8A-4147-A177-3AD203B41FA5}">
                      <a16:colId xmlns:a16="http://schemas.microsoft.com/office/drawing/2014/main" val="441127836"/>
                    </a:ext>
                  </a:extLst>
                </a:gridCol>
              </a:tblGrid>
              <a:tr h="6417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Les quantités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</a:rPr>
                        <a:t> 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</a:rPr>
                        <a:t>Les ingrédients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8168113"/>
                  </a:ext>
                </a:extLst>
              </a:tr>
              <a:tr h="38079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700 g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de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>
                          <a:effectLst/>
                        </a:rPr>
                        <a:t>veau</a:t>
                      </a:r>
                      <a:endParaRPr lang="fr-F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79900826"/>
                  </a:ext>
                </a:extLst>
              </a:tr>
              <a:tr h="38079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200 g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de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courgettes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6559126"/>
                  </a:ext>
                </a:extLst>
              </a:tr>
              <a:tr h="38079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2 cuillères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d’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herbes de Provence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01873"/>
                  </a:ext>
                </a:extLst>
              </a:tr>
              <a:tr h="38079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Un peu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d’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huile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2218721"/>
                  </a:ext>
                </a:extLst>
              </a:tr>
              <a:tr h="38079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3 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 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oignons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1338782"/>
                  </a:ext>
                </a:extLst>
              </a:tr>
              <a:tr h="38079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2 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 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gousses d’ail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1094110"/>
                  </a:ext>
                </a:extLst>
              </a:tr>
              <a:tr h="38079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5 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 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tomates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7756157"/>
                  </a:ext>
                </a:extLst>
              </a:tr>
              <a:tr h="346099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dirty="0">
                          <a:solidFill>
                            <a:srgbClr val="FF0000"/>
                          </a:solidFill>
                          <a:effectLst/>
                        </a:rPr>
                        <a:t>Pour indiquer une quantité définie :</a:t>
                      </a:r>
                      <a:endParaRPr lang="fr-FR" sz="2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376271103"/>
                  </a:ext>
                </a:extLst>
              </a:tr>
              <a:tr h="38079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solidFill>
                            <a:srgbClr val="FF0000"/>
                          </a:solidFill>
                          <a:effectLst/>
                        </a:rPr>
                        <a:t> quantité</a:t>
                      </a:r>
                      <a:endParaRPr lang="fr-FR" sz="2400" b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rgbClr val="FF0000"/>
                          </a:solidFill>
                          <a:effectLst/>
                        </a:rPr>
                        <a:t> de / d’</a:t>
                      </a:r>
                      <a:endParaRPr lang="fr-FR" sz="2400" b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rgbClr val="FF0000"/>
                          </a:solidFill>
                          <a:effectLst/>
                        </a:rPr>
                        <a:t>aliment </a:t>
                      </a:r>
                      <a:endParaRPr lang="fr-FR" sz="24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1774077"/>
                  </a:ext>
                </a:extLst>
              </a:tr>
            </a:tbl>
          </a:graphicData>
        </a:graphic>
      </p:graphicFrame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99943AA-E392-4DCA-98C0-03E2AA425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F21E-F27C-415E-A9FB-34CE916D6451}" type="slidenum">
              <a:rPr lang="fr-FR" smtClean="0"/>
              <a:t>36</a:t>
            </a:fld>
            <a:endParaRPr lang="fr-FR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89728056-F227-21AE-C926-B22B3E121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V. </a:t>
            </a:r>
            <a:r>
              <a:rPr lang="en-US" sz="40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Grammaire</a:t>
            </a:r>
            <a:r>
              <a:rPr lang="en-US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(2) : </a:t>
            </a:r>
            <a:r>
              <a:rPr lang="en-US" sz="40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Indiquer</a:t>
            </a:r>
            <a:r>
              <a:rPr lang="en-US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une</a:t>
            </a:r>
            <a:r>
              <a:rPr lang="en-US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quantité</a:t>
            </a:r>
            <a:endParaRPr lang="en-US" sz="40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BE46E5B-99BE-564F-8E09-D02C1AB66F1F}"/>
              </a:ext>
            </a:extLst>
          </p:cNvPr>
          <p:cNvSpPr/>
          <p:nvPr/>
        </p:nvSpPr>
        <p:spPr>
          <a:xfrm>
            <a:off x="838200" y="5710997"/>
            <a:ext cx="10515600" cy="3651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70AFF6C2-1F50-0AAE-2BD1-88E4C936F84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02126194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 descr="Cat Kitty Sticker by 궁디팡팡 캣페스타">
            <a:extLst>
              <a:ext uri="{FF2B5EF4-FFF2-40B4-BE49-F238E27FC236}">
                <a16:creationId xmlns:a16="http://schemas.microsoft.com/office/drawing/2014/main" id="{2EBDBA31-E92C-B5B5-1EB6-1CF8B4699BB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5341" y="5499600"/>
            <a:ext cx="1290695" cy="135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7460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C8F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21" descr="LA PROF DE FLE: Magasins d&amp;#39;alimentation et produits">
            <a:extLst>
              <a:ext uri="{FF2B5EF4-FFF2-40B4-BE49-F238E27FC236}">
                <a16:creationId xmlns:a16="http://schemas.microsoft.com/office/drawing/2014/main" id="{3269FDB9-6BF6-9ACF-2ADE-3E49FD7E2B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72031" y="643467"/>
            <a:ext cx="4247937" cy="5571066"/>
          </a:xfrm>
          <a:prstGeom prst="rect">
            <a:avLst/>
          </a:prstGeom>
          <a:noFill/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514318C-77EF-EBE7-583A-4134DA6B7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B1ADF21E-F27C-415E-A9FB-34CE916D6451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37</a:t>
            </a:fld>
            <a:endParaRPr lang="en-US">
              <a:solidFill>
                <a:srgbClr val="FFFFFF"/>
              </a:solidFill>
            </a:endParaRPr>
          </a:p>
        </p:txBody>
      </p:sp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25A0DB6B-BD74-4261-4230-376CD742DD3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02126194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Picture 2" descr="Cat Kitty Sticker by 궁디팡팡 캣페스타">
            <a:extLst>
              <a:ext uri="{FF2B5EF4-FFF2-40B4-BE49-F238E27FC236}">
                <a16:creationId xmlns:a16="http://schemas.microsoft.com/office/drawing/2014/main" id="{5E0C3414-7C4A-5205-7A19-BC31AD9F9A5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5341" y="5499600"/>
            <a:ext cx="1290695" cy="135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127953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lowchart: Document 10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4A56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2D5BC48-88F4-399E-8AF1-0505539571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Exercice</a:t>
            </a:r>
            <a:r>
              <a:rPr lang="en-US" sz="32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br>
              <a:rPr lang="en-US" sz="32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32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LE 9 p.63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B53E30B4-A89B-C3A5-1D35-BC6A942E21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07933" y="922141"/>
            <a:ext cx="7347537" cy="5014693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D83985A-E7AA-EE72-6262-3E725FCE1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26476" y="6356350"/>
            <a:ext cx="625443" cy="365125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</a:pPr>
            <a:fld id="{B1ADF21E-F27C-415E-A9FB-34CE916D6451}" type="slidenum">
              <a:rPr lang="en-US" smtClean="0"/>
              <a:pPr algn="l">
                <a:spcAft>
                  <a:spcPts val="600"/>
                </a:spcAft>
              </a:pPr>
              <a:t>38</a:t>
            </a:fld>
            <a:endParaRPr lang="en-US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C718F67-D751-C19B-24E3-AB079F4B9A21}"/>
              </a:ext>
            </a:extLst>
          </p:cNvPr>
          <p:cNvSpPr txBox="1"/>
          <p:nvPr/>
        </p:nvSpPr>
        <p:spPr>
          <a:xfrm>
            <a:off x="636530" y="3755652"/>
            <a:ext cx="3305514" cy="237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8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Correction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800" dirty="0">
                <a:solidFill>
                  <a:schemeClr val="accent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kilo de courgette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800" dirty="0">
                <a:solidFill>
                  <a:schemeClr val="accent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peu d’ail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800" dirty="0">
                <a:solidFill>
                  <a:schemeClr val="accent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une pincée de sel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800" dirty="0">
                <a:solidFill>
                  <a:schemeClr val="accent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une cuillère d’huile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800" dirty="0">
                <a:solidFill>
                  <a:schemeClr val="accent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une bouteille d’eau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0E835073-40B7-C1D6-B1FA-5E61220F3FA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02126194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24380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95438F-9CEF-54DF-1E05-49996D901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3322"/>
          </a:xfrm>
        </p:spPr>
        <p:txBody>
          <a:bodyPr/>
          <a:lstStyle/>
          <a:p>
            <a:r>
              <a:rPr lang="fr-FR" dirty="0"/>
              <a:t>Practice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pronunciation</a:t>
            </a:r>
            <a:r>
              <a:rPr lang="fr-FR" dirty="0"/>
              <a:t>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D0AC32-3D22-044B-2D6B-A3180D1C2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905" y="1579683"/>
            <a:ext cx="10515600" cy="4351338"/>
          </a:xfrm>
        </p:spPr>
        <p:txBody>
          <a:bodyPr/>
          <a:lstStyle/>
          <a:p>
            <a:pPr marL="514350" indent="-514350">
              <a:buAutoNum type="arabicParenR"/>
            </a:pP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</a:t>
            </a:r>
            <a:r>
              <a:rPr lang="fr-FR" dirty="0" err="1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:</a:t>
            </a:r>
            <a:r>
              <a:rPr lang="fr-FR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https://ttsfree.com/speech-to-text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Set the </a:t>
            </a:r>
            <a:r>
              <a:rPr lang="fr-FR" dirty="0" err="1"/>
              <a:t>spoken</a:t>
            </a:r>
            <a:r>
              <a:rPr lang="fr-FR" dirty="0"/>
              <a:t> </a:t>
            </a:r>
            <a:r>
              <a:rPr lang="fr-FR" dirty="0" err="1"/>
              <a:t>language</a:t>
            </a:r>
            <a:r>
              <a:rPr lang="fr-FR" dirty="0"/>
              <a:t> in French</a:t>
            </a:r>
          </a:p>
          <a:p>
            <a:pPr marL="514350" indent="-514350">
              <a:buAutoNum type="arabicParenR"/>
            </a:pPr>
            <a:r>
              <a:rPr lang="fr-FR" dirty="0"/>
              <a:t>Click on the </a:t>
            </a:r>
            <a:r>
              <a:rPr lang="fr-FR" dirty="0" err="1"/>
              <a:t>mic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Practice </a:t>
            </a:r>
            <a:r>
              <a:rPr lang="fr-FR" dirty="0">
                <a:sym typeface="Wingdings" panose="05000000000000000000" pitchFamily="2" charset="2"/>
              </a:rPr>
              <a:t> </a:t>
            </a:r>
          </a:p>
          <a:p>
            <a:pPr marL="514350" indent="-514350">
              <a:buAutoNum type="arabicParenR"/>
            </a:pPr>
            <a:endParaRPr lang="fr-FR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Listen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again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if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you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need</a:t>
            </a:r>
            <a:endParaRPr lang="fr-FR" dirty="0">
              <a:solidFill>
                <a:srgbClr val="00B050"/>
              </a:solidFill>
            </a:endParaRP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795CB6-5459-79CA-63F6-7EBB0D4A51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2288" y="2859635"/>
            <a:ext cx="6691745" cy="3441003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E0374E95-E3C9-4978-21AB-81F4FA70F477}"/>
              </a:ext>
            </a:extLst>
          </p:cNvPr>
          <p:cNvCxnSpPr>
            <a:cxnSpLocks/>
          </p:cNvCxnSpPr>
          <p:nvPr/>
        </p:nvCxnSpPr>
        <p:spPr>
          <a:xfrm>
            <a:off x="6438637" y="2415277"/>
            <a:ext cx="3291840" cy="8891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5AE1323E-297B-C41E-B891-2455FC56F2D9}"/>
              </a:ext>
            </a:extLst>
          </p:cNvPr>
          <p:cNvCxnSpPr>
            <a:cxnSpLocks/>
          </p:cNvCxnSpPr>
          <p:nvPr/>
        </p:nvCxnSpPr>
        <p:spPr>
          <a:xfrm>
            <a:off x="3828918" y="2905246"/>
            <a:ext cx="3733680" cy="30257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26" name="Picture 2" descr="empowerment speak Sticker by unblush">
            <a:extLst>
              <a:ext uri="{FF2B5EF4-FFF2-40B4-BE49-F238E27FC236}">
                <a16:creationId xmlns:a16="http://schemas.microsoft.com/office/drawing/2014/main" id="{AB854556-99EE-FD39-2FDE-1726C5F4C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472" y="25756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81143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/>
              <a:t>À la fin de la </a:t>
            </a:r>
            <a:r>
              <a:rPr lang="fr-FR" sz="3200" dirty="0"/>
              <a:t>leçon</a:t>
            </a:r>
            <a:r>
              <a:rPr lang="en-US" sz="3200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0990" indent="-380990" algn="ctr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tx2"/>
                </a:solidFill>
              </a:rPr>
              <a:t>Présenter une recette de cuisine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90270350"/>
              </p:ext>
            </p:extLst>
          </p:nvPr>
        </p:nvGraphicFramePr>
        <p:xfrm>
          <a:off x="632372" y="3257439"/>
          <a:ext cx="10944000" cy="2644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4</a:t>
            </a:fld>
            <a:endParaRPr lang="en-US"/>
          </a:p>
        </p:txBody>
      </p:sp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AC842A98-2DCA-CC78-089C-3676BB48A65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04199281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2890167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6FF23326-9AF0-AB6A-2840-12B5986CDC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-1" b="-426"/>
          <a:stretch/>
        </p:blipFill>
        <p:spPr>
          <a:xfrm>
            <a:off x="0" y="224392"/>
            <a:ext cx="12192000" cy="8041493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64952F7-A6B3-3F52-096C-BAA078D0E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B1ADF21E-F27C-415E-A9FB-34CE916D6451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40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6E98318-AD74-38B3-067E-4EBCBBCEDF62}"/>
              </a:ext>
            </a:extLst>
          </p:cNvPr>
          <p:cNvSpPr txBox="1"/>
          <p:nvPr/>
        </p:nvSpPr>
        <p:spPr>
          <a:xfrm>
            <a:off x="986972" y="1629620"/>
            <a:ext cx="418737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dirty="0">
                <a:hlinkClick r:id="rId3"/>
              </a:rPr>
              <a:t>https://www.topito.com/top-menus-mcdonald-insolite-monde</a:t>
            </a:r>
            <a:endParaRPr lang="fr-FR" sz="1200" dirty="0"/>
          </a:p>
          <a:p>
            <a:endParaRPr lang="fr-FR" dirty="0"/>
          </a:p>
        </p:txBody>
      </p:sp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030C3E54-2A03-1A36-0AE2-7A1070366B5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39068020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30379169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4D7414-A62F-574C-D254-DBD28C134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93360" cy="1325564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err="1"/>
              <a:t>Kahoot</a:t>
            </a:r>
            <a:r>
              <a:rPr lang="fr-FR" dirty="0"/>
              <a:t> time !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67AABDC-711A-2E4B-BB87-F045D6FD52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25614"/>
            <a:ext cx="5393360" cy="3551348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Quantités définies</a:t>
            </a:r>
          </a:p>
          <a:p>
            <a:pPr marL="0" indent="0">
              <a:buNone/>
            </a:pPr>
            <a:r>
              <a:rPr lang="fr-F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https://play.kahoot.it/v2/?quizId=91c12ef9-4a53-4aba-984d-f71b7f7833b4</a:t>
            </a:r>
            <a:endParaRPr lang="fr-FR" dirty="0"/>
          </a:p>
        </p:txBody>
      </p:sp>
      <p:pic>
        <p:nvPicPr>
          <p:cNvPr id="3074" name="Picture 2" descr="Triple Crown GIF">
            <a:extLst>
              <a:ext uri="{FF2B5EF4-FFF2-40B4-BE49-F238E27FC236}">
                <a16:creationId xmlns:a16="http://schemas.microsoft.com/office/drawing/2014/main" id="{2B7AED59-0F85-55B6-3C54-4691F5A493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87184" y="1849811"/>
            <a:ext cx="3781051" cy="2514399"/>
          </a:xfrm>
          <a:custGeom>
            <a:avLst/>
            <a:gdLst/>
            <a:ahLst/>
            <a:cxnLst/>
            <a:rect l="l" t="t" r="r" b="b"/>
            <a:pathLst>
              <a:path w="4114800" h="5712488">
                <a:moveTo>
                  <a:pt x="133155" y="0"/>
                </a:moveTo>
                <a:lnTo>
                  <a:pt x="3981645" y="0"/>
                </a:lnTo>
                <a:cubicBezTo>
                  <a:pt x="4055184" y="0"/>
                  <a:pt x="4114800" y="59616"/>
                  <a:pt x="4114800" y="133155"/>
                </a:cubicBezTo>
                <a:lnTo>
                  <a:pt x="4114800" y="5579333"/>
                </a:lnTo>
                <a:cubicBezTo>
                  <a:pt x="4114800" y="5652872"/>
                  <a:pt x="4055184" y="5712488"/>
                  <a:pt x="3981645" y="5712488"/>
                </a:cubicBezTo>
                <a:lnTo>
                  <a:pt x="133155" y="5712488"/>
                </a:lnTo>
                <a:cubicBezTo>
                  <a:pt x="59616" y="5712488"/>
                  <a:pt x="0" y="5652872"/>
                  <a:pt x="0" y="5579333"/>
                </a:cubicBezTo>
                <a:lnTo>
                  <a:pt x="0" y="133155"/>
                </a:lnTo>
                <a:cubicBezTo>
                  <a:pt x="0" y="59616"/>
                  <a:pt x="59616" y="0"/>
                  <a:pt x="133155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F87C9AC-0EA8-7818-4E1B-249167FAAF22}"/>
              </a:ext>
            </a:extLst>
          </p:cNvPr>
          <p:cNvSpPr txBox="1"/>
          <p:nvPr/>
        </p:nvSpPr>
        <p:spPr>
          <a:xfrm>
            <a:off x="838201" y="1430917"/>
            <a:ext cx="5387633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67" dirty="0"/>
              <a:t>Let’s see what you can do now ! 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6BF5F34-3B69-899E-AB56-ED79A47CA7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41</a:t>
            </a:fld>
            <a:endParaRPr lang="en-US"/>
          </a:p>
        </p:txBody>
      </p:sp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1F1B5401-7F32-3FDC-B038-0FEDA3200C19}"/>
              </a:ext>
            </a:extLst>
          </p:cNvPr>
          <p:cNvGraphicFramePr/>
          <p:nvPr/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365155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57E21E-2682-AA70-FDF2-EAF2950E7F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i="1" dirty="0"/>
              <a:t>Baseline - Checking </a:t>
            </a:r>
            <a:r>
              <a:rPr lang="fr-FR" i="1" dirty="0" err="1"/>
              <a:t>progress</a:t>
            </a:r>
            <a:r>
              <a:rPr lang="fr-FR" i="1" dirty="0"/>
              <a:t> 2/2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1D1048A-17B9-56E6-D452-D25C582A73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762" y="1414661"/>
            <a:ext cx="10972800" cy="4525963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b="1" dirty="0"/>
              <a:t>Complétez le dialogue suivant :</a:t>
            </a:r>
          </a:p>
          <a:p>
            <a:pPr marL="0" indent="0">
              <a:buNone/>
            </a:pPr>
            <a:endParaRPr lang="fr-FR" dirty="0"/>
          </a:p>
          <a:p>
            <a:pPr algn="just">
              <a:buFontTx/>
              <a:buChar char="-"/>
            </a:pPr>
            <a:r>
              <a:rPr lang="fr-FR" dirty="0"/>
              <a:t>L: Salut </a:t>
            </a:r>
            <a:r>
              <a:rPr lang="fr-FR" dirty="0" err="1"/>
              <a:t>Kyky</a:t>
            </a:r>
            <a:r>
              <a:rPr lang="fr-FR" dirty="0"/>
              <a:t> ! C’est bientôt l’anniversaire de Ney ! On prépare un dessert, ça te dit ?</a:t>
            </a:r>
          </a:p>
          <a:p>
            <a:pPr algn="just">
              <a:buFontTx/>
              <a:buChar char="-"/>
            </a:pPr>
            <a:r>
              <a:rPr lang="fr-FR" dirty="0"/>
              <a:t>K : Je ne sais pas cuisiner.</a:t>
            </a:r>
          </a:p>
          <a:p>
            <a:pPr algn="just">
              <a:buFontTx/>
              <a:buChar char="-"/>
            </a:pPr>
            <a:r>
              <a:rPr lang="fr-FR" dirty="0"/>
              <a:t>L : Ne t’inquiète pas, c’est très facile, je vais te montrer la recette.</a:t>
            </a:r>
          </a:p>
          <a:p>
            <a:pPr algn="just">
              <a:buFontTx/>
              <a:buChar char="-"/>
            </a:pPr>
            <a:r>
              <a:rPr lang="fr-FR" dirty="0"/>
              <a:t>K : OK ! Qu’est-ce qu’on prépare ?</a:t>
            </a:r>
          </a:p>
          <a:p>
            <a:pPr algn="just">
              <a:buFontTx/>
              <a:buChar char="-"/>
            </a:pPr>
            <a:r>
              <a:rPr lang="fr-FR" dirty="0"/>
              <a:t>L : Un </a:t>
            </a:r>
            <a:r>
              <a:rPr lang="fr-FR" dirty="0" err="1"/>
              <a:t>xôi</a:t>
            </a:r>
            <a:r>
              <a:rPr lang="fr-FR" dirty="0"/>
              <a:t> </a:t>
            </a:r>
            <a:r>
              <a:rPr lang="fr-FR" dirty="0" err="1"/>
              <a:t>Xiêm</a:t>
            </a:r>
            <a:r>
              <a:rPr lang="fr-FR" dirty="0"/>
              <a:t> </a:t>
            </a:r>
            <a:r>
              <a:rPr lang="fr-FR" dirty="0" err="1"/>
              <a:t>sầu</a:t>
            </a:r>
            <a:r>
              <a:rPr lang="fr-FR" dirty="0"/>
              <a:t> </a:t>
            </a:r>
            <a:r>
              <a:rPr lang="fr-FR" dirty="0" err="1"/>
              <a:t>riêng</a:t>
            </a:r>
            <a:r>
              <a:rPr lang="fr-FR" dirty="0"/>
              <a:t> !</a:t>
            </a:r>
          </a:p>
          <a:p>
            <a:pPr algn="just">
              <a:buFontTx/>
              <a:buChar char="-"/>
            </a:pPr>
            <a:r>
              <a:rPr lang="fr-FR" dirty="0"/>
              <a:t>K : Hay qua ! J’adore ça ! </a:t>
            </a:r>
          </a:p>
          <a:p>
            <a:pPr algn="just">
              <a:buFontTx/>
              <a:buChar char="-"/>
            </a:pPr>
            <a:r>
              <a:rPr lang="fr-FR" dirty="0"/>
              <a:t>L : Super ! Alors, voici la liste des ingrédients : 500 grammes de riz gluant, 1 litre de lait de coco, 6 œufs, un peu de sucre et le plus important, 1 kilo de durian ! </a:t>
            </a:r>
          </a:p>
          <a:p>
            <a:pPr>
              <a:buFontTx/>
              <a:buChar char="-"/>
            </a:pP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04D85E7-0324-F063-157C-4F7A5367F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42</a:t>
            </a:fld>
            <a:endParaRPr lang="en-US" dirty="0"/>
          </a:p>
        </p:txBody>
      </p:sp>
      <p:pic>
        <p:nvPicPr>
          <p:cNvPr id="4" name="Picture 6" descr="Lionel Messi - Submissions - Cut Out Player Faces Megapack">
            <a:extLst>
              <a:ext uri="{FF2B5EF4-FFF2-40B4-BE49-F238E27FC236}">
                <a16:creationId xmlns:a16="http://schemas.microsoft.com/office/drawing/2014/main" id="{D5268284-8EF1-DF3E-15A4-6FE761BEEF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173" y="2297124"/>
            <a:ext cx="432612" cy="432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Masque de Kylian Mbappé - Aux Feux de la Fête - Paris">
            <a:extLst>
              <a:ext uri="{FF2B5EF4-FFF2-40B4-BE49-F238E27FC236}">
                <a16:creationId xmlns:a16="http://schemas.microsoft.com/office/drawing/2014/main" id="{3E68B622-8413-2F6B-D17B-D94C0A1B68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809" y="2715677"/>
            <a:ext cx="373976" cy="52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Masque de Kylian Mbappé - Aux Feux de la Fête - Paris">
            <a:extLst>
              <a:ext uri="{FF2B5EF4-FFF2-40B4-BE49-F238E27FC236}">
                <a16:creationId xmlns:a16="http://schemas.microsoft.com/office/drawing/2014/main" id="{88AFD217-B0EB-220C-BE1A-CD326420B3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769" y="3559334"/>
            <a:ext cx="373976" cy="52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Lionel Messi - Submissions - Cut Out Player Faces Megapack">
            <a:extLst>
              <a:ext uri="{FF2B5EF4-FFF2-40B4-BE49-F238E27FC236}">
                <a16:creationId xmlns:a16="http://schemas.microsoft.com/office/drawing/2014/main" id="{08FD98F8-2195-AE60-CFA8-6FDA1D3351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133" y="3184037"/>
            <a:ext cx="432612" cy="432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Lionel Messi - Submissions - Cut Out Player Faces Megapack">
            <a:extLst>
              <a:ext uri="{FF2B5EF4-FFF2-40B4-BE49-F238E27FC236}">
                <a16:creationId xmlns:a16="http://schemas.microsoft.com/office/drawing/2014/main" id="{0C9FD401-0A40-C8D1-F8F2-AE4A74A81F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451" y="4070950"/>
            <a:ext cx="432612" cy="432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Masque de Kylian Mbappé - Aux Feux de la Fête - Paris">
            <a:extLst>
              <a:ext uri="{FF2B5EF4-FFF2-40B4-BE49-F238E27FC236}">
                <a16:creationId xmlns:a16="http://schemas.microsoft.com/office/drawing/2014/main" id="{BE9AC208-D001-995D-5BE5-0435F10F58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451" y="4489503"/>
            <a:ext cx="373976" cy="52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Lionel Messi - Submissions - Cut Out Player Faces Megapack">
            <a:extLst>
              <a:ext uri="{FF2B5EF4-FFF2-40B4-BE49-F238E27FC236}">
                <a16:creationId xmlns:a16="http://schemas.microsoft.com/office/drawing/2014/main" id="{CA8513A8-9348-CA66-9F33-4417DA2C6B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491" y="5031293"/>
            <a:ext cx="432612" cy="432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World Cup Football GIF">
            <a:extLst>
              <a:ext uri="{FF2B5EF4-FFF2-40B4-BE49-F238E27FC236}">
                <a16:creationId xmlns:a16="http://schemas.microsoft.com/office/drawing/2014/main" id="{4BE7BD90-9C6E-5B9C-2BAB-141108C237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0772" y="2917050"/>
            <a:ext cx="1504687" cy="1842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2" name="Diagramme 11">
            <a:extLst>
              <a:ext uri="{FF2B5EF4-FFF2-40B4-BE49-F238E27FC236}">
                <a16:creationId xmlns:a16="http://schemas.microsoft.com/office/drawing/2014/main" id="{05F7EA6D-9E7F-A88B-C4D2-411DBC75BE04}"/>
              </a:ext>
            </a:extLst>
          </p:cNvPr>
          <p:cNvGraphicFramePr/>
          <p:nvPr/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B703ACD0-41B2-BFAA-0514-997491E1C003}"/>
              </a:ext>
            </a:extLst>
          </p:cNvPr>
          <p:cNvSpPr/>
          <p:nvPr/>
        </p:nvSpPr>
        <p:spPr>
          <a:xfrm>
            <a:off x="1337869" y="2346034"/>
            <a:ext cx="671926" cy="37290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4606BD0-26E8-6DE1-2215-2E5701D4A0AF}"/>
              </a:ext>
            </a:extLst>
          </p:cNvPr>
          <p:cNvSpPr/>
          <p:nvPr/>
        </p:nvSpPr>
        <p:spPr>
          <a:xfrm>
            <a:off x="8162579" y="3241352"/>
            <a:ext cx="896042" cy="37290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9E7353E-8821-A632-C6A9-54C339308809}"/>
              </a:ext>
            </a:extLst>
          </p:cNvPr>
          <p:cNvSpPr/>
          <p:nvPr/>
        </p:nvSpPr>
        <p:spPr>
          <a:xfrm>
            <a:off x="2497258" y="3712108"/>
            <a:ext cx="1150079" cy="37290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E3348C6-1E68-6E1D-6FFD-1155769032DA}"/>
              </a:ext>
            </a:extLst>
          </p:cNvPr>
          <p:cNvSpPr/>
          <p:nvPr/>
        </p:nvSpPr>
        <p:spPr>
          <a:xfrm>
            <a:off x="5277401" y="5061148"/>
            <a:ext cx="1434354" cy="37290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B2196ED-A928-B68E-F536-2F2987DA997F}"/>
              </a:ext>
            </a:extLst>
          </p:cNvPr>
          <p:cNvSpPr/>
          <p:nvPr/>
        </p:nvSpPr>
        <p:spPr>
          <a:xfrm>
            <a:off x="7523405" y="5061148"/>
            <a:ext cx="1164984" cy="37290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B973459-4CC6-731B-4390-84F966232EA7}"/>
              </a:ext>
            </a:extLst>
          </p:cNvPr>
          <p:cNvSpPr/>
          <p:nvPr/>
        </p:nvSpPr>
        <p:spPr>
          <a:xfrm>
            <a:off x="10695322" y="5013686"/>
            <a:ext cx="606184" cy="37290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FC45250-2780-44EB-3DB8-8EED610396DA}"/>
              </a:ext>
            </a:extLst>
          </p:cNvPr>
          <p:cNvSpPr/>
          <p:nvPr/>
        </p:nvSpPr>
        <p:spPr>
          <a:xfrm>
            <a:off x="8737600" y="5386587"/>
            <a:ext cx="316753" cy="37290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6FFBE86-67F2-71A7-F359-78248B21486C}"/>
              </a:ext>
            </a:extLst>
          </p:cNvPr>
          <p:cNvSpPr/>
          <p:nvPr/>
        </p:nvSpPr>
        <p:spPr>
          <a:xfrm>
            <a:off x="3412565" y="5386587"/>
            <a:ext cx="316753" cy="37290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26" name="Picture 2" descr="Cách Nấu XÔI XIÊM SẦU RIÊNG nước cốt dừa thơm ngon ! - YouTube">
            <a:extLst>
              <a:ext uri="{FF2B5EF4-FFF2-40B4-BE49-F238E27FC236}">
                <a16:creationId xmlns:a16="http://schemas.microsoft.com/office/drawing/2014/main" id="{1CED4915-1C8B-5F30-CEBA-46C756A37C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3704" y="532198"/>
            <a:ext cx="3137647" cy="1764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7080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2D5BC48-88F4-399E-8AF1-0505539571D4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fr-FR" dirty="0"/>
              <a:t>VI. Production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F818093-0E40-0DE6-A90E-84EC38CB1B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200000"/>
              </a:lnSpc>
              <a:buNone/>
            </a:pP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Avec un camarade, écrivez/dessinez une recette facile. Indiquez les temps de préparation et de cuisson, faites la liste des ingrédients et des ustensiles puis décrivez la préparation. </a:t>
            </a:r>
          </a:p>
          <a:p>
            <a:pPr marL="0" indent="0" algn="just">
              <a:lnSpc>
                <a:spcPct val="200000"/>
              </a:lnSpc>
              <a:buNone/>
            </a:pPr>
            <a:r>
              <a:rPr lang="fr-F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Cela peut-être une recette simple comme un sandwich.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D83985A-E7AA-EE72-6262-3E725FCE1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F21E-F27C-415E-A9FB-34CE916D6451}" type="slidenum">
              <a:rPr lang="fr-FR" smtClean="0"/>
              <a:t>43</a:t>
            </a:fld>
            <a:endParaRPr lang="fr-FR"/>
          </a:p>
        </p:txBody>
      </p:sp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28A8FBBA-67E6-7D0B-C2AF-8BC305371D4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0615920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7774209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896B326-3B63-D529-4438-6E43A3FAE6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r>
              <a:rPr lang="fr-FR" sz="5400" dirty="0"/>
              <a:t>VIII. Activités en ligne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8A16941-1480-B073-2E87-9D67092785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0" y="2599509"/>
            <a:ext cx="10143668" cy="3435531"/>
          </a:xfrm>
        </p:spPr>
        <p:txBody>
          <a:bodyPr anchor="ctr">
            <a:normAutofit/>
          </a:bodyPr>
          <a:lstStyle/>
          <a:p>
            <a:pPr>
              <a:spcAft>
                <a:spcPts val="800"/>
              </a:spcAft>
            </a:pPr>
            <a:r>
              <a:rPr lang="fr-FR" sz="2400" dirty="0"/>
              <a:t>Aliments et boissons </a:t>
            </a:r>
            <a:r>
              <a:rPr lang="fr-FR" sz="2400" dirty="0">
                <a:hlinkClick r:id="rId2"/>
              </a:rPr>
              <a:t>https://wordwall.net/play/21540/824/646</a:t>
            </a:r>
            <a:endParaRPr lang="fr-FR" sz="2400" dirty="0"/>
          </a:p>
          <a:p>
            <a:pPr>
              <a:spcAft>
                <a:spcPts val="800"/>
              </a:spcAft>
            </a:pPr>
            <a:r>
              <a:rPr lang="fr-FR" sz="2400" dirty="0"/>
              <a:t>Actions en cuisine </a:t>
            </a:r>
            <a:r>
              <a:rPr lang="fr-FR" sz="2400" dirty="0">
                <a:hlinkClick r:id="rId3"/>
              </a:rPr>
              <a:t>https://wordwall.net/play/21540/909/124</a:t>
            </a:r>
            <a:endParaRPr lang="fr-FR" sz="2400" dirty="0"/>
          </a:p>
          <a:p>
            <a:pPr>
              <a:spcAft>
                <a:spcPts val="800"/>
              </a:spcAft>
            </a:pPr>
            <a:r>
              <a:rPr lang="fr-FR" sz="2400" dirty="0"/>
              <a:t> Impératif </a:t>
            </a:r>
            <a:r>
              <a:rPr lang="fr-FR" sz="2400" dirty="0">
                <a:hlinkClick r:id="rId4"/>
              </a:rPr>
              <a:t>https://wordwall.net/play/21541/027/443</a:t>
            </a:r>
            <a:endParaRPr lang="fr-FR" sz="2400" dirty="0"/>
          </a:p>
          <a:p>
            <a:pPr>
              <a:spcAft>
                <a:spcPts val="800"/>
              </a:spcAft>
            </a:pPr>
            <a:r>
              <a:rPr lang="fr-FR" sz="2400" dirty="0"/>
              <a:t> Quantités </a:t>
            </a:r>
            <a:r>
              <a:rPr lang="fr-FR" sz="2400" dirty="0">
                <a:hlinkClick r:id="rId5"/>
              </a:rPr>
              <a:t>https://wordwall.net/play/21541/198/343</a:t>
            </a:r>
            <a:endParaRPr lang="fr-FR" sz="2400" dirty="0"/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ED2223DE-02AB-3B09-C149-B98E548673E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34204486"/>
              </p:ext>
            </p:extLst>
          </p:nvPr>
        </p:nvGraphicFramePr>
        <p:xfrm>
          <a:off x="1" y="0"/>
          <a:ext cx="12192000" cy="3085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01660B9-DD80-44EB-D418-74018EBB1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DF21E-F27C-415E-A9FB-34CE916D6451}" type="slidenum">
              <a:rPr lang="fr-FR" smtClean="0"/>
              <a:t>44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5824256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983912-9E1E-9120-56DD-2C68DC791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1655285"/>
            <a:ext cx="4609057" cy="2610043"/>
          </a:xfrm>
        </p:spPr>
        <p:txBody>
          <a:bodyPr vert="horz" lIns="121920" tIns="60960" rIns="121920" bIns="60960" rtlCol="0" anchor="b"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1219170">
              <a:lnSpc>
                <a:spcPct val="90000"/>
              </a:lnSpc>
            </a:pPr>
            <a:r>
              <a:rPr lang="en-US" sz="5467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Plenary and self reflection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97E792F-241D-2790-1DD9-D2B979301F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1248" y="4373384"/>
            <a:ext cx="4609057" cy="766040"/>
          </a:xfrm>
        </p:spPr>
        <p:txBody>
          <a:bodyPr vert="horz" lIns="121920" tIns="60960" rIns="121920" bIns="60960" rtlCol="0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1219170">
              <a:lnSpc>
                <a:spcPct val="90000"/>
              </a:lnSpc>
              <a:spcBef>
                <a:spcPts val="1333"/>
              </a:spcBef>
              <a:buNone/>
            </a:pPr>
            <a:r>
              <a: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  <a:hlinkClick r:id="rId2" action="ppaction://hlinkpres?slideindex=1&amp;slidetitle="/>
              </a:rPr>
              <a:t>Click here</a:t>
            </a:r>
            <a:endParaRPr lang="en-US" sz="20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079" name="Freeform: Shape 3078">
            <a:extLst>
              <a:ext uri="{FF2B5EF4-FFF2-40B4-BE49-F238E27FC236}">
                <a16:creationId xmlns:a16="http://schemas.microsoft.com/office/drawing/2014/main" id="{F6EF57EF-D042-41D3-83E8-41A1FE6C11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5532876" cy="1290952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1" name="Freeform: Shape 3080">
            <a:extLst>
              <a:ext uri="{FF2B5EF4-FFF2-40B4-BE49-F238E27FC236}">
                <a16:creationId xmlns:a16="http://schemas.microsoft.com/office/drawing/2014/main" id="{D00A59BB-A268-4F3E-9D41-CA265AF168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0" y="1"/>
            <a:ext cx="7094160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4" name="Picture 2" descr="Think About It GIF by Curious Pavel">
            <a:extLst>
              <a:ext uri="{FF2B5EF4-FFF2-40B4-BE49-F238E27FC236}">
                <a16:creationId xmlns:a16="http://schemas.microsoft.com/office/drawing/2014/main" id="{4B0948B4-C6A7-37FF-328A-3A119B5A8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07579" y="1962570"/>
            <a:ext cx="5079371" cy="2869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3" name="Freeform: Shape 3082">
            <a:extLst>
              <a:ext uri="{FF2B5EF4-FFF2-40B4-BE49-F238E27FC236}">
                <a16:creationId xmlns:a16="http://schemas.microsoft.com/office/drawing/2014/main" id="{63794DCE-9D34-40DF-AB3F-06DA8ACCDA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7" y="5450104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5" name="Freeform: Shape 3084">
            <a:extLst>
              <a:ext uri="{FF2B5EF4-FFF2-40B4-BE49-F238E27FC236}">
                <a16:creationId xmlns:a16="http://schemas.microsoft.com/office/drawing/2014/main" id="{45006452-918C-4282-A72C-C9692B6691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5450104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44CC9F7-B97D-D5E7-A9C5-5CAC3D2A0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466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030" y="1"/>
            <a:ext cx="11269917" cy="878300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dirty="0"/>
              <a:t>How well have you performed with the Learning Objectives?</a:t>
            </a:r>
            <a:endParaRPr lang="en-JP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0DCC40-A99E-A9E5-42AB-D7A3FD1F36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53" y="2272097"/>
            <a:ext cx="11479947" cy="3144067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b="1"/>
              <a:t>Name : </a:t>
            </a:r>
            <a:r>
              <a:rPr lang="fr-FR" sz="3200" b="1" dirty="0" err="1"/>
              <a:t>food</a:t>
            </a:r>
            <a:r>
              <a:rPr lang="fr-FR" sz="3200" b="1" dirty="0"/>
              <a:t> items, </a:t>
            </a:r>
            <a:r>
              <a:rPr lang="fr-FR" sz="3200" b="1" dirty="0" err="1"/>
              <a:t>kitchen</a:t>
            </a:r>
            <a:r>
              <a:rPr lang="fr-FR" sz="3200" b="1" dirty="0"/>
              <a:t> </a:t>
            </a:r>
            <a:r>
              <a:rPr lang="fr-FR" sz="3200" b="1" dirty="0" err="1"/>
              <a:t>ware</a:t>
            </a:r>
            <a:r>
              <a:rPr lang="fr-FR" sz="3200" b="1" dirty="0"/>
              <a:t>, cooking actions</a:t>
            </a:r>
            <a:r>
              <a:rPr lang="en-JP" sz="3200" dirty="0"/>
              <a:t>.</a:t>
            </a:r>
            <a:r>
              <a:rPr lang="en-US" sz="3200" dirty="0"/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 ? </a:t>
            </a:r>
            <a:endParaRPr lang="en-JP" sz="3200" i="1" dirty="0">
              <a:ea typeface="UD Digi Kyokasho NK-R" panose="02020400000000000000" pitchFamily="18" charset="-128"/>
            </a:endParaRPr>
          </a:p>
          <a:p>
            <a:pPr indent="0">
              <a:buNone/>
            </a:pPr>
            <a:endParaRPr lang="en-JP" sz="3200" dirty="0">
              <a:ea typeface="UD Digi Kyokasho NK-R" panose="02020400000000000000" pitchFamily="18" charset="-128"/>
            </a:endParaRPr>
          </a:p>
          <a:p>
            <a:r>
              <a:rPr lang="fr-FR" sz="3200" b="1" dirty="0" err="1">
                <a:ea typeface="UD Digi Kyokasho NK-R" panose="02020400000000000000" pitchFamily="18" charset="-128"/>
              </a:rPr>
              <a:t>Give</a:t>
            </a:r>
            <a:r>
              <a:rPr lang="fr-FR" sz="3200" b="1" dirty="0">
                <a:ea typeface="UD Digi Kyokasho NK-R" panose="02020400000000000000" pitchFamily="18" charset="-128"/>
              </a:rPr>
              <a:t> an </a:t>
            </a:r>
            <a:r>
              <a:rPr lang="fr-FR" sz="3200" b="1" dirty="0" err="1">
                <a:ea typeface="UD Digi Kyokasho NK-R" panose="02020400000000000000" pitchFamily="18" charset="-128"/>
              </a:rPr>
              <a:t>order</a:t>
            </a:r>
            <a:r>
              <a:rPr lang="en-JP" sz="3200" dirty="0">
                <a:ea typeface="UD Digi Kyokasho NK-R" panose="02020400000000000000" pitchFamily="18" charset="-128"/>
              </a:rPr>
              <a:t>.</a:t>
            </a:r>
            <a:r>
              <a:rPr lang="en-US" sz="3200" i="1" dirty="0">
                <a:solidFill>
                  <a:prstClr val="black"/>
                </a:solidFill>
              </a:rPr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 ? </a:t>
            </a:r>
          </a:p>
          <a:p>
            <a:pPr indent="0">
              <a:buNone/>
            </a:pPr>
            <a:endParaRPr lang="en-US" i="1" dirty="0">
              <a:solidFill>
                <a:prstClr val="black"/>
              </a:solidFill>
            </a:endParaRPr>
          </a:p>
          <a:p>
            <a:r>
              <a:rPr lang="fr-FR" sz="3200" b="1" dirty="0">
                <a:ea typeface="UD Digi Kyokasho NK-R" panose="02020400000000000000" pitchFamily="18" charset="-128"/>
              </a:rPr>
              <a:t>Tell </a:t>
            </a:r>
            <a:r>
              <a:rPr lang="fr-FR" sz="3200" b="1" dirty="0" err="1">
                <a:ea typeface="UD Digi Kyokasho NK-R" panose="02020400000000000000" pitchFamily="18" charset="-128"/>
              </a:rPr>
              <a:t>quantities</a:t>
            </a:r>
            <a:r>
              <a:rPr lang="en-JP" sz="3200" dirty="0">
                <a:ea typeface="UD Digi Kyokasho NK-R" panose="02020400000000000000" pitchFamily="18" charset="-128"/>
              </a:rPr>
              <a:t>.</a:t>
            </a:r>
            <a:r>
              <a:rPr lang="en-US" sz="3200" i="1" dirty="0">
                <a:solidFill>
                  <a:prstClr val="black"/>
                </a:solidFill>
              </a:rPr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 ? </a:t>
            </a:r>
          </a:p>
          <a:p>
            <a:pPr indent="0">
              <a:buNone/>
            </a:pPr>
            <a:endParaRPr lang="en-JP" sz="3200" dirty="0">
              <a:ea typeface="UD Digi Kyokasho NK-R" panose="02020400000000000000" pitchFamily="18" charset="-128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F15B68-4F26-A6A6-3B53-937A9F73D96F}"/>
              </a:ext>
            </a:extLst>
          </p:cNvPr>
          <p:cNvSpPr txBox="1"/>
          <p:nvPr/>
        </p:nvSpPr>
        <p:spPr>
          <a:xfrm>
            <a:off x="210030" y="805765"/>
            <a:ext cx="11771940" cy="12721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Write next to each objective, whether you are </a:t>
            </a:r>
          </a:p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Beginning? Developing? Mastering ? </a:t>
            </a:r>
            <a:endParaRPr kumimoji="0" lang="en-JP" sz="3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729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36675"/>
            <a:ext cx="10972800" cy="878300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4800"/>
              <a:t>Learning review</a:t>
            </a:r>
            <a:endParaRPr lang="en-JP" sz="48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B593495-C0EC-C3E6-0C4B-90296276ACD7}"/>
              </a:ext>
            </a:extLst>
          </p:cNvPr>
          <p:cNvSpPr/>
          <p:nvPr/>
        </p:nvSpPr>
        <p:spPr>
          <a:xfrm>
            <a:off x="3536472" y="1385445"/>
            <a:ext cx="244334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Today, I have learned that …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D6CE843-561D-F73F-C49A-997EC6E485B5}"/>
              </a:ext>
            </a:extLst>
          </p:cNvPr>
          <p:cNvSpPr/>
          <p:nvPr/>
        </p:nvSpPr>
        <p:spPr>
          <a:xfrm>
            <a:off x="8862140" y="208868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The most important thing I have learned today is …</a:t>
            </a:r>
          </a:p>
        </p:txBody>
      </p:sp>
      <p:sp>
        <p:nvSpPr>
          <p:cNvPr id="12" name="Oval Callout 11">
            <a:extLst>
              <a:ext uri="{FF2B5EF4-FFF2-40B4-BE49-F238E27FC236}">
                <a16:creationId xmlns:a16="http://schemas.microsoft.com/office/drawing/2014/main" id="{96F44DF2-CC27-2E22-3750-5F07149BFF7D}"/>
              </a:ext>
            </a:extLst>
          </p:cNvPr>
          <p:cNvSpPr/>
          <p:nvPr/>
        </p:nvSpPr>
        <p:spPr>
          <a:xfrm flipH="1">
            <a:off x="7535814" y="1"/>
            <a:ext cx="4349263" cy="1710977"/>
          </a:xfrm>
          <a:prstGeom prst="wedgeEllipseCallout">
            <a:avLst>
              <a:gd name="adj1" fmla="val 79967"/>
              <a:gd name="adj2" fmla="val -9529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C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2133" dirty="0"/>
              <a:t>Choose </a:t>
            </a:r>
            <a:r>
              <a:rPr lang="en-US" sz="2133" dirty="0"/>
              <a:t>at least one</a:t>
            </a:r>
            <a:r>
              <a:rPr lang="en-JP" sz="2133" dirty="0"/>
              <a:t> outcome from the options and write </a:t>
            </a:r>
            <a:r>
              <a:rPr lang="en-US" sz="2133" dirty="0"/>
              <a:t>it </a:t>
            </a:r>
            <a:r>
              <a:rPr lang="en-JP" sz="2133" dirty="0"/>
              <a:t>down in your notebook.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93BE462-BDFA-CBBB-9462-7F0C2C78077F}"/>
              </a:ext>
            </a:extLst>
          </p:cNvPr>
          <p:cNvSpPr/>
          <p:nvPr/>
        </p:nvSpPr>
        <p:spPr>
          <a:xfrm>
            <a:off x="4869663" y="2985565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My question based on today’s lesson is ...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2271CC6-D510-44C4-F5AB-4DEC3CFC8A57}"/>
              </a:ext>
            </a:extLst>
          </p:cNvPr>
          <p:cNvSpPr/>
          <p:nvPr/>
        </p:nvSpPr>
        <p:spPr>
          <a:xfrm>
            <a:off x="888999" y="2088687"/>
            <a:ext cx="245256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can now …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6DED5B6-761F-FA79-A21D-C8D86830DC62}"/>
              </a:ext>
            </a:extLst>
          </p:cNvPr>
          <p:cNvSpPr/>
          <p:nvPr/>
        </p:nvSpPr>
        <p:spPr>
          <a:xfrm>
            <a:off x="8862140" y="368880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Based on what we studied today, I want to know …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69D6FC1-C4F9-C49F-CC88-E1A13EAD23CA}"/>
              </a:ext>
            </a:extLst>
          </p:cNvPr>
          <p:cNvSpPr/>
          <p:nvPr/>
        </p:nvSpPr>
        <p:spPr>
          <a:xfrm>
            <a:off x="6200489" y="4604647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Today’s learning connects to what I already know ...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1622B9F-556A-C1D6-961B-F0C330C45BE5}"/>
              </a:ext>
            </a:extLst>
          </p:cNvPr>
          <p:cNvSpPr/>
          <p:nvPr/>
        </p:nvSpPr>
        <p:spPr>
          <a:xfrm>
            <a:off x="874817" y="3765639"/>
            <a:ext cx="2455043" cy="140648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have done well in ... </a:t>
            </a:r>
            <a:r>
              <a:rPr lang="en-GB" sz="1867">
                <a:solidFill>
                  <a:schemeClr val="tx1"/>
                </a:solidFill>
              </a:rPr>
              <a:t>b</a:t>
            </a:r>
            <a:r>
              <a:rPr lang="en-JP" sz="1867">
                <a:solidFill>
                  <a:schemeClr val="tx1"/>
                </a:solidFill>
              </a:rPr>
              <a:t>ecause …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CDFCD71-BD78-9686-F56C-C358C2E881E4}"/>
              </a:ext>
            </a:extLst>
          </p:cNvPr>
          <p:cNvSpPr/>
          <p:nvPr/>
        </p:nvSpPr>
        <p:spPr>
          <a:xfrm>
            <a:off x="3536471" y="4604643"/>
            <a:ext cx="2455043" cy="1406487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</a:t>
            </a:r>
            <a:r>
              <a:rPr lang="en-US" sz="1867">
                <a:solidFill>
                  <a:schemeClr val="tx1"/>
                </a:solidFill>
              </a:rPr>
              <a:t>can improve my work by …</a:t>
            </a:r>
            <a:endParaRPr lang="en-JP" sz="1867">
              <a:solidFill>
                <a:schemeClr val="tx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8FD2A4A-534D-5588-D502-A8352FF682BC}"/>
              </a:ext>
            </a:extLst>
          </p:cNvPr>
          <p:cNvSpPr/>
          <p:nvPr/>
        </p:nvSpPr>
        <p:spPr>
          <a:xfrm>
            <a:off x="6212187" y="1385445"/>
            <a:ext cx="2455044" cy="140648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The three things I learned today are ...</a:t>
            </a:r>
          </a:p>
        </p:txBody>
      </p:sp>
    </p:spTree>
    <p:extLst>
      <p:ext uri="{BB962C8B-B14F-4D97-AF65-F5344CB8AC3E}">
        <p14:creationId xmlns:p14="http://schemas.microsoft.com/office/powerpoint/2010/main" val="392618076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4" name="Rectangle 2063">
            <a:extLst>
              <a:ext uri="{FF2B5EF4-FFF2-40B4-BE49-F238E27FC236}">
                <a16:creationId xmlns:a16="http://schemas.microsoft.com/office/drawing/2014/main" id="{3301E07F-4F79-4B58-8698-EF24DC1EC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3200">
              <a:solidFill>
                <a:schemeClr val="tx1"/>
              </a:solidFill>
            </a:endParaRPr>
          </a:p>
        </p:txBody>
      </p:sp>
      <p:sp>
        <p:nvSpPr>
          <p:cNvPr id="2066" name="Arc 2065">
            <a:extLst>
              <a:ext uri="{FF2B5EF4-FFF2-40B4-BE49-F238E27FC236}">
                <a16:creationId xmlns:a16="http://schemas.microsoft.com/office/drawing/2014/main" id="{E58B2195-5055-402F-A3E7-53FF0E498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25836" y="775849"/>
            <a:ext cx="2987899" cy="2987900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080737" y="647592"/>
            <a:ext cx="4467792" cy="3060541"/>
          </a:xfrm>
        </p:spPr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70">
              <a:lnSpc>
                <a:spcPct val="90000"/>
              </a:lnSpc>
            </a:pPr>
            <a:r>
              <a:rPr lang="en-US" sz="8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Merci !</a:t>
            </a:r>
          </a:p>
        </p:txBody>
      </p:sp>
      <p:sp>
        <p:nvSpPr>
          <p:cNvPr id="2068" name="Oval 2067">
            <a:extLst>
              <a:ext uri="{FF2B5EF4-FFF2-40B4-BE49-F238E27FC236}">
                <a16:creationId xmlns:a16="http://schemas.microsoft.com/office/drawing/2014/main" id="{9EE6F773-742A-491A-9A00-A2A150DF50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4369" y="366810"/>
            <a:ext cx="6124380" cy="61243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3200"/>
          </a:p>
        </p:txBody>
      </p:sp>
      <p:pic>
        <p:nvPicPr>
          <p:cNvPr id="2050" name="Picture 2" descr="Mr P Thank You Sticker by @ICT_MrP">
            <a:extLst>
              <a:ext uri="{FF2B5EF4-FFF2-40B4-BE49-F238E27FC236}">
                <a16:creationId xmlns:a16="http://schemas.microsoft.com/office/drawing/2014/main" id="{DBF11288-4B8F-AD6B-D83E-52D69EBFAC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78573" y="1374798"/>
            <a:ext cx="4108404" cy="4108404"/>
          </a:xfrm>
          <a:custGeom>
            <a:avLst/>
            <a:gdLst/>
            <a:ahLst/>
            <a:cxnLst/>
            <a:rect l="l" t="t" r="r" b="b"/>
            <a:pathLst>
              <a:path w="4273177" h="4470400">
                <a:moveTo>
                  <a:pt x="75080" y="0"/>
                </a:moveTo>
                <a:lnTo>
                  <a:pt x="4198097" y="0"/>
                </a:lnTo>
                <a:cubicBezTo>
                  <a:pt x="4239563" y="0"/>
                  <a:pt x="4273177" y="33614"/>
                  <a:pt x="4273177" y="75080"/>
                </a:cubicBezTo>
                <a:lnTo>
                  <a:pt x="4273177" y="4395320"/>
                </a:lnTo>
                <a:cubicBezTo>
                  <a:pt x="4273177" y="4436786"/>
                  <a:pt x="4239563" y="4470400"/>
                  <a:pt x="4198097" y="4470400"/>
                </a:cubicBezTo>
                <a:lnTo>
                  <a:pt x="75080" y="4470400"/>
                </a:lnTo>
                <a:cubicBezTo>
                  <a:pt x="33614" y="4470400"/>
                  <a:pt x="0" y="4436786"/>
                  <a:pt x="0" y="4395320"/>
                </a:cubicBezTo>
                <a:lnTo>
                  <a:pt x="0" y="75080"/>
                </a:lnTo>
                <a:cubicBezTo>
                  <a:pt x="0" y="33614"/>
                  <a:pt x="33614" y="0"/>
                  <a:pt x="75080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2"/>
          <p:cNvSpPr txBox="1">
            <a:spLocks/>
          </p:cNvSpPr>
          <p:nvPr/>
        </p:nvSpPr>
        <p:spPr>
          <a:xfrm>
            <a:off x="5894962" y="1984443"/>
            <a:ext cx="5458839" cy="4192520"/>
          </a:xfrm>
          <a:prstGeom prst="rect">
            <a:avLst/>
          </a:prstGeom>
        </p:spPr>
        <p:txBody>
          <a:bodyPr vert="horz" lIns="121920" tIns="60960" rIns="121920" bIns="60960" rtlCol="0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l" defTabSz="1219170" fontAlgn="auto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tabLst/>
              <a:defRPr/>
            </a:pPr>
            <a:endParaRPr kumimoji="0" lang="en-US" sz="3200" b="0" i="0" u="none" strike="noStrike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498F6FB-69F0-B822-2261-6BB190802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654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39D504A-5D49-1D21-21EE-4AA29061D7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7200"/>
            <a:ext cx="10909640" cy="1368614"/>
          </a:xfr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600" dirty="0"/>
              <a:t>II. </a:t>
            </a:r>
            <a:r>
              <a:rPr lang="en-US" sz="6600" dirty="0" err="1"/>
              <a:t>Compréhension</a:t>
            </a:r>
            <a:r>
              <a:rPr lang="en-US" sz="6600" dirty="0"/>
              <a:t> </a:t>
            </a:r>
            <a:r>
              <a:rPr lang="en-US" sz="6600" dirty="0" err="1"/>
              <a:t>globale</a:t>
            </a:r>
            <a:endParaRPr lang="en-US" sz="6600" dirty="0"/>
          </a:p>
        </p:txBody>
      </p:sp>
      <p:sp>
        <p:nvSpPr>
          <p:cNvPr id="39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onnsiteX0" fmla="*/ 0 w 3291840"/>
              <a:gd name="connsiteY0" fmla="*/ 0 h 18288"/>
              <a:gd name="connsiteX1" fmla="*/ 658368 w 3291840"/>
              <a:gd name="connsiteY1" fmla="*/ 0 h 18288"/>
              <a:gd name="connsiteX2" fmla="*/ 1283818 w 3291840"/>
              <a:gd name="connsiteY2" fmla="*/ 0 h 18288"/>
              <a:gd name="connsiteX3" fmla="*/ 1909267 w 3291840"/>
              <a:gd name="connsiteY3" fmla="*/ 0 h 18288"/>
              <a:gd name="connsiteX4" fmla="*/ 2633472 w 3291840"/>
              <a:gd name="connsiteY4" fmla="*/ 0 h 18288"/>
              <a:gd name="connsiteX5" fmla="*/ 3291840 w 3291840"/>
              <a:gd name="connsiteY5" fmla="*/ 0 h 18288"/>
              <a:gd name="connsiteX6" fmla="*/ 3291840 w 3291840"/>
              <a:gd name="connsiteY6" fmla="*/ 18288 h 18288"/>
              <a:gd name="connsiteX7" fmla="*/ 2633472 w 3291840"/>
              <a:gd name="connsiteY7" fmla="*/ 18288 h 18288"/>
              <a:gd name="connsiteX8" fmla="*/ 2073859 w 3291840"/>
              <a:gd name="connsiteY8" fmla="*/ 18288 h 18288"/>
              <a:gd name="connsiteX9" fmla="*/ 1448410 w 3291840"/>
              <a:gd name="connsiteY9" fmla="*/ 18288 h 18288"/>
              <a:gd name="connsiteX10" fmla="*/ 822960 w 3291840"/>
              <a:gd name="connsiteY10" fmla="*/ 18288 h 18288"/>
              <a:gd name="connsiteX11" fmla="*/ 0 w 3291840"/>
              <a:gd name="connsiteY11" fmla="*/ 18288 h 18288"/>
              <a:gd name="connsiteX12" fmla="*/ 0 w 329184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Une image contenant texte, tableau blanc&#10;&#10;Description générée automatiquement">
            <a:extLst>
              <a:ext uri="{FF2B5EF4-FFF2-40B4-BE49-F238E27FC236}">
                <a16:creationId xmlns:a16="http://schemas.microsoft.com/office/drawing/2014/main" id="{97410B4C-4E43-D40D-05BE-5802913CCE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6905" y="2642616"/>
            <a:ext cx="2920685" cy="3605784"/>
          </a:xfrm>
          <a:prstGeom prst="rect">
            <a:avLst/>
          </a:prstGeom>
        </p:spPr>
      </p:pic>
      <p:pic>
        <p:nvPicPr>
          <p:cNvPr id="11" name="Image 10" descr="Une image contenant texte&#10;&#10;Description générée automatiquement">
            <a:extLst>
              <a:ext uri="{FF2B5EF4-FFF2-40B4-BE49-F238E27FC236}">
                <a16:creationId xmlns:a16="http://schemas.microsoft.com/office/drawing/2014/main" id="{592D47B0-AC9B-464D-38D2-5236E1F3D4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4496" y="2922598"/>
            <a:ext cx="5614416" cy="3045820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98133C1-BEBA-299D-4902-645B70363A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B1ADF21E-F27C-415E-A9FB-34CE916D6451}" type="slidenum">
              <a:rPr lang="en-US"/>
              <a:pPr>
                <a:spcAft>
                  <a:spcPts val="600"/>
                </a:spcAft>
              </a:pPr>
              <a:t>5</a:t>
            </a:fld>
            <a:endParaRPr lang="en-US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6857645-0F55-15D5-644A-EDAF87D114C4}"/>
              </a:ext>
            </a:extLst>
          </p:cNvPr>
          <p:cNvSpPr txBox="1"/>
          <p:nvPr/>
        </p:nvSpPr>
        <p:spPr>
          <a:xfrm>
            <a:off x="630936" y="2807208"/>
            <a:ext cx="3429000" cy="34107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57150" algn="just">
              <a:lnSpc>
                <a:spcPct val="90000"/>
              </a:lnSpc>
              <a:spcAft>
                <a:spcPts val="600"/>
              </a:spcAft>
            </a:pPr>
            <a:endParaRPr lang="en-US" sz="2200" dirty="0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36D806A1-D6CF-FF6F-93DB-020EFE96E02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1006507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1667612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C05CBC3C-2E5A-4839-8B9B-2E5A6ADF0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827FF362-FC97-4BF5-949B-D4ADFA26E4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888549">
            <a:off x="-1059473" y="-1108988"/>
            <a:ext cx="7179830" cy="5226565"/>
          </a:xfrm>
          <a:custGeom>
            <a:avLst/>
            <a:gdLst>
              <a:gd name="connsiteX0" fmla="*/ 5217841 w 7179830"/>
              <a:gd name="connsiteY0" fmla="*/ 464824 h 5226565"/>
              <a:gd name="connsiteX1" fmla="*/ 5222490 w 7179830"/>
              <a:gd name="connsiteY1" fmla="*/ 464289 h 5226565"/>
              <a:gd name="connsiteX2" fmla="*/ 5216768 w 7179830"/>
              <a:gd name="connsiteY2" fmla="*/ 463394 h 5226565"/>
              <a:gd name="connsiteX3" fmla="*/ 5217841 w 7179830"/>
              <a:gd name="connsiteY3" fmla="*/ 464824 h 5226565"/>
              <a:gd name="connsiteX4" fmla="*/ 4945201 w 7179830"/>
              <a:gd name="connsiteY4" fmla="*/ 5226565 h 5226565"/>
              <a:gd name="connsiteX5" fmla="*/ 140449 w 7179830"/>
              <a:gd name="connsiteY5" fmla="*/ 2240811 h 5226565"/>
              <a:gd name="connsiteX6" fmla="*/ 232913 w 7179830"/>
              <a:gd name="connsiteY6" fmla="*/ 2052782 h 5226565"/>
              <a:gd name="connsiteX7" fmla="*/ 375714 w 7179830"/>
              <a:gd name="connsiteY7" fmla="*/ 1803205 h 5226565"/>
              <a:gd name="connsiteX8" fmla="*/ 1512756 w 7179830"/>
              <a:gd name="connsiteY8" fmla="*/ 638448 h 5226565"/>
              <a:gd name="connsiteX9" fmla="*/ 2902095 w 7179830"/>
              <a:gd name="connsiteY9" fmla="*/ 120440 h 5226565"/>
              <a:gd name="connsiteX10" fmla="*/ 2848453 w 7179830"/>
              <a:gd name="connsiteY10" fmla="*/ 125626 h 5226565"/>
              <a:gd name="connsiteX11" fmla="*/ 1837830 w 7179830"/>
              <a:gd name="connsiteY11" fmla="*/ 426203 h 5226565"/>
              <a:gd name="connsiteX12" fmla="*/ 214608 w 7179830"/>
              <a:gd name="connsiteY12" fmla="*/ 1882239 h 5226565"/>
              <a:gd name="connsiteX13" fmla="*/ 91317 w 7179830"/>
              <a:gd name="connsiteY13" fmla="*/ 2123701 h 5226565"/>
              <a:gd name="connsiteX14" fmla="*/ 64092 w 7179830"/>
              <a:gd name="connsiteY14" fmla="*/ 2193361 h 5226565"/>
              <a:gd name="connsiteX15" fmla="*/ 0 w 7179830"/>
              <a:gd name="connsiteY15" fmla="*/ 2153533 h 5226565"/>
              <a:gd name="connsiteX16" fmla="*/ 42834 w 7179830"/>
              <a:gd name="connsiteY16" fmla="*/ 2047277 h 5226565"/>
              <a:gd name="connsiteX17" fmla="*/ 923582 w 7179830"/>
              <a:gd name="connsiteY17" fmla="*/ 915600 h 5226565"/>
              <a:gd name="connsiteX18" fmla="*/ 2686989 w 7179830"/>
              <a:gd name="connsiteY18" fmla="*/ 73950 h 5226565"/>
              <a:gd name="connsiteX19" fmla="*/ 3059983 w 7179830"/>
              <a:gd name="connsiteY19" fmla="*/ 20308 h 5226565"/>
              <a:gd name="connsiteX20" fmla="*/ 3454435 w 7179830"/>
              <a:gd name="connsiteY20" fmla="*/ 1176 h 5226565"/>
              <a:gd name="connsiteX21" fmla="*/ 3923806 w 7179830"/>
              <a:gd name="connsiteY21" fmla="*/ 49990 h 5226565"/>
              <a:gd name="connsiteX22" fmla="*/ 5350874 w 7179830"/>
              <a:gd name="connsiteY22" fmla="*/ 426917 h 5226565"/>
              <a:gd name="connsiteX23" fmla="*/ 6607360 w 7179830"/>
              <a:gd name="connsiteY23" fmla="*/ 1075097 h 5226565"/>
              <a:gd name="connsiteX24" fmla="*/ 7110534 w 7179830"/>
              <a:gd name="connsiteY24" fmla="*/ 1541421 h 5226565"/>
              <a:gd name="connsiteX25" fmla="*/ 7179830 w 7179830"/>
              <a:gd name="connsiteY25" fmla="*/ 1630542 h 5226565"/>
              <a:gd name="connsiteX26" fmla="*/ 7136295 w 7179830"/>
              <a:gd name="connsiteY26" fmla="*/ 1700600 h 5226565"/>
              <a:gd name="connsiteX27" fmla="*/ 7131140 w 7179830"/>
              <a:gd name="connsiteY27" fmla="*/ 1693045 h 5226565"/>
              <a:gd name="connsiteX28" fmla="*/ 6577499 w 7179830"/>
              <a:gd name="connsiteY28" fmla="*/ 1148230 h 5226565"/>
              <a:gd name="connsiteX29" fmla="*/ 5494816 w 7179830"/>
              <a:gd name="connsiteY29" fmla="*/ 563527 h 5226565"/>
              <a:gd name="connsiteX30" fmla="*/ 5366967 w 7179830"/>
              <a:gd name="connsiteY30" fmla="*/ 514176 h 5226565"/>
              <a:gd name="connsiteX31" fmla="*/ 5244661 w 7179830"/>
              <a:gd name="connsiteY31" fmla="*/ 470725 h 5226565"/>
              <a:gd name="connsiteX32" fmla="*/ 5904822 w 7179830"/>
              <a:gd name="connsiteY32" fmla="*/ 815468 h 5226565"/>
              <a:gd name="connsiteX33" fmla="*/ 7015222 w 7179830"/>
              <a:gd name="connsiteY33" fmla="*/ 1815185 h 5226565"/>
              <a:gd name="connsiteX34" fmla="*/ 7040454 w 7179830"/>
              <a:gd name="connsiteY34" fmla="*/ 1854830 h 522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7179830" h="5226565">
                <a:moveTo>
                  <a:pt x="5217841" y="464824"/>
                </a:moveTo>
                <a:lnTo>
                  <a:pt x="5222490" y="464289"/>
                </a:lnTo>
                <a:lnTo>
                  <a:pt x="5216768" y="463394"/>
                </a:lnTo>
                <a:cubicBezTo>
                  <a:pt x="5216768" y="463394"/>
                  <a:pt x="5216768" y="464646"/>
                  <a:pt x="5217841" y="464824"/>
                </a:cubicBezTo>
                <a:close/>
                <a:moveTo>
                  <a:pt x="4945201" y="5226565"/>
                </a:moveTo>
                <a:lnTo>
                  <a:pt x="140449" y="2240811"/>
                </a:lnTo>
                <a:lnTo>
                  <a:pt x="232913" y="2052782"/>
                </a:lnTo>
                <a:cubicBezTo>
                  <a:pt x="277693" y="1968290"/>
                  <a:pt x="325201" y="1885054"/>
                  <a:pt x="375714" y="1803205"/>
                </a:cubicBezTo>
                <a:cubicBezTo>
                  <a:pt x="667528" y="1329721"/>
                  <a:pt x="1039629" y="935091"/>
                  <a:pt x="1512756" y="638448"/>
                </a:cubicBezTo>
                <a:cubicBezTo>
                  <a:pt x="1939392" y="370950"/>
                  <a:pt x="2405724" y="210560"/>
                  <a:pt x="2902095" y="120440"/>
                </a:cubicBezTo>
                <a:cubicBezTo>
                  <a:pt x="2884054" y="118134"/>
                  <a:pt x="2865727" y="119904"/>
                  <a:pt x="2848453" y="125626"/>
                </a:cubicBezTo>
                <a:cubicBezTo>
                  <a:pt x="2498704" y="175943"/>
                  <a:pt x="2158217" y="277201"/>
                  <a:pt x="1837830" y="426203"/>
                </a:cubicBezTo>
                <a:cubicBezTo>
                  <a:pt x="1147094" y="744660"/>
                  <a:pt x="593502" y="1217071"/>
                  <a:pt x="214608" y="1882239"/>
                </a:cubicBezTo>
                <a:cubicBezTo>
                  <a:pt x="169441" y="1960776"/>
                  <a:pt x="128308" y="2041369"/>
                  <a:pt x="91317" y="2123701"/>
                </a:cubicBezTo>
                <a:lnTo>
                  <a:pt x="64092" y="2193361"/>
                </a:lnTo>
                <a:lnTo>
                  <a:pt x="0" y="2153533"/>
                </a:lnTo>
                <a:lnTo>
                  <a:pt x="42834" y="2047277"/>
                </a:lnTo>
                <a:cubicBezTo>
                  <a:pt x="241792" y="1615775"/>
                  <a:pt x="541268" y="1241591"/>
                  <a:pt x="923582" y="915600"/>
                </a:cubicBezTo>
                <a:cubicBezTo>
                  <a:pt x="1435331" y="478415"/>
                  <a:pt x="2028081" y="205375"/>
                  <a:pt x="2686989" y="73950"/>
                </a:cubicBezTo>
                <a:cubicBezTo>
                  <a:pt x="2810367" y="49274"/>
                  <a:pt x="2934818" y="32466"/>
                  <a:pt x="3059983" y="20308"/>
                </a:cubicBezTo>
                <a:cubicBezTo>
                  <a:pt x="3185149" y="8148"/>
                  <a:pt x="3308706" y="2963"/>
                  <a:pt x="3454435" y="1176"/>
                </a:cubicBezTo>
                <a:cubicBezTo>
                  <a:pt x="3599805" y="-5977"/>
                  <a:pt x="3761985" y="20665"/>
                  <a:pt x="3923806" y="49990"/>
                </a:cubicBezTo>
                <a:cubicBezTo>
                  <a:pt x="4409449" y="137964"/>
                  <a:pt x="4886867" y="257228"/>
                  <a:pt x="5350874" y="426917"/>
                </a:cubicBezTo>
                <a:cubicBezTo>
                  <a:pt x="5797001" y="589991"/>
                  <a:pt x="6223101" y="792223"/>
                  <a:pt x="6607360" y="1075097"/>
                </a:cubicBezTo>
                <a:cubicBezTo>
                  <a:pt x="6794438" y="1212779"/>
                  <a:pt x="6965102" y="1365689"/>
                  <a:pt x="7110534" y="1541421"/>
                </a:cubicBezTo>
                <a:lnTo>
                  <a:pt x="7179830" y="1630542"/>
                </a:lnTo>
                <a:lnTo>
                  <a:pt x="7136295" y="1700600"/>
                </a:lnTo>
                <a:lnTo>
                  <a:pt x="7131140" y="1693045"/>
                </a:lnTo>
                <a:cubicBezTo>
                  <a:pt x="6977874" y="1483026"/>
                  <a:pt x="6788448" y="1305671"/>
                  <a:pt x="6577499" y="1148230"/>
                </a:cubicBezTo>
                <a:cubicBezTo>
                  <a:pt x="6245452" y="900401"/>
                  <a:pt x="5878538" y="716408"/>
                  <a:pt x="5494816" y="563527"/>
                </a:cubicBezTo>
                <a:cubicBezTo>
                  <a:pt x="5452491" y="546487"/>
                  <a:pt x="5409881" y="530036"/>
                  <a:pt x="5366967" y="514176"/>
                </a:cubicBezTo>
                <a:cubicBezTo>
                  <a:pt x="5326377" y="499156"/>
                  <a:pt x="5285430" y="485210"/>
                  <a:pt x="5244661" y="470725"/>
                </a:cubicBezTo>
                <a:cubicBezTo>
                  <a:pt x="5471517" y="572127"/>
                  <a:pt x="5691970" y="687263"/>
                  <a:pt x="5904822" y="815468"/>
                </a:cubicBezTo>
                <a:cubicBezTo>
                  <a:pt x="6336645" y="1080104"/>
                  <a:pt x="6718758" y="1400351"/>
                  <a:pt x="7015222" y="1815185"/>
                </a:cubicBezTo>
                <a:lnTo>
                  <a:pt x="7040454" y="1854830"/>
                </a:lnTo>
                <a:close/>
              </a:path>
            </a:pathLst>
          </a:custGeom>
          <a:solidFill>
            <a:schemeClr val="accent2"/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1279CB0-861B-76BE-73A3-0CA67CD1FD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6" y="673770"/>
            <a:ext cx="3644489" cy="2414488"/>
          </a:xfrm>
        </p:spPr>
        <p:txBody>
          <a:bodyPr anchor="t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fr-FR" sz="4200" u="sng" dirty="0">
                <a:solidFill>
                  <a:srgbClr val="FFFFFF"/>
                </a:solidFill>
              </a:rPr>
              <a:t>Résumé de </a:t>
            </a:r>
            <a:br>
              <a:rPr lang="fr-FR" sz="4200" u="sng" dirty="0">
                <a:solidFill>
                  <a:srgbClr val="FFFFFF"/>
                </a:solidFill>
              </a:rPr>
            </a:br>
            <a:r>
              <a:rPr lang="fr-FR" sz="4200" u="sng" dirty="0">
                <a:solidFill>
                  <a:srgbClr val="FFFFFF"/>
                </a:solidFill>
              </a:rPr>
              <a:t>la situation de communication</a:t>
            </a:r>
          </a:p>
        </p:txBody>
      </p:sp>
      <p:sp>
        <p:nvSpPr>
          <p:cNvPr id="8" name="Espace réservé du contenu 7">
            <a:extLst>
              <a:ext uri="{FF2B5EF4-FFF2-40B4-BE49-F238E27FC236}">
                <a16:creationId xmlns:a16="http://schemas.microsoft.com/office/drawing/2014/main" id="{C5E9F3C6-4990-3420-CE7B-1017DCB543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9" y="882315"/>
            <a:ext cx="5254754" cy="5294647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lnSpc>
                <a:spcPct val="250000"/>
              </a:lnSpc>
              <a:buNone/>
            </a:pPr>
            <a:r>
              <a:rPr lang="fr-FR" sz="2200" dirty="0"/>
              <a:t>Le livre propose des recettes faciles. </a:t>
            </a:r>
          </a:p>
          <a:p>
            <a:pPr indent="0" algn="just">
              <a:lnSpc>
                <a:spcPct val="250000"/>
              </a:lnSpc>
              <a:buNone/>
            </a:pPr>
            <a:r>
              <a:rPr lang="fr-FR" sz="2200" dirty="0"/>
              <a:t>Dans une recette, il y a le nom du plat, les ingrédients, le temps de préparation, le temps de cuisson et les étapes.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DEEB155-6408-B65C-64AC-34B5CF303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Aft>
                <a:spcPts val="600"/>
              </a:spcAft>
            </a:pPr>
            <a:fld id="{8A0576F8-4F0C-FD4F-B2E1-A427388F89CF}" type="slidenum">
              <a:rPr lang="en-US" sz="1800" smtClean="0"/>
              <a:pPr>
                <a:lnSpc>
                  <a:spcPct val="90000"/>
                </a:lnSpc>
                <a:spcAft>
                  <a:spcPts val="600"/>
                </a:spcAft>
              </a:pPr>
              <a:t>6</a:t>
            </a:fld>
            <a:endParaRPr lang="en-US" sz="1800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F08EE518-E9C9-C0FE-CE26-054FF16AACD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54875055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15542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/>
              <a:t>À la fin de la </a:t>
            </a:r>
            <a:r>
              <a:rPr lang="fr-FR" sz="3200" dirty="0"/>
              <a:t>leçon, je peux…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0990" indent="-380990" algn="ctr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tx2"/>
                </a:solidFill>
              </a:rPr>
              <a:t>Présenter une recette de cuisine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09527010"/>
              </p:ext>
            </p:extLst>
          </p:nvPr>
        </p:nvGraphicFramePr>
        <p:xfrm>
          <a:off x="632372" y="3257439"/>
          <a:ext cx="10944000" cy="2644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7</a:t>
            </a:fld>
            <a:endParaRPr lang="en-US"/>
          </a:p>
        </p:txBody>
      </p:sp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4D657316-60B2-C88E-FBB4-043D93C2791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13978000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4017261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75A51F3-9CB0-3979-6185-5BEF042D7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8</a:t>
            </a:fld>
            <a:endParaRPr lang="en-US" dirty="0"/>
          </a:p>
        </p:txBody>
      </p:sp>
      <p:graphicFrame>
        <p:nvGraphicFramePr>
          <p:cNvPr id="5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51D55DF9-AC7F-B6D4-EDA7-685F0C684F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45012767"/>
              </p:ext>
            </p:extLst>
          </p:nvPr>
        </p:nvGraphicFramePr>
        <p:xfrm>
          <a:off x="609600" y="1600201"/>
          <a:ext cx="10972800" cy="45254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B3168FCC-3FA1-0073-73A2-F5726AA076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29691937"/>
              </p:ext>
            </p:extLst>
          </p:nvPr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D6BCEBFB-85BA-E945-B473-737DCB677874}"/>
              </a:ext>
            </a:extLst>
          </p:cNvPr>
          <p:cNvSpPr/>
          <p:nvPr/>
        </p:nvSpPr>
        <p:spPr>
          <a:xfrm>
            <a:off x="3428954" y="1495762"/>
            <a:ext cx="53340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Etapes de la leçon</a:t>
            </a:r>
          </a:p>
        </p:txBody>
      </p:sp>
    </p:spTree>
    <p:extLst>
      <p:ext uri="{BB962C8B-B14F-4D97-AF65-F5344CB8AC3E}">
        <p14:creationId xmlns:p14="http://schemas.microsoft.com/office/powerpoint/2010/main" val="1154342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" name="Rectangle 36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DE21C9B-55C0-EB2C-582E-E8A9066C56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1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III. Compréhension détaillée</a:t>
            </a:r>
          </a:p>
        </p:txBody>
      </p:sp>
      <p:sp>
        <p:nvSpPr>
          <p:cNvPr id="39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Picture 15">
            <a:extLst>
              <a:ext uri="{FF2B5EF4-FFF2-40B4-BE49-F238E27FC236}">
                <a16:creationId xmlns:a16="http://schemas.microsoft.com/office/drawing/2014/main" id="{9DDA4BD5-3E81-D191-5C31-5208499BCC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0432" y="640079"/>
            <a:ext cx="5108371" cy="6081395"/>
          </a:xfrm>
          <a:prstGeom prst="rect">
            <a:avLst/>
          </a:prstGeom>
        </p:spPr>
      </p:pic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61C7F2C7-BACE-E545-5EB0-B17C99E0F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B1ADF21E-F27C-415E-A9FB-34CE916D6451}" type="slidenum">
              <a:rPr lang="en-US" smtClean="0"/>
              <a:pPr>
                <a:spcAft>
                  <a:spcPts val="600"/>
                </a:spcAft>
              </a:pPr>
              <a:t>9</a:t>
            </a:fld>
            <a:endParaRPr lang="en-US"/>
          </a:p>
        </p:txBody>
      </p:sp>
      <p:graphicFrame>
        <p:nvGraphicFramePr>
          <p:cNvPr id="33" name="Diagramme 32">
            <a:extLst>
              <a:ext uri="{FF2B5EF4-FFF2-40B4-BE49-F238E27FC236}">
                <a16:creationId xmlns:a16="http://schemas.microsoft.com/office/drawing/2014/main" id="{5B8C0052-DDAB-9442-767C-AD5CCB2EC9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41725146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3854200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1719</TotalTime>
  <Words>2604</Words>
  <Application>Microsoft Office PowerPoint</Application>
  <PresentationFormat>Grand écran</PresentationFormat>
  <Paragraphs>682</Paragraphs>
  <Slides>48</Slides>
  <Notes>5</Notes>
  <HiddenSlides>1</HiddenSlides>
  <MMClips>3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48</vt:i4>
      </vt:variant>
    </vt:vector>
  </HeadingPairs>
  <TitlesOfParts>
    <vt:vector size="56" baseType="lpstr">
      <vt:lpstr>Arial</vt:lpstr>
      <vt:lpstr>Calibri</vt:lpstr>
      <vt:lpstr>Calibri Light</vt:lpstr>
      <vt:lpstr>Thème Office</vt:lpstr>
      <vt:lpstr>Office Theme</vt:lpstr>
      <vt:lpstr>1_Office Theme</vt:lpstr>
      <vt:lpstr>Thème Office</vt:lpstr>
      <vt:lpstr>Office Theme</vt:lpstr>
      <vt:lpstr>Que voyez-vous ? </vt:lpstr>
      <vt:lpstr>Qu’est-ce qu’on mange ?</vt:lpstr>
      <vt:lpstr>I. Starter</vt:lpstr>
      <vt:lpstr>À la fin de la leçon…</vt:lpstr>
      <vt:lpstr>II. Compréhension globale</vt:lpstr>
      <vt:lpstr>Résumé de  la situation de communication</vt:lpstr>
      <vt:lpstr>À la fin de la leçon, je peux…</vt:lpstr>
      <vt:lpstr>Présentation PowerPoint</vt:lpstr>
      <vt:lpstr>III. Compréhension détaillée</vt:lpstr>
      <vt:lpstr>III. Compréhension détaillée</vt:lpstr>
      <vt:lpstr>Baseline - Checking progress 1/2</vt:lpstr>
      <vt:lpstr>IV. Vocabulaire (1):  Les aliments</vt:lpstr>
      <vt:lpstr>Kahoot time ! </vt:lpstr>
      <vt:lpstr>Les aliments</vt:lpstr>
      <vt:lpstr>Présentation PowerPoint</vt:lpstr>
      <vt:lpstr>Présentation PowerPoint</vt:lpstr>
      <vt:lpstr>Practice your pronunciation !</vt:lpstr>
      <vt:lpstr>Exercice  LE 10 p.63 </vt:lpstr>
      <vt:lpstr>Flash le QR pour jouer !</vt:lpstr>
      <vt:lpstr>IV. Vocabulaire (2):  Les actions en cuisine</vt:lpstr>
      <vt:lpstr>Les actions en cuisine</vt:lpstr>
      <vt:lpstr>Practice your pronunciation !</vt:lpstr>
      <vt:lpstr>www.wordwall.net/fr/resource/21653675 </vt:lpstr>
      <vt:lpstr>IV. Vocabulaire (3):  Les ustensiles de cuisine</vt:lpstr>
      <vt:lpstr>Les ustensiles de cuisine</vt:lpstr>
      <vt:lpstr>Practice your pronunciation !</vt:lpstr>
      <vt:lpstr>https://wordwall.net/resource/6164819/les-ustensiles-de-cuisine</vt:lpstr>
      <vt:lpstr>Kahoot time ! </vt:lpstr>
      <vt:lpstr>V. Grammaire (1) : L’impératif</vt:lpstr>
      <vt:lpstr>- Seulement trois formes verbales (tu, nous, vous). - Pas de pronom sujet - Pas de –S pour le pronom « tu » pour les verbes réguliers.</vt:lpstr>
      <vt:lpstr>Présentation PowerPoint</vt:lpstr>
      <vt:lpstr>Practice your pronunciation !</vt:lpstr>
      <vt:lpstr>Exercice LE 4 p.57</vt:lpstr>
      <vt:lpstr>Exercice LE 8 p.63</vt:lpstr>
      <vt:lpstr>Kahoot time ! </vt:lpstr>
      <vt:lpstr>V. Grammaire (2) : Indiquer une quantité</vt:lpstr>
      <vt:lpstr>Présentation PowerPoint</vt:lpstr>
      <vt:lpstr>Exercice  LE 9 p.63</vt:lpstr>
      <vt:lpstr>Practice your pronunciation !</vt:lpstr>
      <vt:lpstr>Présentation PowerPoint</vt:lpstr>
      <vt:lpstr>Kahoot time ! </vt:lpstr>
      <vt:lpstr>Baseline - Checking progress 2/2</vt:lpstr>
      <vt:lpstr>VI. Production </vt:lpstr>
      <vt:lpstr>VIII. Activités en ligne</vt:lpstr>
      <vt:lpstr>Plenary and self reflection</vt:lpstr>
      <vt:lpstr>How well have you performed with the Learning Objectives?</vt:lpstr>
      <vt:lpstr>Learning review</vt:lpstr>
      <vt:lpstr>Merci 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 une comédie ?</dc:title>
  <dc:creator>Chan, Makara Valery Ouk</dc:creator>
  <cp:lastModifiedBy>Chan, Makara Valery Ouk</cp:lastModifiedBy>
  <cp:revision>39</cp:revision>
  <dcterms:created xsi:type="dcterms:W3CDTF">2022-11-20T15:40:56Z</dcterms:created>
  <dcterms:modified xsi:type="dcterms:W3CDTF">2023-02-25T09:07:17Z</dcterms:modified>
</cp:coreProperties>
</file>