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theme/theme5.xml" ContentType="application/vnd.openxmlformats-officedocument.theme+xml"/>
  <Override PartName="/ppt/slideLayouts/slideLayout2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2.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 id="2147483648" r:id="rId2"/>
    <p:sldMasterId id="2147483660" r:id="rId3"/>
    <p:sldMasterId id="2147483733" r:id="rId4"/>
    <p:sldMasterId id="2147483717" r:id="rId5"/>
    <p:sldMasterId id="2147483729" r:id="rId6"/>
  </p:sldMasterIdLst>
  <p:notesMasterIdLst>
    <p:notesMasterId r:id="rId42"/>
  </p:notesMasterIdLst>
  <p:sldIdLst>
    <p:sldId id="368" r:id="rId7"/>
    <p:sldId id="366" r:id="rId8"/>
    <p:sldId id="367" r:id="rId9"/>
    <p:sldId id="396" r:id="rId10"/>
    <p:sldId id="397" r:id="rId11"/>
    <p:sldId id="398" r:id="rId12"/>
    <p:sldId id="369" r:id="rId13"/>
    <p:sldId id="370" r:id="rId14"/>
    <p:sldId id="371" r:id="rId15"/>
    <p:sldId id="379" r:id="rId16"/>
    <p:sldId id="372" r:id="rId17"/>
    <p:sldId id="373" r:id="rId18"/>
    <p:sldId id="392" r:id="rId19"/>
    <p:sldId id="374" r:id="rId20"/>
    <p:sldId id="375" r:id="rId21"/>
    <p:sldId id="376" r:id="rId22"/>
    <p:sldId id="393" r:id="rId23"/>
    <p:sldId id="380" r:id="rId24"/>
    <p:sldId id="377" r:id="rId25"/>
    <p:sldId id="383" r:id="rId26"/>
    <p:sldId id="381" r:id="rId27"/>
    <p:sldId id="382" r:id="rId28"/>
    <p:sldId id="378" r:id="rId29"/>
    <p:sldId id="394" r:id="rId30"/>
    <p:sldId id="384" r:id="rId31"/>
    <p:sldId id="385" r:id="rId32"/>
    <p:sldId id="386" r:id="rId33"/>
    <p:sldId id="387" r:id="rId34"/>
    <p:sldId id="388" r:id="rId35"/>
    <p:sldId id="390" r:id="rId36"/>
    <p:sldId id="389" r:id="rId37"/>
    <p:sldId id="391" r:id="rId38"/>
    <p:sldId id="395" r:id="rId39"/>
    <p:sldId id="269" r:id="rId40"/>
    <p:sldId id="270" r:id="rId4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FABFCF23-3B69-468F-B69F-88F6DE6A72F2}" styleName="Style moyen 1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Style léger 2 - Accentuation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8EC20E35-A176-4012-BC5E-935CFFF8708E}" styleName="Style moyen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7292A2E-F333-43FB-9621-5CBBE7FDCDCB}" styleName="Style léger 2 - Accentuation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816" autoAdjust="0"/>
    <p:restoredTop sz="94660"/>
  </p:normalViewPr>
  <p:slideViewPr>
    <p:cSldViewPr snapToGrid="0">
      <p:cViewPr varScale="1">
        <p:scale>
          <a:sx n="80" d="100"/>
          <a:sy n="80" d="100"/>
        </p:scale>
        <p:origin x="195" y="5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notesMaster" Target="notesMasters/notesMaster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presProps" Target="presProps.xml"/><Relationship Id="rId8" Type="http://schemas.openxmlformats.org/officeDocument/2006/relationships/slide" Target="slides/slide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ableStyles" Target="tableStyles.xml"/><Relationship Id="rId20" Type="http://schemas.openxmlformats.org/officeDocument/2006/relationships/slide" Target="slides/slide14.xml"/><Relationship Id="rId41" Type="http://schemas.openxmlformats.org/officeDocument/2006/relationships/slide" Target="slides/slide35.xml"/></Relationships>
</file>

<file path=ppt/diagrams/_rels/data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hyperlink" Target="https://www.peoplematters.in/article/culture/a-glossary-of-inclusive-workplace-communication-29601" TargetMode="External"/><Relationship Id="rId1" Type="http://schemas.openxmlformats.org/officeDocument/2006/relationships/image" Target="../media/image6.jpg"/><Relationship Id="rId6" Type="http://schemas.openxmlformats.org/officeDocument/2006/relationships/image" Target="../media/image10.jpg"/><Relationship Id="rId5" Type="http://schemas.openxmlformats.org/officeDocument/2006/relationships/image" Target="../media/image9.png"/><Relationship Id="rId4" Type="http://schemas.openxmlformats.org/officeDocument/2006/relationships/image" Target="../media/image8.jpg"/></Relationships>
</file>

<file path=ppt/diagrams/_rels/drawing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hyperlink" Target="https://www.peoplematters.in/article/culture/a-glossary-of-inclusive-workplace-communication-29601" TargetMode="External"/><Relationship Id="rId1" Type="http://schemas.openxmlformats.org/officeDocument/2006/relationships/image" Target="../media/image6.jpg"/><Relationship Id="rId6" Type="http://schemas.openxmlformats.org/officeDocument/2006/relationships/image" Target="../media/image10.jpg"/><Relationship Id="rId5" Type="http://schemas.openxmlformats.org/officeDocument/2006/relationships/image" Target="../media/image9.png"/><Relationship Id="rId4" Type="http://schemas.openxmlformats.org/officeDocument/2006/relationships/image" Target="../media/image8.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1"/>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chemeClr val="accent1"/>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a:solidFill>
          <a:schemeClr val="accent1"/>
        </a:solidFill>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a:solidFill>
          <a:srgbClr val="FFC000"/>
        </a:solidFill>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1"/>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chemeClr val="accent1"/>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a:solidFill>
          <a:schemeClr val="accent1"/>
        </a:solidFill>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rgbClr val="FFC000"/>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rgbClr val="FFC000"/>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chemeClr val="accent1"/>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a:solidFill>
          <a:schemeClr val="accent1"/>
        </a:solidFill>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rgbClr val="FFC000"/>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chemeClr val="accent1"/>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a:solidFill>
          <a:schemeClr val="accent1"/>
        </a:solidFill>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rgbClr val="FFC000"/>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chemeClr val="accent1"/>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a:solidFill>
          <a:schemeClr val="accent1"/>
        </a:solidFill>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1"/>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rgbClr val="FFC000"/>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a:solidFill>
          <a:schemeClr val="accent1"/>
        </a:solidFill>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1"/>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rgbClr val="FFC000"/>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a:solidFill>
          <a:schemeClr val="accent1"/>
        </a:solidFill>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1"/>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rgbClr val="FFC000"/>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a:solidFill>
          <a:schemeClr val="accent1"/>
        </a:solidFill>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1"/>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rgbClr val="FFC000"/>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a:solidFill>
          <a:schemeClr val="accent1"/>
        </a:solidFill>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rgbClr val="FFC000"/>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1"/>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chemeClr val="accent1"/>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a:solidFill>
          <a:schemeClr val="accent1"/>
        </a:solidFill>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1"/>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rgbClr val="FFC000"/>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a:solidFill>
          <a:schemeClr val="accent1"/>
        </a:solidFill>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1"/>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rgbClr val="FFC000"/>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a:solidFill>
          <a:schemeClr val="accent1"/>
        </a:solidFill>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1"/>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rgbClr val="FFC000"/>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a:solidFill>
          <a:schemeClr val="accent1"/>
        </a:solidFill>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1"/>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rgbClr val="FFC000"/>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a:solidFill>
          <a:schemeClr val="accent1"/>
        </a:solidFill>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1"/>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rgbClr val="FFC000"/>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a:solidFill>
          <a:schemeClr val="accent1"/>
        </a:solidFill>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1"/>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rgbClr val="FFC000"/>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a:solidFill>
          <a:schemeClr val="accent1"/>
        </a:solidFill>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1"/>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rgbClr val="FFC000"/>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a:solidFill>
          <a:schemeClr val="accent1"/>
        </a:solidFill>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1"/>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rgbClr val="FFC000"/>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a:solidFill>
          <a:schemeClr val="accent1"/>
        </a:solidFill>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1"/>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rgbClr val="FFC000"/>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a:solidFill>
          <a:schemeClr val="accent1"/>
        </a:solidFill>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1"/>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rgbClr val="FFC000"/>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a:solidFill>
          <a:schemeClr val="accent1"/>
        </a:solidFill>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rgbClr val="FFC000"/>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1"/>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rgbClr val="FFC000"/>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a:solidFill>
          <a:schemeClr val="accent1"/>
        </a:solidFill>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1"/>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rgbClr val="FFC000"/>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a:solidFill>
          <a:schemeClr val="accent1"/>
        </a:solidFill>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a:solidFill>
          <a:srgbClr val="FFC000"/>
        </a:solidFill>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1"/>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chemeClr val="accent1"/>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a:solidFill>
          <a:schemeClr val="accent1"/>
        </a:solidFill>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a:solidFill>
          <a:srgbClr val="FFC000"/>
        </a:solidFill>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B6E26FFC-9977-4BBC-BEC7-3D6B63754E52}">
      <dgm:prSet phldrT="[Text]" custT="1"/>
      <dgm:spPr/>
      <dgm:t>
        <a:bodyPr rtlCol="0"/>
        <a:lstStyle/>
        <a:p>
          <a:pPr rtl="0"/>
          <a:r>
            <a:rPr lang="fr-FR" sz="2100" b="1" noProof="0" dirty="0"/>
            <a:t>Communication</a:t>
          </a:r>
        </a:p>
        <a:p>
          <a:pPr rtl="0"/>
          <a:r>
            <a:rPr lang="fr-FR" sz="1800" b="0" noProof="0" dirty="0"/>
            <a:t>-  Acheter des produits au marché</a:t>
          </a:r>
        </a:p>
      </dgm:t>
    </dgm:pt>
    <dgm:pt modelId="{5CEFBD89-2F4F-4B51-A98A-0F3C86494166}" type="parTrans" cxnId="{17E73148-9C08-4999-B21E-F3C5A0E3FC0C}">
      <dgm:prSet/>
      <dgm:spPr/>
      <dgm:t>
        <a:bodyPr rtlCol="0"/>
        <a:lstStyle/>
        <a:p>
          <a:pPr rtl="0"/>
          <a:endParaRPr lang="en-US"/>
        </a:p>
      </dgm:t>
    </dgm:pt>
    <dgm:pt modelId="{48634C00-2335-4923-9072-EB7482323D9C}" type="sibTrans" cxnId="{17E73148-9C08-4999-B21E-F3C5A0E3FC0C}">
      <dgm:prSet/>
      <dgm:spPr/>
      <dgm:t>
        <a:bodyPr rtlCol="0"/>
        <a:lstStyle/>
        <a:p>
          <a:pPr rtl="0"/>
          <a:endParaRPr lang="en-US"/>
        </a:p>
      </dgm:t>
    </dgm:pt>
    <dgm:pt modelId="{6D0E5D9F-7263-4526-A227-51301233F549}">
      <dgm:prSet phldrT="[Text]"/>
      <dgm:spPr/>
      <dgm:t>
        <a:bodyPr rtlCol="0"/>
        <a:lstStyle/>
        <a:p>
          <a:pPr rtl="0"/>
          <a:r>
            <a:rPr lang="fr-FR" b="1" noProof="0" dirty="0"/>
            <a:t>Grammaire</a:t>
          </a:r>
        </a:p>
        <a:p>
          <a:pPr rtl="0"/>
          <a:r>
            <a:rPr lang="fr-FR" b="0" noProof="0" dirty="0"/>
            <a:t>- Quantités indéfinies</a:t>
          </a: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E5E95E82-EF79-43CA-AA86-43B0E1CBCD3F}">
      <dgm:prSet phldrT="[Text]"/>
      <dgm:spPr/>
      <dgm:t>
        <a:bodyPr rtlCol="0"/>
        <a:lstStyle/>
        <a:p>
          <a:pPr rtl="0"/>
          <a:r>
            <a:rPr lang="fr-FR" b="1" noProof="0" dirty="0"/>
            <a:t>Phonétique</a:t>
          </a:r>
        </a:p>
      </dgm:t>
    </dgm:pt>
    <dgm:pt modelId="{FD76A3AE-1B6C-45A0-8E84-63160283749F}" type="parTrans" cxnId="{A76240AD-13F6-40C0-BD9B-102D5EC0AE51}">
      <dgm:prSet/>
      <dgm:spPr/>
      <dgm:t>
        <a:bodyPr rtlCol="0"/>
        <a:lstStyle/>
        <a:p>
          <a:pPr rtl="0"/>
          <a:endParaRPr lang="en-US"/>
        </a:p>
      </dgm:t>
    </dgm:pt>
    <dgm:pt modelId="{BF76010C-5523-4E13-B3E7-886DCE6AEBD4}" type="sibTrans" cxnId="{A76240AD-13F6-40C0-BD9B-102D5EC0AE51}">
      <dgm:prSet/>
      <dgm:spPr/>
      <dgm:t>
        <a:bodyPr rtlCol="0"/>
        <a:lstStyle/>
        <a:p>
          <a:pPr rtl="0"/>
          <a:endParaRPr lang="en-US"/>
        </a:p>
      </dgm:t>
    </dgm:pt>
    <dgm:pt modelId="{716DBFC6-5D6F-4FC4-AB0B-4D2A46DAE80E}">
      <dgm:prSet phldrT="[Text]" custT="1"/>
      <dgm:spPr/>
      <dgm:t>
        <a:bodyPr rtlCol="0"/>
        <a:lstStyle/>
        <a:p>
          <a:pPr rtl="0"/>
          <a:r>
            <a:rPr lang="fr-FR" sz="2200" b="1" noProof="0" dirty="0"/>
            <a:t>Culture</a:t>
          </a:r>
        </a:p>
        <a:p>
          <a:pPr rtl="0"/>
          <a:r>
            <a:rPr lang="fr-FR" sz="1800" b="0" noProof="0" dirty="0"/>
            <a:t>- Le marché en France</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dgm:t>
        <a:bodyPr rtlCol="0"/>
        <a:lstStyle/>
        <a:p>
          <a:pPr rtl="0"/>
          <a:r>
            <a:rPr lang="fr-FR" sz="2200" b="1" noProof="0" dirty="0"/>
            <a:t>Vocabulaire</a:t>
          </a:r>
        </a:p>
        <a:p>
          <a:pPr rtl="0"/>
          <a:r>
            <a:rPr lang="fr-FR" sz="1800" b="0" noProof="0" dirty="0"/>
            <a:t>- Fruits et légumes</a:t>
          </a:r>
        </a:p>
        <a:p>
          <a:pPr rtl="0"/>
          <a:r>
            <a:rPr lang="fr-FR" sz="1800" b="0" noProof="0" dirty="0"/>
            <a:t>- Viandes</a:t>
          </a:r>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LinFactNeighborX="-83" custLinFactNeighborY="34840"/>
      <dgm:spPr/>
    </dgm:pt>
    <dgm:pt modelId="{B37A3B9D-AF7C-4B9A-A656-1DA10EA46A9C}" type="pres">
      <dgm:prSet presAssocID="{CF9055CF-8DEB-4A02-949A-DE72B6AC5D37}" presName="linComp" presStyleCnt="0"/>
      <dgm:spPr/>
    </dgm:pt>
    <dgm:pt modelId="{92076EE9-FC03-4CD2-A17C-D9E4626481EB}" type="pres">
      <dgm:prSet presAssocID="{B6E26FFC-9977-4BBC-BEC7-3D6B63754E52}" presName="compNode" presStyleCnt="0"/>
      <dgm:spPr/>
    </dgm:pt>
    <dgm:pt modelId="{88934A05-9917-4005-94F8-87DD3F741985}" type="pres">
      <dgm:prSet presAssocID="{B6E26FFC-9977-4BBC-BEC7-3D6B63754E52}" presName="bkgdShape" presStyleLbl="node1" presStyleIdx="0" presStyleCnt="5"/>
      <dgm:spPr/>
    </dgm:pt>
    <dgm:pt modelId="{06DE3DBF-F4F0-4A69-B9A6-863F2463A118}" type="pres">
      <dgm:prSet presAssocID="{B6E26FFC-9977-4BBC-BEC7-3D6B63754E52}" presName="nodeTx" presStyleLbl="node1" presStyleIdx="0" presStyleCnt="5">
        <dgm:presLayoutVars>
          <dgm:bulletEnabled val="1"/>
        </dgm:presLayoutVars>
      </dgm:prSet>
      <dgm:spPr/>
    </dgm:pt>
    <dgm:pt modelId="{420FF1FD-06AA-4F04-B227-17EA48EC58DA}" type="pres">
      <dgm:prSet presAssocID="{B6E26FFC-9977-4BBC-BEC7-3D6B63754E52}" presName="invisiNode" presStyleLbl="node1" presStyleIdx="0" presStyleCnt="5"/>
      <dgm:spPr/>
    </dgm:pt>
    <dgm:pt modelId="{58659876-9F73-4F70-83CB-16E4C9A112FC}" type="pres">
      <dgm:prSet presAssocID="{B6E26FFC-9977-4BBC-BEC7-3D6B63754E52}" presName="imagNode" presStyleLbl="fgImgPlace1" presStyleIdx="0" presStyleCnt="5"/>
      <dgm:spPr>
        <a:blipFill>
          <a:blip xmlns:r="http://schemas.openxmlformats.org/officeDocument/2006/relationships" r:embed="rId1">
            <a:extLst>
              <a:ext uri="{837473B0-CC2E-450A-ABE3-18F120FF3D39}">
                <a1611:picAttrSrcUrl xmlns:a1611="http://schemas.microsoft.com/office/drawing/2016/11/main" r:id="rId2"/>
              </a:ext>
            </a:extLst>
          </a:blip>
          <a:srcRect/>
          <a:stretch>
            <a:fillRect l="-43000" r="-43000"/>
          </a:stretch>
        </a:blipFill>
      </dgm:spPr>
    </dgm:pt>
    <dgm:pt modelId="{2950FCCF-C78B-474A-B5CA-070979891680}" type="pres">
      <dgm:prSet presAssocID="{48634C00-2335-4923-9072-EB7482323D9C}" presName="sibTrans" presStyleLbl="sibTrans2D1" presStyleIdx="0"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1" presStyleCnt="5"/>
      <dgm:spPr/>
    </dgm:pt>
    <dgm:pt modelId="{B76FA7E4-59BE-411D-B27B-C4189E79F869}" type="pres">
      <dgm:prSet presAssocID="{B664F99F-53AA-47D9-8E4A-86CBE4805C81}" presName="nodeTx" presStyleLbl="node1" presStyleIdx="1" presStyleCnt="5">
        <dgm:presLayoutVars>
          <dgm:bulletEnabled val="1"/>
        </dgm:presLayoutVars>
      </dgm:prSet>
      <dgm:spPr/>
    </dgm:pt>
    <dgm:pt modelId="{474A2939-9CF2-4F95-991C-9DB54DA54C18}" type="pres">
      <dgm:prSet presAssocID="{B664F99F-53AA-47D9-8E4A-86CBE4805C81}" presName="invisiNode" presStyleLbl="node1" presStyleIdx="1" presStyleCnt="5"/>
      <dgm:spPr/>
    </dgm:pt>
    <dgm:pt modelId="{279DFE09-28EE-48A2-B192-FFEC93ADF17D}" type="pres">
      <dgm:prSet presAssocID="{B664F99F-53AA-47D9-8E4A-86CBE4805C81}" presName="imagNode" presStyleLbl="fgImgPlace1" presStyleIdx="1" presStyleCnt="5"/>
      <dgm:spPr>
        <a:blipFill>
          <a:blip xmlns:r="http://schemas.openxmlformats.org/officeDocument/2006/relationships" r:embed="rId3"/>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2" presStyleCnt="5" custLinFactNeighborY="256"/>
      <dgm:spPr/>
    </dgm:pt>
    <dgm:pt modelId="{49DC33B3-1E99-49A5-8AB6-AE522BB3D80F}" type="pres">
      <dgm:prSet presAssocID="{6D0E5D9F-7263-4526-A227-51301233F549}" presName="nodeTx" presStyleLbl="node1" presStyleIdx="2" presStyleCnt="5">
        <dgm:presLayoutVars>
          <dgm:bulletEnabled val="1"/>
        </dgm:presLayoutVars>
      </dgm:prSet>
      <dgm:spPr/>
    </dgm:pt>
    <dgm:pt modelId="{01C772CB-2A18-4E2E-A33C-999C5E7B417E}" type="pres">
      <dgm:prSet presAssocID="{6D0E5D9F-7263-4526-A227-51301233F549}" presName="invisiNode" presStyleLbl="node1" presStyleIdx="2" presStyleCnt="5"/>
      <dgm:spPr/>
    </dgm:pt>
    <dgm:pt modelId="{112E1D68-647B-46C7-AF2C-FF0A84DB584F}" type="pres">
      <dgm:prSet presAssocID="{6D0E5D9F-7263-4526-A227-51301233F549}" presName="imagNode" presStyleLbl="fgImgPlace1" presStyleIdx="2" presStyleCnt="5"/>
      <dgm:spPr>
        <a:blipFill>
          <a:blip xmlns:r="http://schemas.openxmlformats.org/officeDocument/2006/relationships" r:embed="rId4"/>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626A32CA-BD88-435E-9FFD-ECBFA96CB5DE}" type="pres">
      <dgm:prSet presAssocID="{E5E95E82-EF79-43CA-AA86-43B0E1CBCD3F}" presName="compNode" presStyleCnt="0"/>
      <dgm:spPr/>
    </dgm:pt>
    <dgm:pt modelId="{B9F2A5F0-7CD1-4123-B863-65900D7CC430}" type="pres">
      <dgm:prSet presAssocID="{E5E95E82-EF79-43CA-AA86-43B0E1CBCD3F}" presName="bkgdShape" presStyleLbl="node1" presStyleIdx="3" presStyleCnt="5" custLinFactNeighborX="-289" custLinFactNeighborY="-4981"/>
      <dgm:spPr/>
    </dgm:pt>
    <dgm:pt modelId="{3B1BB136-F037-45BD-BBF6-D2425637C0DA}" type="pres">
      <dgm:prSet presAssocID="{E5E95E82-EF79-43CA-AA86-43B0E1CBCD3F}" presName="nodeTx" presStyleLbl="node1" presStyleIdx="3" presStyleCnt="5">
        <dgm:presLayoutVars>
          <dgm:bulletEnabled val="1"/>
        </dgm:presLayoutVars>
      </dgm:prSet>
      <dgm:spPr/>
    </dgm:pt>
    <dgm:pt modelId="{25DE2414-252F-46CF-9101-0C741CB2CE9F}" type="pres">
      <dgm:prSet presAssocID="{E5E95E82-EF79-43CA-AA86-43B0E1CBCD3F}" presName="invisiNode" presStyleLbl="node1" presStyleIdx="3" presStyleCnt="5"/>
      <dgm:spPr/>
    </dgm:pt>
    <dgm:pt modelId="{AAA72936-24EE-441D-B947-9946DAB89182}" type="pres">
      <dgm:prSet presAssocID="{E5E95E82-EF79-43CA-AA86-43B0E1CBCD3F}" presName="imagNode" presStyleLbl="fgImgPlace1" presStyleIdx="3" presStyleCnt="5"/>
      <dgm:spPr>
        <a:blipFill>
          <a:blip xmlns:r="http://schemas.openxmlformats.org/officeDocument/2006/relationships" r:embed="rId5"/>
          <a:srcRect/>
          <a:stretch>
            <a:fillRect/>
          </a:stretch>
        </a:blipFill>
      </dgm:spPr>
    </dgm:pt>
    <dgm:pt modelId="{0166B8F5-0F4C-4AF1-BC8A-EDF6E4172BCF}" type="pres">
      <dgm:prSet presAssocID="{BF76010C-5523-4E13-B3E7-886DCE6AEBD4}"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4" presStyleCnt="5"/>
      <dgm:spPr/>
    </dgm:pt>
    <dgm:pt modelId="{61272491-44A4-4B8F-AE66-9D0A3C224618}" type="pres">
      <dgm:prSet presAssocID="{716DBFC6-5D6F-4FC4-AB0B-4D2A46DAE80E}" presName="nodeTx" presStyleLbl="node1" presStyleIdx="4" presStyleCnt="5">
        <dgm:presLayoutVars>
          <dgm:bulletEnabled val="1"/>
        </dgm:presLayoutVars>
      </dgm:prSet>
      <dgm:spPr/>
    </dgm:pt>
    <dgm:pt modelId="{78CD55C1-7AE2-48E0-826C-4FEA54C241DC}" type="pres">
      <dgm:prSet presAssocID="{716DBFC6-5D6F-4FC4-AB0B-4D2A46DAE80E}" presName="invisiNode" presStyleLbl="node1" presStyleIdx="4" presStyleCnt="5"/>
      <dgm:spPr/>
    </dgm:pt>
    <dgm:pt modelId="{6D76E5FF-7D2E-406A-B668-9F0EAFB414C8}" type="pres">
      <dgm:prSet presAssocID="{716DBFC6-5D6F-4FC4-AB0B-4D2A46DAE80E}" presName="imagNode" presStyleLbl="fgImgPlace1" presStyleIdx="4" presStyleCnt="5"/>
      <dgm:spPr>
        <a:blipFill>
          <a:blip xmlns:r="http://schemas.openxmlformats.org/officeDocument/2006/relationships" r:embed="rId6"/>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4"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17E73148-9C08-4999-B21E-F3C5A0E3FC0C}" srcId="{CF9055CF-8DEB-4A02-949A-DE72B6AC5D37}" destId="{B6E26FFC-9977-4BBC-BEC7-3D6B63754E52}" srcOrd="0" destOrd="0" parTransId="{5CEFBD89-2F4F-4B51-A98A-0F3C86494166}" sibTransId="{48634C00-2335-4923-9072-EB7482323D9C}"/>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29E25394-1560-4972-B251-7E47C1BBA3ED}" type="presOf" srcId="{E5E95E82-EF79-43CA-AA86-43B0E1CBCD3F}" destId="{3B1BB136-F037-45BD-BBF6-D2425637C0DA}" srcOrd="1" destOrd="0" presId="urn:microsoft.com/office/officeart/2005/8/layout/hList7"/>
    <dgm:cxn modelId="{282A7096-929A-4121-A15B-4D9559D68597}" type="presOf" srcId="{B6E26FFC-9977-4BBC-BEC7-3D6B63754E52}" destId="{88934A05-9917-4005-94F8-87DD3F741985}" srcOrd="0" destOrd="0" presId="urn:microsoft.com/office/officeart/2005/8/layout/hList7"/>
    <dgm:cxn modelId="{A76240AD-13F6-40C0-BD9B-102D5EC0AE51}" srcId="{CF9055CF-8DEB-4A02-949A-DE72B6AC5D37}" destId="{E5E95E82-EF79-43CA-AA86-43B0E1CBCD3F}" srcOrd="3" destOrd="0" parTransId="{FD76A3AE-1B6C-45A0-8E84-63160283749F}" sibTransId="{BF76010C-5523-4E13-B3E7-886DCE6AEBD4}"/>
    <dgm:cxn modelId="{426B49C0-ED4E-42BD-A075-07F758EAD98B}" type="presOf" srcId="{B6E26FFC-9977-4BBC-BEC7-3D6B63754E52}" destId="{06DE3DBF-F4F0-4A69-B9A6-863F2463A118}" srcOrd="1" destOrd="0" presId="urn:microsoft.com/office/officeart/2005/8/layout/hList7"/>
    <dgm:cxn modelId="{C8C462C6-33A3-4E8B-91FE-36DBE92F1C4A}" srcId="{CF9055CF-8DEB-4A02-949A-DE72B6AC5D37}" destId="{6D0E5D9F-7263-4526-A227-51301233F549}" srcOrd="2"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33F059DC-42D8-49B3-9DAA-081340E391FA}" type="presOf" srcId="{BF76010C-5523-4E13-B3E7-886DCE6AEBD4}" destId="{0166B8F5-0F4C-4AF1-BC8A-EDF6E4172BCF}" srcOrd="0" destOrd="0" presId="urn:microsoft.com/office/officeart/2005/8/layout/hList7"/>
    <dgm:cxn modelId="{9B680EEC-9B95-46B8-A00B-B35E9C83E0D8}" type="presOf" srcId="{48634C00-2335-4923-9072-EB7482323D9C}" destId="{2950FCCF-C78B-474A-B5CA-070979891680}"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1" destOrd="0" parTransId="{72E343FC-93CE-4BCC-A013-3F0625C409B4}" sibTransId="{F68BA60D-5816-494C-90A0-90AD886A7A01}"/>
    <dgm:cxn modelId="{91F73FFC-F190-4B7D-9148-8E0360C52407}" type="presOf" srcId="{E5E95E82-EF79-43CA-AA86-43B0E1CBCD3F}" destId="{B9F2A5F0-7CD1-4123-B863-65900D7CC430}" srcOrd="0" destOrd="0" presId="urn:microsoft.com/office/officeart/2005/8/layout/hList7"/>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1A3722C4-5D87-4818-8D9B-1C9FDA2FD23D}" type="presParOf" srcId="{B37A3B9D-AF7C-4B9A-A656-1DA10EA46A9C}" destId="{92076EE9-FC03-4CD2-A17C-D9E4626481EB}" srcOrd="0" destOrd="0" presId="urn:microsoft.com/office/officeart/2005/8/layout/hList7"/>
    <dgm:cxn modelId="{5837AA38-3B0E-4456-AFB0-43B9FABBBEA3}" type="presParOf" srcId="{92076EE9-FC03-4CD2-A17C-D9E4626481EB}" destId="{88934A05-9917-4005-94F8-87DD3F741985}" srcOrd="0" destOrd="0" presId="urn:microsoft.com/office/officeart/2005/8/layout/hList7"/>
    <dgm:cxn modelId="{D69C4250-8E31-498D-9D2B-866D4D1F9A8F}" type="presParOf" srcId="{92076EE9-FC03-4CD2-A17C-D9E4626481EB}" destId="{06DE3DBF-F4F0-4A69-B9A6-863F2463A118}" srcOrd="1" destOrd="0" presId="urn:microsoft.com/office/officeart/2005/8/layout/hList7"/>
    <dgm:cxn modelId="{A5FC9883-2481-45B7-B207-C28E9754B91B}" type="presParOf" srcId="{92076EE9-FC03-4CD2-A17C-D9E4626481EB}" destId="{420FF1FD-06AA-4F04-B227-17EA48EC58DA}" srcOrd="2" destOrd="0" presId="urn:microsoft.com/office/officeart/2005/8/layout/hList7"/>
    <dgm:cxn modelId="{FFF93540-3868-463C-B960-0B40D9DA3539}" type="presParOf" srcId="{92076EE9-FC03-4CD2-A17C-D9E4626481EB}" destId="{58659876-9F73-4F70-83CB-16E4C9A112FC}" srcOrd="3" destOrd="0" presId="urn:microsoft.com/office/officeart/2005/8/layout/hList7"/>
    <dgm:cxn modelId="{8D44E9D0-8F68-4330-B530-68CE796CCAF6}" type="presParOf" srcId="{B37A3B9D-AF7C-4B9A-A656-1DA10EA46A9C}" destId="{2950FCCF-C78B-474A-B5CA-070979891680}" srcOrd="1" destOrd="0" presId="urn:microsoft.com/office/officeart/2005/8/layout/hList7"/>
    <dgm:cxn modelId="{A46ED573-C725-4FB6-9DE2-9E85F688879A}" type="presParOf" srcId="{B37A3B9D-AF7C-4B9A-A656-1DA10EA46A9C}" destId="{126DE8B4-F2DC-4E7B-B02E-DAE8B417F81B}" srcOrd="2"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3" destOrd="0" presId="urn:microsoft.com/office/officeart/2005/8/layout/hList7"/>
    <dgm:cxn modelId="{85D611AA-BF64-4567-AEFD-1A452A1CF91B}" type="presParOf" srcId="{B37A3B9D-AF7C-4B9A-A656-1DA10EA46A9C}" destId="{8B404916-6027-47BE-BDE1-9F74EAF7C193}" srcOrd="4"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5" destOrd="0" presId="urn:microsoft.com/office/officeart/2005/8/layout/hList7"/>
    <dgm:cxn modelId="{B672EEC6-0CE6-4615-94AE-D724C64C69D9}" type="presParOf" srcId="{B37A3B9D-AF7C-4B9A-A656-1DA10EA46A9C}" destId="{626A32CA-BD88-435E-9FFD-ECBFA96CB5DE}" srcOrd="6" destOrd="0" presId="urn:microsoft.com/office/officeart/2005/8/layout/hList7"/>
    <dgm:cxn modelId="{BCC720E0-2652-43C8-87CA-063437A58FF8}" type="presParOf" srcId="{626A32CA-BD88-435E-9FFD-ECBFA96CB5DE}" destId="{B9F2A5F0-7CD1-4123-B863-65900D7CC430}" srcOrd="0" destOrd="0" presId="urn:microsoft.com/office/officeart/2005/8/layout/hList7"/>
    <dgm:cxn modelId="{99B4CFB4-59BC-43C8-8963-AF9E87E59ECC}" type="presParOf" srcId="{626A32CA-BD88-435E-9FFD-ECBFA96CB5DE}" destId="{3B1BB136-F037-45BD-BBF6-D2425637C0DA}" srcOrd="1" destOrd="0" presId="urn:microsoft.com/office/officeart/2005/8/layout/hList7"/>
    <dgm:cxn modelId="{9336A233-61ED-4BF6-AA5A-A2B085ED45F6}" type="presParOf" srcId="{626A32CA-BD88-435E-9FFD-ECBFA96CB5DE}" destId="{25DE2414-252F-46CF-9101-0C741CB2CE9F}" srcOrd="2" destOrd="0" presId="urn:microsoft.com/office/officeart/2005/8/layout/hList7"/>
    <dgm:cxn modelId="{93C11199-CE39-4F8B-B133-EA3244271D5E}" type="presParOf" srcId="{626A32CA-BD88-435E-9FFD-ECBFA96CB5DE}" destId="{AAA72936-24EE-441D-B947-9946DAB89182}" srcOrd="3" destOrd="0" presId="urn:microsoft.com/office/officeart/2005/8/layout/hList7"/>
    <dgm:cxn modelId="{13A8FEA1-1E3A-4D18-BC96-727F916AF356}" type="presParOf" srcId="{B37A3B9D-AF7C-4B9A-A656-1DA10EA46A9C}" destId="{0166B8F5-0F4C-4AF1-BC8A-EDF6E4172BCF}" srcOrd="7" destOrd="0" presId="urn:microsoft.com/office/officeart/2005/8/layout/hList7"/>
    <dgm:cxn modelId="{E072F03A-C4DB-492F-986C-A74A9093F5E6}" type="presParOf" srcId="{B37A3B9D-AF7C-4B9A-A656-1DA10EA46A9C}" destId="{796BBF0E-2433-4E42-B2AF-DEC93C0517DE}" srcOrd="8"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rgbClr val="FFC000"/>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F9055CF-8DEB-4A02-949A-DE72B6AC5D37}" type="doc">
      <dgm:prSet loTypeId="urn:microsoft.com/office/officeart/2005/8/layout/hList1" loCatId="list" qsTypeId="urn:microsoft.com/office/officeart/2005/8/quickstyle/simple3" qsCatId="simple" csTypeId="urn:microsoft.com/office/officeart/2005/8/colors/accent1_2" csCatId="accent1" phldr="1"/>
      <dgm:spPr/>
      <dgm:t>
        <a:bodyPr rtlCol="0"/>
        <a:lstStyle/>
        <a:p>
          <a:pPr rtl="0"/>
          <a:endParaRPr lang="en-US"/>
        </a:p>
      </dgm:t>
    </dgm:pt>
    <dgm:pt modelId="{082E8A29-955A-4C7C-A174-3E9DCD4DC89B}">
      <dgm:prSet phldrT="[Text]"/>
      <dgm:spPr/>
      <dgm:t>
        <a:bodyPr rtlCol="0"/>
        <a:lstStyle/>
        <a:p>
          <a:pPr rtl="0"/>
          <a:r>
            <a:rPr lang="fr-FR" b="1" noProof="0" dirty="0"/>
            <a:t>I</a:t>
          </a:r>
          <a:r>
            <a:rPr lang="fr-FR" noProof="0" dirty="0"/>
            <a:t>. </a:t>
          </a:r>
          <a:r>
            <a:rPr lang="fr-FR" b="1" noProof="0" dirty="0"/>
            <a:t>Starter</a:t>
          </a:r>
        </a:p>
      </dgm:t>
    </dgm:pt>
    <dgm:pt modelId="{BA7938E6-8DFA-40B7-B4C4-EACC6D85FC31}" type="parTrans" cxnId="{2986897A-7787-444F-B6C8-41F3823EF3C1}">
      <dgm:prSet/>
      <dgm:spPr/>
      <dgm:t>
        <a:bodyPr rtlCol="0"/>
        <a:lstStyle/>
        <a:p>
          <a:pPr rtl="0"/>
          <a:endParaRPr lang="en-US"/>
        </a:p>
      </dgm:t>
    </dgm:pt>
    <dgm:pt modelId="{C2176686-D23E-48EB-9D1B-1A1B46236638}" type="sibTrans" cxnId="{2986897A-7787-444F-B6C8-41F3823EF3C1}">
      <dgm:prSet/>
      <dgm:spPr/>
      <dgm:t>
        <a:bodyPr rtlCol="0"/>
        <a:lstStyle/>
        <a:p>
          <a:pPr rtl="0"/>
          <a:endParaRPr lang="en-US"/>
        </a:p>
      </dgm:t>
    </dgm:pt>
    <dgm:pt modelId="{23A0DE4A-FE92-496E-B335-3433CEFB74E9}">
      <dgm:prSet phldrT="[Text]"/>
      <dgm:spPr/>
      <dgm:t>
        <a:bodyPr rtlCol="0"/>
        <a:lstStyle/>
        <a:p>
          <a:pPr rtl="0"/>
          <a:r>
            <a:rPr lang="fr-FR" noProof="0" dirty="0"/>
            <a:t>Le marché de Versailles</a:t>
          </a:r>
        </a:p>
      </dgm:t>
    </dgm:pt>
    <dgm:pt modelId="{68935D38-FEDC-4CD3-8002-43CB3944BEAF}" type="parTrans" cxnId="{67A03D8F-F327-4A9F-ABBC-1EB67EFD1ECB}">
      <dgm:prSet/>
      <dgm:spPr/>
      <dgm:t>
        <a:bodyPr rtlCol="0"/>
        <a:lstStyle/>
        <a:p>
          <a:pPr rtl="0"/>
          <a:endParaRPr lang="en-US"/>
        </a:p>
      </dgm:t>
    </dgm:pt>
    <dgm:pt modelId="{55DF926D-029A-4E18-95C4-77A5A37CAE40}" type="sibTrans" cxnId="{67A03D8F-F327-4A9F-ABBC-1EB67EFD1ECB}">
      <dgm:prSet/>
      <dgm:spPr/>
      <dgm:t>
        <a:bodyPr rtlCol="0"/>
        <a:lstStyle/>
        <a:p>
          <a:pPr rtl="0"/>
          <a:endParaRPr lang="en-US"/>
        </a:p>
      </dgm:t>
    </dgm:pt>
    <dgm:pt modelId="{B6E26FFC-9977-4BBC-BEC7-3D6B63754E52}">
      <dgm:prSet phldrT="[Text]"/>
      <dgm:spPr/>
      <dgm:t>
        <a:bodyPr rtlCol="0"/>
        <a:lstStyle/>
        <a:p>
          <a:pPr rtl="0"/>
          <a:r>
            <a:rPr lang="fr-FR" b="1" noProof="0" dirty="0"/>
            <a:t>II. Compréhension globale</a:t>
          </a:r>
        </a:p>
      </dgm:t>
    </dgm:pt>
    <dgm:pt modelId="{5CEFBD89-2F4F-4B51-A98A-0F3C86494166}" type="parTrans" cxnId="{17E73148-9C08-4999-B21E-F3C5A0E3FC0C}">
      <dgm:prSet/>
      <dgm:spPr/>
      <dgm:t>
        <a:bodyPr rtlCol="0"/>
        <a:lstStyle/>
        <a:p>
          <a:pPr rtl="0"/>
          <a:endParaRPr lang="en-US"/>
        </a:p>
      </dgm:t>
    </dgm:pt>
    <dgm:pt modelId="{48634C00-2335-4923-9072-EB7482323D9C}" type="sibTrans" cxnId="{17E73148-9C08-4999-B21E-F3C5A0E3FC0C}">
      <dgm:prSet/>
      <dgm:spPr/>
      <dgm:t>
        <a:bodyPr rtlCol="0"/>
        <a:lstStyle/>
        <a:p>
          <a:pPr rtl="0"/>
          <a:endParaRPr lang="en-US"/>
        </a:p>
      </dgm:t>
    </dgm:pt>
    <dgm:pt modelId="{CBCC21F5-552F-4D39-812E-6FCD4A366F58}">
      <dgm:prSet phldrT="[Text]"/>
      <dgm:spPr/>
      <dgm:t>
        <a:bodyPr rtlCol="0"/>
        <a:lstStyle/>
        <a:p>
          <a:pPr rtl="0"/>
          <a:r>
            <a:rPr lang="fr-FR" noProof="0" dirty="0"/>
            <a:t>Situation de communication </a:t>
          </a:r>
        </a:p>
      </dgm:t>
    </dgm:pt>
    <dgm:pt modelId="{4A973A1C-85F1-4969-A536-D29940229E2C}" type="parTrans" cxnId="{3C41F2E0-4620-40B4-9857-68872B278EFB}">
      <dgm:prSet/>
      <dgm:spPr/>
      <dgm:t>
        <a:bodyPr rtlCol="0"/>
        <a:lstStyle/>
        <a:p>
          <a:pPr rtl="0"/>
          <a:endParaRPr lang="en-US"/>
        </a:p>
      </dgm:t>
    </dgm:pt>
    <dgm:pt modelId="{3640B940-6901-481F-ADF7-6B77DEEED764}" type="sibTrans" cxnId="{3C41F2E0-4620-40B4-9857-68872B278EFB}">
      <dgm:prSet/>
      <dgm:spPr/>
      <dgm:t>
        <a:bodyPr rtlCol="0"/>
        <a:lstStyle/>
        <a:p>
          <a:pPr rtl="0"/>
          <a:endParaRPr lang="en-US"/>
        </a:p>
      </dgm:t>
    </dgm:pt>
    <dgm:pt modelId="{6D0E5D9F-7263-4526-A227-51301233F549}">
      <dgm:prSet phldrT="[Text]"/>
      <dgm:spPr/>
      <dgm:t>
        <a:bodyPr rtlCol="0"/>
        <a:lstStyle/>
        <a:p>
          <a:pPr rtl="0"/>
          <a:r>
            <a:rPr lang="fr-FR" b="1" noProof="0" dirty="0"/>
            <a:t>III. Compréhension détaillée</a:t>
          </a: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E5E95E82-EF79-43CA-AA86-43B0E1CBCD3F}">
      <dgm:prSet phldrT="[Text]"/>
      <dgm:spPr/>
      <dgm:t>
        <a:bodyPr rtlCol="0"/>
        <a:lstStyle/>
        <a:p>
          <a:pPr rtl="0"/>
          <a:r>
            <a:rPr lang="fr-FR" b="1" noProof="0" dirty="0"/>
            <a:t>IV. Vocabulaire</a:t>
          </a:r>
        </a:p>
      </dgm:t>
    </dgm:pt>
    <dgm:pt modelId="{FD76A3AE-1B6C-45A0-8E84-63160283749F}" type="parTrans" cxnId="{A76240AD-13F6-40C0-BD9B-102D5EC0AE51}">
      <dgm:prSet/>
      <dgm:spPr/>
      <dgm:t>
        <a:bodyPr rtlCol="0"/>
        <a:lstStyle/>
        <a:p>
          <a:pPr rtl="0"/>
          <a:endParaRPr lang="en-US"/>
        </a:p>
      </dgm:t>
    </dgm:pt>
    <dgm:pt modelId="{BF76010C-5523-4E13-B3E7-886DCE6AEBD4}" type="sibTrans" cxnId="{A76240AD-13F6-40C0-BD9B-102D5EC0AE51}">
      <dgm:prSet/>
      <dgm:spPr/>
      <dgm:t>
        <a:bodyPr rtlCol="0"/>
        <a:lstStyle/>
        <a:p>
          <a:pPr rtl="0"/>
          <a:endParaRPr lang="en-US"/>
        </a:p>
      </dgm:t>
    </dgm:pt>
    <dgm:pt modelId="{37A7C994-CC74-44DD-8777-ED6736B35821}">
      <dgm:prSet phldrT="[Text]"/>
      <dgm:spPr/>
      <dgm:t>
        <a:bodyPr rtlCol="0"/>
        <a:lstStyle/>
        <a:p>
          <a:pPr rtl="0"/>
          <a:r>
            <a:rPr lang="fr-FR" noProof="0" dirty="0"/>
            <a:t>Quantités indéfinies</a:t>
          </a:r>
        </a:p>
      </dgm:t>
    </dgm:pt>
    <dgm:pt modelId="{03F017E7-7E3C-4E2C-9CEF-B07099F38801}" type="parTrans" cxnId="{1C5CE732-A00F-4C06-A1A8-B209BC6B496D}">
      <dgm:prSet/>
      <dgm:spPr/>
      <dgm:t>
        <a:bodyPr rtlCol="0"/>
        <a:lstStyle/>
        <a:p>
          <a:pPr rtl="0"/>
          <a:endParaRPr lang="en-US"/>
        </a:p>
      </dgm:t>
    </dgm:pt>
    <dgm:pt modelId="{118572A4-3B5E-487E-8015-6A319369077F}" type="sibTrans" cxnId="{1C5CE732-A00F-4C06-A1A8-B209BC6B496D}">
      <dgm:prSet/>
      <dgm:spPr/>
      <dgm:t>
        <a:bodyPr rtlCol="0"/>
        <a:lstStyle/>
        <a:p>
          <a:pPr rtl="0"/>
          <a:endParaRPr lang="en-US"/>
        </a:p>
      </dgm:t>
    </dgm:pt>
    <dgm:pt modelId="{30FF9F33-11F2-4729-A62E-AD56E0B488E1}">
      <dgm:prSet phldrT="[Text]"/>
      <dgm:spPr/>
      <dgm:t>
        <a:bodyPr rtlCol="0"/>
        <a:lstStyle/>
        <a:p>
          <a:pPr rtl="0"/>
          <a:r>
            <a:rPr lang="fr-FR" noProof="0" dirty="0"/>
            <a:t>Recherche des phrases clés </a:t>
          </a:r>
        </a:p>
      </dgm:t>
    </dgm:pt>
    <dgm:pt modelId="{81138DFC-17A7-4DF7-8364-1121FADE1C15}" type="parTrans" cxnId="{6A8146D3-4BE4-42C7-9A3D-95FD58CADA72}">
      <dgm:prSet/>
      <dgm:spPr/>
      <dgm:t>
        <a:bodyPr/>
        <a:lstStyle/>
        <a:p>
          <a:endParaRPr lang="fr-FR"/>
        </a:p>
      </dgm:t>
    </dgm:pt>
    <dgm:pt modelId="{675143FB-DE1F-4C5B-B9AC-65C5C17452EB}" type="sibTrans" cxnId="{6A8146D3-4BE4-42C7-9A3D-95FD58CADA72}">
      <dgm:prSet/>
      <dgm:spPr/>
      <dgm:t>
        <a:bodyPr/>
        <a:lstStyle/>
        <a:p>
          <a:endParaRPr lang="fr-FR"/>
        </a:p>
      </dgm:t>
    </dgm:pt>
    <dgm:pt modelId="{0556DF01-8241-46B9-A9A7-696B425311D4}">
      <dgm:prSet phldrT="[Text]"/>
      <dgm:spPr/>
      <dgm:t>
        <a:bodyPr rtlCol="0"/>
        <a:lstStyle/>
        <a:p>
          <a:pPr rtl="0"/>
          <a:r>
            <a:rPr lang="fr-FR" b="1" noProof="0" dirty="0"/>
            <a:t>V. Grammaire</a:t>
          </a:r>
        </a:p>
      </dgm:t>
    </dgm:pt>
    <dgm:pt modelId="{2A3D6C2A-BF6A-400F-8E2B-0047C7F97ED1}" type="parTrans" cxnId="{10999B4A-56A1-4395-9CCD-61751B2F78A7}">
      <dgm:prSet/>
      <dgm:spPr/>
      <dgm:t>
        <a:bodyPr/>
        <a:lstStyle/>
        <a:p>
          <a:endParaRPr lang="fr-FR"/>
        </a:p>
      </dgm:t>
    </dgm:pt>
    <dgm:pt modelId="{C4CA99FB-0935-42A7-A480-9B496516F239}" type="sibTrans" cxnId="{10999B4A-56A1-4395-9CCD-61751B2F78A7}">
      <dgm:prSet/>
      <dgm:spPr/>
      <dgm:t>
        <a:bodyPr/>
        <a:lstStyle/>
        <a:p>
          <a:endParaRPr lang="fr-FR"/>
        </a:p>
      </dgm:t>
    </dgm:pt>
    <dgm:pt modelId="{A789976D-D9F7-4CAE-A0FA-57AD5327459D}">
      <dgm:prSet phldrT="[Text]"/>
      <dgm:spPr/>
      <dgm:t>
        <a:bodyPr rtlCol="0"/>
        <a:lstStyle/>
        <a:p>
          <a:pPr rtl="0"/>
          <a:r>
            <a:rPr lang="fr-FR" b="1" noProof="0" dirty="0"/>
            <a:t>VI. Phonétique</a:t>
          </a:r>
        </a:p>
      </dgm:t>
    </dgm:pt>
    <dgm:pt modelId="{F536AA3A-9B74-498A-A723-D7F44AD102BD}" type="parTrans" cxnId="{E934922A-0CFA-44E7-952C-74104431AFDC}">
      <dgm:prSet/>
      <dgm:spPr/>
      <dgm:t>
        <a:bodyPr/>
        <a:lstStyle/>
        <a:p>
          <a:endParaRPr lang="fr-FR"/>
        </a:p>
      </dgm:t>
    </dgm:pt>
    <dgm:pt modelId="{E7237B23-A10C-4270-820C-A37649007AE6}" type="sibTrans" cxnId="{E934922A-0CFA-44E7-952C-74104431AFDC}">
      <dgm:prSet/>
      <dgm:spPr/>
      <dgm:t>
        <a:bodyPr/>
        <a:lstStyle/>
        <a:p>
          <a:endParaRPr lang="fr-FR"/>
        </a:p>
      </dgm:t>
    </dgm:pt>
    <dgm:pt modelId="{010F7425-1081-46EA-BC6D-7D7F7133B2F3}">
      <dgm:prSet phldrT="[Text]"/>
      <dgm:spPr/>
      <dgm:t>
        <a:bodyPr rtlCol="0"/>
        <a:lstStyle/>
        <a:p>
          <a:pPr rtl="0"/>
          <a:endParaRPr lang="fr-FR" noProof="0" dirty="0"/>
        </a:p>
      </dgm:t>
    </dgm:pt>
    <dgm:pt modelId="{616CF53F-6988-46CE-94B2-8E57DF27FE11}" type="parTrans" cxnId="{B3167FC5-81D4-4AEE-B8F9-D46C505E11B2}">
      <dgm:prSet/>
      <dgm:spPr/>
      <dgm:t>
        <a:bodyPr/>
        <a:lstStyle/>
        <a:p>
          <a:endParaRPr lang="fr-FR"/>
        </a:p>
      </dgm:t>
    </dgm:pt>
    <dgm:pt modelId="{C8C04FF4-7DD3-4264-B61E-BCF4E137C8C4}" type="sibTrans" cxnId="{B3167FC5-81D4-4AEE-B8F9-D46C505E11B2}">
      <dgm:prSet/>
      <dgm:spPr/>
      <dgm:t>
        <a:bodyPr/>
        <a:lstStyle/>
        <a:p>
          <a:endParaRPr lang="fr-FR"/>
        </a:p>
      </dgm:t>
    </dgm:pt>
    <dgm:pt modelId="{EF2B91B6-6F0A-4365-9672-0E2C5B6A7701}">
      <dgm:prSet phldrT="[Text]"/>
      <dgm:spPr/>
      <dgm:t>
        <a:bodyPr rtlCol="0"/>
        <a:lstStyle/>
        <a:p>
          <a:pPr rtl="0"/>
          <a:r>
            <a:rPr lang="fr-FR" b="1" noProof="0" dirty="0"/>
            <a:t>VII. Production</a:t>
          </a:r>
        </a:p>
      </dgm:t>
    </dgm:pt>
    <dgm:pt modelId="{F334A227-11D2-4FB9-BC43-0C9BEAE5E9C1}" type="parTrans" cxnId="{E3F7BCB8-7BC6-437E-87B7-F6F125C7200A}">
      <dgm:prSet/>
      <dgm:spPr/>
      <dgm:t>
        <a:bodyPr/>
        <a:lstStyle/>
        <a:p>
          <a:endParaRPr lang="fr-FR"/>
        </a:p>
      </dgm:t>
    </dgm:pt>
    <dgm:pt modelId="{1F4D1F9D-A6BA-495E-A8EE-8A732A551435}" type="sibTrans" cxnId="{E3F7BCB8-7BC6-437E-87B7-F6F125C7200A}">
      <dgm:prSet/>
      <dgm:spPr/>
      <dgm:t>
        <a:bodyPr/>
        <a:lstStyle/>
        <a:p>
          <a:endParaRPr lang="fr-FR"/>
        </a:p>
      </dgm:t>
    </dgm:pt>
    <dgm:pt modelId="{C405AABF-5221-4BF2-84F2-80740C29EB11}">
      <dgm:prSet phldrT="[Text]"/>
      <dgm:spPr/>
      <dgm:t>
        <a:bodyPr rtlCol="0"/>
        <a:lstStyle/>
        <a:p>
          <a:pPr rtl="0"/>
          <a:r>
            <a:rPr lang="fr-FR" noProof="0" dirty="0"/>
            <a:t>Préparer une liste de courses pour un repas</a:t>
          </a:r>
        </a:p>
      </dgm:t>
    </dgm:pt>
    <dgm:pt modelId="{E52C0AA1-4635-45BA-BE0E-ECC40C89C589}" type="parTrans" cxnId="{3D150629-DC22-46E0-B9B6-6DC0253ECF22}">
      <dgm:prSet/>
      <dgm:spPr/>
      <dgm:t>
        <a:bodyPr/>
        <a:lstStyle/>
        <a:p>
          <a:endParaRPr lang="fr-FR"/>
        </a:p>
      </dgm:t>
    </dgm:pt>
    <dgm:pt modelId="{74DC8580-04FA-4EEE-A2CB-FF6D0F0CB2FC}" type="sibTrans" cxnId="{3D150629-DC22-46E0-B9B6-6DC0253ECF22}">
      <dgm:prSet/>
      <dgm:spPr/>
      <dgm:t>
        <a:bodyPr/>
        <a:lstStyle/>
        <a:p>
          <a:endParaRPr lang="fr-FR"/>
        </a:p>
      </dgm:t>
    </dgm:pt>
    <dgm:pt modelId="{E5B59BB8-AD1F-45CC-80A1-25E8E627A9B9}">
      <dgm:prSet phldrT="[Text]"/>
      <dgm:spPr/>
      <dgm:t>
        <a:bodyPr rtlCol="0"/>
        <a:lstStyle/>
        <a:p>
          <a:pPr rtl="0"/>
          <a:endParaRPr lang="fr-FR" noProof="0" dirty="0"/>
        </a:p>
      </dgm:t>
    </dgm:pt>
    <dgm:pt modelId="{EBABB395-CF47-4849-B85C-3F0C9A0078D5}" type="parTrans" cxnId="{45BD8F43-B47C-438E-8B5F-EEBD3FA2A64A}">
      <dgm:prSet/>
      <dgm:spPr/>
      <dgm:t>
        <a:bodyPr/>
        <a:lstStyle/>
        <a:p>
          <a:endParaRPr lang="fr-FR"/>
        </a:p>
      </dgm:t>
    </dgm:pt>
    <dgm:pt modelId="{393B4169-BFA4-42B9-A770-7FC2E2675E5C}" type="sibTrans" cxnId="{45BD8F43-B47C-438E-8B5F-EEBD3FA2A64A}">
      <dgm:prSet/>
      <dgm:spPr/>
      <dgm:t>
        <a:bodyPr/>
        <a:lstStyle/>
        <a:p>
          <a:endParaRPr lang="fr-FR"/>
        </a:p>
      </dgm:t>
    </dgm:pt>
    <dgm:pt modelId="{775A1A75-C6CE-4C3D-A09A-9B9A71B94389}">
      <dgm:prSet phldrT="[Text]"/>
      <dgm:spPr/>
      <dgm:t>
        <a:bodyPr rtlCol="0"/>
        <a:lstStyle/>
        <a:p>
          <a:pPr rtl="0"/>
          <a:r>
            <a:rPr lang="fr-FR" noProof="0" dirty="0"/>
            <a:t>Fruits </a:t>
          </a:r>
        </a:p>
      </dgm:t>
    </dgm:pt>
    <dgm:pt modelId="{D4C4551D-5E2A-434E-BB45-FC2AB13C3AC9}" type="parTrans" cxnId="{F9E512BF-1D4D-43E8-A4B8-593F657AE70C}">
      <dgm:prSet/>
      <dgm:spPr/>
      <dgm:t>
        <a:bodyPr/>
        <a:lstStyle/>
        <a:p>
          <a:endParaRPr lang="fr-FR"/>
        </a:p>
      </dgm:t>
    </dgm:pt>
    <dgm:pt modelId="{0B8A0F3F-0529-4755-9646-AA52B5EABC67}" type="sibTrans" cxnId="{F9E512BF-1D4D-43E8-A4B8-593F657AE70C}">
      <dgm:prSet/>
      <dgm:spPr/>
      <dgm:t>
        <a:bodyPr/>
        <a:lstStyle/>
        <a:p>
          <a:endParaRPr lang="fr-FR"/>
        </a:p>
      </dgm:t>
    </dgm:pt>
    <dgm:pt modelId="{8837348B-0225-4A17-8512-B32464778C5C}">
      <dgm:prSet phldrT="[Text]"/>
      <dgm:spPr/>
      <dgm:t>
        <a:bodyPr rtlCol="0"/>
        <a:lstStyle/>
        <a:p>
          <a:pPr rtl="0"/>
          <a:r>
            <a:rPr lang="fr-FR" noProof="0" dirty="0"/>
            <a:t>Faire des courses au marché</a:t>
          </a:r>
        </a:p>
      </dgm:t>
    </dgm:pt>
    <dgm:pt modelId="{F4BAA945-32C9-4C49-8101-0AAD67E56C06}" type="parTrans" cxnId="{50405CF5-520E-4BE7-A6C3-D5609A8FA325}">
      <dgm:prSet/>
      <dgm:spPr/>
      <dgm:t>
        <a:bodyPr/>
        <a:lstStyle/>
        <a:p>
          <a:endParaRPr lang="fr-FR"/>
        </a:p>
      </dgm:t>
    </dgm:pt>
    <dgm:pt modelId="{EFA57989-939B-47E8-8ED0-EBCAD71C3FCC}" type="sibTrans" cxnId="{50405CF5-520E-4BE7-A6C3-D5609A8FA325}">
      <dgm:prSet/>
      <dgm:spPr/>
      <dgm:t>
        <a:bodyPr/>
        <a:lstStyle/>
        <a:p>
          <a:endParaRPr lang="fr-FR"/>
        </a:p>
      </dgm:t>
    </dgm:pt>
    <dgm:pt modelId="{7DA51DDB-E628-40F9-8715-37F109A8B5CA}">
      <dgm:prSet phldrT="[Text]"/>
      <dgm:spPr/>
      <dgm:t>
        <a:bodyPr rtlCol="0"/>
        <a:lstStyle/>
        <a:p>
          <a:pPr rtl="0"/>
          <a:r>
            <a:rPr lang="fr-FR" noProof="0" dirty="0"/>
            <a:t>Légumes</a:t>
          </a:r>
        </a:p>
      </dgm:t>
    </dgm:pt>
    <dgm:pt modelId="{00650BFD-C029-4BB3-B096-6452F10B404C}" type="parTrans" cxnId="{CE5D9A35-BBF9-4819-9B49-7D5FBD48E0A7}">
      <dgm:prSet/>
      <dgm:spPr/>
      <dgm:t>
        <a:bodyPr/>
        <a:lstStyle/>
        <a:p>
          <a:endParaRPr lang="fr-FR"/>
        </a:p>
      </dgm:t>
    </dgm:pt>
    <dgm:pt modelId="{D46767E6-F68A-49E7-A8A4-747F3228A75B}" type="sibTrans" cxnId="{CE5D9A35-BBF9-4819-9B49-7D5FBD48E0A7}">
      <dgm:prSet/>
      <dgm:spPr/>
      <dgm:t>
        <a:bodyPr/>
        <a:lstStyle/>
        <a:p>
          <a:endParaRPr lang="fr-FR"/>
        </a:p>
      </dgm:t>
    </dgm:pt>
    <dgm:pt modelId="{68443B14-8357-4598-A157-1E0AB8D42E4B}" type="pres">
      <dgm:prSet presAssocID="{CF9055CF-8DEB-4A02-949A-DE72B6AC5D37}" presName="Name0" presStyleCnt="0">
        <dgm:presLayoutVars>
          <dgm:dir/>
          <dgm:animLvl val="lvl"/>
          <dgm:resizeHandles val="exact"/>
        </dgm:presLayoutVars>
      </dgm:prSet>
      <dgm:spPr/>
    </dgm:pt>
    <dgm:pt modelId="{DBD18AE2-90B0-4266-A6A9-85886103FFC3}" type="pres">
      <dgm:prSet presAssocID="{082E8A29-955A-4C7C-A174-3E9DCD4DC89B}" presName="composite" presStyleCnt="0"/>
      <dgm:spPr/>
    </dgm:pt>
    <dgm:pt modelId="{57648F2B-9530-46E8-8F58-2294ACB18B98}" type="pres">
      <dgm:prSet presAssocID="{082E8A29-955A-4C7C-A174-3E9DCD4DC89B}" presName="parTx" presStyleLbl="alignNode1" presStyleIdx="0" presStyleCnt="7">
        <dgm:presLayoutVars>
          <dgm:chMax val="0"/>
          <dgm:chPref val="0"/>
          <dgm:bulletEnabled val="1"/>
        </dgm:presLayoutVars>
      </dgm:prSet>
      <dgm:spPr/>
    </dgm:pt>
    <dgm:pt modelId="{21128288-DB21-4567-814A-FD43921EC1E1}" type="pres">
      <dgm:prSet presAssocID="{082E8A29-955A-4C7C-A174-3E9DCD4DC89B}" presName="desTx" presStyleLbl="alignAccFollowNode1" presStyleIdx="0" presStyleCnt="7">
        <dgm:presLayoutVars>
          <dgm:bulletEnabled val="1"/>
        </dgm:presLayoutVars>
      </dgm:prSet>
      <dgm:spPr/>
    </dgm:pt>
    <dgm:pt modelId="{D67C0570-B9C4-4D36-9846-35EC8231A6E9}" type="pres">
      <dgm:prSet presAssocID="{C2176686-D23E-48EB-9D1B-1A1B46236638}" presName="space" presStyleCnt="0"/>
      <dgm:spPr/>
    </dgm:pt>
    <dgm:pt modelId="{A4305E52-10CA-4AF7-8F06-0BC9C2DFE9E6}" type="pres">
      <dgm:prSet presAssocID="{B6E26FFC-9977-4BBC-BEC7-3D6B63754E52}" presName="composite" presStyleCnt="0"/>
      <dgm:spPr/>
    </dgm:pt>
    <dgm:pt modelId="{BEEAC373-8D24-46A1-8F25-48D9280E0B30}" type="pres">
      <dgm:prSet presAssocID="{B6E26FFC-9977-4BBC-BEC7-3D6B63754E52}" presName="parTx" presStyleLbl="alignNode1" presStyleIdx="1" presStyleCnt="7">
        <dgm:presLayoutVars>
          <dgm:chMax val="0"/>
          <dgm:chPref val="0"/>
          <dgm:bulletEnabled val="1"/>
        </dgm:presLayoutVars>
      </dgm:prSet>
      <dgm:spPr/>
    </dgm:pt>
    <dgm:pt modelId="{22DBAEEB-CD07-4F46-AE9E-D9F56E20E4A8}" type="pres">
      <dgm:prSet presAssocID="{B6E26FFC-9977-4BBC-BEC7-3D6B63754E52}" presName="desTx" presStyleLbl="alignAccFollowNode1" presStyleIdx="1" presStyleCnt="7">
        <dgm:presLayoutVars>
          <dgm:bulletEnabled val="1"/>
        </dgm:presLayoutVars>
      </dgm:prSet>
      <dgm:spPr/>
    </dgm:pt>
    <dgm:pt modelId="{7D002366-4002-4686-95F9-1B2DEC553937}" type="pres">
      <dgm:prSet presAssocID="{48634C00-2335-4923-9072-EB7482323D9C}" presName="space" presStyleCnt="0"/>
      <dgm:spPr/>
    </dgm:pt>
    <dgm:pt modelId="{9922BE7E-E6E2-40F5-AE17-BF96B325CA02}" type="pres">
      <dgm:prSet presAssocID="{6D0E5D9F-7263-4526-A227-51301233F549}" presName="composite" presStyleCnt="0"/>
      <dgm:spPr/>
    </dgm:pt>
    <dgm:pt modelId="{3A1F93BF-07F6-4D52-ADA9-8BB3478BC0A0}" type="pres">
      <dgm:prSet presAssocID="{6D0E5D9F-7263-4526-A227-51301233F549}" presName="parTx" presStyleLbl="alignNode1" presStyleIdx="2" presStyleCnt="7">
        <dgm:presLayoutVars>
          <dgm:chMax val="0"/>
          <dgm:chPref val="0"/>
          <dgm:bulletEnabled val="1"/>
        </dgm:presLayoutVars>
      </dgm:prSet>
      <dgm:spPr/>
    </dgm:pt>
    <dgm:pt modelId="{69B3D3AF-F358-429C-9782-F1EF33A1BFA2}" type="pres">
      <dgm:prSet presAssocID="{6D0E5D9F-7263-4526-A227-51301233F549}" presName="desTx" presStyleLbl="alignAccFollowNode1" presStyleIdx="2" presStyleCnt="7">
        <dgm:presLayoutVars>
          <dgm:bulletEnabled val="1"/>
        </dgm:presLayoutVars>
      </dgm:prSet>
      <dgm:spPr/>
    </dgm:pt>
    <dgm:pt modelId="{6288EE29-EC8F-4166-A071-29C5DE3F9809}" type="pres">
      <dgm:prSet presAssocID="{DE289E29-1989-4D8E-8AA6-F030105B3F13}" presName="space" presStyleCnt="0"/>
      <dgm:spPr/>
    </dgm:pt>
    <dgm:pt modelId="{48ABACA0-D4E0-4B60-89F7-FA930515C84D}" type="pres">
      <dgm:prSet presAssocID="{E5E95E82-EF79-43CA-AA86-43B0E1CBCD3F}" presName="composite" presStyleCnt="0"/>
      <dgm:spPr/>
    </dgm:pt>
    <dgm:pt modelId="{75606C84-D441-41D7-A330-CE5244395508}" type="pres">
      <dgm:prSet presAssocID="{E5E95E82-EF79-43CA-AA86-43B0E1CBCD3F}" presName="parTx" presStyleLbl="alignNode1" presStyleIdx="3" presStyleCnt="7">
        <dgm:presLayoutVars>
          <dgm:chMax val="0"/>
          <dgm:chPref val="0"/>
          <dgm:bulletEnabled val="1"/>
        </dgm:presLayoutVars>
      </dgm:prSet>
      <dgm:spPr/>
    </dgm:pt>
    <dgm:pt modelId="{F5439521-8C9F-42F4-BB47-CBF88C9A562D}" type="pres">
      <dgm:prSet presAssocID="{E5E95E82-EF79-43CA-AA86-43B0E1CBCD3F}" presName="desTx" presStyleLbl="alignAccFollowNode1" presStyleIdx="3" presStyleCnt="7">
        <dgm:presLayoutVars>
          <dgm:bulletEnabled val="1"/>
        </dgm:presLayoutVars>
      </dgm:prSet>
      <dgm:spPr/>
    </dgm:pt>
    <dgm:pt modelId="{5C201B50-097C-4D67-A19C-2A1980159455}" type="pres">
      <dgm:prSet presAssocID="{BF76010C-5523-4E13-B3E7-886DCE6AEBD4}" presName="space" presStyleCnt="0"/>
      <dgm:spPr/>
    </dgm:pt>
    <dgm:pt modelId="{55E52EFC-D787-46A2-A753-EED159CAE47D}" type="pres">
      <dgm:prSet presAssocID="{0556DF01-8241-46B9-A9A7-696B425311D4}" presName="composite" presStyleCnt="0"/>
      <dgm:spPr/>
    </dgm:pt>
    <dgm:pt modelId="{184AE719-47DF-4D8D-97CB-2ECB9DE8A3CB}" type="pres">
      <dgm:prSet presAssocID="{0556DF01-8241-46B9-A9A7-696B425311D4}" presName="parTx" presStyleLbl="alignNode1" presStyleIdx="4" presStyleCnt="7">
        <dgm:presLayoutVars>
          <dgm:chMax val="0"/>
          <dgm:chPref val="0"/>
          <dgm:bulletEnabled val="1"/>
        </dgm:presLayoutVars>
      </dgm:prSet>
      <dgm:spPr/>
    </dgm:pt>
    <dgm:pt modelId="{C0508996-06C5-4E96-ACE1-6951E96BDCC9}" type="pres">
      <dgm:prSet presAssocID="{0556DF01-8241-46B9-A9A7-696B425311D4}" presName="desTx" presStyleLbl="alignAccFollowNode1" presStyleIdx="4" presStyleCnt="7">
        <dgm:presLayoutVars>
          <dgm:bulletEnabled val="1"/>
        </dgm:presLayoutVars>
      </dgm:prSet>
      <dgm:spPr/>
    </dgm:pt>
    <dgm:pt modelId="{2E2AC344-EEA9-4A04-9092-15A4FFE72E3F}" type="pres">
      <dgm:prSet presAssocID="{C4CA99FB-0935-42A7-A480-9B496516F239}" presName="space" presStyleCnt="0"/>
      <dgm:spPr/>
    </dgm:pt>
    <dgm:pt modelId="{819F734D-B7CF-4319-9F64-6231E46D27AB}" type="pres">
      <dgm:prSet presAssocID="{A789976D-D9F7-4CAE-A0FA-57AD5327459D}" presName="composite" presStyleCnt="0"/>
      <dgm:spPr/>
    </dgm:pt>
    <dgm:pt modelId="{B2762319-A1FD-490B-89D0-718A61434EED}" type="pres">
      <dgm:prSet presAssocID="{A789976D-D9F7-4CAE-A0FA-57AD5327459D}" presName="parTx" presStyleLbl="alignNode1" presStyleIdx="5" presStyleCnt="7">
        <dgm:presLayoutVars>
          <dgm:chMax val="0"/>
          <dgm:chPref val="0"/>
          <dgm:bulletEnabled val="1"/>
        </dgm:presLayoutVars>
      </dgm:prSet>
      <dgm:spPr/>
    </dgm:pt>
    <dgm:pt modelId="{4DAB2062-0521-4B53-8A97-213220A7F991}" type="pres">
      <dgm:prSet presAssocID="{A789976D-D9F7-4CAE-A0FA-57AD5327459D}" presName="desTx" presStyleLbl="alignAccFollowNode1" presStyleIdx="5" presStyleCnt="7">
        <dgm:presLayoutVars>
          <dgm:bulletEnabled val="1"/>
        </dgm:presLayoutVars>
      </dgm:prSet>
      <dgm:spPr/>
    </dgm:pt>
    <dgm:pt modelId="{29506F24-874E-45E9-91DD-57D0F7E443E7}" type="pres">
      <dgm:prSet presAssocID="{E7237B23-A10C-4270-820C-A37649007AE6}" presName="space" presStyleCnt="0"/>
      <dgm:spPr/>
    </dgm:pt>
    <dgm:pt modelId="{4C207B0C-D43A-4A45-A4D0-EB44BF4F25EB}" type="pres">
      <dgm:prSet presAssocID="{EF2B91B6-6F0A-4365-9672-0E2C5B6A7701}" presName="composite" presStyleCnt="0"/>
      <dgm:spPr/>
    </dgm:pt>
    <dgm:pt modelId="{6C65B53E-6BDE-4EEE-A70B-6395ABEF16C8}" type="pres">
      <dgm:prSet presAssocID="{EF2B91B6-6F0A-4365-9672-0E2C5B6A7701}" presName="parTx" presStyleLbl="alignNode1" presStyleIdx="6" presStyleCnt="7">
        <dgm:presLayoutVars>
          <dgm:chMax val="0"/>
          <dgm:chPref val="0"/>
          <dgm:bulletEnabled val="1"/>
        </dgm:presLayoutVars>
      </dgm:prSet>
      <dgm:spPr/>
    </dgm:pt>
    <dgm:pt modelId="{CBAA222E-6236-476E-A397-F41E5F0819F9}" type="pres">
      <dgm:prSet presAssocID="{EF2B91B6-6F0A-4365-9672-0E2C5B6A7701}" presName="desTx" presStyleLbl="alignAccFollowNode1" presStyleIdx="6" presStyleCnt="7">
        <dgm:presLayoutVars>
          <dgm:bulletEnabled val="1"/>
        </dgm:presLayoutVars>
      </dgm:prSet>
      <dgm:spPr/>
    </dgm:pt>
  </dgm:ptLst>
  <dgm:cxnLst>
    <dgm:cxn modelId="{D7020B0C-E9C0-4E81-A85C-5FB47795284C}" type="presOf" srcId="{6D0E5D9F-7263-4526-A227-51301233F549}" destId="{3A1F93BF-07F6-4D52-ADA9-8BB3478BC0A0}" srcOrd="0" destOrd="0" presId="urn:microsoft.com/office/officeart/2005/8/layout/hList1"/>
    <dgm:cxn modelId="{33BF0B0C-CF6E-4D27-80F8-69277FCCCF21}" type="presOf" srcId="{B6E26FFC-9977-4BBC-BEC7-3D6B63754E52}" destId="{BEEAC373-8D24-46A1-8F25-48D9280E0B30}" srcOrd="0" destOrd="0" presId="urn:microsoft.com/office/officeart/2005/8/layout/hList1"/>
    <dgm:cxn modelId="{BD100511-F51C-44AD-88D2-ABE3A447485A}" type="presOf" srcId="{E5B59BB8-AD1F-45CC-80A1-25E8E627A9B9}" destId="{22DBAEEB-CD07-4F46-AE9E-D9F56E20E4A8}" srcOrd="0" destOrd="1" presId="urn:microsoft.com/office/officeart/2005/8/layout/hList1"/>
    <dgm:cxn modelId="{46C6AA11-754B-49FA-AEDA-B45CF35081B5}" type="presOf" srcId="{30FF9F33-11F2-4729-A62E-AD56E0B488E1}" destId="{69B3D3AF-F358-429C-9782-F1EF33A1BFA2}" srcOrd="0" destOrd="0" presId="urn:microsoft.com/office/officeart/2005/8/layout/hList1"/>
    <dgm:cxn modelId="{436BFF15-8640-4633-9EAF-7D949620D7BD}" type="presOf" srcId="{EF2B91B6-6F0A-4365-9672-0E2C5B6A7701}" destId="{6C65B53E-6BDE-4EEE-A70B-6395ABEF16C8}" srcOrd="0" destOrd="0" presId="urn:microsoft.com/office/officeart/2005/8/layout/hList1"/>
    <dgm:cxn modelId="{3D150629-DC22-46E0-B9B6-6DC0253ECF22}" srcId="{EF2B91B6-6F0A-4365-9672-0E2C5B6A7701}" destId="{C405AABF-5221-4BF2-84F2-80740C29EB11}" srcOrd="0" destOrd="0" parTransId="{E52C0AA1-4635-45BA-BE0E-ECC40C89C589}" sibTransId="{74DC8580-04FA-4EEE-A2CB-FF6D0F0CB2FC}"/>
    <dgm:cxn modelId="{E934922A-0CFA-44E7-952C-74104431AFDC}" srcId="{CF9055CF-8DEB-4A02-949A-DE72B6AC5D37}" destId="{A789976D-D9F7-4CAE-A0FA-57AD5327459D}" srcOrd="5" destOrd="0" parTransId="{F536AA3A-9B74-498A-A723-D7F44AD102BD}" sibTransId="{E7237B23-A10C-4270-820C-A37649007AE6}"/>
    <dgm:cxn modelId="{1C5CE732-A00F-4C06-A1A8-B209BC6B496D}" srcId="{0556DF01-8241-46B9-A9A7-696B425311D4}" destId="{37A7C994-CC74-44DD-8777-ED6736B35821}" srcOrd="0" destOrd="0" parTransId="{03F017E7-7E3C-4E2C-9CEF-B07099F38801}" sibTransId="{118572A4-3B5E-487E-8015-6A319369077F}"/>
    <dgm:cxn modelId="{CE5D9A35-BBF9-4819-9B49-7D5FBD48E0A7}" srcId="{E5E95E82-EF79-43CA-AA86-43B0E1CBCD3F}" destId="{7DA51DDB-E628-40F9-8715-37F109A8B5CA}" srcOrd="1" destOrd="0" parTransId="{00650BFD-C029-4BB3-B096-6452F10B404C}" sibTransId="{D46767E6-F68A-49E7-A8A4-747F3228A75B}"/>
    <dgm:cxn modelId="{45BD8F43-B47C-438E-8B5F-EEBD3FA2A64A}" srcId="{B6E26FFC-9977-4BBC-BEC7-3D6B63754E52}" destId="{E5B59BB8-AD1F-45CC-80A1-25E8E627A9B9}" srcOrd="1" destOrd="0" parTransId="{EBABB395-CF47-4849-B85C-3F0C9A0078D5}" sibTransId="{393B4169-BFA4-42B9-A770-7FC2E2675E5C}"/>
    <dgm:cxn modelId="{A2FABF43-03C7-48C5-8818-0F1BCFEE3A9A}" type="presOf" srcId="{C405AABF-5221-4BF2-84F2-80740C29EB11}" destId="{CBAA222E-6236-476E-A397-F41E5F0819F9}" srcOrd="0" destOrd="0" presId="urn:microsoft.com/office/officeart/2005/8/layout/hList1"/>
    <dgm:cxn modelId="{14A17264-DF30-4294-B92E-B54B59654B74}" type="presOf" srcId="{CBCC21F5-552F-4D39-812E-6FCD4A366F58}" destId="{22DBAEEB-CD07-4F46-AE9E-D9F56E20E4A8}" srcOrd="0" destOrd="0" presId="urn:microsoft.com/office/officeart/2005/8/layout/hList1"/>
    <dgm:cxn modelId="{1CCA2445-F09F-4B00-92DE-6268667EC07E}" type="presOf" srcId="{E5E95E82-EF79-43CA-AA86-43B0E1CBCD3F}" destId="{75606C84-D441-41D7-A330-CE5244395508}" srcOrd="0" destOrd="0" presId="urn:microsoft.com/office/officeart/2005/8/layout/hList1"/>
    <dgm:cxn modelId="{6A6FBC45-9AD0-4EA9-B8D2-2D9DEB7EFD55}" type="presOf" srcId="{0556DF01-8241-46B9-A9A7-696B425311D4}" destId="{184AE719-47DF-4D8D-97CB-2ECB9DE8A3CB}" srcOrd="0" destOrd="0" presId="urn:microsoft.com/office/officeart/2005/8/layout/hList1"/>
    <dgm:cxn modelId="{17E73148-9C08-4999-B21E-F3C5A0E3FC0C}" srcId="{CF9055CF-8DEB-4A02-949A-DE72B6AC5D37}" destId="{B6E26FFC-9977-4BBC-BEC7-3D6B63754E52}" srcOrd="1" destOrd="0" parTransId="{5CEFBD89-2F4F-4B51-A98A-0F3C86494166}" sibTransId="{48634C00-2335-4923-9072-EB7482323D9C}"/>
    <dgm:cxn modelId="{10999B4A-56A1-4395-9CCD-61751B2F78A7}" srcId="{CF9055CF-8DEB-4A02-949A-DE72B6AC5D37}" destId="{0556DF01-8241-46B9-A9A7-696B425311D4}" srcOrd="4" destOrd="0" parTransId="{2A3D6C2A-BF6A-400F-8E2B-0047C7F97ED1}" sibTransId="{C4CA99FB-0935-42A7-A480-9B496516F239}"/>
    <dgm:cxn modelId="{B17EBB6C-B1B9-48D4-BE27-B7AE2A778F1C}" type="presOf" srcId="{7DA51DDB-E628-40F9-8715-37F109A8B5CA}" destId="{F5439521-8C9F-42F4-BB47-CBF88C9A562D}" srcOrd="0" destOrd="1" presId="urn:microsoft.com/office/officeart/2005/8/layout/hList1"/>
    <dgm:cxn modelId="{1EB7BC4E-B7B6-45F1-9322-CDDDD7E0ED10}" type="presOf" srcId="{CF9055CF-8DEB-4A02-949A-DE72B6AC5D37}" destId="{68443B14-8357-4598-A157-1E0AB8D42E4B}" srcOrd="0" destOrd="0" presId="urn:microsoft.com/office/officeart/2005/8/layout/hList1"/>
    <dgm:cxn modelId="{2986897A-7787-444F-B6C8-41F3823EF3C1}" srcId="{CF9055CF-8DEB-4A02-949A-DE72B6AC5D37}" destId="{082E8A29-955A-4C7C-A174-3E9DCD4DC89B}" srcOrd="0" destOrd="0" parTransId="{BA7938E6-8DFA-40B7-B4C4-EACC6D85FC31}" sibTransId="{C2176686-D23E-48EB-9D1B-1A1B46236638}"/>
    <dgm:cxn modelId="{C8A8C17C-7872-449D-9B29-68991A0F0F77}" type="presOf" srcId="{8837348B-0225-4A17-8512-B32464778C5C}" destId="{69B3D3AF-F358-429C-9782-F1EF33A1BFA2}" srcOrd="0" destOrd="1" presId="urn:microsoft.com/office/officeart/2005/8/layout/hList1"/>
    <dgm:cxn modelId="{0A4D2C89-84AF-4087-AC7F-26E50ECCF356}" type="presOf" srcId="{775A1A75-C6CE-4C3D-A09A-9B9A71B94389}" destId="{F5439521-8C9F-42F4-BB47-CBF88C9A562D}" srcOrd="0" destOrd="0" presId="urn:microsoft.com/office/officeart/2005/8/layout/hList1"/>
    <dgm:cxn modelId="{67A03D8F-F327-4A9F-ABBC-1EB67EFD1ECB}" srcId="{082E8A29-955A-4C7C-A174-3E9DCD4DC89B}" destId="{23A0DE4A-FE92-496E-B335-3433CEFB74E9}" srcOrd="0" destOrd="0" parTransId="{68935D38-FEDC-4CD3-8002-43CB3944BEAF}" sibTransId="{55DF926D-029A-4E18-95C4-77A5A37CAE40}"/>
    <dgm:cxn modelId="{48416690-663C-484A-BB8B-02277D1C7A6A}" type="presOf" srcId="{082E8A29-955A-4C7C-A174-3E9DCD4DC89B}" destId="{57648F2B-9530-46E8-8F58-2294ACB18B98}" srcOrd="0" destOrd="0" presId="urn:microsoft.com/office/officeart/2005/8/layout/hList1"/>
    <dgm:cxn modelId="{DA24E693-3FBF-42A0-A6A1-1DBC2138FED4}" type="presOf" srcId="{A789976D-D9F7-4CAE-A0FA-57AD5327459D}" destId="{B2762319-A1FD-490B-89D0-718A61434EED}" srcOrd="0" destOrd="0" presId="urn:microsoft.com/office/officeart/2005/8/layout/hList1"/>
    <dgm:cxn modelId="{A76240AD-13F6-40C0-BD9B-102D5EC0AE51}" srcId="{CF9055CF-8DEB-4A02-949A-DE72B6AC5D37}" destId="{E5E95E82-EF79-43CA-AA86-43B0E1CBCD3F}" srcOrd="3" destOrd="0" parTransId="{FD76A3AE-1B6C-45A0-8E84-63160283749F}" sibTransId="{BF76010C-5523-4E13-B3E7-886DCE6AEBD4}"/>
    <dgm:cxn modelId="{E3F7BCB8-7BC6-437E-87B7-F6F125C7200A}" srcId="{CF9055CF-8DEB-4A02-949A-DE72B6AC5D37}" destId="{EF2B91B6-6F0A-4365-9672-0E2C5B6A7701}" srcOrd="6" destOrd="0" parTransId="{F334A227-11D2-4FB9-BC43-0C9BEAE5E9C1}" sibTransId="{1F4D1F9D-A6BA-495E-A8EE-8A732A551435}"/>
    <dgm:cxn modelId="{F9E512BF-1D4D-43E8-A4B8-593F657AE70C}" srcId="{E5E95E82-EF79-43CA-AA86-43B0E1CBCD3F}" destId="{775A1A75-C6CE-4C3D-A09A-9B9A71B94389}" srcOrd="0" destOrd="0" parTransId="{D4C4551D-5E2A-434E-BB45-FC2AB13C3AC9}" sibTransId="{0B8A0F3F-0529-4755-9646-AA52B5EABC67}"/>
    <dgm:cxn modelId="{B3167FC5-81D4-4AEE-B8F9-D46C505E11B2}" srcId="{A789976D-D9F7-4CAE-A0FA-57AD5327459D}" destId="{010F7425-1081-46EA-BC6D-7D7F7133B2F3}" srcOrd="0" destOrd="0" parTransId="{616CF53F-6988-46CE-94B2-8E57DF27FE11}" sibTransId="{C8C04FF4-7DD3-4264-B61E-BCF4E137C8C4}"/>
    <dgm:cxn modelId="{C8C462C6-33A3-4E8B-91FE-36DBE92F1C4A}" srcId="{CF9055CF-8DEB-4A02-949A-DE72B6AC5D37}" destId="{6D0E5D9F-7263-4526-A227-51301233F549}" srcOrd="2" destOrd="0" parTransId="{23416D07-25F8-426C-BC65-639E6BCF4D6D}" sibTransId="{DE289E29-1989-4D8E-8AA6-F030105B3F13}"/>
    <dgm:cxn modelId="{2681E2CA-FB70-4E05-9FE1-6749B1554AA7}" type="presOf" srcId="{23A0DE4A-FE92-496E-B335-3433CEFB74E9}" destId="{21128288-DB21-4567-814A-FD43921EC1E1}" srcOrd="0" destOrd="0" presId="urn:microsoft.com/office/officeart/2005/8/layout/hList1"/>
    <dgm:cxn modelId="{099726CD-4BF3-4EAC-A7B8-803AD7BA2742}" type="presOf" srcId="{37A7C994-CC74-44DD-8777-ED6736B35821}" destId="{C0508996-06C5-4E96-ACE1-6951E96BDCC9}" srcOrd="0" destOrd="0" presId="urn:microsoft.com/office/officeart/2005/8/layout/hList1"/>
    <dgm:cxn modelId="{6A8146D3-4BE4-42C7-9A3D-95FD58CADA72}" srcId="{6D0E5D9F-7263-4526-A227-51301233F549}" destId="{30FF9F33-11F2-4729-A62E-AD56E0B488E1}" srcOrd="0" destOrd="0" parTransId="{81138DFC-17A7-4DF7-8364-1121FADE1C15}" sibTransId="{675143FB-DE1F-4C5B-B9AC-65C5C17452EB}"/>
    <dgm:cxn modelId="{56A004DE-03D7-4EE0-9692-19811484F009}" type="presOf" srcId="{010F7425-1081-46EA-BC6D-7D7F7133B2F3}" destId="{4DAB2062-0521-4B53-8A97-213220A7F991}" srcOrd="0" destOrd="0" presId="urn:microsoft.com/office/officeart/2005/8/layout/hList1"/>
    <dgm:cxn modelId="{3C41F2E0-4620-40B4-9857-68872B278EFB}" srcId="{B6E26FFC-9977-4BBC-BEC7-3D6B63754E52}" destId="{CBCC21F5-552F-4D39-812E-6FCD4A366F58}" srcOrd="0" destOrd="0" parTransId="{4A973A1C-85F1-4969-A536-D29940229E2C}" sibTransId="{3640B940-6901-481F-ADF7-6B77DEEED764}"/>
    <dgm:cxn modelId="{50405CF5-520E-4BE7-A6C3-D5609A8FA325}" srcId="{6D0E5D9F-7263-4526-A227-51301233F549}" destId="{8837348B-0225-4A17-8512-B32464778C5C}" srcOrd="1" destOrd="0" parTransId="{F4BAA945-32C9-4C49-8101-0AAD67E56C06}" sibTransId="{EFA57989-939B-47E8-8ED0-EBCAD71C3FCC}"/>
    <dgm:cxn modelId="{DB4DB028-BADE-4CF8-BAE1-B13BF76CB704}" type="presParOf" srcId="{68443B14-8357-4598-A157-1E0AB8D42E4B}" destId="{DBD18AE2-90B0-4266-A6A9-85886103FFC3}" srcOrd="0" destOrd="0" presId="urn:microsoft.com/office/officeart/2005/8/layout/hList1"/>
    <dgm:cxn modelId="{D4A0F6D5-534C-443F-BC7A-67C4B0C16F5B}" type="presParOf" srcId="{DBD18AE2-90B0-4266-A6A9-85886103FFC3}" destId="{57648F2B-9530-46E8-8F58-2294ACB18B98}" srcOrd="0" destOrd="0" presId="urn:microsoft.com/office/officeart/2005/8/layout/hList1"/>
    <dgm:cxn modelId="{BE1111B0-BFE7-4F2C-A3C3-7583A77A9E3A}" type="presParOf" srcId="{DBD18AE2-90B0-4266-A6A9-85886103FFC3}" destId="{21128288-DB21-4567-814A-FD43921EC1E1}" srcOrd="1" destOrd="0" presId="urn:microsoft.com/office/officeart/2005/8/layout/hList1"/>
    <dgm:cxn modelId="{41375B2F-971A-415B-B955-917EB96F8689}" type="presParOf" srcId="{68443B14-8357-4598-A157-1E0AB8D42E4B}" destId="{D67C0570-B9C4-4D36-9846-35EC8231A6E9}" srcOrd="1" destOrd="0" presId="urn:microsoft.com/office/officeart/2005/8/layout/hList1"/>
    <dgm:cxn modelId="{6419437C-16B6-4DD5-8327-B6501142B4F2}" type="presParOf" srcId="{68443B14-8357-4598-A157-1E0AB8D42E4B}" destId="{A4305E52-10CA-4AF7-8F06-0BC9C2DFE9E6}" srcOrd="2" destOrd="0" presId="urn:microsoft.com/office/officeart/2005/8/layout/hList1"/>
    <dgm:cxn modelId="{F55128FA-9505-4834-84FF-48637AE0834F}" type="presParOf" srcId="{A4305E52-10CA-4AF7-8F06-0BC9C2DFE9E6}" destId="{BEEAC373-8D24-46A1-8F25-48D9280E0B30}" srcOrd="0" destOrd="0" presId="urn:microsoft.com/office/officeart/2005/8/layout/hList1"/>
    <dgm:cxn modelId="{CEE5D93E-200E-44CD-A7DE-ECF4A7EAAF81}" type="presParOf" srcId="{A4305E52-10CA-4AF7-8F06-0BC9C2DFE9E6}" destId="{22DBAEEB-CD07-4F46-AE9E-D9F56E20E4A8}" srcOrd="1" destOrd="0" presId="urn:microsoft.com/office/officeart/2005/8/layout/hList1"/>
    <dgm:cxn modelId="{3A7F247B-1547-481A-A41C-3671872C8581}" type="presParOf" srcId="{68443B14-8357-4598-A157-1E0AB8D42E4B}" destId="{7D002366-4002-4686-95F9-1B2DEC553937}" srcOrd="3" destOrd="0" presId="urn:microsoft.com/office/officeart/2005/8/layout/hList1"/>
    <dgm:cxn modelId="{6B3BCD78-DE8A-41BF-AA3D-905A7682D091}" type="presParOf" srcId="{68443B14-8357-4598-A157-1E0AB8D42E4B}" destId="{9922BE7E-E6E2-40F5-AE17-BF96B325CA02}" srcOrd="4" destOrd="0" presId="urn:microsoft.com/office/officeart/2005/8/layout/hList1"/>
    <dgm:cxn modelId="{4DAED814-99AC-41A7-A290-AD041CD20DBA}" type="presParOf" srcId="{9922BE7E-E6E2-40F5-AE17-BF96B325CA02}" destId="{3A1F93BF-07F6-4D52-ADA9-8BB3478BC0A0}" srcOrd="0" destOrd="0" presId="urn:microsoft.com/office/officeart/2005/8/layout/hList1"/>
    <dgm:cxn modelId="{BE532965-F56B-47C9-B748-34E7832882D5}" type="presParOf" srcId="{9922BE7E-E6E2-40F5-AE17-BF96B325CA02}" destId="{69B3D3AF-F358-429C-9782-F1EF33A1BFA2}" srcOrd="1" destOrd="0" presId="urn:microsoft.com/office/officeart/2005/8/layout/hList1"/>
    <dgm:cxn modelId="{F41D1A68-6DBF-407E-9DC6-50F13588765E}" type="presParOf" srcId="{68443B14-8357-4598-A157-1E0AB8D42E4B}" destId="{6288EE29-EC8F-4166-A071-29C5DE3F9809}" srcOrd="5" destOrd="0" presId="urn:microsoft.com/office/officeart/2005/8/layout/hList1"/>
    <dgm:cxn modelId="{1310D27F-7CA6-4AF9-A292-D69FD8290B37}" type="presParOf" srcId="{68443B14-8357-4598-A157-1E0AB8D42E4B}" destId="{48ABACA0-D4E0-4B60-89F7-FA930515C84D}" srcOrd="6" destOrd="0" presId="urn:microsoft.com/office/officeart/2005/8/layout/hList1"/>
    <dgm:cxn modelId="{D62BF921-7C34-440D-B66C-D62ED0B4D486}" type="presParOf" srcId="{48ABACA0-D4E0-4B60-89F7-FA930515C84D}" destId="{75606C84-D441-41D7-A330-CE5244395508}" srcOrd="0" destOrd="0" presId="urn:microsoft.com/office/officeart/2005/8/layout/hList1"/>
    <dgm:cxn modelId="{D10D10BE-386F-4537-BF03-D69AAD739AD4}" type="presParOf" srcId="{48ABACA0-D4E0-4B60-89F7-FA930515C84D}" destId="{F5439521-8C9F-42F4-BB47-CBF88C9A562D}" srcOrd="1" destOrd="0" presId="urn:microsoft.com/office/officeart/2005/8/layout/hList1"/>
    <dgm:cxn modelId="{C77EA59D-9954-4655-93C9-A9257FC135F4}" type="presParOf" srcId="{68443B14-8357-4598-A157-1E0AB8D42E4B}" destId="{5C201B50-097C-4D67-A19C-2A1980159455}" srcOrd="7" destOrd="0" presId="urn:microsoft.com/office/officeart/2005/8/layout/hList1"/>
    <dgm:cxn modelId="{246DA1BE-3209-4747-9AA3-DF1F4A009DF3}" type="presParOf" srcId="{68443B14-8357-4598-A157-1E0AB8D42E4B}" destId="{55E52EFC-D787-46A2-A753-EED159CAE47D}" srcOrd="8" destOrd="0" presId="urn:microsoft.com/office/officeart/2005/8/layout/hList1"/>
    <dgm:cxn modelId="{41176255-D1FE-40A2-9A7C-6D0F085C43ED}" type="presParOf" srcId="{55E52EFC-D787-46A2-A753-EED159CAE47D}" destId="{184AE719-47DF-4D8D-97CB-2ECB9DE8A3CB}" srcOrd="0" destOrd="0" presId="urn:microsoft.com/office/officeart/2005/8/layout/hList1"/>
    <dgm:cxn modelId="{35C9FF1C-1B97-4F45-8DAC-E18D5C196A1C}" type="presParOf" srcId="{55E52EFC-D787-46A2-A753-EED159CAE47D}" destId="{C0508996-06C5-4E96-ACE1-6951E96BDCC9}" srcOrd="1" destOrd="0" presId="urn:microsoft.com/office/officeart/2005/8/layout/hList1"/>
    <dgm:cxn modelId="{D3F56130-7B4C-41B7-822C-87D7D3EDC4EF}" type="presParOf" srcId="{68443B14-8357-4598-A157-1E0AB8D42E4B}" destId="{2E2AC344-EEA9-4A04-9092-15A4FFE72E3F}" srcOrd="9" destOrd="0" presId="urn:microsoft.com/office/officeart/2005/8/layout/hList1"/>
    <dgm:cxn modelId="{36578B14-80D0-4424-9BAE-9BB0B2AEEA2D}" type="presParOf" srcId="{68443B14-8357-4598-A157-1E0AB8D42E4B}" destId="{819F734D-B7CF-4319-9F64-6231E46D27AB}" srcOrd="10" destOrd="0" presId="urn:microsoft.com/office/officeart/2005/8/layout/hList1"/>
    <dgm:cxn modelId="{0B183C2A-88CA-4559-91ED-7213ED9A022D}" type="presParOf" srcId="{819F734D-B7CF-4319-9F64-6231E46D27AB}" destId="{B2762319-A1FD-490B-89D0-718A61434EED}" srcOrd="0" destOrd="0" presId="urn:microsoft.com/office/officeart/2005/8/layout/hList1"/>
    <dgm:cxn modelId="{07603BA8-910D-4F74-87E1-060CA0773E48}" type="presParOf" srcId="{819F734D-B7CF-4319-9F64-6231E46D27AB}" destId="{4DAB2062-0521-4B53-8A97-213220A7F991}" srcOrd="1" destOrd="0" presId="urn:microsoft.com/office/officeart/2005/8/layout/hList1"/>
    <dgm:cxn modelId="{4FE96E4D-270B-4647-9E78-5E3C37B9ADBF}" type="presParOf" srcId="{68443B14-8357-4598-A157-1E0AB8D42E4B}" destId="{29506F24-874E-45E9-91DD-57D0F7E443E7}" srcOrd="11" destOrd="0" presId="urn:microsoft.com/office/officeart/2005/8/layout/hList1"/>
    <dgm:cxn modelId="{052D2AE5-2C43-4E92-8F89-A1EAD2876DCF}" type="presParOf" srcId="{68443B14-8357-4598-A157-1E0AB8D42E4B}" destId="{4C207B0C-D43A-4A45-A4D0-EB44BF4F25EB}" srcOrd="12" destOrd="0" presId="urn:microsoft.com/office/officeart/2005/8/layout/hList1"/>
    <dgm:cxn modelId="{31B90C69-A86B-40C9-9E87-A1CAA3A36E20}" type="presParOf" srcId="{4C207B0C-D43A-4A45-A4D0-EB44BF4F25EB}" destId="{6C65B53E-6BDE-4EEE-A70B-6395ABEF16C8}" srcOrd="0" destOrd="0" presId="urn:microsoft.com/office/officeart/2005/8/layout/hList1"/>
    <dgm:cxn modelId="{08D06FB1-5072-46F0-9DBB-035858116F97}" type="presParOf" srcId="{4C207B0C-D43A-4A45-A4D0-EB44BF4F25EB}" destId="{CBAA222E-6236-476E-A397-F41E5F0819F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rgbClr val="FFC000"/>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a:solidFill>
          <a:srgbClr val="FFC000"/>
        </a:solidFill>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1"/>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chemeClr val="accent1"/>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a:solidFill>
          <a:schemeClr val="accent1"/>
        </a:solidFill>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a:solidFill>
          <a:srgbClr val="FFC000"/>
        </a:solidFill>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1"/>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chemeClr val="accent1"/>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a:solidFill>
          <a:schemeClr val="accent1"/>
        </a:solidFill>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94016" y="0"/>
        <a:ext cx="1480343" cy="365125"/>
      </dsp:txXfrm>
    </dsp:sp>
    <dsp:sp modelId="{92430BDE-7174-4B03-866C-936903DF07F9}">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70391" y="0"/>
        <a:ext cx="1480343" cy="365125"/>
      </dsp:txXfrm>
    </dsp:sp>
    <dsp:sp modelId="{2CB68F4E-D058-4ECE-8D28-436B2D71DCC9}">
      <dsp:nvSpPr>
        <dsp:cNvPr id="0" name=""/>
        <dsp:cNvSpPr/>
      </dsp:nvSpPr>
      <dsp:spPr>
        <a:xfrm>
          <a:off x="8864203"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46766" y="0"/>
        <a:ext cx="1480343" cy="365125"/>
      </dsp:txXfrm>
    </dsp:sp>
    <dsp:sp modelId="{0C87E591-2435-4DBD-9E68-B72400FDDC35}">
      <dsp:nvSpPr>
        <dsp:cNvPr id="0" name=""/>
        <dsp:cNvSpPr/>
      </dsp:nvSpPr>
      <dsp:spPr>
        <a:xfrm>
          <a:off x="1034057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523141" y="0"/>
        <a:ext cx="1480343" cy="365125"/>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934A05-9917-4005-94F8-87DD3F741985}">
      <dsp:nvSpPr>
        <dsp:cNvPr id="0" name=""/>
        <dsp:cNvSpPr/>
      </dsp:nvSpPr>
      <dsp:spPr>
        <a:xfrm>
          <a:off x="0" y="0"/>
          <a:ext cx="2137500" cy="2644775"/>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9352" tIns="149352" rIns="149352" bIns="149352" numCol="1" spcCol="1270" rtlCol="0" anchor="ctr" anchorCtr="0">
          <a:noAutofit/>
        </a:bodyPr>
        <a:lstStyle/>
        <a:p>
          <a:pPr marL="0" lvl="0" indent="0" algn="ctr" defTabSz="933450" rtl="0">
            <a:lnSpc>
              <a:spcPct val="90000"/>
            </a:lnSpc>
            <a:spcBef>
              <a:spcPct val="0"/>
            </a:spcBef>
            <a:spcAft>
              <a:spcPct val="35000"/>
            </a:spcAft>
            <a:buNone/>
          </a:pPr>
          <a:r>
            <a:rPr lang="fr-FR" sz="2100" b="1" kern="1200" noProof="0" dirty="0"/>
            <a:t>Communication</a:t>
          </a:r>
        </a:p>
        <a:p>
          <a:pPr marL="0" lvl="0" indent="0" algn="ctr" defTabSz="933450" rtl="0">
            <a:lnSpc>
              <a:spcPct val="90000"/>
            </a:lnSpc>
            <a:spcBef>
              <a:spcPct val="0"/>
            </a:spcBef>
            <a:spcAft>
              <a:spcPct val="35000"/>
            </a:spcAft>
            <a:buNone/>
          </a:pPr>
          <a:r>
            <a:rPr lang="fr-FR" sz="1800" b="0" kern="1200" noProof="0" dirty="0"/>
            <a:t>-  Acheter des produits au marché</a:t>
          </a:r>
        </a:p>
      </dsp:txBody>
      <dsp:txXfrm>
        <a:off x="0" y="1057910"/>
        <a:ext cx="2137500" cy="1057910"/>
      </dsp:txXfrm>
    </dsp:sp>
    <dsp:sp modelId="{58659876-9F73-4F70-83CB-16E4C9A112FC}">
      <dsp:nvSpPr>
        <dsp:cNvPr id="0" name=""/>
        <dsp:cNvSpPr/>
      </dsp:nvSpPr>
      <dsp:spPr>
        <a:xfrm>
          <a:off x="628394" y="158686"/>
          <a:ext cx="880710" cy="880710"/>
        </a:xfrm>
        <a:prstGeom prst="ellipse">
          <a:avLst/>
        </a:prstGeom>
        <a:blipFill>
          <a:blip xmlns:r="http://schemas.openxmlformats.org/officeDocument/2006/relationships" r:embed="rId1">
            <a:extLst>
              <a:ext uri="{837473B0-CC2E-450A-ABE3-18F120FF3D39}">
                <a1611:picAttrSrcUrl xmlns:a1611="http://schemas.microsoft.com/office/drawing/2016/11/main" r:id="rId2"/>
              </a:ext>
            </a:extLst>
          </a:blip>
          <a:srcRect/>
          <a:stretch>
            <a:fillRect l="-43000" r="-43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52859561-4C40-474F-B39B-EAFCBBA049A0}">
      <dsp:nvSpPr>
        <dsp:cNvPr id="0" name=""/>
        <dsp:cNvSpPr/>
      </dsp:nvSpPr>
      <dsp:spPr>
        <a:xfrm>
          <a:off x="2201625" y="0"/>
          <a:ext cx="2137500" cy="2644775"/>
        </a:xfrm>
        <a:prstGeom prst="roundRect">
          <a:avLst>
            <a:gd name="adj" fmla="val 1000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ctr" anchorCtr="0">
          <a:noAutofit/>
        </a:bodyPr>
        <a:lstStyle/>
        <a:p>
          <a:pPr marL="0" lvl="0" indent="0" algn="ctr" defTabSz="977900" rtl="0">
            <a:lnSpc>
              <a:spcPct val="90000"/>
            </a:lnSpc>
            <a:spcBef>
              <a:spcPct val="0"/>
            </a:spcBef>
            <a:spcAft>
              <a:spcPct val="35000"/>
            </a:spcAft>
            <a:buNone/>
          </a:pPr>
          <a:r>
            <a:rPr lang="fr-FR" sz="2200" b="1" kern="1200" noProof="0" dirty="0"/>
            <a:t>Vocabulaire</a:t>
          </a:r>
        </a:p>
        <a:p>
          <a:pPr marL="0" lvl="0" indent="0" algn="ctr" defTabSz="977900" rtl="0">
            <a:lnSpc>
              <a:spcPct val="90000"/>
            </a:lnSpc>
            <a:spcBef>
              <a:spcPct val="0"/>
            </a:spcBef>
            <a:spcAft>
              <a:spcPct val="35000"/>
            </a:spcAft>
            <a:buNone/>
          </a:pPr>
          <a:r>
            <a:rPr lang="fr-FR" sz="1800" b="0" kern="1200" noProof="0" dirty="0"/>
            <a:t>- Fruits et légumes</a:t>
          </a:r>
        </a:p>
        <a:p>
          <a:pPr marL="0" lvl="0" indent="0" algn="ctr" defTabSz="977900" rtl="0">
            <a:lnSpc>
              <a:spcPct val="90000"/>
            </a:lnSpc>
            <a:spcBef>
              <a:spcPct val="0"/>
            </a:spcBef>
            <a:spcAft>
              <a:spcPct val="35000"/>
            </a:spcAft>
            <a:buNone/>
          </a:pPr>
          <a:r>
            <a:rPr lang="fr-FR" sz="1800" b="0" kern="1200" noProof="0" dirty="0"/>
            <a:t>- Viandes</a:t>
          </a:r>
        </a:p>
      </dsp:txBody>
      <dsp:txXfrm>
        <a:off x="2201625" y="1057910"/>
        <a:ext cx="2137500" cy="1057910"/>
      </dsp:txXfrm>
    </dsp:sp>
    <dsp:sp modelId="{279DFE09-28EE-48A2-B192-FFEC93ADF17D}">
      <dsp:nvSpPr>
        <dsp:cNvPr id="0" name=""/>
        <dsp:cNvSpPr/>
      </dsp:nvSpPr>
      <dsp:spPr>
        <a:xfrm>
          <a:off x="2830019" y="158686"/>
          <a:ext cx="880710" cy="880710"/>
        </a:xfrm>
        <a:prstGeom prst="ellipse">
          <a:avLst/>
        </a:prstGeom>
        <a:blipFill>
          <a:blip xmlns:r="http://schemas.openxmlformats.org/officeDocument/2006/relationships" r:embed="rId3"/>
          <a:srcRect/>
          <a:stretch>
            <a:fillRect t="-4000" b="-4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4403250" y="0"/>
          <a:ext cx="2137500" cy="2644775"/>
        </a:xfrm>
        <a:prstGeom prst="roundRect">
          <a:avLst>
            <a:gd name="adj" fmla="val 1000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0904" tIns="120904" rIns="120904" bIns="120904" numCol="1" spcCol="1270" rtlCol="0" anchor="ctr" anchorCtr="0">
          <a:noAutofit/>
        </a:bodyPr>
        <a:lstStyle/>
        <a:p>
          <a:pPr marL="0" lvl="0" indent="0" algn="ctr" defTabSz="755650" rtl="0">
            <a:lnSpc>
              <a:spcPct val="90000"/>
            </a:lnSpc>
            <a:spcBef>
              <a:spcPct val="0"/>
            </a:spcBef>
            <a:spcAft>
              <a:spcPct val="35000"/>
            </a:spcAft>
            <a:buNone/>
          </a:pPr>
          <a:r>
            <a:rPr lang="fr-FR" sz="1700" b="1" kern="1200" noProof="0" dirty="0"/>
            <a:t>Grammaire</a:t>
          </a:r>
        </a:p>
        <a:p>
          <a:pPr marL="0" lvl="0" indent="0" algn="ctr" defTabSz="755650" rtl="0">
            <a:lnSpc>
              <a:spcPct val="90000"/>
            </a:lnSpc>
            <a:spcBef>
              <a:spcPct val="0"/>
            </a:spcBef>
            <a:spcAft>
              <a:spcPct val="35000"/>
            </a:spcAft>
            <a:buNone/>
          </a:pPr>
          <a:r>
            <a:rPr lang="fr-FR" sz="1700" b="0" kern="1200" noProof="0" dirty="0"/>
            <a:t>- Quantités indéfinies</a:t>
          </a:r>
        </a:p>
      </dsp:txBody>
      <dsp:txXfrm>
        <a:off x="4403250" y="1057910"/>
        <a:ext cx="2137500" cy="1057910"/>
      </dsp:txXfrm>
    </dsp:sp>
    <dsp:sp modelId="{112E1D68-647B-46C7-AF2C-FF0A84DB584F}">
      <dsp:nvSpPr>
        <dsp:cNvPr id="0" name=""/>
        <dsp:cNvSpPr/>
      </dsp:nvSpPr>
      <dsp:spPr>
        <a:xfrm>
          <a:off x="5031644" y="158686"/>
          <a:ext cx="880710" cy="880710"/>
        </a:xfrm>
        <a:prstGeom prst="ellipse">
          <a:avLst/>
        </a:prstGeom>
        <a:blipFill>
          <a:blip xmlns:r="http://schemas.openxmlformats.org/officeDocument/2006/relationships" r:embed="rId4"/>
          <a:srcRect/>
          <a:stretch>
            <a:fillRect l="-26000" r="-26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9F2A5F0-7CD1-4123-B863-65900D7CC430}">
      <dsp:nvSpPr>
        <dsp:cNvPr id="0" name=""/>
        <dsp:cNvSpPr/>
      </dsp:nvSpPr>
      <dsp:spPr>
        <a:xfrm>
          <a:off x="6598697" y="0"/>
          <a:ext cx="2137500" cy="2644775"/>
        </a:xfrm>
        <a:prstGeom prst="roundRect">
          <a:avLst>
            <a:gd name="adj" fmla="val 10000"/>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0904" tIns="120904" rIns="120904" bIns="120904" numCol="1" spcCol="1270" rtlCol="0" anchor="ctr" anchorCtr="0">
          <a:noAutofit/>
        </a:bodyPr>
        <a:lstStyle/>
        <a:p>
          <a:pPr marL="0" lvl="0" indent="0" algn="ctr" defTabSz="755650" rtl="0">
            <a:lnSpc>
              <a:spcPct val="90000"/>
            </a:lnSpc>
            <a:spcBef>
              <a:spcPct val="0"/>
            </a:spcBef>
            <a:spcAft>
              <a:spcPct val="35000"/>
            </a:spcAft>
            <a:buNone/>
          </a:pPr>
          <a:r>
            <a:rPr lang="fr-FR" sz="1700" b="1" kern="1200" noProof="0" dirty="0"/>
            <a:t>Phonétique</a:t>
          </a:r>
        </a:p>
      </dsp:txBody>
      <dsp:txXfrm>
        <a:off x="6598697" y="1057910"/>
        <a:ext cx="2137500" cy="1057910"/>
      </dsp:txXfrm>
    </dsp:sp>
    <dsp:sp modelId="{AAA72936-24EE-441D-B947-9946DAB89182}">
      <dsp:nvSpPr>
        <dsp:cNvPr id="0" name=""/>
        <dsp:cNvSpPr/>
      </dsp:nvSpPr>
      <dsp:spPr>
        <a:xfrm>
          <a:off x="7233269" y="158686"/>
          <a:ext cx="880710" cy="880710"/>
        </a:xfrm>
        <a:prstGeom prst="ellipse">
          <a:avLst/>
        </a:prstGeom>
        <a:blipFill>
          <a:blip xmlns:r="http://schemas.openxmlformats.org/officeDocument/2006/relationships" r:embed="rId5"/>
          <a:srcRect/>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8806500" y="0"/>
          <a:ext cx="2137500" cy="2644775"/>
        </a:xfrm>
        <a:prstGeom prst="roundRect">
          <a:avLst>
            <a:gd name="adj" fmla="val 10000"/>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ctr" anchorCtr="0">
          <a:noAutofit/>
        </a:bodyPr>
        <a:lstStyle/>
        <a:p>
          <a:pPr marL="0" lvl="0" indent="0" algn="ctr" defTabSz="977900" rtl="0">
            <a:lnSpc>
              <a:spcPct val="90000"/>
            </a:lnSpc>
            <a:spcBef>
              <a:spcPct val="0"/>
            </a:spcBef>
            <a:spcAft>
              <a:spcPct val="35000"/>
            </a:spcAft>
            <a:buNone/>
          </a:pPr>
          <a:r>
            <a:rPr lang="fr-FR" sz="2200" b="1" kern="1200" noProof="0" dirty="0"/>
            <a:t>Culture</a:t>
          </a:r>
        </a:p>
        <a:p>
          <a:pPr marL="0" lvl="0" indent="0" algn="ctr" defTabSz="977900" rtl="0">
            <a:lnSpc>
              <a:spcPct val="90000"/>
            </a:lnSpc>
            <a:spcBef>
              <a:spcPct val="0"/>
            </a:spcBef>
            <a:spcAft>
              <a:spcPct val="35000"/>
            </a:spcAft>
            <a:buNone/>
          </a:pPr>
          <a:r>
            <a:rPr lang="fr-FR" sz="1800" b="0" kern="1200" noProof="0" dirty="0"/>
            <a:t>- Le marché en France</a:t>
          </a:r>
        </a:p>
      </dsp:txBody>
      <dsp:txXfrm>
        <a:off x="8806500" y="1057910"/>
        <a:ext cx="2137500" cy="1057910"/>
      </dsp:txXfrm>
    </dsp:sp>
    <dsp:sp modelId="{6D76E5FF-7D2E-406A-B668-9F0EAFB414C8}">
      <dsp:nvSpPr>
        <dsp:cNvPr id="0" name=""/>
        <dsp:cNvSpPr/>
      </dsp:nvSpPr>
      <dsp:spPr>
        <a:xfrm>
          <a:off x="9434894" y="158686"/>
          <a:ext cx="880710" cy="880710"/>
        </a:xfrm>
        <a:prstGeom prst="ellipse">
          <a:avLst/>
        </a:prstGeom>
        <a:blipFill>
          <a:blip xmlns:r="http://schemas.openxmlformats.org/officeDocument/2006/relationships" r:embed="rId6"/>
          <a:srcRect/>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2248058"/>
          <a:ext cx="10128488" cy="396716"/>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648F2B-9530-46E8-8F58-2294ACB18B98}">
      <dsp:nvSpPr>
        <dsp:cNvPr id="0" name=""/>
        <dsp:cNvSpPr/>
      </dsp:nvSpPr>
      <dsp:spPr>
        <a:xfrm>
          <a:off x="4714" y="1614159"/>
          <a:ext cx="1398389" cy="43243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5344" tIns="48768" rIns="85344" bIns="48768" numCol="1" spcCol="1270" rtlCol="0" anchor="ctr" anchorCtr="0">
          <a:noAutofit/>
        </a:bodyPr>
        <a:lstStyle/>
        <a:p>
          <a:pPr marL="0" lvl="0" indent="0" algn="ctr" defTabSz="533400" rtl="0">
            <a:lnSpc>
              <a:spcPct val="90000"/>
            </a:lnSpc>
            <a:spcBef>
              <a:spcPct val="0"/>
            </a:spcBef>
            <a:spcAft>
              <a:spcPct val="35000"/>
            </a:spcAft>
            <a:buNone/>
          </a:pPr>
          <a:r>
            <a:rPr lang="fr-FR" sz="1200" b="1" kern="1200" noProof="0" dirty="0"/>
            <a:t>I</a:t>
          </a:r>
          <a:r>
            <a:rPr lang="fr-FR" sz="1200" kern="1200" noProof="0" dirty="0"/>
            <a:t>. </a:t>
          </a:r>
          <a:r>
            <a:rPr lang="fr-FR" sz="1200" b="1" kern="1200" noProof="0" dirty="0"/>
            <a:t>Starter</a:t>
          </a:r>
        </a:p>
      </dsp:txBody>
      <dsp:txXfrm>
        <a:off x="4714" y="1614159"/>
        <a:ext cx="1398389" cy="432438"/>
      </dsp:txXfrm>
    </dsp:sp>
    <dsp:sp modelId="{21128288-DB21-4567-814A-FD43921EC1E1}">
      <dsp:nvSpPr>
        <dsp:cNvPr id="0" name=""/>
        <dsp:cNvSpPr/>
      </dsp:nvSpPr>
      <dsp:spPr>
        <a:xfrm>
          <a:off x="4714" y="2046598"/>
          <a:ext cx="1398389" cy="864675"/>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rtlCol="0" anchor="t" anchorCtr="0">
          <a:noAutofit/>
        </a:bodyPr>
        <a:lstStyle/>
        <a:p>
          <a:pPr marL="114300" lvl="1" indent="-114300" algn="l" defTabSz="533400" rtl="0">
            <a:lnSpc>
              <a:spcPct val="90000"/>
            </a:lnSpc>
            <a:spcBef>
              <a:spcPct val="0"/>
            </a:spcBef>
            <a:spcAft>
              <a:spcPct val="15000"/>
            </a:spcAft>
            <a:buChar char="•"/>
          </a:pPr>
          <a:r>
            <a:rPr lang="fr-FR" sz="1200" kern="1200" noProof="0" dirty="0"/>
            <a:t>Le marché de Versailles</a:t>
          </a:r>
        </a:p>
      </dsp:txBody>
      <dsp:txXfrm>
        <a:off x="4714" y="2046598"/>
        <a:ext cx="1398389" cy="864675"/>
      </dsp:txXfrm>
    </dsp:sp>
    <dsp:sp modelId="{BEEAC373-8D24-46A1-8F25-48D9280E0B30}">
      <dsp:nvSpPr>
        <dsp:cNvPr id="0" name=""/>
        <dsp:cNvSpPr/>
      </dsp:nvSpPr>
      <dsp:spPr>
        <a:xfrm>
          <a:off x="1598878" y="1614159"/>
          <a:ext cx="1398389" cy="43243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5344" tIns="48768" rIns="85344" bIns="48768" numCol="1" spcCol="1270" rtlCol="0" anchor="ctr" anchorCtr="0">
          <a:noAutofit/>
        </a:bodyPr>
        <a:lstStyle/>
        <a:p>
          <a:pPr marL="0" lvl="0" indent="0" algn="ctr" defTabSz="533400" rtl="0">
            <a:lnSpc>
              <a:spcPct val="90000"/>
            </a:lnSpc>
            <a:spcBef>
              <a:spcPct val="0"/>
            </a:spcBef>
            <a:spcAft>
              <a:spcPct val="35000"/>
            </a:spcAft>
            <a:buNone/>
          </a:pPr>
          <a:r>
            <a:rPr lang="fr-FR" sz="1200" b="1" kern="1200" noProof="0" dirty="0"/>
            <a:t>II. Compréhension globale</a:t>
          </a:r>
        </a:p>
      </dsp:txBody>
      <dsp:txXfrm>
        <a:off x="1598878" y="1614159"/>
        <a:ext cx="1398389" cy="432438"/>
      </dsp:txXfrm>
    </dsp:sp>
    <dsp:sp modelId="{22DBAEEB-CD07-4F46-AE9E-D9F56E20E4A8}">
      <dsp:nvSpPr>
        <dsp:cNvPr id="0" name=""/>
        <dsp:cNvSpPr/>
      </dsp:nvSpPr>
      <dsp:spPr>
        <a:xfrm>
          <a:off x="1598878" y="2046598"/>
          <a:ext cx="1398389" cy="864675"/>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rtlCol="0" anchor="t" anchorCtr="0">
          <a:noAutofit/>
        </a:bodyPr>
        <a:lstStyle/>
        <a:p>
          <a:pPr marL="114300" lvl="1" indent="-114300" algn="l" defTabSz="533400" rtl="0">
            <a:lnSpc>
              <a:spcPct val="90000"/>
            </a:lnSpc>
            <a:spcBef>
              <a:spcPct val="0"/>
            </a:spcBef>
            <a:spcAft>
              <a:spcPct val="15000"/>
            </a:spcAft>
            <a:buChar char="•"/>
          </a:pPr>
          <a:r>
            <a:rPr lang="fr-FR" sz="1200" kern="1200" noProof="0" dirty="0"/>
            <a:t>Situation de communication </a:t>
          </a:r>
        </a:p>
        <a:p>
          <a:pPr marL="114300" lvl="1" indent="-114300" algn="l" defTabSz="533400" rtl="0">
            <a:lnSpc>
              <a:spcPct val="90000"/>
            </a:lnSpc>
            <a:spcBef>
              <a:spcPct val="0"/>
            </a:spcBef>
            <a:spcAft>
              <a:spcPct val="15000"/>
            </a:spcAft>
            <a:buChar char="•"/>
          </a:pPr>
          <a:endParaRPr lang="fr-FR" sz="1200" kern="1200" noProof="0" dirty="0"/>
        </a:p>
      </dsp:txBody>
      <dsp:txXfrm>
        <a:off x="1598878" y="2046598"/>
        <a:ext cx="1398389" cy="864675"/>
      </dsp:txXfrm>
    </dsp:sp>
    <dsp:sp modelId="{3A1F93BF-07F6-4D52-ADA9-8BB3478BC0A0}">
      <dsp:nvSpPr>
        <dsp:cNvPr id="0" name=""/>
        <dsp:cNvSpPr/>
      </dsp:nvSpPr>
      <dsp:spPr>
        <a:xfrm>
          <a:off x="3193041" y="1614159"/>
          <a:ext cx="1398389" cy="43243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5344" tIns="48768" rIns="85344" bIns="48768" numCol="1" spcCol="1270" rtlCol="0" anchor="ctr" anchorCtr="0">
          <a:noAutofit/>
        </a:bodyPr>
        <a:lstStyle/>
        <a:p>
          <a:pPr marL="0" lvl="0" indent="0" algn="ctr" defTabSz="533400" rtl="0">
            <a:lnSpc>
              <a:spcPct val="90000"/>
            </a:lnSpc>
            <a:spcBef>
              <a:spcPct val="0"/>
            </a:spcBef>
            <a:spcAft>
              <a:spcPct val="35000"/>
            </a:spcAft>
            <a:buNone/>
          </a:pPr>
          <a:r>
            <a:rPr lang="fr-FR" sz="1200" b="1" kern="1200" noProof="0" dirty="0"/>
            <a:t>III. Compréhension détaillée</a:t>
          </a:r>
        </a:p>
      </dsp:txBody>
      <dsp:txXfrm>
        <a:off x="3193041" y="1614159"/>
        <a:ext cx="1398389" cy="432438"/>
      </dsp:txXfrm>
    </dsp:sp>
    <dsp:sp modelId="{69B3D3AF-F358-429C-9782-F1EF33A1BFA2}">
      <dsp:nvSpPr>
        <dsp:cNvPr id="0" name=""/>
        <dsp:cNvSpPr/>
      </dsp:nvSpPr>
      <dsp:spPr>
        <a:xfrm>
          <a:off x="3193041" y="2046598"/>
          <a:ext cx="1398389" cy="864675"/>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rtlCol="0" anchor="t" anchorCtr="0">
          <a:noAutofit/>
        </a:bodyPr>
        <a:lstStyle/>
        <a:p>
          <a:pPr marL="114300" lvl="1" indent="-114300" algn="l" defTabSz="533400" rtl="0">
            <a:lnSpc>
              <a:spcPct val="90000"/>
            </a:lnSpc>
            <a:spcBef>
              <a:spcPct val="0"/>
            </a:spcBef>
            <a:spcAft>
              <a:spcPct val="15000"/>
            </a:spcAft>
            <a:buChar char="•"/>
          </a:pPr>
          <a:r>
            <a:rPr lang="fr-FR" sz="1200" kern="1200" noProof="0" dirty="0"/>
            <a:t>Recherche des phrases clés </a:t>
          </a:r>
        </a:p>
        <a:p>
          <a:pPr marL="114300" lvl="1" indent="-114300" algn="l" defTabSz="533400" rtl="0">
            <a:lnSpc>
              <a:spcPct val="90000"/>
            </a:lnSpc>
            <a:spcBef>
              <a:spcPct val="0"/>
            </a:spcBef>
            <a:spcAft>
              <a:spcPct val="15000"/>
            </a:spcAft>
            <a:buChar char="•"/>
          </a:pPr>
          <a:r>
            <a:rPr lang="fr-FR" sz="1200" kern="1200" noProof="0" dirty="0"/>
            <a:t>Faire des courses au marché</a:t>
          </a:r>
        </a:p>
      </dsp:txBody>
      <dsp:txXfrm>
        <a:off x="3193041" y="2046598"/>
        <a:ext cx="1398389" cy="864675"/>
      </dsp:txXfrm>
    </dsp:sp>
    <dsp:sp modelId="{75606C84-D441-41D7-A330-CE5244395508}">
      <dsp:nvSpPr>
        <dsp:cNvPr id="0" name=""/>
        <dsp:cNvSpPr/>
      </dsp:nvSpPr>
      <dsp:spPr>
        <a:xfrm>
          <a:off x="4787205" y="1614159"/>
          <a:ext cx="1398389" cy="43243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5344" tIns="48768" rIns="85344" bIns="48768" numCol="1" spcCol="1270" rtlCol="0" anchor="ctr" anchorCtr="0">
          <a:noAutofit/>
        </a:bodyPr>
        <a:lstStyle/>
        <a:p>
          <a:pPr marL="0" lvl="0" indent="0" algn="ctr" defTabSz="533400" rtl="0">
            <a:lnSpc>
              <a:spcPct val="90000"/>
            </a:lnSpc>
            <a:spcBef>
              <a:spcPct val="0"/>
            </a:spcBef>
            <a:spcAft>
              <a:spcPct val="35000"/>
            </a:spcAft>
            <a:buNone/>
          </a:pPr>
          <a:r>
            <a:rPr lang="fr-FR" sz="1200" b="1" kern="1200" noProof="0" dirty="0"/>
            <a:t>IV. Vocabulaire</a:t>
          </a:r>
        </a:p>
      </dsp:txBody>
      <dsp:txXfrm>
        <a:off x="4787205" y="1614159"/>
        <a:ext cx="1398389" cy="432438"/>
      </dsp:txXfrm>
    </dsp:sp>
    <dsp:sp modelId="{F5439521-8C9F-42F4-BB47-CBF88C9A562D}">
      <dsp:nvSpPr>
        <dsp:cNvPr id="0" name=""/>
        <dsp:cNvSpPr/>
      </dsp:nvSpPr>
      <dsp:spPr>
        <a:xfrm>
          <a:off x="4787205" y="2046598"/>
          <a:ext cx="1398389" cy="864675"/>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rtlCol="0" anchor="t" anchorCtr="0">
          <a:noAutofit/>
        </a:bodyPr>
        <a:lstStyle/>
        <a:p>
          <a:pPr marL="114300" lvl="1" indent="-114300" algn="l" defTabSz="533400" rtl="0">
            <a:lnSpc>
              <a:spcPct val="90000"/>
            </a:lnSpc>
            <a:spcBef>
              <a:spcPct val="0"/>
            </a:spcBef>
            <a:spcAft>
              <a:spcPct val="15000"/>
            </a:spcAft>
            <a:buChar char="•"/>
          </a:pPr>
          <a:r>
            <a:rPr lang="fr-FR" sz="1200" kern="1200" noProof="0" dirty="0"/>
            <a:t>Fruits </a:t>
          </a:r>
        </a:p>
        <a:p>
          <a:pPr marL="114300" lvl="1" indent="-114300" algn="l" defTabSz="533400" rtl="0">
            <a:lnSpc>
              <a:spcPct val="90000"/>
            </a:lnSpc>
            <a:spcBef>
              <a:spcPct val="0"/>
            </a:spcBef>
            <a:spcAft>
              <a:spcPct val="15000"/>
            </a:spcAft>
            <a:buChar char="•"/>
          </a:pPr>
          <a:r>
            <a:rPr lang="fr-FR" sz="1200" kern="1200" noProof="0" dirty="0"/>
            <a:t>Légumes</a:t>
          </a:r>
        </a:p>
      </dsp:txBody>
      <dsp:txXfrm>
        <a:off x="4787205" y="2046598"/>
        <a:ext cx="1398389" cy="864675"/>
      </dsp:txXfrm>
    </dsp:sp>
    <dsp:sp modelId="{184AE719-47DF-4D8D-97CB-2ECB9DE8A3CB}">
      <dsp:nvSpPr>
        <dsp:cNvPr id="0" name=""/>
        <dsp:cNvSpPr/>
      </dsp:nvSpPr>
      <dsp:spPr>
        <a:xfrm>
          <a:off x="6381369" y="1614159"/>
          <a:ext cx="1398389" cy="43243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5344" tIns="48768" rIns="85344" bIns="48768" numCol="1" spcCol="1270" rtlCol="0" anchor="ctr" anchorCtr="0">
          <a:noAutofit/>
        </a:bodyPr>
        <a:lstStyle/>
        <a:p>
          <a:pPr marL="0" lvl="0" indent="0" algn="ctr" defTabSz="533400" rtl="0">
            <a:lnSpc>
              <a:spcPct val="90000"/>
            </a:lnSpc>
            <a:spcBef>
              <a:spcPct val="0"/>
            </a:spcBef>
            <a:spcAft>
              <a:spcPct val="35000"/>
            </a:spcAft>
            <a:buNone/>
          </a:pPr>
          <a:r>
            <a:rPr lang="fr-FR" sz="1200" b="1" kern="1200" noProof="0" dirty="0"/>
            <a:t>V. Grammaire</a:t>
          </a:r>
        </a:p>
      </dsp:txBody>
      <dsp:txXfrm>
        <a:off x="6381369" y="1614159"/>
        <a:ext cx="1398389" cy="432438"/>
      </dsp:txXfrm>
    </dsp:sp>
    <dsp:sp modelId="{C0508996-06C5-4E96-ACE1-6951E96BDCC9}">
      <dsp:nvSpPr>
        <dsp:cNvPr id="0" name=""/>
        <dsp:cNvSpPr/>
      </dsp:nvSpPr>
      <dsp:spPr>
        <a:xfrm>
          <a:off x="6381369" y="2046598"/>
          <a:ext cx="1398389" cy="864675"/>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rtlCol="0" anchor="t" anchorCtr="0">
          <a:noAutofit/>
        </a:bodyPr>
        <a:lstStyle/>
        <a:p>
          <a:pPr marL="114300" lvl="1" indent="-114300" algn="l" defTabSz="533400" rtl="0">
            <a:lnSpc>
              <a:spcPct val="90000"/>
            </a:lnSpc>
            <a:spcBef>
              <a:spcPct val="0"/>
            </a:spcBef>
            <a:spcAft>
              <a:spcPct val="15000"/>
            </a:spcAft>
            <a:buChar char="•"/>
          </a:pPr>
          <a:r>
            <a:rPr lang="fr-FR" sz="1200" kern="1200" noProof="0" dirty="0"/>
            <a:t>Quantités indéfinies</a:t>
          </a:r>
        </a:p>
      </dsp:txBody>
      <dsp:txXfrm>
        <a:off x="6381369" y="2046598"/>
        <a:ext cx="1398389" cy="864675"/>
      </dsp:txXfrm>
    </dsp:sp>
    <dsp:sp modelId="{B2762319-A1FD-490B-89D0-718A61434EED}">
      <dsp:nvSpPr>
        <dsp:cNvPr id="0" name=""/>
        <dsp:cNvSpPr/>
      </dsp:nvSpPr>
      <dsp:spPr>
        <a:xfrm>
          <a:off x="7975532" y="1614159"/>
          <a:ext cx="1398389" cy="43243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5344" tIns="48768" rIns="85344" bIns="48768" numCol="1" spcCol="1270" rtlCol="0" anchor="ctr" anchorCtr="0">
          <a:noAutofit/>
        </a:bodyPr>
        <a:lstStyle/>
        <a:p>
          <a:pPr marL="0" lvl="0" indent="0" algn="ctr" defTabSz="533400" rtl="0">
            <a:lnSpc>
              <a:spcPct val="90000"/>
            </a:lnSpc>
            <a:spcBef>
              <a:spcPct val="0"/>
            </a:spcBef>
            <a:spcAft>
              <a:spcPct val="35000"/>
            </a:spcAft>
            <a:buNone/>
          </a:pPr>
          <a:r>
            <a:rPr lang="fr-FR" sz="1200" b="1" kern="1200" noProof="0" dirty="0"/>
            <a:t>VI. Phonétique</a:t>
          </a:r>
        </a:p>
      </dsp:txBody>
      <dsp:txXfrm>
        <a:off x="7975532" y="1614159"/>
        <a:ext cx="1398389" cy="432438"/>
      </dsp:txXfrm>
    </dsp:sp>
    <dsp:sp modelId="{4DAB2062-0521-4B53-8A97-213220A7F991}">
      <dsp:nvSpPr>
        <dsp:cNvPr id="0" name=""/>
        <dsp:cNvSpPr/>
      </dsp:nvSpPr>
      <dsp:spPr>
        <a:xfrm>
          <a:off x="7975532" y="2046598"/>
          <a:ext cx="1398389" cy="864675"/>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rtlCol="0" anchor="t" anchorCtr="0">
          <a:noAutofit/>
        </a:bodyPr>
        <a:lstStyle/>
        <a:p>
          <a:pPr marL="114300" lvl="1" indent="-114300" algn="l" defTabSz="533400" rtl="0">
            <a:lnSpc>
              <a:spcPct val="90000"/>
            </a:lnSpc>
            <a:spcBef>
              <a:spcPct val="0"/>
            </a:spcBef>
            <a:spcAft>
              <a:spcPct val="15000"/>
            </a:spcAft>
            <a:buChar char="•"/>
          </a:pPr>
          <a:endParaRPr lang="fr-FR" sz="1200" kern="1200" noProof="0" dirty="0"/>
        </a:p>
      </dsp:txBody>
      <dsp:txXfrm>
        <a:off x="7975532" y="2046598"/>
        <a:ext cx="1398389" cy="864675"/>
      </dsp:txXfrm>
    </dsp:sp>
    <dsp:sp modelId="{6C65B53E-6BDE-4EEE-A70B-6395ABEF16C8}">
      <dsp:nvSpPr>
        <dsp:cNvPr id="0" name=""/>
        <dsp:cNvSpPr/>
      </dsp:nvSpPr>
      <dsp:spPr>
        <a:xfrm>
          <a:off x="9569696" y="1614159"/>
          <a:ext cx="1398389" cy="43243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5344" tIns="48768" rIns="85344" bIns="48768" numCol="1" spcCol="1270" rtlCol="0" anchor="ctr" anchorCtr="0">
          <a:noAutofit/>
        </a:bodyPr>
        <a:lstStyle/>
        <a:p>
          <a:pPr marL="0" lvl="0" indent="0" algn="ctr" defTabSz="533400" rtl="0">
            <a:lnSpc>
              <a:spcPct val="90000"/>
            </a:lnSpc>
            <a:spcBef>
              <a:spcPct val="0"/>
            </a:spcBef>
            <a:spcAft>
              <a:spcPct val="35000"/>
            </a:spcAft>
            <a:buNone/>
          </a:pPr>
          <a:r>
            <a:rPr lang="fr-FR" sz="1200" b="1" kern="1200" noProof="0" dirty="0"/>
            <a:t>VII. Production</a:t>
          </a:r>
        </a:p>
      </dsp:txBody>
      <dsp:txXfrm>
        <a:off x="9569696" y="1614159"/>
        <a:ext cx="1398389" cy="432438"/>
      </dsp:txXfrm>
    </dsp:sp>
    <dsp:sp modelId="{CBAA222E-6236-476E-A397-F41E5F0819F9}">
      <dsp:nvSpPr>
        <dsp:cNvPr id="0" name=""/>
        <dsp:cNvSpPr/>
      </dsp:nvSpPr>
      <dsp:spPr>
        <a:xfrm>
          <a:off x="9569696" y="2046598"/>
          <a:ext cx="1398389" cy="864675"/>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rtlCol="0" anchor="t" anchorCtr="0">
          <a:noAutofit/>
        </a:bodyPr>
        <a:lstStyle/>
        <a:p>
          <a:pPr marL="114300" lvl="1" indent="-114300" algn="l" defTabSz="533400" rtl="0">
            <a:lnSpc>
              <a:spcPct val="90000"/>
            </a:lnSpc>
            <a:spcBef>
              <a:spcPct val="0"/>
            </a:spcBef>
            <a:spcAft>
              <a:spcPct val="15000"/>
            </a:spcAft>
            <a:buChar char="•"/>
          </a:pPr>
          <a:r>
            <a:rPr lang="fr-FR" sz="1200" kern="1200" noProof="0" dirty="0"/>
            <a:t>Préparer une liste de courses pour un repas</a:t>
          </a:r>
        </a:p>
      </dsp:txBody>
      <dsp:txXfrm>
        <a:off x="9569696" y="2046598"/>
        <a:ext cx="1398389" cy="86467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94016" y="0"/>
        <a:ext cx="1480343" cy="365125"/>
      </dsp:txXfrm>
    </dsp:sp>
    <dsp:sp modelId="{92430BDE-7174-4B03-866C-936903DF07F9}">
      <dsp:nvSpPr>
        <dsp:cNvPr id="0" name=""/>
        <dsp:cNvSpPr/>
      </dsp:nvSpPr>
      <dsp:spPr>
        <a:xfrm>
          <a:off x="738782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70391" y="0"/>
        <a:ext cx="1480343" cy="365125"/>
      </dsp:txXfrm>
    </dsp:sp>
    <dsp:sp modelId="{2CB68F4E-D058-4ECE-8D28-436B2D71DCC9}">
      <dsp:nvSpPr>
        <dsp:cNvPr id="0" name=""/>
        <dsp:cNvSpPr/>
      </dsp:nvSpPr>
      <dsp:spPr>
        <a:xfrm>
          <a:off x="886420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46766" y="0"/>
        <a:ext cx="1480343" cy="365125"/>
      </dsp:txXfrm>
    </dsp:sp>
    <dsp:sp modelId="{0C87E591-2435-4DBD-9E68-B72400FDDC35}">
      <dsp:nvSpPr>
        <dsp:cNvPr id="0" name=""/>
        <dsp:cNvSpPr/>
      </dsp:nvSpPr>
      <dsp:spPr>
        <a:xfrm>
          <a:off x="1034057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523141" y="0"/>
        <a:ext cx="1480343" cy="36512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006113-EA13-49E6-8354-05A160846C21}" type="datetimeFigureOut">
              <a:rPr lang="fr-FR" smtClean="0"/>
              <a:t>23/02/2023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AE4CA6-63E1-46CB-AA3D-110A40BC5E0E}" type="slidenum">
              <a:rPr lang="fr-FR" smtClean="0"/>
              <a:t>‹N°›</a:t>
            </a:fld>
            <a:endParaRPr lang="fr-FR"/>
          </a:p>
        </p:txBody>
      </p:sp>
    </p:spTree>
    <p:extLst>
      <p:ext uri="{BB962C8B-B14F-4D97-AF65-F5344CB8AC3E}">
        <p14:creationId xmlns:p14="http://schemas.microsoft.com/office/powerpoint/2010/main" val="1512285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5</a:t>
            </a:fld>
            <a:endParaRPr lang="en-US"/>
          </a:p>
        </p:txBody>
      </p:sp>
    </p:spTree>
    <p:extLst>
      <p:ext uri="{BB962C8B-B14F-4D97-AF65-F5344CB8AC3E}">
        <p14:creationId xmlns:p14="http://schemas.microsoft.com/office/powerpoint/2010/main" val="388559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able students do 4 to 8 + extension task</a:t>
            </a:r>
          </a:p>
          <a:p>
            <a:r>
              <a:rPr lang="en-US" dirty="0"/>
              <a:t>Peer assessment </a:t>
            </a:r>
          </a:p>
        </p:txBody>
      </p:sp>
      <p:sp>
        <p:nvSpPr>
          <p:cNvPr id="4" name="Slide Number Placeholder 3"/>
          <p:cNvSpPr>
            <a:spLocks noGrp="1"/>
          </p:cNvSpPr>
          <p:nvPr>
            <p:ph type="sldNum" sz="quarter" idx="5"/>
          </p:nvPr>
        </p:nvSpPr>
        <p:spPr/>
        <p:txBody>
          <a:bodyPr/>
          <a:lstStyle/>
          <a:p>
            <a:fld id="{40D3C977-7118-4AB2-BEB7-9EFA344E5AC7}" type="slidenum">
              <a:rPr lang="en-US" smtClean="0"/>
              <a:t>31</a:t>
            </a:fld>
            <a:endParaRPr lang="en-US"/>
          </a:p>
        </p:txBody>
      </p:sp>
    </p:spTree>
    <p:extLst>
      <p:ext uri="{BB962C8B-B14F-4D97-AF65-F5344CB8AC3E}">
        <p14:creationId xmlns:p14="http://schemas.microsoft.com/office/powerpoint/2010/main" val="15975074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D3C977-7118-4AB2-BEB7-9EFA344E5AC7}" type="slidenum">
              <a:rPr lang="en-US" smtClean="0"/>
              <a:t>33</a:t>
            </a:fld>
            <a:endParaRPr lang="en-US"/>
          </a:p>
        </p:txBody>
      </p:sp>
    </p:spTree>
    <p:extLst>
      <p:ext uri="{BB962C8B-B14F-4D97-AF65-F5344CB8AC3E}">
        <p14:creationId xmlns:p14="http://schemas.microsoft.com/office/powerpoint/2010/main" val="2585451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ENDED</a:t>
            </a:r>
            <a:r>
              <a:rPr lang="en-US" baseline="0" dirty="0"/>
              <a:t> PAGE</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7ACC5C7-22CB-4DA0-9FAC-C671A1669F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499483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FF7716-06D0-617B-F66D-04A01DE9D73F}"/>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8E2F7337-A427-43A1-D4FA-2CB2E4F15B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66ACAF1B-FDCB-B503-FB2D-821AD13967D1}"/>
              </a:ext>
            </a:extLst>
          </p:cNvPr>
          <p:cNvSpPr>
            <a:spLocks noGrp="1"/>
          </p:cNvSpPr>
          <p:nvPr>
            <p:ph type="dt" sz="half" idx="10"/>
          </p:nvPr>
        </p:nvSpPr>
        <p:spPr/>
        <p:txBody>
          <a:bodyPr/>
          <a:lstStyle/>
          <a:p>
            <a:fld id="{7A9D581F-C8DD-422C-A3AA-A722DBC53F6E}" type="datetime1">
              <a:rPr lang="fr-FR" smtClean="0"/>
              <a:t>23/02/2023</a:t>
            </a:fld>
            <a:endParaRPr lang="fr-FR"/>
          </a:p>
        </p:txBody>
      </p:sp>
      <p:sp>
        <p:nvSpPr>
          <p:cNvPr id="5" name="Espace réservé du pied de page 4">
            <a:extLst>
              <a:ext uri="{FF2B5EF4-FFF2-40B4-BE49-F238E27FC236}">
                <a16:creationId xmlns:a16="http://schemas.microsoft.com/office/drawing/2014/main" id="{F863C23C-2508-5FB4-BB3E-201E58EA146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51C19F6-B5DD-3845-FC98-275CC866686A}"/>
              </a:ext>
            </a:extLst>
          </p:cNvPr>
          <p:cNvSpPr>
            <a:spLocks noGrp="1"/>
          </p:cNvSpPr>
          <p:nvPr>
            <p:ph type="sldNum" sz="quarter" idx="12"/>
          </p:nvPr>
        </p:nvSpPr>
        <p:spPr/>
        <p:txBody>
          <a:bodyPr/>
          <a:lstStyle/>
          <a:p>
            <a:fld id="{B1ADF21E-F27C-415E-A9FB-34CE916D6451}" type="slidenum">
              <a:rPr lang="fr-FR" smtClean="0"/>
              <a:t>‹N°›</a:t>
            </a:fld>
            <a:endParaRPr lang="fr-FR"/>
          </a:p>
        </p:txBody>
      </p:sp>
    </p:spTree>
    <p:extLst>
      <p:ext uri="{BB962C8B-B14F-4D97-AF65-F5344CB8AC3E}">
        <p14:creationId xmlns:p14="http://schemas.microsoft.com/office/powerpoint/2010/main" val="952588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B26567-4587-A64A-270D-D16B1BBD871B}"/>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047FBC6-E52C-AC79-DCC7-50A8B441256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FBD0D34-D54D-134E-4C8D-F295EC9D98D9}"/>
              </a:ext>
            </a:extLst>
          </p:cNvPr>
          <p:cNvSpPr>
            <a:spLocks noGrp="1"/>
          </p:cNvSpPr>
          <p:nvPr>
            <p:ph type="dt" sz="half" idx="10"/>
          </p:nvPr>
        </p:nvSpPr>
        <p:spPr/>
        <p:txBody>
          <a:bodyPr/>
          <a:lstStyle/>
          <a:p>
            <a:fld id="{49FE27E8-CC7E-4C99-8EC6-2803AA026A51}" type="datetime1">
              <a:rPr lang="fr-FR" smtClean="0"/>
              <a:t>23/02/2023</a:t>
            </a:fld>
            <a:endParaRPr lang="fr-FR"/>
          </a:p>
        </p:txBody>
      </p:sp>
      <p:sp>
        <p:nvSpPr>
          <p:cNvPr id="5" name="Espace réservé du pied de page 4">
            <a:extLst>
              <a:ext uri="{FF2B5EF4-FFF2-40B4-BE49-F238E27FC236}">
                <a16:creationId xmlns:a16="http://schemas.microsoft.com/office/drawing/2014/main" id="{D68F2E07-C1BF-08D9-24BB-5A371E188D2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F95E502-DC90-406E-A78C-07E67556757A}"/>
              </a:ext>
            </a:extLst>
          </p:cNvPr>
          <p:cNvSpPr>
            <a:spLocks noGrp="1"/>
          </p:cNvSpPr>
          <p:nvPr>
            <p:ph type="sldNum" sz="quarter" idx="12"/>
          </p:nvPr>
        </p:nvSpPr>
        <p:spPr/>
        <p:txBody>
          <a:bodyPr/>
          <a:lstStyle/>
          <a:p>
            <a:fld id="{B1ADF21E-F27C-415E-A9FB-34CE916D6451}" type="slidenum">
              <a:rPr lang="fr-FR" smtClean="0"/>
              <a:t>‹N°›</a:t>
            </a:fld>
            <a:endParaRPr lang="fr-FR"/>
          </a:p>
        </p:txBody>
      </p:sp>
    </p:spTree>
    <p:extLst>
      <p:ext uri="{BB962C8B-B14F-4D97-AF65-F5344CB8AC3E}">
        <p14:creationId xmlns:p14="http://schemas.microsoft.com/office/powerpoint/2010/main" val="1181201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2790F0A-5B92-FACA-75B4-4F73965F2FC7}"/>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3FB4CA32-C3BB-ADBE-95E0-CC432F912031}"/>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9A5440D-D74B-F36B-7458-6740D3EFCD37}"/>
              </a:ext>
            </a:extLst>
          </p:cNvPr>
          <p:cNvSpPr>
            <a:spLocks noGrp="1"/>
          </p:cNvSpPr>
          <p:nvPr>
            <p:ph type="dt" sz="half" idx="10"/>
          </p:nvPr>
        </p:nvSpPr>
        <p:spPr/>
        <p:txBody>
          <a:bodyPr/>
          <a:lstStyle/>
          <a:p>
            <a:fld id="{7E5971ED-5A16-4E20-8A4D-62E19DB67D59}" type="datetime1">
              <a:rPr lang="fr-FR" smtClean="0"/>
              <a:t>23/02/2023</a:t>
            </a:fld>
            <a:endParaRPr lang="fr-FR"/>
          </a:p>
        </p:txBody>
      </p:sp>
      <p:sp>
        <p:nvSpPr>
          <p:cNvPr id="5" name="Espace réservé du pied de page 4">
            <a:extLst>
              <a:ext uri="{FF2B5EF4-FFF2-40B4-BE49-F238E27FC236}">
                <a16:creationId xmlns:a16="http://schemas.microsoft.com/office/drawing/2014/main" id="{6FC5D21B-E8AE-0E60-96DD-E4E4E1DCBD6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1879AD3-7F3D-FAC6-0119-E6D91E092E43}"/>
              </a:ext>
            </a:extLst>
          </p:cNvPr>
          <p:cNvSpPr>
            <a:spLocks noGrp="1"/>
          </p:cNvSpPr>
          <p:nvPr>
            <p:ph type="sldNum" sz="quarter" idx="12"/>
          </p:nvPr>
        </p:nvSpPr>
        <p:spPr/>
        <p:txBody>
          <a:bodyPr/>
          <a:lstStyle/>
          <a:p>
            <a:fld id="{B1ADF21E-F27C-415E-A9FB-34CE916D6451}" type="slidenum">
              <a:rPr lang="fr-FR" smtClean="0"/>
              <a:t>‹N°›</a:t>
            </a:fld>
            <a:endParaRPr lang="fr-FR"/>
          </a:p>
        </p:txBody>
      </p:sp>
    </p:spTree>
    <p:extLst>
      <p:ext uri="{BB962C8B-B14F-4D97-AF65-F5344CB8AC3E}">
        <p14:creationId xmlns:p14="http://schemas.microsoft.com/office/powerpoint/2010/main" val="29438637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solidFill>
                  <a:srgbClr val="A40000"/>
                </a:solidFill>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667"/>
            </a:lvl1pPr>
            <a:lvl2pPr>
              <a:defRPr sz="2667"/>
            </a:lvl2pPr>
            <a:lvl3pPr>
              <a:defRPr sz="2667"/>
            </a:lvl3pPr>
            <a:lvl4pPr>
              <a:defRPr sz="2667"/>
            </a:lvl4pPr>
            <a:lvl5pPr>
              <a:defRPr sz="266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61AC4AA-FCB9-4DF9-8853-373B9D96CFFF}" type="datetime1">
              <a:rPr lang="fr-FR" smtClean="0"/>
              <a:t>23/02/2023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‹N°›</a:t>
            </a:fld>
            <a:endParaRPr lang="en-US"/>
          </a:p>
        </p:txBody>
      </p:sp>
    </p:spTree>
    <p:extLst>
      <p:ext uri="{BB962C8B-B14F-4D97-AF65-F5344CB8AC3E}">
        <p14:creationId xmlns:p14="http://schemas.microsoft.com/office/powerpoint/2010/main" val="23365952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
            <a:ext cx="10972800" cy="878300"/>
          </a:xfrm>
        </p:spPr>
        <p:txBody>
          <a:bodyPr>
            <a:normAutofit/>
          </a:bodyPr>
          <a:lstStyle>
            <a:lvl1pPr>
              <a:defRPr sz="4000">
                <a:solidFill>
                  <a:srgbClr val="A40000"/>
                </a:solidFill>
              </a:defRPr>
            </a:lvl1pPr>
          </a:lstStyle>
          <a:p>
            <a:r>
              <a:rPr lang="en-US" dirty="0"/>
              <a:t>CLICK TO EDIT MASTER TITLE STYLE</a:t>
            </a:r>
          </a:p>
        </p:txBody>
      </p:sp>
      <p:sp>
        <p:nvSpPr>
          <p:cNvPr id="3" name="Content Placeholder 2"/>
          <p:cNvSpPr>
            <a:spLocks noGrp="1"/>
          </p:cNvSpPr>
          <p:nvPr>
            <p:ph idx="1"/>
          </p:nvPr>
        </p:nvSpPr>
        <p:spPr>
          <a:xfrm>
            <a:off x="609600" y="1351721"/>
            <a:ext cx="10972800" cy="4774443"/>
          </a:xfrm>
        </p:spPr>
        <p:txBody>
          <a:bodyPr>
            <a:normAutofit/>
          </a:bodyPr>
          <a:lstStyle>
            <a:lvl1pPr>
              <a:defRPr sz="2667"/>
            </a:lvl1pPr>
            <a:lvl2pPr>
              <a:defRPr sz="2400"/>
            </a:lvl2pPr>
            <a:lvl3pPr>
              <a:defRPr sz="2133"/>
            </a:lvl3pPr>
            <a:lvl4pPr>
              <a:defRPr sz="2133"/>
            </a:lvl4pPr>
            <a:lvl5pPr>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774096" y="6599586"/>
            <a:ext cx="2844800" cy="365125"/>
          </a:xfrm>
        </p:spPr>
        <p:txBody>
          <a:bodyPr/>
          <a:lstStyle/>
          <a:p>
            <a:fld id="{1C2F68A0-91FE-438F-AC90-23F02A9EEEEE}" type="datetime1">
              <a:rPr lang="fr-FR" smtClean="0"/>
              <a:t>23/02/2023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‹N°›</a:t>
            </a:fld>
            <a:endParaRPr lang="en-US"/>
          </a:p>
        </p:txBody>
      </p:sp>
    </p:spTree>
    <p:extLst>
      <p:ext uri="{BB962C8B-B14F-4D97-AF65-F5344CB8AC3E}">
        <p14:creationId xmlns:p14="http://schemas.microsoft.com/office/powerpoint/2010/main" val="9057539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6826D1-A443-3476-D174-D5DB2E6583A2}"/>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3EDE3D5F-2918-6AFC-7056-F7216ECF4F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85605A42-65B5-A361-47FF-740CD4225CF7}"/>
              </a:ext>
            </a:extLst>
          </p:cNvPr>
          <p:cNvSpPr>
            <a:spLocks noGrp="1"/>
          </p:cNvSpPr>
          <p:nvPr>
            <p:ph type="dt" sz="half" idx="10"/>
          </p:nvPr>
        </p:nvSpPr>
        <p:spPr/>
        <p:txBody>
          <a:bodyPr/>
          <a:lstStyle/>
          <a:p>
            <a:fld id="{FFD3EB4C-1685-46B7-AD90-FFEC84B9393B}" type="datetime1">
              <a:rPr lang="en-US" smtClean="0"/>
              <a:t>2/23/2023</a:t>
            </a:fld>
            <a:endParaRPr lang="en-US"/>
          </a:p>
        </p:txBody>
      </p:sp>
      <p:sp>
        <p:nvSpPr>
          <p:cNvPr id="5" name="Espace réservé du pied de page 4">
            <a:extLst>
              <a:ext uri="{FF2B5EF4-FFF2-40B4-BE49-F238E27FC236}">
                <a16:creationId xmlns:a16="http://schemas.microsoft.com/office/drawing/2014/main" id="{E7792EA6-2B23-A14F-EA52-AB557CD1AF61}"/>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E6BC8753-D9CD-61A8-0313-D711855A4884}"/>
              </a:ext>
            </a:extLst>
          </p:cNvPr>
          <p:cNvSpPr>
            <a:spLocks noGrp="1"/>
          </p:cNvSpPr>
          <p:nvPr>
            <p:ph type="sldNum" sz="quarter" idx="12"/>
          </p:nvPr>
        </p:nvSpPr>
        <p:spPr/>
        <p:txBody>
          <a:bodyPr/>
          <a:lstStyle/>
          <a:p>
            <a:fld id="{8A0576F8-4F0C-FD4F-B2E1-A427388F89CF}" type="slidenum">
              <a:rPr lang="en-US" smtClean="0"/>
              <a:t>‹N°›</a:t>
            </a:fld>
            <a:endParaRPr lang="en-US"/>
          </a:p>
        </p:txBody>
      </p:sp>
    </p:spTree>
    <p:extLst>
      <p:ext uri="{BB962C8B-B14F-4D97-AF65-F5344CB8AC3E}">
        <p14:creationId xmlns:p14="http://schemas.microsoft.com/office/powerpoint/2010/main" val="3983116119"/>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3A698B-5B33-B538-0A3E-FF69230B141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D700753-8C35-3C84-B46C-AB124667D87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D182307-86B5-D586-DEE5-BB678CB9A0A4}"/>
              </a:ext>
            </a:extLst>
          </p:cNvPr>
          <p:cNvSpPr>
            <a:spLocks noGrp="1"/>
          </p:cNvSpPr>
          <p:nvPr>
            <p:ph type="dt" sz="half" idx="10"/>
          </p:nvPr>
        </p:nvSpPr>
        <p:spPr/>
        <p:txBody>
          <a:bodyPr/>
          <a:lstStyle/>
          <a:p>
            <a:fld id="{FFD3EB4C-1685-46B7-AD90-FFEC84B9393B}" type="datetime1">
              <a:rPr lang="en-US" smtClean="0"/>
              <a:t>2/23/2023</a:t>
            </a:fld>
            <a:endParaRPr lang="en-US"/>
          </a:p>
        </p:txBody>
      </p:sp>
      <p:sp>
        <p:nvSpPr>
          <p:cNvPr id="5" name="Espace réservé du pied de page 4">
            <a:extLst>
              <a:ext uri="{FF2B5EF4-FFF2-40B4-BE49-F238E27FC236}">
                <a16:creationId xmlns:a16="http://schemas.microsoft.com/office/drawing/2014/main" id="{D20800A1-7CC9-ADF9-8C83-3EC060E93C49}"/>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043AA0F5-8888-FE9D-A709-A54D3C1B70A2}"/>
              </a:ext>
            </a:extLst>
          </p:cNvPr>
          <p:cNvSpPr>
            <a:spLocks noGrp="1"/>
          </p:cNvSpPr>
          <p:nvPr>
            <p:ph type="sldNum" sz="quarter" idx="12"/>
          </p:nvPr>
        </p:nvSpPr>
        <p:spPr/>
        <p:txBody>
          <a:bodyPr/>
          <a:lstStyle/>
          <a:p>
            <a:fld id="{8A0576F8-4F0C-FD4F-B2E1-A427388F89CF}" type="slidenum">
              <a:rPr lang="en-US" smtClean="0"/>
              <a:t>‹N°›</a:t>
            </a:fld>
            <a:endParaRPr lang="en-US"/>
          </a:p>
        </p:txBody>
      </p:sp>
    </p:spTree>
    <p:extLst>
      <p:ext uri="{BB962C8B-B14F-4D97-AF65-F5344CB8AC3E}">
        <p14:creationId xmlns:p14="http://schemas.microsoft.com/office/powerpoint/2010/main" val="2620276764"/>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D11D8F-2F4A-EE35-25C1-A6F9A615188E}"/>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0FAFCFB7-81D6-9992-30F3-8E56151FEA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25268655-F6A9-C756-41A0-FD4CB0D6F598}"/>
              </a:ext>
            </a:extLst>
          </p:cNvPr>
          <p:cNvSpPr>
            <a:spLocks noGrp="1"/>
          </p:cNvSpPr>
          <p:nvPr>
            <p:ph type="dt" sz="half" idx="10"/>
          </p:nvPr>
        </p:nvSpPr>
        <p:spPr/>
        <p:txBody>
          <a:bodyPr/>
          <a:lstStyle/>
          <a:p>
            <a:fld id="{FFD3EB4C-1685-46B7-AD90-FFEC84B9393B}" type="datetime1">
              <a:rPr lang="en-US" smtClean="0"/>
              <a:t>2/23/2023</a:t>
            </a:fld>
            <a:endParaRPr lang="en-US"/>
          </a:p>
        </p:txBody>
      </p:sp>
      <p:sp>
        <p:nvSpPr>
          <p:cNvPr id="5" name="Espace réservé du pied de page 4">
            <a:extLst>
              <a:ext uri="{FF2B5EF4-FFF2-40B4-BE49-F238E27FC236}">
                <a16:creationId xmlns:a16="http://schemas.microsoft.com/office/drawing/2014/main" id="{9BD5F68F-B699-5F27-3A3B-DA8F3ABEEE53}"/>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BCE27A43-2F16-4CD3-F66F-7C6044F99FC0}"/>
              </a:ext>
            </a:extLst>
          </p:cNvPr>
          <p:cNvSpPr>
            <a:spLocks noGrp="1"/>
          </p:cNvSpPr>
          <p:nvPr>
            <p:ph type="sldNum" sz="quarter" idx="12"/>
          </p:nvPr>
        </p:nvSpPr>
        <p:spPr/>
        <p:txBody>
          <a:bodyPr/>
          <a:lstStyle/>
          <a:p>
            <a:fld id="{8A0576F8-4F0C-FD4F-B2E1-A427388F89CF}" type="slidenum">
              <a:rPr lang="en-US" smtClean="0"/>
              <a:t>‹N°›</a:t>
            </a:fld>
            <a:endParaRPr lang="en-US"/>
          </a:p>
        </p:txBody>
      </p:sp>
    </p:spTree>
    <p:extLst>
      <p:ext uri="{BB962C8B-B14F-4D97-AF65-F5344CB8AC3E}">
        <p14:creationId xmlns:p14="http://schemas.microsoft.com/office/powerpoint/2010/main" val="926077546"/>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6B017C-E1C5-98C0-8145-5A689695A22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0498ADC-9C1C-D457-9ED7-82380A1D718B}"/>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F852A336-BD18-EA14-CBB6-DA6D76B05B4E}"/>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F2D8D92-9B0F-D297-1AF8-79B550377D97}"/>
              </a:ext>
            </a:extLst>
          </p:cNvPr>
          <p:cNvSpPr>
            <a:spLocks noGrp="1"/>
          </p:cNvSpPr>
          <p:nvPr>
            <p:ph type="dt" sz="half" idx="10"/>
          </p:nvPr>
        </p:nvSpPr>
        <p:spPr/>
        <p:txBody>
          <a:bodyPr/>
          <a:lstStyle/>
          <a:p>
            <a:fld id="{FFD3EB4C-1685-46B7-AD90-FFEC84B9393B}" type="datetime1">
              <a:rPr lang="en-US" smtClean="0"/>
              <a:t>2/23/2023</a:t>
            </a:fld>
            <a:endParaRPr lang="en-US"/>
          </a:p>
        </p:txBody>
      </p:sp>
      <p:sp>
        <p:nvSpPr>
          <p:cNvPr id="6" name="Espace réservé du pied de page 5">
            <a:extLst>
              <a:ext uri="{FF2B5EF4-FFF2-40B4-BE49-F238E27FC236}">
                <a16:creationId xmlns:a16="http://schemas.microsoft.com/office/drawing/2014/main" id="{A64990B2-3106-573E-F77D-85F8E3253780}"/>
              </a:ext>
            </a:extLst>
          </p:cNvPr>
          <p:cNvSpPr>
            <a:spLocks noGrp="1"/>
          </p:cNvSpPr>
          <p:nvPr>
            <p:ph type="ftr" sz="quarter" idx="11"/>
          </p:nvPr>
        </p:nvSpPr>
        <p:spPr/>
        <p:txBody>
          <a:bodyPr/>
          <a:lstStyle/>
          <a:p>
            <a:endParaRPr lang="en-US"/>
          </a:p>
        </p:txBody>
      </p:sp>
      <p:sp>
        <p:nvSpPr>
          <p:cNvPr id="7" name="Espace réservé du numéro de diapositive 6">
            <a:extLst>
              <a:ext uri="{FF2B5EF4-FFF2-40B4-BE49-F238E27FC236}">
                <a16:creationId xmlns:a16="http://schemas.microsoft.com/office/drawing/2014/main" id="{319141EC-9958-8940-AAE9-DF67A8E49987}"/>
              </a:ext>
            </a:extLst>
          </p:cNvPr>
          <p:cNvSpPr>
            <a:spLocks noGrp="1"/>
          </p:cNvSpPr>
          <p:nvPr>
            <p:ph type="sldNum" sz="quarter" idx="12"/>
          </p:nvPr>
        </p:nvSpPr>
        <p:spPr/>
        <p:txBody>
          <a:bodyPr/>
          <a:lstStyle/>
          <a:p>
            <a:fld id="{8A0576F8-4F0C-FD4F-B2E1-A427388F89CF}" type="slidenum">
              <a:rPr lang="en-US" smtClean="0"/>
              <a:t>‹N°›</a:t>
            </a:fld>
            <a:endParaRPr lang="en-US"/>
          </a:p>
        </p:txBody>
      </p:sp>
    </p:spTree>
    <p:extLst>
      <p:ext uri="{BB962C8B-B14F-4D97-AF65-F5344CB8AC3E}">
        <p14:creationId xmlns:p14="http://schemas.microsoft.com/office/powerpoint/2010/main" val="2251769518"/>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E9B6DF-E440-A160-160E-632A430808E1}"/>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5637A98F-9C03-5301-8395-D4B2DB7187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8FC0AE2-FD05-56F2-0718-0BF008786B53}"/>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F477F24-7971-4CC5-D06E-C3FB79EAE6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8F15DDDA-AE08-EC63-9C07-9D5D6D65D00E}"/>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7ED49EF5-F3F7-AF8E-0B0A-B69BB5BD0E4D}"/>
              </a:ext>
            </a:extLst>
          </p:cNvPr>
          <p:cNvSpPr>
            <a:spLocks noGrp="1"/>
          </p:cNvSpPr>
          <p:nvPr>
            <p:ph type="dt" sz="half" idx="10"/>
          </p:nvPr>
        </p:nvSpPr>
        <p:spPr/>
        <p:txBody>
          <a:bodyPr/>
          <a:lstStyle/>
          <a:p>
            <a:fld id="{FFD3EB4C-1685-46B7-AD90-FFEC84B9393B}" type="datetime1">
              <a:rPr lang="en-US" smtClean="0"/>
              <a:t>2/23/2023</a:t>
            </a:fld>
            <a:endParaRPr lang="en-US"/>
          </a:p>
        </p:txBody>
      </p:sp>
      <p:sp>
        <p:nvSpPr>
          <p:cNvPr id="8" name="Espace réservé du pied de page 7">
            <a:extLst>
              <a:ext uri="{FF2B5EF4-FFF2-40B4-BE49-F238E27FC236}">
                <a16:creationId xmlns:a16="http://schemas.microsoft.com/office/drawing/2014/main" id="{AEA0E78A-208F-E31F-0EF1-3E9FCA882A4B}"/>
              </a:ext>
            </a:extLst>
          </p:cNvPr>
          <p:cNvSpPr>
            <a:spLocks noGrp="1"/>
          </p:cNvSpPr>
          <p:nvPr>
            <p:ph type="ftr" sz="quarter" idx="11"/>
          </p:nvPr>
        </p:nvSpPr>
        <p:spPr/>
        <p:txBody>
          <a:bodyPr/>
          <a:lstStyle/>
          <a:p>
            <a:endParaRPr lang="en-US"/>
          </a:p>
        </p:txBody>
      </p:sp>
      <p:sp>
        <p:nvSpPr>
          <p:cNvPr id="9" name="Espace réservé du numéro de diapositive 8">
            <a:extLst>
              <a:ext uri="{FF2B5EF4-FFF2-40B4-BE49-F238E27FC236}">
                <a16:creationId xmlns:a16="http://schemas.microsoft.com/office/drawing/2014/main" id="{ACB5DE65-8690-130D-36B3-EA84166F81C6}"/>
              </a:ext>
            </a:extLst>
          </p:cNvPr>
          <p:cNvSpPr>
            <a:spLocks noGrp="1"/>
          </p:cNvSpPr>
          <p:nvPr>
            <p:ph type="sldNum" sz="quarter" idx="12"/>
          </p:nvPr>
        </p:nvSpPr>
        <p:spPr/>
        <p:txBody>
          <a:bodyPr/>
          <a:lstStyle/>
          <a:p>
            <a:fld id="{8A0576F8-4F0C-FD4F-B2E1-A427388F89CF}" type="slidenum">
              <a:rPr lang="en-US" smtClean="0"/>
              <a:t>‹N°›</a:t>
            </a:fld>
            <a:endParaRPr lang="en-US"/>
          </a:p>
        </p:txBody>
      </p:sp>
    </p:spTree>
    <p:extLst>
      <p:ext uri="{BB962C8B-B14F-4D97-AF65-F5344CB8AC3E}">
        <p14:creationId xmlns:p14="http://schemas.microsoft.com/office/powerpoint/2010/main" val="1299000004"/>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A05FB5-B1B2-48FB-C354-2070A807DE10}"/>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B4ECBFFB-39BB-57F1-DDF3-172C7C962644}"/>
              </a:ext>
            </a:extLst>
          </p:cNvPr>
          <p:cNvSpPr>
            <a:spLocks noGrp="1"/>
          </p:cNvSpPr>
          <p:nvPr>
            <p:ph type="dt" sz="half" idx="10"/>
          </p:nvPr>
        </p:nvSpPr>
        <p:spPr/>
        <p:txBody>
          <a:bodyPr/>
          <a:lstStyle/>
          <a:p>
            <a:fld id="{FFD3EB4C-1685-46B7-AD90-FFEC84B9393B}" type="datetime1">
              <a:rPr lang="en-US" smtClean="0"/>
              <a:t>2/23/2023</a:t>
            </a:fld>
            <a:endParaRPr lang="en-US"/>
          </a:p>
        </p:txBody>
      </p:sp>
      <p:sp>
        <p:nvSpPr>
          <p:cNvPr id="4" name="Espace réservé du pied de page 3">
            <a:extLst>
              <a:ext uri="{FF2B5EF4-FFF2-40B4-BE49-F238E27FC236}">
                <a16:creationId xmlns:a16="http://schemas.microsoft.com/office/drawing/2014/main" id="{251EEF70-B328-4E2C-3E05-978D603E51B1}"/>
              </a:ext>
            </a:extLst>
          </p:cNvPr>
          <p:cNvSpPr>
            <a:spLocks noGrp="1"/>
          </p:cNvSpPr>
          <p:nvPr>
            <p:ph type="ftr" sz="quarter" idx="11"/>
          </p:nvPr>
        </p:nvSpPr>
        <p:spPr/>
        <p:txBody>
          <a:bodyPr/>
          <a:lstStyle/>
          <a:p>
            <a:endParaRPr lang="en-US"/>
          </a:p>
        </p:txBody>
      </p:sp>
      <p:sp>
        <p:nvSpPr>
          <p:cNvPr id="5" name="Espace réservé du numéro de diapositive 4">
            <a:extLst>
              <a:ext uri="{FF2B5EF4-FFF2-40B4-BE49-F238E27FC236}">
                <a16:creationId xmlns:a16="http://schemas.microsoft.com/office/drawing/2014/main" id="{2F6DE5DE-25D9-5DC2-FA74-C217170C9DC6}"/>
              </a:ext>
            </a:extLst>
          </p:cNvPr>
          <p:cNvSpPr>
            <a:spLocks noGrp="1"/>
          </p:cNvSpPr>
          <p:nvPr>
            <p:ph type="sldNum" sz="quarter" idx="12"/>
          </p:nvPr>
        </p:nvSpPr>
        <p:spPr/>
        <p:txBody>
          <a:bodyPr/>
          <a:lstStyle/>
          <a:p>
            <a:fld id="{8A0576F8-4F0C-FD4F-B2E1-A427388F89CF}" type="slidenum">
              <a:rPr lang="en-US" smtClean="0"/>
              <a:t>‹N°›</a:t>
            </a:fld>
            <a:endParaRPr lang="en-US"/>
          </a:p>
        </p:txBody>
      </p:sp>
    </p:spTree>
    <p:extLst>
      <p:ext uri="{BB962C8B-B14F-4D97-AF65-F5344CB8AC3E}">
        <p14:creationId xmlns:p14="http://schemas.microsoft.com/office/powerpoint/2010/main" val="611956918"/>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8AAD5A-AAB0-4C55-7D13-E48226ACC2F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04E3C60-62CD-F543-8D37-5D0D20528DE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5A7ECC7-E3E5-AA29-40C3-D960C2B6D7B1}"/>
              </a:ext>
            </a:extLst>
          </p:cNvPr>
          <p:cNvSpPr>
            <a:spLocks noGrp="1"/>
          </p:cNvSpPr>
          <p:nvPr>
            <p:ph type="dt" sz="half" idx="10"/>
          </p:nvPr>
        </p:nvSpPr>
        <p:spPr/>
        <p:txBody>
          <a:bodyPr/>
          <a:lstStyle/>
          <a:p>
            <a:fld id="{A54F0C15-8B38-4DDB-A221-561D9064D3FC}" type="datetime1">
              <a:rPr lang="fr-FR" smtClean="0"/>
              <a:t>23/02/2023</a:t>
            </a:fld>
            <a:endParaRPr lang="fr-FR"/>
          </a:p>
        </p:txBody>
      </p:sp>
      <p:sp>
        <p:nvSpPr>
          <p:cNvPr id="5" name="Espace réservé du pied de page 4">
            <a:extLst>
              <a:ext uri="{FF2B5EF4-FFF2-40B4-BE49-F238E27FC236}">
                <a16:creationId xmlns:a16="http://schemas.microsoft.com/office/drawing/2014/main" id="{AF491EA1-23C1-BB7A-EB89-8D043998303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D994CFA-D5E8-BD54-5441-FC5BD703653F}"/>
              </a:ext>
            </a:extLst>
          </p:cNvPr>
          <p:cNvSpPr>
            <a:spLocks noGrp="1"/>
          </p:cNvSpPr>
          <p:nvPr>
            <p:ph type="sldNum" sz="quarter" idx="12"/>
          </p:nvPr>
        </p:nvSpPr>
        <p:spPr/>
        <p:txBody>
          <a:bodyPr/>
          <a:lstStyle/>
          <a:p>
            <a:fld id="{B1ADF21E-F27C-415E-A9FB-34CE916D6451}" type="slidenum">
              <a:rPr lang="fr-FR" smtClean="0"/>
              <a:t>‹N°›</a:t>
            </a:fld>
            <a:endParaRPr lang="fr-FR"/>
          </a:p>
        </p:txBody>
      </p:sp>
    </p:spTree>
    <p:extLst>
      <p:ext uri="{BB962C8B-B14F-4D97-AF65-F5344CB8AC3E}">
        <p14:creationId xmlns:p14="http://schemas.microsoft.com/office/powerpoint/2010/main" val="18016428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A943C68-1A5F-0FB7-3CB1-E022D1FFF6DE}"/>
              </a:ext>
            </a:extLst>
          </p:cNvPr>
          <p:cNvSpPr>
            <a:spLocks noGrp="1"/>
          </p:cNvSpPr>
          <p:nvPr>
            <p:ph type="dt" sz="half" idx="10"/>
          </p:nvPr>
        </p:nvSpPr>
        <p:spPr/>
        <p:txBody>
          <a:bodyPr/>
          <a:lstStyle/>
          <a:p>
            <a:fld id="{FFD3EB4C-1685-46B7-AD90-FFEC84B9393B}" type="datetime1">
              <a:rPr lang="en-US" smtClean="0"/>
              <a:t>2/23/2023</a:t>
            </a:fld>
            <a:endParaRPr lang="en-US"/>
          </a:p>
        </p:txBody>
      </p:sp>
      <p:sp>
        <p:nvSpPr>
          <p:cNvPr id="3" name="Espace réservé du pied de page 2">
            <a:extLst>
              <a:ext uri="{FF2B5EF4-FFF2-40B4-BE49-F238E27FC236}">
                <a16:creationId xmlns:a16="http://schemas.microsoft.com/office/drawing/2014/main" id="{92683AA8-1303-DEFB-BACD-B2F8C8E09039}"/>
              </a:ext>
            </a:extLst>
          </p:cNvPr>
          <p:cNvSpPr>
            <a:spLocks noGrp="1"/>
          </p:cNvSpPr>
          <p:nvPr>
            <p:ph type="ftr" sz="quarter" idx="11"/>
          </p:nvPr>
        </p:nvSpPr>
        <p:spPr/>
        <p:txBody>
          <a:bodyPr/>
          <a:lstStyle/>
          <a:p>
            <a:endParaRPr lang="en-US"/>
          </a:p>
        </p:txBody>
      </p:sp>
      <p:sp>
        <p:nvSpPr>
          <p:cNvPr id="4" name="Espace réservé du numéro de diapositive 3">
            <a:extLst>
              <a:ext uri="{FF2B5EF4-FFF2-40B4-BE49-F238E27FC236}">
                <a16:creationId xmlns:a16="http://schemas.microsoft.com/office/drawing/2014/main" id="{C695657B-1EC4-FB5F-D623-D330EE55C59C}"/>
              </a:ext>
            </a:extLst>
          </p:cNvPr>
          <p:cNvSpPr>
            <a:spLocks noGrp="1"/>
          </p:cNvSpPr>
          <p:nvPr>
            <p:ph type="sldNum" sz="quarter" idx="12"/>
          </p:nvPr>
        </p:nvSpPr>
        <p:spPr/>
        <p:txBody>
          <a:bodyPr/>
          <a:lstStyle/>
          <a:p>
            <a:fld id="{8A0576F8-4F0C-FD4F-B2E1-A427388F89CF}" type="slidenum">
              <a:rPr lang="en-US" smtClean="0"/>
              <a:t>‹N°›</a:t>
            </a:fld>
            <a:endParaRPr lang="en-US"/>
          </a:p>
        </p:txBody>
      </p:sp>
    </p:spTree>
    <p:extLst>
      <p:ext uri="{BB962C8B-B14F-4D97-AF65-F5344CB8AC3E}">
        <p14:creationId xmlns:p14="http://schemas.microsoft.com/office/powerpoint/2010/main" val="354593220"/>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C86D8B-E603-3CF8-3286-22F0D0E783F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7E46298E-06F2-ECED-EAA1-5B5F8B13A05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F8FD5730-CEEE-09AB-C5F3-628DC7F098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232292B-19A5-5BAE-F057-7AFC3155EA94}"/>
              </a:ext>
            </a:extLst>
          </p:cNvPr>
          <p:cNvSpPr>
            <a:spLocks noGrp="1"/>
          </p:cNvSpPr>
          <p:nvPr>
            <p:ph type="dt" sz="half" idx="10"/>
          </p:nvPr>
        </p:nvSpPr>
        <p:spPr/>
        <p:txBody>
          <a:bodyPr/>
          <a:lstStyle/>
          <a:p>
            <a:fld id="{FFD3EB4C-1685-46B7-AD90-FFEC84B9393B}" type="datetime1">
              <a:rPr lang="en-US" smtClean="0"/>
              <a:t>2/23/2023</a:t>
            </a:fld>
            <a:endParaRPr lang="en-US"/>
          </a:p>
        </p:txBody>
      </p:sp>
      <p:sp>
        <p:nvSpPr>
          <p:cNvPr id="6" name="Espace réservé du pied de page 5">
            <a:extLst>
              <a:ext uri="{FF2B5EF4-FFF2-40B4-BE49-F238E27FC236}">
                <a16:creationId xmlns:a16="http://schemas.microsoft.com/office/drawing/2014/main" id="{7E66D967-DB41-6B29-D783-604414F7FEC7}"/>
              </a:ext>
            </a:extLst>
          </p:cNvPr>
          <p:cNvSpPr>
            <a:spLocks noGrp="1"/>
          </p:cNvSpPr>
          <p:nvPr>
            <p:ph type="ftr" sz="quarter" idx="11"/>
          </p:nvPr>
        </p:nvSpPr>
        <p:spPr/>
        <p:txBody>
          <a:bodyPr/>
          <a:lstStyle/>
          <a:p>
            <a:endParaRPr lang="en-US"/>
          </a:p>
        </p:txBody>
      </p:sp>
      <p:sp>
        <p:nvSpPr>
          <p:cNvPr id="7" name="Espace réservé du numéro de diapositive 6">
            <a:extLst>
              <a:ext uri="{FF2B5EF4-FFF2-40B4-BE49-F238E27FC236}">
                <a16:creationId xmlns:a16="http://schemas.microsoft.com/office/drawing/2014/main" id="{A7C96C5F-F2D6-1505-87B1-DA2594B61082}"/>
              </a:ext>
            </a:extLst>
          </p:cNvPr>
          <p:cNvSpPr>
            <a:spLocks noGrp="1"/>
          </p:cNvSpPr>
          <p:nvPr>
            <p:ph type="sldNum" sz="quarter" idx="12"/>
          </p:nvPr>
        </p:nvSpPr>
        <p:spPr/>
        <p:txBody>
          <a:bodyPr/>
          <a:lstStyle/>
          <a:p>
            <a:fld id="{8A0576F8-4F0C-FD4F-B2E1-A427388F89CF}" type="slidenum">
              <a:rPr lang="en-US" smtClean="0"/>
              <a:t>‹N°›</a:t>
            </a:fld>
            <a:endParaRPr lang="en-US"/>
          </a:p>
        </p:txBody>
      </p:sp>
    </p:spTree>
    <p:extLst>
      <p:ext uri="{BB962C8B-B14F-4D97-AF65-F5344CB8AC3E}">
        <p14:creationId xmlns:p14="http://schemas.microsoft.com/office/powerpoint/2010/main" val="111686323"/>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666D915-0FE7-FCF1-C565-A3D5A73B28D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236B9899-C247-C0DD-FE0B-CD6F1E62F2D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2624D12-9EFA-7461-33B8-CBB185557C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1755D5C-952B-46E2-3E85-6A9711AB235D}"/>
              </a:ext>
            </a:extLst>
          </p:cNvPr>
          <p:cNvSpPr>
            <a:spLocks noGrp="1"/>
          </p:cNvSpPr>
          <p:nvPr>
            <p:ph type="dt" sz="half" idx="10"/>
          </p:nvPr>
        </p:nvSpPr>
        <p:spPr/>
        <p:txBody>
          <a:bodyPr/>
          <a:lstStyle/>
          <a:p>
            <a:fld id="{FFD3EB4C-1685-46B7-AD90-FFEC84B9393B}" type="datetime1">
              <a:rPr lang="en-US" smtClean="0"/>
              <a:t>2/23/2023</a:t>
            </a:fld>
            <a:endParaRPr lang="en-US"/>
          </a:p>
        </p:txBody>
      </p:sp>
      <p:sp>
        <p:nvSpPr>
          <p:cNvPr id="6" name="Espace réservé du pied de page 5">
            <a:extLst>
              <a:ext uri="{FF2B5EF4-FFF2-40B4-BE49-F238E27FC236}">
                <a16:creationId xmlns:a16="http://schemas.microsoft.com/office/drawing/2014/main" id="{C2BB37AD-C046-36B5-AF24-2D754A9C7BD0}"/>
              </a:ext>
            </a:extLst>
          </p:cNvPr>
          <p:cNvSpPr>
            <a:spLocks noGrp="1"/>
          </p:cNvSpPr>
          <p:nvPr>
            <p:ph type="ftr" sz="quarter" idx="11"/>
          </p:nvPr>
        </p:nvSpPr>
        <p:spPr/>
        <p:txBody>
          <a:bodyPr/>
          <a:lstStyle/>
          <a:p>
            <a:endParaRPr lang="en-US"/>
          </a:p>
        </p:txBody>
      </p:sp>
      <p:sp>
        <p:nvSpPr>
          <p:cNvPr id="7" name="Espace réservé du numéro de diapositive 6">
            <a:extLst>
              <a:ext uri="{FF2B5EF4-FFF2-40B4-BE49-F238E27FC236}">
                <a16:creationId xmlns:a16="http://schemas.microsoft.com/office/drawing/2014/main" id="{DC4BA51A-9CEC-87E2-AB12-2D03181198AB}"/>
              </a:ext>
            </a:extLst>
          </p:cNvPr>
          <p:cNvSpPr>
            <a:spLocks noGrp="1"/>
          </p:cNvSpPr>
          <p:nvPr>
            <p:ph type="sldNum" sz="quarter" idx="12"/>
          </p:nvPr>
        </p:nvSpPr>
        <p:spPr/>
        <p:txBody>
          <a:bodyPr/>
          <a:lstStyle/>
          <a:p>
            <a:fld id="{8A0576F8-4F0C-FD4F-B2E1-A427388F89CF}" type="slidenum">
              <a:rPr lang="en-US" smtClean="0"/>
              <a:t>‹N°›</a:t>
            </a:fld>
            <a:endParaRPr lang="en-US"/>
          </a:p>
        </p:txBody>
      </p:sp>
    </p:spTree>
    <p:extLst>
      <p:ext uri="{BB962C8B-B14F-4D97-AF65-F5344CB8AC3E}">
        <p14:creationId xmlns:p14="http://schemas.microsoft.com/office/powerpoint/2010/main" val="659852194"/>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1EE3DB-7D26-D949-6B40-31BD3FD9443E}"/>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58F538BC-804F-3988-C5DE-C7CD6331AE8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673798F-CA8A-791E-33EC-E082A5F94998}"/>
              </a:ext>
            </a:extLst>
          </p:cNvPr>
          <p:cNvSpPr>
            <a:spLocks noGrp="1"/>
          </p:cNvSpPr>
          <p:nvPr>
            <p:ph type="dt" sz="half" idx="10"/>
          </p:nvPr>
        </p:nvSpPr>
        <p:spPr/>
        <p:txBody>
          <a:bodyPr/>
          <a:lstStyle/>
          <a:p>
            <a:fld id="{FFD3EB4C-1685-46B7-AD90-FFEC84B9393B}" type="datetime1">
              <a:rPr lang="en-US" smtClean="0"/>
              <a:t>2/23/2023</a:t>
            </a:fld>
            <a:endParaRPr lang="en-US"/>
          </a:p>
        </p:txBody>
      </p:sp>
      <p:sp>
        <p:nvSpPr>
          <p:cNvPr id="5" name="Espace réservé du pied de page 4">
            <a:extLst>
              <a:ext uri="{FF2B5EF4-FFF2-40B4-BE49-F238E27FC236}">
                <a16:creationId xmlns:a16="http://schemas.microsoft.com/office/drawing/2014/main" id="{A671E73C-E077-B3B0-9373-5A2892C786B1}"/>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276F48D3-E9AC-C436-EECF-C0D195CB6E86}"/>
              </a:ext>
            </a:extLst>
          </p:cNvPr>
          <p:cNvSpPr>
            <a:spLocks noGrp="1"/>
          </p:cNvSpPr>
          <p:nvPr>
            <p:ph type="sldNum" sz="quarter" idx="12"/>
          </p:nvPr>
        </p:nvSpPr>
        <p:spPr/>
        <p:txBody>
          <a:bodyPr/>
          <a:lstStyle/>
          <a:p>
            <a:fld id="{8A0576F8-4F0C-FD4F-B2E1-A427388F89CF}" type="slidenum">
              <a:rPr lang="en-US" smtClean="0"/>
              <a:t>‹N°›</a:t>
            </a:fld>
            <a:endParaRPr lang="en-US"/>
          </a:p>
        </p:txBody>
      </p:sp>
    </p:spTree>
    <p:extLst>
      <p:ext uri="{BB962C8B-B14F-4D97-AF65-F5344CB8AC3E}">
        <p14:creationId xmlns:p14="http://schemas.microsoft.com/office/powerpoint/2010/main" val="885263723"/>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D2F22012-CCFD-14CD-5467-FA2D24E90308}"/>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95B04B5-B7E2-5868-4578-90435AC80E65}"/>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27944BB-4EC1-C29A-9567-67376C2834F5}"/>
              </a:ext>
            </a:extLst>
          </p:cNvPr>
          <p:cNvSpPr>
            <a:spLocks noGrp="1"/>
          </p:cNvSpPr>
          <p:nvPr>
            <p:ph type="dt" sz="half" idx="10"/>
          </p:nvPr>
        </p:nvSpPr>
        <p:spPr/>
        <p:txBody>
          <a:bodyPr/>
          <a:lstStyle/>
          <a:p>
            <a:fld id="{FFD3EB4C-1685-46B7-AD90-FFEC84B9393B}" type="datetime1">
              <a:rPr lang="en-US" smtClean="0"/>
              <a:t>2/23/2023</a:t>
            </a:fld>
            <a:endParaRPr lang="en-US"/>
          </a:p>
        </p:txBody>
      </p:sp>
      <p:sp>
        <p:nvSpPr>
          <p:cNvPr id="5" name="Espace réservé du pied de page 4">
            <a:extLst>
              <a:ext uri="{FF2B5EF4-FFF2-40B4-BE49-F238E27FC236}">
                <a16:creationId xmlns:a16="http://schemas.microsoft.com/office/drawing/2014/main" id="{84C8114F-8C49-231E-5FB3-D34B62B5F0BC}"/>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99B93B9D-9487-C17C-E9F9-80DFA04085A4}"/>
              </a:ext>
            </a:extLst>
          </p:cNvPr>
          <p:cNvSpPr>
            <a:spLocks noGrp="1"/>
          </p:cNvSpPr>
          <p:nvPr>
            <p:ph type="sldNum" sz="quarter" idx="12"/>
          </p:nvPr>
        </p:nvSpPr>
        <p:spPr/>
        <p:txBody>
          <a:bodyPr/>
          <a:lstStyle/>
          <a:p>
            <a:fld id="{8A0576F8-4F0C-FD4F-B2E1-A427388F89CF}" type="slidenum">
              <a:rPr lang="en-US" smtClean="0"/>
              <a:t>‹N°›</a:t>
            </a:fld>
            <a:endParaRPr lang="en-US"/>
          </a:p>
        </p:txBody>
      </p:sp>
    </p:spTree>
    <p:extLst>
      <p:ext uri="{BB962C8B-B14F-4D97-AF65-F5344CB8AC3E}">
        <p14:creationId xmlns:p14="http://schemas.microsoft.com/office/powerpoint/2010/main" val="2863910002"/>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B02339-CF89-C713-9830-4EE4E61CCF3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19B18D-E841-596B-A981-102A7EB15927}"/>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D5E5658-C68B-8706-F8AA-144E8263573C}"/>
              </a:ext>
            </a:extLst>
          </p:cNvPr>
          <p:cNvSpPr>
            <a:spLocks noGrp="1"/>
          </p:cNvSpPr>
          <p:nvPr>
            <p:ph type="dt" sz="half" idx="10"/>
          </p:nvPr>
        </p:nvSpPr>
        <p:spPr/>
        <p:txBody>
          <a:bodyPr/>
          <a:lstStyle/>
          <a:p>
            <a:fld id="{72345051-2045-45DA-935E-2E3CA1A69ADC}" type="datetimeFigureOut">
              <a:rPr lang="en-US" smtClean="0"/>
              <a:t>2/23/2023</a:t>
            </a:fld>
            <a:endParaRPr lang="en-US" dirty="0"/>
          </a:p>
        </p:txBody>
      </p:sp>
      <p:sp>
        <p:nvSpPr>
          <p:cNvPr id="5" name="Espace réservé du pied de page 4">
            <a:extLst>
              <a:ext uri="{FF2B5EF4-FFF2-40B4-BE49-F238E27FC236}">
                <a16:creationId xmlns:a16="http://schemas.microsoft.com/office/drawing/2014/main" id="{1A77C913-C9AB-EF3A-465C-BFDD4816CF57}"/>
              </a:ext>
            </a:extLst>
          </p:cNvPr>
          <p:cNvSpPr>
            <a:spLocks noGrp="1"/>
          </p:cNvSpPr>
          <p:nvPr>
            <p:ph type="ftr" sz="quarter" idx="11"/>
          </p:nvPr>
        </p:nvSpPr>
        <p:spPr/>
        <p:txBody>
          <a:bodyPr/>
          <a:lstStyle/>
          <a:p>
            <a:endParaRPr lang="en-US" dirty="0"/>
          </a:p>
        </p:txBody>
      </p:sp>
      <p:sp>
        <p:nvSpPr>
          <p:cNvPr id="6" name="Espace réservé du numéro de diapositive 5">
            <a:extLst>
              <a:ext uri="{FF2B5EF4-FFF2-40B4-BE49-F238E27FC236}">
                <a16:creationId xmlns:a16="http://schemas.microsoft.com/office/drawing/2014/main" id="{37DABFE2-9F1E-CD50-3D29-547DBA30F58F}"/>
              </a:ext>
            </a:extLst>
          </p:cNvPr>
          <p:cNvSpPr>
            <a:spLocks noGrp="1"/>
          </p:cNvSpPr>
          <p:nvPr>
            <p:ph type="sldNum" sz="quarter" idx="12"/>
          </p:nvPr>
        </p:nvSpPr>
        <p:spPr/>
        <p:txBody>
          <a:bodyPr/>
          <a:lstStyle/>
          <a:p>
            <a:fld id="{A7CD31F4-64FA-4BA0-9498-67783267A8C8}" type="slidenum">
              <a:rPr lang="en-US" smtClean="0"/>
              <a:t>‹N°›</a:t>
            </a:fld>
            <a:endParaRPr lang="en-US" dirty="0"/>
          </a:p>
        </p:txBody>
      </p:sp>
    </p:spTree>
    <p:extLst>
      <p:ext uri="{BB962C8B-B14F-4D97-AF65-F5344CB8AC3E}">
        <p14:creationId xmlns:p14="http://schemas.microsoft.com/office/powerpoint/2010/main" val="9342336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
            <a:ext cx="10972800" cy="878300"/>
          </a:xfrm>
        </p:spPr>
        <p:txBody>
          <a:bodyPr>
            <a:normAutofit/>
          </a:bodyPr>
          <a:lstStyle>
            <a:lvl1pPr>
              <a:defRPr sz="4000">
                <a:solidFill>
                  <a:srgbClr val="A40000"/>
                </a:solidFill>
              </a:defRPr>
            </a:lvl1pPr>
          </a:lstStyle>
          <a:p>
            <a:r>
              <a:rPr lang="en-US"/>
              <a:t>CLICK TO EDIT MASTER TITLE STYLE</a:t>
            </a:r>
          </a:p>
        </p:txBody>
      </p:sp>
      <p:sp>
        <p:nvSpPr>
          <p:cNvPr id="3" name="Content Placeholder 2"/>
          <p:cNvSpPr>
            <a:spLocks noGrp="1"/>
          </p:cNvSpPr>
          <p:nvPr>
            <p:ph idx="1"/>
          </p:nvPr>
        </p:nvSpPr>
        <p:spPr>
          <a:xfrm>
            <a:off x="609600" y="1351721"/>
            <a:ext cx="10972800" cy="4774443"/>
          </a:xfrm>
        </p:spPr>
        <p:txBody>
          <a:bodyPr>
            <a:normAutofit/>
          </a:bodyPr>
          <a:lstStyle>
            <a:lvl1pPr>
              <a:defRPr sz="2667"/>
            </a:lvl1pPr>
            <a:lvl2pPr>
              <a:defRPr sz="2400"/>
            </a:lvl2pPr>
            <a:lvl3pPr>
              <a:defRPr sz="2133"/>
            </a:lvl3pPr>
            <a:lvl4pPr>
              <a:defRPr sz="2133"/>
            </a:lvl4pPr>
            <a:lvl5pPr>
              <a:defRPr sz="2133"/>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74096" y="6599586"/>
            <a:ext cx="2844800" cy="365125"/>
          </a:xfrm>
        </p:spPr>
        <p:txBody>
          <a:bodyPr/>
          <a:lstStyle/>
          <a:p>
            <a:fld id="{7255539D-7F82-D84C-95AB-595A89410EEF}" type="datetimeFigureOut">
              <a:rPr lang="en-US" smtClean="0"/>
              <a:t>2/23/2023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‹N°›</a:t>
            </a:fld>
            <a:endParaRPr lang="en-US"/>
          </a:p>
        </p:txBody>
      </p:sp>
    </p:spTree>
    <p:extLst>
      <p:ext uri="{BB962C8B-B14F-4D97-AF65-F5344CB8AC3E}">
        <p14:creationId xmlns:p14="http://schemas.microsoft.com/office/powerpoint/2010/main" val="905753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31DF0E-ED3A-0B6D-2AC2-9CD67D5779F1}"/>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79E62F93-0360-BB95-FA42-FA6E13CEE1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F5E42EEA-7EE4-2284-0A4A-4260D079D918}"/>
              </a:ext>
            </a:extLst>
          </p:cNvPr>
          <p:cNvSpPr>
            <a:spLocks noGrp="1"/>
          </p:cNvSpPr>
          <p:nvPr>
            <p:ph type="dt" sz="half" idx="10"/>
          </p:nvPr>
        </p:nvSpPr>
        <p:spPr/>
        <p:txBody>
          <a:bodyPr/>
          <a:lstStyle/>
          <a:p>
            <a:fld id="{101A5596-1BD7-4052-B4DD-718155E77543}" type="datetime1">
              <a:rPr lang="fr-FR" smtClean="0"/>
              <a:t>23/02/2023</a:t>
            </a:fld>
            <a:endParaRPr lang="fr-FR"/>
          </a:p>
        </p:txBody>
      </p:sp>
      <p:sp>
        <p:nvSpPr>
          <p:cNvPr id="5" name="Espace réservé du pied de page 4">
            <a:extLst>
              <a:ext uri="{FF2B5EF4-FFF2-40B4-BE49-F238E27FC236}">
                <a16:creationId xmlns:a16="http://schemas.microsoft.com/office/drawing/2014/main" id="{DA8B6B57-C4BC-08B2-9C7F-5543FFDE7D9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B06B7F4-F942-FCCB-781F-59C60876CCA2}"/>
              </a:ext>
            </a:extLst>
          </p:cNvPr>
          <p:cNvSpPr>
            <a:spLocks noGrp="1"/>
          </p:cNvSpPr>
          <p:nvPr>
            <p:ph type="sldNum" sz="quarter" idx="12"/>
          </p:nvPr>
        </p:nvSpPr>
        <p:spPr/>
        <p:txBody>
          <a:bodyPr/>
          <a:lstStyle/>
          <a:p>
            <a:fld id="{B1ADF21E-F27C-415E-A9FB-34CE916D6451}" type="slidenum">
              <a:rPr lang="fr-FR" smtClean="0"/>
              <a:t>‹N°›</a:t>
            </a:fld>
            <a:endParaRPr lang="fr-FR"/>
          </a:p>
        </p:txBody>
      </p:sp>
    </p:spTree>
    <p:extLst>
      <p:ext uri="{BB962C8B-B14F-4D97-AF65-F5344CB8AC3E}">
        <p14:creationId xmlns:p14="http://schemas.microsoft.com/office/powerpoint/2010/main" val="432758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197AC3-DE37-304D-07CB-B64D3D8634C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32C299E-A95C-7086-1FF1-7E2672ADE559}"/>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D347B90B-9CD6-DB5F-CBF8-FF1C6EDF65C9}"/>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0674C49C-6B07-2F06-6FA2-F38F29205787}"/>
              </a:ext>
            </a:extLst>
          </p:cNvPr>
          <p:cNvSpPr>
            <a:spLocks noGrp="1"/>
          </p:cNvSpPr>
          <p:nvPr>
            <p:ph type="dt" sz="half" idx="10"/>
          </p:nvPr>
        </p:nvSpPr>
        <p:spPr/>
        <p:txBody>
          <a:bodyPr/>
          <a:lstStyle/>
          <a:p>
            <a:fld id="{110D61A5-6B7C-45CE-A85D-8D23D9F19DA6}" type="datetime1">
              <a:rPr lang="fr-FR" smtClean="0"/>
              <a:t>23/02/2023</a:t>
            </a:fld>
            <a:endParaRPr lang="fr-FR"/>
          </a:p>
        </p:txBody>
      </p:sp>
      <p:sp>
        <p:nvSpPr>
          <p:cNvPr id="6" name="Espace réservé du pied de page 5">
            <a:extLst>
              <a:ext uri="{FF2B5EF4-FFF2-40B4-BE49-F238E27FC236}">
                <a16:creationId xmlns:a16="http://schemas.microsoft.com/office/drawing/2014/main" id="{34E9DC99-0D81-03DB-6352-43DF24866FD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72D6FD3-3957-46DF-345B-069D33BDA136}"/>
              </a:ext>
            </a:extLst>
          </p:cNvPr>
          <p:cNvSpPr>
            <a:spLocks noGrp="1"/>
          </p:cNvSpPr>
          <p:nvPr>
            <p:ph type="sldNum" sz="quarter" idx="12"/>
          </p:nvPr>
        </p:nvSpPr>
        <p:spPr/>
        <p:txBody>
          <a:bodyPr/>
          <a:lstStyle/>
          <a:p>
            <a:fld id="{B1ADF21E-F27C-415E-A9FB-34CE916D6451}" type="slidenum">
              <a:rPr lang="fr-FR" smtClean="0"/>
              <a:t>‹N°›</a:t>
            </a:fld>
            <a:endParaRPr lang="fr-FR"/>
          </a:p>
        </p:txBody>
      </p:sp>
    </p:spTree>
    <p:extLst>
      <p:ext uri="{BB962C8B-B14F-4D97-AF65-F5344CB8AC3E}">
        <p14:creationId xmlns:p14="http://schemas.microsoft.com/office/powerpoint/2010/main" val="2227248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DE34E8-1E5D-34A4-EEE6-16B2237D0C74}"/>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6D0A11A-769C-68A2-8856-D4D6DD6EE4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3B70C7B0-C291-BBC0-6846-119108BBC20B}"/>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B614623A-65E4-62C8-BF32-704FE05966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D9C6C3B-23FE-E06F-1074-4B09AF67F6AB}"/>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BB279BA8-93B7-FA9F-E5ED-6AB0DAE288EF}"/>
              </a:ext>
            </a:extLst>
          </p:cNvPr>
          <p:cNvSpPr>
            <a:spLocks noGrp="1"/>
          </p:cNvSpPr>
          <p:nvPr>
            <p:ph type="dt" sz="half" idx="10"/>
          </p:nvPr>
        </p:nvSpPr>
        <p:spPr/>
        <p:txBody>
          <a:bodyPr/>
          <a:lstStyle/>
          <a:p>
            <a:fld id="{14D62453-AC9B-4636-A412-68D3497EBB3E}" type="datetime1">
              <a:rPr lang="fr-FR" smtClean="0"/>
              <a:t>23/02/2023</a:t>
            </a:fld>
            <a:endParaRPr lang="fr-FR"/>
          </a:p>
        </p:txBody>
      </p:sp>
      <p:sp>
        <p:nvSpPr>
          <p:cNvPr id="8" name="Espace réservé du pied de page 7">
            <a:extLst>
              <a:ext uri="{FF2B5EF4-FFF2-40B4-BE49-F238E27FC236}">
                <a16:creationId xmlns:a16="http://schemas.microsoft.com/office/drawing/2014/main" id="{32D3E895-0AA1-81AB-A9DC-28EE12E8E28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0C84ED54-655D-DBE5-AEA9-D6508CD49965}"/>
              </a:ext>
            </a:extLst>
          </p:cNvPr>
          <p:cNvSpPr>
            <a:spLocks noGrp="1"/>
          </p:cNvSpPr>
          <p:nvPr>
            <p:ph type="sldNum" sz="quarter" idx="12"/>
          </p:nvPr>
        </p:nvSpPr>
        <p:spPr/>
        <p:txBody>
          <a:bodyPr/>
          <a:lstStyle/>
          <a:p>
            <a:fld id="{B1ADF21E-F27C-415E-A9FB-34CE916D6451}" type="slidenum">
              <a:rPr lang="fr-FR" smtClean="0"/>
              <a:t>‹N°›</a:t>
            </a:fld>
            <a:endParaRPr lang="fr-FR"/>
          </a:p>
        </p:txBody>
      </p:sp>
    </p:spTree>
    <p:extLst>
      <p:ext uri="{BB962C8B-B14F-4D97-AF65-F5344CB8AC3E}">
        <p14:creationId xmlns:p14="http://schemas.microsoft.com/office/powerpoint/2010/main" val="3554575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F5011D-F3DD-E384-D5BA-C64E64A0948C}"/>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D6DEC82F-BF3F-298B-6837-47FE1799BD93}"/>
              </a:ext>
            </a:extLst>
          </p:cNvPr>
          <p:cNvSpPr>
            <a:spLocks noGrp="1"/>
          </p:cNvSpPr>
          <p:nvPr>
            <p:ph type="dt" sz="half" idx="10"/>
          </p:nvPr>
        </p:nvSpPr>
        <p:spPr/>
        <p:txBody>
          <a:bodyPr/>
          <a:lstStyle/>
          <a:p>
            <a:fld id="{E5EE169E-E0EE-4F4F-9CD4-F6669AD2A330}" type="datetime1">
              <a:rPr lang="fr-FR" smtClean="0"/>
              <a:t>23/02/2023</a:t>
            </a:fld>
            <a:endParaRPr lang="fr-FR"/>
          </a:p>
        </p:txBody>
      </p:sp>
      <p:sp>
        <p:nvSpPr>
          <p:cNvPr id="4" name="Espace réservé du pied de page 3">
            <a:extLst>
              <a:ext uri="{FF2B5EF4-FFF2-40B4-BE49-F238E27FC236}">
                <a16:creationId xmlns:a16="http://schemas.microsoft.com/office/drawing/2014/main" id="{71A06476-A7E4-AFBA-CD3F-CFA592ABC64A}"/>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7C82D6B6-7623-EC65-D1CE-D47FFBC4989E}"/>
              </a:ext>
            </a:extLst>
          </p:cNvPr>
          <p:cNvSpPr>
            <a:spLocks noGrp="1"/>
          </p:cNvSpPr>
          <p:nvPr>
            <p:ph type="sldNum" sz="quarter" idx="12"/>
          </p:nvPr>
        </p:nvSpPr>
        <p:spPr/>
        <p:txBody>
          <a:bodyPr/>
          <a:lstStyle/>
          <a:p>
            <a:fld id="{B1ADF21E-F27C-415E-A9FB-34CE916D6451}" type="slidenum">
              <a:rPr lang="fr-FR" smtClean="0"/>
              <a:t>‹N°›</a:t>
            </a:fld>
            <a:endParaRPr lang="fr-FR"/>
          </a:p>
        </p:txBody>
      </p:sp>
    </p:spTree>
    <p:extLst>
      <p:ext uri="{BB962C8B-B14F-4D97-AF65-F5344CB8AC3E}">
        <p14:creationId xmlns:p14="http://schemas.microsoft.com/office/powerpoint/2010/main" val="2033206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98C5335-EF77-4C1D-E5F7-F064E0B196CC}"/>
              </a:ext>
            </a:extLst>
          </p:cNvPr>
          <p:cNvSpPr>
            <a:spLocks noGrp="1"/>
          </p:cNvSpPr>
          <p:nvPr>
            <p:ph type="dt" sz="half" idx="10"/>
          </p:nvPr>
        </p:nvSpPr>
        <p:spPr/>
        <p:txBody>
          <a:bodyPr/>
          <a:lstStyle/>
          <a:p>
            <a:fld id="{E4EE99BB-2F6D-48BD-A58F-FF955CBA3A51}" type="datetime1">
              <a:rPr lang="fr-FR" smtClean="0"/>
              <a:t>23/02/2023</a:t>
            </a:fld>
            <a:endParaRPr lang="fr-FR"/>
          </a:p>
        </p:txBody>
      </p:sp>
      <p:sp>
        <p:nvSpPr>
          <p:cNvPr id="3" name="Espace réservé du pied de page 2">
            <a:extLst>
              <a:ext uri="{FF2B5EF4-FFF2-40B4-BE49-F238E27FC236}">
                <a16:creationId xmlns:a16="http://schemas.microsoft.com/office/drawing/2014/main" id="{DE7A859B-4D81-7F13-AD43-01040D0A537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048EA55-F1DA-19B6-49B1-64D04A12D364}"/>
              </a:ext>
            </a:extLst>
          </p:cNvPr>
          <p:cNvSpPr>
            <a:spLocks noGrp="1"/>
          </p:cNvSpPr>
          <p:nvPr>
            <p:ph type="sldNum" sz="quarter" idx="12"/>
          </p:nvPr>
        </p:nvSpPr>
        <p:spPr/>
        <p:txBody>
          <a:bodyPr/>
          <a:lstStyle/>
          <a:p>
            <a:fld id="{B1ADF21E-F27C-415E-A9FB-34CE916D6451}" type="slidenum">
              <a:rPr lang="fr-FR" smtClean="0"/>
              <a:t>‹N°›</a:t>
            </a:fld>
            <a:endParaRPr lang="fr-FR"/>
          </a:p>
        </p:txBody>
      </p:sp>
    </p:spTree>
    <p:extLst>
      <p:ext uri="{BB962C8B-B14F-4D97-AF65-F5344CB8AC3E}">
        <p14:creationId xmlns:p14="http://schemas.microsoft.com/office/powerpoint/2010/main" val="1126803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177C4F-F532-1E77-AC04-83CFB526B93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A8211A0B-8A31-2613-E284-317AA6D878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7EA58FF2-E403-C5C2-629D-EB188A7A9E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F9AFA98-F0D4-E06C-24B8-8FB0E76356C5}"/>
              </a:ext>
            </a:extLst>
          </p:cNvPr>
          <p:cNvSpPr>
            <a:spLocks noGrp="1"/>
          </p:cNvSpPr>
          <p:nvPr>
            <p:ph type="dt" sz="half" idx="10"/>
          </p:nvPr>
        </p:nvSpPr>
        <p:spPr/>
        <p:txBody>
          <a:bodyPr/>
          <a:lstStyle/>
          <a:p>
            <a:fld id="{91F45143-DD71-478A-9FAE-94F8AE3BF0C2}" type="datetime1">
              <a:rPr lang="fr-FR" smtClean="0"/>
              <a:t>23/02/2023</a:t>
            </a:fld>
            <a:endParaRPr lang="fr-FR"/>
          </a:p>
        </p:txBody>
      </p:sp>
      <p:sp>
        <p:nvSpPr>
          <p:cNvPr id="6" name="Espace réservé du pied de page 5">
            <a:extLst>
              <a:ext uri="{FF2B5EF4-FFF2-40B4-BE49-F238E27FC236}">
                <a16:creationId xmlns:a16="http://schemas.microsoft.com/office/drawing/2014/main" id="{9AC12D03-BC14-98EC-6CAF-E241BFBEBC5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C96768C-F301-FBF0-8C02-281D2DB8661B}"/>
              </a:ext>
            </a:extLst>
          </p:cNvPr>
          <p:cNvSpPr>
            <a:spLocks noGrp="1"/>
          </p:cNvSpPr>
          <p:nvPr>
            <p:ph type="sldNum" sz="quarter" idx="12"/>
          </p:nvPr>
        </p:nvSpPr>
        <p:spPr/>
        <p:txBody>
          <a:bodyPr/>
          <a:lstStyle/>
          <a:p>
            <a:fld id="{B1ADF21E-F27C-415E-A9FB-34CE916D6451}" type="slidenum">
              <a:rPr lang="fr-FR" smtClean="0"/>
              <a:t>‹N°›</a:t>
            </a:fld>
            <a:endParaRPr lang="fr-FR"/>
          </a:p>
        </p:txBody>
      </p:sp>
    </p:spTree>
    <p:extLst>
      <p:ext uri="{BB962C8B-B14F-4D97-AF65-F5344CB8AC3E}">
        <p14:creationId xmlns:p14="http://schemas.microsoft.com/office/powerpoint/2010/main" val="1778611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B1DBC0-4158-8C96-5E69-1A011B5E6A5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4CE94B8D-92C2-55CB-89CF-DD3C0D4595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96ED544B-8647-5C15-F73B-D855548C21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C24F11A-38BE-4DA9-EFC1-99C4B94DA4EB}"/>
              </a:ext>
            </a:extLst>
          </p:cNvPr>
          <p:cNvSpPr>
            <a:spLocks noGrp="1"/>
          </p:cNvSpPr>
          <p:nvPr>
            <p:ph type="dt" sz="half" idx="10"/>
          </p:nvPr>
        </p:nvSpPr>
        <p:spPr/>
        <p:txBody>
          <a:bodyPr/>
          <a:lstStyle/>
          <a:p>
            <a:fld id="{1456ED08-E72A-4966-AD92-54F9DA6E0134}" type="datetime1">
              <a:rPr lang="fr-FR" smtClean="0"/>
              <a:t>23/02/2023</a:t>
            </a:fld>
            <a:endParaRPr lang="fr-FR"/>
          </a:p>
        </p:txBody>
      </p:sp>
      <p:sp>
        <p:nvSpPr>
          <p:cNvPr id="6" name="Espace réservé du pied de page 5">
            <a:extLst>
              <a:ext uri="{FF2B5EF4-FFF2-40B4-BE49-F238E27FC236}">
                <a16:creationId xmlns:a16="http://schemas.microsoft.com/office/drawing/2014/main" id="{C16B94C1-A9EA-0A44-C1B8-C2D2E8536FC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0F5499F-AA9D-4B95-4D75-B1A92E3A57C5}"/>
              </a:ext>
            </a:extLst>
          </p:cNvPr>
          <p:cNvSpPr>
            <a:spLocks noGrp="1"/>
          </p:cNvSpPr>
          <p:nvPr>
            <p:ph type="sldNum" sz="quarter" idx="12"/>
          </p:nvPr>
        </p:nvSpPr>
        <p:spPr/>
        <p:txBody>
          <a:bodyPr/>
          <a:lstStyle/>
          <a:p>
            <a:fld id="{B1ADF21E-F27C-415E-A9FB-34CE916D6451}" type="slidenum">
              <a:rPr lang="fr-FR" smtClean="0"/>
              <a:t>‹N°›</a:t>
            </a:fld>
            <a:endParaRPr lang="fr-FR"/>
          </a:p>
        </p:txBody>
      </p:sp>
    </p:spTree>
    <p:extLst>
      <p:ext uri="{BB962C8B-B14F-4D97-AF65-F5344CB8AC3E}">
        <p14:creationId xmlns:p14="http://schemas.microsoft.com/office/powerpoint/2010/main" val="3995737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4.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2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6.xml"/><Relationship Id="rId1"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294DEC9-9014-093B-54C3-E8238D35C3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B270B933-ABFC-68AF-E1CB-EE5DDBDBBC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13E5C63-4EF4-B235-668D-3A6487E8F5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AE80D8-768D-4FD5-B1E0-F9C34D6B0052}" type="datetime1">
              <a:rPr lang="fr-FR" smtClean="0"/>
              <a:t>23/02/2023</a:t>
            </a:fld>
            <a:endParaRPr lang="fr-FR"/>
          </a:p>
        </p:txBody>
      </p:sp>
      <p:sp>
        <p:nvSpPr>
          <p:cNvPr id="5" name="Espace réservé du pied de page 4">
            <a:extLst>
              <a:ext uri="{FF2B5EF4-FFF2-40B4-BE49-F238E27FC236}">
                <a16:creationId xmlns:a16="http://schemas.microsoft.com/office/drawing/2014/main" id="{8691D075-9DD5-405D-2F2D-3EC5E9822E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B2B47379-DFDB-4F54-2DB6-CDB6204A93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ADF21E-F27C-415E-A9FB-34CE916D6451}" type="slidenum">
              <a:rPr lang="fr-FR" smtClean="0"/>
              <a:t>‹N°›</a:t>
            </a:fld>
            <a:endParaRPr lang="fr-FR"/>
          </a:p>
        </p:txBody>
      </p:sp>
    </p:spTree>
    <p:extLst>
      <p:ext uri="{BB962C8B-B14F-4D97-AF65-F5344CB8AC3E}">
        <p14:creationId xmlns:p14="http://schemas.microsoft.com/office/powerpoint/2010/main" val="1796086344"/>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0F81BC37-9CB5-4CE4-96B4-896BAFA69F4B}" type="datetime1">
              <a:rPr lang="fr-FR" smtClean="0"/>
              <a:t>23/02/2023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‹N°›</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650"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8AA21E3-9D42-42FB-9B86-33B9F7421A99}" type="datetime1">
              <a:rPr lang="fr-FR" smtClean="0"/>
              <a:t>23/02/2023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‹N°›</a:t>
            </a:fld>
            <a:endParaRPr lang="en-US"/>
          </a:p>
        </p:txBody>
      </p:sp>
    </p:spTree>
    <p:extLst>
      <p:ext uri="{BB962C8B-B14F-4D97-AF65-F5344CB8AC3E}">
        <p14:creationId xmlns:p14="http://schemas.microsoft.com/office/powerpoint/2010/main" val="3404827436"/>
      </p:ext>
    </p:extLst>
  </p:cSld>
  <p:clrMap bg1="lt1" tx1="dk1" bg2="lt2" tx2="dk2" accent1="accent1" accent2="accent2" accent3="accent3" accent4="accent4" accent5="accent5" accent6="accent6" hlink="hlink" folHlink="folHlink"/>
  <p:sldLayoutIdLst>
    <p:sldLayoutId id="2147483662"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EC30144-9C3D-0EAE-C470-5E8FAD4C159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5860852-8BB2-086F-AC78-BBEB3BF732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A256153-422E-F6FD-2856-93B985D962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AE80D8-768D-4FD5-B1E0-F9C34D6B0052}" type="datetime1">
              <a:rPr lang="fr-FR" smtClean="0"/>
              <a:t>23/02/2023</a:t>
            </a:fld>
            <a:endParaRPr lang="fr-FR"/>
          </a:p>
        </p:txBody>
      </p:sp>
      <p:sp>
        <p:nvSpPr>
          <p:cNvPr id="5" name="Espace réservé du pied de page 4">
            <a:extLst>
              <a:ext uri="{FF2B5EF4-FFF2-40B4-BE49-F238E27FC236}">
                <a16:creationId xmlns:a16="http://schemas.microsoft.com/office/drawing/2014/main" id="{93A84B02-8C72-EBF9-5367-3FC4FBBAE1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0946D602-0CB5-5924-1A17-544E31E2AB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ADF21E-F27C-415E-A9FB-34CE916D6451}" type="slidenum">
              <a:rPr lang="fr-FR" smtClean="0"/>
              <a:t>‹N°›</a:t>
            </a:fld>
            <a:endParaRPr lang="fr-FR"/>
          </a:p>
        </p:txBody>
      </p:sp>
    </p:spTree>
    <p:extLst>
      <p:ext uri="{BB962C8B-B14F-4D97-AF65-F5344CB8AC3E}">
        <p14:creationId xmlns:p14="http://schemas.microsoft.com/office/powerpoint/2010/main" val="4270919374"/>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86F82A-171A-702E-8BB8-61B8078236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3C4A1C8-3945-5272-9198-7E830EB3CB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684F330-CFEF-B93D-702E-32C6156802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345051-2045-45DA-935E-2E3CA1A69ADC}" type="datetimeFigureOut">
              <a:rPr lang="en-US" smtClean="0"/>
              <a:t>2/23/2023</a:t>
            </a:fld>
            <a:endParaRPr lang="en-US" dirty="0"/>
          </a:p>
        </p:txBody>
      </p:sp>
      <p:sp>
        <p:nvSpPr>
          <p:cNvPr id="5" name="Espace réservé du pied de page 4">
            <a:extLst>
              <a:ext uri="{FF2B5EF4-FFF2-40B4-BE49-F238E27FC236}">
                <a16:creationId xmlns:a16="http://schemas.microsoft.com/office/drawing/2014/main" id="{5940EAF9-6142-CA4C-7986-E44D623393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Espace réservé du numéro de diapositive 5">
            <a:extLst>
              <a:ext uri="{FF2B5EF4-FFF2-40B4-BE49-F238E27FC236}">
                <a16:creationId xmlns:a16="http://schemas.microsoft.com/office/drawing/2014/main" id="{83566156-DC7C-2B57-5C9D-5767C66B1F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CD31F4-64FA-4BA0-9498-67783267A8C8}" type="slidenum">
              <a:rPr lang="en-US" smtClean="0"/>
              <a:t>‹N°›</a:t>
            </a:fld>
            <a:endParaRPr lang="en-US" dirty="0"/>
          </a:p>
        </p:txBody>
      </p:sp>
    </p:spTree>
    <p:extLst>
      <p:ext uri="{BB962C8B-B14F-4D97-AF65-F5344CB8AC3E}">
        <p14:creationId xmlns:p14="http://schemas.microsoft.com/office/powerpoint/2010/main" val="234898875"/>
      </p:ext>
    </p:extLst>
  </p:cSld>
  <p:clrMap bg1="lt1" tx1="dk1" bg2="lt2" tx2="dk2" accent1="accent1" accent2="accent2" accent3="accent3" accent4="accent4" accent5="accent5" accent6="accent6" hlink="hlink" folHlink="folHlink"/>
  <p:sldLayoutIdLst>
    <p:sldLayoutId id="214748371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55539D-7F82-D84C-95AB-595A89410EEF}" type="datetimeFigureOut">
              <a:rPr lang="en-US" smtClean="0"/>
              <a:t>2/23/2023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‹N°›</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67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16.gif"/><Relationship Id="rId7" Type="http://schemas.openxmlformats.org/officeDocument/2006/relationships/diagramColors" Target="../diagrams/colors11.xml"/><Relationship Id="rId2" Type="http://schemas.openxmlformats.org/officeDocument/2006/relationships/hyperlink" Target="https://play.kahoot.it/v2/?quizId=e84e6369-978b-44eb-a824-4d439a99aff7" TargetMode="External"/><Relationship Id="rId1" Type="http://schemas.openxmlformats.org/officeDocument/2006/relationships/slideLayout" Target="../slideLayouts/slideLayout12.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2.xml.rels><?xml version="1.0" encoding="UTF-8" standalone="yes"?>
<Relationships xmlns="http://schemas.openxmlformats.org/package/2006/relationships"><Relationship Id="rId8" Type="http://schemas.openxmlformats.org/officeDocument/2006/relationships/image" Target="../media/image19.gif"/><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14.xml"/><Relationship Id="rId3" Type="http://schemas.openxmlformats.org/officeDocument/2006/relationships/image" Target="../media/image20.png"/><Relationship Id="rId7" Type="http://schemas.openxmlformats.org/officeDocument/2006/relationships/diagramQuickStyle" Target="../diagrams/quickStyle14.xml"/><Relationship Id="rId2" Type="http://schemas.openxmlformats.org/officeDocument/2006/relationships/hyperlink" Target="https://ttsfree.com/speech-to-text" TargetMode="External"/><Relationship Id="rId1" Type="http://schemas.openxmlformats.org/officeDocument/2006/relationships/slideLayout" Target="../slideLayouts/slideLayout25.xml"/><Relationship Id="rId6" Type="http://schemas.openxmlformats.org/officeDocument/2006/relationships/diagramLayout" Target="../diagrams/layout14.xml"/><Relationship Id="rId5" Type="http://schemas.openxmlformats.org/officeDocument/2006/relationships/diagramData" Target="../diagrams/data14.xml"/><Relationship Id="rId4" Type="http://schemas.openxmlformats.org/officeDocument/2006/relationships/image" Target="../media/image21.gif"/><Relationship Id="rId9" Type="http://schemas.microsoft.com/office/2007/relationships/diagramDrawing" Target="../diagrams/drawing1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6.xml.rels><?xml version="1.0" encoding="UTF-8" standalone="yes"?>
<Relationships xmlns="http://schemas.openxmlformats.org/package/2006/relationships"><Relationship Id="rId8" Type="http://schemas.openxmlformats.org/officeDocument/2006/relationships/diagramQuickStyle" Target="../diagrams/quickStyle17.xml"/><Relationship Id="rId3" Type="http://schemas.openxmlformats.org/officeDocument/2006/relationships/slideLayout" Target="../slideLayouts/slideLayout2.xml"/><Relationship Id="rId7" Type="http://schemas.openxmlformats.org/officeDocument/2006/relationships/diagramLayout" Target="../diagrams/layout17.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diagramData" Target="../diagrams/data17.xml"/><Relationship Id="rId5" Type="http://schemas.openxmlformats.org/officeDocument/2006/relationships/image" Target="../media/image19.gif"/><Relationship Id="rId10" Type="http://schemas.microsoft.com/office/2007/relationships/diagramDrawing" Target="../diagrams/drawing17.xml"/><Relationship Id="rId4" Type="http://schemas.openxmlformats.org/officeDocument/2006/relationships/image" Target="../media/image14.png"/><Relationship Id="rId9" Type="http://schemas.openxmlformats.org/officeDocument/2006/relationships/diagramColors" Target="../diagrams/colors17.xml"/></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18.xml"/><Relationship Id="rId3" Type="http://schemas.openxmlformats.org/officeDocument/2006/relationships/image" Target="../media/image20.png"/><Relationship Id="rId7" Type="http://schemas.openxmlformats.org/officeDocument/2006/relationships/diagramQuickStyle" Target="../diagrams/quickStyle18.xml"/><Relationship Id="rId2" Type="http://schemas.openxmlformats.org/officeDocument/2006/relationships/hyperlink" Target="https://ttsfree.com/speech-to-text" TargetMode="External"/><Relationship Id="rId1" Type="http://schemas.openxmlformats.org/officeDocument/2006/relationships/slideLayout" Target="../slideLayouts/slideLayout2.xml"/><Relationship Id="rId6" Type="http://schemas.openxmlformats.org/officeDocument/2006/relationships/diagramLayout" Target="../diagrams/layout18.xml"/><Relationship Id="rId5" Type="http://schemas.openxmlformats.org/officeDocument/2006/relationships/diagramData" Target="../diagrams/data18.xml"/><Relationship Id="rId4" Type="http://schemas.openxmlformats.org/officeDocument/2006/relationships/image" Target="../media/image21.gif"/><Relationship Id="rId9" Type="http://schemas.microsoft.com/office/2007/relationships/diagramDrawing" Target="../diagrams/drawing18.xml"/></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19.xml"/><Relationship Id="rId3" Type="http://schemas.openxmlformats.org/officeDocument/2006/relationships/hyperlink" Target="https://play.kahoot.it/v2/?quizId=e822be85-4259-4d67-9ad2-9dbd6b704b6d" TargetMode="External"/><Relationship Id="rId7" Type="http://schemas.openxmlformats.org/officeDocument/2006/relationships/diagramQuickStyle" Target="../diagrams/quickStyle19.xml"/><Relationship Id="rId2" Type="http://schemas.openxmlformats.org/officeDocument/2006/relationships/hyperlink" Target="https://play.kahoot.it/v2/?quizId=0fbd70df-ff98-48aa-9488-1ee4d0540a88" TargetMode="External"/><Relationship Id="rId1" Type="http://schemas.openxmlformats.org/officeDocument/2006/relationships/slideLayout" Target="../slideLayouts/slideLayout12.xml"/><Relationship Id="rId6" Type="http://schemas.openxmlformats.org/officeDocument/2006/relationships/diagramLayout" Target="../diagrams/layout19.xml"/><Relationship Id="rId5" Type="http://schemas.openxmlformats.org/officeDocument/2006/relationships/diagramData" Target="../diagrams/data19.xml"/><Relationship Id="rId4" Type="http://schemas.openxmlformats.org/officeDocument/2006/relationships/image" Target="../media/image16.gif"/><Relationship Id="rId9" Type="http://schemas.microsoft.com/office/2007/relationships/diagramDrawing" Target="../diagrams/drawing19.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image" Target="../media/image19.gif"/><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video" Target="https://www.youtube.com/embed/tJTfeVpcgck?feature=oembed" TargetMode="Externa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image" Target="../media/image19.gif"/><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23.xml.rels><?xml version="1.0" encoding="UTF-8" standalone="yes"?>
<Relationships xmlns="http://schemas.openxmlformats.org/package/2006/relationships"><Relationship Id="rId8" Type="http://schemas.microsoft.com/office/2007/relationships/diagramDrawing" Target="../diagrams/drawing24.xml"/><Relationship Id="rId3" Type="http://schemas.openxmlformats.org/officeDocument/2006/relationships/image" Target="../media/image19.gif"/><Relationship Id="rId7" Type="http://schemas.openxmlformats.org/officeDocument/2006/relationships/diagramColors" Target="../diagrams/colors24.xml"/><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diagramQuickStyle" Target="../diagrams/quickStyle24.xml"/><Relationship Id="rId5" Type="http://schemas.openxmlformats.org/officeDocument/2006/relationships/diagramLayout" Target="../diagrams/layout24.xml"/><Relationship Id="rId4" Type="http://schemas.openxmlformats.org/officeDocument/2006/relationships/diagramData" Target="../diagrams/data24.xml"/></Relationships>
</file>

<file path=ppt/slides/_rels/slide24.xml.rels><?xml version="1.0" encoding="UTF-8" standalone="yes"?>
<Relationships xmlns="http://schemas.openxmlformats.org/package/2006/relationships"><Relationship Id="rId8" Type="http://schemas.openxmlformats.org/officeDocument/2006/relationships/diagramColors" Target="../diagrams/colors25.xml"/><Relationship Id="rId3" Type="http://schemas.openxmlformats.org/officeDocument/2006/relationships/image" Target="../media/image20.png"/><Relationship Id="rId7" Type="http://schemas.openxmlformats.org/officeDocument/2006/relationships/diagramQuickStyle" Target="../diagrams/quickStyle25.xml"/><Relationship Id="rId2" Type="http://schemas.openxmlformats.org/officeDocument/2006/relationships/hyperlink" Target="https://ttsfree.com/speech-to-text" TargetMode="External"/><Relationship Id="rId1" Type="http://schemas.openxmlformats.org/officeDocument/2006/relationships/slideLayout" Target="../slideLayouts/slideLayout2.xml"/><Relationship Id="rId6" Type="http://schemas.openxmlformats.org/officeDocument/2006/relationships/diagramLayout" Target="../diagrams/layout25.xml"/><Relationship Id="rId5" Type="http://schemas.openxmlformats.org/officeDocument/2006/relationships/diagramData" Target="../diagrams/data25.xml"/><Relationship Id="rId4" Type="http://schemas.openxmlformats.org/officeDocument/2006/relationships/image" Target="../media/image21.gif"/><Relationship Id="rId9" Type="http://schemas.microsoft.com/office/2007/relationships/diagramDrawing" Target="../diagrams/drawing25.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image" Target="../media/image19.gif"/><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hyperlink" Target="https://play.kahoot.it/v2/?quizId=04df5118-cf3d-499c-a97a-e8fecd867f8b" TargetMode="Externa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29.xml.rels><?xml version="1.0" encoding="UTF-8" standalone="yes"?>
<Relationships xmlns="http://schemas.openxmlformats.org/package/2006/relationships"><Relationship Id="rId8" Type="http://schemas.microsoft.com/office/2007/relationships/diagramDrawing" Target="../diagrams/drawing30.xml"/><Relationship Id="rId3" Type="http://schemas.openxmlformats.org/officeDocument/2006/relationships/image" Target="../media/image19.gif"/><Relationship Id="rId7" Type="http://schemas.openxmlformats.org/officeDocument/2006/relationships/diagramColors" Target="../diagrams/colors30.xml"/><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diagramQuickStyle" Target="../diagrams/quickStyle30.xml"/><Relationship Id="rId5" Type="http://schemas.openxmlformats.org/officeDocument/2006/relationships/diagramLayout" Target="../diagrams/layout30.xml"/><Relationship Id="rId4" Type="http://schemas.openxmlformats.org/officeDocument/2006/relationships/diagramData" Target="../diagrams/data30.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8" Type="http://schemas.microsoft.com/office/2007/relationships/diagramDrawing" Target="../diagrams/drawing31.xml"/><Relationship Id="rId3" Type="http://schemas.openxmlformats.org/officeDocument/2006/relationships/image" Target="../media/image28.png"/><Relationship Id="rId7" Type="http://schemas.openxmlformats.org/officeDocument/2006/relationships/diagramColors" Target="../diagrams/colors31.xml"/><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diagramQuickStyle" Target="../diagrams/quickStyle31.xml"/><Relationship Id="rId5" Type="http://schemas.openxmlformats.org/officeDocument/2006/relationships/diagramLayout" Target="../diagrams/layout31.xml"/><Relationship Id="rId4" Type="http://schemas.openxmlformats.org/officeDocument/2006/relationships/diagramData" Target="../diagrams/data31.xml"/></Relationships>
</file>

<file path=ppt/slides/_rels/slide31.xml.rels><?xml version="1.0" encoding="UTF-8" standalone="yes"?>
<Relationships xmlns="http://schemas.openxmlformats.org/package/2006/relationships"><Relationship Id="rId8" Type="http://schemas.openxmlformats.org/officeDocument/2006/relationships/diagramColors" Target="../diagrams/colors32.xml"/><Relationship Id="rId3" Type="http://schemas.openxmlformats.org/officeDocument/2006/relationships/image" Target="../media/image29.png"/><Relationship Id="rId7" Type="http://schemas.openxmlformats.org/officeDocument/2006/relationships/diagramQuickStyle" Target="../diagrams/quickStyle32.xml"/><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diagramLayout" Target="../diagrams/layout32.xml"/><Relationship Id="rId11" Type="http://schemas.openxmlformats.org/officeDocument/2006/relationships/image" Target="../media/image32.png"/><Relationship Id="rId5" Type="http://schemas.openxmlformats.org/officeDocument/2006/relationships/diagramData" Target="../diagrams/data32.xml"/><Relationship Id="rId10" Type="http://schemas.openxmlformats.org/officeDocument/2006/relationships/image" Target="../media/image31.png"/><Relationship Id="rId4" Type="http://schemas.openxmlformats.org/officeDocument/2006/relationships/image" Target="../media/image30.png"/><Relationship Id="rId9" Type="http://schemas.microsoft.com/office/2007/relationships/diagramDrawing" Target="../diagrams/drawing32.xml"/></Relationships>
</file>

<file path=ppt/slides/_rels/slide32.xml.rels><?xml version="1.0" encoding="UTF-8" standalone="yes"?>
<Relationships xmlns="http://schemas.openxmlformats.org/package/2006/relationships"><Relationship Id="rId8" Type="http://schemas.openxmlformats.org/officeDocument/2006/relationships/diagramQuickStyle" Target="../diagrams/quickStyle33.xml"/><Relationship Id="rId3" Type="http://schemas.openxmlformats.org/officeDocument/2006/relationships/image" Target="../media/image34.png"/><Relationship Id="rId7" Type="http://schemas.openxmlformats.org/officeDocument/2006/relationships/diagramLayout" Target="../diagrams/layout33.xml"/><Relationship Id="rId2" Type="http://schemas.openxmlformats.org/officeDocument/2006/relationships/image" Target="../media/image33.png"/><Relationship Id="rId1" Type="http://schemas.openxmlformats.org/officeDocument/2006/relationships/slideLayout" Target="../slideLayouts/slideLayout15.xml"/><Relationship Id="rId6" Type="http://schemas.openxmlformats.org/officeDocument/2006/relationships/diagramData" Target="../diagrams/data33.xml"/><Relationship Id="rId5" Type="http://schemas.openxmlformats.org/officeDocument/2006/relationships/image" Target="../media/image36.png"/><Relationship Id="rId10" Type="http://schemas.microsoft.com/office/2007/relationships/diagramDrawing" Target="../diagrams/drawing33.xml"/><Relationship Id="rId4" Type="http://schemas.openxmlformats.org/officeDocument/2006/relationships/image" Target="../media/image35.png"/><Relationship Id="rId9" Type="http://schemas.openxmlformats.org/officeDocument/2006/relationships/diagramColors" Target="../diagrams/colors3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hyperlink" Target="file:///D:\Mes%20documents\PHUONG%20NAM%20CORP\COURS%20VIET\FLE%20Enfants\1.VAS\2022%202023\Plenaries-on-a-Plate-V1.pptx" TargetMode="Externa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diagramQuickStyle" Target="../diagrams/quickStyle5.xml"/><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diagramLayout" Target="../diagrams/layout5.xm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diagramColors" Target="../diagrams/colors4.xml"/><Relationship Id="rId11" Type="http://schemas.openxmlformats.org/officeDocument/2006/relationships/diagramData" Target="../diagrams/data5.xml"/><Relationship Id="rId5" Type="http://schemas.openxmlformats.org/officeDocument/2006/relationships/diagramQuickStyle" Target="../diagrams/quickStyle4.xml"/><Relationship Id="rId15" Type="http://schemas.microsoft.com/office/2007/relationships/diagramDrawing" Target="../diagrams/drawing5.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4.xml"/><Relationship Id="rId9" Type="http://schemas.openxmlformats.org/officeDocument/2006/relationships/image" Target="../media/image12.jpg"/><Relationship Id="rId14" Type="http://schemas.openxmlformats.org/officeDocument/2006/relationships/diagramColors" Target="../diagrams/colors5.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2" Type="http://schemas.openxmlformats.org/officeDocument/2006/relationships/diagramData" Target="../diagrams/data6.xml"/><Relationship Id="rId1" Type="http://schemas.openxmlformats.org/officeDocument/2006/relationships/slideLayout" Target="../slideLayouts/slideLayout12.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8.xml"/><Relationship Id="rId3" Type="http://schemas.openxmlformats.org/officeDocument/2006/relationships/slideLayout" Target="../slideLayouts/slideLayout2.xml"/><Relationship Id="rId7" Type="http://schemas.openxmlformats.org/officeDocument/2006/relationships/diagramLayout" Target="../diagrams/layout8.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diagramData" Target="../diagrams/data8.xml"/><Relationship Id="rId5" Type="http://schemas.openxmlformats.org/officeDocument/2006/relationships/image" Target="../media/image14.png"/><Relationship Id="rId10" Type="http://schemas.microsoft.com/office/2007/relationships/diagramDrawing" Target="../diagrams/drawing8.xml"/><Relationship Id="rId4" Type="http://schemas.openxmlformats.org/officeDocument/2006/relationships/image" Target="../media/image13.png"/><Relationship Id="rId9" Type="http://schemas.openxmlformats.org/officeDocument/2006/relationships/diagramColors" Target="../diagrams/colors8.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Légumes exposés dans un marché">
            <a:extLst>
              <a:ext uri="{FF2B5EF4-FFF2-40B4-BE49-F238E27FC236}">
                <a16:creationId xmlns:a16="http://schemas.microsoft.com/office/drawing/2014/main" id="{A5A46E5D-B726-B440-E2E4-E18A2D6115DA}"/>
              </a:ext>
            </a:extLst>
          </p:cNvPr>
          <p:cNvPicPr>
            <a:picLocks noChangeAspect="1"/>
          </p:cNvPicPr>
          <p:nvPr/>
        </p:nvPicPr>
        <p:blipFill rotWithShape="1">
          <a:blip r:embed="rId2"/>
          <a:srcRect t="4639" b="11091"/>
          <a:stretch/>
        </p:blipFill>
        <p:spPr>
          <a:xfrm>
            <a:off x="20" y="10"/>
            <a:ext cx="12191980" cy="6857990"/>
          </a:xfrm>
          <a:prstGeom prst="rect">
            <a:avLst/>
          </a:prstGeom>
        </p:spPr>
      </p:pic>
      <p:sp>
        <p:nvSpPr>
          <p:cNvPr id="10"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re 1">
            <a:extLst>
              <a:ext uri="{FF2B5EF4-FFF2-40B4-BE49-F238E27FC236}">
                <a16:creationId xmlns:a16="http://schemas.microsoft.com/office/drawing/2014/main" id="{2927BC8B-9F6F-7395-1C1C-8A91DA4E720D}"/>
              </a:ext>
            </a:extLst>
          </p:cNvPr>
          <p:cNvSpPr>
            <a:spLocks noGrp="1"/>
          </p:cNvSpPr>
          <p:nvPr>
            <p:ph type="ctrTitle"/>
          </p:nvPr>
        </p:nvSpPr>
        <p:spPr>
          <a:xfrm>
            <a:off x="8022021" y="3231931"/>
            <a:ext cx="3852041" cy="1834056"/>
          </a:xfrm>
        </p:spPr>
        <p:txBody>
          <a:bodyPr>
            <a:normAutofit/>
          </a:bodyPr>
          <a:lstStyle/>
          <a:p>
            <a:r>
              <a:rPr lang="fr-FR" sz="4000"/>
              <a:t>Au marché</a:t>
            </a:r>
          </a:p>
        </p:txBody>
      </p:sp>
      <p:sp>
        <p:nvSpPr>
          <p:cNvPr id="3" name="Sous-titre 2">
            <a:extLst>
              <a:ext uri="{FF2B5EF4-FFF2-40B4-BE49-F238E27FC236}">
                <a16:creationId xmlns:a16="http://schemas.microsoft.com/office/drawing/2014/main" id="{B74D582A-59F5-CD89-F2B1-B36960B7E1EB}"/>
              </a:ext>
            </a:extLst>
          </p:cNvPr>
          <p:cNvSpPr>
            <a:spLocks noGrp="1"/>
          </p:cNvSpPr>
          <p:nvPr>
            <p:ph type="subTitle" idx="1"/>
          </p:nvPr>
        </p:nvSpPr>
        <p:spPr>
          <a:xfrm>
            <a:off x="7782910" y="5242675"/>
            <a:ext cx="4330262" cy="683284"/>
          </a:xfrm>
        </p:spPr>
        <p:txBody>
          <a:bodyPr>
            <a:normAutofit/>
          </a:bodyPr>
          <a:lstStyle/>
          <a:p>
            <a:r>
              <a:rPr lang="fr-FR" sz="2000" dirty="0"/>
              <a:t>Unité 8 (Leçon 15)</a:t>
            </a:r>
          </a:p>
        </p:txBody>
      </p:sp>
      <p:sp>
        <p:nvSpPr>
          <p:cNvPr id="4" name="Espace réservé du numéro de diapositive 3">
            <a:extLst>
              <a:ext uri="{FF2B5EF4-FFF2-40B4-BE49-F238E27FC236}">
                <a16:creationId xmlns:a16="http://schemas.microsoft.com/office/drawing/2014/main" id="{A746C745-E20A-D51E-2234-B4068133A372}"/>
              </a:ext>
            </a:extLst>
          </p:cNvPr>
          <p:cNvSpPr>
            <a:spLocks noGrp="1"/>
          </p:cNvSpPr>
          <p:nvPr>
            <p:ph type="sldNum" sz="quarter" idx="12"/>
          </p:nvPr>
        </p:nvSpPr>
        <p:spPr>
          <a:xfrm>
            <a:off x="9765161" y="2640943"/>
            <a:ext cx="365760" cy="365125"/>
          </a:xfrm>
          <a:prstGeom prst="ellipse">
            <a:avLst/>
          </a:prstGeom>
          <a:solidFill>
            <a:schemeClr val="bg1">
              <a:alpha val="30000"/>
            </a:schemeClr>
          </a:solidFill>
          <a:ln>
            <a:solidFill>
              <a:schemeClr val="tx1">
                <a:lumMod val="75000"/>
                <a:lumOff val="25000"/>
              </a:schemeClr>
            </a:solidFill>
          </a:ln>
        </p:spPr>
        <p:txBody>
          <a:bodyPr>
            <a:normAutofit/>
          </a:bodyPr>
          <a:lstStyle/>
          <a:p>
            <a:pPr algn="ctr">
              <a:lnSpc>
                <a:spcPct val="90000"/>
              </a:lnSpc>
              <a:spcAft>
                <a:spcPts val="600"/>
              </a:spcAft>
            </a:pPr>
            <a:fld id="{B1ADF21E-F27C-415E-A9FB-34CE916D6451}" type="slidenum">
              <a:rPr lang="fr-FR" sz="1100">
                <a:solidFill>
                  <a:schemeClr val="tx1"/>
                </a:solidFill>
              </a:rPr>
              <a:pPr algn="ctr">
                <a:lnSpc>
                  <a:spcPct val="90000"/>
                </a:lnSpc>
                <a:spcAft>
                  <a:spcPts val="600"/>
                </a:spcAft>
              </a:pPr>
              <a:t>1</a:t>
            </a:fld>
            <a:endParaRPr lang="fr-FR" sz="1100">
              <a:solidFill>
                <a:schemeClr val="tx1"/>
              </a:solidFill>
            </a:endParaRPr>
          </a:p>
        </p:txBody>
      </p:sp>
      <p:cxnSp>
        <p:nvCxnSpPr>
          <p:cNvPr id="12" name="Straight Connector 11">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237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4D7414-A62F-574C-D254-DBD28C13484F}"/>
              </a:ext>
            </a:extLst>
          </p:cNvPr>
          <p:cNvSpPr>
            <a:spLocks noGrp="1"/>
          </p:cNvSpPr>
          <p:nvPr>
            <p:ph type="title"/>
          </p:nvPr>
        </p:nvSpPr>
        <p:spPr>
          <a:xfrm>
            <a:off x="838200" y="365125"/>
            <a:ext cx="5393360" cy="1325564"/>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dirty="0" err="1"/>
              <a:t>Kahoot</a:t>
            </a:r>
            <a:r>
              <a:rPr lang="fr-FR" dirty="0"/>
              <a:t> time ! </a:t>
            </a:r>
          </a:p>
        </p:txBody>
      </p:sp>
      <p:sp>
        <p:nvSpPr>
          <p:cNvPr id="3" name="Espace réservé du contenu 2">
            <a:extLst>
              <a:ext uri="{FF2B5EF4-FFF2-40B4-BE49-F238E27FC236}">
                <a16:creationId xmlns:a16="http://schemas.microsoft.com/office/drawing/2014/main" id="{E67AABDC-711A-2E4B-BB87-F045D6FD5212}"/>
              </a:ext>
            </a:extLst>
          </p:cNvPr>
          <p:cNvSpPr>
            <a:spLocks noGrp="1"/>
          </p:cNvSpPr>
          <p:nvPr>
            <p:ph idx="1"/>
          </p:nvPr>
        </p:nvSpPr>
        <p:spPr>
          <a:xfrm>
            <a:off x="838200" y="2625614"/>
            <a:ext cx="5393360" cy="3551348"/>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r>
              <a:rPr lang="fr-FR" sz="1800" dirty="0">
                <a:effectLst/>
                <a:latin typeface="Calibri" panose="020F0502020204030204" pitchFamily="34" charset="0"/>
                <a:ea typeface="Calibri" panose="020F0502020204030204" pitchFamily="34" charset="0"/>
                <a:cs typeface="Times New Roman" panose="02020603050405020304" pitchFamily="18" charset="0"/>
              </a:rPr>
              <a:t>Marché et magasins </a:t>
            </a:r>
            <a:r>
              <a:rPr lang="fr-FR"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https://play.kahoot.it/v2/?quizId=e84e6369-978b-44eb-a824-4d439a99aff7</a:t>
            </a:r>
            <a:endParaRPr lang="fr-FR" dirty="0"/>
          </a:p>
        </p:txBody>
      </p:sp>
      <p:pic>
        <p:nvPicPr>
          <p:cNvPr id="3074" name="Picture 2" descr="Triple Crown GIF">
            <a:extLst>
              <a:ext uri="{FF2B5EF4-FFF2-40B4-BE49-F238E27FC236}">
                <a16:creationId xmlns:a16="http://schemas.microsoft.com/office/drawing/2014/main" id="{2B7AED59-0F85-55B6-3C54-4691F5A493A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887184" y="1849811"/>
            <a:ext cx="3781051" cy="2514399"/>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DF87C9AC-0EA8-7818-4E1B-249167FAAF22}"/>
              </a:ext>
            </a:extLst>
          </p:cNvPr>
          <p:cNvSpPr txBox="1"/>
          <p:nvPr/>
        </p:nvSpPr>
        <p:spPr>
          <a:xfrm>
            <a:off x="838201" y="1430917"/>
            <a:ext cx="5387633" cy="502766"/>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667" dirty="0"/>
              <a:t>Let’s see what you already know </a:t>
            </a:r>
          </a:p>
        </p:txBody>
      </p:sp>
      <p:sp>
        <p:nvSpPr>
          <p:cNvPr id="6" name="Espace réservé du numéro de diapositive 5">
            <a:extLst>
              <a:ext uri="{FF2B5EF4-FFF2-40B4-BE49-F238E27FC236}">
                <a16:creationId xmlns:a16="http://schemas.microsoft.com/office/drawing/2014/main" id="{B6BF5F34-3B69-899E-AB56-ED79A47CA775}"/>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10</a:t>
            </a:fld>
            <a:endParaRPr lang="en-US"/>
          </a:p>
        </p:txBody>
      </p:sp>
      <p:graphicFrame>
        <p:nvGraphicFramePr>
          <p:cNvPr id="5" name="Diagramme 4">
            <a:extLst>
              <a:ext uri="{FF2B5EF4-FFF2-40B4-BE49-F238E27FC236}">
                <a16:creationId xmlns:a16="http://schemas.microsoft.com/office/drawing/2014/main" id="{04F85D52-436E-DA1E-E51B-1FDFC10EE591}"/>
              </a:ext>
            </a:extLst>
          </p:cNvPr>
          <p:cNvGraphicFramePr/>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492299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826B4A43-2A34-4B22-882C-D7552FA9C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B429BAE5-B200-4FC0-BBC1-8D7C57D1D9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971" y="0"/>
            <a:ext cx="4565104"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62C873C3-1CC5-4954-7A0F-B0BF7E41D811}"/>
              </a:ext>
            </a:extLst>
          </p:cNvPr>
          <p:cNvSpPr>
            <a:spLocks noGrp="1"/>
          </p:cNvSpPr>
          <p:nvPr>
            <p:ph type="title"/>
          </p:nvPr>
        </p:nvSpPr>
        <p:spPr>
          <a:xfrm>
            <a:off x="1036685" y="1152144"/>
            <a:ext cx="3794760" cy="3072393"/>
          </a:xfrm>
        </p:spPr>
        <p:style>
          <a:lnRef idx="1">
            <a:schemeClr val="accent4"/>
          </a:lnRef>
          <a:fillRef idx="3">
            <a:schemeClr val="accent4"/>
          </a:fillRef>
          <a:effectRef idx="2">
            <a:schemeClr val="accent4"/>
          </a:effectRef>
          <a:fontRef idx="minor">
            <a:schemeClr val="lt1"/>
          </a:fontRef>
        </p:style>
        <p:txBody>
          <a:bodyPr vert="horz" lIns="91440" tIns="45720" rIns="91440" bIns="45720" rtlCol="0" anchor="b">
            <a:normAutofit/>
          </a:bodyPr>
          <a:lstStyle/>
          <a:p>
            <a:r>
              <a:rPr lang="en-US" sz="4300" kern="1200" dirty="0">
                <a:solidFill>
                  <a:schemeClr val="tx1"/>
                </a:solidFill>
                <a:latin typeface="+mj-lt"/>
                <a:ea typeface="+mj-ea"/>
                <a:cs typeface="+mj-cs"/>
              </a:rPr>
              <a:t>IV. </a:t>
            </a:r>
            <a:r>
              <a:rPr lang="en-US" sz="4300" u="sng" kern="1200" dirty="0" err="1">
                <a:solidFill>
                  <a:schemeClr val="tx1"/>
                </a:solidFill>
                <a:latin typeface="+mj-lt"/>
                <a:ea typeface="+mj-ea"/>
                <a:cs typeface="+mj-cs"/>
              </a:rPr>
              <a:t>Vocabulaire</a:t>
            </a:r>
            <a:r>
              <a:rPr lang="en-US" sz="4300" kern="1200" dirty="0">
                <a:solidFill>
                  <a:schemeClr val="tx1"/>
                </a:solidFill>
                <a:latin typeface="+mj-lt"/>
                <a:ea typeface="+mj-ea"/>
                <a:cs typeface="+mj-cs"/>
              </a:rPr>
              <a:t> : </a:t>
            </a:r>
            <a:br>
              <a:rPr lang="en-US" sz="4300" kern="1200" dirty="0">
                <a:solidFill>
                  <a:schemeClr val="tx1"/>
                </a:solidFill>
                <a:latin typeface="+mj-lt"/>
                <a:ea typeface="+mj-ea"/>
                <a:cs typeface="+mj-cs"/>
              </a:rPr>
            </a:br>
            <a:r>
              <a:rPr lang="en-US" sz="4300" kern="1200" dirty="0">
                <a:solidFill>
                  <a:schemeClr val="tx1"/>
                </a:solidFill>
                <a:latin typeface="+mj-lt"/>
                <a:ea typeface="+mj-ea"/>
                <a:cs typeface="+mj-cs"/>
              </a:rPr>
              <a:t>les fruits et </a:t>
            </a:r>
            <a:r>
              <a:rPr lang="en-US" sz="4300" kern="1200" dirty="0" err="1">
                <a:solidFill>
                  <a:schemeClr val="tx1"/>
                </a:solidFill>
                <a:latin typeface="+mj-lt"/>
                <a:ea typeface="+mj-ea"/>
                <a:cs typeface="+mj-cs"/>
              </a:rPr>
              <a:t>légumes</a:t>
            </a:r>
            <a:r>
              <a:rPr lang="en-US" sz="4300" kern="1200" dirty="0">
                <a:solidFill>
                  <a:schemeClr val="tx1"/>
                </a:solidFill>
                <a:latin typeface="+mj-lt"/>
                <a:ea typeface="+mj-ea"/>
                <a:cs typeface="+mj-cs"/>
              </a:rPr>
              <a:t> </a:t>
            </a:r>
            <a:br>
              <a:rPr lang="en-US" sz="4300" kern="1200" dirty="0">
                <a:solidFill>
                  <a:schemeClr val="tx1"/>
                </a:solidFill>
                <a:latin typeface="+mj-lt"/>
                <a:ea typeface="+mj-ea"/>
                <a:cs typeface="+mj-cs"/>
              </a:rPr>
            </a:br>
            <a:r>
              <a:rPr lang="en-US" sz="4300" kern="1200" dirty="0">
                <a:solidFill>
                  <a:schemeClr val="tx1"/>
                </a:solidFill>
                <a:latin typeface="+mj-lt"/>
                <a:ea typeface="+mj-ea"/>
                <a:cs typeface="+mj-cs"/>
              </a:rPr>
              <a:t>du </a:t>
            </a:r>
            <a:r>
              <a:rPr lang="en-US" sz="4300" kern="1200" dirty="0" err="1">
                <a:solidFill>
                  <a:schemeClr val="tx1"/>
                </a:solidFill>
                <a:latin typeface="+mj-lt"/>
                <a:ea typeface="+mj-ea"/>
                <a:cs typeface="+mj-cs"/>
              </a:rPr>
              <a:t>marché</a:t>
            </a:r>
            <a:endParaRPr lang="en-US" sz="4300" kern="1200" dirty="0">
              <a:solidFill>
                <a:schemeClr val="tx1"/>
              </a:solidFill>
              <a:latin typeface="+mj-lt"/>
              <a:ea typeface="+mj-ea"/>
              <a:cs typeface="+mj-cs"/>
            </a:endParaRPr>
          </a:p>
        </p:txBody>
      </p:sp>
      <p:grpSp>
        <p:nvGrpSpPr>
          <p:cNvPr id="25" name="Group 24">
            <a:extLst>
              <a:ext uri="{FF2B5EF4-FFF2-40B4-BE49-F238E27FC236}">
                <a16:creationId xmlns:a16="http://schemas.microsoft.com/office/drawing/2014/main" id="{A9644633-5AE1-44D6-8F5F-6376DDA130C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7763256" y="73152"/>
            <a:chExt cx="1178966" cy="232963"/>
          </a:xfrm>
        </p:grpSpPr>
        <p:sp>
          <p:nvSpPr>
            <p:cNvPr id="26" name="Rectangle 64">
              <a:extLst>
                <a:ext uri="{FF2B5EF4-FFF2-40B4-BE49-F238E27FC236}">
                  <a16:creationId xmlns:a16="http://schemas.microsoft.com/office/drawing/2014/main" id="{4FA74995-C5A7-4DBF-BFD1-C4831852DF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6">
              <a:extLst>
                <a:ext uri="{FF2B5EF4-FFF2-40B4-BE49-F238E27FC236}">
                  <a16:creationId xmlns:a16="http://schemas.microsoft.com/office/drawing/2014/main" id="{009DC7CE-EC50-455B-AEF3-758096A62E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4">
              <a:extLst>
                <a:ext uri="{FF2B5EF4-FFF2-40B4-BE49-F238E27FC236}">
                  <a16:creationId xmlns:a16="http://schemas.microsoft.com/office/drawing/2014/main" id="{680D0724-2EE2-4A8E-B7FC-994977F2A6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6">
              <a:extLst>
                <a:ext uri="{FF2B5EF4-FFF2-40B4-BE49-F238E27FC236}">
                  <a16:creationId xmlns:a16="http://schemas.microsoft.com/office/drawing/2014/main" id="{D7DD4A6B-2000-4A3E-BBCE-637ED6CDD2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694A6722-0FE9-4640-B93F-C2BAA89560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19F6A010-3765-4FAB-8CCA-7AC1891419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ED876B1-4DDC-4999-864F-EFF32EFF5C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2DD9B48A-E7DB-4540-8781-F434856A75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2BEF54FF-8FAE-4B7F-ACE8-52ED70B04E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16F687E9-D21B-46CB-8A13-9BFDA780F6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4">
              <a:extLst>
                <a:ext uri="{FF2B5EF4-FFF2-40B4-BE49-F238E27FC236}">
                  <a16:creationId xmlns:a16="http://schemas.microsoft.com/office/drawing/2014/main" id="{49C0A7C4-BA67-480B-9F9A-E965357562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5C27E413-D9C4-45A2-AB5A-A006127984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4">
              <a:extLst>
                <a:ext uri="{FF2B5EF4-FFF2-40B4-BE49-F238E27FC236}">
                  <a16:creationId xmlns:a16="http://schemas.microsoft.com/office/drawing/2014/main" id="{76F8DD1F-1A00-4D5A-B979-33A41277C9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D16F8034-114D-4513-A6BD-F05ABF9AF4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4">
              <a:extLst>
                <a:ext uri="{FF2B5EF4-FFF2-40B4-BE49-F238E27FC236}">
                  <a16:creationId xmlns:a16="http://schemas.microsoft.com/office/drawing/2014/main" id="{1DAD48F0-0B0E-40E2-9ED5-E0FBB99C44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6">
              <a:extLst>
                <a:ext uri="{FF2B5EF4-FFF2-40B4-BE49-F238E27FC236}">
                  <a16:creationId xmlns:a16="http://schemas.microsoft.com/office/drawing/2014/main" id="{A58F217F-BBAB-4ACB-91C0-B119DEFDC6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7D6638B-4C45-4C73-AFE3-8C41F939A9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31A3013F-24A0-486B-A892-92E42BD741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4">
              <a:extLst>
                <a:ext uri="{FF2B5EF4-FFF2-40B4-BE49-F238E27FC236}">
                  <a16:creationId xmlns:a16="http://schemas.microsoft.com/office/drawing/2014/main" id="{F4540C9F-BC47-470D-A9C2-4AB05FB4C5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66">
              <a:extLst>
                <a:ext uri="{FF2B5EF4-FFF2-40B4-BE49-F238E27FC236}">
                  <a16:creationId xmlns:a16="http://schemas.microsoft.com/office/drawing/2014/main" id="{A38505B1-1AD2-47B0-8122-2EB533CBA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Espace réservé du numéro de diapositive 3">
            <a:extLst>
              <a:ext uri="{FF2B5EF4-FFF2-40B4-BE49-F238E27FC236}">
                <a16:creationId xmlns:a16="http://schemas.microsoft.com/office/drawing/2014/main" id="{47A61EF7-D79E-3AB0-902D-A9BA8DD51C9C}"/>
              </a:ext>
            </a:extLst>
          </p:cNvPr>
          <p:cNvSpPr>
            <a:spLocks noGrp="1"/>
          </p:cNvSpPr>
          <p:nvPr>
            <p:ph type="sldNum" sz="quarter" idx="12"/>
          </p:nvPr>
        </p:nvSpPr>
        <p:spPr>
          <a:xfrm>
            <a:off x="73152" y="3383280"/>
            <a:ext cx="457200" cy="365125"/>
          </a:xfrm>
        </p:spPr>
        <p:txBody>
          <a:bodyPr vert="horz" lIns="91440" tIns="45720" rIns="91440" bIns="45720" rtlCol="0" anchor="ctr">
            <a:normAutofit/>
          </a:bodyPr>
          <a:lstStyle/>
          <a:p>
            <a:pPr algn="ctr">
              <a:spcAft>
                <a:spcPts val="600"/>
              </a:spcAft>
            </a:pPr>
            <a:fld id="{B1ADF21E-F27C-415E-A9FB-34CE916D6451}" type="slidenum">
              <a:rPr lang="en-US">
                <a:solidFill>
                  <a:srgbClr val="FFFFFF"/>
                </a:solidFill>
              </a:rPr>
              <a:pPr algn="ctr">
                <a:spcAft>
                  <a:spcPts val="600"/>
                </a:spcAft>
              </a:pPr>
              <a:t>11</a:t>
            </a:fld>
            <a:endParaRPr lang="en-US">
              <a:solidFill>
                <a:srgbClr val="FFFFFF"/>
              </a:solidFill>
            </a:endParaRPr>
          </a:p>
        </p:txBody>
      </p:sp>
      <p:pic>
        <p:nvPicPr>
          <p:cNvPr id="5" name="Picture 21" descr="Dictionnaire d'images - Au marchÃ©">
            <a:extLst>
              <a:ext uri="{FF2B5EF4-FFF2-40B4-BE49-F238E27FC236}">
                <a16:creationId xmlns:a16="http://schemas.microsoft.com/office/drawing/2014/main" id="{9CD02012-4B67-965C-B414-A0A566629483}"/>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3346" t="2875" b="12236"/>
          <a:stretch/>
        </p:blipFill>
        <p:spPr bwMode="auto">
          <a:xfrm>
            <a:off x="6294783" y="306115"/>
            <a:ext cx="5290246" cy="6348830"/>
          </a:xfrm>
          <a:prstGeom prst="rect">
            <a:avLst/>
          </a:prstGeom>
          <a:noFill/>
          <a:extLst>
            <a:ext uri="{53640926-AAD7-44D8-BBD7-CCE9431645EC}">
              <a14:shadowObscured xmlns:a14="http://schemas.microsoft.com/office/drawing/2010/main"/>
            </a:ext>
          </a:extLst>
        </p:spPr>
      </p:pic>
      <p:graphicFrame>
        <p:nvGraphicFramePr>
          <p:cNvPr id="3" name="Diagramme 2">
            <a:extLst>
              <a:ext uri="{FF2B5EF4-FFF2-40B4-BE49-F238E27FC236}">
                <a16:creationId xmlns:a16="http://schemas.microsoft.com/office/drawing/2014/main" id="{B71182C1-8B35-5768-673F-A20B5F83A7A0}"/>
              </a:ext>
            </a:extLst>
          </p:cNvPr>
          <p:cNvGraphicFramePr/>
          <p:nvPr>
            <p:extLst>
              <p:ext uri="{D42A27DB-BD31-4B8C-83A1-F6EECF244321}">
                <p14:modId xmlns:p14="http://schemas.microsoft.com/office/powerpoint/2010/main" val="2620974962"/>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125382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60B0EFB-53ED-4F35-B05D-F658EA021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Picture 18" descr="Les magasins d&amp;#39;aliments worksheet">
            <a:extLst>
              <a:ext uri="{FF2B5EF4-FFF2-40B4-BE49-F238E27FC236}">
                <a16:creationId xmlns:a16="http://schemas.microsoft.com/office/drawing/2014/main" id="{98999687-62F6-DD8F-340C-3B2FC8FC74B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4" b="10406"/>
          <a:stretch/>
        </p:blipFill>
        <p:spPr bwMode="auto">
          <a:xfrm>
            <a:off x="-7366" y="10"/>
            <a:ext cx="5415450" cy="6857990"/>
          </a:xfrm>
          <a:custGeom>
            <a:avLst/>
            <a:gdLst/>
            <a:ahLst/>
            <a:cxnLst/>
            <a:rect l="l" t="t" r="r" b="b"/>
            <a:pathLst>
              <a:path w="4636517" h="6858000">
                <a:moveTo>
                  <a:pt x="0" y="0"/>
                </a:moveTo>
                <a:lnTo>
                  <a:pt x="4636517" y="0"/>
                </a:lnTo>
                <a:lnTo>
                  <a:pt x="4636517" y="6858000"/>
                </a:lnTo>
                <a:lnTo>
                  <a:pt x="0" y="6858000"/>
                </a:lnTo>
                <a:close/>
              </a:path>
            </a:pathLst>
          </a:custGeom>
          <a:noFill/>
          <a:extLst>
            <a:ext uri="{53640926-AAD7-44D8-BBD7-CCE9431645EC}">
              <a14:shadowObscured xmlns:a14="http://schemas.microsoft.com/office/drawing/2010/main"/>
            </a:ext>
          </a:extLst>
        </p:spPr>
      </p:pic>
      <p:sp>
        <p:nvSpPr>
          <p:cNvPr id="16" name="!!Arc">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3531" y="407987"/>
            <a:ext cx="2987899"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9A23A762-1EDA-47B4-DDB6-6EFBF68D1B69}"/>
              </a:ext>
            </a:extLst>
          </p:cNvPr>
          <p:cNvSpPr>
            <a:spLocks noGrp="1"/>
          </p:cNvSpPr>
          <p:nvPr>
            <p:ph type="title"/>
          </p:nvPr>
        </p:nvSpPr>
        <p:spPr>
          <a:xfrm>
            <a:off x="5827048" y="407988"/>
            <a:ext cx="4118926" cy="986098"/>
          </a:xfrm>
        </p:spPr>
        <p:style>
          <a:lnRef idx="2">
            <a:schemeClr val="dk1"/>
          </a:lnRef>
          <a:fillRef idx="1">
            <a:schemeClr val="lt1"/>
          </a:fillRef>
          <a:effectRef idx="0">
            <a:schemeClr val="dk1"/>
          </a:effectRef>
          <a:fontRef idx="minor">
            <a:schemeClr val="dk1"/>
          </a:fontRef>
        </p:style>
        <p:txBody>
          <a:bodyPr>
            <a:normAutofit/>
          </a:bodyPr>
          <a:lstStyle/>
          <a:p>
            <a:r>
              <a:rPr lang="fr-FR" b="1" dirty="0"/>
              <a:t>Les magasins</a:t>
            </a:r>
          </a:p>
        </p:txBody>
      </p:sp>
      <p:sp>
        <p:nvSpPr>
          <p:cNvPr id="11" name="Content Placeholder 10">
            <a:extLst>
              <a:ext uri="{FF2B5EF4-FFF2-40B4-BE49-F238E27FC236}">
                <a16:creationId xmlns:a16="http://schemas.microsoft.com/office/drawing/2014/main" id="{61EFE01E-DF8F-59CE-9189-800EEB6B39BF}"/>
              </a:ext>
            </a:extLst>
          </p:cNvPr>
          <p:cNvSpPr>
            <a:spLocks noGrp="1"/>
          </p:cNvSpPr>
          <p:nvPr>
            <p:ph idx="1"/>
          </p:nvPr>
        </p:nvSpPr>
        <p:spPr>
          <a:xfrm>
            <a:off x="5827048" y="1537088"/>
            <a:ext cx="6140448" cy="5268445"/>
          </a:xfrm>
        </p:spPr>
        <p:txBody>
          <a:bodyPr>
            <a:normAutofit fontScale="92500" lnSpcReduction="10000"/>
          </a:bodyPr>
          <a:lstStyle/>
          <a:p>
            <a:pPr marL="0" indent="0">
              <a:buNone/>
            </a:pPr>
            <a:r>
              <a:rPr lang="fr-FR" u="sng" dirty="0"/>
              <a:t>Où est-ce que je suis ?</a:t>
            </a:r>
          </a:p>
          <a:p>
            <a:r>
              <a:rPr lang="fr-FR" sz="2200" dirty="0"/>
              <a:t>« Je voudrais un mille-feuille et des croissants svp »</a:t>
            </a:r>
          </a:p>
          <a:p>
            <a:pPr marL="0" indent="0">
              <a:buNone/>
            </a:pPr>
            <a:r>
              <a:rPr lang="fr-FR" sz="2200" dirty="0">
                <a:solidFill>
                  <a:srgbClr val="00B0F0"/>
                </a:solidFill>
              </a:rPr>
              <a:t>je suis à la pâtisserie.</a:t>
            </a:r>
          </a:p>
          <a:p>
            <a:r>
              <a:rPr lang="fr-FR" sz="2200" dirty="0"/>
              <a:t>« Je voudrais une baguette blanche svp »</a:t>
            </a:r>
          </a:p>
          <a:p>
            <a:pPr marL="0" indent="0">
              <a:buNone/>
            </a:pPr>
            <a:r>
              <a:rPr lang="fr-FR" sz="2200" dirty="0">
                <a:solidFill>
                  <a:srgbClr val="00B0F0"/>
                </a:solidFill>
              </a:rPr>
              <a:t>je suis à la boulangerie.</a:t>
            </a:r>
          </a:p>
          <a:p>
            <a:r>
              <a:rPr lang="fr-FR" sz="2200" dirty="0"/>
              <a:t>« Je voudrais 1kg de bœuf svp » </a:t>
            </a:r>
          </a:p>
          <a:p>
            <a:pPr marL="0" indent="0">
              <a:buNone/>
            </a:pPr>
            <a:r>
              <a:rPr lang="fr-FR" sz="2200" dirty="0">
                <a:solidFill>
                  <a:srgbClr val="00B0F0"/>
                </a:solidFill>
              </a:rPr>
              <a:t>je suis à la boucherie.</a:t>
            </a:r>
          </a:p>
          <a:p>
            <a:r>
              <a:rPr lang="fr-FR" sz="2200" dirty="0"/>
              <a:t>« Je voudrais 10 tranches de jambon svp »</a:t>
            </a:r>
          </a:p>
          <a:p>
            <a:pPr marL="0" indent="0">
              <a:buNone/>
            </a:pPr>
            <a:r>
              <a:rPr lang="fr-FR" sz="2200" dirty="0">
                <a:solidFill>
                  <a:srgbClr val="00B0F0"/>
                </a:solidFill>
              </a:rPr>
              <a:t>je suis à la charcuterie.</a:t>
            </a:r>
          </a:p>
          <a:p>
            <a:r>
              <a:rPr lang="fr-FR" sz="2200" dirty="0"/>
              <a:t>« Je voudrais un homard et 3kg de crevettes svp, c’est pour un mariage »</a:t>
            </a:r>
          </a:p>
          <a:p>
            <a:pPr marL="0" indent="0">
              <a:buNone/>
            </a:pPr>
            <a:r>
              <a:rPr lang="fr-FR" sz="2200" dirty="0">
                <a:solidFill>
                  <a:srgbClr val="00B0F0"/>
                </a:solidFill>
              </a:rPr>
              <a:t>je suis à la poissonnerie</a:t>
            </a:r>
            <a:r>
              <a:rPr lang="fr-FR" sz="2200" dirty="0"/>
              <a:t>.</a:t>
            </a:r>
          </a:p>
          <a:p>
            <a:r>
              <a:rPr lang="fr-FR" sz="2200" dirty="0"/>
              <a:t>« Je voudrais 500g de fraises et deux brocolis »</a:t>
            </a:r>
          </a:p>
          <a:p>
            <a:pPr marL="0" indent="0">
              <a:buNone/>
            </a:pPr>
            <a:r>
              <a:rPr lang="fr-FR" sz="2200" dirty="0">
                <a:solidFill>
                  <a:srgbClr val="00B0F0"/>
                </a:solidFill>
              </a:rPr>
              <a:t>je suis chez l’épicier / le marchand de fruits et légumes.</a:t>
            </a:r>
          </a:p>
        </p:txBody>
      </p:sp>
      <p:sp>
        <p:nvSpPr>
          <p:cNvPr id="4" name="Espace réservé du numéro de diapositive 3">
            <a:extLst>
              <a:ext uri="{FF2B5EF4-FFF2-40B4-BE49-F238E27FC236}">
                <a16:creationId xmlns:a16="http://schemas.microsoft.com/office/drawing/2014/main" id="{A07EF8DF-C1FD-6E31-E4E4-6DF9F06DF708}"/>
              </a:ext>
            </a:extLst>
          </p:cNvPr>
          <p:cNvSpPr>
            <a:spLocks noGrp="1"/>
          </p:cNvSpPr>
          <p:nvPr>
            <p:ph type="sldNum" sz="quarter" idx="12"/>
          </p:nvPr>
        </p:nvSpPr>
        <p:spPr>
          <a:xfrm>
            <a:off x="10047382" y="6356350"/>
            <a:ext cx="1306417" cy="365125"/>
          </a:xfrm>
        </p:spPr>
        <p:txBody>
          <a:bodyPr>
            <a:normAutofit/>
          </a:bodyPr>
          <a:lstStyle/>
          <a:p>
            <a:pPr>
              <a:spcAft>
                <a:spcPts val="600"/>
              </a:spcAft>
            </a:pPr>
            <a:fld id="{B1ADF21E-F27C-415E-A9FB-34CE916D6451}" type="slidenum">
              <a:rPr lang="fr-FR" smtClean="0"/>
              <a:pPr>
                <a:spcAft>
                  <a:spcPts val="600"/>
                </a:spcAft>
              </a:pPr>
              <a:t>12</a:t>
            </a:fld>
            <a:endParaRPr lang="fr-FR"/>
          </a:p>
        </p:txBody>
      </p:sp>
      <p:graphicFrame>
        <p:nvGraphicFramePr>
          <p:cNvPr id="5" name="Diagramme 4">
            <a:extLst>
              <a:ext uri="{FF2B5EF4-FFF2-40B4-BE49-F238E27FC236}">
                <a16:creationId xmlns:a16="http://schemas.microsoft.com/office/drawing/2014/main" id="{AA01DD56-93D0-448F-1D86-3352D90AD9CB}"/>
              </a:ext>
            </a:extLst>
          </p:cNvPr>
          <p:cNvGraphicFramePr/>
          <p:nvPr>
            <p:extLst>
              <p:ext uri="{D42A27DB-BD31-4B8C-83A1-F6EECF244321}">
                <p14:modId xmlns:p14="http://schemas.microsoft.com/office/powerpoint/2010/main" val="2805083108"/>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Cat Kitty Sticker by 궁디팡팡 캣페스타">
            <a:extLst>
              <a:ext uri="{FF2B5EF4-FFF2-40B4-BE49-F238E27FC236}">
                <a16:creationId xmlns:a16="http://schemas.microsoft.com/office/drawing/2014/main" id="{B1C3A03A-2AC1-9026-8170-7E6A42C80042}"/>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0676082" y="-58348"/>
            <a:ext cx="1515918" cy="1595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191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animEffect transition="in" filter="circle(in)">
                                      <p:cBhvr>
                                        <p:cTn id="7" dur="2000"/>
                                        <p:tgtEl>
                                          <p:spTgt spid="11">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xEl>
                                              <p:pRg st="4" end="4"/>
                                            </p:txEl>
                                          </p:spTgt>
                                        </p:tgtEl>
                                        <p:attrNameLst>
                                          <p:attrName>style.visibility</p:attrName>
                                        </p:attrNameLst>
                                      </p:cBhvr>
                                      <p:to>
                                        <p:strVal val="visible"/>
                                      </p:to>
                                    </p:set>
                                    <p:animEffect transition="in" filter="circle(in)">
                                      <p:cBhvr>
                                        <p:cTn id="12" dur="2000"/>
                                        <p:tgtEl>
                                          <p:spTgt spid="11">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1">
                                            <p:txEl>
                                              <p:pRg st="6" end="6"/>
                                            </p:txEl>
                                          </p:spTgt>
                                        </p:tgtEl>
                                        <p:attrNameLst>
                                          <p:attrName>style.visibility</p:attrName>
                                        </p:attrNameLst>
                                      </p:cBhvr>
                                      <p:to>
                                        <p:strVal val="visible"/>
                                      </p:to>
                                    </p:set>
                                    <p:animEffect transition="in" filter="circle(in)">
                                      <p:cBhvr>
                                        <p:cTn id="17" dur="2000"/>
                                        <p:tgtEl>
                                          <p:spTgt spid="11">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1">
                                            <p:txEl>
                                              <p:pRg st="8" end="8"/>
                                            </p:txEl>
                                          </p:spTgt>
                                        </p:tgtEl>
                                        <p:attrNameLst>
                                          <p:attrName>style.visibility</p:attrName>
                                        </p:attrNameLst>
                                      </p:cBhvr>
                                      <p:to>
                                        <p:strVal val="visible"/>
                                      </p:to>
                                    </p:set>
                                    <p:animEffect transition="in" filter="circle(in)">
                                      <p:cBhvr>
                                        <p:cTn id="22" dur="2000"/>
                                        <p:tgtEl>
                                          <p:spTgt spid="11">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1">
                                            <p:txEl>
                                              <p:pRg st="10" end="10"/>
                                            </p:txEl>
                                          </p:spTgt>
                                        </p:tgtEl>
                                        <p:attrNameLst>
                                          <p:attrName>style.visibility</p:attrName>
                                        </p:attrNameLst>
                                      </p:cBhvr>
                                      <p:to>
                                        <p:strVal val="visible"/>
                                      </p:to>
                                    </p:set>
                                    <p:animEffect transition="in" filter="circle(in)">
                                      <p:cBhvr>
                                        <p:cTn id="27" dur="2000"/>
                                        <p:tgtEl>
                                          <p:spTgt spid="11">
                                            <p:txEl>
                                              <p:pRg st="10" end="1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1">
                                            <p:txEl>
                                              <p:pRg st="12" end="12"/>
                                            </p:txEl>
                                          </p:spTgt>
                                        </p:tgtEl>
                                        <p:attrNameLst>
                                          <p:attrName>style.visibility</p:attrName>
                                        </p:attrNameLst>
                                      </p:cBhvr>
                                      <p:to>
                                        <p:strVal val="visible"/>
                                      </p:to>
                                    </p:set>
                                    <p:animEffect transition="in" filter="circle(in)">
                                      <p:cBhvr>
                                        <p:cTn id="32" dur="2000"/>
                                        <p:tgtEl>
                                          <p:spTgt spid="11">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95438F-9CEF-54DF-1E05-49996D901FF7}"/>
              </a:ext>
            </a:extLst>
          </p:cNvPr>
          <p:cNvSpPr>
            <a:spLocks noGrp="1"/>
          </p:cNvSpPr>
          <p:nvPr>
            <p:ph type="title"/>
          </p:nvPr>
        </p:nvSpPr>
        <p:spPr>
          <a:xfrm>
            <a:off x="838200" y="365126"/>
            <a:ext cx="10515600" cy="1003322"/>
          </a:xfrm>
        </p:spPr>
        <p:txBody>
          <a:bodyPr/>
          <a:lstStyle/>
          <a:p>
            <a:r>
              <a:rPr lang="fr-FR" dirty="0"/>
              <a:t>Practice </a:t>
            </a:r>
            <a:r>
              <a:rPr lang="fr-FR" dirty="0" err="1"/>
              <a:t>your</a:t>
            </a:r>
            <a:r>
              <a:rPr lang="fr-FR" dirty="0"/>
              <a:t> </a:t>
            </a:r>
            <a:r>
              <a:rPr lang="fr-FR" dirty="0" err="1"/>
              <a:t>pronunciation</a:t>
            </a:r>
            <a:r>
              <a:rPr lang="fr-FR" dirty="0"/>
              <a:t> !</a:t>
            </a:r>
          </a:p>
        </p:txBody>
      </p:sp>
      <p:sp>
        <p:nvSpPr>
          <p:cNvPr id="3" name="Espace réservé du contenu 2">
            <a:extLst>
              <a:ext uri="{FF2B5EF4-FFF2-40B4-BE49-F238E27FC236}">
                <a16:creationId xmlns:a16="http://schemas.microsoft.com/office/drawing/2014/main" id="{83D0AC32-3D22-044B-2D6B-A3180D1C29DB}"/>
              </a:ext>
            </a:extLst>
          </p:cNvPr>
          <p:cNvSpPr>
            <a:spLocks noGrp="1"/>
          </p:cNvSpPr>
          <p:nvPr>
            <p:ph idx="1"/>
          </p:nvPr>
        </p:nvSpPr>
        <p:spPr>
          <a:xfrm>
            <a:off x="805905" y="1579683"/>
            <a:ext cx="10515600" cy="4351338"/>
          </a:xfrm>
        </p:spPr>
        <p:txBody>
          <a:bodyPr/>
          <a:lstStyle/>
          <a:p>
            <a:pPr marL="514350" indent="-514350">
              <a:buAutoNum type="arabicParenR"/>
            </a:pPr>
            <a:r>
              <a:rPr lang="fr-FR" dirty="0">
                <a:solidFill>
                  <a:srgbClr val="0563C1"/>
                </a:solidFill>
                <a:hlinkClick r:id="rId2">
                  <a:extLst>
                    <a:ext uri="{A12FA001-AC4F-418D-AE19-62706E023703}">
                      <ahyp:hlinkClr xmlns:ahyp="http://schemas.microsoft.com/office/drawing/2018/hyperlinkcolor" val="tx"/>
                    </a:ext>
                  </a:extLst>
                </a:hlinkClick>
              </a:rPr>
              <a:t>Click </a:t>
            </a:r>
            <a:r>
              <a:rPr lang="fr-FR" dirty="0" err="1">
                <a:solidFill>
                  <a:srgbClr val="0563C1"/>
                </a:solidFill>
                <a:hlinkClick r:id="rId2">
                  <a:extLst>
                    <a:ext uri="{A12FA001-AC4F-418D-AE19-62706E023703}">
                      <ahyp:hlinkClr xmlns:ahyp="http://schemas.microsoft.com/office/drawing/2018/hyperlinkcolor" val="tx"/>
                    </a:ext>
                  </a:extLst>
                </a:hlinkClick>
              </a:rPr>
              <a:t>here</a:t>
            </a:r>
            <a:r>
              <a:rPr lang="fr-FR" dirty="0">
                <a:solidFill>
                  <a:srgbClr val="0563C1"/>
                </a:solidFill>
                <a:hlinkClick r:id="rId2">
                  <a:extLst>
                    <a:ext uri="{A12FA001-AC4F-418D-AE19-62706E023703}">
                      <ahyp:hlinkClr xmlns:ahyp="http://schemas.microsoft.com/office/drawing/2018/hyperlinkcolor" val="tx"/>
                    </a:ext>
                  </a:extLst>
                </a:hlinkClick>
              </a:rPr>
              <a:t> :</a:t>
            </a:r>
            <a:r>
              <a:rPr lang="fr-FR" dirty="0">
                <a:hlinkClick r:id="rId2">
                  <a:extLst>
                    <a:ext uri="{A12FA001-AC4F-418D-AE19-62706E023703}">
                      <ahyp:hlinkClr xmlns:ahyp="http://schemas.microsoft.com/office/drawing/2018/hyperlinkcolor" val="tx"/>
                    </a:ext>
                  </a:extLst>
                </a:hlinkClick>
              </a:rPr>
              <a:t> </a:t>
            </a:r>
            <a:r>
              <a:rPr lang="fr-FR" dirty="0">
                <a:solidFill>
                  <a:srgbClr val="0563C1"/>
                </a:solidFill>
                <a:hlinkClick r:id="rId2">
                  <a:extLst>
                    <a:ext uri="{A12FA001-AC4F-418D-AE19-62706E023703}">
                      <ahyp:hlinkClr xmlns:ahyp="http://schemas.microsoft.com/office/drawing/2018/hyperlinkcolor" val="tx"/>
                    </a:ext>
                  </a:extLst>
                </a:hlinkClick>
              </a:rPr>
              <a:t>https://ttsfree.com/speech-to-text</a:t>
            </a:r>
            <a:endParaRPr lang="fr-FR" dirty="0"/>
          </a:p>
          <a:p>
            <a:pPr marL="514350" indent="-514350">
              <a:buAutoNum type="arabicParenR"/>
            </a:pPr>
            <a:r>
              <a:rPr lang="fr-FR" dirty="0"/>
              <a:t>Set the </a:t>
            </a:r>
            <a:r>
              <a:rPr lang="fr-FR" dirty="0" err="1"/>
              <a:t>spoken</a:t>
            </a:r>
            <a:r>
              <a:rPr lang="fr-FR" dirty="0"/>
              <a:t> </a:t>
            </a:r>
            <a:r>
              <a:rPr lang="fr-FR" dirty="0" err="1"/>
              <a:t>language</a:t>
            </a:r>
            <a:r>
              <a:rPr lang="fr-FR" dirty="0"/>
              <a:t> in French</a:t>
            </a:r>
          </a:p>
          <a:p>
            <a:pPr marL="514350" indent="-514350">
              <a:buAutoNum type="arabicParenR"/>
            </a:pPr>
            <a:r>
              <a:rPr lang="fr-FR" dirty="0"/>
              <a:t>Click on the </a:t>
            </a:r>
            <a:r>
              <a:rPr lang="fr-FR" dirty="0" err="1"/>
              <a:t>mic</a:t>
            </a:r>
            <a:endParaRPr lang="fr-FR" dirty="0"/>
          </a:p>
          <a:p>
            <a:pPr marL="514350" indent="-514350">
              <a:buAutoNum type="arabicParenR"/>
            </a:pPr>
            <a:r>
              <a:rPr lang="fr-FR" dirty="0"/>
              <a:t>Practice </a:t>
            </a:r>
            <a:r>
              <a:rPr lang="fr-FR" dirty="0">
                <a:sym typeface="Wingdings" panose="05000000000000000000" pitchFamily="2" charset="2"/>
              </a:rPr>
              <a:t> </a:t>
            </a:r>
          </a:p>
          <a:p>
            <a:pPr marL="514350" indent="-514350">
              <a:buAutoNum type="arabicParenR"/>
            </a:pPr>
            <a:endParaRPr lang="fr-FR" dirty="0">
              <a:sym typeface="Wingdings" panose="05000000000000000000" pitchFamily="2" charset="2"/>
            </a:endParaRPr>
          </a:p>
          <a:p>
            <a:pPr marL="0" indent="0">
              <a:buNone/>
            </a:pPr>
            <a:r>
              <a:rPr lang="fr-FR" dirty="0" err="1">
                <a:solidFill>
                  <a:srgbClr val="00B050"/>
                </a:solidFill>
                <a:sym typeface="Wingdings" panose="05000000000000000000" pitchFamily="2" charset="2"/>
              </a:rPr>
              <a:t>Listen</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again</a:t>
            </a:r>
            <a:r>
              <a:rPr lang="fr-FR" dirty="0">
                <a:solidFill>
                  <a:srgbClr val="00B050"/>
                </a:solidFill>
                <a:sym typeface="Wingdings" panose="05000000000000000000" pitchFamily="2" charset="2"/>
              </a:rPr>
              <a:t> if </a:t>
            </a:r>
            <a:r>
              <a:rPr lang="fr-FR" dirty="0" err="1">
                <a:solidFill>
                  <a:srgbClr val="00B050"/>
                </a:solidFill>
                <a:sym typeface="Wingdings" panose="05000000000000000000" pitchFamily="2" charset="2"/>
              </a:rPr>
              <a:t>you</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need</a:t>
            </a:r>
            <a:endParaRPr lang="fr-FR" dirty="0">
              <a:solidFill>
                <a:srgbClr val="00B050"/>
              </a:solidFill>
            </a:endParaRPr>
          </a:p>
          <a:p>
            <a:endParaRPr lang="fr-FR" dirty="0"/>
          </a:p>
        </p:txBody>
      </p:sp>
      <p:pic>
        <p:nvPicPr>
          <p:cNvPr id="5" name="Image 4">
            <a:extLst>
              <a:ext uri="{FF2B5EF4-FFF2-40B4-BE49-F238E27FC236}">
                <a16:creationId xmlns:a16="http://schemas.microsoft.com/office/drawing/2014/main" id="{4C795CB6-5459-79CA-63F6-7EBB0D4A5117}"/>
              </a:ext>
            </a:extLst>
          </p:cNvPr>
          <p:cNvPicPr>
            <a:picLocks noChangeAspect="1"/>
          </p:cNvPicPr>
          <p:nvPr/>
        </p:nvPicPr>
        <p:blipFill>
          <a:blip r:embed="rId3"/>
          <a:stretch>
            <a:fillRect/>
          </a:stretch>
        </p:blipFill>
        <p:spPr>
          <a:xfrm>
            <a:off x="4792288" y="2859635"/>
            <a:ext cx="6691745" cy="3441003"/>
          </a:xfrm>
          <a:prstGeom prst="rect">
            <a:avLst/>
          </a:prstGeom>
        </p:spPr>
      </p:pic>
      <p:cxnSp>
        <p:nvCxnSpPr>
          <p:cNvPr id="7" name="Connecteur droit avec flèche 6">
            <a:extLst>
              <a:ext uri="{FF2B5EF4-FFF2-40B4-BE49-F238E27FC236}">
                <a16:creationId xmlns:a16="http://schemas.microsoft.com/office/drawing/2014/main" id="{E0374E95-E3C9-4978-21AB-81F4FA70F477}"/>
              </a:ext>
            </a:extLst>
          </p:cNvPr>
          <p:cNvCxnSpPr>
            <a:cxnSpLocks/>
          </p:cNvCxnSpPr>
          <p:nvPr/>
        </p:nvCxnSpPr>
        <p:spPr>
          <a:xfrm>
            <a:off x="6438637" y="2415277"/>
            <a:ext cx="3291840" cy="8891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Connecteur droit avec flèche 11">
            <a:extLst>
              <a:ext uri="{FF2B5EF4-FFF2-40B4-BE49-F238E27FC236}">
                <a16:creationId xmlns:a16="http://schemas.microsoft.com/office/drawing/2014/main" id="{5AE1323E-297B-C41E-B891-2455FC56F2D9}"/>
              </a:ext>
            </a:extLst>
          </p:cNvPr>
          <p:cNvCxnSpPr>
            <a:cxnSpLocks/>
          </p:cNvCxnSpPr>
          <p:nvPr/>
        </p:nvCxnSpPr>
        <p:spPr>
          <a:xfrm>
            <a:off x="3828918" y="2905246"/>
            <a:ext cx="3733680" cy="30257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026" name="Picture 2" descr="empowerment speak Sticker by unblush">
            <a:extLst>
              <a:ext uri="{FF2B5EF4-FFF2-40B4-BE49-F238E27FC236}">
                <a16:creationId xmlns:a16="http://schemas.microsoft.com/office/drawing/2014/main" id="{AB854556-99EE-FD39-2FDE-1726C5F4CB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79472" y="257566"/>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me 5">
            <a:extLst>
              <a:ext uri="{FF2B5EF4-FFF2-40B4-BE49-F238E27FC236}">
                <a16:creationId xmlns:a16="http://schemas.microsoft.com/office/drawing/2014/main" id="{711A9C46-1A48-1087-77A1-BE087CEF7C00}"/>
              </a:ext>
            </a:extLst>
          </p:cNvPr>
          <p:cNvGraphicFramePr/>
          <p:nvPr>
            <p:extLst>
              <p:ext uri="{D42A27DB-BD31-4B8C-83A1-F6EECF244321}">
                <p14:modId xmlns:p14="http://schemas.microsoft.com/office/powerpoint/2010/main" val="2805083108"/>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4641176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3" name="Rectangle 12">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E5B44DC5-2063-AF5A-47D5-1B653643CF1A}"/>
              </a:ext>
            </a:extLst>
          </p:cNvPr>
          <p:cNvSpPr>
            <a:spLocks noGrp="1"/>
          </p:cNvSpPr>
          <p:nvPr>
            <p:ph type="title"/>
          </p:nvPr>
        </p:nvSpPr>
        <p:spPr>
          <a:xfrm>
            <a:off x="1043631" y="809898"/>
            <a:ext cx="10173010" cy="1554480"/>
          </a:xfrm>
        </p:spPr>
        <p:style>
          <a:lnRef idx="1">
            <a:schemeClr val="accent4"/>
          </a:lnRef>
          <a:fillRef idx="3">
            <a:schemeClr val="accent4"/>
          </a:fillRef>
          <a:effectRef idx="2">
            <a:schemeClr val="accent4"/>
          </a:effectRef>
          <a:fontRef idx="minor">
            <a:schemeClr val="lt1"/>
          </a:fontRef>
        </p:style>
        <p:txBody>
          <a:bodyPr anchor="ctr">
            <a:normAutofit/>
          </a:bodyPr>
          <a:lstStyle/>
          <a:p>
            <a:r>
              <a:rPr lang="fr-FR" sz="4800" dirty="0"/>
              <a:t>V. Grammaire (1) : le verbe VOULOIR</a:t>
            </a:r>
          </a:p>
        </p:txBody>
      </p:sp>
      <p:cxnSp>
        <p:nvCxnSpPr>
          <p:cNvPr id="19" name="Straight Connector 18">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23C1FEEC-F7CD-B89A-EBF7-B9EEBBA684E6}"/>
              </a:ext>
            </a:extLst>
          </p:cNvPr>
          <p:cNvSpPr>
            <a:spLocks noGrp="1"/>
          </p:cNvSpPr>
          <p:nvPr>
            <p:ph type="sldNum" sz="quarter" idx="12"/>
          </p:nvPr>
        </p:nvSpPr>
        <p:spPr>
          <a:xfrm>
            <a:off x="8610600" y="6492240"/>
            <a:ext cx="2743200" cy="365125"/>
          </a:xfrm>
        </p:spPr>
        <p:txBody>
          <a:bodyPr>
            <a:normAutofit/>
          </a:bodyPr>
          <a:lstStyle/>
          <a:p>
            <a:pPr>
              <a:spcAft>
                <a:spcPts val="600"/>
              </a:spcAft>
            </a:pPr>
            <a:fld id="{B1ADF21E-F27C-415E-A9FB-34CE916D6451}" type="slidenum">
              <a:rPr lang="fr-FR" smtClean="0"/>
              <a:pPr>
                <a:spcAft>
                  <a:spcPts val="600"/>
                </a:spcAft>
              </a:pPr>
              <a:t>14</a:t>
            </a:fld>
            <a:endParaRPr lang="fr-FR"/>
          </a:p>
        </p:txBody>
      </p:sp>
      <p:graphicFrame>
        <p:nvGraphicFramePr>
          <p:cNvPr id="5" name="Espace réservé du contenu 4">
            <a:extLst>
              <a:ext uri="{FF2B5EF4-FFF2-40B4-BE49-F238E27FC236}">
                <a16:creationId xmlns:a16="http://schemas.microsoft.com/office/drawing/2014/main" id="{4333BC18-A67A-7D7C-D4E5-B225C0729B8C}"/>
              </a:ext>
            </a:extLst>
          </p:cNvPr>
          <p:cNvGraphicFramePr>
            <a:graphicFrameLocks noGrp="1"/>
          </p:cNvGraphicFramePr>
          <p:nvPr>
            <p:ph idx="1"/>
            <p:extLst>
              <p:ext uri="{D42A27DB-BD31-4B8C-83A1-F6EECF244321}">
                <p14:modId xmlns:p14="http://schemas.microsoft.com/office/powerpoint/2010/main" val="1619359453"/>
              </p:ext>
            </p:extLst>
          </p:nvPr>
        </p:nvGraphicFramePr>
        <p:xfrm>
          <a:off x="904602" y="3347623"/>
          <a:ext cx="10378441" cy="2549696"/>
        </p:xfrm>
        <a:graphic>
          <a:graphicData uri="http://schemas.openxmlformats.org/drawingml/2006/table">
            <a:tbl>
              <a:tblPr firstRow="1" firstCol="1" bandRow="1">
                <a:noFill/>
                <a:tableStyleId>{5C22544A-7EE6-4342-B048-85BDC9FD1C3A}</a:tableStyleId>
              </a:tblPr>
              <a:tblGrid>
                <a:gridCol w="3635652">
                  <a:extLst>
                    <a:ext uri="{9D8B030D-6E8A-4147-A177-3AD203B41FA5}">
                      <a16:colId xmlns:a16="http://schemas.microsoft.com/office/drawing/2014/main" val="3864432410"/>
                    </a:ext>
                  </a:extLst>
                </a:gridCol>
                <a:gridCol w="6742789">
                  <a:extLst>
                    <a:ext uri="{9D8B030D-6E8A-4147-A177-3AD203B41FA5}">
                      <a16:colId xmlns:a16="http://schemas.microsoft.com/office/drawing/2014/main" val="1215315913"/>
                    </a:ext>
                  </a:extLst>
                </a:gridCol>
              </a:tblGrid>
              <a:tr h="721508">
                <a:tc>
                  <a:txBody>
                    <a:bodyPr/>
                    <a:lstStyle/>
                    <a:p>
                      <a:pPr algn="ctr">
                        <a:lnSpc>
                          <a:spcPct val="107000"/>
                        </a:lnSpc>
                        <a:spcAft>
                          <a:spcPts val="800"/>
                        </a:spcAft>
                      </a:pPr>
                      <a:r>
                        <a:rPr lang="fr-FR" sz="2600" b="1">
                          <a:solidFill>
                            <a:schemeClr val="tx1">
                              <a:lumMod val="75000"/>
                              <a:lumOff val="25000"/>
                            </a:schemeClr>
                          </a:solidFill>
                          <a:effectLst/>
                        </a:rPr>
                        <a:t>Passer commande</a:t>
                      </a:r>
                      <a:endParaRPr lang="fr-FR" sz="26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264874" marR="198656" marT="132437" marB="132437">
                    <a:lnL w="12700" cmpd="sng">
                      <a:noFill/>
                      <a:prstDash val="solid"/>
                    </a:lnL>
                    <a:lnR w="12700" cmpd="sng">
                      <a:noFill/>
                      <a:prstDash val="solid"/>
                    </a:lnR>
                    <a:lnT w="9525" cap="flat" cmpd="sng" algn="ctr">
                      <a:noFill/>
                      <a:prstDash val="solid"/>
                    </a:lnT>
                    <a:lnB w="9525" cap="flat" cmpd="sng" algn="ctr">
                      <a:solidFill>
                        <a:srgbClr val="C7C6C1"/>
                      </a:solidFill>
                      <a:prstDash val="solid"/>
                    </a:lnB>
                    <a:noFill/>
                  </a:tcPr>
                </a:tc>
                <a:tc>
                  <a:txBody>
                    <a:bodyPr/>
                    <a:lstStyle/>
                    <a:p>
                      <a:pPr algn="ctr">
                        <a:lnSpc>
                          <a:spcPct val="107000"/>
                        </a:lnSpc>
                        <a:spcAft>
                          <a:spcPts val="800"/>
                        </a:spcAft>
                      </a:pPr>
                      <a:r>
                        <a:rPr lang="fr-FR" sz="2600" b="1">
                          <a:solidFill>
                            <a:schemeClr val="tx1">
                              <a:lumMod val="75000"/>
                              <a:lumOff val="25000"/>
                            </a:schemeClr>
                          </a:solidFill>
                          <a:effectLst/>
                        </a:rPr>
                        <a:t> </a:t>
                      </a:r>
                      <a:endParaRPr lang="fr-FR" sz="26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264874" marR="198656" marT="132437" marB="132437">
                    <a:lnL w="12700" cmpd="sng">
                      <a:noFill/>
                      <a:prstDash val="solid"/>
                    </a:lnL>
                    <a:lnR w="12700" cmpd="sng">
                      <a:noFill/>
                      <a:prstDash val="solid"/>
                    </a:lnR>
                    <a:lnT w="9525" cap="flat" cmpd="sng" algn="ctr">
                      <a:noFill/>
                      <a:prstDash val="solid"/>
                    </a:lnT>
                    <a:lnB w="9525" cap="flat" cmpd="sng" algn="ctr">
                      <a:solidFill>
                        <a:srgbClr val="C7C6C1"/>
                      </a:solidFill>
                      <a:prstDash val="solid"/>
                    </a:lnB>
                    <a:noFill/>
                  </a:tcPr>
                </a:tc>
                <a:extLst>
                  <a:ext uri="{0D108BD9-81ED-4DB2-BD59-A6C34878D82A}">
                    <a16:rowId xmlns:a16="http://schemas.microsoft.com/office/drawing/2014/main" val="69434450"/>
                  </a:ext>
                </a:extLst>
              </a:tr>
              <a:tr h="609396">
                <a:tc>
                  <a:txBody>
                    <a:bodyPr/>
                    <a:lstStyle/>
                    <a:p>
                      <a:pPr>
                        <a:lnSpc>
                          <a:spcPct val="107000"/>
                        </a:lnSpc>
                        <a:spcAft>
                          <a:spcPts val="800"/>
                        </a:spcAft>
                      </a:pPr>
                      <a:r>
                        <a:rPr lang="fr-FR" sz="1900" b="1">
                          <a:solidFill>
                            <a:schemeClr val="tx1">
                              <a:lumMod val="75000"/>
                              <a:lumOff val="25000"/>
                            </a:schemeClr>
                          </a:solidFill>
                          <a:effectLst/>
                        </a:rPr>
                        <a:t>Je </a:t>
                      </a:r>
                      <a:r>
                        <a:rPr lang="fr-FR" sz="1900" b="1">
                          <a:solidFill>
                            <a:schemeClr val="tx1">
                              <a:lumMod val="75000"/>
                              <a:lumOff val="25000"/>
                            </a:schemeClr>
                          </a:solidFill>
                          <a:effectLst/>
                          <a:highlight>
                            <a:srgbClr val="FFFF00"/>
                          </a:highlight>
                        </a:rPr>
                        <a:t>veux</a:t>
                      </a:r>
                      <a:endParaRPr lang="fr-FR" sz="19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264874" marR="198656" marT="132437" marB="132437">
                    <a:lnL w="19050" cap="flat" cmpd="sng" algn="ctr">
                      <a:noFill/>
                      <a:prstDash val="solid"/>
                    </a:lnL>
                    <a:lnR w="9525" cap="flat" cmpd="sng" algn="ctr">
                      <a:solidFill>
                        <a:srgbClr val="C7C6C1"/>
                      </a:solidFill>
                      <a:prstDash val="solid"/>
                    </a:lnR>
                    <a:lnT w="9525" cap="flat" cmpd="sng" algn="ctr">
                      <a:solidFill>
                        <a:srgbClr val="C7C6C1"/>
                      </a:solidFill>
                      <a:prstDash val="solid"/>
                    </a:lnT>
                    <a:lnB w="12700" cmpd="sng">
                      <a:noFill/>
                      <a:prstDash val="solid"/>
                    </a:lnB>
                    <a:noFill/>
                  </a:tcPr>
                </a:tc>
                <a:tc>
                  <a:txBody>
                    <a:bodyPr/>
                    <a:lstStyle/>
                    <a:p>
                      <a:pPr>
                        <a:lnSpc>
                          <a:spcPct val="107000"/>
                        </a:lnSpc>
                        <a:spcAft>
                          <a:spcPts val="800"/>
                        </a:spcAft>
                      </a:pPr>
                      <a:r>
                        <a:rPr lang="fr-FR" sz="1900">
                          <a:solidFill>
                            <a:schemeClr val="tx1">
                              <a:lumMod val="75000"/>
                              <a:lumOff val="25000"/>
                            </a:schemeClr>
                          </a:solidFill>
                          <a:effectLst/>
                        </a:rPr>
                        <a:t>du potiron</a:t>
                      </a:r>
                      <a:endParaRPr lang="fr-FR" sz="19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264874" marR="198656" marT="132437" marB="132437">
                    <a:lnL w="9525" cap="flat" cmpd="sng" algn="ctr">
                      <a:solidFill>
                        <a:srgbClr val="C7C6C1"/>
                      </a:solid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extLst>
                  <a:ext uri="{0D108BD9-81ED-4DB2-BD59-A6C34878D82A}">
                    <a16:rowId xmlns:a16="http://schemas.microsoft.com/office/drawing/2014/main" val="1057473562"/>
                  </a:ext>
                </a:extLst>
              </a:tr>
              <a:tr h="609396">
                <a:tc>
                  <a:txBody>
                    <a:bodyPr/>
                    <a:lstStyle/>
                    <a:p>
                      <a:pPr>
                        <a:lnSpc>
                          <a:spcPct val="107000"/>
                        </a:lnSpc>
                        <a:spcAft>
                          <a:spcPts val="800"/>
                        </a:spcAft>
                      </a:pPr>
                      <a:r>
                        <a:rPr lang="fr-FR" sz="1900" b="1" dirty="0">
                          <a:solidFill>
                            <a:schemeClr val="tx1">
                              <a:lumMod val="75000"/>
                              <a:lumOff val="25000"/>
                            </a:schemeClr>
                          </a:solidFill>
                          <a:effectLst/>
                        </a:rPr>
                        <a:t>Je voudrais </a:t>
                      </a:r>
                      <a:endParaRPr lang="fr-FR" sz="19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264874" marR="198656" marT="132437" marB="132437">
                    <a:lnL w="19050" cap="flat" cmpd="sng" algn="ctr">
                      <a:noFill/>
                      <a:prstDash val="solid"/>
                    </a:lnL>
                    <a:lnR w="9525" cap="flat" cmpd="sng" algn="ctr">
                      <a:solidFill>
                        <a:srgbClr val="C7C6C1"/>
                      </a:solidFill>
                      <a:prstDash val="solid"/>
                    </a:lnR>
                    <a:lnT w="12700" cmpd="sng">
                      <a:noFill/>
                      <a:prstDash val="solid"/>
                    </a:lnT>
                    <a:lnB w="12700" cmpd="sng">
                      <a:noFill/>
                      <a:prstDash val="solid"/>
                    </a:lnB>
                    <a:noFill/>
                  </a:tcPr>
                </a:tc>
                <a:tc>
                  <a:txBody>
                    <a:bodyPr/>
                    <a:lstStyle/>
                    <a:p>
                      <a:pPr>
                        <a:lnSpc>
                          <a:spcPct val="107000"/>
                        </a:lnSpc>
                        <a:spcAft>
                          <a:spcPts val="800"/>
                        </a:spcAft>
                      </a:pPr>
                      <a:r>
                        <a:rPr lang="fr-FR" sz="1900">
                          <a:solidFill>
                            <a:schemeClr val="tx1">
                              <a:lumMod val="75000"/>
                              <a:lumOff val="25000"/>
                            </a:schemeClr>
                          </a:solidFill>
                          <a:effectLst/>
                        </a:rPr>
                        <a:t>des tomates</a:t>
                      </a:r>
                      <a:endParaRPr lang="fr-FR" sz="19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264874" marR="198656" marT="132437" marB="132437">
                    <a:lnL w="9525" cap="flat" cmpd="sng" algn="ctr">
                      <a:solidFill>
                        <a:srgbClr val="C7C6C1"/>
                      </a:solid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extLst>
                  <a:ext uri="{0D108BD9-81ED-4DB2-BD59-A6C34878D82A}">
                    <a16:rowId xmlns:a16="http://schemas.microsoft.com/office/drawing/2014/main" val="91987492"/>
                  </a:ext>
                </a:extLst>
              </a:tr>
              <a:tr h="609396">
                <a:tc>
                  <a:txBody>
                    <a:bodyPr/>
                    <a:lstStyle/>
                    <a:p>
                      <a:pPr>
                        <a:lnSpc>
                          <a:spcPct val="107000"/>
                        </a:lnSpc>
                        <a:spcAft>
                          <a:spcPts val="800"/>
                        </a:spcAft>
                      </a:pPr>
                      <a:r>
                        <a:rPr lang="fr-FR" sz="1900" b="1">
                          <a:solidFill>
                            <a:schemeClr val="tx1">
                              <a:lumMod val="75000"/>
                              <a:lumOff val="25000"/>
                            </a:schemeClr>
                          </a:solidFill>
                          <a:effectLst/>
                        </a:rPr>
                        <a:t>Je voudrais</a:t>
                      </a:r>
                      <a:endParaRPr lang="fr-FR" sz="19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264874" marR="198656" marT="132437" marB="132437">
                    <a:lnL w="19050" cap="flat" cmpd="sng" algn="ctr">
                      <a:noFill/>
                      <a:prstDash val="solid"/>
                    </a:lnL>
                    <a:lnR w="9525" cap="flat" cmpd="sng" algn="ctr">
                      <a:solidFill>
                        <a:srgbClr val="C7C6C1"/>
                      </a:solidFill>
                      <a:prstDash val="solid"/>
                    </a:lnR>
                    <a:lnT w="12700" cmpd="sng">
                      <a:noFill/>
                      <a:prstDash val="solid"/>
                    </a:lnT>
                    <a:lnB w="12700" cmpd="sng">
                      <a:noFill/>
                      <a:prstDash val="solid"/>
                    </a:lnB>
                    <a:noFill/>
                  </a:tcPr>
                </a:tc>
                <a:tc>
                  <a:txBody>
                    <a:bodyPr/>
                    <a:lstStyle/>
                    <a:p>
                      <a:pPr>
                        <a:lnSpc>
                          <a:spcPct val="107000"/>
                        </a:lnSpc>
                        <a:spcAft>
                          <a:spcPts val="800"/>
                        </a:spcAft>
                      </a:pPr>
                      <a:r>
                        <a:rPr lang="fr-FR" sz="1900" dirty="0">
                          <a:solidFill>
                            <a:schemeClr val="tx1">
                              <a:lumMod val="75000"/>
                              <a:lumOff val="25000"/>
                            </a:schemeClr>
                          </a:solidFill>
                          <a:effectLst/>
                        </a:rPr>
                        <a:t>4 oignons, 3 poireaux, des haricots verts </a:t>
                      </a:r>
                      <a:endParaRPr lang="fr-FR" sz="19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264874" marR="198656" marT="132437" marB="132437">
                    <a:lnL w="9525" cap="flat" cmpd="sng" algn="ctr">
                      <a:solidFill>
                        <a:srgbClr val="C7C6C1"/>
                      </a:solidFill>
                      <a:prstDash val="solid"/>
                    </a:lnL>
                    <a:lnR w="12700" cmpd="sng">
                      <a:noFill/>
                      <a:prstDash val="solid"/>
                    </a:lnR>
                    <a:lnT w="9525" cap="flat" cmpd="sng" algn="ctr">
                      <a:solidFill>
                        <a:srgbClr val="C7C6C1"/>
                      </a:solidFill>
                      <a:prstDash val="solid"/>
                    </a:lnT>
                    <a:lnB w="12700" cmpd="sng">
                      <a:noFill/>
                      <a:prstDash val="solid"/>
                    </a:lnB>
                    <a:noFill/>
                  </a:tcPr>
                </a:tc>
                <a:extLst>
                  <a:ext uri="{0D108BD9-81ED-4DB2-BD59-A6C34878D82A}">
                    <a16:rowId xmlns:a16="http://schemas.microsoft.com/office/drawing/2014/main" val="2510511763"/>
                  </a:ext>
                </a:extLst>
              </a:tr>
            </a:tbl>
          </a:graphicData>
        </a:graphic>
      </p:graphicFrame>
      <p:graphicFrame>
        <p:nvGraphicFramePr>
          <p:cNvPr id="3" name="Diagramme 2">
            <a:extLst>
              <a:ext uri="{FF2B5EF4-FFF2-40B4-BE49-F238E27FC236}">
                <a16:creationId xmlns:a16="http://schemas.microsoft.com/office/drawing/2014/main" id="{3126DAD0-6BFD-8857-08ED-CBE3101EA852}"/>
              </a:ext>
            </a:extLst>
          </p:cNvPr>
          <p:cNvGraphicFramePr/>
          <p:nvPr>
            <p:extLst>
              <p:ext uri="{D42A27DB-BD31-4B8C-83A1-F6EECF244321}">
                <p14:modId xmlns:p14="http://schemas.microsoft.com/office/powerpoint/2010/main" val="3735407611"/>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40215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Espace réservé du contenu 5">
            <a:extLst>
              <a:ext uri="{FF2B5EF4-FFF2-40B4-BE49-F238E27FC236}">
                <a16:creationId xmlns:a16="http://schemas.microsoft.com/office/drawing/2014/main" id="{E86FA779-CC8F-6665-E2D7-62B8B3EA1FE7}"/>
              </a:ext>
            </a:extLst>
          </p:cNvPr>
          <p:cNvPicPr>
            <a:picLocks noGrp="1" noChangeAspect="1"/>
          </p:cNvPicPr>
          <p:nvPr>
            <p:ph idx="1"/>
          </p:nvPr>
        </p:nvPicPr>
        <p:blipFill>
          <a:blip r:embed="rId2"/>
          <a:stretch>
            <a:fillRect/>
          </a:stretch>
        </p:blipFill>
        <p:spPr>
          <a:xfrm>
            <a:off x="643467" y="825416"/>
            <a:ext cx="10905066" cy="5207167"/>
          </a:xfrm>
          <a:prstGeom prst="rect">
            <a:avLst/>
          </a:prstGeom>
        </p:spPr>
      </p:pic>
      <p:sp>
        <p:nvSpPr>
          <p:cNvPr id="4" name="Espace réservé du numéro de diapositive 3">
            <a:extLst>
              <a:ext uri="{FF2B5EF4-FFF2-40B4-BE49-F238E27FC236}">
                <a16:creationId xmlns:a16="http://schemas.microsoft.com/office/drawing/2014/main" id="{AF1E8CAC-D4AD-4BF3-CCAF-8644AA767CF2}"/>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B1ADF21E-F27C-415E-A9FB-34CE916D6451}" type="slidenum">
              <a:rPr lang="en-US" smtClean="0"/>
              <a:pPr>
                <a:spcAft>
                  <a:spcPts val="600"/>
                </a:spcAft>
              </a:pPr>
              <a:t>15</a:t>
            </a:fld>
            <a:endParaRPr lang="en-US"/>
          </a:p>
        </p:txBody>
      </p:sp>
      <p:graphicFrame>
        <p:nvGraphicFramePr>
          <p:cNvPr id="2" name="Diagramme 1">
            <a:extLst>
              <a:ext uri="{FF2B5EF4-FFF2-40B4-BE49-F238E27FC236}">
                <a16:creationId xmlns:a16="http://schemas.microsoft.com/office/drawing/2014/main" id="{F84306E4-D645-41EE-104E-6988AAC1B1E6}"/>
              </a:ext>
            </a:extLst>
          </p:cNvPr>
          <p:cNvGraphicFramePr/>
          <p:nvPr>
            <p:extLst>
              <p:ext uri="{D42A27DB-BD31-4B8C-83A1-F6EECF244321}">
                <p14:modId xmlns:p14="http://schemas.microsoft.com/office/powerpoint/2010/main" val="1144752048"/>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860418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662795" y="-3745097"/>
            <a:ext cx="1354979" cy="10750169"/>
          </a:xfrm>
          <a:prstGeom prst="downArrow">
            <a:avLst>
              <a:gd name="adj1" fmla="val 100000"/>
              <a:gd name="adj2" fmla="val 22582"/>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F58DCA69-F20F-8186-535D-A0069489C97B}"/>
              </a:ext>
            </a:extLst>
          </p:cNvPr>
          <p:cNvSpPr>
            <a:spLocks noGrp="1"/>
          </p:cNvSpPr>
          <p:nvPr>
            <p:ph type="title"/>
          </p:nvPr>
        </p:nvSpPr>
        <p:spPr>
          <a:xfrm>
            <a:off x="1286932" y="1204109"/>
            <a:ext cx="10023398" cy="857894"/>
          </a:xfrm>
        </p:spPr>
        <p:txBody>
          <a:bodyPr>
            <a:normAutofit/>
          </a:bodyPr>
          <a:lstStyle/>
          <a:p>
            <a:r>
              <a:rPr lang="fr-FR" sz="4000">
                <a:solidFill>
                  <a:srgbClr val="FFFFFF"/>
                </a:solidFill>
              </a:rPr>
              <a:t>Le verbe VOULOIR (3 bases)</a:t>
            </a:r>
          </a:p>
        </p:txBody>
      </p:sp>
      <p:sp>
        <p:nvSpPr>
          <p:cNvPr id="4" name="Espace réservé du numéro de diapositive 3">
            <a:extLst>
              <a:ext uri="{FF2B5EF4-FFF2-40B4-BE49-F238E27FC236}">
                <a16:creationId xmlns:a16="http://schemas.microsoft.com/office/drawing/2014/main" id="{0B917A5F-9C93-4D22-0DD1-391C24907C54}"/>
              </a:ext>
            </a:extLst>
          </p:cNvPr>
          <p:cNvSpPr>
            <a:spLocks noGrp="1"/>
          </p:cNvSpPr>
          <p:nvPr>
            <p:ph type="sldNum" sz="quarter" idx="12"/>
          </p:nvPr>
        </p:nvSpPr>
        <p:spPr>
          <a:xfrm>
            <a:off x="8610600" y="6356350"/>
            <a:ext cx="2743200" cy="365125"/>
          </a:xfrm>
        </p:spPr>
        <p:txBody>
          <a:bodyPr>
            <a:normAutofit/>
          </a:bodyPr>
          <a:lstStyle/>
          <a:p>
            <a:pPr>
              <a:spcAft>
                <a:spcPts val="600"/>
              </a:spcAft>
            </a:pPr>
            <a:fld id="{B1ADF21E-F27C-415E-A9FB-34CE916D6451}" type="slidenum">
              <a:rPr lang="fr-FR">
                <a:solidFill>
                  <a:prstClr val="black">
                    <a:tint val="75000"/>
                  </a:prstClr>
                </a:solidFill>
              </a:rPr>
              <a:pPr>
                <a:spcAft>
                  <a:spcPts val="600"/>
                </a:spcAft>
              </a:pPr>
              <a:t>16</a:t>
            </a:fld>
            <a:endParaRPr lang="fr-FR">
              <a:solidFill>
                <a:prstClr val="black">
                  <a:tint val="75000"/>
                </a:prstClr>
              </a:solidFill>
            </a:endParaRPr>
          </a:p>
        </p:txBody>
      </p:sp>
      <p:graphicFrame>
        <p:nvGraphicFramePr>
          <p:cNvPr id="5" name="Espace réservé du contenu 4">
            <a:extLst>
              <a:ext uri="{FF2B5EF4-FFF2-40B4-BE49-F238E27FC236}">
                <a16:creationId xmlns:a16="http://schemas.microsoft.com/office/drawing/2014/main" id="{A3567099-DE5C-411F-B417-D2E3173579CC}"/>
              </a:ext>
            </a:extLst>
          </p:cNvPr>
          <p:cNvGraphicFramePr>
            <a:graphicFrameLocks noGrp="1"/>
          </p:cNvGraphicFramePr>
          <p:nvPr>
            <p:ph idx="1"/>
            <p:extLst>
              <p:ext uri="{D42A27DB-BD31-4B8C-83A1-F6EECF244321}">
                <p14:modId xmlns:p14="http://schemas.microsoft.com/office/powerpoint/2010/main" val="4061110863"/>
              </p:ext>
            </p:extLst>
          </p:nvPr>
        </p:nvGraphicFramePr>
        <p:xfrm>
          <a:off x="1307114" y="2526948"/>
          <a:ext cx="10066339" cy="2645364"/>
        </p:xfrm>
        <a:graphic>
          <a:graphicData uri="http://schemas.openxmlformats.org/drawingml/2006/table">
            <a:tbl>
              <a:tblPr firstRow="1" firstCol="1" bandRow="1">
                <a:solidFill>
                  <a:schemeClr val="bg1">
                    <a:lumMod val="95000"/>
                  </a:schemeClr>
                </a:solidFill>
                <a:tableStyleId>{5C22544A-7EE6-4342-B048-85BDC9FD1C3A}</a:tableStyleId>
              </a:tblPr>
              <a:tblGrid>
                <a:gridCol w="2696004">
                  <a:extLst>
                    <a:ext uri="{9D8B030D-6E8A-4147-A177-3AD203B41FA5}">
                      <a16:colId xmlns:a16="http://schemas.microsoft.com/office/drawing/2014/main" val="251735441"/>
                    </a:ext>
                  </a:extLst>
                </a:gridCol>
                <a:gridCol w="2384621">
                  <a:extLst>
                    <a:ext uri="{9D8B030D-6E8A-4147-A177-3AD203B41FA5}">
                      <a16:colId xmlns:a16="http://schemas.microsoft.com/office/drawing/2014/main" val="2011638956"/>
                    </a:ext>
                  </a:extLst>
                </a:gridCol>
                <a:gridCol w="2492857">
                  <a:extLst>
                    <a:ext uri="{9D8B030D-6E8A-4147-A177-3AD203B41FA5}">
                      <a16:colId xmlns:a16="http://schemas.microsoft.com/office/drawing/2014/main" val="1085846557"/>
                    </a:ext>
                  </a:extLst>
                </a:gridCol>
                <a:gridCol w="2492857">
                  <a:extLst>
                    <a:ext uri="{9D8B030D-6E8A-4147-A177-3AD203B41FA5}">
                      <a16:colId xmlns:a16="http://schemas.microsoft.com/office/drawing/2014/main" val="1252338576"/>
                    </a:ext>
                  </a:extLst>
                </a:gridCol>
              </a:tblGrid>
              <a:tr h="754488">
                <a:tc gridSpan="2">
                  <a:txBody>
                    <a:bodyPr/>
                    <a:lstStyle/>
                    <a:p>
                      <a:pPr algn="ctr">
                        <a:lnSpc>
                          <a:spcPct val="107000"/>
                        </a:lnSpc>
                        <a:spcAft>
                          <a:spcPts val="800"/>
                        </a:spcAft>
                      </a:pPr>
                      <a:r>
                        <a:rPr lang="fr-FR" sz="3200" b="0" cap="none" spc="0" dirty="0">
                          <a:solidFill>
                            <a:schemeClr val="bg1"/>
                          </a:solidFill>
                          <a:effectLst/>
                        </a:rPr>
                        <a:t>Singulier</a:t>
                      </a:r>
                      <a:endParaRPr lang="fr-FR" sz="3200" b="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37713" marR="137713" marT="183617" marB="0" anchor="ctr">
                    <a:lnL w="12700" cmpd="sng">
                      <a:noFill/>
                    </a:lnL>
                    <a:lnR w="12700" cap="flat" cmpd="sng" algn="ctr">
                      <a:solidFill>
                        <a:schemeClr val="tx1"/>
                      </a:solidFill>
                      <a:prstDash val="solid"/>
                      <a:round/>
                      <a:headEnd type="none" w="med" len="med"/>
                      <a:tailEnd type="none" w="med" len="med"/>
                    </a:lnR>
                    <a:lnT w="19050" cap="flat" cmpd="sng" algn="ctr">
                      <a:noFill/>
                      <a:prstDash val="solid"/>
                    </a:lnT>
                    <a:lnB w="38100" cmpd="sng">
                      <a:noFill/>
                    </a:lnB>
                    <a:solidFill>
                      <a:schemeClr val="accent2"/>
                    </a:solidFill>
                  </a:tcPr>
                </a:tc>
                <a:tc hMerge="1">
                  <a:txBody>
                    <a:bodyPr/>
                    <a:lstStyle/>
                    <a:p>
                      <a:endParaRPr lang="fr-FR"/>
                    </a:p>
                  </a:txBody>
                  <a:tcPr/>
                </a:tc>
                <a:tc gridSpan="2">
                  <a:txBody>
                    <a:bodyPr/>
                    <a:lstStyle/>
                    <a:p>
                      <a:pPr algn="ctr">
                        <a:lnSpc>
                          <a:spcPct val="107000"/>
                        </a:lnSpc>
                        <a:spcAft>
                          <a:spcPts val="800"/>
                        </a:spcAft>
                      </a:pPr>
                      <a:r>
                        <a:rPr lang="fr-FR" sz="3200" b="0" cap="none" spc="0" dirty="0">
                          <a:solidFill>
                            <a:schemeClr val="bg1"/>
                          </a:solidFill>
                          <a:effectLst/>
                        </a:rPr>
                        <a:t>Pluriel</a:t>
                      </a:r>
                      <a:endParaRPr lang="fr-FR" sz="3200" b="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37713" marR="137713" marT="183617" marB="0" anchor="ctr">
                    <a:lnL w="12700" cap="flat" cmpd="sng" algn="ctr">
                      <a:solidFill>
                        <a:schemeClr val="tx1"/>
                      </a:solidFill>
                      <a:prstDash val="solid"/>
                      <a:round/>
                      <a:headEnd type="none" w="med" len="med"/>
                      <a:tailEnd type="none" w="med" len="med"/>
                    </a:lnL>
                    <a:lnR w="12700" cmpd="sng">
                      <a:noFill/>
                    </a:lnR>
                    <a:lnT w="19050" cap="flat" cmpd="sng" algn="ctr">
                      <a:noFill/>
                      <a:prstDash val="solid"/>
                    </a:lnT>
                    <a:lnB w="38100" cmpd="sng">
                      <a:noFill/>
                    </a:lnB>
                    <a:solidFill>
                      <a:schemeClr val="accent2"/>
                    </a:solidFill>
                  </a:tcPr>
                </a:tc>
                <a:tc hMerge="1">
                  <a:txBody>
                    <a:bodyPr/>
                    <a:lstStyle/>
                    <a:p>
                      <a:endParaRPr lang="fr-FR"/>
                    </a:p>
                  </a:txBody>
                  <a:tcPr/>
                </a:tc>
                <a:extLst>
                  <a:ext uri="{0D108BD9-81ED-4DB2-BD59-A6C34878D82A}">
                    <a16:rowId xmlns:a16="http://schemas.microsoft.com/office/drawing/2014/main" val="2600825119"/>
                  </a:ext>
                </a:extLst>
              </a:tr>
              <a:tr h="630292">
                <a:tc>
                  <a:txBody>
                    <a:bodyPr/>
                    <a:lstStyle/>
                    <a:p>
                      <a:pPr>
                        <a:lnSpc>
                          <a:spcPct val="107000"/>
                        </a:lnSpc>
                        <a:spcAft>
                          <a:spcPts val="800"/>
                        </a:spcAft>
                      </a:pPr>
                      <a:r>
                        <a:rPr lang="fr-FR" sz="2400" b="1" cap="none" spc="0">
                          <a:solidFill>
                            <a:schemeClr val="tx1"/>
                          </a:solidFill>
                          <a:effectLst/>
                        </a:rPr>
                        <a:t>Je </a:t>
                      </a:r>
                      <a:endParaRPr lang="fr-FR" sz="2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37713" marR="137713" marT="183617" marB="0">
                    <a:lnL w="12700" cmpd="sng">
                      <a:noFill/>
                      <a:prstDash val="solid"/>
                    </a:lnL>
                    <a:lnR w="12700" cmpd="sng">
                      <a:noFill/>
                      <a:prstDash val="solid"/>
                    </a:lnR>
                    <a:lnT w="38100" cmpd="sng">
                      <a:noFill/>
                    </a:lnT>
                    <a:lnB w="9525" cap="flat" cmpd="sng" algn="ctr">
                      <a:solidFill>
                        <a:schemeClr val="tx1">
                          <a:lumMod val="50000"/>
                          <a:lumOff val="50000"/>
                        </a:schemeClr>
                      </a:solidFill>
                      <a:prstDash val="solid"/>
                    </a:lnB>
                    <a:solidFill>
                      <a:schemeClr val="bg1">
                        <a:lumMod val="95000"/>
                      </a:schemeClr>
                    </a:solidFill>
                  </a:tcPr>
                </a:tc>
                <a:tc>
                  <a:txBody>
                    <a:bodyPr/>
                    <a:lstStyle/>
                    <a:p>
                      <a:pPr>
                        <a:lnSpc>
                          <a:spcPct val="107000"/>
                        </a:lnSpc>
                        <a:spcAft>
                          <a:spcPts val="800"/>
                        </a:spcAft>
                      </a:pPr>
                      <a:r>
                        <a:rPr lang="fr-FR" sz="2400" cap="none" spc="0" dirty="0">
                          <a:solidFill>
                            <a:schemeClr val="tx1"/>
                          </a:solidFill>
                          <a:effectLst/>
                        </a:rPr>
                        <a:t>veu</a:t>
                      </a:r>
                      <a:r>
                        <a:rPr lang="fr-FR" sz="2400" cap="none" spc="0" dirty="0">
                          <a:solidFill>
                            <a:srgbClr val="FF0000"/>
                          </a:solidFill>
                          <a:effectLst/>
                        </a:rPr>
                        <a:t>x</a:t>
                      </a:r>
                      <a:endParaRPr lang="fr-FR" sz="2400" cap="none" spc="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37713" marR="137713" marT="183617" marB="0">
                    <a:lnL w="12700" cmpd="sng">
                      <a:noFill/>
                      <a:prstDash val="solid"/>
                    </a:lnL>
                    <a:lnR w="12700" cap="flat" cmpd="sng" algn="ctr">
                      <a:solidFill>
                        <a:schemeClr val="tx1"/>
                      </a:solidFill>
                      <a:prstDash val="solid"/>
                      <a:round/>
                      <a:headEnd type="none" w="med" len="med"/>
                      <a:tailEnd type="none" w="med" len="med"/>
                    </a:lnR>
                    <a:lnT w="38100" cmpd="sng">
                      <a:noFill/>
                    </a:lnT>
                    <a:lnB w="9525" cap="flat" cmpd="sng" algn="ctr">
                      <a:solidFill>
                        <a:schemeClr val="tx1">
                          <a:lumMod val="50000"/>
                          <a:lumOff val="50000"/>
                        </a:schemeClr>
                      </a:solidFill>
                      <a:prstDash val="solid"/>
                    </a:lnB>
                    <a:solidFill>
                      <a:schemeClr val="bg1">
                        <a:lumMod val="95000"/>
                      </a:schemeClr>
                    </a:solidFill>
                  </a:tcPr>
                </a:tc>
                <a:tc>
                  <a:txBody>
                    <a:bodyPr/>
                    <a:lstStyle/>
                    <a:p>
                      <a:pPr>
                        <a:lnSpc>
                          <a:spcPct val="107000"/>
                        </a:lnSpc>
                        <a:spcAft>
                          <a:spcPts val="800"/>
                        </a:spcAft>
                      </a:pPr>
                      <a:r>
                        <a:rPr lang="fr-FR" sz="2400" cap="none" spc="0" dirty="0">
                          <a:solidFill>
                            <a:schemeClr val="tx1"/>
                          </a:solidFill>
                          <a:effectLst/>
                        </a:rPr>
                        <a:t>Nous</a:t>
                      </a:r>
                      <a:endParaRPr lang="fr-FR" sz="2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37713" marR="137713" marT="183617" marB="0">
                    <a:lnL w="12700" cap="flat" cmpd="sng" algn="ctr">
                      <a:solidFill>
                        <a:schemeClr val="tx1"/>
                      </a:solidFill>
                      <a:prstDash val="solid"/>
                      <a:round/>
                      <a:headEnd type="none" w="med" len="med"/>
                      <a:tailEnd type="none" w="med" len="med"/>
                    </a:lnL>
                    <a:lnR w="12700" cmpd="sng">
                      <a:noFill/>
                      <a:prstDash val="solid"/>
                    </a:lnR>
                    <a:lnT w="38100" cmpd="sng">
                      <a:noFill/>
                    </a:lnT>
                    <a:lnB w="9525" cap="flat" cmpd="sng" algn="ctr">
                      <a:solidFill>
                        <a:schemeClr val="tx1">
                          <a:lumMod val="50000"/>
                          <a:lumOff val="50000"/>
                        </a:schemeClr>
                      </a:solidFill>
                      <a:prstDash val="solid"/>
                    </a:lnB>
                    <a:solidFill>
                      <a:schemeClr val="bg1">
                        <a:lumMod val="95000"/>
                      </a:schemeClr>
                    </a:solidFill>
                  </a:tcPr>
                </a:tc>
                <a:tc>
                  <a:txBody>
                    <a:bodyPr/>
                    <a:lstStyle/>
                    <a:p>
                      <a:pPr>
                        <a:lnSpc>
                          <a:spcPct val="107000"/>
                        </a:lnSpc>
                        <a:spcAft>
                          <a:spcPts val="800"/>
                        </a:spcAft>
                      </a:pPr>
                      <a:r>
                        <a:rPr lang="fr-FR" sz="2400" cap="none" spc="0" dirty="0">
                          <a:solidFill>
                            <a:schemeClr val="tx1"/>
                          </a:solidFill>
                          <a:effectLst/>
                        </a:rPr>
                        <a:t>voul</a:t>
                      </a:r>
                      <a:r>
                        <a:rPr lang="fr-FR" sz="2400" cap="none" spc="0" dirty="0">
                          <a:solidFill>
                            <a:srgbClr val="FF0000"/>
                          </a:solidFill>
                          <a:effectLst/>
                        </a:rPr>
                        <a:t>ons</a:t>
                      </a:r>
                      <a:endParaRPr lang="fr-FR" sz="2400" cap="none" spc="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37713" marR="137713" marT="183617" marB="0">
                    <a:lnL w="12700" cmpd="sng">
                      <a:noFill/>
                      <a:prstDash val="solid"/>
                    </a:lnL>
                    <a:lnR w="12700" cmpd="sng">
                      <a:noFill/>
                      <a:prstDash val="solid"/>
                    </a:lnR>
                    <a:lnT w="38100" cmpd="sng">
                      <a:noFill/>
                    </a:lnT>
                    <a:lnB w="9525" cap="flat" cmpd="sng" algn="ctr">
                      <a:solidFill>
                        <a:schemeClr val="tx1">
                          <a:lumMod val="50000"/>
                          <a:lumOff val="50000"/>
                        </a:schemeClr>
                      </a:solidFill>
                      <a:prstDash val="solid"/>
                    </a:lnB>
                    <a:solidFill>
                      <a:schemeClr val="bg1">
                        <a:lumMod val="95000"/>
                      </a:schemeClr>
                    </a:solidFill>
                  </a:tcPr>
                </a:tc>
                <a:extLst>
                  <a:ext uri="{0D108BD9-81ED-4DB2-BD59-A6C34878D82A}">
                    <a16:rowId xmlns:a16="http://schemas.microsoft.com/office/drawing/2014/main" val="2760253336"/>
                  </a:ext>
                </a:extLst>
              </a:tr>
              <a:tr h="630292">
                <a:tc>
                  <a:txBody>
                    <a:bodyPr/>
                    <a:lstStyle/>
                    <a:p>
                      <a:pPr>
                        <a:lnSpc>
                          <a:spcPct val="107000"/>
                        </a:lnSpc>
                        <a:spcAft>
                          <a:spcPts val="800"/>
                        </a:spcAft>
                      </a:pPr>
                      <a:r>
                        <a:rPr lang="fr-FR" sz="2400" b="1" cap="none" spc="0">
                          <a:solidFill>
                            <a:schemeClr val="tx1"/>
                          </a:solidFill>
                          <a:effectLst/>
                        </a:rPr>
                        <a:t>Tu</a:t>
                      </a:r>
                      <a:endParaRPr lang="fr-FR" sz="2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37713" marR="137713" marT="183617" marB="0">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lnSpc>
                          <a:spcPct val="107000"/>
                        </a:lnSpc>
                        <a:spcAft>
                          <a:spcPts val="800"/>
                        </a:spcAft>
                      </a:pPr>
                      <a:r>
                        <a:rPr lang="fr-FR" sz="2400" cap="none" spc="0" dirty="0">
                          <a:solidFill>
                            <a:schemeClr val="tx1"/>
                          </a:solidFill>
                          <a:effectLst/>
                        </a:rPr>
                        <a:t>veu</a:t>
                      </a:r>
                      <a:r>
                        <a:rPr lang="fr-FR" sz="2400" cap="none" spc="0" dirty="0">
                          <a:solidFill>
                            <a:srgbClr val="FF0000"/>
                          </a:solidFill>
                          <a:effectLst/>
                        </a:rPr>
                        <a:t>x</a:t>
                      </a:r>
                      <a:endParaRPr lang="fr-FR" sz="2400" cap="none" spc="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37713" marR="137713" marT="183617" marB="0">
                    <a:lnL w="12700" cmpd="sng">
                      <a:noFill/>
                      <a:prstDash val="solid"/>
                    </a:lnL>
                    <a:lnR w="12700" cap="flat" cmpd="sng" algn="ctr">
                      <a:solidFill>
                        <a:schemeClr val="tx1"/>
                      </a:solidFill>
                      <a:prstDash val="solid"/>
                      <a:round/>
                      <a:headEnd type="none" w="med" len="med"/>
                      <a:tailEnd type="none" w="med" len="me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lnSpc>
                          <a:spcPct val="107000"/>
                        </a:lnSpc>
                        <a:spcAft>
                          <a:spcPts val="800"/>
                        </a:spcAft>
                      </a:pPr>
                      <a:r>
                        <a:rPr lang="fr-FR" sz="2400" cap="none" spc="0" dirty="0">
                          <a:solidFill>
                            <a:schemeClr val="tx1"/>
                          </a:solidFill>
                          <a:effectLst/>
                        </a:rPr>
                        <a:t>Vous</a:t>
                      </a:r>
                      <a:endParaRPr lang="fr-FR" sz="2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37713" marR="137713" marT="183617" marB="0">
                    <a:lnL w="12700" cap="flat" cmpd="sng" algn="ctr">
                      <a:solidFill>
                        <a:schemeClr val="tx1"/>
                      </a:solidFill>
                      <a:prstDash val="solid"/>
                      <a:round/>
                      <a:headEnd type="none" w="med" len="med"/>
                      <a:tailEnd type="none" w="med" len="me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lnSpc>
                          <a:spcPct val="107000"/>
                        </a:lnSpc>
                        <a:spcAft>
                          <a:spcPts val="800"/>
                        </a:spcAft>
                      </a:pPr>
                      <a:r>
                        <a:rPr lang="fr-FR" sz="2400" cap="none" spc="0" dirty="0">
                          <a:solidFill>
                            <a:schemeClr val="tx1"/>
                          </a:solidFill>
                          <a:effectLst/>
                        </a:rPr>
                        <a:t>voul</a:t>
                      </a:r>
                      <a:r>
                        <a:rPr lang="fr-FR" sz="2400" cap="none" spc="0" dirty="0">
                          <a:solidFill>
                            <a:srgbClr val="FF0000"/>
                          </a:solidFill>
                          <a:effectLst/>
                        </a:rPr>
                        <a:t>ez</a:t>
                      </a:r>
                      <a:endParaRPr lang="fr-FR" sz="2400" cap="none" spc="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37713" marR="137713" marT="183617" marB="0">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extLst>
                  <a:ext uri="{0D108BD9-81ED-4DB2-BD59-A6C34878D82A}">
                    <a16:rowId xmlns:a16="http://schemas.microsoft.com/office/drawing/2014/main" val="4226110982"/>
                  </a:ext>
                </a:extLst>
              </a:tr>
              <a:tr h="630292">
                <a:tc>
                  <a:txBody>
                    <a:bodyPr/>
                    <a:lstStyle/>
                    <a:p>
                      <a:pPr>
                        <a:lnSpc>
                          <a:spcPct val="107000"/>
                        </a:lnSpc>
                        <a:spcAft>
                          <a:spcPts val="800"/>
                        </a:spcAft>
                      </a:pPr>
                      <a:r>
                        <a:rPr lang="fr-FR" sz="2400" b="1" cap="none" spc="0">
                          <a:solidFill>
                            <a:schemeClr val="tx1"/>
                          </a:solidFill>
                          <a:effectLst/>
                        </a:rPr>
                        <a:t>Il / elle / on</a:t>
                      </a:r>
                      <a:endParaRPr lang="fr-FR" sz="24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37713" marR="137713" marT="183617" marB="0">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lnSpc>
                          <a:spcPct val="107000"/>
                        </a:lnSpc>
                        <a:spcAft>
                          <a:spcPts val="800"/>
                        </a:spcAft>
                      </a:pPr>
                      <a:r>
                        <a:rPr lang="fr-FR" sz="2400" cap="none" spc="0" dirty="0">
                          <a:solidFill>
                            <a:schemeClr val="tx1"/>
                          </a:solidFill>
                          <a:effectLst/>
                        </a:rPr>
                        <a:t>veu</a:t>
                      </a:r>
                      <a:r>
                        <a:rPr lang="fr-FR" sz="2400" cap="none" spc="0" dirty="0">
                          <a:solidFill>
                            <a:srgbClr val="FF0000"/>
                          </a:solidFill>
                          <a:effectLst/>
                        </a:rPr>
                        <a:t>t</a:t>
                      </a:r>
                      <a:endParaRPr lang="fr-FR" sz="2400" cap="none" spc="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37713" marR="137713" marT="183617" marB="0">
                    <a:lnL w="12700" cmpd="sng">
                      <a:noFill/>
                      <a:prstDash val="solid"/>
                    </a:lnL>
                    <a:lnR w="12700" cap="flat" cmpd="sng" algn="ctr">
                      <a:solidFill>
                        <a:schemeClr val="tx1"/>
                      </a:solidFill>
                      <a:prstDash val="solid"/>
                      <a:round/>
                      <a:headEnd type="none" w="med" len="med"/>
                      <a:tailEnd type="none" w="med" len="me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lnSpc>
                          <a:spcPct val="107000"/>
                        </a:lnSpc>
                        <a:spcAft>
                          <a:spcPts val="800"/>
                        </a:spcAft>
                      </a:pPr>
                      <a:r>
                        <a:rPr lang="fr-FR" sz="2400" cap="none" spc="0" dirty="0">
                          <a:solidFill>
                            <a:schemeClr val="tx1"/>
                          </a:solidFill>
                          <a:effectLst/>
                        </a:rPr>
                        <a:t>Ils / elles</a:t>
                      </a:r>
                      <a:endParaRPr lang="fr-FR" sz="2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37713" marR="137713" marT="183617" marB="0">
                    <a:lnL w="12700" cap="flat" cmpd="sng" algn="ctr">
                      <a:solidFill>
                        <a:schemeClr val="tx1"/>
                      </a:solidFill>
                      <a:prstDash val="solid"/>
                      <a:round/>
                      <a:headEnd type="none" w="med" len="med"/>
                      <a:tailEnd type="none" w="med" len="me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lnSpc>
                          <a:spcPct val="107000"/>
                        </a:lnSpc>
                        <a:spcAft>
                          <a:spcPts val="800"/>
                        </a:spcAft>
                      </a:pPr>
                      <a:r>
                        <a:rPr lang="fr-FR" sz="2400" cap="none" spc="0" dirty="0">
                          <a:solidFill>
                            <a:schemeClr val="tx1"/>
                          </a:solidFill>
                          <a:effectLst/>
                        </a:rPr>
                        <a:t>veul</a:t>
                      </a:r>
                      <a:r>
                        <a:rPr lang="fr-FR" sz="2400" cap="none" spc="0" dirty="0">
                          <a:solidFill>
                            <a:srgbClr val="FF0000"/>
                          </a:solidFill>
                          <a:effectLst/>
                        </a:rPr>
                        <a:t>ent</a:t>
                      </a:r>
                      <a:endParaRPr lang="fr-FR" sz="2400" cap="none" spc="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37713" marR="137713" marT="183617" marB="0">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extLst>
                  <a:ext uri="{0D108BD9-81ED-4DB2-BD59-A6C34878D82A}">
                    <a16:rowId xmlns:a16="http://schemas.microsoft.com/office/drawing/2014/main" val="2770166548"/>
                  </a:ext>
                </a:extLst>
              </a:tr>
            </a:tbl>
          </a:graphicData>
        </a:graphic>
      </p:graphicFrame>
      <p:sp>
        <p:nvSpPr>
          <p:cNvPr id="7" name="ZoneTexte 6">
            <a:extLst>
              <a:ext uri="{FF2B5EF4-FFF2-40B4-BE49-F238E27FC236}">
                <a16:creationId xmlns:a16="http://schemas.microsoft.com/office/drawing/2014/main" id="{56AF6098-7D15-E95D-D949-31F1D512365A}"/>
              </a:ext>
            </a:extLst>
          </p:cNvPr>
          <p:cNvSpPr txBox="1"/>
          <p:nvPr/>
        </p:nvSpPr>
        <p:spPr>
          <a:xfrm>
            <a:off x="1232451" y="5468275"/>
            <a:ext cx="10141001" cy="671915"/>
          </a:xfrm>
          <a:prstGeom prst="rect">
            <a:avLst/>
          </a:prstGeom>
          <a:noFill/>
        </p:spPr>
        <p:txBody>
          <a:bodyPr wrap="square">
            <a:spAutoFit/>
          </a:bodyPr>
          <a:lstStyle/>
          <a:p>
            <a:pPr>
              <a:lnSpc>
                <a:spcPct val="107000"/>
              </a:lnSpc>
              <a:spcAft>
                <a:spcPts val="800"/>
              </a:spcAft>
            </a:pPr>
            <a:r>
              <a:rPr lang="fr-FR" sz="1800" b="1" u="sng" dirty="0">
                <a:effectLst/>
                <a:latin typeface="Calibri" panose="020F0502020204030204" pitchFamily="34" charset="0"/>
                <a:ea typeface="Calibri" panose="020F0502020204030204" pitchFamily="34" charset="0"/>
                <a:cs typeface="Times New Roman" panose="02020603050405020304" pitchFamily="18" charset="0"/>
              </a:rPr>
              <a:t>Pour passer une commande au marché (mais aussi au café, restaurant...), on utilise « </a:t>
            </a:r>
            <a:r>
              <a:rPr lang="fr-FR" sz="1800" b="1" u="sng"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je voudrais </a:t>
            </a:r>
            <a:r>
              <a:rPr lang="fr-FR" sz="1800" b="1" u="sng" dirty="0">
                <a:effectLst/>
                <a:latin typeface="Calibri" panose="020F0502020204030204" pitchFamily="34" charset="0"/>
                <a:ea typeface="Calibri" panose="020F0502020204030204" pitchFamily="34" charset="0"/>
                <a:cs typeface="Times New Roman" panose="02020603050405020304" pitchFamily="18" charset="0"/>
              </a:rPr>
              <a:t>» (conditionnel de politesse)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mp3-output-ttsfree(dot)com - 2023-01-27T015203.596">
            <a:hlinkClick r:id="" action="ppaction://media"/>
            <a:extLst>
              <a:ext uri="{FF2B5EF4-FFF2-40B4-BE49-F238E27FC236}">
                <a16:creationId xmlns:a16="http://schemas.microsoft.com/office/drawing/2014/main" id="{B21B37F7-0A0B-A1A9-44AD-6D814532C3C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502524" y="933365"/>
            <a:ext cx="1445601" cy="1445601"/>
          </a:xfrm>
          <a:prstGeom prst="rect">
            <a:avLst/>
          </a:prstGeom>
        </p:spPr>
      </p:pic>
      <p:pic>
        <p:nvPicPr>
          <p:cNvPr id="6" name="Picture 2" descr="Cat Kitty Sticker by 궁디팡팡 캣페스타">
            <a:extLst>
              <a:ext uri="{FF2B5EF4-FFF2-40B4-BE49-F238E27FC236}">
                <a16:creationId xmlns:a16="http://schemas.microsoft.com/office/drawing/2014/main" id="{34ADEA09-B9F8-8802-B6CE-7DD36C476F5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743538" y="5208070"/>
            <a:ext cx="1515918" cy="159543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Diagramme 7">
            <a:extLst>
              <a:ext uri="{FF2B5EF4-FFF2-40B4-BE49-F238E27FC236}">
                <a16:creationId xmlns:a16="http://schemas.microsoft.com/office/drawing/2014/main" id="{FB343FAC-1890-AB6D-8A84-FFED3A7B15A9}"/>
              </a:ext>
            </a:extLst>
          </p:cNvPr>
          <p:cNvGraphicFramePr/>
          <p:nvPr>
            <p:extLst>
              <p:ext uri="{D42A27DB-BD31-4B8C-83A1-F6EECF244321}">
                <p14:modId xmlns:p14="http://schemas.microsoft.com/office/powerpoint/2010/main" val="1144752048"/>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5526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0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95438F-9CEF-54DF-1E05-49996D901FF7}"/>
              </a:ext>
            </a:extLst>
          </p:cNvPr>
          <p:cNvSpPr>
            <a:spLocks noGrp="1"/>
          </p:cNvSpPr>
          <p:nvPr>
            <p:ph type="title"/>
          </p:nvPr>
        </p:nvSpPr>
        <p:spPr>
          <a:xfrm>
            <a:off x="838200" y="365126"/>
            <a:ext cx="10515600" cy="1003322"/>
          </a:xfrm>
        </p:spPr>
        <p:txBody>
          <a:bodyPr/>
          <a:lstStyle/>
          <a:p>
            <a:r>
              <a:rPr lang="fr-FR" dirty="0"/>
              <a:t>Practice </a:t>
            </a:r>
            <a:r>
              <a:rPr lang="fr-FR" dirty="0" err="1"/>
              <a:t>your</a:t>
            </a:r>
            <a:r>
              <a:rPr lang="fr-FR" dirty="0"/>
              <a:t> </a:t>
            </a:r>
            <a:r>
              <a:rPr lang="fr-FR" dirty="0" err="1"/>
              <a:t>pronunciation</a:t>
            </a:r>
            <a:r>
              <a:rPr lang="fr-FR" dirty="0"/>
              <a:t> !</a:t>
            </a:r>
          </a:p>
        </p:txBody>
      </p:sp>
      <p:sp>
        <p:nvSpPr>
          <p:cNvPr id="3" name="Espace réservé du contenu 2">
            <a:extLst>
              <a:ext uri="{FF2B5EF4-FFF2-40B4-BE49-F238E27FC236}">
                <a16:creationId xmlns:a16="http://schemas.microsoft.com/office/drawing/2014/main" id="{83D0AC32-3D22-044B-2D6B-A3180D1C29DB}"/>
              </a:ext>
            </a:extLst>
          </p:cNvPr>
          <p:cNvSpPr>
            <a:spLocks noGrp="1"/>
          </p:cNvSpPr>
          <p:nvPr>
            <p:ph idx="1"/>
          </p:nvPr>
        </p:nvSpPr>
        <p:spPr>
          <a:xfrm>
            <a:off x="805905" y="1579683"/>
            <a:ext cx="10515600" cy="4351338"/>
          </a:xfrm>
        </p:spPr>
        <p:txBody>
          <a:bodyPr/>
          <a:lstStyle/>
          <a:p>
            <a:pPr marL="514350" indent="-514350">
              <a:buAutoNum type="arabicParenR"/>
            </a:pPr>
            <a:r>
              <a:rPr lang="fr-FR" dirty="0">
                <a:solidFill>
                  <a:srgbClr val="0563C1"/>
                </a:solidFill>
                <a:hlinkClick r:id="rId2">
                  <a:extLst>
                    <a:ext uri="{A12FA001-AC4F-418D-AE19-62706E023703}">
                      <ahyp:hlinkClr xmlns:ahyp="http://schemas.microsoft.com/office/drawing/2018/hyperlinkcolor" val="tx"/>
                    </a:ext>
                  </a:extLst>
                </a:hlinkClick>
              </a:rPr>
              <a:t>Click </a:t>
            </a:r>
            <a:r>
              <a:rPr lang="fr-FR" dirty="0" err="1">
                <a:solidFill>
                  <a:srgbClr val="0563C1"/>
                </a:solidFill>
                <a:hlinkClick r:id="rId2">
                  <a:extLst>
                    <a:ext uri="{A12FA001-AC4F-418D-AE19-62706E023703}">
                      <ahyp:hlinkClr xmlns:ahyp="http://schemas.microsoft.com/office/drawing/2018/hyperlinkcolor" val="tx"/>
                    </a:ext>
                  </a:extLst>
                </a:hlinkClick>
              </a:rPr>
              <a:t>here</a:t>
            </a:r>
            <a:r>
              <a:rPr lang="fr-FR" dirty="0">
                <a:solidFill>
                  <a:srgbClr val="0563C1"/>
                </a:solidFill>
                <a:hlinkClick r:id="rId2">
                  <a:extLst>
                    <a:ext uri="{A12FA001-AC4F-418D-AE19-62706E023703}">
                      <ahyp:hlinkClr xmlns:ahyp="http://schemas.microsoft.com/office/drawing/2018/hyperlinkcolor" val="tx"/>
                    </a:ext>
                  </a:extLst>
                </a:hlinkClick>
              </a:rPr>
              <a:t> :</a:t>
            </a:r>
            <a:r>
              <a:rPr lang="fr-FR" dirty="0">
                <a:hlinkClick r:id="rId2">
                  <a:extLst>
                    <a:ext uri="{A12FA001-AC4F-418D-AE19-62706E023703}">
                      <ahyp:hlinkClr xmlns:ahyp="http://schemas.microsoft.com/office/drawing/2018/hyperlinkcolor" val="tx"/>
                    </a:ext>
                  </a:extLst>
                </a:hlinkClick>
              </a:rPr>
              <a:t> </a:t>
            </a:r>
            <a:r>
              <a:rPr lang="fr-FR" dirty="0">
                <a:solidFill>
                  <a:srgbClr val="0563C1"/>
                </a:solidFill>
                <a:hlinkClick r:id="rId2">
                  <a:extLst>
                    <a:ext uri="{A12FA001-AC4F-418D-AE19-62706E023703}">
                      <ahyp:hlinkClr xmlns:ahyp="http://schemas.microsoft.com/office/drawing/2018/hyperlinkcolor" val="tx"/>
                    </a:ext>
                  </a:extLst>
                </a:hlinkClick>
              </a:rPr>
              <a:t>https://ttsfree.com/speech-to-text</a:t>
            </a:r>
            <a:endParaRPr lang="fr-FR" dirty="0"/>
          </a:p>
          <a:p>
            <a:pPr marL="514350" indent="-514350">
              <a:buAutoNum type="arabicParenR"/>
            </a:pPr>
            <a:r>
              <a:rPr lang="fr-FR" dirty="0"/>
              <a:t>Set the </a:t>
            </a:r>
            <a:r>
              <a:rPr lang="fr-FR" dirty="0" err="1"/>
              <a:t>spoken</a:t>
            </a:r>
            <a:r>
              <a:rPr lang="fr-FR" dirty="0"/>
              <a:t> </a:t>
            </a:r>
            <a:r>
              <a:rPr lang="fr-FR" dirty="0" err="1"/>
              <a:t>language</a:t>
            </a:r>
            <a:r>
              <a:rPr lang="fr-FR" dirty="0"/>
              <a:t> in French</a:t>
            </a:r>
          </a:p>
          <a:p>
            <a:pPr marL="514350" indent="-514350">
              <a:buAutoNum type="arabicParenR"/>
            </a:pPr>
            <a:r>
              <a:rPr lang="fr-FR" dirty="0"/>
              <a:t>Click on the </a:t>
            </a:r>
            <a:r>
              <a:rPr lang="fr-FR" dirty="0" err="1"/>
              <a:t>mic</a:t>
            </a:r>
            <a:endParaRPr lang="fr-FR" dirty="0"/>
          </a:p>
          <a:p>
            <a:pPr marL="514350" indent="-514350">
              <a:buAutoNum type="arabicParenR"/>
            </a:pPr>
            <a:r>
              <a:rPr lang="fr-FR" dirty="0"/>
              <a:t>Practice </a:t>
            </a:r>
            <a:r>
              <a:rPr lang="fr-FR" dirty="0">
                <a:sym typeface="Wingdings" panose="05000000000000000000" pitchFamily="2" charset="2"/>
              </a:rPr>
              <a:t> </a:t>
            </a:r>
          </a:p>
          <a:p>
            <a:pPr marL="514350" indent="-514350">
              <a:buAutoNum type="arabicParenR"/>
            </a:pPr>
            <a:endParaRPr lang="fr-FR" dirty="0">
              <a:sym typeface="Wingdings" panose="05000000000000000000" pitchFamily="2" charset="2"/>
            </a:endParaRPr>
          </a:p>
          <a:p>
            <a:pPr marL="0" indent="0">
              <a:buNone/>
            </a:pPr>
            <a:r>
              <a:rPr lang="fr-FR" dirty="0" err="1">
                <a:solidFill>
                  <a:srgbClr val="00B050"/>
                </a:solidFill>
                <a:sym typeface="Wingdings" panose="05000000000000000000" pitchFamily="2" charset="2"/>
              </a:rPr>
              <a:t>Listen</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again</a:t>
            </a:r>
            <a:r>
              <a:rPr lang="fr-FR" dirty="0">
                <a:solidFill>
                  <a:srgbClr val="00B050"/>
                </a:solidFill>
                <a:sym typeface="Wingdings" panose="05000000000000000000" pitchFamily="2" charset="2"/>
              </a:rPr>
              <a:t> if </a:t>
            </a:r>
            <a:r>
              <a:rPr lang="fr-FR" dirty="0" err="1">
                <a:solidFill>
                  <a:srgbClr val="00B050"/>
                </a:solidFill>
                <a:sym typeface="Wingdings" panose="05000000000000000000" pitchFamily="2" charset="2"/>
              </a:rPr>
              <a:t>you</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need</a:t>
            </a:r>
            <a:endParaRPr lang="fr-FR" dirty="0">
              <a:solidFill>
                <a:srgbClr val="00B050"/>
              </a:solidFill>
            </a:endParaRPr>
          </a:p>
          <a:p>
            <a:endParaRPr lang="fr-FR" dirty="0"/>
          </a:p>
        </p:txBody>
      </p:sp>
      <p:pic>
        <p:nvPicPr>
          <p:cNvPr id="5" name="Image 4">
            <a:extLst>
              <a:ext uri="{FF2B5EF4-FFF2-40B4-BE49-F238E27FC236}">
                <a16:creationId xmlns:a16="http://schemas.microsoft.com/office/drawing/2014/main" id="{4C795CB6-5459-79CA-63F6-7EBB0D4A5117}"/>
              </a:ext>
            </a:extLst>
          </p:cNvPr>
          <p:cNvPicPr>
            <a:picLocks noChangeAspect="1"/>
          </p:cNvPicPr>
          <p:nvPr/>
        </p:nvPicPr>
        <p:blipFill>
          <a:blip r:embed="rId3"/>
          <a:stretch>
            <a:fillRect/>
          </a:stretch>
        </p:blipFill>
        <p:spPr>
          <a:xfrm>
            <a:off x="4792288" y="2859635"/>
            <a:ext cx="6691745" cy="3441003"/>
          </a:xfrm>
          <a:prstGeom prst="rect">
            <a:avLst/>
          </a:prstGeom>
        </p:spPr>
      </p:pic>
      <p:cxnSp>
        <p:nvCxnSpPr>
          <p:cNvPr id="7" name="Connecteur droit avec flèche 6">
            <a:extLst>
              <a:ext uri="{FF2B5EF4-FFF2-40B4-BE49-F238E27FC236}">
                <a16:creationId xmlns:a16="http://schemas.microsoft.com/office/drawing/2014/main" id="{E0374E95-E3C9-4978-21AB-81F4FA70F477}"/>
              </a:ext>
            </a:extLst>
          </p:cNvPr>
          <p:cNvCxnSpPr>
            <a:cxnSpLocks/>
          </p:cNvCxnSpPr>
          <p:nvPr/>
        </p:nvCxnSpPr>
        <p:spPr>
          <a:xfrm>
            <a:off x="6438637" y="2415277"/>
            <a:ext cx="3291840" cy="8891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Connecteur droit avec flèche 11">
            <a:extLst>
              <a:ext uri="{FF2B5EF4-FFF2-40B4-BE49-F238E27FC236}">
                <a16:creationId xmlns:a16="http://schemas.microsoft.com/office/drawing/2014/main" id="{5AE1323E-297B-C41E-B891-2455FC56F2D9}"/>
              </a:ext>
            </a:extLst>
          </p:cNvPr>
          <p:cNvCxnSpPr>
            <a:cxnSpLocks/>
          </p:cNvCxnSpPr>
          <p:nvPr/>
        </p:nvCxnSpPr>
        <p:spPr>
          <a:xfrm>
            <a:off x="3828918" y="2905246"/>
            <a:ext cx="3733680" cy="30257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026" name="Picture 2" descr="empowerment speak Sticker by unblush">
            <a:extLst>
              <a:ext uri="{FF2B5EF4-FFF2-40B4-BE49-F238E27FC236}">
                <a16:creationId xmlns:a16="http://schemas.microsoft.com/office/drawing/2014/main" id="{AB854556-99EE-FD39-2FDE-1726C5F4CB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79472" y="257566"/>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Diagramme 3">
            <a:extLst>
              <a:ext uri="{FF2B5EF4-FFF2-40B4-BE49-F238E27FC236}">
                <a16:creationId xmlns:a16="http://schemas.microsoft.com/office/drawing/2014/main" id="{7CC6C067-8513-3EAE-C23F-74A334431512}"/>
              </a:ext>
            </a:extLst>
          </p:cNvPr>
          <p:cNvGraphicFramePr/>
          <p:nvPr>
            <p:extLst>
              <p:ext uri="{D42A27DB-BD31-4B8C-83A1-F6EECF244321}">
                <p14:modId xmlns:p14="http://schemas.microsoft.com/office/powerpoint/2010/main" val="1144752048"/>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5563387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4D7414-A62F-574C-D254-DBD28C13484F}"/>
              </a:ext>
            </a:extLst>
          </p:cNvPr>
          <p:cNvSpPr>
            <a:spLocks noGrp="1"/>
          </p:cNvSpPr>
          <p:nvPr>
            <p:ph type="title"/>
          </p:nvPr>
        </p:nvSpPr>
        <p:spPr>
          <a:xfrm>
            <a:off x="838200" y="365125"/>
            <a:ext cx="5393360" cy="1325564"/>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dirty="0" err="1"/>
              <a:t>Kahoot</a:t>
            </a:r>
            <a:r>
              <a:rPr lang="fr-FR" dirty="0"/>
              <a:t> time ! </a:t>
            </a:r>
          </a:p>
        </p:txBody>
      </p:sp>
      <p:sp>
        <p:nvSpPr>
          <p:cNvPr id="3" name="Espace réservé du contenu 2">
            <a:extLst>
              <a:ext uri="{FF2B5EF4-FFF2-40B4-BE49-F238E27FC236}">
                <a16:creationId xmlns:a16="http://schemas.microsoft.com/office/drawing/2014/main" id="{E67AABDC-711A-2E4B-BB87-F045D6FD5212}"/>
              </a:ext>
            </a:extLst>
          </p:cNvPr>
          <p:cNvSpPr>
            <a:spLocks noGrp="1"/>
          </p:cNvSpPr>
          <p:nvPr>
            <p:ph idx="1"/>
          </p:nvPr>
        </p:nvSpPr>
        <p:spPr>
          <a:xfrm>
            <a:off x="838200" y="2625614"/>
            <a:ext cx="5393360" cy="3551348"/>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indent="0">
              <a:lnSpc>
                <a:spcPct val="107000"/>
              </a:lnSpc>
              <a:spcAft>
                <a:spcPts val="800"/>
              </a:spcAft>
              <a:buNone/>
            </a:pPr>
            <a:r>
              <a:rPr lang="fr-FR" sz="1800" dirty="0">
                <a:effectLst/>
                <a:latin typeface="Calibri" panose="020F0502020204030204" pitchFamily="34" charset="0"/>
                <a:ea typeface="Calibri" panose="020F0502020204030204" pitchFamily="34" charset="0"/>
                <a:cs typeface="Times New Roman" panose="02020603050405020304" pitchFamily="18" charset="0"/>
              </a:rPr>
              <a:t>Vouloir </a:t>
            </a:r>
          </a:p>
          <a:p>
            <a:pPr indent="0">
              <a:lnSpc>
                <a:spcPct val="107000"/>
              </a:lnSpc>
              <a:spcAft>
                <a:spcPts val="800"/>
              </a:spcAft>
              <a:buNone/>
            </a:pPr>
            <a:r>
              <a:rPr lang="fr-FR"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2"/>
              </a:rPr>
              <a:t>https://play.kahoot.it/v2/?quizId=0fbd70df-ff98-48aa-9488-1ee4d0540a88</a:t>
            </a:r>
            <a:endParaRPr lang="fr-FR"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endParaRPr>
          </a:p>
          <a:p>
            <a:pPr indent="0">
              <a:lnSpc>
                <a:spcPct val="107000"/>
              </a:lnSpc>
              <a:spcAft>
                <a:spcPts val="800"/>
              </a:spcAft>
              <a:buNone/>
            </a:pPr>
            <a:endParaRPr lang="fr-FR" sz="1800" u="sng" dirty="0">
              <a:solidFill>
                <a:srgbClr val="0563C1"/>
              </a:solidFill>
              <a:latin typeface="Calibri" panose="020F0502020204030204" pitchFamily="34" charset="0"/>
              <a:ea typeface="Calibri" panose="020F0502020204030204" pitchFamily="34" charset="0"/>
              <a:cs typeface="Calibri" panose="020F0502020204030204" pitchFamily="34" charset="0"/>
            </a:endParaRPr>
          </a:p>
          <a:p>
            <a:pPr indent="0">
              <a:lnSpc>
                <a:spcPct val="107000"/>
              </a:lnSpc>
              <a:spcAft>
                <a:spcPts val="800"/>
              </a:spcAft>
              <a:buNone/>
            </a:pPr>
            <a:r>
              <a:rPr lang="fr-FR" sz="1800" dirty="0">
                <a:effectLst/>
                <a:latin typeface="Calibri" panose="020F0502020204030204" pitchFamily="34" charset="0"/>
                <a:ea typeface="Calibri" panose="020F0502020204030204" pitchFamily="34" charset="0"/>
                <a:cs typeface="Times New Roman" panose="02020603050405020304" pitchFamily="18" charset="0"/>
              </a:rPr>
              <a:t>Vouloir / Pouvoir </a:t>
            </a:r>
            <a:r>
              <a:rPr lang="fr-FR" sz="18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https://play.kahoot.it/v2/?quizId=e822be85-4259-4d67-9ad2-9dbd6b704b6d</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nSpc>
                <a:spcPct val="107000"/>
              </a:lnSpc>
              <a:spcAft>
                <a:spcPts val="800"/>
              </a:spcAft>
              <a:buNone/>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074" name="Picture 2" descr="Triple Crown GIF">
            <a:extLst>
              <a:ext uri="{FF2B5EF4-FFF2-40B4-BE49-F238E27FC236}">
                <a16:creationId xmlns:a16="http://schemas.microsoft.com/office/drawing/2014/main" id="{2B7AED59-0F85-55B6-3C54-4691F5A493A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887184" y="1849811"/>
            <a:ext cx="3781051" cy="2514399"/>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DF87C9AC-0EA8-7818-4E1B-249167FAAF22}"/>
              </a:ext>
            </a:extLst>
          </p:cNvPr>
          <p:cNvSpPr txBox="1"/>
          <p:nvPr/>
        </p:nvSpPr>
        <p:spPr>
          <a:xfrm>
            <a:off x="838201" y="1430917"/>
            <a:ext cx="5387633" cy="502766"/>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667" dirty="0"/>
              <a:t>Let’s see what you can do</a:t>
            </a:r>
          </a:p>
        </p:txBody>
      </p:sp>
      <p:sp>
        <p:nvSpPr>
          <p:cNvPr id="6" name="Espace réservé du numéro de diapositive 5">
            <a:extLst>
              <a:ext uri="{FF2B5EF4-FFF2-40B4-BE49-F238E27FC236}">
                <a16:creationId xmlns:a16="http://schemas.microsoft.com/office/drawing/2014/main" id="{B6BF5F34-3B69-899E-AB56-ED79A47CA775}"/>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18</a:t>
            </a:fld>
            <a:endParaRPr lang="en-US"/>
          </a:p>
        </p:txBody>
      </p:sp>
      <p:graphicFrame>
        <p:nvGraphicFramePr>
          <p:cNvPr id="5" name="Diagramme 4">
            <a:extLst>
              <a:ext uri="{FF2B5EF4-FFF2-40B4-BE49-F238E27FC236}">
                <a16:creationId xmlns:a16="http://schemas.microsoft.com/office/drawing/2014/main" id="{04F85D52-436E-DA1E-E51B-1FDFC10EE591}"/>
              </a:ext>
            </a:extLst>
          </p:cNvPr>
          <p:cNvGraphicFramePr/>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3977094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662795" y="-3745097"/>
            <a:ext cx="1354979" cy="10750169"/>
          </a:xfrm>
          <a:prstGeom prst="downArrow">
            <a:avLst>
              <a:gd name="adj1" fmla="val 100000"/>
              <a:gd name="adj2" fmla="val 22582"/>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FCA6B292-388A-A847-E516-8A1A9132C145}"/>
              </a:ext>
            </a:extLst>
          </p:cNvPr>
          <p:cNvSpPr>
            <a:spLocks noGrp="1"/>
          </p:cNvSpPr>
          <p:nvPr>
            <p:ph type="title"/>
          </p:nvPr>
        </p:nvSpPr>
        <p:spPr>
          <a:xfrm>
            <a:off x="1286932" y="1204109"/>
            <a:ext cx="10023398" cy="857894"/>
          </a:xfrm>
        </p:spPr>
        <p:txBody>
          <a:bodyPr>
            <a:normAutofit/>
          </a:bodyPr>
          <a:lstStyle/>
          <a:p>
            <a:r>
              <a:rPr lang="fr-FR" sz="4000">
                <a:solidFill>
                  <a:srgbClr val="FFFFFF"/>
                </a:solidFill>
              </a:rPr>
              <a:t>Les présentatifs</a:t>
            </a:r>
          </a:p>
        </p:txBody>
      </p:sp>
      <p:sp>
        <p:nvSpPr>
          <p:cNvPr id="4" name="Espace réservé du numéro de diapositive 3">
            <a:extLst>
              <a:ext uri="{FF2B5EF4-FFF2-40B4-BE49-F238E27FC236}">
                <a16:creationId xmlns:a16="http://schemas.microsoft.com/office/drawing/2014/main" id="{D94FBAB1-389B-1117-4FE1-3FB9D30F55FA}"/>
              </a:ext>
            </a:extLst>
          </p:cNvPr>
          <p:cNvSpPr>
            <a:spLocks noGrp="1"/>
          </p:cNvSpPr>
          <p:nvPr>
            <p:ph type="sldNum" sz="quarter" idx="12"/>
          </p:nvPr>
        </p:nvSpPr>
        <p:spPr>
          <a:xfrm>
            <a:off x="8610600" y="6356350"/>
            <a:ext cx="2743200" cy="365125"/>
          </a:xfrm>
        </p:spPr>
        <p:txBody>
          <a:bodyPr>
            <a:normAutofit/>
          </a:bodyPr>
          <a:lstStyle/>
          <a:p>
            <a:pPr>
              <a:spcAft>
                <a:spcPts val="600"/>
              </a:spcAft>
            </a:pPr>
            <a:fld id="{B1ADF21E-F27C-415E-A9FB-34CE916D6451}" type="slidenum">
              <a:rPr lang="fr-FR">
                <a:solidFill>
                  <a:prstClr val="black">
                    <a:tint val="75000"/>
                  </a:prstClr>
                </a:solidFill>
              </a:rPr>
              <a:pPr>
                <a:spcAft>
                  <a:spcPts val="600"/>
                </a:spcAft>
              </a:pPr>
              <a:t>19</a:t>
            </a:fld>
            <a:endParaRPr lang="fr-FR">
              <a:solidFill>
                <a:prstClr val="black">
                  <a:tint val="75000"/>
                </a:prstClr>
              </a:solidFill>
            </a:endParaRPr>
          </a:p>
        </p:txBody>
      </p:sp>
      <p:graphicFrame>
        <p:nvGraphicFramePr>
          <p:cNvPr id="5" name="Espace réservé du contenu 4">
            <a:extLst>
              <a:ext uri="{FF2B5EF4-FFF2-40B4-BE49-F238E27FC236}">
                <a16:creationId xmlns:a16="http://schemas.microsoft.com/office/drawing/2014/main" id="{D5E215F8-2CF7-5DD9-9220-E4CF14A0C751}"/>
              </a:ext>
            </a:extLst>
          </p:cNvPr>
          <p:cNvGraphicFramePr>
            <a:graphicFrameLocks noGrp="1"/>
          </p:cNvGraphicFramePr>
          <p:nvPr>
            <p:ph idx="1"/>
            <p:extLst>
              <p:ext uri="{D42A27DB-BD31-4B8C-83A1-F6EECF244321}">
                <p14:modId xmlns:p14="http://schemas.microsoft.com/office/powerpoint/2010/main" val="3466358693"/>
              </p:ext>
            </p:extLst>
          </p:nvPr>
        </p:nvGraphicFramePr>
        <p:xfrm>
          <a:off x="1287463" y="3136305"/>
          <a:ext cx="10066337" cy="2471341"/>
        </p:xfrm>
        <a:graphic>
          <a:graphicData uri="http://schemas.openxmlformats.org/drawingml/2006/table">
            <a:tbl>
              <a:tblPr firstRow="1" firstCol="1" bandRow="1">
                <a:tableStyleId>{69012ECD-51FC-41F1-AA8D-1B2483CD663E}</a:tableStyleId>
              </a:tblPr>
              <a:tblGrid>
                <a:gridCol w="5176497">
                  <a:extLst>
                    <a:ext uri="{9D8B030D-6E8A-4147-A177-3AD203B41FA5}">
                      <a16:colId xmlns:a16="http://schemas.microsoft.com/office/drawing/2014/main" val="2080790003"/>
                    </a:ext>
                  </a:extLst>
                </a:gridCol>
                <a:gridCol w="4889840">
                  <a:extLst>
                    <a:ext uri="{9D8B030D-6E8A-4147-A177-3AD203B41FA5}">
                      <a16:colId xmlns:a16="http://schemas.microsoft.com/office/drawing/2014/main" val="3975174859"/>
                    </a:ext>
                  </a:extLst>
                </a:gridCol>
              </a:tblGrid>
              <a:tr h="473020">
                <a:tc>
                  <a:txBody>
                    <a:bodyPr/>
                    <a:lstStyle/>
                    <a:p>
                      <a:pPr algn="ctr">
                        <a:lnSpc>
                          <a:spcPct val="107000"/>
                        </a:lnSpc>
                        <a:spcAft>
                          <a:spcPts val="800"/>
                        </a:spcAft>
                      </a:pPr>
                      <a:r>
                        <a:rPr lang="fr-FR" sz="2500" b="0" dirty="0">
                          <a:effectLst/>
                        </a:rPr>
                        <a:t>C’est / voilà</a:t>
                      </a:r>
                      <a:endParaRPr lang="fr-FR" sz="2500" b="0" dirty="0">
                        <a:effectLst/>
                        <a:latin typeface="Calibri" panose="020F0502020204030204" pitchFamily="34" charset="0"/>
                        <a:ea typeface="Calibri" panose="020F0502020204030204" pitchFamily="34" charset="0"/>
                        <a:cs typeface="Times New Roman" panose="02020603050405020304" pitchFamily="18" charset="0"/>
                      </a:endParaRPr>
                    </a:p>
                  </a:txBody>
                  <a:tcPr marL="156754" marR="1567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500" dirty="0">
                          <a:effectLst/>
                        </a:rPr>
                        <a:t>Ça (=rappel)</a:t>
                      </a:r>
                      <a:endParaRPr lang="fr-FR"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156754" marR="1567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39549915"/>
                  </a:ext>
                </a:extLst>
              </a:tr>
              <a:tr h="1525301">
                <a:tc>
                  <a:txBody>
                    <a:bodyPr/>
                    <a:lstStyle/>
                    <a:p>
                      <a:pPr>
                        <a:lnSpc>
                          <a:spcPct val="107000"/>
                        </a:lnSpc>
                        <a:spcAft>
                          <a:spcPts val="800"/>
                        </a:spcAft>
                      </a:pPr>
                      <a:r>
                        <a:rPr lang="fr-FR" sz="2500" b="0" dirty="0">
                          <a:effectLst/>
                        </a:rPr>
                        <a:t>C’est Nicolas. Voilà Nicolas.</a:t>
                      </a:r>
                    </a:p>
                    <a:p>
                      <a:pPr>
                        <a:lnSpc>
                          <a:spcPct val="107000"/>
                        </a:lnSpc>
                        <a:spcAft>
                          <a:spcPts val="800"/>
                        </a:spcAft>
                      </a:pPr>
                      <a:r>
                        <a:rPr lang="fr-FR" sz="2500" b="0" dirty="0">
                          <a:effectLst/>
                        </a:rPr>
                        <a:t>C’est une boulangerie. Voilà une boulangerie.</a:t>
                      </a:r>
                      <a:endParaRPr lang="fr-FR" sz="2500" b="0" dirty="0">
                        <a:effectLst/>
                        <a:latin typeface="Calibri" panose="020F0502020204030204" pitchFamily="34" charset="0"/>
                        <a:ea typeface="Calibri" panose="020F0502020204030204" pitchFamily="34" charset="0"/>
                        <a:cs typeface="Times New Roman" panose="02020603050405020304" pitchFamily="18" charset="0"/>
                      </a:endParaRPr>
                    </a:p>
                  </a:txBody>
                  <a:tcPr marL="156754" marR="1567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500" dirty="0">
                          <a:effectLst/>
                        </a:rPr>
                        <a:t>Avec ça ? (=remplace un nom)</a:t>
                      </a:r>
                      <a:endParaRPr lang="fr-FR"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156754" marR="1567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56967050"/>
                  </a:ext>
                </a:extLst>
              </a:tr>
              <a:tr h="473020">
                <a:tc>
                  <a:txBody>
                    <a:bodyPr/>
                    <a:lstStyle/>
                    <a:p>
                      <a:pPr>
                        <a:lnSpc>
                          <a:spcPct val="107000"/>
                        </a:lnSpc>
                        <a:spcAft>
                          <a:spcPts val="800"/>
                        </a:spcAft>
                      </a:pPr>
                      <a:r>
                        <a:rPr lang="fr-FR" sz="2500" b="0" dirty="0">
                          <a:effectLst/>
                        </a:rPr>
                        <a:t>C’est à moi ! </a:t>
                      </a:r>
                      <a:r>
                        <a:rPr lang="fr-FR" sz="2500" b="0" strike="sngStrike" dirty="0">
                          <a:effectLst/>
                        </a:rPr>
                        <a:t>Voilà à moi !</a:t>
                      </a:r>
                      <a:endParaRPr lang="fr-FR" sz="2500" b="0" dirty="0">
                        <a:effectLst/>
                        <a:latin typeface="Calibri" panose="020F0502020204030204" pitchFamily="34" charset="0"/>
                        <a:ea typeface="Calibri" panose="020F0502020204030204" pitchFamily="34" charset="0"/>
                        <a:cs typeface="Times New Roman" panose="02020603050405020304" pitchFamily="18" charset="0"/>
                      </a:endParaRPr>
                    </a:p>
                  </a:txBody>
                  <a:tcPr marL="156754" marR="1567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500" dirty="0">
                          <a:effectLst/>
                        </a:rPr>
                        <a:t>Ça fait combien ?</a:t>
                      </a:r>
                      <a:endParaRPr lang="fr-FR"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156754" marR="1567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29364801"/>
                  </a:ext>
                </a:extLst>
              </a:tr>
            </a:tbl>
          </a:graphicData>
        </a:graphic>
      </p:graphicFrame>
      <p:pic>
        <p:nvPicPr>
          <p:cNvPr id="3" name="Picture 2" descr="Cat Kitty Sticker by 궁디팡팡 캣페스타">
            <a:extLst>
              <a:ext uri="{FF2B5EF4-FFF2-40B4-BE49-F238E27FC236}">
                <a16:creationId xmlns:a16="http://schemas.microsoft.com/office/drawing/2014/main" id="{2F19B3C3-D352-C409-0FE5-C5240B7A5C7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43538" y="5215565"/>
            <a:ext cx="1515918" cy="159543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me 5">
            <a:extLst>
              <a:ext uri="{FF2B5EF4-FFF2-40B4-BE49-F238E27FC236}">
                <a16:creationId xmlns:a16="http://schemas.microsoft.com/office/drawing/2014/main" id="{E444A3E9-FFAE-99D5-7382-0CEF5FD0BB32}"/>
              </a:ext>
            </a:extLst>
          </p:cNvPr>
          <p:cNvGraphicFramePr/>
          <p:nvPr>
            <p:extLst>
              <p:ext uri="{D42A27DB-BD31-4B8C-83A1-F6EECF244321}">
                <p14:modId xmlns:p14="http://schemas.microsoft.com/office/powerpoint/2010/main" val="1144752048"/>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14697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2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C80B714E-A032-8C69-F4F9-CB89BCD044B1}"/>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4000" kern="1200">
                <a:solidFill>
                  <a:srgbClr val="FFFFFF"/>
                </a:solidFill>
                <a:latin typeface="+mj-lt"/>
                <a:ea typeface="+mj-ea"/>
                <a:cs typeface="+mj-cs"/>
              </a:rPr>
              <a:t>I. Starter</a:t>
            </a:r>
          </a:p>
        </p:txBody>
      </p:sp>
      <p:sp>
        <p:nvSpPr>
          <p:cNvPr id="9" name="Content Placeholder 8">
            <a:extLst>
              <a:ext uri="{FF2B5EF4-FFF2-40B4-BE49-F238E27FC236}">
                <a16:creationId xmlns:a16="http://schemas.microsoft.com/office/drawing/2014/main" id="{847E93B3-8FCC-480C-7402-35166983F4B3}"/>
              </a:ext>
            </a:extLst>
          </p:cNvPr>
          <p:cNvSpPr>
            <a:spLocks noGrp="1"/>
          </p:cNvSpPr>
          <p:nvPr>
            <p:ph idx="1"/>
          </p:nvPr>
        </p:nvSpPr>
        <p:spPr>
          <a:xfrm>
            <a:off x="8572499" y="390832"/>
            <a:ext cx="3233585" cy="873612"/>
          </a:xfrm>
        </p:spPr>
        <p:txBody>
          <a:bodyPr vert="horz" lIns="91440" tIns="45720" rIns="91440" bIns="45720" rtlCol="0" anchor="ctr">
            <a:normAutofit/>
          </a:bodyPr>
          <a:lstStyle/>
          <a:p>
            <a:pPr marL="0" indent="0">
              <a:buNone/>
            </a:pPr>
            <a:r>
              <a:rPr lang="en-US" sz="2000" kern="1200">
                <a:solidFill>
                  <a:srgbClr val="FFFFFF"/>
                </a:solidFill>
                <a:latin typeface="+mn-lt"/>
                <a:ea typeface="+mn-ea"/>
                <a:cs typeface="+mn-cs"/>
              </a:rPr>
              <a:t>Quels aliments est-ce que vous reconnaissez ?</a:t>
            </a:r>
          </a:p>
        </p:txBody>
      </p:sp>
      <p:sp>
        <p:nvSpPr>
          <p:cNvPr id="4" name="Espace réservé du numéro de diapositive 3">
            <a:extLst>
              <a:ext uri="{FF2B5EF4-FFF2-40B4-BE49-F238E27FC236}">
                <a16:creationId xmlns:a16="http://schemas.microsoft.com/office/drawing/2014/main" id="{2515DB70-5655-5E2D-EC18-EAF8306A5E3A}"/>
              </a:ext>
            </a:extLst>
          </p:cNvPr>
          <p:cNvSpPr>
            <a:spLocks noGrp="1"/>
          </p:cNvSpPr>
          <p:nvPr>
            <p:ph type="sldNum" sz="quarter" idx="12"/>
          </p:nvPr>
        </p:nvSpPr>
        <p:spPr>
          <a:xfrm>
            <a:off x="11704319" y="6455664"/>
            <a:ext cx="448056" cy="365125"/>
          </a:xfrm>
        </p:spPr>
        <p:txBody>
          <a:bodyPr vert="horz" lIns="91440" tIns="45720" rIns="91440" bIns="45720" rtlCol="0" anchor="ctr">
            <a:normAutofit/>
          </a:bodyPr>
          <a:lstStyle/>
          <a:p>
            <a:pPr>
              <a:spcAft>
                <a:spcPts val="600"/>
              </a:spcAft>
            </a:pPr>
            <a:fld id="{B1ADF21E-F27C-415E-A9FB-34CE916D6451}" type="slidenum">
              <a:rPr lang="en-US" sz="1100">
                <a:solidFill>
                  <a:schemeClr val="tx1">
                    <a:lumMod val="50000"/>
                    <a:lumOff val="50000"/>
                  </a:schemeClr>
                </a:solidFill>
              </a:rPr>
              <a:pPr>
                <a:spcAft>
                  <a:spcPts val="600"/>
                </a:spcAft>
              </a:pPr>
              <a:t>2</a:t>
            </a:fld>
            <a:endParaRPr lang="en-US" sz="1100">
              <a:solidFill>
                <a:schemeClr val="tx1">
                  <a:lumMod val="50000"/>
                  <a:lumOff val="50000"/>
                </a:schemeClr>
              </a:solidFill>
            </a:endParaRPr>
          </a:p>
        </p:txBody>
      </p:sp>
      <p:graphicFrame>
        <p:nvGraphicFramePr>
          <p:cNvPr id="6" name="Diagramme 5">
            <a:extLst>
              <a:ext uri="{FF2B5EF4-FFF2-40B4-BE49-F238E27FC236}">
                <a16:creationId xmlns:a16="http://schemas.microsoft.com/office/drawing/2014/main" id="{4B67DBD6-DD4B-4EC3-BABE-096D5FAB4768}"/>
              </a:ext>
            </a:extLst>
          </p:cNvPr>
          <p:cNvGraphicFramePr/>
          <p:nvPr>
            <p:extLst>
              <p:ext uri="{D42A27DB-BD31-4B8C-83A1-F6EECF244321}">
                <p14:modId xmlns:p14="http://schemas.microsoft.com/office/powerpoint/2010/main" val="2064018530"/>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Média en ligne 2" title="Le marché de Versailles, une place qui a traversé les époques // JT de 13h - TF1 - 18/04/18">
            <a:hlinkClick r:id="" action="ppaction://media"/>
            <a:extLst>
              <a:ext uri="{FF2B5EF4-FFF2-40B4-BE49-F238E27FC236}">
                <a16:creationId xmlns:a16="http://schemas.microsoft.com/office/drawing/2014/main" id="{26E19395-3B0F-B2C5-6D47-8BC5410B7A89}"/>
              </a:ext>
            </a:extLst>
          </p:cNvPr>
          <p:cNvPicPr>
            <a:picLocks noRot="1" noChangeAspect="1"/>
          </p:cNvPicPr>
          <p:nvPr>
            <a:videoFile r:link="rId1"/>
          </p:nvPr>
        </p:nvPicPr>
        <p:blipFill>
          <a:blip r:embed="rId8"/>
          <a:stretch>
            <a:fillRect/>
          </a:stretch>
        </p:blipFill>
        <p:spPr>
          <a:xfrm>
            <a:off x="1763059" y="1739632"/>
            <a:ext cx="8764415" cy="4951894"/>
          </a:xfrm>
          <a:prstGeom prst="rect">
            <a:avLst/>
          </a:prstGeom>
        </p:spPr>
      </p:pic>
    </p:spTree>
    <p:extLst>
      <p:ext uri="{BB962C8B-B14F-4D97-AF65-F5344CB8AC3E}">
        <p14:creationId xmlns:p14="http://schemas.microsoft.com/office/powerpoint/2010/main" val="3562711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E68D76-B2FD-4927-D437-95CEF14D606A}"/>
              </a:ext>
            </a:extLst>
          </p:cNvPr>
          <p:cNvSpPr>
            <a:spLocks noGrp="1"/>
          </p:cNvSpPr>
          <p:nvPr>
            <p:ph type="title"/>
          </p:nvPr>
        </p:nvSpPr>
        <p:spPr/>
        <p:txBody>
          <a:bodyPr/>
          <a:lstStyle/>
          <a:p>
            <a:r>
              <a:rPr lang="fr-FR" dirty="0"/>
              <a:t>Exercice 6 p.59</a:t>
            </a:r>
          </a:p>
        </p:txBody>
      </p:sp>
      <p:sp>
        <p:nvSpPr>
          <p:cNvPr id="3" name="Espace réservé du contenu 2">
            <a:extLst>
              <a:ext uri="{FF2B5EF4-FFF2-40B4-BE49-F238E27FC236}">
                <a16:creationId xmlns:a16="http://schemas.microsoft.com/office/drawing/2014/main" id="{D86873C3-E845-FBF8-ECCB-DAFFE6172EEE}"/>
              </a:ext>
            </a:extLst>
          </p:cNvPr>
          <p:cNvSpPr>
            <a:spLocks noGrp="1"/>
          </p:cNvSpPr>
          <p:nvPr>
            <p:ph idx="1"/>
          </p:nvPr>
        </p:nvSpPr>
        <p:spPr>
          <a:xfrm>
            <a:off x="6281272" y="1825625"/>
            <a:ext cx="5331010" cy="4351338"/>
          </a:xfrm>
        </p:spPr>
        <p:style>
          <a:lnRef idx="2">
            <a:schemeClr val="dk1"/>
          </a:lnRef>
          <a:fillRef idx="1">
            <a:schemeClr val="lt1"/>
          </a:fillRef>
          <a:effectRef idx="0">
            <a:schemeClr val="dk1"/>
          </a:effectRef>
          <a:fontRef idx="minor">
            <a:schemeClr val="dk1"/>
          </a:fontRef>
        </p:style>
        <p:txBody>
          <a:bodyPr>
            <a:normAutofit/>
          </a:bodyPr>
          <a:lstStyle/>
          <a:p>
            <a:pPr marL="342900" lvl="0" indent="-342900">
              <a:lnSpc>
                <a:spcPct val="107000"/>
              </a:lnSpc>
              <a:spcAft>
                <a:spcPts val="800"/>
              </a:spcAft>
              <a:buFont typeface="+mj-lt"/>
              <a:buAutoNum type="alphaLcPeriod"/>
            </a:pPr>
            <a:r>
              <a:rPr lang="fr-FR"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Vous voulez voilà / </a:t>
            </a:r>
            <a:r>
              <a:rPr lang="fr-FR"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ça</a:t>
            </a:r>
            <a:r>
              <a:rPr lang="fr-FR"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spcAft>
                <a:spcPts val="800"/>
              </a:spcAft>
              <a:buFont typeface="+mj-lt"/>
              <a:buAutoNum type="alphaLcPeriod"/>
            </a:pPr>
            <a:r>
              <a:rPr lang="fr-FR"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Ça / </a:t>
            </a:r>
            <a:r>
              <a:rPr lang="fr-FR"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c’</a:t>
            </a:r>
            <a:r>
              <a:rPr lang="fr-FR"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 est combien ?</a:t>
            </a:r>
          </a:p>
          <a:p>
            <a:pPr marL="342900" lvl="0" indent="-342900">
              <a:lnSpc>
                <a:spcPct val="107000"/>
              </a:lnSpc>
              <a:spcAft>
                <a:spcPts val="800"/>
              </a:spcAft>
              <a:buFont typeface="+mj-lt"/>
              <a:buAutoNum type="alphaLcPeriod"/>
            </a:pPr>
            <a:r>
              <a:rPr lang="fr-FR"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Elles peuvent / </a:t>
            </a:r>
            <a:r>
              <a:rPr lang="fr-FR"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veulent</a:t>
            </a:r>
            <a:r>
              <a:rPr lang="fr-FR"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 du pain.</a:t>
            </a:r>
          </a:p>
          <a:p>
            <a:pPr marL="342900" lvl="0" indent="-342900">
              <a:lnSpc>
                <a:spcPct val="107000"/>
              </a:lnSpc>
              <a:spcAft>
                <a:spcPts val="800"/>
              </a:spcAft>
              <a:buFont typeface="+mj-lt"/>
              <a:buAutoNum type="alphaLcPeriod"/>
            </a:pPr>
            <a:r>
              <a:rPr lang="fr-FR"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On n’a pas de / </a:t>
            </a:r>
            <a:r>
              <a:rPr lang="fr-FR"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a:t>
            </a:r>
            <a:r>
              <a:rPr lang="fr-FR"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 œufs. </a:t>
            </a:r>
          </a:p>
          <a:p>
            <a:pPr marL="342900" lvl="0" indent="-342900">
              <a:lnSpc>
                <a:spcPct val="107000"/>
              </a:lnSpc>
              <a:spcAft>
                <a:spcPts val="800"/>
              </a:spcAft>
              <a:buFont typeface="+mj-lt"/>
              <a:buAutoNum type="alphaLcPeriod"/>
            </a:pPr>
            <a:r>
              <a:rPr lang="fr-FR"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C’est / </a:t>
            </a:r>
            <a:r>
              <a:rPr lang="fr-FR"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voilà</a:t>
            </a:r>
            <a:r>
              <a:rPr lang="fr-FR"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 ton fromage.</a:t>
            </a:r>
          </a:p>
          <a:p>
            <a:pPr marL="0" indent="0">
              <a:buNone/>
            </a:pPr>
            <a:endParaRPr lang="fr-FR" sz="4000" dirty="0"/>
          </a:p>
        </p:txBody>
      </p:sp>
      <p:sp>
        <p:nvSpPr>
          <p:cNvPr id="4" name="Espace réservé du numéro de diapositive 3">
            <a:extLst>
              <a:ext uri="{FF2B5EF4-FFF2-40B4-BE49-F238E27FC236}">
                <a16:creationId xmlns:a16="http://schemas.microsoft.com/office/drawing/2014/main" id="{16E665C8-C20C-3981-76DA-E7E461BE1C7F}"/>
              </a:ext>
            </a:extLst>
          </p:cNvPr>
          <p:cNvSpPr>
            <a:spLocks noGrp="1"/>
          </p:cNvSpPr>
          <p:nvPr>
            <p:ph type="sldNum" sz="quarter" idx="12"/>
          </p:nvPr>
        </p:nvSpPr>
        <p:spPr/>
        <p:txBody>
          <a:bodyPr/>
          <a:lstStyle/>
          <a:p>
            <a:fld id="{B1ADF21E-F27C-415E-A9FB-34CE916D6451}" type="slidenum">
              <a:rPr lang="fr-FR" smtClean="0"/>
              <a:t>20</a:t>
            </a:fld>
            <a:endParaRPr lang="fr-FR"/>
          </a:p>
        </p:txBody>
      </p:sp>
      <p:sp>
        <p:nvSpPr>
          <p:cNvPr id="5" name="Espace réservé du contenu 2">
            <a:extLst>
              <a:ext uri="{FF2B5EF4-FFF2-40B4-BE49-F238E27FC236}">
                <a16:creationId xmlns:a16="http://schemas.microsoft.com/office/drawing/2014/main" id="{3185A56C-31BD-E55A-531F-81B833D264EA}"/>
              </a:ext>
            </a:extLst>
          </p:cNvPr>
          <p:cNvSpPr txBox="1">
            <a:spLocks/>
          </p:cNvSpPr>
          <p:nvPr/>
        </p:nvSpPr>
        <p:spPr>
          <a:xfrm>
            <a:off x="838201" y="1825625"/>
            <a:ext cx="5072528" cy="4351338"/>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7000"/>
              </a:lnSpc>
              <a:spcAft>
                <a:spcPts val="800"/>
              </a:spcAft>
              <a:buFont typeface="+mj-lt"/>
              <a:buAutoNum type="alphaLcPeriod"/>
            </a:pPr>
            <a:r>
              <a:rPr lang="fr-FR" dirty="0">
                <a:latin typeface="Calibri" panose="020F0502020204030204" pitchFamily="34" charset="0"/>
                <a:ea typeface="Calibri" panose="020F0502020204030204" pitchFamily="34" charset="0"/>
                <a:cs typeface="Times New Roman" panose="02020603050405020304" pitchFamily="18" charset="0"/>
              </a:rPr>
              <a:t>Vous voulez </a:t>
            </a:r>
            <a:r>
              <a:rPr lang="fr-FR" i="1" dirty="0">
                <a:latin typeface="Calibri" panose="020F0502020204030204" pitchFamily="34" charset="0"/>
                <a:ea typeface="Calibri" panose="020F0502020204030204" pitchFamily="34" charset="0"/>
                <a:cs typeface="Times New Roman" panose="02020603050405020304" pitchFamily="18" charset="0"/>
              </a:rPr>
              <a:t>voilà / ça </a:t>
            </a:r>
            <a:r>
              <a:rPr lang="fr-FR" dirty="0">
                <a:latin typeface="Calibri" panose="020F0502020204030204" pitchFamily="34" charset="0"/>
                <a:ea typeface="Calibri" panose="020F0502020204030204" pitchFamily="34" charset="0"/>
                <a:cs typeface="Times New Roman" panose="02020603050405020304" pitchFamily="18" charset="0"/>
              </a:rPr>
              <a:t>?</a:t>
            </a:r>
          </a:p>
          <a:p>
            <a:pPr marL="342900" indent="-342900">
              <a:lnSpc>
                <a:spcPct val="107000"/>
              </a:lnSpc>
              <a:spcAft>
                <a:spcPts val="800"/>
              </a:spcAft>
              <a:buFont typeface="+mj-lt"/>
              <a:buAutoNum type="alphaLcPeriod"/>
            </a:pPr>
            <a:r>
              <a:rPr lang="fr-FR" i="1" dirty="0">
                <a:latin typeface="Calibri" panose="020F0502020204030204" pitchFamily="34" charset="0"/>
                <a:ea typeface="Calibri" panose="020F0502020204030204" pitchFamily="34" charset="0"/>
                <a:cs typeface="Times New Roman" panose="02020603050405020304" pitchFamily="18" charset="0"/>
              </a:rPr>
              <a:t>Ça / c’</a:t>
            </a:r>
            <a:r>
              <a:rPr lang="fr-FR" dirty="0">
                <a:latin typeface="Calibri" panose="020F0502020204030204" pitchFamily="34" charset="0"/>
                <a:ea typeface="Calibri" panose="020F0502020204030204" pitchFamily="34" charset="0"/>
                <a:cs typeface="Times New Roman" panose="02020603050405020304" pitchFamily="18" charset="0"/>
              </a:rPr>
              <a:t> est combien ?</a:t>
            </a:r>
          </a:p>
          <a:p>
            <a:pPr marL="342900" indent="-342900">
              <a:lnSpc>
                <a:spcPct val="107000"/>
              </a:lnSpc>
              <a:spcAft>
                <a:spcPts val="800"/>
              </a:spcAft>
              <a:buFont typeface="+mj-lt"/>
              <a:buAutoNum type="alphaLcPeriod"/>
            </a:pPr>
            <a:r>
              <a:rPr lang="fr-FR" dirty="0">
                <a:latin typeface="Calibri" panose="020F0502020204030204" pitchFamily="34" charset="0"/>
                <a:ea typeface="Calibri" panose="020F0502020204030204" pitchFamily="34" charset="0"/>
                <a:cs typeface="Times New Roman" panose="02020603050405020304" pitchFamily="18" charset="0"/>
              </a:rPr>
              <a:t>Elles </a:t>
            </a:r>
            <a:r>
              <a:rPr lang="fr-FR" i="1" dirty="0">
                <a:latin typeface="Calibri" panose="020F0502020204030204" pitchFamily="34" charset="0"/>
                <a:ea typeface="Calibri" panose="020F0502020204030204" pitchFamily="34" charset="0"/>
                <a:cs typeface="Times New Roman" panose="02020603050405020304" pitchFamily="18" charset="0"/>
              </a:rPr>
              <a:t>peuvent / veulent </a:t>
            </a:r>
            <a:r>
              <a:rPr lang="fr-FR" dirty="0">
                <a:latin typeface="Calibri" panose="020F0502020204030204" pitchFamily="34" charset="0"/>
                <a:ea typeface="Calibri" panose="020F0502020204030204" pitchFamily="34" charset="0"/>
                <a:cs typeface="Times New Roman" panose="02020603050405020304" pitchFamily="18" charset="0"/>
              </a:rPr>
              <a:t>du pain.</a:t>
            </a:r>
          </a:p>
          <a:p>
            <a:pPr marL="342900" indent="-342900">
              <a:lnSpc>
                <a:spcPct val="107000"/>
              </a:lnSpc>
              <a:spcAft>
                <a:spcPts val="800"/>
              </a:spcAft>
              <a:buFont typeface="+mj-lt"/>
              <a:buAutoNum type="alphaLcPeriod"/>
            </a:pPr>
            <a:r>
              <a:rPr lang="fr-FR" dirty="0">
                <a:latin typeface="Calibri" panose="020F0502020204030204" pitchFamily="34" charset="0"/>
                <a:ea typeface="Calibri" panose="020F0502020204030204" pitchFamily="34" charset="0"/>
                <a:cs typeface="Times New Roman" panose="02020603050405020304" pitchFamily="18" charset="0"/>
              </a:rPr>
              <a:t>On n’a pas </a:t>
            </a:r>
            <a:r>
              <a:rPr lang="fr-FR" i="1" dirty="0">
                <a:latin typeface="Calibri" panose="020F0502020204030204" pitchFamily="34" charset="0"/>
                <a:ea typeface="Calibri" panose="020F0502020204030204" pitchFamily="34" charset="0"/>
                <a:cs typeface="Times New Roman" panose="02020603050405020304" pitchFamily="18" charset="0"/>
              </a:rPr>
              <a:t>de / d’ </a:t>
            </a:r>
            <a:r>
              <a:rPr lang="fr-FR" dirty="0">
                <a:latin typeface="Calibri" panose="020F0502020204030204" pitchFamily="34" charset="0"/>
                <a:ea typeface="Calibri" panose="020F0502020204030204" pitchFamily="34" charset="0"/>
                <a:cs typeface="Times New Roman" panose="02020603050405020304" pitchFamily="18" charset="0"/>
              </a:rPr>
              <a:t>œufs. </a:t>
            </a:r>
          </a:p>
          <a:p>
            <a:pPr marL="342900" indent="-342900">
              <a:lnSpc>
                <a:spcPct val="107000"/>
              </a:lnSpc>
              <a:spcAft>
                <a:spcPts val="800"/>
              </a:spcAft>
              <a:buFont typeface="+mj-lt"/>
              <a:buAutoNum type="alphaLcPeriod"/>
            </a:pPr>
            <a:r>
              <a:rPr lang="fr-FR" i="1" dirty="0">
                <a:latin typeface="Calibri" panose="020F0502020204030204" pitchFamily="34" charset="0"/>
                <a:ea typeface="Calibri" panose="020F0502020204030204" pitchFamily="34" charset="0"/>
                <a:cs typeface="Times New Roman" panose="02020603050405020304" pitchFamily="18" charset="0"/>
              </a:rPr>
              <a:t>C’est / voilà</a:t>
            </a:r>
            <a:r>
              <a:rPr lang="fr-FR" dirty="0">
                <a:latin typeface="Calibri" panose="020F0502020204030204" pitchFamily="34" charset="0"/>
                <a:ea typeface="Calibri" panose="020F0502020204030204" pitchFamily="34" charset="0"/>
                <a:cs typeface="Times New Roman" panose="02020603050405020304" pitchFamily="18" charset="0"/>
              </a:rPr>
              <a:t> ton fromage.</a:t>
            </a:r>
          </a:p>
          <a:p>
            <a:pPr marL="0" indent="0">
              <a:buFont typeface="Arial" panose="020B0604020202020204" pitchFamily="34" charset="0"/>
              <a:buNone/>
            </a:pPr>
            <a:endParaRPr lang="fr-FR" sz="4000" dirty="0"/>
          </a:p>
        </p:txBody>
      </p:sp>
      <p:graphicFrame>
        <p:nvGraphicFramePr>
          <p:cNvPr id="6" name="Diagramme 5">
            <a:extLst>
              <a:ext uri="{FF2B5EF4-FFF2-40B4-BE49-F238E27FC236}">
                <a16:creationId xmlns:a16="http://schemas.microsoft.com/office/drawing/2014/main" id="{29E884ED-8149-DB53-3856-BC7E64E29296}"/>
              </a:ext>
            </a:extLst>
          </p:cNvPr>
          <p:cNvGraphicFramePr/>
          <p:nvPr>
            <p:extLst>
              <p:ext uri="{D42A27DB-BD31-4B8C-83A1-F6EECF244321}">
                <p14:modId xmlns:p14="http://schemas.microsoft.com/office/powerpoint/2010/main" val="1144752048"/>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4787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B2421F0D-36D1-5C50-BA60-516E4C3D7EF5}"/>
              </a:ext>
            </a:extLst>
          </p:cNvPr>
          <p:cNvSpPr>
            <a:spLocks noGrp="1"/>
          </p:cNvSpPr>
          <p:nvPr>
            <p:ph type="title"/>
          </p:nvPr>
        </p:nvSpPr>
        <p:spPr>
          <a:xfrm>
            <a:off x="838200" y="365125"/>
            <a:ext cx="10515600" cy="1325563"/>
          </a:xfrm>
        </p:spPr>
        <p:style>
          <a:lnRef idx="1">
            <a:schemeClr val="accent4"/>
          </a:lnRef>
          <a:fillRef idx="3">
            <a:schemeClr val="accent4"/>
          </a:fillRef>
          <a:effectRef idx="2">
            <a:schemeClr val="accent4"/>
          </a:effectRef>
          <a:fontRef idx="minor">
            <a:schemeClr val="lt1"/>
          </a:fontRef>
        </p:style>
        <p:txBody>
          <a:bodyPr>
            <a:normAutofit/>
          </a:bodyPr>
          <a:lstStyle/>
          <a:p>
            <a:r>
              <a:rPr lang="fr-FR" sz="4200" dirty="0"/>
              <a:t>V. Grammaire (2) : </a:t>
            </a:r>
            <a:br>
              <a:rPr lang="fr-FR" sz="4200" dirty="0"/>
            </a:br>
            <a:r>
              <a:rPr lang="fr-FR" sz="4200" dirty="0"/>
              <a:t>Indiquer une quantité indéfinie</a:t>
            </a:r>
          </a:p>
        </p:txBody>
      </p:sp>
      <p:sp>
        <p:nvSpPr>
          <p:cNvPr id="12"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Espace réservé du numéro de diapositive 3">
            <a:extLst>
              <a:ext uri="{FF2B5EF4-FFF2-40B4-BE49-F238E27FC236}">
                <a16:creationId xmlns:a16="http://schemas.microsoft.com/office/drawing/2014/main" id="{CF7E87AD-D12F-39E3-3C77-5FC129F87568}"/>
              </a:ext>
            </a:extLst>
          </p:cNvPr>
          <p:cNvSpPr>
            <a:spLocks noGrp="1"/>
          </p:cNvSpPr>
          <p:nvPr>
            <p:ph type="sldNum" sz="quarter" idx="12"/>
          </p:nvPr>
        </p:nvSpPr>
        <p:spPr>
          <a:xfrm>
            <a:off x="8610600" y="6356350"/>
            <a:ext cx="2743200" cy="365125"/>
          </a:xfrm>
        </p:spPr>
        <p:txBody>
          <a:bodyPr>
            <a:normAutofit/>
          </a:bodyPr>
          <a:lstStyle/>
          <a:p>
            <a:pPr>
              <a:spcAft>
                <a:spcPts val="600"/>
              </a:spcAft>
            </a:pPr>
            <a:fld id="{B1ADF21E-F27C-415E-A9FB-34CE916D6451}" type="slidenum">
              <a:rPr lang="fr-FR" smtClean="0"/>
              <a:pPr>
                <a:spcAft>
                  <a:spcPts val="600"/>
                </a:spcAft>
              </a:pPr>
              <a:t>21</a:t>
            </a:fld>
            <a:endParaRPr lang="fr-FR"/>
          </a:p>
        </p:txBody>
      </p:sp>
      <p:graphicFrame>
        <p:nvGraphicFramePr>
          <p:cNvPr id="5" name="Espace réservé du contenu 4">
            <a:extLst>
              <a:ext uri="{FF2B5EF4-FFF2-40B4-BE49-F238E27FC236}">
                <a16:creationId xmlns:a16="http://schemas.microsoft.com/office/drawing/2014/main" id="{499D2426-F0FE-6224-260D-B379D2EBB266}"/>
              </a:ext>
            </a:extLst>
          </p:cNvPr>
          <p:cNvGraphicFramePr>
            <a:graphicFrameLocks noGrp="1"/>
          </p:cNvGraphicFramePr>
          <p:nvPr>
            <p:ph idx="1"/>
            <p:extLst>
              <p:ext uri="{D42A27DB-BD31-4B8C-83A1-F6EECF244321}">
                <p14:modId xmlns:p14="http://schemas.microsoft.com/office/powerpoint/2010/main" val="945749998"/>
              </p:ext>
            </p:extLst>
          </p:nvPr>
        </p:nvGraphicFramePr>
        <p:xfrm>
          <a:off x="920152" y="2055813"/>
          <a:ext cx="10260255" cy="3948877"/>
        </p:xfrm>
        <a:graphic>
          <a:graphicData uri="http://schemas.openxmlformats.org/drawingml/2006/table">
            <a:tbl>
              <a:tblPr firstRow="1" firstCol="1" bandRow="1">
                <a:tableStyleId>{69012ECD-51FC-41F1-AA8D-1B2483CD663E}</a:tableStyleId>
              </a:tblPr>
              <a:tblGrid>
                <a:gridCol w="2982101">
                  <a:extLst>
                    <a:ext uri="{9D8B030D-6E8A-4147-A177-3AD203B41FA5}">
                      <a16:colId xmlns:a16="http://schemas.microsoft.com/office/drawing/2014/main" val="1545170051"/>
                    </a:ext>
                  </a:extLst>
                </a:gridCol>
                <a:gridCol w="3699320">
                  <a:extLst>
                    <a:ext uri="{9D8B030D-6E8A-4147-A177-3AD203B41FA5}">
                      <a16:colId xmlns:a16="http://schemas.microsoft.com/office/drawing/2014/main" val="2366752434"/>
                    </a:ext>
                  </a:extLst>
                </a:gridCol>
                <a:gridCol w="3578834">
                  <a:extLst>
                    <a:ext uri="{9D8B030D-6E8A-4147-A177-3AD203B41FA5}">
                      <a16:colId xmlns:a16="http://schemas.microsoft.com/office/drawing/2014/main" val="2407842256"/>
                    </a:ext>
                  </a:extLst>
                </a:gridCol>
              </a:tblGrid>
              <a:tr h="621217">
                <a:tc>
                  <a:txBody>
                    <a:bodyPr/>
                    <a:lstStyle/>
                    <a:p>
                      <a:pPr algn="ctr">
                        <a:lnSpc>
                          <a:spcPct val="107000"/>
                        </a:lnSpc>
                        <a:spcAft>
                          <a:spcPts val="800"/>
                        </a:spcAft>
                      </a:pPr>
                      <a:r>
                        <a:rPr lang="fr-FR" sz="2800" dirty="0">
                          <a:effectLst/>
                        </a:rPr>
                        <a:t>Passer commande</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110275" marR="1102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lnSpc>
                          <a:spcPct val="107000"/>
                        </a:lnSpc>
                        <a:spcAft>
                          <a:spcPts val="800"/>
                        </a:spcAft>
                      </a:pPr>
                      <a:r>
                        <a:rPr lang="fr-FR" sz="2800" dirty="0">
                          <a:effectLst/>
                        </a:rPr>
                        <a:t>Les aliments</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110275" marR="1102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3041394707"/>
                  </a:ext>
                </a:extLst>
              </a:tr>
              <a:tr h="332766">
                <a:tc>
                  <a:txBody>
                    <a:bodyPr/>
                    <a:lstStyle/>
                    <a:p>
                      <a:pPr>
                        <a:lnSpc>
                          <a:spcPct val="107000"/>
                        </a:lnSpc>
                        <a:spcAft>
                          <a:spcPts val="800"/>
                        </a:spcAft>
                      </a:pPr>
                      <a:r>
                        <a:rPr lang="fr-FR" sz="2000" b="0" dirty="0">
                          <a:effectLst/>
                        </a:rPr>
                        <a:t>Je veux</a:t>
                      </a:r>
                      <a:endParaRPr lang="fr-F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110275" marR="1102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effectLst/>
                        </a:rPr>
                        <a:t>du potiron</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10275" marR="1102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a:effectLst/>
                        </a:rPr>
                        <a:t> </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110275" marR="1102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79417534"/>
                  </a:ext>
                </a:extLst>
              </a:tr>
              <a:tr h="332766">
                <a:tc>
                  <a:txBody>
                    <a:bodyPr/>
                    <a:lstStyle/>
                    <a:p>
                      <a:pPr>
                        <a:lnSpc>
                          <a:spcPct val="107000"/>
                        </a:lnSpc>
                        <a:spcAft>
                          <a:spcPts val="800"/>
                        </a:spcAft>
                      </a:pPr>
                      <a:r>
                        <a:rPr lang="fr-FR" sz="2000" b="0">
                          <a:effectLst/>
                        </a:rPr>
                        <a:t>Vous avez </a:t>
                      </a:r>
                      <a:endParaRPr lang="fr-FR" sz="2000" b="0">
                        <a:effectLst/>
                        <a:latin typeface="Calibri" panose="020F0502020204030204" pitchFamily="34" charset="0"/>
                        <a:ea typeface="Calibri" panose="020F0502020204030204" pitchFamily="34" charset="0"/>
                        <a:cs typeface="Times New Roman" panose="02020603050405020304" pitchFamily="18" charset="0"/>
                      </a:endParaRPr>
                    </a:p>
                  </a:txBody>
                  <a:tcPr marL="110275" marR="1102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effectLst/>
                        </a:rPr>
                        <a:t>de la salade</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10275" marR="1102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a:effectLst/>
                        </a:rPr>
                        <a:t> </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110275" marR="1102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63168695"/>
                  </a:ext>
                </a:extLst>
              </a:tr>
              <a:tr h="332766">
                <a:tc>
                  <a:txBody>
                    <a:bodyPr/>
                    <a:lstStyle/>
                    <a:p>
                      <a:pPr>
                        <a:lnSpc>
                          <a:spcPct val="107000"/>
                        </a:lnSpc>
                        <a:spcAft>
                          <a:spcPts val="800"/>
                        </a:spcAft>
                      </a:pPr>
                      <a:r>
                        <a:rPr lang="fr-FR" sz="2000" b="0">
                          <a:effectLst/>
                        </a:rPr>
                        <a:t>Vous avez</a:t>
                      </a:r>
                      <a:endParaRPr lang="fr-FR" sz="2000" b="0">
                        <a:effectLst/>
                        <a:latin typeface="Calibri" panose="020F0502020204030204" pitchFamily="34" charset="0"/>
                        <a:ea typeface="Calibri" panose="020F0502020204030204" pitchFamily="34" charset="0"/>
                        <a:cs typeface="Times New Roman" panose="02020603050405020304" pitchFamily="18" charset="0"/>
                      </a:endParaRPr>
                    </a:p>
                  </a:txBody>
                  <a:tcPr marL="110275" marR="1102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effectLst/>
                        </a:rPr>
                        <a:t>des courgettes</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10275" marR="1102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a:effectLst/>
                        </a:rPr>
                        <a:t> </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110275" marR="1102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83486338"/>
                  </a:ext>
                </a:extLst>
              </a:tr>
              <a:tr h="332766">
                <a:tc>
                  <a:txBody>
                    <a:bodyPr/>
                    <a:lstStyle/>
                    <a:p>
                      <a:pPr>
                        <a:lnSpc>
                          <a:spcPct val="107000"/>
                        </a:lnSpc>
                        <a:spcAft>
                          <a:spcPts val="800"/>
                        </a:spcAft>
                      </a:pPr>
                      <a:r>
                        <a:rPr lang="fr-FR" sz="2000" b="0" dirty="0">
                          <a:effectLst/>
                        </a:rPr>
                        <a:t>Je voudrais </a:t>
                      </a:r>
                      <a:endParaRPr lang="fr-F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110275" marR="1102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effectLst/>
                        </a:rPr>
                        <a:t>des tomates</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10275" marR="1102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a:effectLst/>
                        </a:rPr>
                        <a:t> </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110275" marR="1102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37154235"/>
                  </a:ext>
                </a:extLst>
              </a:tr>
              <a:tr h="332766">
                <a:tc>
                  <a:txBody>
                    <a:bodyPr/>
                    <a:lstStyle/>
                    <a:p>
                      <a:pPr>
                        <a:lnSpc>
                          <a:spcPct val="107000"/>
                        </a:lnSpc>
                        <a:spcAft>
                          <a:spcPts val="800"/>
                        </a:spcAft>
                      </a:pPr>
                      <a:r>
                        <a:rPr lang="fr-FR" sz="2000" b="0" dirty="0">
                          <a:effectLst/>
                        </a:rPr>
                        <a:t>Je voudrais</a:t>
                      </a:r>
                      <a:endParaRPr lang="fr-F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110275" marR="1102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a:effectLst/>
                        </a:rPr>
                        <a:t>des haricots verts </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110275" marR="1102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effectLst/>
                        </a:rPr>
                        <a:t>4 oignons, 3 poireaux,</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10275" marR="1102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65093007"/>
                  </a:ext>
                </a:extLst>
              </a:tr>
              <a:tr h="332766">
                <a:tc>
                  <a:txBody>
                    <a:bodyPr/>
                    <a:lstStyle/>
                    <a:p>
                      <a:pPr>
                        <a:lnSpc>
                          <a:spcPct val="107000"/>
                        </a:lnSpc>
                        <a:spcAft>
                          <a:spcPts val="800"/>
                        </a:spcAft>
                      </a:pPr>
                      <a:r>
                        <a:rPr lang="fr-FR" sz="2000" b="0" dirty="0">
                          <a:effectLst/>
                        </a:rPr>
                        <a:t>(Je voudrais)</a:t>
                      </a:r>
                      <a:endParaRPr lang="fr-F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110275" marR="1102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effectLst/>
                        </a:rPr>
                        <a:t>Des pommes de terre</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10275" marR="1102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effectLst/>
                        </a:rPr>
                        <a: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10275" marR="1102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96168680"/>
                  </a:ext>
                </a:extLst>
              </a:tr>
              <a:tr h="332766">
                <a:tc>
                  <a:txBody>
                    <a:bodyPr/>
                    <a:lstStyle/>
                    <a:p>
                      <a:pPr>
                        <a:lnSpc>
                          <a:spcPct val="107000"/>
                        </a:lnSpc>
                        <a:spcAft>
                          <a:spcPts val="800"/>
                        </a:spcAft>
                      </a:pPr>
                      <a:r>
                        <a:rPr lang="fr-FR" sz="2000" b="0" dirty="0">
                          <a:effectLst/>
                        </a:rPr>
                        <a:t>(Je voudrais)</a:t>
                      </a:r>
                      <a:endParaRPr lang="fr-F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110275" marR="1102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effectLst/>
                        </a:rPr>
                        <a:t>Des pommes</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10275" marR="1102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effectLst/>
                        </a:rPr>
                        <a: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10275" marR="1102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0584783"/>
                  </a:ext>
                </a:extLst>
              </a:tr>
              <a:tr h="332766">
                <a:tc>
                  <a:txBody>
                    <a:bodyPr/>
                    <a:lstStyle/>
                    <a:p>
                      <a:pPr>
                        <a:lnSpc>
                          <a:spcPct val="107000"/>
                        </a:lnSpc>
                        <a:spcAft>
                          <a:spcPts val="800"/>
                        </a:spcAft>
                      </a:pPr>
                      <a:r>
                        <a:rPr lang="fr-FR" sz="2000" b="0" dirty="0">
                          <a:effectLst/>
                        </a:rPr>
                        <a:t>(Je voudrais)</a:t>
                      </a:r>
                      <a:endParaRPr lang="fr-F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110275" marR="1102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effectLst/>
                        </a:rPr>
                        <a:t>Des poires</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10275" marR="1102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effectLst/>
                        </a:rPr>
                        <a: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10275" marR="1102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5937335"/>
                  </a:ext>
                </a:extLst>
              </a:tr>
              <a:tr h="332766">
                <a:tc>
                  <a:txBody>
                    <a:bodyPr/>
                    <a:lstStyle/>
                    <a:p>
                      <a:pPr>
                        <a:lnSpc>
                          <a:spcPct val="107000"/>
                        </a:lnSpc>
                        <a:spcAft>
                          <a:spcPts val="800"/>
                        </a:spcAft>
                      </a:pPr>
                      <a:r>
                        <a:rPr lang="fr-FR" sz="2000" b="0" dirty="0">
                          <a:effectLst/>
                        </a:rPr>
                        <a:t>(Je voudrais)</a:t>
                      </a:r>
                      <a:endParaRPr lang="fr-F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110275" marR="1102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effectLst/>
                        </a:rPr>
                        <a: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10275" marR="1102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effectLst/>
                        </a:rPr>
                        <a:t>4 ou 5 poires</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10275" marR="1102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8015712"/>
                  </a:ext>
                </a:extLst>
              </a:tr>
              <a:tr h="332766">
                <a:tc>
                  <a:txBody>
                    <a:bodyPr/>
                    <a:lstStyle/>
                    <a:p>
                      <a:pPr>
                        <a:lnSpc>
                          <a:spcPct val="107000"/>
                        </a:lnSpc>
                        <a:spcAft>
                          <a:spcPts val="800"/>
                        </a:spcAft>
                      </a:pPr>
                      <a:r>
                        <a:rPr lang="fr-FR" sz="2000" b="0" dirty="0">
                          <a:effectLst/>
                        </a:rPr>
                        <a:t>(je ne veux pas)</a:t>
                      </a:r>
                      <a:endParaRPr lang="fr-F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110275" marR="1102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effectLst/>
                        </a:rPr>
                        <a:t>De cerises</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10275" marR="1102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effectLst/>
                        </a:rPr>
                        <a: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110275" marR="11027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35604442"/>
                  </a:ext>
                </a:extLst>
              </a:tr>
            </a:tbl>
          </a:graphicData>
        </a:graphic>
      </p:graphicFrame>
      <p:sp>
        <p:nvSpPr>
          <p:cNvPr id="7" name="ZoneTexte 6">
            <a:extLst>
              <a:ext uri="{FF2B5EF4-FFF2-40B4-BE49-F238E27FC236}">
                <a16:creationId xmlns:a16="http://schemas.microsoft.com/office/drawing/2014/main" id="{E53E3DF9-9BD3-983F-FBAB-77B7FE8B9FEC}"/>
              </a:ext>
            </a:extLst>
          </p:cNvPr>
          <p:cNvSpPr txBox="1"/>
          <p:nvPr/>
        </p:nvSpPr>
        <p:spPr>
          <a:xfrm>
            <a:off x="920151" y="6168574"/>
            <a:ext cx="9983375" cy="47000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nSpc>
                <a:spcPct val="107000"/>
              </a:lnSpc>
              <a:spcAft>
                <a:spcPts val="800"/>
              </a:spcAft>
            </a:pPr>
            <a:r>
              <a:rPr lang="fr-FR" sz="2400" dirty="0">
                <a:effectLst/>
                <a:latin typeface="Calibri" panose="020F0502020204030204" pitchFamily="34" charset="0"/>
                <a:ea typeface="Calibri" panose="020F0502020204030204" pitchFamily="34" charset="0"/>
                <a:cs typeface="Times New Roman" panose="02020603050405020304" pitchFamily="18" charset="0"/>
              </a:rPr>
              <a:t>Quelle est la différence entre les deux colonnes « aliments » ?</a:t>
            </a:r>
          </a:p>
        </p:txBody>
      </p:sp>
      <p:graphicFrame>
        <p:nvGraphicFramePr>
          <p:cNvPr id="3" name="Diagramme 2">
            <a:extLst>
              <a:ext uri="{FF2B5EF4-FFF2-40B4-BE49-F238E27FC236}">
                <a16:creationId xmlns:a16="http://schemas.microsoft.com/office/drawing/2014/main" id="{3FA4BBC4-C931-4CED-532F-861025C4B2C6}"/>
              </a:ext>
            </a:extLst>
          </p:cNvPr>
          <p:cNvGraphicFramePr/>
          <p:nvPr>
            <p:extLst>
              <p:ext uri="{D42A27DB-BD31-4B8C-83A1-F6EECF244321}">
                <p14:modId xmlns:p14="http://schemas.microsoft.com/office/powerpoint/2010/main" val="1144752048"/>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58542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a:extLst>
              <a:ext uri="{FF2B5EF4-FFF2-40B4-BE49-F238E27FC236}">
                <a16:creationId xmlns:a16="http://schemas.microsoft.com/office/drawing/2014/main" id="{EC18DF9F-BDD2-DDF9-BFCA-90895DF42E97}"/>
              </a:ext>
            </a:extLst>
          </p:cNvPr>
          <p:cNvGraphicFramePr>
            <a:graphicFrameLocks noGrp="1"/>
          </p:cNvGraphicFramePr>
          <p:nvPr>
            <p:ph idx="1"/>
            <p:extLst>
              <p:ext uri="{D42A27DB-BD31-4B8C-83A1-F6EECF244321}">
                <p14:modId xmlns:p14="http://schemas.microsoft.com/office/powerpoint/2010/main" val="804589117"/>
              </p:ext>
            </p:extLst>
          </p:nvPr>
        </p:nvGraphicFramePr>
        <p:xfrm>
          <a:off x="838199" y="2057401"/>
          <a:ext cx="10593302" cy="4116990"/>
        </p:xfrm>
        <a:graphic>
          <a:graphicData uri="http://schemas.openxmlformats.org/drawingml/2006/table">
            <a:tbl>
              <a:tblPr firstRow="1" firstCol="1" bandRow="1">
                <a:tableStyleId>{5940675A-B579-460E-94D1-54222C63F5DA}</a:tableStyleId>
              </a:tblPr>
              <a:tblGrid>
                <a:gridCol w="3115145">
                  <a:extLst>
                    <a:ext uri="{9D8B030D-6E8A-4147-A177-3AD203B41FA5}">
                      <a16:colId xmlns:a16="http://schemas.microsoft.com/office/drawing/2014/main" val="4160280933"/>
                    </a:ext>
                  </a:extLst>
                </a:gridCol>
                <a:gridCol w="693548">
                  <a:extLst>
                    <a:ext uri="{9D8B030D-6E8A-4147-A177-3AD203B41FA5}">
                      <a16:colId xmlns:a16="http://schemas.microsoft.com/office/drawing/2014/main" val="3046584870"/>
                    </a:ext>
                  </a:extLst>
                </a:gridCol>
                <a:gridCol w="2220511">
                  <a:extLst>
                    <a:ext uri="{9D8B030D-6E8A-4147-A177-3AD203B41FA5}">
                      <a16:colId xmlns:a16="http://schemas.microsoft.com/office/drawing/2014/main" val="2420421191"/>
                    </a:ext>
                  </a:extLst>
                </a:gridCol>
                <a:gridCol w="4564098">
                  <a:extLst>
                    <a:ext uri="{9D8B030D-6E8A-4147-A177-3AD203B41FA5}">
                      <a16:colId xmlns:a16="http://schemas.microsoft.com/office/drawing/2014/main" val="4120238414"/>
                    </a:ext>
                  </a:extLst>
                </a:gridCol>
              </a:tblGrid>
              <a:tr h="616988">
                <a:tc rowSpan="4">
                  <a:txBody>
                    <a:bodyPr/>
                    <a:lstStyle/>
                    <a:p>
                      <a:pPr algn="ctr">
                        <a:lnSpc>
                          <a:spcPct val="107000"/>
                        </a:lnSpc>
                        <a:spcAft>
                          <a:spcPts val="800"/>
                        </a:spcAft>
                      </a:pPr>
                      <a:r>
                        <a:rPr lang="fr-FR" sz="2200" dirty="0">
                          <a:effectLst/>
                        </a:rPr>
                        <a:t>QUANTITÉ </a:t>
                      </a:r>
                      <a:r>
                        <a:rPr lang="fr-FR" sz="2200" dirty="0">
                          <a:solidFill>
                            <a:srgbClr val="FF0000"/>
                          </a:solidFill>
                          <a:effectLst/>
                        </a:rPr>
                        <a:t>INDÉFINIE</a:t>
                      </a:r>
                      <a:r>
                        <a:rPr lang="fr-FR" sz="2200" dirty="0">
                          <a:effectLst/>
                        </a:rPr>
                        <a:t> </a:t>
                      </a:r>
                    </a:p>
                    <a:p>
                      <a:pPr algn="ctr">
                        <a:lnSpc>
                          <a:spcPct val="107000"/>
                        </a:lnSpc>
                        <a:spcAft>
                          <a:spcPts val="800"/>
                        </a:spcAft>
                      </a:pPr>
                      <a:endParaRPr lang="fr-FR" sz="2200" dirty="0">
                        <a:effectLst/>
                      </a:endParaRPr>
                    </a:p>
                    <a:p>
                      <a:pPr algn="ctr">
                        <a:lnSpc>
                          <a:spcPct val="107000"/>
                        </a:lnSpc>
                        <a:spcAft>
                          <a:spcPts val="800"/>
                        </a:spcAft>
                      </a:pPr>
                      <a:r>
                        <a:rPr lang="fr-FR" sz="2200" dirty="0">
                          <a:effectLst/>
                        </a:rPr>
                        <a:t>Ex: Je voudrais…</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solidFill>
                      <a:schemeClr val="accent2">
                        <a:lumMod val="20000"/>
                        <a:lumOff val="80000"/>
                      </a:schemeClr>
                    </a:solidFill>
                  </a:tcPr>
                </a:tc>
                <a:tc>
                  <a:txBody>
                    <a:bodyPr/>
                    <a:lstStyle/>
                    <a:p>
                      <a:pPr algn="r">
                        <a:lnSpc>
                          <a:spcPct val="107000"/>
                        </a:lnSpc>
                        <a:spcAft>
                          <a:spcPts val="800"/>
                        </a:spcAft>
                      </a:pPr>
                      <a:r>
                        <a:rPr lang="fr-FR" sz="2200" dirty="0">
                          <a:solidFill>
                            <a:srgbClr val="FF0000"/>
                          </a:solidFill>
                          <a:effectLst/>
                        </a:rPr>
                        <a:t>du</a:t>
                      </a:r>
                      <a:endParaRPr lang="fr-FR" sz="2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b"/>
                </a:tc>
                <a:tc>
                  <a:txBody>
                    <a:bodyPr/>
                    <a:lstStyle/>
                    <a:p>
                      <a:pPr>
                        <a:lnSpc>
                          <a:spcPct val="107000"/>
                        </a:lnSpc>
                        <a:spcAft>
                          <a:spcPts val="800"/>
                        </a:spcAft>
                      </a:pPr>
                      <a:r>
                        <a:rPr lang="fr-FR" sz="2200">
                          <a:effectLst/>
                        </a:rPr>
                        <a:t>potiron</a:t>
                      </a:r>
                      <a:endParaRPr lang="fr-FR" sz="220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b"/>
                </a:tc>
                <a:tc>
                  <a:txBody>
                    <a:bodyPr/>
                    <a:lstStyle/>
                    <a:p>
                      <a:pPr>
                        <a:lnSpc>
                          <a:spcPct val="107000"/>
                        </a:lnSpc>
                        <a:spcAft>
                          <a:spcPts val="800"/>
                        </a:spcAft>
                      </a:pPr>
                      <a:r>
                        <a:rPr lang="fr-FR" sz="2200" dirty="0">
                          <a:solidFill>
                            <a:srgbClr val="FF0000"/>
                          </a:solidFill>
                          <a:effectLst/>
                        </a:rPr>
                        <a:t>du</a:t>
                      </a:r>
                      <a:r>
                        <a:rPr lang="fr-FR" sz="2200" dirty="0">
                          <a:effectLst/>
                        </a:rPr>
                        <a:t> + nom masculin</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tc>
                <a:extLst>
                  <a:ext uri="{0D108BD9-81ED-4DB2-BD59-A6C34878D82A}">
                    <a16:rowId xmlns:a16="http://schemas.microsoft.com/office/drawing/2014/main" val="2103286224"/>
                  </a:ext>
                </a:extLst>
              </a:tr>
              <a:tr h="616988">
                <a:tc vMerge="1">
                  <a:txBody>
                    <a:bodyPr/>
                    <a:lstStyle/>
                    <a:p>
                      <a:endParaRPr lang="fr-FR"/>
                    </a:p>
                  </a:txBody>
                  <a:tcPr/>
                </a:tc>
                <a:tc>
                  <a:txBody>
                    <a:bodyPr/>
                    <a:lstStyle/>
                    <a:p>
                      <a:pPr algn="r">
                        <a:lnSpc>
                          <a:spcPct val="107000"/>
                        </a:lnSpc>
                        <a:spcAft>
                          <a:spcPts val="800"/>
                        </a:spcAft>
                      </a:pPr>
                      <a:r>
                        <a:rPr lang="fr-FR" sz="2200" dirty="0">
                          <a:solidFill>
                            <a:srgbClr val="FF0000"/>
                          </a:solidFill>
                          <a:effectLst/>
                        </a:rPr>
                        <a:t>de la</a:t>
                      </a:r>
                      <a:endParaRPr lang="fr-FR" sz="2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b"/>
                </a:tc>
                <a:tc>
                  <a:txBody>
                    <a:bodyPr/>
                    <a:lstStyle/>
                    <a:p>
                      <a:pPr>
                        <a:lnSpc>
                          <a:spcPct val="107000"/>
                        </a:lnSpc>
                        <a:spcAft>
                          <a:spcPts val="800"/>
                        </a:spcAft>
                      </a:pPr>
                      <a:r>
                        <a:rPr lang="fr-FR" sz="2200" dirty="0">
                          <a:effectLst/>
                        </a:rPr>
                        <a:t>salade</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b"/>
                </a:tc>
                <a:tc>
                  <a:txBody>
                    <a:bodyPr/>
                    <a:lstStyle/>
                    <a:p>
                      <a:pPr>
                        <a:lnSpc>
                          <a:spcPct val="107000"/>
                        </a:lnSpc>
                        <a:spcAft>
                          <a:spcPts val="800"/>
                        </a:spcAft>
                      </a:pPr>
                      <a:r>
                        <a:rPr lang="fr-FR" sz="2200" dirty="0">
                          <a:solidFill>
                            <a:srgbClr val="FF0000"/>
                          </a:solidFill>
                          <a:effectLst/>
                        </a:rPr>
                        <a:t>de la</a:t>
                      </a:r>
                      <a:r>
                        <a:rPr lang="fr-FR" sz="2200" dirty="0">
                          <a:effectLst/>
                        </a:rPr>
                        <a:t> + nom féminin</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tc>
                <a:extLst>
                  <a:ext uri="{0D108BD9-81ED-4DB2-BD59-A6C34878D82A}">
                    <a16:rowId xmlns:a16="http://schemas.microsoft.com/office/drawing/2014/main" val="4002220809"/>
                  </a:ext>
                </a:extLst>
              </a:tr>
              <a:tr h="616988">
                <a:tc vMerge="1">
                  <a:txBody>
                    <a:bodyPr/>
                    <a:lstStyle/>
                    <a:p>
                      <a:endParaRPr lang="fr-FR"/>
                    </a:p>
                  </a:txBody>
                  <a:tcPr/>
                </a:tc>
                <a:tc>
                  <a:txBody>
                    <a:bodyPr/>
                    <a:lstStyle/>
                    <a:p>
                      <a:pPr algn="r">
                        <a:lnSpc>
                          <a:spcPct val="107000"/>
                        </a:lnSpc>
                        <a:spcAft>
                          <a:spcPts val="800"/>
                        </a:spcAft>
                      </a:pPr>
                      <a:r>
                        <a:rPr lang="fr-FR" sz="2200" dirty="0">
                          <a:solidFill>
                            <a:srgbClr val="FF0000"/>
                          </a:solidFill>
                          <a:effectLst/>
                        </a:rPr>
                        <a:t>de l'</a:t>
                      </a:r>
                      <a:endParaRPr lang="fr-FR" sz="2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b"/>
                </a:tc>
                <a:tc>
                  <a:txBody>
                    <a:bodyPr/>
                    <a:lstStyle/>
                    <a:p>
                      <a:pPr>
                        <a:lnSpc>
                          <a:spcPct val="107000"/>
                        </a:lnSpc>
                        <a:spcAft>
                          <a:spcPts val="800"/>
                        </a:spcAft>
                      </a:pPr>
                      <a:r>
                        <a:rPr lang="fr-FR" sz="2200" dirty="0">
                          <a:effectLst/>
                        </a:rPr>
                        <a:t>oignon</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b"/>
                </a:tc>
                <a:tc>
                  <a:txBody>
                    <a:bodyPr/>
                    <a:lstStyle/>
                    <a:p>
                      <a:pPr>
                        <a:lnSpc>
                          <a:spcPct val="107000"/>
                        </a:lnSpc>
                        <a:spcAft>
                          <a:spcPts val="800"/>
                        </a:spcAft>
                      </a:pPr>
                      <a:r>
                        <a:rPr lang="fr-FR" sz="2200" dirty="0">
                          <a:solidFill>
                            <a:srgbClr val="FF0000"/>
                          </a:solidFill>
                          <a:effectLst/>
                        </a:rPr>
                        <a:t>de l’</a:t>
                      </a:r>
                      <a:r>
                        <a:rPr lang="fr-FR" sz="2200" dirty="0">
                          <a:effectLst/>
                        </a:rPr>
                        <a:t> + nom avec voyelle</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tc>
                <a:extLst>
                  <a:ext uri="{0D108BD9-81ED-4DB2-BD59-A6C34878D82A}">
                    <a16:rowId xmlns:a16="http://schemas.microsoft.com/office/drawing/2014/main" val="720343937"/>
                  </a:ext>
                </a:extLst>
              </a:tr>
              <a:tr h="616988">
                <a:tc vMerge="1">
                  <a:txBody>
                    <a:bodyPr/>
                    <a:lstStyle/>
                    <a:p>
                      <a:endParaRPr lang="fr-FR"/>
                    </a:p>
                  </a:txBody>
                  <a:tcPr/>
                </a:tc>
                <a:tc>
                  <a:txBody>
                    <a:bodyPr/>
                    <a:lstStyle/>
                    <a:p>
                      <a:pPr algn="r">
                        <a:lnSpc>
                          <a:spcPct val="107000"/>
                        </a:lnSpc>
                        <a:spcAft>
                          <a:spcPts val="800"/>
                        </a:spcAft>
                      </a:pPr>
                      <a:r>
                        <a:rPr lang="fr-FR" sz="2200" dirty="0">
                          <a:solidFill>
                            <a:srgbClr val="FF0000"/>
                          </a:solidFill>
                          <a:effectLst/>
                        </a:rPr>
                        <a:t>des</a:t>
                      </a:r>
                      <a:endParaRPr lang="fr-FR" sz="2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b"/>
                </a:tc>
                <a:tc>
                  <a:txBody>
                    <a:bodyPr/>
                    <a:lstStyle/>
                    <a:p>
                      <a:pPr>
                        <a:lnSpc>
                          <a:spcPct val="107000"/>
                        </a:lnSpc>
                        <a:spcAft>
                          <a:spcPts val="800"/>
                        </a:spcAft>
                      </a:pPr>
                      <a:r>
                        <a:rPr lang="fr-FR" sz="2200" dirty="0">
                          <a:effectLst/>
                        </a:rPr>
                        <a:t>cerises</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b"/>
                </a:tc>
                <a:tc>
                  <a:txBody>
                    <a:bodyPr/>
                    <a:lstStyle/>
                    <a:p>
                      <a:pPr>
                        <a:lnSpc>
                          <a:spcPct val="107000"/>
                        </a:lnSpc>
                        <a:spcAft>
                          <a:spcPts val="800"/>
                        </a:spcAft>
                      </a:pPr>
                      <a:r>
                        <a:rPr lang="fr-FR" sz="2200" dirty="0">
                          <a:solidFill>
                            <a:srgbClr val="FF0000"/>
                          </a:solidFill>
                          <a:effectLst/>
                        </a:rPr>
                        <a:t>des</a:t>
                      </a:r>
                      <a:r>
                        <a:rPr lang="fr-FR" sz="2200" dirty="0">
                          <a:effectLst/>
                        </a:rPr>
                        <a:t> + nom pluriel</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tc>
                <a:extLst>
                  <a:ext uri="{0D108BD9-81ED-4DB2-BD59-A6C34878D82A}">
                    <a16:rowId xmlns:a16="http://schemas.microsoft.com/office/drawing/2014/main" val="1818345484"/>
                  </a:ext>
                </a:extLst>
              </a:tr>
              <a:tr h="337249">
                <a:tc rowSpan="4">
                  <a:txBody>
                    <a:bodyPr/>
                    <a:lstStyle/>
                    <a:p>
                      <a:pPr algn="ctr">
                        <a:lnSpc>
                          <a:spcPct val="107000"/>
                        </a:lnSpc>
                        <a:spcAft>
                          <a:spcPts val="800"/>
                        </a:spcAft>
                      </a:pPr>
                      <a:r>
                        <a:rPr lang="fr-FR" sz="2200" dirty="0">
                          <a:effectLst/>
                        </a:rPr>
                        <a:t>QUANTITÉ </a:t>
                      </a:r>
                      <a:r>
                        <a:rPr lang="fr-FR" sz="2200" dirty="0">
                          <a:solidFill>
                            <a:srgbClr val="00B050"/>
                          </a:solidFill>
                          <a:effectLst/>
                          <a:highlight>
                            <a:srgbClr val="FFFF00"/>
                          </a:highlight>
                        </a:rPr>
                        <a:t>NÉGATIVE</a:t>
                      </a:r>
                    </a:p>
                    <a:p>
                      <a:pPr algn="ctr">
                        <a:lnSpc>
                          <a:spcPct val="107000"/>
                        </a:lnSpc>
                        <a:spcAft>
                          <a:spcPts val="800"/>
                        </a:spcAft>
                      </a:pPr>
                      <a:endParaRPr lang="fr-FR" sz="2200" dirty="0">
                        <a:solidFill>
                          <a:srgbClr val="00B050"/>
                        </a:solidFill>
                        <a:effectLst/>
                        <a:highlight>
                          <a:srgbClr val="FFFF00"/>
                        </a:highlight>
                      </a:endParaRPr>
                    </a:p>
                    <a:p>
                      <a:pPr algn="ctr">
                        <a:lnSpc>
                          <a:spcPct val="107000"/>
                        </a:lnSpc>
                        <a:spcAft>
                          <a:spcPts val="800"/>
                        </a:spcAft>
                      </a:pPr>
                      <a:r>
                        <a:rPr lang="fr-FR" sz="2200" dirty="0">
                          <a:effectLst/>
                        </a:rPr>
                        <a:t>Ex : Je </a:t>
                      </a:r>
                      <a:r>
                        <a:rPr lang="fr-FR" sz="2200" dirty="0">
                          <a:solidFill>
                            <a:srgbClr val="00B050"/>
                          </a:solidFill>
                          <a:effectLst/>
                          <a:highlight>
                            <a:srgbClr val="FFFF00"/>
                          </a:highlight>
                        </a:rPr>
                        <a:t>ne</a:t>
                      </a:r>
                      <a:r>
                        <a:rPr lang="fr-FR" sz="2200" dirty="0">
                          <a:effectLst/>
                        </a:rPr>
                        <a:t> veux </a:t>
                      </a:r>
                      <a:r>
                        <a:rPr lang="fr-FR" sz="2200" dirty="0">
                          <a:solidFill>
                            <a:srgbClr val="00B050"/>
                          </a:solidFill>
                          <a:effectLst/>
                          <a:highlight>
                            <a:srgbClr val="FFFF00"/>
                          </a:highlight>
                        </a:rPr>
                        <a:t>pas…</a:t>
                      </a:r>
                      <a:endParaRPr lang="fr-FR" sz="2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ctr">
                    <a:solidFill>
                      <a:schemeClr val="accent2">
                        <a:lumMod val="20000"/>
                        <a:lumOff val="80000"/>
                      </a:schemeClr>
                    </a:solidFill>
                  </a:tcPr>
                </a:tc>
                <a:tc>
                  <a:txBody>
                    <a:bodyPr/>
                    <a:lstStyle/>
                    <a:p>
                      <a:pPr algn="r">
                        <a:lnSpc>
                          <a:spcPct val="107000"/>
                        </a:lnSpc>
                        <a:spcAft>
                          <a:spcPts val="800"/>
                        </a:spcAft>
                      </a:pPr>
                      <a:r>
                        <a:rPr lang="fr-FR" sz="2200" dirty="0">
                          <a:solidFill>
                            <a:srgbClr val="FF0000"/>
                          </a:solidFill>
                          <a:effectLst/>
                          <a:highlight>
                            <a:srgbClr val="FFFF00"/>
                          </a:highlight>
                        </a:rPr>
                        <a:t>de</a:t>
                      </a:r>
                      <a:endParaRPr lang="fr-FR" sz="2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b"/>
                </a:tc>
                <a:tc>
                  <a:txBody>
                    <a:bodyPr/>
                    <a:lstStyle/>
                    <a:p>
                      <a:pPr>
                        <a:lnSpc>
                          <a:spcPct val="107000"/>
                        </a:lnSpc>
                        <a:spcAft>
                          <a:spcPts val="800"/>
                        </a:spcAft>
                      </a:pPr>
                      <a:r>
                        <a:rPr lang="fr-FR" sz="2200">
                          <a:effectLst/>
                        </a:rPr>
                        <a:t>potiron</a:t>
                      </a:r>
                      <a:endParaRPr lang="fr-FR" sz="220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b"/>
                </a:tc>
                <a:tc rowSpan="4">
                  <a:txBody>
                    <a:bodyPr/>
                    <a:lstStyle/>
                    <a:p>
                      <a:pPr>
                        <a:lnSpc>
                          <a:spcPct val="107000"/>
                        </a:lnSpc>
                        <a:spcAft>
                          <a:spcPts val="800"/>
                        </a:spcAft>
                      </a:pPr>
                      <a:r>
                        <a:rPr lang="fr-FR" sz="2200" dirty="0">
                          <a:effectLst/>
                        </a:rPr>
                        <a:t> </a:t>
                      </a:r>
                    </a:p>
                    <a:p>
                      <a:pPr>
                        <a:lnSpc>
                          <a:spcPct val="107000"/>
                        </a:lnSpc>
                        <a:spcAft>
                          <a:spcPts val="800"/>
                        </a:spcAft>
                      </a:pPr>
                      <a:r>
                        <a:rPr lang="fr-FR" sz="2200" dirty="0">
                          <a:effectLst/>
                        </a:rPr>
                        <a:t> </a:t>
                      </a:r>
                      <a:r>
                        <a:rPr lang="fr-FR" sz="2200" dirty="0">
                          <a:solidFill>
                            <a:srgbClr val="FF0000"/>
                          </a:solidFill>
                          <a:effectLst/>
                          <a:highlight>
                            <a:srgbClr val="FFFF00"/>
                          </a:highlight>
                        </a:rPr>
                        <a:t>de / d’</a:t>
                      </a:r>
                      <a:r>
                        <a:rPr lang="fr-FR" sz="2200" dirty="0">
                          <a:effectLst/>
                        </a:rPr>
                        <a:t> + nom</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tc>
                <a:extLst>
                  <a:ext uri="{0D108BD9-81ED-4DB2-BD59-A6C34878D82A}">
                    <a16:rowId xmlns:a16="http://schemas.microsoft.com/office/drawing/2014/main" val="1576504311"/>
                  </a:ext>
                </a:extLst>
              </a:tr>
              <a:tr h="323848">
                <a:tc vMerge="1">
                  <a:txBody>
                    <a:bodyPr/>
                    <a:lstStyle/>
                    <a:p>
                      <a:endParaRPr lang="fr-FR"/>
                    </a:p>
                  </a:txBody>
                  <a:tcPr/>
                </a:tc>
                <a:tc>
                  <a:txBody>
                    <a:bodyPr/>
                    <a:lstStyle/>
                    <a:p>
                      <a:pPr algn="r">
                        <a:lnSpc>
                          <a:spcPct val="107000"/>
                        </a:lnSpc>
                        <a:spcAft>
                          <a:spcPts val="800"/>
                        </a:spcAft>
                      </a:pPr>
                      <a:r>
                        <a:rPr lang="fr-FR" sz="2200" dirty="0">
                          <a:solidFill>
                            <a:srgbClr val="FF0000"/>
                          </a:solidFill>
                          <a:effectLst/>
                          <a:highlight>
                            <a:srgbClr val="FFFF00"/>
                          </a:highlight>
                        </a:rPr>
                        <a:t>de</a:t>
                      </a:r>
                      <a:endParaRPr lang="fr-FR" sz="2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b"/>
                </a:tc>
                <a:tc>
                  <a:txBody>
                    <a:bodyPr/>
                    <a:lstStyle/>
                    <a:p>
                      <a:pPr>
                        <a:lnSpc>
                          <a:spcPct val="107000"/>
                        </a:lnSpc>
                        <a:spcAft>
                          <a:spcPts val="800"/>
                        </a:spcAft>
                      </a:pPr>
                      <a:r>
                        <a:rPr lang="fr-FR" sz="2200" dirty="0">
                          <a:effectLst/>
                        </a:rPr>
                        <a:t>salade</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b"/>
                </a:tc>
                <a:tc vMerge="1">
                  <a:txBody>
                    <a:bodyPr/>
                    <a:lstStyle/>
                    <a:p>
                      <a:endParaRPr lang="fr-FR"/>
                    </a:p>
                  </a:txBody>
                  <a:tcPr/>
                </a:tc>
                <a:extLst>
                  <a:ext uri="{0D108BD9-81ED-4DB2-BD59-A6C34878D82A}">
                    <a16:rowId xmlns:a16="http://schemas.microsoft.com/office/drawing/2014/main" val="4105124548"/>
                  </a:ext>
                </a:extLst>
              </a:tr>
              <a:tr h="323848">
                <a:tc vMerge="1">
                  <a:txBody>
                    <a:bodyPr/>
                    <a:lstStyle/>
                    <a:p>
                      <a:endParaRPr lang="fr-FR"/>
                    </a:p>
                  </a:txBody>
                  <a:tcPr/>
                </a:tc>
                <a:tc>
                  <a:txBody>
                    <a:bodyPr/>
                    <a:lstStyle/>
                    <a:p>
                      <a:pPr algn="r">
                        <a:lnSpc>
                          <a:spcPct val="107000"/>
                        </a:lnSpc>
                        <a:spcAft>
                          <a:spcPts val="800"/>
                        </a:spcAft>
                      </a:pPr>
                      <a:r>
                        <a:rPr lang="fr-FR" sz="2200" dirty="0">
                          <a:solidFill>
                            <a:srgbClr val="FF0000"/>
                          </a:solidFill>
                          <a:effectLst/>
                          <a:highlight>
                            <a:srgbClr val="FFFF00"/>
                          </a:highlight>
                        </a:rPr>
                        <a:t>d’</a:t>
                      </a:r>
                      <a:endParaRPr lang="fr-FR" sz="2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b"/>
                </a:tc>
                <a:tc>
                  <a:txBody>
                    <a:bodyPr/>
                    <a:lstStyle/>
                    <a:p>
                      <a:pPr>
                        <a:lnSpc>
                          <a:spcPct val="107000"/>
                        </a:lnSpc>
                        <a:spcAft>
                          <a:spcPts val="800"/>
                        </a:spcAft>
                      </a:pPr>
                      <a:r>
                        <a:rPr lang="fr-FR" sz="2200" dirty="0">
                          <a:effectLst/>
                        </a:rPr>
                        <a:t>oignon</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b"/>
                </a:tc>
                <a:tc vMerge="1">
                  <a:txBody>
                    <a:bodyPr/>
                    <a:lstStyle/>
                    <a:p>
                      <a:endParaRPr lang="fr-FR"/>
                    </a:p>
                  </a:txBody>
                  <a:tcPr/>
                </a:tc>
                <a:extLst>
                  <a:ext uri="{0D108BD9-81ED-4DB2-BD59-A6C34878D82A}">
                    <a16:rowId xmlns:a16="http://schemas.microsoft.com/office/drawing/2014/main" val="2598289332"/>
                  </a:ext>
                </a:extLst>
              </a:tr>
              <a:tr h="620338">
                <a:tc vMerge="1">
                  <a:txBody>
                    <a:bodyPr/>
                    <a:lstStyle/>
                    <a:p>
                      <a:endParaRPr lang="fr-FR"/>
                    </a:p>
                  </a:txBody>
                  <a:tcPr/>
                </a:tc>
                <a:tc>
                  <a:txBody>
                    <a:bodyPr/>
                    <a:lstStyle/>
                    <a:p>
                      <a:pPr algn="r">
                        <a:lnSpc>
                          <a:spcPct val="107000"/>
                        </a:lnSpc>
                        <a:spcAft>
                          <a:spcPts val="800"/>
                        </a:spcAft>
                      </a:pPr>
                      <a:r>
                        <a:rPr lang="fr-FR" sz="2200" dirty="0">
                          <a:solidFill>
                            <a:srgbClr val="FF0000"/>
                          </a:solidFill>
                          <a:effectLst/>
                          <a:highlight>
                            <a:srgbClr val="FFFF00"/>
                          </a:highlight>
                        </a:rPr>
                        <a:t>de</a:t>
                      </a:r>
                      <a:endParaRPr lang="fr-FR" sz="2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b"/>
                </a:tc>
                <a:tc>
                  <a:txBody>
                    <a:bodyPr/>
                    <a:lstStyle/>
                    <a:p>
                      <a:pPr>
                        <a:lnSpc>
                          <a:spcPct val="107000"/>
                        </a:lnSpc>
                        <a:spcAft>
                          <a:spcPts val="800"/>
                        </a:spcAft>
                      </a:pPr>
                      <a:r>
                        <a:rPr lang="fr-FR" sz="2200" dirty="0">
                          <a:effectLst/>
                        </a:rPr>
                        <a:t>cerises</a:t>
                      </a:r>
                      <a:endParaRPr lang="fr-FR"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41974" marR="41974" marT="0" marB="0" anchor="b"/>
                </a:tc>
                <a:tc vMerge="1">
                  <a:txBody>
                    <a:bodyPr/>
                    <a:lstStyle/>
                    <a:p>
                      <a:endParaRPr lang="fr-FR"/>
                    </a:p>
                  </a:txBody>
                  <a:tcPr/>
                </a:tc>
                <a:extLst>
                  <a:ext uri="{0D108BD9-81ED-4DB2-BD59-A6C34878D82A}">
                    <a16:rowId xmlns:a16="http://schemas.microsoft.com/office/drawing/2014/main" val="1576013891"/>
                  </a:ext>
                </a:extLst>
              </a:tr>
            </a:tbl>
          </a:graphicData>
        </a:graphic>
      </p:graphicFrame>
      <p:sp>
        <p:nvSpPr>
          <p:cNvPr id="4" name="Espace réservé du numéro de diapositive 3">
            <a:extLst>
              <a:ext uri="{FF2B5EF4-FFF2-40B4-BE49-F238E27FC236}">
                <a16:creationId xmlns:a16="http://schemas.microsoft.com/office/drawing/2014/main" id="{E30C83AB-5EA4-41BF-6E85-5A766EC2E4E0}"/>
              </a:ext>
            </a:extLst>
          </p:cNvPr>
          <p:cNvSpPr>
            <a:spLocks noGrp="1"/>
          </p:cNvSpPr>
          <p:nvPr>
            <p:ph type="sldNum" sz="quarter" idx="12"/>
          </p:nvPr>
        </p:nvSpPr>
        <p:spPr/>
        <p:txBody>
          <a:bodyPr/>
          <a:lstStyle/>
          <a:p>
            <a:fld id="{B1ADF21E-F27C-415E-A9FB-34CE916D6451}" type="slidenum">
              <a:rPr lang="fr-FR" smtClean="0"/>
              <a:t>22</a:t>
            </a:fld>
            <a:endParaRPr lang="fr-FR"/>
          </a:p>
        </p:txBody>
      </p:sp>
      <p:sp>
        <p:nvSpPr>
          <p:cNvPr id="3" name="Titre 1">
            <a:extLst>
              <a:ext uri="{FF2B5EF4-FFF2-40B4-BE49-F238E27FC236}">
                <a16:creationId xmlns:a16="http://schemas.microsoft.com/office/drawing/2014/main" id="{0BC3BAA9-D8DA-4C81-17F0-732C35CFF5EE}"/>
              </a:ext>
            </a:extLst>
          </p:cNvPr>
          <p:cNvSpPr txBox="1">
            <a:spLocks/>
          </p:cNvSpPr>
          <p:nvPr/>
        </p:nvSpPr>
        <p:spPr>
          <a:xfrm>
            <a:off x="838199" y="456110"/>
            <a:ext cx="10515600" cy="1325563"/>
          </a:xfrm>
          <a:prstGeom prst="rect">
            <a:avLst/>
          </a:prstGeom>
        </p:spPr>
        <p:style>
          <a:lnRef idx="1">
            <a:schemeClr val="accent4"/>
          </a:lnRef>
          <a:fillRef idx="3">
            <a:schemeClr val="accent4"/>
          </a:fillRef>
          <a:effectRef idx="2">
            <a:schemeClr val="accent4"/>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fr-FR" sz="4200"/>
              <a:t>V. Grammaire (2) : </a:t>
            </a:r>
            <a:br>
              <a:rPr lang="fr-FR" sz="4200"/>
            </a:br>
            <a:r>
              <a:rPr lang="fr-FR" sz="4200"/>
              <a:t>Indiquer une quantité indéfinie</a:t>
            </a:r>
            <a:endParaRPr lang="fr-FR" sz="4200" dirty="0"/>
          </a:p>
        </p:txBody>
      </p:sp>
      <p:pic>
        <p:nvPicPr>
          <p:cNvPr id="6" name="Picture 2" descr="Cat Kitty Sticker by 궁디팡팡 캣페스타">
            <a:extLst>
              <a:ext uri="{FF2B5EF4-FFF2-40B4-BE49-F238E27FC236}">
                <a16:creationId xmlns:a16="http://schemas.microsoft.com/office/drawing/2014/main" id="{0BDA09A7-560B-FB3C-CD94-51F6D393FEB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43538" y="5208070"/>
            <a:ext cx="1515918" cy="159543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me 6">
            <a:extLst>
              <a:ext uri="{FF2B5EF4-FFF2-40B4-BE49-F238E27FC236}">
                <a16:creationId xmlns:a16="http://schemas.microsoft.com/office/drawing/2014/main" id="{CB3E961E-8B18-B674-F71F-CB15152BF262}"/>
              </a:ext>
            </a:extLst>
          </p:cNvPr>
          <p:cNvGraphicFramePr/>
          <p:nvPr>
            <p:extLst>
              <p:ext uri="{D42A27DB-BD31-4B8C-83A1-F6EECF244321}">
                <p14:modId xmlns:p14="http://schemas.microsoft.com/office/powerpoint/2010/main" val="1144752048"/>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1">
            <a:extLst>
              <a:ext uri="{FF2B5EF4-FFF2-40B4-BE49-F238E27FC236}">
                <a16:creationId xmlns:a16="http://schemas.microsoft.com/office/drawing/2014/main" id="{A2E86A87-D6DF-ACB9-B980-81218188A6DE}"/>
              </a:ext>
            </a:extLst>
          </p:cNvPr>
          <p:cNvSpPr/>
          <p:nvPr/>
        </p:nvSpPr>
        <p:spPr>
          <a:xfrm>
            <a:off x="7464612" y="2103719"/>
            <a:ext cx="1727200" cy="31077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8" name="Rectangle 7">
            <a:extLst>
              <a:ext uri="{FF2B5EF4-FFF2-40B4-BE49-F238E27FC236}">
                <a16:creationId xmlns:a16="http://schemas.microsoft.com/office/drawing/2014/main" id="{0B7554E3-4741-D8BE-6625-6E05BFAA94D3}"/>
              </a:ext>
            </a:extLst>
          </p:cNvPr>
          <p:cNvSpPr/>
          <p:nvPr/>
        </p:nvSpPr>
        <p:spPr>
          <a:xfrm>
            <a:off x="7682754" y="2726065"/>
            <a:ext cx="1727200" cy="31077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B79C5A56-A8B7-C3F1-B3F2-14C0052BBB40}"/>
              </a:ext>
            </a:extLst>
          </p:cNvPr>
          <p:cNvSpPr/>
          <p:nvPr/>
        </p:nvSpPr>
        <p:spPr>
          <a:xfrm>
            <a:off x="7682753" y="3326632"/>
            <a:ext cx="2034987" cy="31077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0" name="Rectangle 9">
            <a:extLst>
              <a:ext uri="{FF2B5EF4-FFF2-40B4-BE49-F238E27FC236}">
                <a16:creationId xmlns:a16="http://schemas.microsoft.com/office/drawing/2014/main" id="{579660DB-8ECA-45B7-3A84-11D8C542E277}"/>
              </a:ext>
            </a:extLst>
          </p:cNvPr>
          <p:cNvSpPr/>
          <p:nvPr/>
        </p:nvSpPr>
        <p:spPr>
          <a:xfrm>
            <a:off x="7593106" y="3960795"/>
            <a:ext cx="2034987" cy="31077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CE1B5955-7963-7B4F-405B-B322C61B8539}"/>
              </a:ext>
            </a:extLst>
          </p:cNvPr>
          <p:cNvSpPr/>
          <p:nvPr/>
        </p:nvSpPr>
        <p:spPr>
          <a:xfrm>
            <a:off x="6932706" y="4961854"/>
            <a:ext cx="830729" cy="39306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1384131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9"/>
                                        </p:tgtEl>
                                      </p:cBhvr>
                                    </p:animEffect>
                                    <p:set>
                                      <p:cBhvr>
                                        <p:cTn id="17" dur="1" fill="hold">
                                          <p:stCondLst>
                                            <p:cond delay="499"/>
                                          </p:stCondLst>
                                        </p:cTn>
                                        <p:tgtEl>
                                          <p:spTgt spid="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0" nodeType="clickEffect">
                                  <p:stCondLst>
                                    <p:cond delay="0"/>
                                  </p:stCondLst>
                                  <p:childTnLst>
                                    <p:animEffect transition="out" filter="randombar(horizontal)">
                                      <p:cBhvr>
                                        <p:cTn id="21" dur="500"/>
                                        <p:tgtEl>
                                          <p:spTgt spid="10"/>
                                        </p:tgtEl>
                                      </p:cBhvr>
                                    </p:animEffect>
                                    <p:set>
                                      <p:cBhvr>
                                        <p:cTn id="22" dur="1" fill="hold">
                                          <p:stCondLst>
                                            <p:cond delay="499"/>
                                          </p:stCondLst>
                                        </p:cTn>
                                        <p:tgtEl>
                                          <p:spTgt spid="1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4" presetClass="exit" presetSubtype="10" fill="hold" grpId="0" nodeType="clickEffect">
                                  <p:stCondLst>
                                    <p:cond delay="0"/>
                                  </p:stCondLst>
                                  <p:childTnLst>
                                    <p:animEffect transition="out" filter="randombar(horizontal)">
                                      <p:cBhvr>
                                        <p:cTn id="26" dur="500"/>
                                        <p:tgtEl>
                                          <p:spTgt spid="11"/>
                                        </p:tgtEl>
                                      </p:cBhvr>
                                    </p:animEffect>
                                    <p:set>
                                      <p:cBhvr>
                                        <p:cTn id="27"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P spid="10" grpId="0" animBg="1"/>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8" name="Rectangle 103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975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0" name="Rectangle 103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Peut être une image de texte qui dit ’NOTION ABSTRAITE 0 QUANTITE INDÉTERMINÉE Je bois du café. Je ne bois pas de café. Je mange de la confiture. Je ne mange pas de confiture. Je prends de l'eau. eau. Je ne prends pas d'eau. d' eau Je veux des frites. Je ne veux pas de frites. RAIIMARG’">
            <a:extLst>
              <a:ext uri="{FF2B5EF4-FFF2-40B4-BE49-F238E27FC236}">
                <a16:creationId xmlns:a16="http://schemas.microsoft.com/office/drawing/2014/main" id="{D0A07372-BA55-3E5C-43A1-949B1194A38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2131" b="19983"/>
          <a:stretch/>
        </p:blipFill>
        <p:spPr bwMode="auto">
          <a:xfrm>
            <a:off x="1992748" y="643467"/>
            <a:ext cx="8206503" cy="5571066"/>
          </a:xfrm>
          <a:prstGeom prst="rect">
            <a:avLst/>
          </a:pr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F16BDD51-C27F-37BD-3ADE-7FE0DA9BD284}"/>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B1ADF21E-F27C-415E-A9FB-34CE916D6451}" type="slidenum">
              <a:rPr lang="en-US">
                <a:solidFill>
                  <a:srgbClr val="FFFFFF"/>
                </a:solidFill>
              </a:rPr>
              <a:pPr>
                <a:spcAft>
                  <a:spcPts val="600"/>
                </a:spcAft>
              </a:pPr>
              <a:t>23</a:t>
            </a:fld>
            <a:endParaRPr lang="en-US">
              <a:solidFill>
                <a:srgbClr val="FFFFFF"/>
              </a:solidFill>
            </a:endParaRPr>
          </a:p>
        </p:txBody>
      </p:sp>
      <p:pic>
        <p:nvPicPr>
          <p:cNvPr id="7" name="Picture 2" descr="Cat Kitty Sticker by 궁디팡팡 캣페스타">
            <a:extLst>
              <a:ext uri="{FF2B5EF4-FFF2-40B4-BE49-F238E27FC236}">
                <a16:creationId xmlns:a16="http://schemas.microsoft.com/office/drawing/2014/main" id="{8F8E62A5-A04B-97F0-0299-A0913843869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43538" y="5208070"/>
            <a:ext cx="1515918" cy="159543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Diagramme 7">
            <a:extLst>
              <a:ext uri="{FF2B5EF4-FFF2-40B4-BE49-F238E27FC236}">
                <a16:creationId xmlns:a16="http://schemas.microsoft.com/office/drawing/2014/main" id="{21ED5626-6011-A4E4-7DAB-E0A4811BD280}"/>
              </a:ext>
            </a:extLst>
          </p:cNvPr>
          <p:cNvGraphicFramePr/>
          <p:nvPr>
            <p:extLst>
              <p:ext uri="{D42A27DB-BD31-4B8C-83A1-F6EECF244321}">
                <p14:modId xmlns:p14="http://schemas.microsoft.com/office/powerpoint/2010/main" val="1144752048"/>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195290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95438F-9CEF-54DF-1E05-49996D901FF7}"/>
              </a:ext>
            </a:extLst>
          </p:cNvPr>
          <p:cNvSpPr>
            <a:spLocks noGrp="1"/>
          </p:cNvSpPr>
          <p:nvPr>
            <p:ph type="title"/>
          </p:nvPr>
        </p:nvSpPr>
        <p:spPr>
          <a:xfrm>
            <a:off x="838200" y="365126"/>
            <a:ext cx="10515600" cy="1003322"/>
          </a:xfrm>
        </p:spPr>
        <p:txBody>
          <a:bodyPr/>
          <a:lstStyle/>
          <a:p>
            <a:r>
              <a:rPr lang="fr-FR" dirty="0"/>
              <a:t>Practice </a:t>
            </a:r>
            <a:r>
              <a:rPr lang="fr-FR" dirty="0" err="1"/>
              <a:t>your</a:t>
            </a:r>
            <a:r>
              <a:rPr lang="fr-FR" dirty="0"/>
              <a:t> </a:t>
            </a:r>
            <a:r>
              <a:rPr lang="fr-FR" dirty="0" err="1"/>
              <a:t>pronunciation</a:t>
            </a:r>
            <a:r>
              <a:rPr lang="fr-FR" dirty="0"/>
              <a:t> !</a:t>
            </a:r>
          </a:p>
        </p:txBody>
      </p:sp>
      <p:sp>
        <p:nvSpPr>
          <p:cNvPr id="3" name="Espace réservé du contenu 2">
            <a:extLst>
              <a:ext uri="{FF2B5EF4-FFF2-40B4-BE49-F238E27FC236}">
                <a16:creationId xmlns:a16="http://schemas.microsoft.com/office/drawing/2014/main" id="{83D0AC32-3D22-044B-2D6B-A3180D1C29DB}"/>
              </a:ext>
            </a:extLst>
          </p:cNvPr>
          <p:cNvSpPr>
            <a:spLocks noGrp="1"/>
          </p:cNvSpPr>
          <p:nvPr>
            <p:ph idx="1"/>
          </p:nvPr>
        </p:nvSpPr>
        <p:spPr>
          <a:xfrm>
            <a:off x="805905" y="1579683"/>
            <a:ext cx="10515600" cy="4351338"/>
          </a:xfrm>
        </p:spPr>
        <p:txBody>
          <a:bodyPr/>
          <a:lstStyle/>
          <a:p>
            <a:pPr marL="514350" indent="-514350">
              <a:buAutoNum type="arabicParenR"/>
            </a:pPr>
            <a:r>
              <a:rPr lang="fr-FR" dirty="0">
                <a:solidFill>
                  <a:srgbClr val="0563C1"/>
                </a:solidFill>
                <a:hlinkClick r:id="rId2">
                  <a:extLst>
                    <a:ext uri="{A12FA001-AC4F-418D-AE19-62706E023703}">
                      <ahyp:hlinkClr xmlns:ahyp="http://schemas.microsoft.com/office/drawing/2018/hyperlinkcolor" val="tx"/>
                    </a:ext>
                  </a:extLst>
                </a:hlinkClick>
              </a:rPr>
              <a:t>Click </a:t>
            </a:r>
            <a:r>
              <a:rPr lang="fr-FR" dirty="0" err="1">
                <a:solidFill>
                  <a:srgbClr val="0563C1"/>
                </a:solidFill>
                <a:hlinkClick r:id="rId2">
                  <a:extLst>
                    <a:ext uri="{A12FA001-AC4F-418D-AE19-62706E023703}">
                      <ahyp:hlinkClr xmlns:ahyp="http://schemas.microsoft.com/office/drawing/2018/hyperlinkcolor" val="tx"/>
                    </a:ext>
                  </a:extLst>
                </a:hlinkClick>
              </a:rPr>
              <a:t>here</a:t>
            </a:r>
            <a:r>
              <a:rPr lang="fr-FR" dirty="0">
                <a:solidFill>
                  <a:srgbClr val="0563C1"/>
                </a:solidFill>
                <a:hlinkClick r:id="rId2">
                  <a:extLst>
                    <a:ext uri="{A12FA001-AC4F-418D-AE19-62706E023703}">
                      <ahyp:hlinkClr xmlns:ahyp="http://schemas.microsoft.com/office/drawing/2018/hyperlinkcolor" val="tx"/>
                    </a:ext>
                  </a:extLst>
                </a:hlinkClick>
              </a:rPr>
              <a:t> :</a:t>
            </a:r>
            <a:r>
              <a:rPr lang="fr-FR" dirty="0">
                <a:hlinkClick r:id="rId2">
                  <a:extLst>
                    <a:ext uri="{A12FA001-AC4F-418D-AE19-62706E023703}">
                      <ahyp:hlinkClr xmlns:ahyp="http://schemas.microsoft.com/office/drawing/2018/hyperlinkcolor" val="tx"/>
                    </a:ext>
                  </a:extLst>
                </a:hlinkClick>
              </a:rPr>
              <a:t> </a:t>
            </a:r>
            <a:r>
              <a:rPr lang="fr-FR" dirty="0">
                <a:solidFill>
                  <a:srgbClr val="0563C1"/>
                </a:solidFill>
                <a:hlinkClick r:id="rId2">
                  <a:extLst>
                    <a:ext uri="{A12FA001-AC4F-418D-AE19-62706E023703}">
                      <ahyp:hlinkClr xmlns:ahyp="http://schemas.microsoft.com/office/drawing/2018/hyperlinkcolor" val="tx"/>
                    </a:ext>
                  </a:extLst>
                </a:hlinkClick>
              </a:rPr>
              <a:t>https://ttsfree.com/speech-to-text</a:t>
            </a:r>
            <a:endParaRPr lang="fr-FR" dirty="0"/>
          </a:p>
          <a:p>
            <a:pPr marL="514350" indent="-514350">
              <a:buAutoNum type="arabicParenR"/>
            </a:pPr>
            <a:r>
              <a:rPr lang="fr-FR" dirty="0"/>
              <a:t>Set the </a:t>
            </a:r>
            <a:r>
              <a:rPr lang="fr-FR" dirty="0" err="1"/>
              <a:t>spoken</a:t>
            </a:r>
            <a:r>
              <a:rPr lang="fr-FR" dirty="0"/>
              <a:t> </a:t>
            </a:r>
            <a:r>
              <a:rPr lang="fr-FR" dirty="0" err="1"/>
              <a:t>language</a:t>
            </a:r>
            <a:r>
              <a:rPr lang="fr-FR" dirty="0"/>
              <a:t> in French</a:t>
            </a:r>
          </a:p>
          <a:p>
            <a:pPr marL="514350" indent="-514350">
              <a:buAutoNum type="arabicParenR"/>
            </a:pPr>
            <a:r>
              <a:rPr lang="fr-FR" dirty="0"/>
              <a:t>Click on the </a:t>
            </a:r>
            <a:r>
              <a:rPr lang="fr-FR" dirty="0" err="1"/>
              <a:t>mic</a:t>
            </a:r>
            <a:endParaRPr lang="fr-FR" dirty="0"/>
          </a:p>
          <a:p>
            <a:pPr marL="514350" indent="-514350">
              <a:buAutoNum type="arabicParenR"/>
            </a:pPr>
            <a:r>
              <a:rPr lang="fr-FR" dirty="0"/>
              <a:t>Practice </a:t>
            </a:r>
            <a:r>
              <a:rPr lang="fr-FR" dirty="0">
                <a:sym typeface="Wingdings" panose="05000000000000000000" pitchFamily="2" charset="2"/>
              </a:rPr>
              <a:t> </a:t>
            </a:r>
          </a:p>
          <a:p>
            <a:pPr marL="514350" indent="-514350">
              <a:buAutoNum type="arabicParenR"/>
            </a:pPr>
            <a:endParaRPr lang="fr-FR" dirty="0">
              <a:sym typeface="Wingdings" panose="05000000000000000000" pitchFamily="2" charset="2"/>
            </a:endParaRPr>
          </a:p>
          <a:p>
            <a:pPr marL="0" indent="0">
              <a:buNone/>
            </a:pPr>
            <a:r>
              <a:rPr lang="fr-FR" dirty="0" err="1">
                <a:solidFill>
                  <a:srgbClr val="00B050"/>
                </a:solidFill>
                <a:sym typeface="Wingdings" panose="05000000000000000000" pitchFamily="2" charset="2"/>
              </a:rPr>
              <a:t>Listen</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again</a:t>
            </a:r>
            <a:r>
              <a:rPr lang="fr-FR" dirty="0">
                <a:solidFill>
                  <a:srgbClr val="00B050"/>
                </a:solidFill>
                <a:sym typeface="Wingdings" panose="05000000000000000000" pitchFamily="2" charset="2"/>
              </a:rPr>
              <a:t> if </a:t>
            </a:r>
            <a:r>
              <a:rPr lang="fr-FR" dirty="0" err="1">
                <a:solidFill>
                  <a:srgbClr val="00B050"/>
                </a:solidFill>
                <a:sym typeface="Wingdings" panose="05000000000000000000" pitchFamily="2" charset="2"/>
              </a:rPr>
              <a:t>you</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need</a:t>
            </a:r>
            <a:endParaRPr lang="fr-FR" dirty="0">
              <a:solidFill>
                <a:srgbClr val="00B050"/>
              </a:solidFill>
            </a:endParaRPr>
          </a:p>
          <a:p>
            <a:endParaRPr lang="fr-FR" dirty="0"/>
          </a:p>
        </p:txBody>
      </p:sp>
      <p:pic>
        <p:nvPicPr>
          <p:cNvPr id="5" name="Image 4">
            <a:extLst>
              <a:ext uri="{FF2B5EF4-FFF2-40B4-BE49-F238E27FC236}">
                <a16:creationId xmlns:a16="http://schemas.microsoft.com/office/drawing/2014/main" id="{4C795CB6-5459-79CA-63F6-7EBB0D4A5117}"/>
              </a:ext>
            </a:extLst>
          </p:cNvPr>
          <p:cNvPicPr>
            <a:picLocks noChangeAspect="1"/>
          </p:cNvPicPr>
          <p:nvPr/>
        </p:nvPicPr>
        <p:blipFill>
          <a:blip r:embed="rId3"/>
          <a:stretch>
            <a:fillRect/>
          </a:stretch>
        </p:blipFill>
        <p:spPr>
          <a:xfrm>
            <a:off x="4792288" y="2859635"/>
            <a:ext cx="6691745" cy="3441003"/>
          </a:xfrm>
          <a:prstGeom prst="rect">
            <a:avLst/>
          </a:prstGeom>
        </p:spPr>
      </p:pic>
      <p:cxnSp>
        <p:nvCxnSpPr>
          <p:cNvPr id="7" name="Connecteur droit avec flèche 6">
            <a:extLst>
              <a:ext uri="{FF2B5EF4-FFF2-40B4-BE49-F238E27FC236}">
                <a16:creationId xmlns:a16="http://schemas.microsoft.com/office/drawing/2014/main" id="{E0374E95-E3C9-4978-21AB-81F4FA70F477}"/>
              </a:ext>
            </a:extLst>
          </p:cNvPr>
          <p:cNvCxnSpPr>
            <a:cxnSpLocks/>
          </p:cNvCxnSpPr>
          <p:nvPr/>
        </p:nvCxnSpPr>
        <p:spPr>
          <a:xfrm>
            <a:off x="6438637" y="2415277"/>
            <a:ext cx="3291840" cy="8891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Connecteur droit avec flèche 11">
            <a:extLst>
              <a:ext uri="{FF2B5EF4-FFF2-40B4-BE49-F238E27FC236}">
                <a16:creationId xmlns:a16="http://schemas.microsoft.com/office/drawing/2014/main" id="{5AE1323E-297B-C41E-B891-2455FC56F2D9}"/>
              </a:ext>
            </a:extLst>
          </p:cNvPr>
          <p:cNvCxnSpPr>
            <a:cxnSpLocks/>
          </p:cNvCxnSpPr>
          <p:nvPr/>
        </p:nvCxnSpPr>
        <p:spPr>
          <a:xfrm>
            <a:off x="3828918" y="2905246"/>
            <a:ext cx="3733680" cy="30257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026" name="Picture 2" descr="empowerment speak Sticker by unblush">
            <a:extLst>
              <a:ext uri="{FF2B5EF4-FFF2-40B4-BE49-F238E27FC236}">
                <a16:creationId xmlns:a16="http://schemas.microsoft.com/office/drawing/2014/main" id="{AB854556-99EE-FD39-2FDE-1726C5F4CB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79472" y="257566"/>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Diagramme 3">
            <a:extLst>
              <a:ext uri="{FF2B5EF4-FFF2-40B4-BE49-F238E27FC236}">
                <a16:creationId xmlns:a16="http://schemas.microsoft.com/office/drawing/2014/main" id="{8B43A9CF-0C29-38F9-6126-5656CB2FE17B}"/>
              </a:ext>
            </a:extLst>
          </p:cNvPr>
          <p:cNvGraphicFramePr/>
          <p:nvPr>
            <p:extLst>
              <p:ext uri="{D42A27DB-BD31-4B8C-83A1-F6EECF244321}">
                <p14:modId xmlns:p14="http://schemas.microsoft.com/office/powerpoint/2010/main" val="1144752048"/>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6273935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993109-429F-F78C-4BFD-52E937B46153}"/>
              </a:ext>
            </a:extLst>
          </p:cNvPr>
          <p:cNvSpPr>
            <a:spLocks noGrp="1"/>
          </p:cNvSpPr>
          <p:nvPr>
            <p:ph type="title"/>
          </p:nvPr>
        </p:nvSpPr>
        <p:spPr/>
        <p:style>
          <a:lnRef idx="2">
            <a:schemeClr val="dk1"/>
          </a:lnRef>
          <a:fillRef idx="1">
            <a:schemeClr val="lt1"/>
          </a:fillRef>
          <a:effectRef idx="0">
            <a:schemeClr val="dk1"/>
          </a:effectRef>
          <a:fontRef idx="minor">
            <a:schemeClr val="dk1"/>
          </a:fontRef>
        </p:style>
        <p:txBody>
          <a:bodyPr>
            <a:normAutofit/>
          </a:bodyPr>
          <a:lstStyle/>
          <a:p>
            <a:pPr>
              <a:lnSpc>
                <a:spcPct val="107000"/>
              </a:lnSpc>
              <a:spcAft>
                <a:spcPts val="800"/>
              </a:spcAft>
            </a:pPr>
            <a:r>
              <a:rPr lang="fr-FR" sz="4400" dirty="0">
                <a:effectLst/>
              </a:rPr>
              <a:t>Comparaison entre les différents articles</a:t>
            </a:r>
            <a:endParaRPr lang="fr-FR" dirty="0"/>
          </a:p>
        </p:txBody>
      </p:sp>
      <p:graphicFrame>
        <p:nvGraphicFramePr>
          <p:cNvPr id="5" name="Espace réservé du contenu 4">
            <a:extLst>
              <a:ext uri="{FF2B5EF4-FFF2-40B4-BE49-F238E27FC236}">
                <a16:creationId xmlns:a16="http://schemas.microsoft.com/office/drawing/2014/main" id="{C1547B3E-41AD-F350-DDDF-75374FAB55EE}"/>
              </a:ext>
            </a:extLst>
          </p:cNvPr>
          <p:cNvGraphicFramePr>
            <a:graphicFrameLocks noGrp="1"/>
          </p:cNvGraphicFramePr>
          <p:nvPr>
            <p:ph idx="1"/>
            <p:extLst>
              <p:ext uri="{D42A27DB-BD31-4B8C-83A1-F6EECF244321}">
                <p14:modId xmlns:p14="http://schemas.microsoft.com/office/powerpoint/2010/main" val="4002618532"/>
              </p:ext>
            </p:extLst>
          </p:nvPr>
        </p:nvGraphicFramePr>
        <p:xfrm>
          <a:off x="838200" y="2323475"/>
          <a:ext cx="10696731" cy="2975548"/>
        </p:xfrm>
        <a:graphic>
          <a:graphicData uri="http://schemas.openxmlformats.org/drawingml/2006/table">
            <a:tbl>
              <a:tblPr firstRow="1" firstCol="1" bandRow="1">
                <a:tableStyleId>{3B4B98B0-60AC-42C2-AFA5-B58CD77FA1E5}</a:tableStyleId>
              </a:tblPr>
              <a:tblGrid>
                <a:gridCol w="4610725">
                  <a:extLst>
                    <a:ext uri="{9D8B030D-6E8A-4147-A177-3AD203B41FA5}">
                      <a16:colId xmlns:a16="http://schemas.microsoft.com/office/drawing/2014/main" val="3157803042"/>
                    </a:ext>
                  </a:extLst>
                </a:gridCol>
                <a:gridCol w="6086006">
                  <a:extLst>
                    <a:ext uri="{9D8B030D-6E8A-4147-A177-3AD203B41FA5}">
                      <a16:colId xmlns:a16="http://schemas.microsoft.com/office/drawing/2014/main" val="386296870"/>
                    </a:ext>
                  </a:extLst>
                </a:gridCol>
              </a:tblGrid>
              <a:tr h="743887">
                <a:tc>
                  <a:txBody>
                    <a:bodyPr/>
                    <a:lstStyle/>
                    <a:p>
                      <a:pPr algn="l">
                        <a:lnSpc>
                          <a:spcPct val="107000"/>
                        </a:lnSpc>
                        <a:spcAft>
                          <a:spcPts val="800"/>
                        </a:spcAft>
                      </a:pPr>
                      <a:r>
                        <a:rPr lang="fr-FR" sz="2400" b="0" dirty="0">
                          <a:effectLst/>
                        </a:rPr>
                        <a:t>je mange du poulet (partitif)</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39518" marR="39518"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07000"/>
                        </a:lnSpc>
                        <a:spcAft>
                          <a:spcPts val="800"/>
                        </a:spcAft>
                      </a:pPr>
                      <a:r>
                        <a:rPr lang="fr-FR" sz="2400" b="0" dirty="0">
                          <a:effectLst/>
                        </a:rPr>
                        <a:t>un quantité indéfinie/ une part d'un tout</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39518" marR="39518"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01781911"/>
                  </a:ext>
                </a:extLst>
              </a:tr>
              <a:tr h="743887">
                <a:tc>
                  <a:txBody>
                    <a:bodyPr/>
                    <a:lstStyle/>
                    <a:p>
                      <a:pPr algn="l">
                        <a:lnSpc>
                          <a:spcPct val="107000"/>
                        </a:lnSpc>
                        <a:spcAft>
                          <a:spcPts val="800"/>
                        </a:spcAft>
                      </a:pPr>
                      <a:r>
                        <a:rPr lang="fr-FR" sz="2400" b="0" dirty="0">
                          <a:effectLst/>
                        </a:rPr>
                        <a:t>je mange le poulet (défini)</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39518" marR="39518"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07000"/>
                        </a:lnSpc>
                        <a:spcAft>
                          <a:spcPts val="800"/>
                        </a:spcAft>
                      </a:pPr>
                      <a:r>
                        <a:rPr lang="fr-FR" sz="2400" dirty="0">
                          <a:effectLst/>
                        </a:rPr>
                        <a:t>il n'y a qu'un seul et unique poulet</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9518" marR="39518"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23067307"/>
                  </a:ext>
                </a:extLst>
              </a:tr>
              <a:tr h="743887">
                <a:tc>
                  <a:txBody>
                    <a:bodyPr/>
                    <a:lstStyle/>
                    <a:p>
                      <a:pPr algn="l">
                        <a:lnSpc>
                          <a:spcPct val="107000"/>
                        </a:lnSpc>
                        <a:spcAft>
                          <a:spcPts val="800"/>
                        </a:spcAft>
                      </a:pPr>
                      <a:r>
                        <a:rPr lang="fr-FR" sz="2400" b="0" dirty="0">
                          <a:effectLst/>
                        </a:rPr>
                        <a:t>je mange un poulet (indéfini)</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39518" marR="39518"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07000"/>
                        </a:lnSpc>
                        <a:spcAft>
                          <a:spcPts val="800"/>
                        </a:spcAft>
                      </a:pPr>
                      <a:r>
                        <a:rPr lang="fr-FR" sz="2400">
                          <a:effectLst/>
                        </a:rPr>
                        <a:t>un poulet entier</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39518" marR="39518"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24301941"/>
                  </a:ext>
                </a:extLst>
              </a:tr>
              <a:tr h="743887">
                <a:tc>
                  <a:txBody>
                    <a:bodyPr/>
                    <a:lstStyle/>
                    <a:p>
                      <a:pPr algn="l">
                        <a:lnSpc>
                          <a:spcPct val="107000"/>
                        </a:lnSpc>
                        <a:spcAft>
                          <a:spcPts val="800"/>
                        </a:spcAft>
                      </a:pPr>
                      <a:r>
                        <a:rPr lang="fr-FR" sz="2400" b="0" dirty="0">
                          <a:effectLst/>
                        </a:rPr>
                        <a:t>je mange ce poulet (démonstratif)</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39518" marR="39518"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07000"/>
                        </a:lnSpc>
                        <a:spcAft>
                          <a:spcPts val="800"/>
                        </a:spcAft>
                      </a:pPr>
                      <a:r>
                        <a:rPr lang="fr-FR" sz="2400" dirty="0">
                          <a:effectLst/>
                        </a:rPr>
                        <a:t>le poulet devant moi</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9518" marR="39518"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00980024"/>
                  </a:ext>
                </a:extLst>
              </a:tr>
            </a:tbl>
          </a:graphicData>
        </a:graphic>
      </p:graphicFrame>
      <p:sp>
        <p:nvSpPr>
          <p:cNvPr id="4" name="Espace réservé du numéro de diapositive 3">
            <a:extLst>
              <a:ext uri="{FF2B5EF4-FFF2-40B4-BE49-F238E27FC236}">
                <a16:creationId xmlns:a16="http://schemas.microsoft.com/office/drawing/2014/main" id="{B8DB7A82-4BC7-CB74-CD2A-BAB6CF1BFE5F}"/>
              </a:ext>
            </a:extLst>
          </p:cNvPr>
          <p:cNvSpPr>
            <a:spLocks noGrp="1"/>
          </p:cNvSpPr>
          <p:nvPr>
            <p:ph type="sldNum" sz="quarter" idx="12"/>
          </p:nvPr>
        </p:nvSpPr>
        <p:spPr/>
        <p:txBody>
          <a:bodyPr/>
          <a:lstStyle/>
          <a:p>
            <a:fld id="{B1ADF21E-F27C-415E-A9FB-34CE916D6451}" type="slidenum">
              <a:rPr lang="fr-FR" smtClean="0"/>
              <a:t>25</a:t>
            </a:fld>
            <a:endParaRPr lang="fr-FR"/>
          </a:p>
        </p:txBody>
      </p:sp>
      <p:sp>
        <p:nvSpPr>
          <p:cNvPr id="6" name="Rectangle 5">
            <a:extLst>
              <a:ext uri="{FF2B5EF4-FFF2-40B4-BE49-F238E27FC236}">
                <a16:creationId xmlns:a16="http://schemas.microsoft.com/office/drawing/2014/main" id="{3F032D2F-04D3-67A5-CC7F-53AB306C50C4}"/>
              </a:ext>
            </a:extLst>
          </p:cNvPr>
          <p:cNvSpPr/>
          <p:nvPr/>
        </p:nvSpPr>
        <p:spPr>
          <a:xfrm>
            <a:off x="5456419" y="2345961"/>
            <a:ext cx="6071017" cy="7045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BAA56182-7880-9F46-C6EA-62B8B4DDA0A4}"/>
              </a:ext>
            </a:extLst>
          </p:cNvPr>
          <p:cNvSpPr/>
          <p:nvPr/>
        </p:nvSpPr>
        <p:spPr>
          <a:xfrm>
            <a:off x="5448924" y="3095468"/>
            <a:ext cx="6071017" cy="7045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1D3B3CE4-5E95-A488-DF44-D5CF800D5D3F}"/>
              </a:ext>
            </a:extLst>
          </p:cNvPr>
          <p:cNvSpPr/>
          <p:nvPr/>
        </p:nvSpPr>
        <p:spPr>
          <a:xfrm>
            <a:off x="5448924" y="3848175"/>
            <a:ext cx="6071017" cy="7045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441AE54C-2F4E-8260-DA99-6CA9ACE70A4F}"/>
              </a:ext>
            </a:extLst>
          </p:cNvPr>
          <p:cNvSpPr/>
          <p:nvPr/>
        </p:nvSpPr>
        <p:spPr>
          <a:xfrm>
            <a:off x="5448923" y="4594486"/>
            <a:ext cx="6071017" cy="7045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Picture 2" descr="Cat Kitty Sticker by 궁디팡팡 캣페스타">
            <a:extLst>
              <a:ext uri="{FF2B5EF4-FFF2-40B4-BE49-F238E27FC236}">
                <a16:creationId xmlns:a16="http://schemas.microsoft.com/office/drawing/2014/main" id="{213873C5-ED81-40FE-EB1F-65FB1824583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43538" y="5208070"/>
            <a:ext cx="1515918" cy="159543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Diagramme 10">
            <a:extLst>
              <a:ext uri="{FF2B5EF4-FFF2-40B4-BE49-F238E27FC236}">
                <a16:creationId xmlns:a16="http://schemas.microsoft.com/office/drawing/2014/main" id="{8559C6CE-5279-3E42-823B-9815635E8E60}"/>
              </a:ext>
            </a:extLst>
          </p:cNvPr>
          <p:cNvGraphicFramePr/>
          <p:nvPr>
            <p:extLst>
              <p:ext uri="{D42A27DB-BD31-4B8C-83A1-F6EECF244321}">
                <p14:modId xmlns:p14="http://schemas.microsoft.com/office/powerpoint/2010/main" val="1144752048"/>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11865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0" nodeType="clickEffect">
                                  <p:stCondLst>
                                    <p:cond delay="0"/>
                                  </p:stCondLst>
                                  <p:childTnLst>
                                    <p:animEffect transition="out" filter="randombar(horizontal)">
                                      <p:cBhvr>
                                        <p:cTn id="21" dur="500"/>
                                        <p:tgtEl>
                                          <p:spTgt spid="9"/>
                                        </p:tgtEl>
                                      </p:cBhvr>
                                    </p:animEffect>
                                    <p:set>
                                      <p:cBhvr>
                                        <p:cTn id="22"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8D5752-D74D-F875-91DC-9395119B276F}"/>
              </a:ext>
            </a:extLst>
          </p:cNvPr>
          <p:cNvSpPr>
            <a:spLocks noGrp="1"/>
          </p:cNvSpPr>
          <p:nvPr>
            <p:ph type="title"/>
          </p:nvPr>
        </p:nvSpPr>
        <p:spPr>
          <a:xfrm>
            <a:off x="838200" y="365126"/>
            <a:ext cx="10515600" cy="946514"/>
          </a:xfrm>
        </p:spPr>
        <p:style>
          <a:lnRef idx="2">
            <a:schemeClr val="dk1"/>
          </a:lnRef>
          <a:fillRef idx="1">
            <a:schemeClr val="lt1"/>
          </a:fillRef>
          <a:effectRef idx="0">
            <a:schemeClr val="dk1"/>
          </a:effectRef>
          <a:fontRef idx="minor">
            <a:schemeClr val="dk1"/>
          </a:fontRef>
        </p:style>
        <p:txBody>
          <a:bodyPr/>
          <a:lstStyle/>
          <a:p>
            <a:r>
              <a:rPr lang="fr-FR" dirty="0"/>
              <a:t>Exercice 11 p.63</a:t>
            </a:r>
          </a:p>
        </p:txBody>
      </p:sp>
      <p:pic>
        <p:nvPicPr>
          <p:cNvPr id="6" name="Espace réservé du contenu 5">
            <a:extLst>
              <a:ext uri="{FF2B5EF4-FFF2-40B4-BE49-F238E27FC236}">
                <a16:creationId xmlns:a16="http://schemas.microsoft.com/office/drawing/2014/main" id="{7C62B80A-5F44-DD7C-C90F-956B862A588E}"/>
              </a:ext>
            </a:extLst>
          </p:cNvPr>
          <p:cNvPicPr>
            <a:picLocks noGrp="1" noChangeAspect="1"/>
          </p:cNvPicPr>
          <p:nvPr>
            <p:ph idx="1"/>
          </p:nvPr>
        </p:nvPicPr>
        <p:blipFill>
          <a:blip r:embed="rId2"/>
          <a:stretch>
            <a:fillRect/>
          </a:stretch>
        </p:blipFill>
        <p:spPr>
          <a:xfrm>
            <a:off x="771438" y="1584203"/>
            <a:ext cx="6058886" cy="3864722"/>
          </a:xfrm>
        </p:spPr>
      </p:pic>
      <p:sp>
        <p:nvSpPr>
          <p:cNvPr id="4" name="Espace réservé du numéro de diapositive 3">
            <a:extLst>
              <a:ext uri="{FF2B5EF4-FFF2-40B4-BE49-F238E27FC236}">
                <a16:creationId xmlns:a16="http://schemas.microsoft.com/office/drawing/2014/main" id="{5B303ED1-EF97-5322-D718-F5A5D43A5EE0}"/>
              </a:ext>
            </a:extLst>
          </p:cNvPr>
          <p:cNvSpPr>
            <a:spLocks noGrp="1"/>
          </p:cNvSpPr>
          <p:nvPr>
            <p:ph type="sldNum" sz="quarter" idx="12"/>
          </p:nvPr>
        </p:nvSpPr>
        <p:spPr/>
        <p:txBody>
          <a:bodyPr/>
          <a:lstStyle/>
          <a:p>
            <a:fld id="{B1ADF21E-F27C-415E-A9FB-34CE916D6451}" type="slidenum">
              <a:rPr lang="fr-FR" smtClean="0"/>
              <a:t>26</a:t>
            </a:fld>
            <a:endParaRPr lang="fr-FR"/>
          </a:p>
        </p:txBody>
      </p:sp>
      <p:sp>
        <p:nvSpPr>
          <p:cNvPr id="8" name="ZoneTexte 7">
            <a:extLst>
              <a:ext uri="{FF2B5EF4-FFF2-40B4-BE49-F238E27FC236}">
                <a16:creationId xmlns:a16="http://schemas.microsoft.com/office/drawing/2014/main" id="{AE4B6215-AB17-912F-9756-3AD6238D271F}"/>
              </a:ext>
            </a:extLst>
          </p:cNvPr>
          <p:cNvSpPr txBox="1"/>
          <p:nvPr/>
        </p:nvSpPr>
        <p:spPr>
          <a:xfrm>
            <a:off x="6691234" y="3516564"/>
            <a:ext cx="4963618" cy="197137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342900" lvl="0" indent="-342900">
              <a:lnSpc>
                <a:spcPct val="107000"/>
              </a:lnSpc>
              <a:spcAft>
                <a:spcPts val="800"/>
              </a:spcAft>
              <a:buFont typeface="+mj-lt"/>
              <a:buAutoNum type="alphaLcPeriod"/>
            </a:pPr>
            <a:r>
              <a:rPr lang="fr-FR" sz="18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__</a:t>
            </a:r>
            <a:r>
              <a:rPr lang="fr-FR" sz="1800"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des</a:t>
            </a:r>
            <a:r>
              <a:rPr lang="fr-FR" sz="18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__ oignons ; __</a:t>
            </a:r>
            <a:r>
              <a:rPr lang="fr-FR" sz="1800"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500g d’</a:t>
            </a:r>
            <a:r>
              <a:rPr lang="fr-FR" sz="18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_oignons.</a:t>
            </a:r>
          </a:p>
          <a:p>
            <a:pPr marL="342900" lvl="0" indent="-342900">
              <a:lnSpc>
                <a:spcPct val="107000"/>
              </a:lnSpc>
              <a:spcAft>
                <a:spcPts val="800"/>
              </a:spcAft>
              <a:buFont typeface="+mj-lt"/>
              <a:buAutoNum type="alphaLcPeriod"/>
            </a:pPr>
            <a:r>
              <a:rPr lang="fr-FR" sz="18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___</a:t>
            </a:r>
            <a:r>
              <a:rPr lang="fr-FR" sz="1800"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de l’</a:t>
            </a:r>
            <a:r>
              <a:rPr lang="fr-FR" sz="18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__eau ; _</a:t>
            </a:r>
            <a:r>
              <a:rPr lang="fr-FR" sz="1800"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une bouteille d’</a:t>
            </a:r>
            <a:r>
              <a:rPr lang="fr-FR" sz="18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_eau. </a:t>
            </a:r>
          </a:p>
          <a:p>
            <a:pPr marL="342900" lvl="0" indent="-342900">
              <a:lnSpc>
                <a:spcPct val="107000"/>
              </a:lnSpc>
              <a:spcAft>
                <a:spcPts val="800"/>
              </a:spcAft>
              <a:buFont typeface="+mj-lt"/>
              <a:buAutoNum type="alphaLcPeriod"/>
            </a:pPr>
            <a:r>
              <a:rPr lang="fr-FR" sz="18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__</a:t>
            </a:r>
            <a:r>
              <a:rPr lang="fr-FR" sz="1800"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de l’</a:t>
            </a:r>
            <a:r>
              <a:rPr lang="fr-FR" sz="18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__huile ; __</a:t>
            </a:r>
            <a:r>
              <a:rPr lang="fr-FR" sz="1800"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une bouteille d’</a:t>
            </a:r>
            <a:r>
              <a:rPr lang="fr-FR" sz="18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huile.</a:t>
            </a:r>
          </a:p>
          <a:p>
            <a:pPr marL="342900" lvl="0" indent="-342900">
              <a:lnSpc>
                <a:spcPct val="107000"/>
              </a:lnSpc>
              <a:spcAft>
                <a:spcPts val="800"/>
              </a:spcAft>
              <a:buFont typeface="+mj-lt"/>
              <a:buAutoNum type="alphaLcPeriod"/>
            </a:pPr>
            <a:r>
              <a:rPr lang="fr-FR" sz="18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___</a:t>
            </a:r>
            <a:r>
              <a:rPr lang="fr-FR" sz="1800"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du</a:t>
            </a:r>
            <a:r>
              <a:rPr lang="fr-FR" sz="18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__ potiron ; __</a:t>
            </a:r>
            <a:r>
              <a:rPr lang="fr-FR" sz="1800"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un morceau de</a:t>
            </a:r>
            <a:r>
              <a:rPr lang="fr-FR" sz="18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 potiron.</a:t>
            </a:r>
          </a:p>
          <a:p>
            <a:pPr marL="342900" lvl="0" indent="-342900">
              <a:lnSpc>
                <a:spcPct val="107000"/>
              </a:lnSpc>
              <a:spcAft>
                <a:spcPts val="800"/>
              </a:spcAft>
              <a:buFont typeface="+mj-lt"/>
              <a:buAutoNum type="alphaLcPeriod"/>
            </a:pPr>
            <a:r>
              <a:rPr lang="fr-FR" sz="18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__</a:t>
            </a:r>
            <a:r>
              <a:rPr lang="fr-FR" sz="1800"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de </a:t>
            </a:r>
            <a:r>
              <a:rPr lang="fr-FR" sz="1800" dirty="0" err="1">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la</a:t>
            </a:r>
            <a:r>
              <a:rPr lang="fr-FR" sz="1800" dirty="0" err="1">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__salade</a:t>
            </a:r>
            <a:r>
              <a:rPr lang="fr-FR" sz="18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 ; __</a:t>
            </a:r>
            <a:r>
              <a:rPr lang="fr-FR" sz="1800" dirty="0" err="1">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une</a:t>
            </a:r>
            <a:r>
              <a:rPr lang="fr-FR" sz="1800" dirty="0" err="1">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___salade</a:t>
            </a:r>
            <a:endParaRPr lang="fr-FR" sz="18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9" name="Diagramme 8">
            <a:extLst>
              <a:ext uri="{FF2B5EF4-FFF2-40B4-BE49-F238E27FC236}">
                <a16:creationId xmlns:a16="http://schemas.microsoft.com/office/drawing/2014/main" id="{30FD1CDC-D1F8-D62B-2AE1-AE978F073C2C}"/>
              </a:ext>
            </a:extLst>
          </p:cNvPr>
          <p:cNvGraphicFramePr/>
          <p:nvPr>
            <p:extLst>
              <p:ext uri="{D42A27DB-BD31-4B8C-83A1-F6EECF244321}">
                <p14:modId xmlns:p14="http://schemas.microsoft.com/office/powerpoint/2010/main" val="1144752048"/>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15256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Effect transition="in" filter="fade">
                                      <p:cBhvr>
                                        <p:cTn id="21" dur="1000"/>
                                        <p:tgtEl>
                                          <p:spTgt spid="8">
                                            <p:txEl>
                                              <p:pRg st="2" end="2"/>
                                            </p:txEl>
                                          </p:spTgt>
                                        </p:tgtEl>
                                      </p:cBhvr>
                                    </p:animEffect>
                                    <p:anim calcmode="lin" valueType="num">
                                      <p:cBhvr>
                                        <p:cTn id="22"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xEl>
                                              <p:pRg st="3" end="3"/>
                                            </p:txEl>
                                          </p:spTgt>
                                        </p:tgtEl>
                                        <p:attrNameLst>
                                          <p:attrName>style.visibility</p:attrName>
                                        </p:attrNameLst>
                                      </p:cBhvr>
                                      <p:to>
                                        <p:strVal val="visible"/>
                                      </p:to>
                                    </p:set>
                                    <p:animEffect transition="in" filter="fade">
                                      <p:cBhvr>
                                        <p:cTn id="28" dur="1000"/>
                                        <p:tgtEl>
                                          <p:spTgt spid="8">
                                            <p:txEl>
                                              <p:pRg st="3" end="3"/>
                                            </p:txEl>
                                          </p:spTgt>
                                        </p:tgtEl>
                                      </p:cBhvr>
                                    </p:animEffect>
                                    <p:anim calcmode="lin" valueType="num">
                                      <p:cBhvr>
                                        <p:cTn id="29"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xEl>
                                              <p:pRg st="4" end="4"/>
                                            </p:txEl>
                                          </p:spTgt>
                                        </p:tgtEl>
                                        <p:attrNameLst>
                                          <p:attrName>style.visibility</p:attrName>
                                        </p:attrNameLst>
                                      </p:cBhvr>
                                      <p:to>
                                        <p:strVal val="visible"/>
                                      </p:to>
                                    </p:set>
                                    <p:animEffect transition="in" filter="fade">
                                      <p:cBhvr>
                                        <p:cTn id="35" dur="1000"/>
                                        <p:tgtEl>
                                          <p:spTgt spid="8">
                                            <p:txEl>
                                              <p:pRg st="4" end="4"/>
                                            </p:txEl>
                                          </p:spTgt>
                                        </p:tgtEl>
                                      </p:cBhvr>
                                    </p:animEffect>
                                    <p:anim calcmode="lin" valueType="num">
                                      <p:cBhvr>
                                        <p:cTn id="36"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C93402-E3AC-F7D8-733D-88A36F3472E5}"/>
              </a:ext>
            </a:extLst>
          </p:cNvPr>
          <p:cNvSpPr>
            <a:spLocks noGrp="1"/>
          </p:cNvSpPr>
          <p:nvPr>
            <p:ph type="title"/>
          </p:nvPr>
        </p:nvSpPr>
        <p:spPr/>
        <p:txBody>
          <a:bodyPr/>
          <a:lstStyle/>
          <a:p>
            <a:r>
              <a:rPr lang="fr-FR" dirty="0"/>
              <a:t>Exercice 4 p.59</a:t>
            </a:r>
          </a:p>
        </p:txBody>
      </p:sp>
      <p:sp>
        <p:nvSpPr>
          <p:cNvPr id="3" name="Espace réservé du contenu 2">
            <a:extLst>
              <a:ext uri="{FF2B5EF4-FFF2-40B4-BE49-F238E27FC236}">
                <a16:creationId xmlns:a16="http://schemas.microsoft.com/office/drawing/2014/main" id="{0345F892-795C-AFA4-8FEA-2569251E2C54}"/>
              </a:ext>
            </a:extLst>
          </p:cNvPr>
          <p:cNvSpPr>
            <a:spLocks noGrp="1"/>
          </p:cNvSpPr>
          <p:nvPr>
            <p:ph idx="1"/>
          </p:nvPr>
        </p:nvSpPr>
        <p:spPr>
          <a:xfrm>
            <a:off x="6558195" y="136525"/>
            <a:ext cx="5372725" cy="6356350"/>
          </a:xfrm>
        </p:spPr>
        <p:style>
          <a:lnRef idx="2">
            <a:schemeClr val="dk1"/>
          </a:lnRef>
          <a:fillRef idx="1">
            <a:schemeClr val="lt1"/>
          </a:fillRef>
          <a:effectRef idx="0">
            <a:schemeClr val="dk1"/>
          </a:effectRef>
          <a:fontRef idx="minor">
            <a:schemeClr val="dk1"/>
          </a:fontRef>
        </p:style>
        <p:txBody>
          <a:bodyPr>
            <a:normAutofit fontScale="77500" lnSpcReduction="20000"/>
          </a:bodyPr>
          <a:lstStyle/>
          <a:p>
            <a:pPr marL="342900" lvl="0" indent="-342900" algn="just">
              <a:lnSpc>
                <a:spcPct val="107000"/>
              </a:lnSpc>
              <a:spcAft>
                <a:spcPts val="800"/>
              </a:spcAft>
              <a:buFont typeface="Calibri" panose="020F0502020204030204" pitchFamily="34" charset="0"/>
              <a:buChar char="-"/>
            </a:pP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C’est à vous ? Bonjour madame.</a:t>
            </a:r>
          </a:p>
          <a:p>
            <a:pPr marL="342900" lvl="0" indent="-342900" algn="just">
              <a:lnSpc>
                <a:spcPct val="107000"/>
              </a:lnSpc>
              <a:spcAft>
                <a:spcPts val="800"/>
              </a:spcAft>
              <a:buFont typeface="Calibri" panose="020F0502020204030204" pitchFamily="34" charset="0"/>
              <a:buChar char="-"/>
            </a:pP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Oui, bonjour. Je voudrais __</a:t>
            </a:r>
            <a:r>
              <a:rPr lang="fr-FR" sz="3100"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du</a:t>
            </a: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___ raisin.</a:t>
            </a:r>
          </a:p>
          <a:p>
            <a:pPr marL="342900" lvl="0" indent="-342900" algn="just">
              <a:lnSpc>
                <a:spcPct val="107000"/>
              </a:lnSpc>
              <a:spcAft>
                <a:spcPts val="800"/>
              </a:spcAft>
              <a:buFont typeface="Calibri" panose="020F0502020204030204" pitchFamily="34" charset="0"/>
              <a:buChar char="-"/>
            </a:pP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Combien ?</a:t>
            </a:r>
          </a:p>
          <a:p>
            <a:pPr marL="342900" lvl="0" indent="-342900" algn="just">
              <a:lnSpc>
                <a:spcPct val="107000"/>
              </a:lnSpc>
              <a:spcAft>
                <a:spcPts val="800"/>
              </a:spcAft>
              <a:buFont typeface="Calibri" panose="020F0502020204030204" pitchFamily="34" charset="0"/>
              <a:buChar char="-"/>
            </a:pP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__</a:t>
            </a:r>
            <a:r>
              <a:rPr lang="fr-FR" sz="3100"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500g de</a:t>
            </a: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_ raisin, s’il vous plaît. Et __</a:t>
            </a:r>
            <a:r>
              <a:rPr lang="fr-FR" sz="3100"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des</a:t>
            </a: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___ bananes, ___</a:t>
            </a:r>
            <a:r>
              <a:rPr lang="fr-FR" sz="3100"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5</a:t>
            </a: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__ bananes.</a:t>
            </a:r>
          </a:p>
          <a:p>
            <a:pPr marL="342900" lvl="0" indent="-342900" algn="just">
              <a:lnSpc>
                <a:spcPct val="107000"/>
              </a:lnSpc>
              <a:spcAft>
                <a:spcPts val="800"/>
              </a:spcAft>
              <a:buFont typeface="Calibri" panose="020F0502020204030204" pitchFamily="34" charset="0"/>
              <a:buChar char="-"/>
            </a:pP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Et avec ça ?</a:t>
            </a:r>
          </a:p>
          <a:p>
            <a:pPr marL="342900" lvl="0" indent="-342900" algn="just">
              <a:lnSpc>
                <a:spcPct val="107000"/>
              </a:lnSpc>
              <a:spcAft>
                <a:spcPts val="800"/>
              </a:spcAft>
              <a:buFont typeface="Calibri" panose="020F0502020204030204" pitchFamily="34" charset="0"/>
              <a:buChar char="-"/>
            </a:pP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__</a:t>
            </a:r>
            <a:r>
              <a:rPr lang="fr-FR" sz="3100"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Des</a:t>
            </a: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___ oranges, __</a:t>
            </a:r>
            <a:r>
              <a:rPr lang="fr-FR" sz="3100"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1 kg d’</a:t>
            </a: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___ oranges. Vous avez __</a:t>
            </a:r>
            <a:r>
              <a:rPr lang="fr-FR" sz="3100"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des</a:t>
            </a: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___ fraises ?</a:t>
            </a:r>
          </a:p>
          <a:p>
            <a:pPr marL="342900" lvl="0" indent="-342900" algn="just">
              <a:lnSpc>
                <a:spcPct val="107000"/>
              </a:lnSpc>
              <a:spcAft>
                <a:spcPts val="800"/>
              </a:spcAft>
              <a:buFont typeface="Calibri" panose="020F0502020204030204" pitchFamily="34" charset="0"/>
              <a:buChar char="-"/>
            </a:pP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Ah non ! désolé ! je n’ai __</a:t>
            </a:r>
            <a:r>
              <a:rPr lang="fr-FR" sz="3100" dirty="0">
                <a:solidFill>
                  <a:srgbClr val="00B0F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de</a:t>
            </a: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___ fraises !</a:t>
            </a:r>
          </a:p>
          <a:p>
            <a:pPr marL="342900" lvl="0" indent="-342900" algn="just">
              <a:lnSpc>
                <a:spcPct val="107000"/>
              </a:lnSpc>
              <a:spcAft>
                <a:spcPts val="800"/>
              </a:spcAft>
              <a:buFont typeface="Calibri" panose="020F0502020204030204" pitchFamily="34" charset="0"/>
              <a:buChar char="-"/>
            </a:pP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Je vous dois combien ?</a:t>
            </a:r>
          </a:p>
          <a:p>
            <a:pPr marL="342900" lvl="0" indent="-342900" algn="just">
              <a:lnSpc>
                <a:spcPct val="107000"/>
              </a:lnSpc>
              <a:spcAft>
                <a:spcPts val="800"/>
              </a:spcAft>
              <a:buFont typeface="Calibri" panose="020F0502020204030204" pitchFamily="34" charset="0"/>
              <a:buChar char="-"/>
            </a:pPr>
            <a:r>
              <a:rPr lang="fr-FR" sz="31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9€40, merci !</a:t>
            </a:r>
          </a:p>
          <a:p>
            <a:pPr marL="342900" lvl="0" indent="-342900" algn="just">
              <a:lnSpc>
                <a:spcPct val="107000"/>
              </a:lnSpc>
              <a:spcAft>
                <a:spcPts val="800"/>
              </a:spcAft>
              <a:buFont typeface="Calibri" panose="020F0502020204030204" pitchFamily="34" charset="0"/>
              <a:buChar char="-"/>
            </a:pP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604611E6-1AC7-AEBA-D508-80F7BCC33BE0}"/>
              </a:ext>
            </a:extLst>
          </p:cNvPr>
          <p:cNvSpPr>
            <a:spLocks noGrp="1"/>
          </p:cNvSpPr>
          <p:nvPr>
            <p:ph type="sldNum" sz="quarter" idx="12"/>
          </p:nvPr>
        </p:nvSpPr>
        <p:spPr/>
        <p:txBody>
          <a:bodyPr/>
          <a:lstStyle/>
          <a:p>
            <a:fld id="{B1ADF21E-F27C-415E-A9FB-34CE916D6451}" type="slidenum">
              <a:rPr lang="fr-FR" smtClean="0"/>
              <a:t>27</a:t>
            </a:fld>
            <a:endParaRPr lang="fr-FR"/>
          </a:p>
        </p:txBody>
      </p:sp>
      <p:pic>
        <p:nvPicPr>
          <p:cNvPr id="6" name="Image 5">
            <a:extLst>
              <a:ext uri="{FF2B5EF4-FFF2-40B4-BE49-F238E27FC236}">
                <a16:creationId xmlns:a16="http://schemas.microsoft.com/office/drawing/2014/main" id="{224F2858-92EB-E1AC-9FE8-B884E90257D0}"/>
              </a:ext>
            </a:extLst>
          </p:cNvPr>
          <p:cNvPicPr>
            <a:picLocks noChangeAspect="1"/>
          </p:cNvPicPr>
          <p:nvPr/>
        </p:nvPicPr>
        <p:blipFill>
          <a:blip r:embed="rId2"/>
          <a:stretch>
            <a:fillRect/>
          </a:stretch>
        </p:blipFill>
        <p:spPr>
          <a:xfrm>
            <a:off x="449763" y="1600772"/>
            <a:ext cx="5922039" cy="4755578"/>
          </a:xfrm>
          <a:prstGeom prst="rect">
            <a:avLst/>
          </a:prstGeom>
        </p:spPr>
      </p:pic>
      <p:graphicFrame>
        <p:nvGraphicFramePr>
          <p:cNvPr id="7" name="Diagramme 6">
            <a:extLst>
              <a:ext uri="{FF2B5EF4-FFF2-40B4-BE49-F238E27FC236}">
                <a16:creationId xmlns:a16="http://schemas.microsoft.com/office/drawing/2014/main" id="{9D60CB57-8899-3C86-69FA-97A12719F239}"/>
              </a:ext>
            </a:extLst>
          </p:cNvPr>
          <p:cNvGraphicFramePr/>
          <p:nvPr>
            <p:extLst>
              <p:ext uri="{D42A27DB-BD31-4B8C-83A1-F6EECF244321}">
                <p14:modId xmlns:p14="http://schemas.microsoft.com/office/powerpoint/2010/main" val="1144752048"/>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79025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6A19DBFE-7B0E-FFE3-8038-9EAE165E0A90}"/>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kern="1200">
                <a:solidFill>
                  <a:schemeClr val="tx1"/>
                </a:solidFill>
                <a:latin typeface="+mj-lt"/>
                <a:ea typeface="+mj-ea"/>
                <a:cs typeface="+mj-cs"/>
              </a:rPr>
              <a:t>Kahoot time !</a:t>
            </a:r>
          </a:p>
        </p:txBody>
      </p:sp>
      <p:sp>
        <p:nvSpPr>
          <p:cNvPr id="3" name="Espace réservé du contenu 2">
            <a:extLst>
              <a:ext uri="{FF2B5EF4-FFF2-40B4-BE49-F238E27FC236}">
                <a16:creationId xmlns:a16="http://schemas.microsoft.com/office/drawing/2014/main" id="{EDDAAA56-F940-A217-D449-717F0DA43318}"/>
              </a:ext>
            </a:extLst>
          </p:cNvPr>
          <p:cNvSpPr>
            <a:spLocks noGrp="1"/>
          </p:cNvSpPr>
          <p:nvPr>
            <p:ph idx="1"/>
          </p:nvPr>
        </p:nvSpPr>
        <p:spPr>
          <a:xfrm>
            <a:off x="1966912" y="5645150"/>
            <a:ext cx="8258176" cy="631825"/>
          </a:xfrm>
        </p:spPr>
        <p:txBody>
          <a:bodyPr vert="horz" lIns="91440" tIns="45720" rIns="91440" bIns="45720" rtlCol="0" anchor="ctr">
            <a:normAutofit/>
          </a:bodyPr>
          <a:lstStyle/>
          <a:p>
            <a:pPr marL="0" indent="0" algn="ctr">
              <a:buNone/>
            </a:pPr>
            <a:r>
              <a:rPr lang="en-US" sz="1800" kern="1200" dirty="0" err="1">
                <a:solidFill>
                  <a:schemeClr val="tx1"/>
                </a:solidFill>
                <a:effectLst/>
                <a:latin typeface="+mn-lt"/>
                <a:ea typeface="+mn-ea"/>
                <a:cs typeface="+mn-cs"/>
              </a:rPr>
              <a:t>Nourriture</a:t>
            </a:r>
            <a:r>
              <a:rPr lang="en-US" sz="1800" kern="1200" dirty="0">
                <a:solidFill>
                  <a:schemeClr val="tx1"/>
                </a:solidFill>
                <a:effectLst/>
                <a:latin typeface="+mn-lt"/>
                <a:ea typeface="+mn-ea"/>
                <a:cs typeface="+mn-cs"/>
              </a:rPr>
              <a:t> : </a:t>
            </a:r>
            <a:r>
              <a:rPr lang="en-US" sz="1800" kern="1200" dirty="0" err="1">
                <a:solidFill>
                  <a:schemeClr val="tx1"/>
                </a:solidFill>
                <a:effectLst/>
                <a:latin typeface="+mn-lt"/>
                <a:ea typeface="+mn-ea"/>
                <a:cs typeface="+mn-cs"/>
              </a:rPr>
              <a:t>partitifs</a:t>
            </a:r>
            <a:r>
              <a:rPr lang="en-US" sz="1800" kern="1200" dirty="0">
                <a:solidFill>
                  <a:schemeClr val="tx1"/>
                </a:solidFill>
                <a:effectLst/>
                <a:latin typeface="+mn-lt"/>
                <a:ea typeface="+mn-ea"/>
                <a:cs typeface="+mn-cs"/>
              </a:rPr>
              <a:t> </a:t>
            </a:r>
            <a:r>
              <a:rPr lang="en-US" sz="1800" u="sng" kern="1200" dirty="0">
                <a:solidFill>
                  <a:schemeClr val="tx1"/>
                </a:solidFill>
                <a:effectLst/>
                <a:latin typeface="+mn-lt"/>
                <a:ea typeface="+mn-ea"/>
                <a:cs typeface="+mn-cs"/>
                <a:hlinkClick r:id="rId2"/>
              </a:rPr>
              <a:t>https://play.kahoot.it/v2/?quizId=04df5118-cf3d-499c-a97a-e8fecd867f8b</a:t>
            </a:r>
            <a:endParaRPr lang="en-US" sz="1800" kern="1200" dirty="0">
              <a:solidFill>
                <a:schemeClr val="tx1"/>
              </a:solidFill>
              <a:effectLst/>
              <a:latin typeface="+mn-lt"/>
              <a:ea typeface="+mn-ea"/>
              <a:cs typeface="+mn-cs"/>
            </a:endParaRPr>
          </a:p>
        </p:txBody>
      </p:sp>
      <p:sp>
        <p:nvSpPr>
          <p:cNvPr id="15" name="Rectangle 14">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Espace réservé du numéro de diapositive 3">
            <a:extLst>
              <a:ext uri="{FF2B5EF4-FFF2-40B4-BE49-F238E27FC236}">
                <a16:creationId xmlns:a16="http://schemas.microsoft.com/office/drawing/2014/main" id="{E2A6ACD3-56A2-6B13-EFAB-60287BC06132}"/>
              </a:ext>
            </a:extLst>
          </p:cNvPr>
          <p:cNvSpPr>
            <a:spLocks noGrp="1"/>
          </p:cNvSpPr>
          <p:nvPr>
            <p:ph type="sldNum" sz="quarter" idx="12"/>
          </p:nvPr>
        </p:nvSpPr>
        <p:spPr>
          <a:xfrm>
            <a:off x="10489019" y="6356350"/>
            <a:ext cx="1268818" cy="365125"/>
          </a:xfrm>
        </p:spPr>
        <p:txBody>
          <a:bodyPr vert="horz" lIns="91440" tIns="45720" rIns="91440" bIns="45720" rtlCol="0" anchor="ctr">
            <a:normAutofit/>
          </a:bodyPr>
          <a:lstStyle/>
          <a:p>
            <a:pPr>
              <a:spcAft>
                <a:spcPts val="600"/>
              </a:spcAft>
            </a:pPr>
            <a:fld id="{B1ADF21E-F27C-415E-A9FB-34CE916D6451}" type="slidenum">
              <a:rPr lang="en-US">
                <a:solidFill>
                  <a:schemeClr val="tx1">
                    <a:lumMod val="50000"/>
                    <a:lumOff val="50000"/>
                  </a:schemeClr>
                </a:solidFill>
              </a:rPr>
              <a:pPr>
                <a:spcAft>
                  <a:spcPts val="600"/>
                </a:spcAft>
              </a:pPr>
              <a:t>28</a:t>
            </a:fld>
            <a:endParaRPr lang="en-US">
              <a:solidFill>
                <a:schemeClr val="tx1">
                  <a:lumMod val="50000"/>
                  <a:lumOff val="50000"/>
                </a:schemeClr>
              </a:solidFill>
            </a:endParaRPr>
          </a:p>
        </p:txBody>
      </p:sp>
      <p:graphicFrame>
        <p:nvGraphicFramePr>
          <p:cNvPr id="5" name="Diagramme 4">
            <a:extLst>
              <a:ext uri="{FF2B5EF4-FFF2-40B4-BE49-F238E27FC236}">
                <a16:creationId xmlns:a16="http://schemas.microsoft.com/office/drawing/2014/main" id="{60AE507F-A062-FDD1-2F60-C41556582221}"/>
              </a:ext>
            </a:extLst>
          </p:cNvPr>
          <p:cNvGraphicFramePr/>
          <p:nvPr>
            <p:extLst>
              <p:ext uri="{D42A27DB-BD31-4B8C-83A1-F6EECF244321}">
                <p14:modId xmlns:p14="http://schemas.microsoft.com/office/powerpoint/2010/main" val="1144752048"/>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424147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3">
            <a:extLst>
              <a:ext uri="{FF2B5EF4-FFF2-40B4-BE49-F238E27FC236}">
                <a16:creationId xmlns:a16="http://schemas.microsoft.com/office/drawing/2014/main" id="{27508B40-8314-E557-0100-34E115B8A543}"/>
              </a:ext>
            </a:extLst>
          </p:cNvPr>
          <p:cNvPicPr>
            <a:picLocks noGrp="1" noChangeAspect="1"/>
          </p:cNvPicPr>
          <p:nvPr>
            <p:ph idx="1"/>
          </p:nvPr>
        </p:nvPicPr>
        <p:blipFill>
          <a:blip r:embed="rId2"/>
          <a:stretch>
            <a:fillRect/>
          </a:stretch>
        </p:blipFill>
        <p:spPr>
          <a:xfrm>
            <a:off x="1249358" y="0"/>
            <a:ext cx="9551056" cy="6757372"/>
          </a:xfrm>
          <a:prstGeom prst="rect">
            <a:avLst/>
          </a:prstGeom>
        </p:spPr>
      </p:pic>
      <p:sp>
        <p:nvSpPr>
          <p:cNvPr id="4" name="Espace réservé du numéro de diapositive 3">
            <a:extLst>
              <a:ext uri="{FF2B5EF4-FFF2-40B4-BE49-F238E27FC236}">
                <a16:creationId xmlns:a16="http://schemas.microsoft.com/office/drawing/2014/main" id="{36C994B1-A9FD-CCCB-CE5D-9F4BDCD46B2E}"/>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B1ADF21E-F27C-415E-A9FB-34CE916D6451}" type="slidenum">
              <a:rPr lang="en-US" smtClean="0"/>
              <a:pPr>
                <a:spcAft>
                  <a:spcPts val="600"/>
                </a:spcAft>
              </a:pPr>
              <a:t>29</a:t>
            </a:fld>
            <a:endParaRPr lang="en-US"/>
          </a:p>
        </p:txBody>
      </p:sp>
      <p:pic>
        <p:nvPicPr>
          <p:cNvPr id="6" name="Picture 2" descr="Cat Kitty Sticker by 궁디팡팡 캣페스타">
            <a:extLst>
              <a:ext uri="{FF2B5EF4-FFF2-40B4-BE49-F238E27FC236}">
                <a16:creationId xmlns:a16="http://schemas.microsoft.com/office/drawing/2014/main" id="{C28C670D-50BD-0453-31B4-F9EAD6E5422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43538" y="5208070"/>
            <a:ext cx="1515918" cy="159543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me 6">
            <a:extLst>
              <a:ext uri="{FF2B5EF4-FFF2-40B4-BE49-F238E27FC236}">
                <a16:creationId xmlns:a16="http://schemas.microsoft.com/office/drawing/2014/main" id="{64B2B77B-9BA1-42E9-5F35-817315FF2CB7}"/>
              </a:ext>
            </a:extLst>
          </p:cNvPr>
          <p:cNvGraphicFramePr/>
          <p:nvPr>
            <p:extLst>
              <p:ext uri="{D42A27DB-BD31-4B8C-83A1-F6EECF244321}">
                <p14:modId xmlns:p14="http://schemas.microsoft.com/office/powerpoint/2010/main" val="1144752048"/>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35038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22">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4" name="Rectangle 23">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re 1">
            <a:extLst>
              <a:ext uri="{FF2B5EF4-FFF2-40B4-BE49-F238E27FC236}">
                <a16:creationId xmlns:a16="http://schemas.microsoft.com/office/drawing/2014/main" id="{7934D3D7-F8DA-A3B8-5D42-637F8927A06E}"/>
              </a:ext>
            </a:extLst>
          </p:cNvPr>
          <p:cNvSpPr>
            <a:spLocks noGrp="1"/>
          </p:cNvSpPr>
          <p:nvPr>
            <p:ph type="title"/>
          </p:nvPr>
        </p:nvSpPr>
        <p:spPr>
          <a:xfrm>
            <a:off x="643467" y="321734"/>
            <a:ext cx="10905066" cy="1135737"/>
          </a:xfrm>
        </p:spPr>
        <p:style>
          <a:lnRef idx="1">
            <a:schemeClr val="accent4"/>
          </a:lnRef>
          <a:fillRef idx="3">
            <a:schemeClr val="accent4"/>
          </a:fillRef>
          <a:effectRef idx="2">
            <a:schemeClr val="accent4"/>
          </a:effectRef>
          <a:fontRef idx="minor">
            <a:schemeClr val="lt1"/>
          </a:fontRef>
        </p:style>
        <p:txBody>
          <a:bodyPr vert="horz" lIns="91440" tIns="45720" rIns="91440" bIns="45720" rtlCol="0">
            <a:normAutofit/>
          </a:bodyPr>
          <a:lstStyle/>
          <a:p>
            <a:r>
              <a:rPr lang="en-US" sz="3600" kern="1200" dirty="0">
                <a:latin typeface="+mj-lt"/>
                <a:ea typeface="+mj-ea"/>
                <a:cs typeface="+mj-cs"/>
              </a:rPr>
              <a:t>II. </a:t>
            </a:r>
            <a:r>
              <a:rPr lang="en-US" sz="3600" kern="1200" dirty="0" err="1">
                <a:latin typeface="+mj-lt"/>
                <a:ea typeface="+mj-ea"/>
                <a:cs typeface="+mj-cs"/>
              </a:rPr>
              <a:t>Compréhension</a:t>
            </a:r>
            <a:r>
              <a:rPr lang="en-US" sz="3600" kern="1200" dirty="0">
                <a:latin typeface="+mj-lt"/>
                <a:ea typeface="+mj-ea"/>
                <a:cs typeface="+mj-cs"/>
              </a:rPr>
              <a:t> </a:t>
            </a:r>
            <a:r>
              <a:rPr lang="en-US" sz="3600" kern="1200" dirty="0" err="1">
                <a:latin typeface="+mj-lt"/>
                <a:ea typeface="+mj-ea"/>
                <a:cs typeface="+mj-cs"/>
              </a:rPr>
              <a:t>globale</a:t>
            </a:r>
            <a:endParaRPr lang="en-US" sz="3600" kern="1200" dirty="0">
              <a:latin typeface="+mj-lt"/>
              <a:ea typeface="+mj-ea"/>
              <a:cs typeface="+mj-cs"/>
            </a:endParaRPr>
          </a:p>
        </p:txBody>
      </p:sp>
      <p:pic>
        <p:nvPicPr>
          <p:cNvPr id="7" name="Espace réservé du contenu 6">
            <a:extLst>
              <a:ext uri="{FF2B5EF4-FFF2-40B4-BE49-F238E27FC236}">
                <a16:creationId xmlns:a16="http://schemas.microsoft.com/office/drawing/2014/main" id="{60BE90C7-4F10-83D8-A942-7FE1D1FD3ECD}"/>
              </a:ext>
            </a:extLst>
          </p:cNvPr>
          <p:cNvPicPr>
            <a:picLocks noChangeAspect="1"/>
          </p:cNvPicPr>
          <p:nvPr/>
        </p:nvPicPr>
        <p:blipFill>
          <a:blip r:embed="rId2"/>
          <a:stretch>
            <a:fillRect/>
          </a:stretch>
        </p:blipFill>
        <p:spPr>
          <a:xfrm>
            <a:off x="1062844" y="1457471"/>
            <a:ext cx="6225851" cy="5214151"/>
          </a:xfrm>
          <a:prstGeom prst="rect">
            <a:avLst/>
          </a:prstGeom>
        </p:spPr>
      </p:pic>
      <p:sp>
        <p:nvSpPr>
          <p:cNvPr id="18" name="Content Placeholder 17">
            <a:extLst>
              <a:ext uri="{FF2B5EF4-FFF2-40B4-BE49-F238E27FC236}">
                <a16:creationId xmlns:a16="http://schemas.microsoft.com/office/drawing/2014/main" id="{368F28B7-4C03-1190-9C9B-85D2D776228C}"/>
              </a:ext>
            </a:extLst>
          </p:cNvPr>
          <p:cNvSpPr>
            <a:spLocks noGrp="1"/>
          </p:cNvSpPr>
          <p:nvPr>
            <p:ph idx="1"/>
          </p:nvPr>
        </p:nvSpPr>
        <p:spPr>
          <a:xfrm>
            <a:off x="7544052" y="1782981"/>
            <a:ext cx="4004479" cy="4393982"/>
          </a:xfrm>
        </p:spPr>
        <p:txBody>
          <a:bodyPr>
            <a:normAutofit/>
          </a:bodyPr>
          <a:lstStyle/>
          <a:p>
            <a:r>
              <a:rPr lang="en-US" sz="2000" dirty="0"/>
              <a:t>Une </a:t>
            </a:r>
            <a:r>
              <a:rPr lang="en-US" sz="2000" dirty="0" err="1"/>
              <a:t>tomate</a:t>
            </a:r>
            <a:endParaRPr lang="en-US" sz="2000" dirty="0"/>
          </a:p>
          <a:p>
            <a:r>
              <a:rPr lang="en-US" sz="2000" dirty="0"/>
              <a:t>…</a:t>
            </a:r>
          </a:p>
        </p:txBody>
      </p:sp>
      <p:sp>
        <p:nvSpPr>
          <p:cNvPr id="4" name="Espace réservé du numéro de diapositive 3">
            <a:extLst>
              <a:ext uri="{FF2B5EF4-FFF2-40B4-BE49-F238E27FC236}">
                <a16:creationId xmlns:a16="http://schemas.microsoft.com/office/drawing/2014/main" id="{7B81DFB8-66B3-382B-E003-30E3715C8DB0}"/>
              </a:ext>
            </a:extLst>
          </p:cNvPr>
          <p:cNvSpPr>
            <a:spLocks noGrp="1"/>
          </p:cNvSpPr>
          <p:nvPr>
            <p:ph type="sldNum" sz="quarter" idx="12"/>
          </p:nvPr>
        </p:nvSpPr>
        <p:spPr>
          <a:xfrm>
            <a:off x="8805332" y="6356350"/>
            <a:ext cx="2743200" cy="365125"/>
          </a:xfrm>
        </p:spPr>
        <p:txBody>
          <a:bodyPr vert="horz" lIns="91440" tIns="45720" rIns="91440" bIns="45720" rtlCol="0">
            <a:normAutofit/>
          </a:bodyPr>
          <a:lstStyle/>
          <a:p>
            <a:pPr>
              <a:spcAft>
                <a:spcPts val="600"/>
              </a:spcAft>
            </a:pPr>
            <a:fld id="{B1ADF21E-F27C-415E-A9FB-34CE916D6451}" type="slidenum">
              <a:rPr lang="en-US" smtClean="0"/>
              <a:pPr>
                <a:spcAft>
                  <a:spcPts val="600"/>
                </a:spcAft>
              </a:pPr>
              <a:t>3</a:t>
            </a:fld>
            <a:endParaRPr lang="en-US"/>
          </a:p>
        </p:txBody>
      </p:sp>
      <p:grpSp>
        <p:nvGrpSpPr>
          <p:cNvPr id="27" name="Group 26">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8" name="Isosceles Triangle 27">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3" name="Diagramme 2">
            <a:extLst>
              <a:ext uri="{FF2B5EF4-FFF2-40B4-BE49-F238E27FC236}">
                <a16:creationId xmlns:a16="http://schemas.microsoft.com/office/drawing/2014/main" id="{22F0EE34-7265-1924-5A7E-DE170FC25B07}"/>
              </a:ext>
            </a:extLst>
          </p:cNvPr>
          <p:cNvGraphicFramePr/>
          <p:nvPr>
            <p:extLst>
              <p:ext uri="{D42A27DB-BD31-4B8C-83A1-F6EECF244321}">
                <p14:modId xmlns:p14="http://schemas.microsoft.com/office/powerpoint/2010/main" val="2369224488"/>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658887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4" descr="Une image contenant texte, table&#10;&#10;Description générée automatiquement">
            <a:extLst>
              <a:ext uri="{FF2B5EF4-FFF2-40B4-BE49-F238E27FC236}">
                <a16:creationId xmlns:a16="http://schemas.microsoft.com/office/drawing/2014/main" id="{A888C4B9-7434-7FBD-69DB-62CCD0DB5992}"/>
              </a:ext>
            </a:extLst>
          </p:cNvPr>
          <p:cNvPicPr>
            <a:picLocks noChangeAspect="1"/>
          </p:cNvPicPr>
          <p:nvPr/>
        </p:nvPicPr>
        <p:blipFill>
          <a:blip r:embed="rId2"/>
          <a:stretch>
            <a:fillRect/>
          </a:stretch>
        </p:blipFill>
        <p:spPr>
          <a:xfrm>
            <a:off x="643467" y="1595704"/>
            <a:ext cx="5294716" cy="3666590"/>
          </a:xfrm>
          <a:prstGeom prst="rect">
            <a:avLst/>
          </a:prstGeom>
        </p:spPr>
      </p:pic>
      <p:cxnSp>
        <p:nvCxnSpPr>
          <p:cNvPr id="15" name="Straight Connector 14">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5" name="Picture 27" descr="Une image contenant table&#10;&#10;Description générée automatiquement">
            <a:extLst>
              <a:ext uri="{FF2B5EF4-FFF2-40B4-BE49-F238E27FC236}">
                <a16:creationId xmlns:a16="http://schemas.microsoft.com/office/drawing/2014/main" id="{701A95B6-BA43-72D8-CB16-7C95973A3E9B}"/>
              </a:ext>
            </a:extLst>
          </p:cNvPr>
          <p:cNvPicPr>
            <a:picLocks noGrp="1" noChangeAspect="1"/>
          </p:cNvPicPr>
          <p:nvPr>
            <p:ph idx="1"/>
          </p:nvPr>
        </p:nvPicPr>
        <p:blipFill>
          <a:blip r:embed="rId3"/>
          <a:stretch>
            <a:fillRect/>
          </a:stretch>
        </p:blipFill>
        <p:spPr>
          <a:xfrm>
            <a:off x="6253817" y="1589086"/>
            <a:ext cx="5294715" cy="3679827"/>
          </a:xfrm>
          <a:prstGeom prst="rect">
            <a:avLst/>
          </a:prstGeom>
        </p:spPr>
      </p:pic>
      <p:sp>
        <p:nvSpPr>
          <p:cNvPr id="4" name="Espace réservé du numéro de diapositive 3">
            <a:extLst>
              <a:ext uri="{FF2B5EF4-FFF2-40B4-BE49-F238E27FC236}">
                <a16:creationId xmlns:a16="http://schemas.microsoft.com/office/drawing/2014/main" id="{BF0A7F2B-E775-453D-F638-A12297EC0D1E}"/>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B1ADF21E-F27C-415E-A9FB-34CE916D6451}" type="slidenum">
              <a:rPr lang="en-US" smtClean="0"/>
              <a:pPr>
                <a:spcAft>
                  <a:spcPts val="600"/>
                </a:spcAft>
              </a:pPr>
              <a:t>30</a:t>
            </a:fld>
            <a:endParaRPr lang="en-US"/>
          </a:p>
        </p:txBody>
      </p:sp>
      <p:graphicFrame>
        <p:nvGraphicFramePr>
          <p:cNvPr id="7" name="Diagramme 6">
            <a:extLst>
              <a:ext uri="{FF2B5EF4-FFF2-40B4-BE49-F238E27FC236}">
                <a16:creationId xmlns:a16="http://schemas.microsoft.com/office/drawing/2014/main" id="{2471E0D5-C12A-21F9-FA41-B27F4020B565}"/>
              </a:ext>
            </a:extLst>
          </p:cNvPr>
          <p:cNvGraphicFramePr/>
          <p:nvPr>
            <p:extLst>
              <p:ext uri="{D42A27DB-BD31-4B8C-83A1-F6EECF244321}">
                <p14:modId xmlns:p14="http://schemas.microsoft.com/office/powerpoint/2010/main" val="1144752048"/>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4087340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2394DE1-3431-6D43-BE56-92B9BF578D70}"/>
              </a:ext>
            </a:extLst>
          </p:cNvPr>
          <p:cNvSpPr/>
          <p:nvPr/>
        </p:nvSpPr>
        <p:spPr>
          <a:xfrm>
            <a:off x="5944539" y="1139745"/>
            <a:ext cx="5954373" cy="1835985"/>
          </a:xfrm>
          <a:prstGeom prst="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267" dirty="0"/>
              <a:t>STEPS:</a:t>
            </a:r>
          </a:p>
          <a:p>
            <a:pPr marL="285750" indent="-285750">
              <a:buFont typeface="Arial" panose="020B0604020202020204" pitchFamily="34" charset="0"/>
              <a:buChar char="•"/>
            </a:pPr>
            <a:r>
              <a:rPr lang="fr-FR" sz="1600" dirty="0"/>
              <a:t>Aliments</a:t>
            </a:r>
          </a:p>
          <a:p>
            <a:pPr marL="285750" indent="-285750">
              <a:buFont typeface="Arial" panose="020B0604020202020204" pitchFamily="34" charset="0"/>
              <a:buChar char="•"/>
            </a:pPr>
            <a:r>
              <a:rPr lang="fr-FR" sz="1600" dirty="0"/>
              <a:t>Quantités</a:t>
            </a:r>
          </a:p>
          <a:p>
            <a:pPr marL="285750" indent="-285750">
              <a:buFont typeface="Arial" panose="020B0604020202020204" pitchFamily="34" charset="0"/>
              <a:buChar char="•"/>
            </a:pPr>
            <a:r>
              <a:rPr lang="fr-FR" sz="1600" dirty="0"/>
              <a:t>Recette : ingrédients, cuisson, préparation</a:t>
            </a:r>
          </a:p>
          <a:p>
            <a:pPr marL="285750" indent="-285750">
              <a:buFont typeface="Arial" panose="020B0604020202020204" pitchFamily="34" charset="0"/>
              <a:buChar char="•"/>
            </a:pPr>
            <a:endParaRPr lang="en-US" sz="1600" dirty="0"/>
          </a:p>
        </p:txBody>
      </p:sp>
      <p:sp>
        <p:nvSpPr>
          <p:cNvPr id="8" name="Rectangle 7">
            <a:extLst>
              <a:ext uri="{FF2B5EF4-FFF2-40B4-BE49-F238E27FC236}">
                <a16:creationId xmlns:a16="http://schemas.microsoft.com/office/drawing/2014/main" id="{18FD9662-DEC4-FD44-9A4E-7E2225D68DC6}"/>
              </a:ext>
            </a:extLst>
          </p:cNvPr>
          <p:cNvSpPr/>
          <p:nvPr/>
        </p:nvSpPr>
        <p:spPr>
          <a:xfrm>
            <a:off x="5944539" y="4983100"/>
            <a:ext cx="5954373" cy="1112965"/>
          </a:xfrm>
          <a:prstGeom prst="rect">
            <a:avLst/>
          </a:prstGeom>
          <a:ln>
            <a:solidFill>
              <a:srgbClr val="FFFF0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a:t>NEED HELP?</a:t>
            </a:r>
          </a:p>
          <a:p>
            <a:pPr marL="457189" indent="-457189">
              <a:buAutoNum type="arabicPeriod"/>
            </a:pPr>
            <a:r>
              <a:rPr lang="en-US" sz="2133" dirty="0"/>
              <a:t>Check the vocabulary in textbook/lesson</a:t>
            </a:r>
          </a:p>
          <a:p>
            <a:pPr marL="457189" indent="-457189">
              <a:buAutoNum type="arabicPeriod"/>
            </a:pPr>
            <a:r>
              <a:rPr lang="en-US" sz="2133" dirty="0"/>
              <a:t>Ask at least two classmates before </a:t>
            </a:r>
            <a:r>
              <a:rPr lang="en-US" sz="2133" dirty="0" err="1"/>
              <a:t>Mr</a:t>
            </a:r>
            <a:r>
              <a:rPr lang="en-US" sz="2133" dirty="0"/>
              <a:t> </a:t>
            </a:r>
            <a:r>
              <a:rPr lang="en-US" sz="2133" dirty="0" err="1"/>
              <a:t>Mak</a:t>
            </a:r>
            <a:endParaRPr lang="en-US" sz="2133" dirty="0"/>
          </a:p>
        </p:txBody>
      </p:sp>
      <p:sp>
        <p:nvSpPr>
          <p:cNvPr id="10" name="Rectangle 9">
            <a:extLst>
              <a:ext uri="{FF2B5EF4-FFF2-40B4-BE49-F238E27FC236}">
                <a16:creationId xmlns:a16="http://schemas.microsoft.com/office/drawing/2014/main" id="{B9A68713-9A1C-6743-B563-2FAA27D21E71}"/>
              </a:ext>
            </a:extLst>
          </p:cNvPr>
          <p:cNvSpPr/>
          <p:nvPr/>
        </p:nvSpPr>
        <p:spPr>
          <a:xfrm>
            <a:off x="9355493" y="462947"/>
            <a:ext cx="2509976" cy="547131"/>
          </a:xfrm>
          <a:prstGeom prst="rect">
            <a:avLst/>
          </a:prstGeom>
          <a:ln>
            <a:solidFill>
              <a:srgbClr val="92D050"/>
            </a:solidFill>
          </a:ln>
        </p:spPr>
        <p:style>
          <a:lnRef idx="2">
            <a:schemeClr val="accent3"/>
          </a:lnRef>
          <a:fillRef idx="1">
            <a:schemeClr val="lt1"/>
          </a:fillRef>
          <a:effectRef idx="0">
            <a:schemeClr val="accent3"/>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2667" dirty="0">
                <a:latin typeface="UD Digi Kyokasho NK-R" panose="02020400000000000000" pitchFamily="18" charset="-128"/>
                <a:ea typeface="UD Digi Kyokasho NK-R" panose="02020400000000000000" pitchFamily="18" charset="-128"/>
              </a:rPr>
              <a:t>15mn</a:t>
            </a:r>
          </a:p>
        </p:txBody>
      </p:sp>
      <p:sp>
        <p:nvSpPr>
          <p:cNvPr id="2" name="Title 5">
            <a:extLst>
              <a:ext uri="{FF2B5EF4-FFF2-40B4-BE49-F238E27FC236}">
                <a16:creationId xmlns:a16="http://schemas.microsoft.com/office/drawing/2014/main" id="{902FC886-6B3B-0048-968E-4950B2B07E0C}"/>
              </a:ext>
            </a:extLst>
          </p:cNvPr>
          <p:cNvSpPr>
            <a:spLocks noGrp="1"/>
          </p:cNvSpPr>
          <p:nvPr>
            <p:ph type="title"/>
          </p:nvPr>
        </p:nvSpPr>
        <p:spPr>
          <a:xfrm>
            <a:off x="428979" y="462947"/>
            <a:ext cx="8814331" cy="547129"/>
          </a:xfrm>
          <a:ln>
            <a:solidFill>
              <a:srgbClr val="92D050"/>
            </a:solidFill>
          </a:ln>
        </p:spPr>
        <p:style>
          <a:lnRef idx="2">
            <a:schemeClr val="accent6"/>
          </a:lnRef>
          <a:fillRef idx="1">
            <a:schemeClr val="lt1"/>
          </a:fillRef>
          <a:effectRef idx="0">
            <a:schemeClr val="accent6"/>
          </a:effectRef>
          <a:fontRef idx="minor">
            <a:schemeClr val="dk1"/>
          </a:fontRef>
        </p:style>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3800" dirty="0">
                <a:latin typeface="UD Digi Kyokasho NK-R" panose="02020400000000000000" pitchFamily="18" charset="-128"/>
                <a:ea typeface="UD Digi Kyokasho NK-R" panose="02020400000000000000" pitchFamily="18" charset="-128"/>
              </a:rPr>
              <a:t>VII. Production</a:t>
            </a:r>
            <a:endParaRPr lang="en-GB" sz="3800" dirty="0">
              <a:latin typeface="UD Digi Kyokasho NK-R" panose="02020400000000000000" pitchFamily="18" charset="-128"/>
              <a:ea typeface="UD Digi Kyokasho NK-R" panose="02020400000000000000" pitchFamily="18" charset="-128"/>
            </a:endParaRPr>
          </a:p>
        </p:txBody>
      </p:sp>
      <p:sp>
        <p:nvSpPr>
          <p:cNvPr id="5" name="Rectangle 4">
            <a:extLst>
              <a:ext uri="{FF2B5EF4-FFF2-40B4-BE49-F238E27FC236}">
                <a16:creationId xmlns:a16="http://schemas.microsoft.com/office/drawing/2014/main" id="{E7519591-5EB1-C841-90B2-3E11FCFBC739}"/>
              </a:ext>
            </a:extLst>
          </p:cNvPr>
          <p:cNvSpPr/>
          <p:nvPr/>
        </p:nvSpPr>
        <p:spPr>
          <a:xfrm>
            <a:off x="428979" y="1139745"/>
            <a:ext cx="5372379" cy="4956321"/>
          </a:xfrm>
          <a:prstGeom prst="rect">
            <a:avLst/>
          </a:prstGeom>
          <a:ln>
            <a:solidFill>
              <a:srgbClr val="7030A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endParaRPr lang="en-US" sz="2133" dirty="0"/>
          </a:p>
          <a:p>
            <a:endParaRPr lang="en-US" sz="2133" dirty="0"/>
          </a:p>
          <a:p>
            <a:endParaRPr lang="en-US" sz="2133" dirty="0"/>
          </a:p>
          <a:p>
            <a:endParaRPr lang="en-US" sz="2133" dirty="0"/>
          </a:p>
          <a:p>
            <a:endParaRPr lang="en-US" sz="2133" dirty="0"/>
          </a:p>
          <a:p>
            <a:endParaRPr lang="en-US" sz="2133" dirty="0"/>
          </a:p>
          <a:p>
            <a:endParaRPr lang="en-US" sz="2133" dirty="0"/>
          </a:p>
          <a:p>
            <a:endParaRPr lang="en-US" sz="2133" dirty="0"/>
          </a:p>
          <a:p>
            <a:r>
              <a:rPr lang="en-US" sz="2133" u="sng" dirty="0" err="1"/>
              <a:t>Exemple</a:t>
            </a:r>
            <a:r>
              <a:rPr lang="en-US" sz="2133" u="sng" dirty="0"/>
              <a:t>:</a:t>
            </a:r>
          </a:p>
          <a:p>
            <a:r>
              <a:rPr lang="en-US" sz="2133" i="1" dirty="0"/>
              <a:t>(check the cooking recipe at the beginning)</a:t>
            </a:r>
          </a:p>
        </p:txBody>
      </p:sp>
      <p:sp>
        <p:nvSpPr>
          <p:cNvPr id="13" name="Rectangle 12">
            <a:extLst>
              <a:ext uri="{FF2B5EF4-FFF2-40B4-BE49-F238E27FC236}">
                <a16:creationId xmlns:a16="http://schemas.microsoft.com/office/drawing/2014/main" id="{684A023A-7EE3-2541-8365-1B278E8A5C04}"/>
              </a:ext>
            </a:extLst>
          </p:cNvPr>
          <p:cNvSpPr/>
          <p:nvPr/>
        </p:nvSpPr>
        <p:spPr>
          <a:xfrm>
            <a:off x="9411720" y="3061423"/>
            <a:ext cx="2487192" cy="1835984"/>
          </a:xfrm>
          <a:prstGeom prst="rect">
            <a:avLst/>
          </a:prstGeom>
          <a:ln>
            <a:solidFill>
              <a:srgbClr val="7030A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err="1"/>
              <a:t>Prolongement</a:t>
            </a:r>
            <a:r>
              <a:rPr lang="en-US" sz="2133" dirty="0"/>
              <a:t>:</a:t>
            </a:r>
          </a:p>
        </p:txBody>
      </p:sp>
      <p:sp>
        <p:nvSpPr>
          <p:cNvPr id="3" name="Rectangle 2">
            <a:extLst>
              <a:ext uri="{FF2B5EF4-FFF2-40B4-BE49-F238E27FC236}">
                <a16:creationId xmlns:a16="http://schemas.microsoft.com/office/drawing/2014/main" id="{40121478-4129-83C5-BFE3-A816A6B55C76}"/>
              </a:ext>
            </a:extLst>
          </p:cNvPr>
          <p:cNvSpPr/>
          <p:nvPr/>
        </p:nvSpPr>
        <p:spPr>
          <a:xfrm>
            <a:off x="5944539" y="3061422"/>
            <a:ext cx="3298771" cy="1835985"/>
          </a:xfrm>
          <a:prstGeom prst="rect">
            <a:avLst/>
          </a:prstGeom>
          <a:ln>
            <a:solidFill>
              <a:schemeClr val="accent6"/>
            </a:solidFill>
          </a:ln>
        </p:spPr>
        <p:style>
          <a:lnRef idx="2">
            <a:schemeClr val="accent3"/>
          </a:lnRef>
          <a:fillRef idx="1">
            <a:schemeClr val="lt1"/>
          </a:fillRef>
          <a:effectRef idx="0">
            <a:schemeClr val="accent3"/>
          </a:effectRef>
          <a:fontRef idx="minor">
            <a:schemeClr val="dk1"/>
          </a:fontRef>
        </p:style>
        <p:txBody>
          <a:bodyPr lIns="121920" tIns="60960" rIns="121920" bIns="60960"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err="1"/>
              <a:t>Critères</a:t>
            </a:r>
            <a:r>
              <a:rPr lang="en-US" sz="2133" dirty="0"/>
              <a:t> de </a:t>
            </a:r>
            <a:r>
              <a:rPr lang="en-US" sz="2133" dirty="0" err="1"/>
              <a:t>réussite</a:t>
            </a:r>
            <a:r>
              <a:rPr lang="en-US" sz="2133" dirty="0"/>
              <a:t>:</a:t>
            </a:r>
          </a:p>
          <a:p>
            <a:pPr>
              <a:lnSpc>
                <a:spcPct val="150000"/>
              </a:lnSpc>
            </a:pPr>
            <a:r>
              <a:rPr lang="ja-JP" altLang="en-US" sz="2133" dirty="0">
                <a:ea typeface="ＭＳ Ｐゴシック"/>
              </a:rPr>
              <a:t>　　　　　</a:t>
            </a:r>
            <a:r>
              <a:rPr lang="fr-FR" altLang="ja-JP" sz="2000" dirty="0">
                <a:ea typeface="ＭＳ Ｐゴシック"/>
              </a:rPr>
              <a:t>recette</a:t>
            </a:r>
            <a:endParaRPr lang="en-US" altLang="ja-JP" sz="1333" i="1" dirty="0">
              <a:solidFill>
                <a:srgbClr val="00B050"/>
              </a:solidFill>
              <a:ea typeface="ＭＳ Ｐゴシック"/>
              <a:cs typeface="Calibri"/>
            </a:endParaRPr>
          </a:p>
          <a:p>
            <a:pPr>
              <a:lnSpc>
                <a:spcPct val="150000"/>
              </a:lnSpc>
            </a:pPr>
            <a:r>
              <a:rPr lang="ja-JP" altLang="en-US" sz="2133" dirty="0">
                <a:ea typeface="ＭＳ Ｐゴシック"/>
              </a:rPr>
              <a:t>　　　　　</a:t>
            </a:r>
            <a:r>
              <a:rPr lang="en-US" altLang="ja-JP" sz="2400" dirty="0">
                <a:ea typeface="ＭＳ Ｐゴシック"/>
              </a:rPr>
              <a:t> </a:t>
            </a:r>
            <a:r>
              <a:rPr lang="en-US" altLang="ja-JP" sz="2000" dirty="0" err="1">
                <a:ea typeface="ＭＳ Ｐゴシック"/>
              </a:rPr>
              <a:t>quantités</a:t>
            </a:r>
            <a:endParaRPr lang="en-US" altLang="ja-JP" sz="2400" dirty="0">
              <a:ea typeface="ＭＳ Ｐゴシック"/>
            </a:endParaRPr>
          </a:p>
          <a:p>
            <a:pPr>
              <a:lnSpc>
                <a:spcPct val="150000"/>
              </a:lnSpc>
            </a:pPr>
            <a:r>
              <a:rPr lang="ja-JP" altLang="en-US" sz="2133" dirty="0">
                <a:ea typeface="ＭＳ Ｐゴシック"/>
              </a:rPr>
              <a:t>　　　　　</a:t>
            </a:r>
            <a:r>
              <a:rPr lang="en-US" altLang="ja-JP" sz="2000" dirty="0" err="1">
                <a:ea typeface="ＭＳ Ｐゴシック"/>
              </a:rPr>
              <a:t>liste</a:t>
            </a:r>
            <a:r>
              <a:rPr lang="en-US" altLang="ja-JP" sz="2000" dirty="0">
                <a:ea typeface="ＭＳ Ｐゴシック"/>
              </a:rPr>
              <a:t> de courses</a:t>
            </a:r>
            <a:endParaRPr lang="en-US" sz="1100" dirty="0">
              <a:ea typeface="ＭＳ Ｐゴシック"/>
            </a:endParaRPr>
          </a:p>
        </p:txBody>
      </p:sp>
      <p:pic>
        <p:nvPicPr>
          <p:cNvPr id="12" name="Picture 11">
            <a:extLst>
              <a:ext uri="{FF2B5EF4-FFF2-40B4-BE49-F238E27FC236}">
                <a16:creationId xmlns:a16="http://schemas.microsoft.com/office/drawing/2014/main" id="{E475FE6E-733D-4156-F6A0-2DEDA6124BB1}"/>
              </a:ext>
            </a:extLst>
          </p:cNvPr>
          <p:cNvPicPr>
            <a:picLocks noChangeAspect="1"/>
          </p:cNvPicPr>
          <p:nvPr/>
        </p:nvPicPr>
        <p:blipFill rotWithShape="1">
          <a:blip r:embed="rId3"/>
          <a:srcRect l="21149" t="23821" r="20327" b="30695"/>
          <a:stretch/>
        </p:blipFill>
        <p:spPr>
          <a:xfrm>
            <a:off x="8252886" y="280652"/>
            <a:ext cx="739465" cy="620680"/>
          </a:xfrm>
          <a:prstGeom prst="rect">
            <a:avLst/>
          </a:prstGeom>
        </p:spPr>
      </p:pic>
      <p:sp>
        <p:nvSpPr>
          <p:cNvPr id="17" name="Rectangle 16">
            <a:extLst>
              <a:ext uri="{FF2B5EF4-FFF2-40B4-BE49-F238E27FC236}">
                <a16:creationId xmlns:a16="http://schemas.microsoft.com/office/drawing/2014/main" id="{8DAE0F24-EFB5-7E62-D539-3E5C75D22BBD}"/>
              </a:ext>
            </a:extLst>
          </p:cNvPr>
          <p:cNvSpPr/>
          <p:nvPr/>
        </p:nvSpPr>
        <p:spPr>
          <a:xfrm>
            <a:off x="0" y="6255027"/>
            <a:ext cx="12192000" cy="602973"/>
          </a:xfrm>
          <a:prstGeom prst="rect">
            <a:avLst/>
          </a:prstGeom>
          <a:solidFill>
            <a:srgbClr val="FFFF00"/>
          </a:solid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3200" dirty="0">
                <a:solidFill>
                  <a:schemeClr val="tx1"/>
                </a:solidFill>
              </a:rPr>
              <a:t>Objectif d’apprentissage </a:t>
            </a:r>
            <a:r>
              <a:rPr lang="en-JP" sz="3200" dirty="0">
                <a:solidFill>
                  <a:schemeClr val="tx1"/>
                </a:solidFill>
              </a:rPr>
              <a:t>: </a:t>
            </a:r>
            <a:r>
              <a:rPr lang="fr-FR" sz="3200" dirty="0">
                <a:solidFill>
                  <a:schemeClr val="tx1"/>
                </a:solidFill>
              </a:rPr>
              <a:t>Je peux </a:t>
            </a:r>
            <a:r>
              <a:rPr lang="fr-FR" sz="3200" b="1" dirty="0">
                <a:solidFill>
                  <a:schemeClr val="tx1"/>
                </a:solidFill>
              </a:rPr>
              <a:t>créer </a:t>
            </a:r>
            <a:r>
              <a:rPr lang="fr-FR" sz="3200" dirty="0">
                <a:solidFill>
                  <a:schemeClr val="tx1"/>
                </a:solidFill>
              </a:rPr>
              <a:t>une liste de course</a:t>
            </a:r>
            <a:r>
              <a:rPr lang="fr-FR" sz="3200" dirty="0"/>
              <a:t>.</a:t>
            </a:r>
            <a:endParaRPr lang="en-JP" sz="3200" dirty="0">
              <a:solidFill>
                <a:schemeClr val="tx1"/>
              </a:solidFill>
            </a:endParaRPr>
          </a:p>
        </p:txBody>
      </p:sp>
      <p:pic>
        <p:nvPicPr>
          <p:cNvPr id="26" name="Image 25">
            <a:extLst>
              <a:ext uri="{FF2B5EF4-FFF2-40B4-BE49-F238E27FC236}">
                <a16:creationId xmlns:a16="http://schemas.microsoft.com/office/drawing/2014/main" id="{D92FD8FB-B002-C374-302D-CBE7721A1E19}"/>
              </a:ext>
            </a:extLst>
          </p:cNvPr>
          <p:cNvPicPr>
            <a:picLocks noChangeAspect="1"/>
          </p:cNvPicPr>
          <p:nvPr/>
        </p:nvPicPr>
        <p:blipFill>
          <a:blip r:embed="rId4"/>
          <a:stretch>
            <a:fillRect/>
          </a:stretch>
        </p:blipFill>
        <p:spPr>
          <a:xfrm>
            <a:off x="6096000" y="3649489"/>
            <a:ext cx="239765" cy="172355"/>
          </a:xfrm>
          <a:prstGeom prst="rect">
            <a:avLst/>
          </a:prstGeom>
        </p:spPr>
      </p:pic>
      <p:pic>
        <p:nvPicPr>
          <p:cNvPr id="27" name="Image 26">
            <a:extLst>
              <a:ext uri="{FF2B5EF4-FFF2-40B4-BE49-F238E27FC236}">
                <a16:creationId xmlns:a16="http://schemas.microsoft.com/office/drawing/2014/main" id="{8DBE5800-2B9F-18F8-C50E-C15E9CA83BFB}"/>
              </a:ext>
            </a:extLst>
          </p:cNvPr>
          <p:cNvPicPr>
            <a:picLocks noChangeAspect="1"/>
          </p:cNvPicPr>
          <p:nvPr/>
        </p:nvPicPr>
        <p:blipFill>
          <a:blip r:embed="rId4"/>
          <a:stretch>
            <a:fillRect/>
          </a:stretch>
        </p:blipFill>
        <p:spPr>
          <a:xfrm>
            <a:off x="6377111" y="3652804"/>
            <a:ext cx="239765" cy="172355"/>
          </a:xfrm>
          <a:prstGeom prst="rect">
            <a:avLst/>
          </a:prstGeom>
        </p:spPr>
      </p:pic>
      <p:pic>
        <p:nvPicPr>
          <p:cNvPr id="28" name="Image 27">
            <a:extLst>
              <a:ext uri="{FF2B5EF4-FFF2-40B4-BE49-F238E27FC236}">
                <a16:creationId xmlns:a16="http://schemas.microsoft.com/office/drawing/2014/main" id="{FDB047F3-5731-B87D-0044-6F7B8F6F4342}"/>
              </a:ext>
            </a:extLst>
          </p:cNvPr>
          <p:cNvPicPr>
            <a:picLocks noChangeAspect="1"/>
          </p:cNvPicPr>
          <p:nvPr/>
        </p:nvPicPr>
        <p:blipFill>
          <a:blip r:embed="rId4"/>
          <a:stretch>
            <a:fillRect/>
          </a:stretch>
        </p:blipFill>
        <p:spPr>
          <a:xfrm>
            <a:off x="6658222" y="3653856"/>
            <a:ext cx="239765" cy="172355"/>
          </a:xfrm>
          <a:prstGeom prst="rect">
            <a:avLst/>
          </a:prstGeom>
        </p:spPr>
      </p:pic>
      <p:pic>
        <p:nvPicPr>
          <p:cNvPr id="29" name="Image 28">
            <a:extLst>
              <a:ext uri="{FF2B5EF4-FFF2-40B4-BE49-F238E27FC236}">
                <a16:creationId xmlns:a16="http://schemas.microsoft.com/office/drawing/2014/main" id="{F48293AC-F252-79F4-AE1E-01F396E9D485}"/>
              </a:ext>
            </a:extLst>
          </p:cNvPr>
          <p:cNvPicPr>
            <a:picLocks noChangeAspect="1"/>
          </p:cNvPicPr>
          <p:nvPr/>
        </p:nvPicPr>
        <p:blipFill>
          <a:blip r:embed="rId4"/>
          <a:stretch>
            <a:fillRect/>
          </a:stretch>
        </p:blipFill>
        <p:spPr>
          <a:xfrm>
            <a:off x="6196600" y="4171532"/>
            <a:ext cx="239765" cy="172355"/>
          </a:xfrm>
          <a:prstGeom prst="rect">
            <a:avLst/>
          </a:prstGeom>
        </p:spPr>
      </p:pic>
      <p:pic>
        <p:nvPicPr>
          <p:cNvPr id="30" name="Image 29">
            <a:extLst>
              <a:ext uri="{FF2B5EF4-FFF2-40B4-BE49-F238E27FC236}">
                <a16:creationId xmlns:a16="http://schemas.microsoft.com/office/drawing/2014/main" id="{C41B2C06-F61C-6316-E76E-403988CF86A3}"/>
              </a:ext>
            </a:extLst>
          </p:cNvPr>
          <p:cNvPicPr>
            <a:picLocks noChangeAspect="1"/>
          </p:cNvPicPr>
          <p:nvPr/>
        </p:nvPicPr>
        <p:blipFill>
          <a:blip r:embed="rId4"/>
          <a:stretch>
            <a:fillRect/>
          </a:stretch>
        </p:blipFill>
        <p:spPr>
          <a:xfrm>
            <a:off x="6540974" y="4160995"/>
            <a:ext cx="239765" cy="172355"/>
          </a:xfrm>
          <a:prstGeom prst="rect">
            <a:avLst/>
          </a:prstGeom>
        </p:spPr>
      </p:pic>
      <p:pic>
        <p:nvPicPr>
          <p:cNvPr id="31" name="Image 30">
            <a:extLst>
              <a:ext uri="{FF2B5EF4-FFF2-40B4-BE49-F238E27FC236}">
                <a16:creationId xmlns:a16="http://schemas.microsoft.com/office/drawing/2014/main" id="{1A07940B-D4DC-78ED-D0C9-67F332DBAF46}"/>
              </a:ext>
            </a:extLst>
          </p:cNvPr>
          <p:cNvPicPr>
            <a:picLocks noChangeAspect="1"/>
          </p:cNvPicPr>
          <p:nvPr/>
        </p:nvPicPr>
        <p:blipFill>
          <a:blip r:embed="rId4"/>
          <a:stretch>
            <a:fillRect/>
          </a:stretch>
        </p:blipFill>
        <p:spPr>
          <a:xfrm>
            <a:off x="6363908" y="4604083"/>
            <a:ext cx="239765" cy="172355"/>
          </a:xfrm>
          <a:prstGeom prst="rect">
            <a:avLst/>
          </a:prstGeom>
        </p:spPr>
      </p:pic>
      <p:graphicFrame>
        <p:nvGraphicFramePr>
          <p:cNvPr id="4" name="Diagramme 3">
            <a:extLst>
              <a:ext uri="{FF2B5EF4-FFF2-40B4-BE49-F238E27FC236}">
                <a16:creationId xmlns:a16="http://schemas.microsoft.com/office/drawing/2014/main" id="{5716DD96-1D70-BDE6-F843-A8ED1653F91F}"/>
              </a:ext>
            </a:extLst>
          </p:cNvPr>
          <p:cNvGraphicFramePr/>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9" name="Image 8">
            <a:extLst>
              <a:ext uri="{FF2B5EF4-FFF2-40B4-BE49-F238E27FC236}">
                <a16:creationId xmlns:a16="http://schemas.microsoft.com/office/drawing/2014/main" id="{711E18C6-7DBA-EE7E-BC99-972802D7E490}"/>
              </a:ext>
            </a:extLst>
          </p:cNvPr>
          <p:cNvPicPr>
            <a:picLocks noChangeAspect="1"/>
          </p:cNvPicPr>
          <p:nvPr/>
        </p:nvPicPr>
        <p:blipFill>
          <a:blip r:embed="rId10"/>
          <a:stretch>
            <a:fillRect/>
          </a:stretch>
        </p:blipFill>
        <p:spPr>
          <a:xfrm>
            <a:off x="580549" y="1280033"/>
            <a:ext cx="3032307" cy="1695697"/>
          </a:xfrm>
          <a:prstGeom prst="rect">
            <a:avLst/>
          </a:prstGeom>
        </p:spPr>
      </p:pic>
      <p:pic>
        <p:nvPicPr>
          <p:cNvPr id="11" name="Picture 22">
            <a:extLst>
              <a:ext uri="{FF2B5EF4-FFF2-40B4-BE49-F238E27FC236}">
                <a16:creationId xmlns:a16="http://schemas.microsoft.com/office/drawing/2014/main" id="{ECB67DE6-F891-BADA-960E-C9D188412F51}"/>
              </a:ext>
            </a:extLst>
          </p:cNvPr>
          <p:cNvPicPr>
            <a:picLocks noChangeAspect="1"/>
          </p:cNvPicPr>
          <p:nvPr/>
        </p:nvPicPr>
        <p:blipFill rotWithShape="1">
          <a:blip r:embed="rId11"/>
          <a:srcRect l="64194" t="63248" r="5600" b="6531"/>
          <a:stretch/>
        </p:blipFill>
        <p:spPr bwMode="auto">
          <a:xfrm>
            <a:off x="3978455" y="1286471"/>
            <a:ext cx="1730375" cy="244919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396299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8DCA10-F262-7254-7235-35EDC582E09E}"/>
              </a:ext>
            </a:extLst>
          </p:cNvPr>
          <p:cNvSpPr>
            <a:spLocks noGrp="1"/>
          </p:cNvSpPr>
          <p:nvPr>
            <p:ph type="title"/>
          </p:nvPr>
        </p:nvSpPr>
        <p:spPr/>
        <p:txBody>
          <a:bodyPr/>
          <a:lstStyle/>
          <a:p>
            <a:r>
              <a:rPr lang="fr-FR" dirty="0"/>
              <a:t>VIII. Activités en ligne</a:t>
            </a:r>
          </a:p>
        </p:txBody>
      </p:sp>
      <p:sp>
        <p:nvSpPr>
          <p:cNvPr id="4" name="Espace réservé du numéro de diapositive 3">
            <a:extLst>
              <a:ext uri="{FF2B5EF4-FFF2-40B4-BE49-F238E27FC236}">
                <a16:creationId xmlns:a16="http://schemas.microsoft.com/office/drawing/2014/main" id="{196435D9-E2E7-9DA1-6931-5D37BBAC58E0}"/>
              </a:ext>
            </a:extLst>
          </p:cNvPr>
          <p:cNvSpPr>
            <a:spLocks noGrp="1"/>
          </p:cNvSpPr>
          <p:nvPr>
            <p:ph type="sldNum" sz="quarter" idx="12"/>
          </p:nvPr>
        </p:nvSpPr>
        <p:spPr/>
        <p:txBody>
          <a:bodyPr/>
          <a:lstStyle/>
          <a:p>
            <a:fld id="{8A0576F8-4F0C-FD4F-B2E1-A427388F89CF}" type="slidenum">
              <a:rPr lang="en-US" smtClean="0"/>
              <a:t>32</a:t>
            </a:fld>
            <a:endParaRPr lang="en-US"/>
          </a:p>
        </p:txBody>
      </p:sp>
      <p:sp>
        <p:nvSpPr>
          <p:cNvPr id="5" name="Rectangle 2">
            <a:extLst>
              <a:ext uri="{FF2B5EF4-FFF2-40B4-BE49-F238E27FC236}">
                <a16:creationId xmlns:a16="http://schemas.microsoft.com/office/drawing/2014/main" id="{3745DEFE-5431-ECCA-7F13-865108298700}"/>
              </a:ext>
            </a:extLst>
          </p:cNvPr>
          <p:cNvSpPr>
            <a:spLocks noChangeArrowheads="1"/>
          </p:cNvSpPr>
          <p:nvPr/>
        </p:nvSpPr>
        <p:spPr bwMode="auto">
          <a:xfrm>
            <a:off x="584616" y="184379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Produits et magasins </a:t>
            </a:r>
            <a:endParaRPr kumimoji="0" lang="fr-FR" altLang="fr-FR" sz="5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endParaRPr>
          </a:p>
        </p:txBody>
      </p:sp>
      <p:pic>
        <p:nvPicPr>
          <p:cNvPr id="3073" name="Picture 4" descr="Qr code&#10;&#10;Description automatically generated">
            <a:extLst>
              <a:ext uri="{FF2B5EF4-FFF2-40B4-BE49-F238E27FC236}">
                <a16:creationId xmlns:a16="http://schemas.microsoft.com/office/drawing/2014/main" id="{B17AF77E-B40B-D4F8-ADF7-EA89A64F0A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616" y="2300990"/>
            <a:ext cx="1200150" cy="12192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4">
            <a:extLst>
              <a:ext uri="{FF2B5EF4-FFF2-40B4-BE49-F238E27FC236}">
                <a16:creationId xmlns:a16="http://schemas.microsoft.com/office/drawing/2014/main" id="{D312EB72-2AF8-21A3-C105-AE162E454E67}"/>
              </a:ext>
            </a:extLst>
          </p:cNvPr>
          <p:cNvSpPr>
            <a:spLocks noChangeArrowheads="1"/>
          </p:cNvSpPr>
          <p:nvPr/>
        </p:nvSpPr>
        <p:spPr bwMode="auto">
          <a:xfrm>
            <a:off x="3005528" y="184379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Verbe Vouloir</a:t>
            </a:r>
            <a:endParaRPr kumimoji="0" lang="fr-FR" altLang="fr-FR" sz="5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3075" name="Picture 7" descr="Qr code&#10;&#10;Description automatically generated">
            <a:extLst>
              <a:ext uri="{FF2B5EF4-FFF2-40B4-BE49-F238E27FC236}">
                <a16:creationId xmlns:a16="http://schemas.microsoft.com/office/drawing/2014/main" id="{73EA426D-7853-931D-4E91-8881EDDBFF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5528" y="2351530"/>
            <a:ext cx="1185863" cy="11811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5">
            <a:extLst>
              <a:ext uri="{FF2B5EF4-FFF2-40B4-BE49-F238E27FC236}">
                <a16:creationId xmlns:a16="http://schemas.microsoft.com/office/drawing/2014/main" id="{B6413F9B-DDCA-9AEB-5626-127D76A2D54B}"/>
              </a:ext>
            </a:extLst>
          </p:cNvPr>
          <p:cNvSpPr>
            <a:spLocks noChangeArrowheads="1"/>
          </p:cNvSpPr>
          <p:nvPr/>
        </p:nvSpPr>
        <p:spPr bwMode="auto">
          <a:xfrm>
            <a:off x="0" y="16383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8" name="Rectangle 7">
            <a:extLst>
              <a:ext uri="{FF2B5EF4-FFF2-40B4-BE49-F238E27FC236}">
                <a16:creationId xmlns:a16="http://schemas.microsoft.com/office/drawing/2014/main" id="{83766E77-46BD-1910-6FA8-1D57A0879A14}"/>
              </a:ext>
            </a:extLst>
          </p:cNvPr>
          <p:cNvSpPr>
            <a:spLocks noChangeArrowheads="1"/>
          </p:cNvSpPr>
          <p:nvPr/>
        </p:nvSpPr>
        <p:spPr bwMode="auto">
          <a:xfrm>
            <a:off x="584616" y="452605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Les magasins </a:t>
            </a:r>
            <a:endParaRPr kumimoji="0" lang="fr-FR" altLang="fr-FR" sz="5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endParaRPr>
          </a:p>
        </p:txBody>
      </p:sp>
      <p:pic>
        <p:nvPicPr>
          <p:cNvPr id="3078" name="Picture 6" descr="Qr code&#10;&#10;Description automatically generated">
            <a:extLst>
              <a:ext uri="{FF2B5EF4-FFF2-40B4-BE49-F238E27FC236}">
                <a16:creationId xmlns:a16="http://schemas.microsoft.com/office/drawing/2014/main" id="{C2CDF0C9-C0A7-2635-BEA0-BE760F71F4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616" y="4983255"/>
            <a:ext cx="1204913" cy="1243013"/>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9">
            <a:extLst>
              <a:ext uri="{FF2B5EF4-FFF2-40B4-BE49-F238E27FC236}">
                <a16:creationId xmlns:a16="http://schemas.microsoft.com/office/drawing/2014/main" id="{FE21C804-5E19-8DC7-E4F7-1F4C1F2D0E2C}"/>
              </a:ext>
            </a:extLst>
          </p:cNvPr>
          <p:cNvSpPr>
            <a:spLocks noChangeArrowheads="1"/>
          </p:cNvSpPr>
          <p:nvPr/>
        </p:nvSpPr>
        <p:spPr bwMode="auto">
          <a:xfrm>
            <a:off x="2095695" y="3720340"/>
            <a:ext cx="3005528" cy="2015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12" tIns="914112" rIns="914112" bIns="914112"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Articles partitifs</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3080" name="Picture 12" descr="Qr code&#10;&#10;Description automatically generated">
            <a:extLst>
              <a:ext uri="{FF2B5EF4-FFF2-40B4-BE49-F238E27FC236}">
                <a16:creationId xmlns:a16="http://schemas.microsoft.com/office/drawing/2014/main" id="{D4E5B071-4BEB-91B8-3103-9FCB4C958EC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00596" y="5041068"/>
            <a:ext cx="1233488" cy="1195388"/>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10">
            <a:extLst>
              <a:ext uri="{FF2B5EF4-FFF2-40B4-BE49-F238E27FC236}">
                <a16:creationId xmlns:a16="http://schemas.microsoft.com/office/drawing/2014/main" id="{48A50BDF-620F-2721-A4B5-96C5F8122DA4}"/>
              </a:ext>
            </a:extLst>
          </p:cNvPr>
          <p:cNvSpPr>
            <a:spLocks noChangeArrowheads="1"/>
          </p:cNvSpPr>
          <p:nvPr/>
        </p:nvSpPr>
        <p:spPr bwMode="auto">
          <a:xfrm>
            <a:off x="2900596" y="623645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1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graphicFrame>
        <p:nvGraphicFramePr>
          <p:cNvPr id="11" name="Diagramme 10">
            <a:extLst>
              <a:ext uri="{FF2B5EF4-FFF2-40B4-BE49-F238E27FC236}">
                <a16:creationId xmlns:a16="http://schemas.microsoft.com/office/drawing/2014/main" id="{66098346-6126-4734-064E-EDE68F185B1D}"/>
              </a:ext>
            </a:extLst>
          </p:cNvPr>
          <p:cNvGraphicFramePr/>
          <p:nvPr>
            <p:extLst>
              <p:ext uri="{D42A27DB-BD31-4B8C-83A1-F6EECF244321}">
                <p14:modId xmlns:p14="http://schemas.microsoft.com/office/powerpoint/2010/main" val="4208259976"/>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2440784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C46C8-B5C7-AC4D-8C35-8D5092DF9F78}"/>
              </a:ext>
            </a:extLst>
          </p:cNvPr>
          <p:cNvSpPr>
            <a:spLocks noGrp="1"/>
          </p:cNvSpPr>
          <p:nvPr>
            <p:ph type="title"/>
          </p:nvPr>
        </p:nvSpPr>
        <p:spPr>
          <a:xfrm>
            <a:off x="210030" y="1"/>
            <a:ext cx="11269917" cy="878300"/>
          </a:xfrm>
        </p:spPr>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l"/>
            <a:r>
              <a:rPr lang="en-US" sz="3200" dirty="0"/>
              <a:t>How well have you performed with the Learning Objectives?</a:t>
            </a:r>
            <a:endParaRPr lang="en-JP" sz="3200" dirty="0"/>
          </a:p>
        </p:txBody>
      </p:sp>
      <p:sp>
        <p:nvSpPr>
          <p:cNvPr id="3" name="Content Placeholder 2">
            <a:extLst>
              <a:ext uri="{FF2B5EF4-FFF2-40B4-BE49-F238E27FC236}">
                <a16:creationId xmlns:a16="http://schemas.microsoft.com/office/drawing/2014/main" id="{D60DCC40-A99E-A9E5-42AB-D7A3FD1F36F5}"/>
              </a:ext>
            </a:extLst>
          </p:cNvPr>
          <p:cNvSpPr>
            <a:spLocks noGrp="1"/>
          </p:cNvSpPr>
          <p:nvPr>
            <p:ph idx="1"/>
          </p:nvPr>
        </p:nvSpPr>
        <p:spPr>
          <a:xfrm>
            <a:off x="102453" y="2272097"/>
            <a:ext cx="11479947" cy="3144067"/>
          </a:xfrm>
        </p:spPr>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3200" b="1" dirty="0"/>
              <a:t>Name fruits and </a:t>
            </a:r>
            <a:r>
              <a:rPr lang="fr-FR" sz="3200" b="1" dirty="0" err="1"/>
              <a:t>veggies</a:t>
            </a:r>
            <a:r>
              <a:rPr lang="en-JP" sz="3200" dirty="0"/>
              <a:t>.</a:t>
            </a:r>
            <a:r>
              <a:rPr lang="en-US" sz="3200" dirty="0"/>
              <a:t> </a:t>
            </a:r>
            <a:r>
              <a:rPr lang="en-US" i="1" dirty="0">
                <a:solidFill>
                  <a:prstClr val="black"/>
                </a:solidFill>
              </a:rPr>
              <a:t>Beginning? Developing? Mastering ? </a:t>
            </a:r>
            <a:endParaRPr lang="en-JP" sz="3200" i="1" dirty="0">
              <a:ea typeface="UD Digi Kyokasho NK-R" panose="02020400000000000000" pitchFamily="18" charset="-128"/>
            </a:endParaRPr>
          </a:p>
          <a:p>
            <a:pPr indent="0">
              <a:buNone/>
            </a:pPr>
            <a:endParaRPr lang="en-JP" sz="3200" dirty="0">
              <a:ea typeface="UD Digi Kyokasho NK-R" panose="02020400000000000000" pitchFamily="18" charset="-128"/>
            </a:endParaRPr>
          </a:p>
          <a:p>
            <a:r>
              <a:rPr lang="fr-FR" sz="3200" b="1" dirty="0">
                <a:ea typeface="UD Digi Kyokasho NK-R" panose="02020400000000000000" pitchFamily="18" charset="-128"/>
              </a:rPr>
              <a:t>Name shops at the </a:t>
            </a:r>
            <a:r>
              <a:rPr lang="fr-FR" sz="3200" b="1" dirty="0" err="1">
                <a:ea typeface="UD Digi Kyokasho NK-R" panose="02020400000000000000" pitchFamily="18" charset="-128"/>
              </a:rPr>
              <a:t>market</a:t>
            </a:r>
            <a:r>
              <a:rPr lang="en-JP" sz="3200" dirty="0">
                <a:ea typeface="UD Digi Kyokasho NK-R" panose="02020400000000000000" pitchFamily="18" charset="-128"/>
              </a:rPr>
              <a:t>.</a:t>
            </a:r>
            <a:r>
              <a:rPr lang="en-US" sz="3200" i="1" dirty="0">
                <a:solidFill>
                  <a:prstClr val="black"/>
                </a:solidFill>
              </a:rPr>
              <a:t> </a:t>
            </a:r>
            <a:r>
              <a:rPr lang="en-US" i="1" dirty="0">
                <a:solidFill>
                  <a:prstClr val="black"/>
                </a:solidFill>
              </a:rPr>
              <a:t>Beginning? Developing? Mastering ? </a:t>
            </a:r>
          </a:p>
          <a:p>
            <a:pPr indent="0">
              <a:buNone/>
            </a:pPr>
            <a:endParaRPr lang="en-US" i="1" dirty="0">
              <a:solidFill>
                <a:prstClr val="black"/>
              </a:solidFill>
            </a:endParaRPr>
          </a:p>
          <a:p>
            <a:r>
              <a:rPr lang="fr-FR" sz="3200" b="1" dirty="0">
                <a:ea typeface="UD Digi Kyokasho NK-R" panose="02020400000000000000" pitchFamily="18" charset="-128"/>
              </a:rPr>
              <a:t>Use </a:t>
            </a:r>
            <a:r>
              <a:rPr lang="fr-FR" sz="3200" b="1" dirty="0" err="1">
                <a:ea typeface="UD Digi Kyokasho NK-R" panose="02020400000000000000" pitchFamily="18" charset="-128"/>
              </a:rPr>
              <a:t>undefinite</a:t>
            </a:r>
            <a:r>
              <a:rPr lang="fr-FR" sz="3200" b="1" dirty="0">
                <a:ea typeface="UD Digi Kyokasho NK-R" panose="02020400000000000000" pitchFamily="18" charset="-128"/>
              </a:rPr>
              <a:t> </a:t>
            </a:r>
            <a:r>
              <a:rPr lang="fr-FR" sz="3200" b="1" dirty="0" err="1">
                <a:ea typeface="UD Digi Kyokasho NK-R" panose="02020400000000000000" pitchFamily="18" charset="-128"/>
              </a:rPr>
              <a:t>quantities</a:t>
            </a:r>
            <a:r>
              <a:rPr lang="en-JP" sz="3200" dirty="0">
                <a:ea typeface="UD Digi Kyokasho NK-R" panose="02020400000000000000" pitchFamily="18" charset="-128"/>
              </a:rPr>
              <a:t>.</a:t>
            </a:r>
            <a:r>
              <a:rPr lang="en-US" sz="3200" i="1" dirty="0">
                <a:solidFill>
                  <a:prstClr val="black"/>
                </a:solidFill>
              </a:rPr>
              <a:t> </a:t>
            </a:r>
            <a:r>
              <a:rPr lang="en-US" i="1" dirty="0">
                <a:solidFill>
                  <a:prstClr val="black"/>
                </a:solidFill>
              </a:rPr>
              <a:t>Beginning? Developing? Mastering ? </a:t>
            </a:r>
          </a:p>
          <a:p>
            <a:pPr indent="0">
              <a:buNone/>
            </a:pPr>
            <a:endParaRPr lang="en-JP" sz="3200" dirty="0">
              <a:ea typeface="UD Digi Kyokasho NK-R" panose="02020400000000000000" pitchFamily="18" charset="-128"/>
            </a:endParaRPr>
          </a:p>
        </p:txBody>
      </p:sp>
      <p:sp>
        <p:nvSpPr>
          <p:cNvPr id="4" name="TextBox 3">
            <a:extLst>
              <a:ext uri="{FF2B5EF4-FFF2-40B4-BE49-F238E27FC236}">
                <a16:creationId xmlns:a16="http://schemas.microsoft.com/office/drawing/2014/main" id="{3CF15B68-4F26-A6A6-3B53-937A9F73D96F}"/>
              </a:ext>
            </a:extLst>
          </p:cNvPr>
          <p:cNvSpPr txBox="1"/>
          <p:nvPr/>
        </p:nvSpPr>
        <p:spPr>
          <a:xfrm>
            <a:off x="210030" y="805765"/>
            <a:ext cx="11771940" cy="1272143"/>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prstClr val="black"/>
                </a:solidFill>
                <a:effectLst/>
                <a:uLnTx/>
                <a:uFillTx/>
                <a:latin typeface="Calibri"/>
                <a:ea typeface="+mn-ea"/>
                <a:cs typeface="+mn-cs"/>
              </a:rPr>
              <a:t>Write next to each objective, whether you are </a:t>
            </a:r>
          </a:p>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prstClr val="black"/>
                </a:solidFill>
                <a:effectLst/>
                <a:uLnTx/>
                <a:uFillTx/>
                <a:latin typeface="Calibri"/>
                <a:ea typeface="+mn-ea"/>
                <a:cs typeface="+mn-cs"/>
              </a:rPr>
              <a:t>Beginning? Developing? Mastering ? </a:t>
            </a:r>
            <a:endParaRPr kumimoji="0" lang="en-JP" sz="3733"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729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983912-9E1E-9120-56DD-2C68DC7910E6}"/>
              </a:ext>
            </a:extLst>
          </p:cNvPr>
          <p:cNvSpPr>
            <a:spLocks noGrp="1"/>
          </p:cNvSpPr>
          <p:nvPr>
            <p:ph type="title"/>
          </p:nvPr>
        </p:nvSpPr>
        <p:spPr>
          <a:xfrm>
            <a:off x="841248" y="1655285"/>
            <a:ext cx="4609057" cy="2610043"/>
          </a:xfrm>
        </p:spPr>
        <p:txBody>
          <a:bodyPr vert="horz" lIns="121920" tIns="60960" rIns="121920" bIns="60960" rtlCol="0" anchor="b">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l" defTabSz="1219170">
              <a:lnSpc>
                <a:spcPct val="90000"/>
              </a:lnSpc>
            </a:pPr>
            <a:r>
              <a:rPr lang="en-US" sz="5467" kern="1200" dirty="0">
                <a:solidFill>
                  <a:schemeClr val="tx1"/>
                </a:solidFill>
                <a:latin typeface="+mj-lt"/>
                <a:ea typeface="+mj-ea"/>
                <a:cs typeface="+mj-cs"/>
              </a:rPr>
              <a:t>Plenary and self reflection</a:t>
            </a:r>
          </a:p>
        </p:txBody>
      </p:sp>
      <p:sp>
        <p:nvSpPr>
          <p:cNvPr id="3" name="Espace réservé du contenu 2">
            <a:extLst>
              <a:ext uri="{FF2B5EF4-FFF2-40B4-BE49-F238E27FC236}">
                <a16:creationId xmlns:a16="http://schemas.microsoft.com/office/drawing/2014/main" id="{697E792F-241D-2790-1DD9-D2B979301F30}"/>
              </a:ext>
            </a:extLst>
          </p:cNvPr>
          <p:cNvSpPr>
            <a:spLocks noGrp="1"/>
          </p:cNvSpPr>
          <p:nvPr>
            <p:ph idx="1"/>
          </p:nvPr>
        </p:nvSpPr>
        <p:spPr>
          <a:xfrm>
            <a:off x="841248" y="4373384"/>
            <a:ext cx="4609057" cy="766040"/>
          </a:xfrm>
        </p:spPr>
        <p:txBody>
          <a:bodyPr vert="horz" lIns="121920" tIns="60960" rIns="121920" bIns="60960" rtlCol="0">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defTabSz="1219170">
              <a:lnSpc>
                <a:spcPct val="90000"/>
              </a:lnSpc>
              <a:spcBef>
                <a:spcPts val="1333"/>
              </a:spcBef>
              <a:buNone/>
            </a:pPr>
            <a:r>
              <a:rPr lang="en-US" sz="2000" kern="1200">
                <a:solidFill>
                  <a:schemeClr val="tx1"/>
                </a:solidFill>
                <a:latin typeface="+mn-lt"/>
                <a:ea typeface="+mn-ea"/>
                <a:cs typeface="+mn-cs"/>
                <a:hlinkClick r:id="rId2" action="ppaction://hlinkpres?slideindex=1&amp;slidetitle="/>
              </a:rPr>
              <a:t>Click here</a:t>
            </a:r>
            <a:endParaRPr lang="en-US" sz="2000" kern="1200">
              <a:solidFill>
                <a:schemeClr val="tx1"/>
              </a:solidFill>
              <a:latin typeface="+mn-lt"/>
              <a:ea typeface="+mn-ea"/>
              <a:cs typeface="+mn-cs"/>
            </a:endParaRPr>
          </a:p>
        </p:txBody>
      </p:sp>
      <p:sp>
        <p:nvSpPr>
          <p:cNvPr id="3079" name="Freeform: Shape 3078">
            <a:extLst>
              <a:ext uri="{FF2B5EF4-FFF2-40B4-BE49-F238E27FC236}">
                <a16:creationId xmlns:a16="http://schemas.microsoft.com/office/drawing/2014/main" id="{F6EF57EF-D042-41D3-83E8-41A1FE6C11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532876" cy="1290952"/>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1" name="Freeform: Shape 3080">
            <a:extLst>
              <a:ext uri="{FF2B5EF4-FFF2-40B4-BE49-F238E27FC236}">
                <a16:creationId xmlns:a16="http://schemas.microsoft.com/office/drawing/2014/main" id="{D00A59BB-A268-4F3E-9D41-CA265AF16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0" y="1"/>
            <a:ext cx="7094160"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74" name="Picture 2" descr="Think About It GIF by Curious Pavel">
            <a:extLst>
              <a:ext uri="{FF2B5EF4-FFF2-40B4-BE49-F238E27FC236}">
                <a16:creationId xmlns:a16="http://schemas.microsoft.com/office/drawing/2014/main" id="{4B0948B4-C6A7-37FF-328A-3A119B5A8B0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507579" y="1962570"/>
            <a:ext cx="5079371" cy="2869844"/>
          </a:xfrm>
          <a:prstGeom prst="rect">
            <a:avLst/>
          </a:prstGeom>
          <a:noFill/>
          <a:extLst>
            <a:ext uri="{909E8E84-426E-40DD-AFC4-6F175D3DCCD1}">
              <a14:hiddenFill xmlns:a14="http://schemas.microsoft.com/office/drawing/2010/main">
                <a:solidFill>
                  <a:srgbClr val="FFFFFF"/>
                </a:solidFill>
              </a14:hiddenFill>
            </a:ext>
          </a:extLst>
        </p:spPr>
      </p:pic>
      <p:sp>
        <p:nvSpPr>
          <p:cNvPr id="3083" name="Freeform: Shape 3082">
            <a:extLst>
              <a:ext uri="{FF2B5EF4-FFF2-40B4-BE49-F238E27FC236}">
                <a16:creationId xmlns:a16="http://schemas.microsoft.com/office/drawing/2014/main" id="{63794DCE-9D34-40DF-AB3F-06DA8ACCD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7" y="5450104"/>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5" name="Freeform: Shape 3084">
            <a:extLst>
              <a:ext uri="{FF2B5EF4-FFF2-40B4-BE49-F238E27FC236}">
                <a16:creationId xmlns:a16="http://schemas.microsoft.com/office/drawing/2014/main" id="{45006452-918C-4282-A72C-C9692B6691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450104"/>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Espace réservé du numéro de diapositive 4">
            <a:extLst>
              <a:ext uri="{FF2B5EF4-FFF2-40B4-BE49-F238E27FC236}">
                <a16:creationId xmlns:a16="http://schemas.microsoft.com/office/drawing/2014/main" id="{944CC9F7-B97D-D5E7-A9C5-5CAC3D2A061D}"/>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34</a:t>
            </a:fld>
            <a:endParaRPr lang="en-US"/>
          </a:p>
        </p:txBody>
      </p:sp>
    </p:spTree>
    <p:extLst>
      <p:ext uri="{BB962C8B-B14F-4D97-AF65-F5344CB8AC3E}">
        <p14:creationId xmlns:p14="http://schemas.microsoft.com/office/powerpoint/2010/main" val="33234661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64" name="Rectangle 2063">
            <a:extLst>
              <a:ext uri="{FF2B5EF4-FFF2-40B4-BE49-F238E27FC236}">
                <a16:creationId xmlns:a16="http://schemas.microsoft.com/office/drawing/2014/main" id="{3301E07F-4F79-4B58-8698-EF24DC1ECD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en-US" sz="3200">
              <a:solidFill>
                <a:schemeClr val="tx1"/>
              </a:solidFill>
            </a:endParaRPr>
          </a:p>
        </p:txBody>
      </p:sp>
      <p:sp>
        <p:nvSpPr>
          <p:cNvPr id="2066" name="Arc 2065">
            <a:extLst>
              <a:ext uri="{FF2B5EF4-FFF2-40B4-BE49-F238E27FC236}">
                <a16:creationId xmlns:a16="http://schemas.microsoft.com/office/drawing/2014/main" id="{E58B2195-5055-402F-A3E7-53FF0E498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5836" y="775849"/>
            <a:ext cx="2987899" cy="2987900"/>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 name="Title 2"/>
          <p:cNvSpPr>
            <a:spLocks noGrp="1"/>
          </p:cNvSpPr>
          <p:nvPr>
            <p:ph type="title"/>
          </p:nvPr>
        </p:nvSpPr>
        <p:spPr>
          <a:xfrm>
            <a:off x="7080737" y="647592"/>
            <a:ext cx="4467792" cy="3060541"/>
          </a:xfrm>
        </p:spPr>
        <p:txBody>
          <a:bodyPr vert="horz" lIns="121920" tIns="60960" rIns="121920" bIns="60960" rtlCol="0" anchor="b">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1219170">
              <a:lnSpc>
                <a:spcPct val="90000"/>
              </a:lnSpc>
            </a:pPr>
            <a:r>
              <a:rPr lang="en-US" sz="8000" kern="1200">
                <a:solidFill>
                  <a:srgbClr val="FFFFFF"/>
                </a:solidFill>
                <a:latin typeface="+mj-lt"/>
                <a:ea typeface="+mj-ea"/>
                <a:cs typeface="+mj-cs"/>
              </a:rPr>
              <a:t>Merci !</a:t>
            </a:r>
          </a:p>
        </p:txBody>
      </p:sp>
      <p:sp>
        <p:nvSpPr>
          <p:cNvPr id="2068" name="Oval 2067">
            <a:extLst>
              <a:ext uri="{FF2B5EF4-FFF2-40B4-BE49-F238E27FC236}">
                <a16:creationId xmlns:a16="http://schemas.microsoft.com/office/drawing/2014/main" id="{9EE6F773-742A-491A-9A00-A2A150DF50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4369" y="366810"/>
            <a:ext cx="6124380" cy="612438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en-US" sz="3200"/>
          </a:p>
        </p:txBody>
      </p:sp>
      <p:pic>
        <p:nvPicPr>
          <p:cNvPr id="2050" name="Picture 2" descr="Mr P Thank You Sticker by @ICT_MrP">
            <a:extLst>
              <a:ext uri="{FF2B5EF4-FFF2-40B4-BE49-F238E27FC236}">
                <a16:creationId xmlns:a16="http://schemas.microsoft.com/office/drawing/2014/main" id="{DBF11288-4B8F-AD6B-D83E-52D69EBFAC9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378573" y="1374798"/>
            <a:ext cx="4108404" cy="4108404"/>
          </a:xfrm>
          <a:custGeom>
            <a:avLst/>
            <a:gdLst/>
            <a:ahLst/>
            <a:cxnLst/>
            <a:rect l="l" t="t" r="r" b="b"/>
            <a:pathLst>
              <a:path w="4273177" h="4470400">
                <a:moveTo>
                  <a:pt x="75080" y="0"/>
                </a:moveTo>
                <a:lnTo>
                  <a:pt x="4198097" y="0"/>
                </a:lnTo>
                <a:cubicBezTo>
                  <a:pt x="4239563" y="0"/>
                  <a:pt x="4273177" y="33614"/>
                  <a:pt x="4273177" y="75080"/>
                </a:cubicBezTo>
                <a:lnTo>
                  <a:pt x="4273177" y="4395320"/>
                </a:lnTo>
                <a:cubicBezTo>
                  <a:pt x="4273177" y="4436786"/>
                  <a:pt x="4239563" y="4470400"/>
                  <a:pt x="4198097" y="4470400"/>
                </a:cubicBezTo>
                <a:lnTo>
                  <a:pt x="75080" y="4470400"/>
                </a:lnTo>
                <a:cubicBezTo>
                  <a:pt x="33614" y="4470400"/>
                  <a:pt x="0" y="4436786"/>
                  <a:pt x="0" y="4395320"/>
                </a:cubicBezTo>
                <a:lnTo>
                  <a:pt x="0" y="75080"/>
                </a:lnTo>
                <a:cubicBezTo>
                  <a:pt x="0" y="33614"/>
                  <a:pt x="33614" y="0"/>
                  <a:pt x="75080" y="0"/>
                </a:cubicBezTo>
                <a:close/>
              </a:path>
            </a:pathLst>
          </a:custGeom>
          <a:noFill/>
          <a:extLst>
            <a:ext uri="{909E8E84-426E-40DD-AFC4-6F175D3DCCD1}">
              <a14:hiddenFill xmlns:a14="http://schemas.microsoft.com/office/drawing/2010/main">
                <a:solidFill>
                  <a:srgbClr val="FFFFFF"/>
                </a:solidFill>
              </a14:hiddenFill>
            </a:ext>
          </a:extLst>
        </p:spPr>
      </p:pic>
      <p:sp>
        <p:nvSpPr>
          <p:cNvPr id="4" name="Title 2"/>
          <p:cNvSpPr txBox="1">
            <a:spLocks/>
          </p:cNvSpPr>
          <p:nvPr/>
        </p:nvSpPr>
        <p:spPr>
          <a:xfrm>
            <a:off x="5894962" y="1984443"/>
            <a:ext cx="5458839" cy="4192520"/>
          </a:xfrm>
          <a:prstGeom prst="rect">
            <a:avLst/>
          </a:prstGeom>
        </p:spPr>
        <p:txBody>
          <a:bodyPr vert="horz" lIns="121920" tIns="60960" rIns="121920" bIns="60960" rtlCol="0">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R="0" lvl="0" algn="l" defTabSz="1219170" fontAlgn="auto">
              <a:lnSpc>
                <a:spcPct val="90000"/>
              </a:lnSpc>
              <a:spcBef>
                <a:spcPct val="0"/>
              </a:spcBef>
              <a:spcAft>
                <a:spcPts val="800"/>
              </a:spcAft>
              <a:buClrTx/>
              <a:buSzTx/>
              <a:tabLst/>
              <a:defRPr/>
            </a:pPr>
            <a:endParaRPr kumimoji="0" lang="en-US" sz="3200" b="0" i="0" u="none" strike="noStrike" cap="none" spc="0" normalizeH="0" baseline="0" noProof="0" dirty="0">
              <a:ln>
                <a:noFill/>
              </a:ln>
              <a:solidFill>
                <a:schemeClr val="tx1"/>
              </a:solidFill>
              <a:effectLst/>
              <a:uLnTx/>
              <a:uFillTx/>
              <a:latin typeface="+mn-lt"/>
              <a:ea typeface="+mn-ea"/>
              <a:cs typeface="+mn-cs"/>
            </a:endParaRPr>
          </a:p>
        </p:txBody>
      </p:sp>
      <p:sp>
        <p:nvSpPr>
          <p:cNvPr id="5" name="Espace réservé du numéro de diapositive 4">
            <a:extLst>
              <a:ext uri="{FF2B5EF4-FFF2-40B4-BE49-F238E27FC236}">
                <a16:creationId xmlns:a16="http://schemas.microsoft.com/office/drawing/2014/main" id="{3498F6FB-69F0-B822-2261-6BB19080211C}"/>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35</a:t>
            </a:fld>
            <a:endParaRPr lang="en-US"/>
          </a:p>
        </p:txBody>
      </p:sp>
    </p:spTree>
    <p:extLst>
      <p:ext uri="{BB962C8B-B14F-4D97-AF65-F5344CB8AC3E}">
        <p14:creationId xmlns:p14="http://schemas.microsoft.com/office/powerpoint/2010/main" val="19046543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2" name="Titre 1">
            <a:extLst>
              <a:ext uri="{FF2B5EF4-FFF2-40B4-BE49-F238E27FC236}">
                <a16:creationId xmlns:a16="http://schemas.microsoft.com/office/drawing/2014/main" id="{41279CB0-861B-76BE-73A3-0CA67CD1FD7D}"/>
              </a:ext>
            </a:extLst>
          </p:cNvPr>
          <p:cNvSpPr>
            <a:spLocks noGrp="1"/>
          </p:cNvSpPr>
          <p:nvPr>
            <p:ph type="title"/>
          </p:nvPr>
        </p:nvSpPr>
        <p:spPr>
          <a:xfrm>
            <a:off x="841246" y="673770"/>
            <a:ext cx="3644489" cy="2414488"/>
          </a:xfrm>
        </p:spPr>
        <p:txBody>
          <a:bodyPr anchor="t">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nSpc>
                <a:spcPct val="90000"/>
              </a:lnSpc>
            </a:pPr>
            <a:r>
              <a:rPr lang="fr-FR" sz="4200" u="sng" dirty="0">
                <a:solidFill>
                  <a:srgbClr val="FFFFFF"/>
                </a:solidFill>
              </a:rPr>
              <a:t>Résumé de </a:t>
            </a:r>
            <a:br>
              <a:rPr lang="fr-FR" sz="4200" u="sng" dirty="0">
                <a:solidFill>
                  <a:srgbClr val="FFFFFF"/>
                </a:solidFill>
              </a:rPr>
            </a:br>
            <a:r>
              <a:rPr lang="fr-FR" sz="4200" u="sng" dirty="0">
                <a:solidFill>
                  <a:srgbClr val="FFFFFF"/>
                </a:solidFill>
              </a:rPr>
              <a:t>la situation de communication</a:t>
            </a:r>
          </a:p>
        </p:txBody>
      </p:sp>
      <p:sp>
        <p:nvSpPr>
          <p:cNvPr id="8" name="Espace réservé du contenu 7">
            <a:extLst>
              <a:ext uri="{FF2B5EF4-FFF2-40B4-BE49-F238E27FC236}">
                <a16:creationId xmlns:a16="http://schemas.microsoft.com/office/drawing/2014/main" id="{C5E9F3C6-4990-3420-CE7B-1017DCB543D4}"/>
              </a:ext>
            </a:extLst>
          </p:cNvPr>
          <p:cNvSpPr>
            <a:spLocks noGrp="1"/>
          </p:cNvSpPr>
          <p:nvPr>
            <p:ph idx="1"/>
          </p:nvPr>
        </p:nvSpPr>
        <p:spPr>
          <a:xfrm>
            <a:off x="6095999" y="882315"/>
            <a:ext cx="5254754" cy="5294647"/>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indent="0" algn="just">
              <a:lnSpc>
                <a:spcPct val="250000"/>
              </a:lnSpc>
              <a:buNone/>
            </a:pPr>
            <a:r>
              <a:rPr lang="fr-FR" sz="2200" dirty="0"/>
              <a:t>Sur les photos, les gens font leurs courses au marché. Il y a une boulangerie, une poissonnerie, une boucherie, une fromagerie et un primeur.</a:t>
            </a:r>
          </a:p>
        </p:txBody>
      </p:sp>
      <p:sp>
        <p:nvSpPr>
          <p:cNvPr id="5" name="Espace réservé du numéro de diapositive 4">
            <a:extLst>
              <a:ext uri="{FF2B5EF4-FFF2-40B4-BE49-F238E27FC236}">
                <a16:creationId xmlns:a16="http://schemas.microsoft.com/office/drawing/2014/main" id="{0DEEB155-6408-B65C-64AC-34B5CF303453}"/>
              </a:ext>
            </a:extLst>
          </p:cNvPr>
          <p:cNvSpPr>
            <a:spLocks noGrp="1"/>
          </p:cNvSpPr>
          <p:nvPr>
            <p:ph type="sldNum" sz="quarter" idx="12"/>
          </p:nvPr>
        </p:nvSpPr>
        <p:spPr>
          <a:xfrm>
            <a:off x="8610600" y="6356350"/>
            <a:ext cx="2743200" cy="365125"/>
          </a:xfrm>
        </p:spPr>
        <p:txBody>
          <a:bodyP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nSpc>
                <a:spcPct val="90000"/>
              </a:lnSpc>
              <a:spcAft>
                <a:spcPts val="600"/>
              </a:spcAft>
            </a:pPr>
            <a:fld id="{8A0576F8-4F0C-FD4F-B2E1-A427388F89CF}" type="slidenum">
              <a:rPr lang="en-US" sz="1800" smtClean="0"/>
              <a:pPr>
                <a:lnSpc>
                  <a:spcPct val="90000"/>
                </a:lnSpc>
                <a:spcAft>
                  <a:spcPts val="600"/>
                </a:spcAft>
              </a:pPr>
              <a:t>4</a:t>
            </a:fld>
            <a:endParaRPr lang="en-US" sz="1800"/>
          </a:p>
        </p:txBody>
      </p:sp>
      <p:graphicFrame>
        <p:nvGraphicFramePr>
          <p:cNvPr id="3" name="Diagramme 2">
            <a:extLst>
              <a:ext uri="{FF2B5EF4-FFF2-40B4-BE49-F238E27FC236}">
                <a16:creationId xmlns:a16="http://schemas.microsoft.com/office/drawing/2014/main" id="{F08EE518-E9C9-C0FE-CE26-054FF16AACDE}"/>
              </a:ext>
            </a:extLst>
          </p:cNvPr>
          <p:cNvGraphicFramePr/>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155429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200" dirty="0"/>
              <a:t>À la fin de la </a:t>
            </a:r>
            <a:r>
              <a:rPr lang="fr-FR" sz="3200" dirty="0"/>
              <a:t>leçon</a:t>
            </a:r>
            <a:r>
              <a:rPr lang="en-US" sz="32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Faire mes courses au marché</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2308333353"/>
              </p:ext>
            </p:extLst>
          </p:nvPr>
        </p:nvGraphicFramePr>
        <p:xfrm>
          <a:off x="632372" y="3257439"/>
          <a:ext cx="10944000" cy="2644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5</a:t>
            </a:fld>
            <a:endParaRPr lang="en-US"/>
          </a:p>
        </p:txBody>
      </p:sp>
      <p:graphicFrame>
        <p:nvGraphicFramePr>
          <p:cNvPr id="7" name="Diagramme 6">
            <a:extLst>
              <a:ext uri="{FF2B5EF4-FFF2-40B4-BE49-F238E27FC236}">
                <a16:creationId xmlns:a16="http://schemas.microsoft.com/office/drawing/2014/main" id="{577592AD-4167-44A6-9B45-5B56B0B8AD5E}"/>
              </a:ext>
            </a:extLst>
          </p:cNvPr>
          <p:cNvGraphicFramePr/>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28901672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1000" fill="hold"/>
                                        <p:tgtEl>
                                          <p:spTgt spid="8"/>
                                        </p:tgtEl>
                                        <p:attrNameLst>
                                          <p:attrName>ppt_x</p:attrName>
                                        </p:attrNameLst>
                                      </p:cBhvr>
                                      <p:tavLst>
                                        <p:tav tm="0">
                                          <p:val>
                                            <p:strVal val="#ppt_x"/>
                                          </p:val>
                                        </p:tav>
                                        <p:tav tm="100000">
                                          <p:val>
                                            <p:strVal val="#ppt_x"/>
                                          </p:val>
                                        </p:tav>
                                      </p:tavLst>
                                    </p:anim>
                                    <p:anim calcmode="lin" valueType="num">
                                      <p:cBhvr additive="base">
                                        <p:cTn id="19"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F75A51F3-9CB0-3979-6185-5BEF042D7DCB}"/>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6</a:t>
            </a:fld>
            <a:endParaRPr lang="en-US" dirty="0"/>
          </a:p>
        </p:txBody>
      </p:sp>
      <p:graphicFrame>
        <p:nvGraphicFramePr>
          <p:cNvPr id="5" name="Espace réservé du contenu 2" descr="Liste trapézoïdale avec 4 groupes organisés de gauche à droite avec descriptions des tâches sous chaque groupe">
            <a:extLst>
              <a:ext uri="{FF2B5EF4-FFF2-40B4-BE49-F238E27FC236}">
                <a16:creationId xmlns:a16="http://schemas.microsoft.com/office/drawing/2014/main" id="{51D55DF9-AC7F-B6D4-EDA7-685F0C684F20}"/>
              </a:ext>
            </a:extLst>
          </p:cNvPr>
          <p:cNvGraphicFramePr>
            <a:graphicFrameLocks noGrp="1"/>
          </p:cNvGraphicFramePr>
          <p:nvPr>
            <p:ph idx="1"/>
            <p:extLst>
              <p:ext uri="{D42A27DB-BD31-4B8C-83A1-F6EECF244321}">
                <p14:modId xmlns:p14="http://schemas.microsoft.com/office/powerpoint/2010/main" val="2358031958"/>
              </p:ext>
            </p:extLst>
          </p:nvPr>
        </p:nvGraphicFramePr>
        <p:xfrm>
          <a:off x="609600" y="1600201"/>
          <a:ext cx="10972800" cy="45254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me 2">
            <a:extLst>
              <a:ext uri="{FF2B5EF4-FFF2-40B4-BE49-F238E27FC236}">
                <a16:creationId xmlns:a16="http://schemas.microsoft.com/office/drawing/2014/main" id="{B3168FCC-3FA1-0073-73A2-F5726AA07657}"/>
              </a:ext>
            </a:extLst>
          </p:cNvPr>
          <p:cNvGraphicFramePr/>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Rectangle 5">
            <a:extLst>
              <a:ext uri="{FF2B5EF4-FFF2-40B4-BE49-F238E27FC236}">
                <a16:creationId xmlns:a16="http://schemas.microsoft.com/office/drawing/2014/main" id="{D6BCEBFB-85BA-E945-B473-737DCB677874}"/>
              </a:ext>
            </a:extLst>
          </p:cNvPr>
          <p:cNvSpPr/>
          <p:nvPr/>
        </p:nvSpPr>
        <p:spPr>
          <a:xfrm>
            <a:off x="3428954" y="1495762"/>
            <a:ext cx="5334089" cy="923330"/>
          </a:xfrm>
          <a:prstGeom prst="rect">
            <a:avLst/>
          </a:prstGeom>
          <a:noFill/>
        </p:spPr>
        <p:txBody>
          <a:bodyPr wrap="none" lIns="91440" tIns="45720" rIns="91440" bIns="45720">
            <a:spAutoFit/>
          </a:bodyPr>
          <a:lstStyle/>
          <a:p>
            <a:pPr algn="ctr"/>
            <a:r>
              <a:rPr lang="fr-F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Etapes de la leçon</a:t>
            </a:r>
          </a:p>
        </p:txBody>
      </p:sp>
    </p:spTree>
    <p:extLst>
      <p:ext uri="{BB962C8B-B14F-4D97-AF65-F5344CB8AC3E}">
        <p14:creationId xmlns:p14="http://schemas.microsoft.com/office/powerpoint/2010/main" val="11543428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B13B31FF-060E-0DD9-F16E-A9F549D6916E}"/>
              </a:ext>
            </a:extLst>
          </p:cNvPr>
          <p:cNvSpPr>
            <a:spLocks noGrp="1"/>
          </p:cNvSpPr>
          <p:nvPr>
            <p:ph type="title"/>
          </p:nvPr>
        </p:nvSpPr>
        <p:spPr>
          <a:xfrm>
            <a:off x="556532" y="643467"/>
            <a:ext cx="11210925" cy="744836"/>
          </a:xfrm>
        </p:spPr>
        <p:style>
          <a:lnRef idx="1">
            <a:schemeClr val="accent4"/>
          </a:lnRef>
          <a:fillRef idx="3">
            <a:schemeClr val="accent4"/>
          </a:fillRef>
          <a:effectRef idx="2">
            <a:schemeClr val="accent4"/>
          </a:effectRef>
          <a:fontRef idx="minor">
            <a:schemeClr val="lt1"/>
          </a:fontRef>
        </p:style>
        <p:txBody>
          <a:bodyPr vert="horz" lIns="91440" tIns="45720" rIns="91440" bIns="45720" rtlCol="0" anchor="ctr">
            <a:normAutofit/>
          </a:bodyPr>
          <a:lstStyle/>
          <a:p>
            <a:pPr algn="ctr"/>
            <a:r>
              <a:rPr lang="en-US" sz="3200" kern="1200">
                <a:solidFill>
                  <a:schemeClr val="bg1"/>
                </a:solidFill>
                <a:latin typeface="+mj-lt"/>
                <a:ea typeface="+mj-ea"/>
                <a:cs typeface="+mj-cs"/>
              </a:rPr>
              <a:t>III. Compréhension détaillée</a:t>
            </a:r>
          </a:p>
        </p:txBody>
      </p:sp>
      <p:pic>
        <p:nvPicPr>
          <p:cNvPr id="5" name="Espace réservé du contenu 4" descr="Une image contenant texte, reçu&#10;&#10;Description générée automatiquement">
            <a:extLst>
              <a:ext uri="{FF2B5EF4-FFF2-40B4-BE49-F238E27FC236}">
                <a16:creationId xmlns:a16="http://schemas.microsoft.com/office/drawing/2014/main" id="{506F122C-0DB2-6B65-8C0D-7154C9C1EAEC}"/>
              </a:ext>
            </a:extLst>
          </p:cNvPr>
          <p:cNvPicPr>
            <a:picLocks noGrp="1" noChangeAspect="1"/>
          </p:cNvPicPr>
          <p:nvPr>
            <p:ph idx="1"/>
          </p:nvPr>
        </p:nvPicPr>
        <p:blipFill>
          <a:blip r:embed="rId4"/>
          <a:stretch>
            <a:fillRect/>
          </a:stretch>
        </p:blipFill>
        <p:spPr>
          <a:xfrm>
            <a:off x="1843964" y="1648723"/>
            <a:ext cx="8504070" cy="4911103"/>
          </a:xfrm>
          <a:prstGeom prst="rect">
            <a:avLst/>
          </a:prstGeom>
        </p:spPr>
      </p:pic>
      <p:sp>
        <p:nvSpPr>
          <p:cNvPr id="4" name="Espace réservé du numéro de diapositive 3">
            <a:extLst>
              <a:ext uri="{FF2B5EF4-FFF2-40B4-BE49-F238E27FC236}">
                <a16:creationId xmlns:a16="http://schemas.microsoft.com/office/drawing/2014/main" id="{DFAAE085-1DF1-91E9-AE86-01E94BD77483}"/>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B1ADF21E-F27C-415E-A9FB-34CE916D6451}" type="slidenum">
              <a:rPr lang="en-US" smtClean="0"/>
              <a:pPr>
                <a:spcAft>
                  <a:spcPts val="600"/>
                </a:spcAft>
              </a:pPr>
              <a:t>7</a:t>
            </a:fld>
            <a:endParaRPr lang="en-US"/>
          </a:p>
        </p:txBody>
      </p:sp>
      <p:pic>
        <p:nvPicPr>
          <p:cNvPr id="6" name="dossier_4_piste_46">
            <a:hlinkClick r:id="" action="ppaction://media"/>
            <a:extLst>
              <a:ext uri="{FF2B5EF4-FFF2-40B4-BE49-F238E27FC236}">
                <a16:creationId xmlns:a16="http://schemas.microsoft.com/office/drawing/2014/main" id="{02E03A03-FDCA-EAE2-97A1-6BDAD220981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918712" y="1961116"/>
            <a:ext cx="304800" cy="304800"/>
          </a:xfrm>
          <a:prstGeom prst="rect">
            <a:avLst/>
          </a:prstGeom>
        </p:spPr>
      </p:pic>
      <p:sp>
        <p:nvSpPr>
          <p:cNvPr id="7" name="Étoile : 5 branches 6">
            <a:extLst>
              <a:ext uri="{FF2B5EF4-FFF2-40B4-BE49-F238E27FC236}">
                <a16:creationId xmlns:a16="http://schemas.microsoft.com/office/drawing/2014/main" id="{F4D5E062-6BD7-513C-B611-2B84DD5DB446}"/>
              </a:ext>
            </a:extLst>
          </p:cNvPr>
          <p:cNvSpPr/>
          <p:nvPr/>
        </p:nvSpPr>
        <p:spPr>
          <a:xfrm>
            <a:off x="6811618" y="5807828"/>
            <a:ext cx="430695" cy="365125"/>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Étoile : 5 branches 7">
            <a:extLst>
              <a:ext uri="{FF2B5EF4-FFF2-40B4-BE49-F238E27FC236}">
                <a16:creationId xmlns:a16="http://schemas.microsoft.com/office/drawing/2014/main" id="{1C746678-3012-4A04-9865-FD83DDA8448A}"/>
              </a:ext>
            </a:extLst>
          </p:cNvPr>
          <p:cNvSpPr/>
          <p:nvPr/>
        </p:nvSpPr>
        <p:spPr>
          <a:xfrm>
            <a:off x="4684644" y="6377263"/>
            <a:ext cx="430695" cy="365125"/>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3" name="Diagramme 2">
            <a:extLst>
              <a:ext uri="{FF2B5EF4-FFF2-40B4-BE49-F238E27FC236}">
                <a16:creationId xmlns:a16="http://schemas.microsoft.com/office/drawing/2014/main" id="{56339146-7A5E-20D5-2840-6438B822E79E}"/>
              </a:ext>
            </a:extLst>
          </p:cNvPr>
          <p:cNvGraphicFramePr/>
          <p:nvPr>
            <p:extLst>
              <p:ext uri="{D42A27DB-BD31-4B8C-83A1-F6EECF244321}">
                <p14:modId xmlns:p14="http://schemas.microsoft.com/office/powerpoint/2010/main" val="2703901058"/>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950300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5358"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anim calcmode="lin" valueType="num">
                                      <p:cBhvr>
                                        <p:cTn id="19" dur="1000" fill="hold"/>
                                        <p:tgtEl>
                                          <p:spTgt spid="8"/>
                                        </p:tgtEl>
                                        <p:attrNameLst>
                                          <p:attrName>ppt_x</p:attrName>
                                        </p:attrNameLst>
                                      </p:cBhvr>
                                      <p:tavLst>
                                        <p:tav tm="0">
                                          <p:val>
                                            <p:strVal val="#ppt_x"/>
                                          </p:val>
                                        </p:tav>
                                        <p:tav tm="100000">
                                          <p:val>
                                            <p:strVal val="#ppt_x"/>
                                          </p:val>
                                        </p:tav>
                                      </p:tavLst>
                                    </p:anim>
                                    <p:anim calcmode="lin" valueType="num">
                                      <p:cBhvr>
                                        <p:cTn id="2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1" fill="hold" display="0">
                  <p:stCondLst>
                    <p:cond delay="indefinite"/>
                  </p:stCondLst>
                  <p:endCondLst>
                    <p:cond evt="onStopAudio" delay="0">
                      <p:tgtEl>
                        <p:sldTgt/>
                      </p:tgtEl>
                    </p:cond>
                  </p:endCondLst>
                </p:cTn>
                <p:tgtEl>
                  <p:spTgt spid="6"/>
                </p:tgtEl>
              </p:cMediaNode>
            </p:audio>
          </p:childTnLst>
        </p:cTn>
      </p:par>
    </p:tnLst>
    <p:bldLst>
      <p:bldP spid="7"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Espace réservé du numéro de diapositive 3">
            <a:extLst>
              <a:ext uri="{FF2B5EF4-FFF2-40B4-BE49-F238E27FC236}">
                <a16:creationId xmlns:a16="http://schemas.microsoft.com/office/drawing/2014/main" id="{85208C12-C39E-BCC4-7B64-B5D5AB696E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B1ADF21E-F27C-415E-A9FB-34CE916D6451}" type="slidenum">
              <a:rPr lang="en-US">
                <a:solidFill>
                  <a:srgbClr val="FFFFFF"/>
                </a:solidFill>
              </a:rPr>
              <a:pPr>
                <a:spcAft>
                  <a:spcPts val="600"/>
                </a:spcAft>
              </a:pPr>
              <a:t>8</a:t>
            </a:fld>
            <a:endParaRPr lang="en-US">
              <a:solidFill>
                <a:srgbClr val="FFFFFF"/>
              </a:solidFill>
            </a:endParaRPr>
          </a:p>
        </p:txBody>
      </p:sp>
      <p:graphicFrame>
        <p:nvGraphicFramePr>
          <p:cNvPr id="5" name="Espace réservé du contenu 4">
            <a:extLst>
              <a:ext uri="{FF2B5EF4-FFF2-40B4-BE49-F238E27FC236}">
                <a16:creationId xmlns:a16="http://schemas.microsoft.com/office/drawing/2014/main" id="{46604511-6158-F587-255E-2E192B9B1C00}"/>
              </a:ext>
            </a:extLst>
          </p:cNvPr>
          <p:cNvGraphicFramePr>
            <a:graphicFrameLocks noGrp="1"/>
          </p:cNvGraphicFramePr>
          <p:nvPr>
            <p:ph idx="1"/>
            <p:extLst>
              <p:ext uri="{D42A27DB-BD31-4B8C-83A1-F6EECF244321}">
                <p14:modId xmlns:p14="http://schemas.microsoft.com/office/powerpoint/2010/main" val="4147820883"/>
              </p:ext>
            </p:extLst>
          </p:nvPr>
        </p:nvGraphicFramePr>
        <p:xfrm>
          <a:off x="752869" y="648397"/>
          <a:ext cx="10686261" cy="5467923"/>
        </p:xfrm>
        <a:graphic>
          <a:graphicData uri="http://schemas.openxmlformats.org/drawingml/2006/table">
            <a:tbl>
              <a:tblPr firstRow="1" firstCol="1" bandRow="1">
                <a:tableStyleId>{69012ECD-51FC-41F1-AA8D-1B2483CD663E}</a:tableStyleId>
              </a:tblPr>
              <a:tblGrid>
                <a:gridCol w="4008193">
                  <a:extLst>
                    <a:ext uri="{9D8B030D-6E8A-4147-A177-3AD203B41FA5}">
                      <a16:colId xmlns:a16="http://schemas.microsoft.com/office/drawing/2014/main" val="3844530735"/>
                    </a:ext>
                  </a:extLst>
                </a:gridCol>
                <a:gridCol w="6678068">
                  <a:extLst>
                    <a:ext uri="{9D8B030D-6E8A-4147-A177-3AD203B41FA5}">
                      <a16:colId xmlns:a16="http://schemas.microsoft.com/office/drawing/2014/main" val="3919144858"/>
                    </a:ext>
                  </a:extLst>
                </a:gridCol>
              </a:tblGrid>
              <a:tr h="538616">
                <a:tc>
                  <a:txBody>
                    <a:bodyPr/>
                    <a:lstStyle/>
                    <a:p>
                      <a:pPr algn="ctr">
                        <a:lnSpc>
                          <a:spcPct val="107000"/>
                        </a:lnSpc>
                        <a:spcAft>
                          <a:spcPts val="800"/>
                        </a:spcAft>
                      </a:pPr>
                      <a:r>
                        <a:rPr lang="fr-FR" sz="2800" b="1" cap="none" spc="0" dirty="0">
                          <a:solidFill>
                            <a:schemeClr val="bg1"/>
                          </a:solidFill>
                          <a:effectLst/>
                        </a:rPr>
                        <a:t>Passer commande</a:t>
                      </a:r>
                      <a:endParaRPr lang="fr-FR" sz="2800" b="1"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685" marR="125451" marT="20482" marB="15361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800" b="1" cap="none" spc="0" dirty="0">
                          <a:solidFill>
                            <a:schemeClr val="bg1"/>
                          </a:solidFill>
                          <a:effectLst/>
                        </a:rPr>
                        <a:t>Les aliments</a:t>
                      </a:r>
                      <a:endParaRPr lang="fr-FR" sz="2800" b="1"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685" marR="125451" marT="20482" marB="15361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48591671"/>
                  </a:ext>
                </a:extLst>
              </a:tr>
              <a:tr h="425433">
                <a:tc>
                  <a:txBody>
                    <a:bodyPr/>
                    <a:lstStyle/>
                    <a:p>
                      <a:pPr>
                        <a:lnSpc>
                          <a:spcPct val="107000"/>
                        </a:lnSpc>
                        <a:spcAft>
                          <a:spcPts val="800"/>
                        </a:spcAft>
                      </a:pPr>
                      <a:r>
                        <a:rPr lang="fr-FR" sz="2000" b="0" cap="none" spc="0" dirty="0">
                          <a:solidFill>
                            <a:schemeClr val="tx1"/>
                          </a:solidFill>
                          <a:effectLst/>
                        </a:rPr>
                        <a:t>Je voudrais </a:t>
                      </a:r>
                      <a:endParaRPr lang="fr-FR" sz="2000" b="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685" marR="125451" marT="20482" marB="15361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cap="none" spc="0" dirty="0">
                          <a:solidFill>
                            <a:schemeClr val="tx1"/>
                          </a:solidFill>
                          <a:effectLst/>
                        </a:rPr>
                        <a:t>des tomates</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685" marR="125451" marT="20482" marB="15361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79249999"/>
                  </a:ext>
                </a:extLst>
              </a:tr>
              <a:tr h="425433">
                <a:tc>
                  <a:txBody>
                    <a:bodyPr/>
                    <a:lstStyle/>
                    <a:p>
                      <a:pPr>
                        <a:lnSpc>
                          <a:spcPct val="107000"/>
                        </a:lnSpc>
                        <a:spcAft>
                          <a:spcPts val="800"/>
                        </a:spcAft>
                      </a:pPr>
                      <a:r>
                        <a:rPr lang="fr-FR" sz="2000" b="0" cap="none" spc="0">
                          <a:solidFill>
                            <a:schemeClr val="tx1"/>
                          </a:solidFill>
                          <a:effectLst/>
                        </a:rPr>
                        <a:t>Vous avez </a:t>
                      </a:r>
                      <a:endParaRPr lang="fr-FR" sz="2000" b="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685" marR="125451" marT="20482" marB="15361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cap="none" spc="0" dirty="0">
                          <a:solidFill>
                            <a:schemeClr val="tx1"/>
                          </a:solidFill>
                          <a:effectLst/>
                        </a:rPr>
                        <a:t>de la salade</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685" marR="125451" marT="20482" marB="15361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89588"/>
                  </a:ext>
                </a:extLst>
              </a:tr>
              <a:tr h="425433">
                <a:tc>
                  <a:txBody>
                    <a:bodyPr/>
                    <a:lstStyle/>
                    <a:p>
                      <a:pPr>
                        <a:lnSpc>
                          <a:spcPct val="107000"/>
                        </a:lnSpc>
                        <a:spcAft>
                          <a:spcPts val="800"/>
                        </a:spcAft>
                      </a:pPr>
                      <a:r>
                        <a:rPr lang="fr-FR" sz="2000" b="0" cap="none" spc="0" dirty="0">
                          <a:solidFill>
                            <a:schemeClr val="tx1"/>
                          </a:solidFill>
                          <a:effectLst/>
                        </a:rPr>
                        <a:t>Vous avez</a:t>
                      </a:r>
                      <a:endParaRPr lang="fr-FR" sz="2000" b="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685" marR="125451" marT="20482" marB="15361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cap="none" spc="0" dirty="0">
                          <a:solidFill>
                            <a:schemeClr val="tx1"/>
                          </a:solidFill>
                          <a:effectLst/>
                        </a:rPr>
                        <a:t>des courgettes</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685" marR="125451" marT="20482" marB="15361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46022423"/>
                  </a:ext>
                </a:extLst>
              </a:tr>
              <a:tr h="425433">
                <a:tc>
                  <a:txBody>
                    <a:bodyPr/>
                    <a:lstStyle/>
                    <a:p>
                      <a:pPr>
                        <a:lnSpc>
                          <a:spcPct val="107000"/>
                        </a:lnSpc>
                        <a:spcAft>
                          <a:spcPts val="800"/>
                        </a:spcAft>
                      </a:pPr>
                      <a:r>
                        <a:rPr lang="fr-FR" sz="2000" b="0" cap="none" spc="0">
                          <a:solidFill>
                            <a:schemeClr val="tx1"/>
                          </a:solidFill>
                          <a:effectLst/>
                        </a:rPr>
                        <a:t>Je veux</a:t>
                      </a:r>
                      <a:endParaRPr lang="fr-FR" sz="2000" b="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685" marR="125451" marT="20482" marB="15361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cap="none" spc="0" dirty="0">
                          <a:solidFill>
                            <a:schemeClr val="tx1"/>
                          </a:solidFill>
                          <a:effectLst/>
                        </a:rPr>
                        <a:t>du potiron</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685" marR="125451" marT="20482" marB="15361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7048093"/>
                  </a:ext>
                </a:extLst>
              </a:tr>
              <a:tr h="425433">
                <a:tc>
                  <a:txBody>
                    <a:bodyPr/>
                    <a:lstStyle/>
                    <a:p>
                      <a:pPr>
                        <a:lnSpc>
                          <a:spcPct val="107000"/>
                        </a:lnSpc>
                        <a:spcAft>
                          <a:spcPts val="800"/>
                        </a:spcAft>
                      </a:pPr>
                      <a:r>
                        <a:rPr lang="fr-FR" sz="2000" b="0" cap="none" spc="0" dirty="0">
                          <a:solidFill>
                            <a:schemeClr val="tx1"/>
                          </a:solidFill>
                          <a:effectLst/>
                        </a:rPr>
                        <a:t>Je voudrais</a:t>
                      </a:r>
                      <a:endParaRPr lang="fr-FR" sz="2000" b="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685" marR="125451" marT="20482" marB="15361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cap="none" spc="0" dirty="0">
                          <a:solidFill>
                            <a:schemeClr val="tx1"/>
                          </a:solidFill>
                          <a:effectLst/>
                        </a:rPr>
                        <a:t>4 oignons, 3 poireaux, des haricots verts </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685" marR="125451" marT="20482" marB="15361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10005110"/>
                  </a:ext>
                </a:extLst>
              </a:tr>
              <a:tr h="425433">
                <a:tc>
                  <a:txBody>
                    <a:bodyPr/>
                    <a:lstStyle/>
                    <a:p>
                      <a:pPr>
                        <a:lnSpc>
                          <a:spcPct val="107000"/>
                        </a:lnSpc>
                        <a:spcAft>
                          <a:spcPts val="800"/>
                        </a:spcAft>
                      </a:pPr>
                      <a:r>
                        <a:rPr lang="fr-FR" sz="2000" b="0" cap="none" spc="0" dirty="0">
                          <a:solidFill>
                            <a:schemeClr val="tx1"/>
                          </a:solidFill>
                          <a:effectLst/>
                        </a:rPr>
                        <a:t> </a:t>
                      </a:r>
                      <a:endParaRPr lang="fr-FR" sz="2000" b="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685" marR="125451" marT="20482" marB="15361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cap="none" spc="0" dirty="0">
                          <a:solidFill>
                            <a:schemeClr val="tx1"/>
                          </a:solidFill>
                          <a:effectLst/>
                        </a:rPr>
                        <a:t>Une salade, s’il vous plait.</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685" marR="125451" marT="20482" marB="15361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0521392"/>
                  </a:ext>
                </a:extLst>
              </a:tr>
              <a:tr h="425433">
                <a:tc>
                  <a:txBody>
                    <a:bodyPr/>
                    <a:lstStyle/>
                    <a:p>
                      <a:pPr>
                        <a:lnSpc>
                          <a:spcPct val="107000"/>
                        </a:lnSpc>
                        <a:spcAft>
                          <a:spcPts val="800"/>
                        </a:spcAft>
                      </a:pPr>
                      <a:endParaRPr lang="fr-FR" sz="2000" b="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685" marR="125451" marT="20482" marB="15361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cap="none" spc="0" dirty="0">
                          <a:solidFill>
                            <a:schemeClr val="tx1"/>
                          </a:solidFill>
                          <a:effectLst/>
                        </a:rPr>
                        <a:t>Des pommes de terre</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685" marR="125451" marT="20482" marB="15361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99699460"/>
                  </a:ext>
                </a:extLst>
              </a:tr>
              <a:tr h="425433">
                <a:tc>
                  <a:txBody>
                    <a:bodyPr/>
                    <a:lstStyle/>
                    <a:p>
                      <a:pPr>
                        <a:lnSpc>
                          <a:spcPct val="107000"/>
                        </a:lnSpc>
                        <a:spcAft>
                          <a:spcPts val="800"/>
                        </a:spcAft>
                      </a:pPr>
                      <a:endParaRPr lang="fr-FR" sz="2000" b="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685" marR="125451" marT="20482" marB="15361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cap="none" spc="0" dirty="0">
                          <a:solidFill>
                            <a:schemeClr val="tx1"/>
                          </a:solidFill>
                          <a:effectLst/>
                        </a:rPr>
                        <a:t>Des pommes, des poires</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685" marR="125451" marT="20482" marB="15361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99557084"/>
                  </a:ext>
                </a:extLst>
              </a:tr>
              <a:tr h="425433">
                <a:tc>
                  <a:txBody>
                    <a:bodyPr/>
                    <a:lstStyle/>
                    <a:p>
                      <a:pPr>
                        <a:lnSpc>
                          <a:spcPct val="107000"/>
                        </a:lnSpc>
                        <a:spcAft>
                          <a:spcPts val="800"/>
                        </a:spcAft>
                      </a:pPr>
                      <a:endParaRPr lang="fr-FR" sz="2000" b="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685" marR="125451" marT="20482" marB="15361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cap="none" spc="0" dirty="0">
                          <a:solidFill>
                            <a:schemeClr val="tx1"/>
                          </a:solidFill>
                          <a:effectLst/>
                        </a:rPr>
                        <a:t>4 ou 5 poires</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685" marR="125451" marT="20482" marB="15361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15985103"/>
                  </a:ext>
                </a:extLst>
              </a:tr>
              <a:tr h="425433">
                <a:tc>
                  <a:txBody>
                    <a:bodyPr/>
                    <a:lstStyle/>
                    <a:p>
                      <a:pPr>
                        <a:lnSpc>
                          <a:spcPct val="107000"/>
                        </a:lnSpc>
                        <a:spcAft>
                          <a:spcPts val="800"/>
                        </a:spcAft>
                      </a:pPr>
                      <a:r>
                        <a:rPr lang="fr-FR" sz="2000" b="0" cap="none" spc="0" dirty="0">
                          <a:solidFill>
                            <a:schemeClr val="tx1"/>
                          </a:solidFill>
                          <a:effectLst/>
                        </a:rPr>
                        <a:t>(je ne veux pas)</a:t>
                      </a:r>
                      <a:endParaRPr lang="fr-FR" sz="2000" b="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685" marR="125451" marT="20482" marB="15361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cap="none" spc="0" dirty="0">
                          <a:solidFill>
                            <a:schemeClr val="tx1"/>
                          </a:solidFill>
                          <a:effectLst/>
                        </a:rPr>
                        <a:t>De cerises</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685" marR="125451" marT="20482" marB="15361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17578896"/>
                  </a:ext>
                </a:extLst>
              </a:tr>
            </a:tbl>
          </a:graphicData>
        </a:graphic>
      </p:graphicFrame>
      <p:graphicFrame>
        <p:nvGraphicFramePr>
          <p:cNvPr id="2" name="Diagramme 1">
            <a:extLst>
              <a:ext uri="{FF2B5EF4-FFF2-40B4-BE49-F238E27FC236}">
                <a16:creationId xmlns:a16="http://schemas.microsoft.com/office/drawing/2014/main" id="{6BA4692C-A399-02FD-62A2-3B88A15FC509}"/>
              </a:ext>
            </a:extLst>
          </p:cNvPr>
          <p:cNvGraphicFramePr/>
          <p:nvPr>
            <p:extLst>
              <p:ext uri="{D42A27DB-BD31-4B8C-83A1-F6EECF244321}">
                <p14:modId xmlns:p14="http://schemas.microsoft.com/office/powerpoint/2010/main" val="2757158244"/>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591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lowchart: Document 10">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6D0E38C3-F930-80B0-037C-6A220CB63DE6}"/>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200" kern="1200">
                <a:solidFill>
                  <a:srgbClr val="FFFFFF"/>
                </a:solidFill>
                <a:latin typeface="+mj-lt"/>
                <a:ea typeface="+mj-ea"/>
                <a:cs typeface="+mj-cs"/>
              </a:rPr>
              <a:t>Script</a:t>
            </a:r>
          </a:p>
        </p:txBody>
      </p:sp>
      <p:pic>
        <p:nvPicPr>
          <p:cNvPr id="6" name="Espace réservé du contenu 5">
            <a:extLst>
              <a:ext uri="{FF2B5EF4-FFF2-40B4-BE49-F238E27FC236}">
                <a16:creationId xmlns:a16="http://schemas.microsoft.com/office/drawing/2014/main" id="{039AF69A-C691-920D-F1CD-879DC778C2EA}"/>
              </a:ext>
            </a:extLst>
          </p:cNvPr>
          <p:cNvPicPr>
            <a:picLocks noGrp="1" noChangeAspect="1"/>
          </p:cNvPicPr>
          <p:nvPr>
            <p:ph idx="1"/>
          </p:nvPr>
        </p:nvPicPr>
        <p:blipFill>
          <a:blip r:embed="rId2"/>
          <a:stretch>
            <a:fillRect/>
          </a:stretch>
        </p:blipFill>
        <p:spPr>
          <a:xfrm>
            <a:off x="4500600" y="640080"/>
            <a:ext cx="6762203" cy="5578816"/>
          </a:xfrm>
          <a:prstGeom prst="rect">
            <a:avLst/>
          </a:prstGeom>
        </p:spPr>
      </p:pic>
      <p:sp>
        <p:nvSpPr>
          <p:cNvPr id="4" name="Espace réservé du numéro de diapositive 3">
            <a:extLst>
              <a:ext uri="{FF2B5EF4-FFF2-40B4-BE49-F238E27FC236}">
                <a16:creationId xmlns:a16="http://schemas.microsoft.com/office/drawing/2014/main" id="{D2FCD00C-83A6-E76C-355A-BFA5D072F2AC}"/>
              </a:ext>
            </a:extLst>
          </p:cNvPr>
          <p:cNvSpPr>
            <a:spLocks noGrp="1"/>
          </p:cNvSpPr>
          <p:nvPr>
            <p:ph type="sldNum" sz="quarter" idx="12"/>
          </p:nvPr>
        </p:nvSpPr>
        <p:spPr>
          <a:xfrm>
            <a:off x="10926476" y="6356350"/>
            <a:ext cx="625443" cy="365125"/>
          </a:xfrm>
          <a:noFill/>
        </p:spPr>
        <p:txBody>
          <a:bodyPr vert="horz" lIns="91440" tIns="45720" rIns="91440" bIns="45720" rtlCol="0" anchor="ctr">
            <a:normAutofit/>
          </a:bodyPr>
          <a:lstStyle/>
          <a:p>
            <a:pPr algn="l">
              <a:spcAft>
                <a:spcPts val="600"/>
              </a:spcAft>
            </a:pPr>
            <a:fld id="{B1ADF21E-F27C-415E-A9FB-34CE916D6451}" type="slidenum">
              <a:rPr lang="en-US" smtClean="0"/>
              <a:pPr algn="l">
                <a:spcAft>
                  <a:spcPts val="600"/>
                </a:spcAft>
              </a:pPr>
              <a:t>9</a:t>
            </a:fld>
            <a:endParaRPr lang="en-US"/>
          </a:p>
        </p:txBody>
      </p:sp>
      <p:graphicFrame>
        <p:nvGraphicFramePr>
          <p:cNvPr id="3" name="Diagramme 2">
            <a:extLst>
              <a:ext uri="{FF2B5EF4-FFF2-40B4-BE49-F238E27FC236}">
                <a16:creationId xmlns:a16="http://schemas.microsoft.com/office/drawing/2014/main" id="{E76AB941-4597-CAFD-3F17-EDD1C98E53C6}"/>
              </a:ext>
            </a:extLst>
          </p:cNvPr>
          <p:cNvGraphicFramePr/>
          <p:nvPr>
            <p:extLst>
              <p:ext uri="{D42A27DB-BD31-4B8C-83A1-F6EECF244321}">
                <p14:modId xmlns:p14="http://schemas.microsoft.com/office/powerpoint/2010/main" val="2757158244"/>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9199704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2054</TotalTime>
  <Words>2174</Words>
  <Application>Microsoft Office PowerPoint</Application>
  <PresentationFormat>Grand écran</PresentationFormat>
  <Paragraphs>565</Paragraphs>
  <Slides>35</Slides>
  <Notes>4</Notes>
  <HiddenSlides>2</HiddenSlides>
  <MMClips>3</MMClips>
  <ScaleCrop>false</ScaleCrop>
  <HeadingPairs>
    <vt:vector size="6" baseType="variant">
      <vt:variant>
        <vt:lpstr>Polices utilisées</vt:lpstr>
      </vt:variant>
      <vt:variant>
        <vt:i4>4</vt:i4>
      </vt:variant>
      <vt:variant>
        <vt:lpstr>Thème</vt:lpstr>
      </vt:variant>
      <vt:variant>
        <vt:i4>6</vt:i4>
      </vt:variant>
      <vt:variant>
        <vt:lpstr>Titres des diapositives</vt:lpstr>
      </vt:variant>
      <vt:variant>
        <vt:i4>35</vt:i4>
      </vt:variant>
    </vt:vector>
  </HeadingPairs>
  <TitlesOfParts>
    <vt:vector size="45" baseType="lpstr">
      <vt:lpstr>UD Digi Kyokasho NK-R</vt:lpstr>
      <vt:lpstr>Arial</vt:lpstr>
      <vt:lpstr>Calibri</vt:lpstr>
      <vt:lpstr>Calibri Light</vt:lpstr>
      <vt:lpstr>Thème Office</vt:lpstr>
      <vt:lpstr>Office Theme</vt:lpstr>
      <vt:lpstr>1_Office Theme</vt:lpstr>
      <vt:lpstr>1_Thème Office</vt:lpstr>
      <vt:lpstr>Thème Office</vt:lpstr>
      <vt:lpstr>Office Theme</vt:lpstr>
      <vt:lpstr>Au marché</vt:lpstr>
      <vt:lpstr>I. Starter</vt:lpstr>
      <vt:lpstr>II. Compréhension globale</vt:lpstr>
      <vt:lpstr>Résumé de  la situation de communication</vt:lpstr>
      <vt:lpstr>À la fin de la leçon…</vt:lpstr>
      <vt:lpstr>Présentation PowerPoint</vt:lpstr>
      <vt:lpstr>III. Compréhension détaillée</vt:lpstr>
      <vt:lpstr>Présentation PowerPoint</vt:lpstr>
      <vt:lpstr>Script</vt:lpstr>
      <vt:lpstr>Kahoot time ! </vt:lpstr>
      <vt:lpstr>IV. Vocabulaire :  les fruits et légumes  du marché</vt:lpstr>
      <vt:lpstr>Les magasins</vt:lpstr>
      <vt:lpstr>Practice your pronunciation !</vt:lpstr>
      <vt:lpstr>V. Grammaire (1) : le verbe VOULOIR</vt:lpstr>
      <vt:lpstr>Présentation PowerPoint</vt:lpstr>
      <vt:lpstr>Le verbe VOULOIR (3 bases)</vt:lpstr>
      <vt:lpstr>Practice your pronunciation !</vt:lpstr>
      <vt:lpstr>Kahoot time ! </vt:lpstr>
      <vt:lpstr>Les présentatifs</vt:lpstr>
      <vt:lpstr>Exercice 6 p.59</vt:lpstr>
      <vt:lpstr>V. Grammaire (2) :  Indiquer une quantité indéfinie</vt:lpstr>
      <vt:lpstr>Présentation PowerPoint</vt:lpstr>
      <vt:lpstr>Présentation PowerPoint</vt:lpstr>
      <vt:lpstr>Practice your pronunciation !</vt:lpstr>
      <vt:lpstr>Comparaison entre les différents articles</vt:lpstr>
      <vt:lpstr>Exercice 11 p.63</vt:lpstr>
      <vt:lpstr>Exercice 4 p.59</vt:lpstr>
      <vt:lpstr>Kahoot time !</vt:lpstr>
      <vt:lpstr>Présentation PowerPoint</vt:lpstr>
      <vt:lpstr>Présentation PowerPoint</vt:lpstr>
      <vt:lpstr>VII. Production</vt:lpstr>
      <vt:lpstr>VIII. Activités en ligne</vt:lpstr>
      <vt:lpstr>How well have you performed with the Learning Objectives?</vt:lpstr>
      <vt:lpstr>Plenary and self reflection</vt:lpstr>
      <vt:lpstr>Merci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 une comédie ?</dc:title>
  <dc:creator>Chan, Makara Valery Ouk</dc:creator>
  <cp:lastModifiedBy>Chan, Makara Valery Ouk</cp:lastModifiedBy>
  <cp:revision>34</cp:revision>
  <dcterms:created xsi:type="dcterms:W3CDTF">2022-11-20T15:40:56Z</dcterms:created>
  <dcterms:modified xsi:type="dcterms:W3CDTF">2023-02-23T14:30:11Z</dcterms:modified>
</cp:coreProperties>
</file>