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2.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 id="2147483731" r:id="rId3"/>
    <p:sldMasterId id="2147483729" r:id="rId4"/>
    <p:sldMasterId id="2147483717" r:id="rId5"/>
  </p:sldMasterIdLst>
  <p:notesMasterIdLst>
    <p:notesMasterId r:id="rId59"/>
  </p:notesMasterIdLst>
  <p:sldIdLst>
    <p:sldId id="256" r:id="rId6"/>
    <p:sldId id="274" r:id="rId7"/>
    <p:sldId id="257" r:id="rId8"/>
    <p:sldId id="258" r:id="rId9"/>
    <p:sldId id="264" r:id="rId10"/>
    <p:sldId id="265" r:id="rId11"/>
    <p:sldId id="266" r:id="rId12"/>
    <p:sldId id="259" r:id="rId13"/>
    <p:sldId id="276" r:id="rId14"/>
    <p:sldId id="275" r:id="rId15"/>
    <p:sldId id="260" r:id="rId16"/>
    <p:sldId id="308" r:id="rId17"/>
    <p:sldId id="303" r:id="rId18"/>
    <p:sldId id="304" r:id="rId19"/>
    <p:sldId id="279" r:id="rId20"/>
    <p:sldId id="309" r:id="rId21"/>
    <p:sldId id="310" r:id="rId22"/>
    <p:sldId id="306" r:id="rId23"/>
    <p:sldId id="281" r:id="rId24"/>
    <p:sldId id="307" r:id="rId25"/>
    <p:sldId id="300" r:id="rId26"/>
    <p:sldId id="301" r:id="rId27"/>
    <p:sldId id="290" r:id="rId28"/>
    <p:sldId id="283" r:id="rId29"/>
    <p:sldId id="284" r:id="rId30"/>
    <p:sldId id="311" r:id="rId31"/>
    <p:sldId id="312" r:id="rId32"/>
    <p:sldId id="285" r:id="rId33"/>
    <p:sldId id="291" r:id="rId34"/>
    <p:sldId id="287" r:id="rId35"/>
    <p:sldId id="261" r:id="rId36"/>
    <p:sldId id="289" r:id="rId37"/>
    <p:sldId id="293" r:id="rId38"/>
    <p:sldId id="273" r:id="rId39"/>
    <p:sldId id="295" r:id="rId40"/>
    <p:sldId id="292" r:id="rId41"/>
    <p:sldId id="313" r:id="rId42"/>
    <p:sldId id="282" r:id="rId43"/>
    <p:sldId id="296" r:id="rId44"/>
    <p:sldId id="316" r:id="rId45"/>
    <p:sldId id="317" r:id="rId46"/>
    <p:sldId id="297" r:id="rId47"/>
    <p:sldId id="288" r:id="rId48"/>
    <p:sldId id="315" r:id="rId49"/>
    <p:sldId id="298" r:id="rId50"/>
    <p:sldId id="280" r:id="rId51"/>
    <p:sldId id="262" r:id="rId52"/>
    <p:sldId id="267" r:id="rId53"/>
    <p:sldId id="263" r:id="rId54"/>
    <p:sldId id="268" r:id="rId55"/>
    <p:sldId id="269" r:id="rId56"/>
    <p:sldId id="270" r:id="rId57"/>
    <p:sldId id="271" r:id="rId58"/>
  </p:sldIdLst>
  <p:sldSz cx="12192000" cy="6858000"/>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816" autoAdjust="0"/>
    <p:restoredTop sz="94660"/>
  </p:normalViewPr>
  <p:slideViewPr>
    <p:cSldViewPr snapToGrid="0">
      <p:cViewPr varScale="1">
        <p:scale>
          <a:sx n="80" d="100"/>
          <a:sy n="80" d="100"/>
        </p:scale>
        <p:origin x="195" y="5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5" Type="http://schemas.openxmlformats.org/officeDocument/2006/relationships/slideMaster" Target="slideMasters/slideMaster5.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s>
</file>

<file path=ppt/diagrams/_rels/data42.xml.rels><?xml version="1.0" encoding="UTF-8" standalone="yes"?>
<Relationships xmlns="http://schemas.openxmlformats.org/package/2006/relationships"><Relationship Id="rId1" Type="http://schemas.openxmlformats.org/officeDocument/2006/relationships/hyperlink" Target="https://play.kahoot.it/v2/?quizId=7404de72-cb83-497d-8804-b7691854c4a7" TargetMode="External"/></Relationships>
</file>

<file path=ppt/diagrams/_rels/data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hyperlink" Target="https://www.peoplematters.in/article/culture/a-glossary-of-inclusive-workplace-communication-29601" TargetMode="External"/><Relationship Id="rId1" Type="http://schemas.openxmlformats.org/officeDocument/2006/relationships/image" Target="../media/image14.jpg"/><Relationship Id="rId6" Type="http://schemas.openxmlformats.org/officeDocument/2006/relationships/image" Target="../media/image18.jpg"/><Relationship Id="rId5" Type="http://schemas.openxmlformats.org/officeDocument/2006/relationships/image" Target="../media/image17.png"/><Relationship Id="rId4" Type="http://schemas.openxmlformats.org/officeDocument/2006/relationships/image" Target="../media/image16.jpg"/></Relationships>
</file>

<file path=ppt/diagrams/_rels/drawing42.xml.rels><?xml version="1.0" encoding="UTF-8" standalone="yes"?>
<Relationships xmlns="http://schemas.openxmlformats.org/package/2006/relationships"><Relationship Id="rId1" Type="http://schemas.openxmlformats.org/officeDocument/2006/relationships/hyperlink" Target="https://play.kahoot.it/v2/?quizId=7404de72-cb83-497d-8804-b7691854c4a7" TargetMode="External"/></Relationships>
</file>

<file path=ppt/diagrams/_rels/drawing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hyperlink" Target="https://www.peoplematters.in/article/culture/a-glossary-of-inclusive-workplace-communication-29601" TargetMode="External"/><Relationship Id="rId1" Type="http://schemas.openxmlformats.org/officeDocument/2006/relationships/image" Target="../media/image14.jpg"/><Relationship Id="rId6" Type="http://schemas.openxmlformats.org/officeDocument/2006/relationships/image" Target="../media/image18.jpg"/><Relationship Id="rId5" Type="http://schemas.openxmlformats.org/officeDocument/2006/relationships/image" Target="../media/image17.png"/><Relationship Id="rId4" Type="http://schemas.openxmlformats.org/officeDocument/2006/relationships/image" Target="../media/image16.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4"/>
        </a:solidFill>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a:solidFill>
          <a:schemeClr val="accent4"/>
        </a:solidFill>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a:solidFill>
          <a:schemeClr val="accent4"/>
        </a:solidFill>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rgbClr val="FFC000"/>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35"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1"/>
        </a:solidFill>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a:solidFill>
          <a:schemeClr val="accent1"/>
        </a:solidFill>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rgbClr val="FFC000"/>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1"/>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a:solidFill>
          <a:schemeClr val="accent1"/>
        </a:solidFill>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a:solidFill>
          <a:schemeClr val="accent1"/>
        </a:solidFill>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4"/>
        </a:solidFill>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1"/>
        </a:solidFill>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a:solidFill>
          <a:schemeClr val="accent1"/>
        </a:solidFill>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rgbClr val="FFC000"/>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1"/>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a:solidFill>
          <a:schemeClr val="accent1"/>
        </a:solidFill>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a:solidFill>
          <a:schemeClr val="accent1"/>
        </a:solidFill>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4"/>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rgbClr val="FFC000"/>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4"/>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4"/>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a:solidFill>
          <a:schemeClr val="accent1"/>
        </a:solidFill>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rgbClr val="FFC000"/>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4"/>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4"/>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4"/>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4"/>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4"/>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4"/>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4"/>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rgbClr val="FFC000"/>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rgbClr val="FFC000"/>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Y="-7268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Y="-72689">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4"/>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098B4313-25F6-4974-881B-5DCA3B9EC939}"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6FCBB8D3-17FF-428B-89DD-7F15C2CDF838}">
      <dgm:prSet/>
      <dgm:spPr/>
      <dgm:t>
        <a:bodyPr/>
        <a:lstStyle/>
        <a:p>
          <a:r>
            <a:rPr lang="fr-FR"/>
            <a:t>Adjectifs possessifs </a:t>
          </a:r>
          <a:endParaRPr lang="en-US"/>
        </a:p>
      </dgm:t>
    </dgm:pt>
    <dgm:pt modelId="{1C8D2FD6-7653-48B7-86BD-03EDD2736B6D}" type="parTrans" cxnId="{1A9D3DF2-174E-477D-A268-9C7151B344A9}">
      <dgm:prSet/>
      <dgm:spPr/>
      <dgm:t>
        <a:bodyPr/>
        <a:lstStyle/>
        <a:p>
          <a:endParaRPr lang="en-US"/>
        </a:p>
      </dgm:t>
    </dgm:pt>
    <dgm:pt modelId="{B421A596-135E-4B09-85EB-F540AE59828E}" type="sibTrans" cxnId="{1A9D3DF2-174E-477D-A268-9C7151B344A9}">
      <dgm:prSet/>
      <dgm:spPr/>
      <dgm:t>
        <a:bodyPr/>
        <a:lstStyle/>
        <a:p>
          <a:endParaRPr lang="en-US"/>
        </a:p>
      </dgm:t>
    </dgm:pt>
    <dgm:pt modelId="{B5895262-9216-4400-80E4-58CF386E57CD}">
      <dgm:prSet/>
      <dgm:spPr/>
      <dgm:t>
        <a:bodyPr/>
        <a:lstStyle/>
        <a:p>
          <a:r>
            <a:rPr lang="fr-FR" u="sng">
              <a:hlinkClick xmlns:r="http://schemas.openxmlformats.org/officeDocument/2006/relationships" r:id="rId1"/>
            </a:rPr>
            <a:t>https://play.kahoot.it/v2/?quizId=7404de72-cb83-497d-8804-b7691854c4a7</a:t>
          </a:r>
          <a:endParaRPr lang="en-US"/>
        </a:p>
      </dgm:t>
    </dgm:pt>
    <dgm:pt modelId="{8CFA4B0D-2C89-4C5F-8C02-B0046BCD8512}" type="parTrans" cxnId="{5B1B11D0-6273-4EB7-AA49-69120D4CF731}">
      <dgm:prSet/>
      <dgm:spPr/>
      <dgm:t>
        <a:bodyPr/>
        <a:lstStyle/>
        <a:p>
          <a:endParaRPr lang="en-US"/>
        </a:p>
      </dgm:t>
    </dgm:pt>
    <dgm:pt modelId="{2078186B-6055-48E1-B923-40C5A8AE68D9}" type="sibTrans" cxnId="{5B1B11D0-6273-4EB7-AA49-69120D4CF731}">
      <dgm:prSet/>
      <dgm:spPr/>
      <dgm:t>
        <a:bodyPr/>
        <a:lstStyle/>
        <a:p>
          <a:endParaRPr lang="en-US"/>
        </a:p>
      </dgm:t>
    </dgm:pt>
    <dgm:pt modelId="{6469A88C-FCE3-4AEA-931B-B1B33B20C52B}" type="pres">
      <dgm:prSet presAssocID="{098B4313-25F6-4974-881B-5DCA3B9EC939}" presName="linear" presStyleCnt="0">
        <dgm:presLayoutVars>
          <dgm:animLvl val="lvl"/>
          <dgm:resizeHandles val="exact"/>
        </dgm:presLayoutVars>
      </dgm:prSet>
      <dgm:spPr/>
    </dgm:pt>
    <dgm:pt modelId="{6C38C5BD-64B2-48D8-954F-3C5221118229}" type="pres">
      <dgm:prSet presAssocID="{6FCBB8D3-17FF-428B-89DD-7F15C2CDF838}" presName="parentText" presStyleLbl="node1" presStyleIdx="0" presStyleCnt="2">
        <dgm:presLayoutVars>
          <dgm:chMax val="0"/>
          <dgm:bulletEnabled val="1"/>
        </dgm:presLayoutVars>
      </dgm:prSet>
      <dgm:spPr/>
    </dgm:pt>
    <dgm:pt modelId="{C7573841-3C4D-4E02-9D31-C11A25F8103D}" type="pres">
      <dgm:prSet presAssocID="{B421A596-135E-4B09-85EB-F540AE59828E}" presName="spacer" presStyleCnt="0"/>
      <dgm:spPr/>
    </dgm:pt>
    <dgm:pt modelId="{EB5D873B-F902-49BD-AABB-C740001FEDDF}" type="pres">
      <dgm:prSet presAssocID="{B5895262-9216-4400-80E4-58CF386E57CD}" presName="parentText" presStyleLbl="node1" presStyleIdx="1" presStyleCnt="2">
        <dgm:presLayoutVars>
          <dgm:chMax val="0"/>
          <dgm:bulletEnabled val="1"/>
        </dgm:presLayoutVars>
      </dgm:prSet>
      <dgm:spPr/>
    </dgm:pt>
  </dgm:ptLst>
  <dgm:cxnLst>
    <dgm:cxn modelId="{C8ACF459-4245-4CE0-A77E-533B38280877}" type="presOf" srcId="{6FCBB8D3-17FF-428B-89DD-7F15C2CDF838}" destId="{6C38C5BD-64B2-48D8-954F-3C5221118229}" srcOrd="0" destOrd="0" presId="urn:microsoft.com/office/officeart/2005/8/layout/vList2"/>
    <dgm:cxn modelId="{7E041196-C7B6-4C33-BF54-DD1680A2747E}" type="presOf" srcId="{098B4313-25F6-4974-881B-5DCA3B9EC939}" destId="{6469A88C-FCE3-4AEA-931B-B1B33B20C52B}" srcOrd="0" destOrd="0" presId="urn:microsoft.com/office/officeart/2005/8/layout/vList2"/>
    <dgm:cxn modelId="{5B1B11D0-6273-4EB7-AA49-69120D4CF731}" srcId="{098B4313-25F6-4974-881B-5DCA3B9EC939}" destId="{B5895262-9216-4400-80E4-58CF386E57CD}" srcOrd="1" destOrd="0" parTransId="{8CFA4B0D-2C89-4C5F-8C02-B0046BCD8512}" sibTransId="{2078186B-6055-48E1-B923-40C5A8AE68D9}"/>
    <dgm:cxn modelId="{D5A2D3D1-B439-478D-9BB5-5C7CA55C3E58}" type="presOf" srcId="{B5895262-9216-4400-80E4-58CF386E57CD}" destId="{EB5D873B-F902-49BD-AABB-C740001FEDDF}" srcOrd="0" destOrd="0" presId="urn:microsoft.com/office/officeart/2005/8/layout/vList2"/>
    <dgm:cxn modelId="{1A9D3DF2-174E-477D-A268-9C7151B344A9}" srcId="{098B4313-25F6-4974-881B-5DCA3B9EC939}" destId="{6FCBB8D3-17FF-428B-89DD-7F15C2CDF838}" srcOrd="0" destOrd="0" parTransId="{1C8D2FD6-7653-48B7-86BD-03EDD2736B6D}" sibTransId="{B421A596-135E-4B09-85EB-F540AE59828E}"/>
    <dgm:cxn modelId="{388A99EF-DCC2-4E70-8018-789B0F20578A}" type="presParOf" srcId="{6469A88C-FCE3-4AEA-931B-B1B33B20C52B}" destId="{6C38C5BD-64B2-48D8-954F-3C5221118229}" srcOrd="0" destOrd="0" presId="urn:microsoft.com/office/officeart/2005/8/layout/vList2"/>
    <dgm:cxn modelId="{129BAC00-DD7F-48F2-ACB6-3C9C23ADF458}" type="presParOf" srcId="{6469A88C-FCE3-4AEA-931B-B1B33B20C52B}" destId="{C7573841-3C4D-4E02-9D31-C11A25F8103D}" srcOrd="1" destOrd="0" presId="urn:microsoft.com/office/officeart/2005/8/layout/vList2"/>
    <dgm:cxn modelId="{ECB69500-DD77-4CA8-A5CB-1FDA353E2479}" type="presParOf" srcId="{6469A88C-FCE3-4AEA-931B-B1B33B20C52B}" destId="{EB5D873B-F902-49BD-AABB-C740001FEDD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rgbClr val="FFC000"/>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Y="-7268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Y="-72689">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a:solidFill>
          <a:schemeClr val="accent4"/>
        </a:solidFill>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rgbClr val="FFC000"/>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a:solidFill>
          <a:schemeClr val="accent4"/>
        </a:solidFill>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B6E26FFC-9977-4BBC-BEC7-3D6B63754E52}">
      <dgm:prSet phldrT="[Text]" custT="1"/>
      <dgm:spPr/>
      <dgm:t>
        <a:bodyPr rtlCol="0"/>
        <a:lstStyle/>
        <a:p>
          <a:pPr rtl="0"/>
          <a:r>
            <a:rPr lang="fr-FR" sz="2100" b="1" noProof="0" dirty="0"/>
            <a:t>Communication</a:t>
          </a:r>
        </a:p>
        <a:p>
          <a:pPr rtl="0"/>
          <a:r>
            <a:rPr lang="fr-FR" sz="1600" b="0" noProof="0" dirty="0"/>
            <a:t>- Décrire le physique</a:t>
          </a:r>
        </a:p>
        <a:p>
          <a:pPr rtl="0"/>
          <a:r>
            <a:rPr lang="fr-FR" sz="1600" b="0" noProof="0" dirty="0"/>
            <a:t>- Décrire le caractère</a:t>
          </a:r>
        </a:p>
      </dgm:t>
    </dgm:pt>
    <dgm:pt modelId="{5CEFBD89-2F4F-4B51-A98A-0F3C86494166}" type="parTrans" cxnId="{17E73148-9C08-4999-B21E-F3C5A0E3FC0C}">
      <dgm:prSet/>
      <dgm:spPr/>
      <dgm:t>
        <a:bodyPr rtlCol="0"/>
        <a:lstStyle/>
        <a:p>
          <a:pPr rtl="0"/>
          <a:endParaRPr lang="en-US"/>
        </a:p>
      </dgm:t>
    </dgm:pt>
    <dgm:pt modelId="{48634C00-2335-4923-9072-EB7482323D9C}" type="sibTrans" cxnId="{17E73148-9C08-4999-B21E-F3C5A0E3FC0C}">
      <dgm:prSet/>
      <dgm:spPr/>
      <dgm:t>
        <a:bodyPr rtlCol="0"/>
        <a:lstStyle/>
        <a:p>
          <a:pPr rtl="0"/>
          <a:endParaRPr lang="en-US"/>
        </a:p>
      </dgm:t>
    </dgm:pt>
    <dgm:pt modelId="{6D0E5D9F-7263-4526-A227-51301233F549}">
      <dgm:prSet phldrT="[Text]" custT="1"/>
      <dgm:spPr/>
      <dgm:t>
        <a:bodyPr rtlCol="0"/>
        <a:lstStyle/>
        <a:p>
          <a:pPr rtl="0"/>
          <a:r>
            <a:rPr lang="fr-FR" sz="2200" b="1" noProof="0" dirty="0"/>
            <a:t>Grammaire</a:t>
          </a:r>
        </a:p>
        <a:p>
          <a:pPr rtl="0"/>
          <a:r>
            <a:rPr lang="fr-FR" sz="1600" b="0" noProof="0" dirty="0"/>
            <a:t>- Adjectifs possessifs</a:t>
          </a:r>
        </a:p>
        <a:p>
          <a:pPr rtl="0"/>
          <a:r>
            <a:rPr lang="fr-FR" sz="1600" b="0" noProof="0" dirty="0"/>
            <a:t>- Adjectifs qualificatifs</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E5E95E82-EF79-43CA-AA86-43B0E1CBCD3F}">
      <dgm:prSet phldrT="[Text]" custT="1"/>
      <dgm:spPr/>
      <dgm:t>
        <a:bodyPr rtlCol="0"/>
        <a:lstStyle/>
        <a:p>
          <a:pPr rtl="0"/>
          <a:r>
            <a:rPr lang="fr-FR" sz="2200" b="1" noProof="0" dirty="0"/>
            <a:t>Phonétique</a:t>
          </a:r>
        </a:p>
        <a:p>
          <a:pPr rtl="0"/>
          <a:r>
            <a:rPr lang="fr-FR" sz="1600" b="0" noProof="0" dirty="0"/>
            <a:t>- « e » muet</a:t>
          </a:r>
        </a:p>
      </dgm:t>
    </dgm:pt>
    <dgm:pt modelId="{FD76A3AE-1B6C-45A0-8E84-63160283749F}" type="parTrans" cxnId="{A76240AD-13F6-40C0-BD9B-102D5EC0AE51}">
      <dgm:prSet/>
      <dgm:spPr/>
      <dgm:t>
        <a:bodyPr rtlCol="0"/>
        <a:lstStyle/>
        <a:p>
          <a:pPr rtl="0"/>
          <a:endParaRPr lang="en-US"/>
        </a:p>
      </dgm:t>
    </dgm:pt>
    <dgm:pt modelId="{BF76010C-5523-4E13-B3E7-886DCE6AEBD4}" type="sibTrans" cxnId="{A76240AD-13F6-40C0-BD9B-102D5EC0AE51}">
      <dgm:prSet/>
      <dgm:spPr/>
      <dgm:t>
        <a:bodyPr rtlCol="0"/>
        <a:lstStyle/>
        <a:p>
          <a:pPr rtl="0"/>
          <a:endParaRPr lang="en-US"/>
        </a:p>
      </dgm:t>
    </dgm:pt>
    <dgm:pt modelId="{716DBFC6-5D6F-4FC4-AB0B-4D2A46DAE80E}">
      <dgm:prSet phldrT="[Text]" custT="1"/>
      <dgm:spPr/>
      <dgm:t>
        <a:bodyPr rtlCol="0"/>
        <a:lstStyle/>
        <a:p>
          <a:pPr rtl="0"/>
          <a:r>
            <a:rPr lang="fr-FR" sz="2200" b="1" noProof="0" dirty="0"/>
            <a:t>Culture</a:t>
          </a:r>
        </a:p>
        <a:p>
          <a:pPr rtl="0"/>
          <a:r>
            <a:rPr lang="fr-FR" sz="1800" b="0" noProof="0" dirty="0"/>
            <a:t>- Personnalités préférées des Français</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lstStyle/>
        <a:p>
          <a:pPr rtl="0"/>
          <a:r>
            <a:rPr lang="fr-FR" sz="2200" b="1" noProof="0" dirty="0"/>
            <a:t>Vocabulaire</a:t>
          </a:r>
        </a:p>
        <a:p>
          <a:pPr rtl="0"/>
          <a:r>
            <a:rPr lang="fr-FR" sz="1600" b="0" noProof="0" dirty="0"/>
            <a:t>- L’apparence physique</a:t>
          </a:r>
        </a:p>
        <a:p>
          <a:pPr rtl="0"/>
          <a:r>
            <a:rPr lang="fr-FR" sz="1600" b="0" noProof="0" dirty="0"/>
            <a:t>- Le caractère</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LinFactNeighborX="-83" custLinFactNeighborY="34840"/>
      <dgm:spPr/>
    </dgm:pt>
    <dgm:pt modelId="{B37A3B9D-AF7C-4B9A-A656-1DA10EA46A9C}" type="pres">
      <dgm:prSet presAssocID="{CF9055CF-8DEB-4A02-949A-DE72B6AC5D37}" presName="linComp" presStyleCnt="0"/>
      <dgm:spPr/>
    </dgm:pt>
    <dgm:pt modelId="{92076EE9-FC03-4CD2-A17C-D9E4626481EB}" type="pres">
      <dgm:prSet presAssocID="{B6E26FFC-9977-4BBC-BEC7-3D6B63754E52}" presName="compNode" presStyleCnt="0"/>
      <dgm:spPr/>
    </dgm:pt>
    <dgm:pt modelId="{88934A05-9917-4005-94F8-87DD3F741985}" type="pres">
      <dgm:prSet presAssocID="{B6E26FFC-9977-4BBC-BEC7-3D6B63754E52}" presName="bkgdShape" presStyleLbl="node1" presStyleIdx="0" presStyleCnt="5"/>
      <dgm:spPr/>
    </dgm:pt>
    <dgm:pt modelId="{06DE3DBF-F4F0-4A69-B9A6-863F2463A118}" type="pres">
      <dgm:prSet presAssocID="{B6E26FFC-9977-4BBC-BEC7-3D6B63754E52}" presName="nodeTx" presStyleLbl="node1" presStyleIdx="0" presStyleCnt="5">
        <dgm:presLayoutVars>
          <dgm:bulletEnabled val="1"/>
        </dgm:presLayoutVars>
      </dgm:prSet>
      <dgm:spPr/>
    </dgm:pt>
    <dgm:pt modelId="{420FF1FD-06AA-4F04-B227-17EA48EC58DA}" type="pres">
      <dgm:prSet presAssocID="{B6E26FFC-9977-4BBC-BEC7-3D6B63754E52}" presName="invisiNode" presStyleLbl="node1" presStyleIdx="0" presStyleCnt="5"/>
      <dgm:spPr/>
    </dgm:pt>
    <dgm:pt modelId="{58659876-9F73-4F70-83CB-16E4C9A112FC}" type="pres">
      <dgm:prSet presAssocID="{B6E26FFC-9977-4BBC-BEC7-3D6B63754E52}" presName="imagNode" presStyleLbl="fgImgPlace1" presStyleIdx="0" presStyleCnt="5"/>
      <dgm:spPr>
        <a:blipFill>
          <a:blip xmlns:r="http://schemas.openxmlformats.org/officeDocument/2006/relationships" r:embed="rId1">
            <a:extLst>
              <a:ext uri="{837473B0-CC2E-450A-ABE3-18F120FF3D39}">
                <a1611:picAttrSrcUrl xmlns:a1611="http://schemas.microsoft.com/office/drawing/2016/11/main" r:id="rId2"/>
              </a:ext>
            </a:extLst>
          </a:blip>
          <a:srcRect/>
          <a:stretch>
            <a:fillRect l="-43000" r="-43000"/>
          </a:stretch>
        </a:blipFill>
      </dgm:spPr>
    </dgm:pt>
    <dgm:pt modelId="{2950FCCF-C78B-474A-B5CA-070979891680}" type="pres">
      <dgm:prSet presAssocID="{48634C00-2335-4923-9072-EB7482323D9C}" presName="sibTrans" presStyleLbl="sibTrans2D1" presStyleIdx="0"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1" presStyleCnt="5"/>
      <dgm:spPr/>
    </dgm:pt>
    <dgm:pt modelId="{B76FA7E4-59BE-411D-B27B-C4189E79F869}" type="pres">
      <dgm:prSet presAssocID="{B664F99F-53AA-47D9-8E4A-86CBE4805C81}" presName="nodeTx" presStyleLbl="node1" presStyleIdx="1" presStyleCnt="5">
        <dgm:presLayoutVars>
          <dgm:bulletEnabled val="1"/>
        </dgm:presLayoutVars>
      </dgm:prSet>
      <dgm:spPr/>
    </dgm:pt>
    <dgm:pt modelId="{474A2939-9CF2-4F95-991C-9DB54DA54C18}" type="pres">
      <dgm:prSet presAssocID="{B664F99F-53AA-47D9-8E4A-86CBE4805C81}" presName="invisiNode" presStyleLbl="node1" presStyleIdx="1" presStyleCnt="5"/>
      <dgm:spPr/>
    </dgm:pt>
    <dgm:pt modelId="{279DFE09-28EE-48A2-B192-FFEC93ADF17D}" type="pres">
      <dgm:prSet presAssocID="{B664F99F-53AA-47D9-8E4A-86CBE4805C81}" presName="imagNode" presStyleLbl="fgImgPlace1" presStyleIdx="1" presStyleCnt="5"/>
      <dgm:spPr>
        <a:blipFill>
          <a:blip xmlns:r="http://schemas.openxmlformats.org/officeDocument/2006/relationships" r:embed="rId3"/>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2" presStyleCnt="5" custLinFactNeighborY="256"/>
      <dgm:spPr/>
    </dgm:pt>
    <dgm:pt modelId="{49DC33B3-1E99-49A5-8AB6-AE522BB3D80F}" type="pres">
      <dgm:prSet presAssocID="{6D0E5D9F-7263-4526-A227-51301233F549}" presName="nodeTx" presStyleLbl="node1" presStyleIdx="2" presStyleCnt="5">
        <dgm:presLayoutVars>
          <dgm:bulletEnabled val="1"/>
        </dgm:presLayoutVars>
      </dgm:prSet>
      <dgm:spPr/>
    </dgm:pt>
    <dgm:pt modelId="{01C772CB-2A18-4E2E-A33C-999C5E7B417E}" type="pres">
      <dgm:prSet presAssocID="{6D0E5D9F-7263-4526-A227-51301233F549}" presName="invisiNode" presStyleLbl="node1" presStyleIdx="2" presStyleCnt="5"/>
      <dgm:spPr/>
    </dgm:pt>
    <dgm:pt modelId="{112E1D68-647B-46C7-AF2C-FF0A84DB584F}" type="pres">
      <dgm:prSet presAssocID="{6D0E5D9F-7263-4526-A227-51301233F549}" presName="imagNode" presStyleLbl="fgImgPlace1" presStyleIdx="2" presStyleCnt="5"/>
      <dgm:spPr>
        <a:blipFill>
          <a:blip xmlns:r="http://schemas.openxmlformats.org/officeDocument/2006/relationships" r:embed="rId4"/>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626A32CA-BD88-435E-9FFD-ECBFA96CB5DE}" type="pres">
      <dgm:prSet presAssocID="{E5E95E82-EF79-43CA-AA86-43B0E1CBCD3F}" presName="compNode" presStyleCnt="0"/>
      <dgm:spPr/>
    </dgm:pt>
    <dgm:pt modelId="{B9F2A5F0-7CD1-4123-B863-65900D7CC430}" type="pres">
      <dgm:prSet presAssocID="{E5E95E82-EF79-43CA-AA86-43B0E1CBCD3F}" presName="bkgdShape" presStyleLbl="node1" presStyleIdx="3" presStyleCnt="5" custLinFactNeighborX="-289" custLinFactNeighborY="-4981"/>
      <dgm:spPr/>
    </dgm:pt>
    <dgm:pt modelId="{3B1BB136-F037-45BD-BBF6-D2425637C0DA}" type="pres">
      <dgm:prSet presAssocID="{E5E95E82-EF79-43CA-AA86-43B0E1CBCD3F}" presName="nodeTx" presStyleLbl="node1" presStyleIdx="3" presStyleCnt="5">
        <dgm:presLayoutVars>
          <dgm:bulletEnabled val="1"/>
        </dgm:presLayoutVars>
      </dgm:prSet>
      <dgm:spPr/>
    </dgm:pt>
    <dgm:pt modelId="{25DE2414-252F-46CF-9101-0C741CB2CE9F}" type="pres">
      <dgm:prSet presAssocID="{E5E95E82-EF79-43CA-AA86-43B0E1CBCD3F}" presName="invisiNode" presStyleLbl="node1" presStyleIdx="3" presStyleCnt="5"/>
      <dgm:spPr/>
    </dgm:pt>
    <dgm:pt modelId="{AAA72936-24EE-441D-B947-9946DAB89182}" type="pres">
      <dgm:prSet presAssocID="{E5E95E82-EF79-43CA-AA86-43B0E1CBCD3F}" presName="imagNode" presStyleLbl="fgImgPlace1" presStyleIdx="3" presStyleCnt="5"/>
      <dgm:spPr>
        <a:blipFill>
          <a:blip xmlns:r="http://schemas.openxmlformats.org/officeDocument/2006/relationships" r:embed="rId5"/>
          <a:srcRect/>
          <a:stretch>
            <a:fillRect/>
          </a:stretch>
        </a:blipFill>
      </dgm:spPr>
    </dgm:pt>
    <dgm:pt modelId="{0166B8F5-0F4C-4AF1-BC8A-EDF6E4172BCF}" type="pres">
      <dgm:prSet presAssocID="{BF76010C-5523-4E13-B3E7-886DCE6AEBD4}"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4" presStyleCnt="5"/>
      <dgm:spPr/>
    </dgm:pt>
    <dgm:pt modelId="{61272491-44A4-4B8F-AE66-9D0A3C224618}" type="pres">
      <dgm:prSet presAssocID="{716DBFC6-5D6F-4FC4-AB0B-4D2A46DAE80E}" presName="nodeTx" presStyleLbl="node1" presStyleIdx="4" presStyleCnt="5">
        <dgm:presLayoutVars>
          <dgm:bulletEnabled val="1"/>
        </dgm:presLayoutVars>
      </dgm:prSet>
      <dgm:spPr/>
    </dgm:pt>
    <dgm:pt modelId="{78CD55C1-7AE2-48E0-826C-4FEA54C241DC}" type="pres">
      <dgm:prSet presAssocID="{716DBFC6-5D6F-4FC4-AB0B-4D2A46DAE80E}" presName="invisiNode" presStyleLbl="node1" presStyleIdx="4" presStyleCnt="5"/>
      <dgm:spPr/>
    </dgm:pt>
    <dgm:pt modelId="{6D76E5FF-7D2E-406A-B668-9F0EAFB414C8}" type="pres">
      <dgm:prSet presAssocID="{716DBFC6-5D6F-4FC4-AB0B-4D2A46DAE80E}" presName="imagNode" presStyleLbl="fgImgPlace1" presStyleIdx="4" presStyleCnt="5"/>
      <dgm:spPr>
        <a:blipFill>
          <a:blip xmlns:r="http://schemas.openxmlformats.org/officeDocument/2006/relationships" r:embed="rId6"/>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4"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17E73148-9C08-4999-B21E-F3C5A0E3FC0C}" srcId="{CF9055CF-8DEB-4A02-949A-DE72B6AC5D37}" destId="{B6E26FFC-9977-4BBC-BEC7-3D6B63754E52}" srcOrd="0" destOrd="0" parTransId="{5CEFBD89-2F4F-4B51-A98A-0F3C86494166}" sibTransId="{48634C00-2335-4923-9072-EB7482323D9C}"/>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29E25394-1560-4972-B251-7E47C1BBA3ED}" type="presOf" srcId="{E5E95E82-EF79-43CA-AA86-43B0E1CBCD3F}" destId="{3B1BB136-F037-45BD-BBF6-D2425637C0DA}" srcOrd="1" destOrd="0" presId="urn:microsoft.com/office/officeart/2005/8/layout/hList7"/>
    <dgm:cxn modelId="{282A7096-929A-4121-A15B-4D9559D68597}" type="presOf" srcId="{B6E26FFC-9977-4BBC-BEC7-3D6B63754E52}" destId="{88934A05-9917-4005-94F8-87DD3F741985}" srcOrd="0" destOrd="0" presId="urn:microsoft.com/office/officeart/2005/8/layout/hList7"/>
    <dgm:cxn modelId="{A76240AD-13F6-40C0-BD9B-102D5EC0AE51}" srcId="{CF9055CF-8DEB-4A02-949A-DE72B6AC5D37}" destId="{E5E95E82-EF79-43CA-AA86-43B0E1CBCD3F}" srcOrd="3" destOrd="0" parTransId="{FD76A3AE-1B6C-45A0-8E84-63160283749F}" sibTransId="{BF76010C-5523-4E13-B3E7-886DCE6AEBD4}"/>
    <dgm:cxn modelId="{426B49C0-ED4E-42BD-A075-07F758EAD98B}" type="presOf" srcId="{B6E26FFC-9977-4BBC-BEC7-3D6B63754E52}" destId="{06DE3DBF-F4F0-4A69-B9A6-863F2463A118}" srcOrd="1" destOrd="0" presId="urn:microsoft.com/office/officeart/2005/8/layout/hList7"/>
    <dgm:cxn modelId="{C8C462C6-33A3-4E8B-91FE-36DBE92F1C4A}" srcId="{CF9055CF-8DEB-4A02-949A-DE72B6AC5D37}" destId="{6D0E5D9F-7263-4526-A227-51301233F549}" srcOrd="2"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33F059DC-42D8-49B3-9DAA-081340E391FA}" type="presOf" srcId="{BF76010C-5523-4E13-B3E7-886DCE6AEBD4}" destId="{0166B8F5-0F4C-4AF1-BC8A-EDF6E4172BCF}" srcOrd="0" destOrd="0" presId="urn:microsoft.com/office/officeart/2005/8/layout/hList7"/>
    <dgm:cxn modelId="{9B680EEC-9B95-46B8-A00B-B35E9C83E0D8}" type="presOf" srcId="{48634C00-2335-4923-9072-EB7482323D9C}" destId="{2950FCCF-C78B-474A-B5CA-070979891680}"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1" destOrd="0" parTransId="{72E343FC-93CE-4BCC-A013-3F0625C409B4}" sibTransId="{F68BA60D-5816-494C-90A0-90AD886A7A01}"/>
    <dgm:cxn modelId="{91F73FFC-F190-4B7D-9148-8E0360C52407}" type="presOf" srcId="{E5E95E82-EF79-43CA-AA86-43B0E1CBCD3F}" destId="{B9F2A5F0-7CD1-4123-B863-65900D7CC430}" srcOrd="0" destOrd="0" presId="urn:microsoft.com/office/officeart/2005/8/layout/hList7"/>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1A3722C4-5D87-4818-8D9B-1C9FDA2FD23D}" type="presParOf" srcId="{B37A3B9D-AF7C-4B9A-A656-1DA10EA46A9C}" destId="{92076EE9-FC03-4CD2-A17C-D9E4626481EB}" srcOrd="0" destOrd="0" presId="urn:microsoft.com/office/officeart/2005/8/layout/hList7"/>
    <dgm:cxn modelId="{5837AA38-3B0E-4456-AFB0-43B9FABBBEA3}" type="presParOf" srcId="{92076EE9-FC03-4CD2-A17C-D9E4626481EB}" destId="{88934A05-9917-4005-94F8-87DD3F741985}" srcOrd="0" destOrd="0" presId="urn:microsoft.com/office/officeart/2005/8/layout/hList7"/>
    <dgm:cxn modelId="{D69C4250-8E31-498D-9D2B-866D4D1F9A8F}" type="presParOf" srcId="{92076EE9-FC03-4CD2-A17C-D9E4626481EB}" destId="{06DE3DBF-F4F0-4A69-B9A6-863F2463A118}" srcOrd="1" destOrd="0" presId="urn:microsoft.com/office/officeart/2005/8/layout/hList7"/>
    <dgm:cxn modelId="{A5FC9883-2481-45B7-B207-C28E9754B91B}" type="presParOf" srcId="{92076EE9-FC03-4CD2-A17C-D9E4626481EB}" destId="{420FF1FD-06AA-4F04-B227-17EA48EC58DA}" srcOrd="2" destOrd="0" presId="urn:microsoft.com/office/officeart/2005/8/layout/hList7"/>
    <dgm:cxn modelId="{FFF93540-3868-463C-B960-0B40D9DA3539}" type="presParOf" srcId="{92076EE9-FC03-4CD2-A17C-D9E4626481EB}" destId="{58659876-9F73-4F70-83CB-16E4C9A112FC}" srcOrd="3" destOrd="0" presId="urn:microsoft.com/office/officeart/2005/8/layout/hList7"/>
    <dgm:cxn modelId="{8D44E9D0-8F68-4330-B530-68CE796CCAF6}" type="presParOf" srcId="{B37A3B9D-AF7C-4B9A-A656-1DA10EA46A9C}" destId="{2950FCCF-C78B-474A-B5CA-070979891680}" srcOrd="1" destOrd="0" presId="urn:microsoft.com/office/officeart/2005/8/layout/hList7"/>
    <dgm:cxn modelId="{A46ED573-C725-4FB6-9DE2-9E85F688879A}" type="presParOf" srcId="{B37A3B9D-AF7C-4B9A-A656-1DA10EA46A9C}" destId="{126DE8B4-F2DC-4E7B-B02E-DAE8B417F81B}" srcOrd="2"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3" destOrd="0" presId="urn:microsoft.com/office/officeart/2005/8/layout/hList7"/>
    <dgm:cxn modelId="{85D611AA-BF64-4567-AEFD-1A452A1CF91B}" type="presParOf" srcId="{B37A3B9D-AF7C-4B9A-A656-1DA10EA46A9C}" destId="{8B404916-6027-47BE-BDE1-9F74EAF7C193}" srcOrd="4"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5" destOrd="0" presId="urn:microsoft.com/office/officeart/2005/8/layout/hList7"/>
    <dgm:cxn modelId="{B672EEC6-0CE6-4615-94AE-D724C64C69D9}" type="presParOf" srcId="{B37A3B9D-AF7C-4B9A-A656-1DA10EA46A9C}" destId="{626A32CA-BD88-435E-9FFD-ECBFA96CB5DE}" srcOrd="6" destOrd="0" presId="urn:microsoft.com/office/officeart/2005/8/layout/hList7"/>
    <dgm:cxn modelId="{BCC720E0-2652-43C8-87CA-063437A58FF8}" type="presParOf" srcId="{626A32CA-BD88-435E-9FFD-ECBFA96CB5DE}" destId="{B9F2A5F0-7CD1-4123-B863-65900D7CC430}" srcOrd="0" destOrd="0" presId="urn:microsoft.com/office/officeart/2005/8/layout/hList7"/>
    <dgm:cxn modelId="{99B4CFB4-59BC-43C8-8963-AF9E87E59ECC}" type="presParOf" srcId="{626A32CA-BD88-435E-9FFD-ECBFA96CB5DE}" destId="{3B1BB136-F037-45BD-BBF6-D2425637C0DA}" srcOrd="1" destOrd="0" presId="urn:microsoft.com/office/officeart/2005/8/layout/hList7"/>
    <dgm:cxn modelId="{9336A233-61ED-4BF6-AA5A-A2B085ED45F6}" type="presParOf" srcId="{626A32CA-BD88-435E-9FFD-ECBFA96CB5DE}" destId="{25DE2414-252F-46CF-9101-0C741CB2CE9F}" srcOrd="2" destOrd="0" presId="urn:microsoft.com/office/officeart/2005/8/layout/hList7"/>
    <dgm:cxn modelId="{93C11199-CE39-4F8B-B133-EA3244271D5E}" type="presParOf" srcId="{626A32CA-BD88-435E-9FFD-ECBFA96CB5DE}" destId="{AAA72936-24EE-441D-B947-9946DAB89182}" srcOrd="3" destOrd="0" presId="urn:microsoft.com/office/officeart/2005/8/layout/hList7"/>
    <dgm:cxn modelId="{13A8FEA1-1E3A-4D18-BC96-727F916AF356}" type="presParOf" srcId="{B37A3B9D-AF7C-4B9A-A656-1DA10EA46A9C}" destId="{0166B8F5-0F4C-4AF1-BC8A-EDF6E4172BCF}" srcOrd="7" destOrd="0" presId="urn:microsoft.com/office/officeart/2005/8/layout/hList7"/>
    <dgm:cxn modelId="{E072F03A-C4DB-492F-986C-A74A9093F5E6}" type="presParOf" srcId="{B37A3B9D-AF7C-4B9A-A656-1DA10EA46A9C}" destId="{796BBF0E-2433-4E42-B2AF-DEC93C0517DE}" srcOrd="8"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rgbClr val="FFC000"/>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F9055CF-8DEB-4A02-949A-DE72B6AC5D37}" type="doc">
      <dgm:prSet loTypeId="urn:microsoft.com/office/officeart/2005/8/layout/hList1" loCatId="list" qsTypeId="urn:microsoft.com/office/officeart/2005/8/quickstyle/simple3" qsCatId="simple" csTypeId="urn:microsoft.com/office/officeart/2005/8/colors/accent1_2" csCatId="accent1" phldr="1"/>
      <dgm:spPr/>
      <dgm:t>
        <a:bodyPr rtlCol="0"/>
        <a:lstStyle/>
        <a:p>
          <a:pPr rtl="0"/>
          <a:endParaRPr lang="en-US"/>
        </a:p>
      </dgm:t>
    </dgm:pt>
    <dgm:pt modelId="{082E8A29-955A-4C7C-A174-3E9DCD4DC89B}">
      <dgm:prSet phldrT="[Text]"/>
      <dgm:spPr/>
      <dgm:t>
        <a:bodyPr rtlCol="0"/>
        <a:lstStyle/>
        <a:p>
          <a:pPr rtl="0"/>
          <a:r>
            <a:rPr lang="fr-FR" b="1" noProof="0" dirty="0"/>
            <a:t>I</a:t>
          </a:r>
          <a:r>
            <a:rPr lang="fr-FR" noProof="0" dirty="0"/>
            <a:t>. </a:t>
          </a:r>
          <a:r>
            <a:rPr lang="fr-FR" b="1" noProof="0" dirty="0"/>
            <a:t>Starter</a:t>
          </a:r>
        </a:p>
      </dgm:t>
    </dgm:pt>
    <dgm:pt modelId="{BA7938E6-8DFA-40B7-B4C4-EACC6D85FC31}" type="parTrans" cxnId="{2986897A-7787-444F-B6C8-41F3823EF3C1}">
      <dgm:prSet/>
      <dgm:spPr/>
      <dgm:t>
        <a:bodyPr rtlCol="0"/>
        <a:lstStyle/>
        <a:p>
          <a:pPr rtl="0"/>
          <a:endParaRPr lang="en-US"/>
        </a:p>
      </dgm:t>
    </dgm:pt>
    <dgm:pt modelId="{C2176686-D23E-48EB-9D1B-1A1B46236638}" type="sibTrans" cxnId="{2986897A-7787-444F-B6C8-41F3823EF3C1}">
      <dgm:prSet/>
      <dgm:spPr/>
      <dgm:t>
        <a:bodyPr rtlCol="0"/>
        <a:lstStyle/>
        <a:p>
          <a:pPr rtl="0"/>
          <a:endParaRPr lang="en-US"/>
        </a:p>
      </dgm:t>
    </dgm:pt>
    <dgm:pt modelId="{23A0DE4A-FE92-496E-B335-3433CEFB74E9}">
      <dgm:prSet phldrT="[Text]"/>
      <dgm:spPr/>
      <dgm:t>
        <a:bodyPr rtlCol="0"/>
        <a:lstStyle/>
        <a:p>
          <a:pPr rtl="0"/>
          <a:r>
            <a:rPr lang="fr-FR" noProof="0" dirty="0"/>
            <a:t>Les personnalités préférées des Français</a:t>
          </a:r>
        </a:p>
      </dgm:t>
    </dgm:pt>
    <dgm:pt modelId="{68935D38-FEDC-4CD3-8002-43CB3944BEAF}" type="parTrans" cxnId="{67A03D8F-F327-4A9F-ABBC-1EB67EFD1ECB}">
      <dgm:prSet/>
      <dgm:spPr/>
      <dgm:t>
        <a:bodyPr rtlCol="0"/>
        <a:lstStyle/>
        <a:p>
          <a:pPr rtl="0"/>
          <a:endParaRPr lang="en-US"/>
        </a:p>
      </dgm:t>
    </dgm:pt>
    <dgm:pt modelId="{55DF926D-029A-4E18-95C4-77A5A37CAE40}" type="sibTrans" cxnId="{67A03D8F-F327-4A9F-ABBC-1EB67EFD1ECB}">
      <dgm:prSet/>
      <dgm:spPr/>
      <dgm:t>
        <a:bodyPr rtlCol="0"/>
        <a:lstStyle/>
        <a:p>
          <a:pPr rtl="0"/>
          <a:endParaRPr lang="en-US"/>
        </a:p>
      </dgm:t>
    </dgm:pt>
    <dgm:pt modelId="{B6E26FFC-9977-4BBC-BEC7-3D6B63754E52}">
      <dgm:prSet phldrT="[Text]"/>
      <dgm:spPr/>
      <dgm:t>
        <a:bodyPr rtlCol="0"/>
        <a:lstStyle/>
        <a:p>
          <a:pPr rtl="0"/>
          <a:r>
            <a:rPr lang="fr-FR" b="1" noProof="0" dirty="0"/>
            <a:t>II. Compréhension globale</a:t>
          </a:r>
        </a:p>
      </dgm:t>
    </dgm:pt>
    <dgm:pt modelId="{5CEFBD89-2F4F-4B51-A98A-0F3C86494166}" type="parTrans" cxnId="{17E73148-9C08-4999-B21E-F3C5A0E3FC0C}">
      <dgm:prSet/>
      <dgm:spPr/>
      <dgm:t>
        <a:bodyPr rtlCol="0"/>
        <a:lstStyle/>
        <a:p>
          <a:pPr rtl="0"/>
          <a:endParaRPr lang="en-US"/>
        </a:p>
      </dgm:t>
    </dgm:pt>
    <dgm:pt modelId="{48634C00-2335-4923-9072-EB7482323D9C}" type="sibTrans" cxnId="{17E73148-9C08-4999-B21E-F3C5A0E3FC0C}">
      <dgm:prSet/>
      <dgm:spPr/>
      <dgm:t>
        <a:bodyPr rtlCol="0"/>
        <a:lstStyle/>
        <a:p>
          <a:pPr rtl="0"/>
          <a:endParaRPr lang="en-US"/>
        </a:p>
      </dgm:t>
    </dgm:pt>
    <dgm:pt modelId="{CBCC21F5-552F-4D39-812E-6FCD4A366F58}">
      <dgm:prSet phldrT="[Text]"/>
      <dgm:spPr/>
      <dgm:t>
        <a:bodyPr rtlCol="0"/>
        <a:lstStyle/>
        <a:p>
          <a:pPr rtl="0"/>
          <a:r>
            <a:rPr lang="fr-FR" noProof="0" dirty="0"/>
            <a:t>Situation de communication </a:t>
          </a:r>
        </a:p>
      </dgm:t>
    </dgm:pt>
    <dgm:pt modelId="{4A973A1C-85F1-4969-A536-D29940229E2C}" type="parTrans" cxnId="{3C41F2E0-4620-40B4-9857-68872B278EFB}">
      <dgm:prSet/>
      <dgm:spPr/>
      <dgm:t>
        <a:bodyPr rtlCol="0"/>
        <a:lstStyle/>
        <a:p>
          <a:pPr rtl="0"/>
          <a:endParaRPr lang="en-US"/>
        </a:p>
      </dgm:t>
    </dgm:pt>
    <dgm:pt modelId="{3640B940-6901-481F-ADF7-6B77DEEED764}" type="sibTrans" cxnId="{3C41F2E0-4620-40B4-9857-68872B278EFB}">
      <dgm:prSet/>
      <dgm:spPr/>
      <dgm:t>
        <a:bodyPr rtlCol="0"/>
        <a:lstStyle/>
        <a:p>
          <a:pPr rtl="0"/>
          <a:endParaRPr lang="en-US"/>
        </a:p>
      </dgm:t>
    </dgm:pt>
    <dgm:pt modelId="{6D0E5D9F-7263-4526-A227-51301233F549}">
      <dgm:prSet phldrT="[Text]"/>
      <dgm:spPr/>
      <dgm:t>
        <a:bodyPr rtlCol="0"/>
        <a:lstStyle/>
        <a:p>
          <a:pPr rtl="0"/>
          <a:r>
            <a:rPr lang="fr-FR" b="1" noProof="0" dirty="0"/>
            <a:t>III. Compréhension détaillée</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E5E95E82-EF79-43CA-AA86-43B0E1CBCD3F}">
      <dgm:prSet phldrT="[Text]"/>
      <dgm:spPr/>
      <dgm:t>
        <a:bodyPr rtlCol="0"/>
        <a:lstStyle/>
        <a:p>
          <a:pPr rtl="0"/>
          <a:r>
            <a:rPr lang="fr-FR" b="1" noProof="0" dirty="0"/>
            <a:t>IV. Vocabulaire</a:t>
          </a:r>
        </a:p>
      </dgm:t>
    </dgm:pt>
    <dgm:pt modelId="{FD76A3AE-1B6C-45A0-8E84-63160283749F}" type="parTrans" cxnId="{A76240AD-13F6-40C0-BD9B-102D5EC0AE51}">
      <dgm:prSet/>
      <dgm:spPr/>
      <dgm:t>
        <a:bodyPr rtlCol="0"/>
        <a:lstStyle/>
        <a:p>
          <a:pPr rtl="0"/>
          <a:endParaRPr lang="en-US"/>
        </a:p>
      </dgm:t>
    </dgm:pt>
    <dgm:pt modelId="{BF76010C-5523-4E13-B3E7-886DCE6AEBD4}" type="sibTrans" cxnId="{A76240AD-13F6-40C0-BD9B-102D5EC0AE51}">
      <dgm:prSet/>
      <dgm:spPr/>
      <dgm:t>
        <a:bodyPr rtlCol="0"/>
        <a:lstStyle/>
        <a:p>
          <a:pPr rtl="0"/>
          <a:endParaRPr lang="en-US"/>
        </a:p>
      </dgm:t>
    </dgm:pt>
    <dgm:pt modelId="{37A7C994-CC74-44DD-8777-ED6736B35821}">
      <dgm:prSet phldrT="[Text]"/>
      <dgm:spPr/>
      <dgm:t>
        <a:bodyPr rtlCol="0"/>
        <a:lstStyle/>
        <a:p>
          <a:pPr rtl="0"/>
          <a:r>
            <a:rPr lang="fr-FR" noProof="0" dirty="0"/>
            <a:t>Adjectifs possessifs</a:t>
          </a:r>
        </a:p>
      </dgm:t>
    </dgm:pt>
    <dgm:pt modelId="{03F017E7-7E3C-4E2C-9CEF-B07099F38801}" type="parTrans" cxnId="{1C5CE732-A00F-4C06-A1A8-B209BC6B496D}">
      <dgm:prSet/>
      <dgm:spPr/>
      <dgm:t>
        <a:bodyPr rtlCol="0"/>
        <a:lstStyle/>
        <a:p>
          <a:pPr rtl="0"/>
          <a:endParaRPr lang="en-US"/>
        </a:p>
      </dgm:t>
    </dgm:pt>
    <dgm:pt modelId="{118572A4-3B5E-487E-8015-6A319369077F}" type="sibTrans" cxnId="{1C5CE732-A00F-4C06-A1A8-B209BC6B496D}">
      <dgm:prSet/>
      <dgm:spPr/>
      <dgm:t>
        <a:bodyPr rtlCol="0"/>
        <a:lstStyle/>
        <a:p>
          <a:pPr rtl="0"/>
          <a:endParaRPr lang="en-US"/>
        </a:p>
      </dgm:t>
    </dgm:pt>
    <dgm:pt modelId="{30FF9F33-11F2-4729-A62E-AD56E0B488E1}">
      <dgm:prSet phldrT="[Text]"/>
      <dgm:spPr/>
      <dgm:t>
        <a:bodyPr rtlCol="0"/>
        <a:lstStyle/>
        <a:p>
          <a:pPr rtl="0"/>
          <a:r>
            <a:rPr lang="fr-FR" noProof="0" dirty="0"/>
            <a:t>Recherche des phrases clés </a:t>
          </a:r>
        </a:p>
      </dgm:t>
    </dgm:pt>
    <dgm:pt modelId="{81138DFC-17A7-4DF7-8364-1121FADE1C15}" type="parTrans" cxnId="{6A8146D3-4BE4-42C7-9A3D-95FD58CADA72}">
      <dgm:prSet/>
      <dgm:spPr/>
      <dgm:t>
        <a:bodyPr/>
        <a:lstStyle/>
        <a:p>
          <a:endParaRPr lang="fr-FR"/>
        </a:p>
      </dgm:t>
    </dgm:pt>
    <dgm:pt modelId="{675143FB-DE1F-4C5B-B9AC-65C5C17452EB}" type="sibTrans" cxnId="{6A8146D3-4BE4-42C7-9A3D-95FD58CADA72}">
      <dgm:prSet/>
      <dgm:spPr/>
      <dgm:t>
        <a:bodyPr/>
        <a:lstStyle/>
        <a:p>
          <a:endParaRPr lang="fr-FR"/>
        </a:p>
      </dgm:t>
    </dgm:pt>
    <dgm:pt modelId="{0556DF01-8241-46B9-A9A7-696B425311D4}">
      <dgm:prSet phldrT="[Text]"/>
      <dgm:spPr/>
      <dgm:t>
        <a:bodyPr rtlCol="0"/>
        <a:lstStyle/>
        <a:p>
          <a:pPr rtl="0"/>
          <a:r>
            <a:rPr lang="fr-FR" b="1" noProof="0" dirty="0"/>
            <a:t>V. Grammaire</a:t>
          </a:r>
        </a:p>
      </dgm:t>
    </dgm:pt>
    <dgm:pt modelId="{2A3D6C2A-BF6A-400F-8E2B-0047C7F97ED1}" type="parTrans" cxnId="{10999B4A-56A1-4395-9CCD-61751B2F78A7}">
      <dgm:prSet/>
      <dgm:spPr/>
      <dgm:t>
        <a:bodyPr/>
        <a:lstStyle/>
        <a:p>
          <a:endParaRPr lang="fr-FR"/>
        </a:p>
      </dgm:t>
    </dgm:pt>
    <dgm:pt modelId="{C4CA99FB-0935-42A7-A480-9B496516F239}" type="sibTrans" cxnId="{10999B4A-56A1-4395-9CCD-61751B2F78A7}">
      <dgm:prSet/>
      <dgm:spPr/>
      <dgm:t>
        <a:bodyPr/>
        <a:lstStyle/>
        <a:p>
          <a:endParaRPr lang="fr-FR"/>
        </a:p>
      </dgm:t>
    </dgm:pt>
    <dgm:pt modelId="{A789976D-D9F7-4CAE-A0FA-57AD5327459D}">
      <dgm:prSet phldrT="[Text]"/>
      <dgm:spPr/>
      <dgm:t>
        <a:bodyPr rtlCol="0"/>
        <a:lstStyle/>
        <a:p>
          <a:pPr rtl="0"/>
          <a:r>
            <a:rPr lang="fr-FR" b="1" noProof="0" dirty="0"/>
            <a:t>VI. Phonétique</a:t>
          </a:r>
        </a:p>
      </dgm:t>
    </dgm:pt>
    <dgm:pt modelId="{F536AA3A-9B74-498A-A723-D7F44AD102BD}" type="parTrans" cxnId="{E934922A-0CFA-44E7-952C-74104431AFDC}">
      <dgm:prSet/>
      <dgm:spPr/>
      <dgm:t>
        <a:bodyPr/>
        <a:lstStyle/>
        <a:p>
          <a:endParaRPr lang="fr-FR"/>
        </a:p>
      </dgm:t>
    </dgm:pt>
    <dgm:pt modelId="{E7237B23-A10C-4270-820C-A37649007AE6}" type="sibTrans" cxnId="{E934922A-0CFA-44E7-952C-74104431AFDC}">
      <dgm:prSet/>
      <dgm:spPr/>
      <dgm:t>
        <a:bodyPr/>
        <a:lstStyle/>
        <a:p>
          <a:endParaRPr lang="fr-FR"/>
        </a:p>
      </dgm:t>
    </dgm:pt>
    <dgm:pt modelId="{010F7425-1081-46EA-BC6D-7D7F7133B2F3}">
      <dgm:prSet phldrT="[Text]"/>
      <dgm:spPr/>
      <dgm:t>
        <a:bodyPr rtlCol="0"/>
        <a:lstStyle/>
        <a:p>
          <a:pPr rtl="0"/>
          <a:r>
            <a:rPr lang="fr-FR" noProof="0" dirty="0"/>
            <a:t>« e » muet</a:t>
          </a:r>
        </a:p>
      </dgm:t>
    </dgm:pt>
    <dgm:pt modelId="{616CF53F-6988-46CE-94B2-8E57DF27FE11}" type="parTrans" cxnId="{B3167FC5-81D4-4AEE-B8F9-D46C505E11B2}">
      <dgm:prSet/>
      <dgm:spPr/>
      <dgm:t>
        <a:bodyPr/>
        <a:lstStyle/>
        <a:p>
          <a:endParaRPr lang="fr-FR"/>
        </a:p>
      </dgm:t>
    </dgm:pt>
    <dgm:pt modelId="{C8C04FF4-7DD3-4264-B61E-BCF4E137C8C4}" type="sibTrans" cxnId="{B3167FC5-81D4-4AEE-B8F9-D46C505E11B2}">
      <dgm:prSet/>
      <dgm:spPr/>
      <dgm:t>
        <a:bodyPr/>
        <a:lstStyle/>
        <a:p>
          <a:endParaRPr lang="fr-FR"/>
        </a:p>
      </dgm:t>
    </dgm:pt>
    <dgm:pt modelId="{EF2B91B6-6F0A-4365-9672-0E2C5B6A7701}">
      <dgm:prSet phldrT="[Text]"/>
      <dgm:spPr/>
      <dgm:t>
        <a:bodyPr rtlCol="0"/>
        <a:lstStyle/>
        <a:p>
          <a:pPr rtl="0"/>
          <a:r>
            <a:rPr lang="fr-FR" b="1" noProof="0" dirty="0"/>
            <a:t>VII. Production</a:t>
          </a:r>
        </a:p>
      </dgm:t>
    </dgm:pt>
    <dgm:pt modelId="{F334A227-11D2-4FB9-BC43-0C9BEAE5E9C1}" type="parTrans" cxnId="{E3F7BCB8-7BC6-437E-87B7-F6F125C7200A}">
      <dgm:prSet/>
      <dgm:spPr/>
      <dgm:t>
        <a:bodyPr/>
        <a:lstStyle/>
        <a:p>
          <a:endParaRPr lang="fr-FR"/>
        </a:p>
      </dgm:t>
    </dgm:pt>
    <dgm:pt modelId="{1F4D1F9D-A6BA-495E-A8EE-8A732A551435}" type="sibTrans" cxnId="{E3F7BCB8-7BC6-437E-87B7-F6F125C7200A}">
      <dgm:prSet/>
      <dgm:spPr/>
      <dgm:t>
        <a:bodyPr/>
        <a:lstStyle/>
        <a:p>
          <a:endParaRPr lang="fr-FR"/>
        </a:p>
      </dgm:t>
    </dgm:pt>
    <dgm:pt modelId="{C405AABF-5221-4BF2-84F2-80740C29EB11}">
      <dgm:prSet phldrT="[Text]"/>
      <dgm:spPr/>
      <dgm:t>
        <a:bodyPr rtlCol="0"/>
        <a:lstStyle/>
        <a:p>
          <a:pPr rtl="0"/>
          <a:r>
            <a:rPr lang="fr-FR" noProof="0" dirty="0"/>
            <a:t>Décrire ma personnalité préférée</a:t>
          </a:r>
        </a:p>
      </dgm:t>
    </dgm:pt>
    <dgm:pt modelId="{E52C0AA1-4635-45BA-BE0E-ECC40C89C589}" type="parTrans" cxnId="{3D150629-DC22-46E0-B9B6-6DC0253ECF22}">
      <dgm:prSet/>
      <dgm:spPr/>
      <dgm:t>
        <a:bodyPr/>
        <a:lstStyle/>
        <a:p>
          <a:endParaRPr lang="fr-FR"/>
        </a:p>
      </dgm:t>
    </dgm:pt>
    <dgm:pt modelId="{74DC8580-04FA-4EEE-A2CB-FF6D0F0CB2FC}" type="sibTrans" cxnId="{3D150629-DC22-46E0-B9B6-6DC0253ECF22}">
      <dgm:prSet/>
      <dgm:spPr/>
      <dgm:t>
        <a:bodyPr/>
        <a:lstStyle/>
        <a:p>
          <a:endParaRPr lang="fr-FR"/>
        </a:p>
      </dgm:t>
    </dgm:pt>
    <dgm:pt modelId="{E5B59BB8-AD1F-45CC-80A1-25E8E627A9B9}">
      <dgm:prSet phldrT="[Text]"/>
      <dgm:spPr/>
      <dgm:t>
        <a:bodyPr rtlCol="0"/>
        <a:lstStyle/>
        <a:p>
          <a:pPr rtl="0"/>
          <a:endParaRPr lang="fr-FR" noProof="0" dirty="0"/>
        </a:p>
      </dgm:t>
    </dgm:pt>
    <dgm:pt modelId="{EBABB395-CF47-4849-B85C-3F0C9A0078D5}" type="parTrans" cxnId="{45BD8F43-B47C-438E-8B5F-EEBD3FA2A64A}">
      <dgm:prSet/>
      <dgm:spPr/>
      <dgm:t>
        <a:bodyPr/>
        <a:lstStyle/>
        <a:p>
          <a:endParaRPr lang="fr-FR"/>
        </a:p>
      </dgm:t>
    </dgm:pt>
    <dgm:pt modelId="{393B4169-BFA4-42B9-A770-7FC2E2675E5C}" type="sibTrans" cxnId="{45BD8F43-B47C-438E-8B5F-EEBD3FA2A64A}">
      <dgm:prSet/>
      <dgm:spPr/>
      <dgm:t>
        <a:bodyPr/>
        <a:lstStyle/>
        <a:p>
          <a:endParaRPr lang="fr-FR"/>
        </a:p>
      </dgm:t>
    </dgm:pt>
    <dgm:pt modelId="{D14B87D9-A49E-4D5A-9DBF-263F5C7A0B8E}">
      <dgm:prSet phldrT="[Text]"/>
      <dgm:spPr/>
      <dgm:t>
        <a:bodyPr/>
        <a:lstStyle/>
        <a:p>
          <a:r>
            <a:rPr lang="fr-FR" noProof="0" dirty="0"/>
            <a:t>Décrire le physique</a:t>
          </a:r>
        </a:p>
      </dgm:t>
    </dgm:pt>
    <dgm:pt modelId="{63DF6654-97CC-46C5-AF3A-04D87D4EB30F}" type="parTrans" cxnId="{0D6EE81D-C201-4BE6-918F-A3F67E320E83}">
      <dgm:prSet/>
      <dgm:spPr/>
      <dgm:t>
        <a:bodyPr/>
        <a:lstStyle/>
        <a:p>
          <a:endParaRPr lang="fr-FR"/>
        </a:p>
      </dgm:t>
    </dgm:pt>
    <dgm:pt modelId="{53FFB66B-C3D6-456C-AB64-2D85AD7DC9B0}" type="sibTrans" cxnId="{0D6EE81D-C201-4BE6-918F-A3F67E320E83}">
      <dgm:prSet/>
      <dgm:spPr/>
      <dgm:t>
        <a:bodyPr/>
        <a:lstStyle/>
        <a:p>
          <a:endParaRPr lang="fr-FR"/>
        </a:p>
      </dgm:t>
    </dgm:pt>
    <dgm:pt modelId="{775A1A75-C6CE-4C3D-A09A-9B9A71B94389}">
      <dgm:prSet phldrT="[Text]"/>
      <dgm:spPr/>
      <dgm:t>
        <a:bodyPr rtlCol="0"/>
        <a:lstStyle/>
        <a:p>
          <a:pPr rtl="0"/>
          <a:r>
            <a:rPr lang="fr-FR" noProof="0" dirty="0"/>
            <a:t>Le physique</a:t>
          </a:r>
        </a:p>
      </dgm:t>
    </dgm:pt>
    <dgm:pt modelId="{D4C4551D-5E2A-434E-BB45-FC2AB13C3AC9}" type="parTrans" cxnId="{F9E512BF-1D4D-43E8-A4B8-593F657AE70C}">
      <dgm:prSet/>
      <dgm:spPr/>
      <dgm:t>
        <a:bodyPr/>
        <a:lstStyle/>
        <a:p>
          <a:endParaRPr lang="fr-FR"/>
        </a:p>
      </dgm:t>
    </dgm:pt>
    <dgm:pt modelId="{0B8A0F3F-0529-4755-9646-AA52B5EABC67}" type="sibTrans" cxnId="{F9E512BF-1D4D-43E8-A4B8-593F657AE70C}">
      <dgm:prSet/>
      <dgm:spPr/>
      <dgm:t>
        <a:bodyPr/>
        <a:lstStyle/>
        <a:p>
          <a:endParaRPr lang="fr-FR"/>
        </a:p>
      </dgm:t>
    </dgm:pt>
    <dgm:pt modelId="{D94F3771-A507-466F-B5E8-3E1CD96E0F78}">
      <dgm:prSet phldrT="[Text]"/>
      <dgm:spPr/>
      <dgm:t>
        <a:bodyPr/>
        <a:lstStyle/>
        <a:p>
          <a:r>
            <a:rPr lang="fr-FR" noProof="0" dirty="0"/>
            <a:t>Décrire quelqu’un</a:t>
          </a:r>
        </a:p>
      </dgm:t>
    </dgm:pt>
    <dgm:pt modelId="{E89238F3-7C2F-4E26-869F-8558C8C78269}" type="parTrans" cxnId="{59F10269-5747-4215-AD07-47418D038CA8}">
      <dgm:prSet/>
      <dgm:spPr/>
      <dgm:t>
        <a:bodyPr/>
        <a:lstStyle/>
        <a:p>
          <a:endParaRPr lang="fr-FR"/>
        </a:p>
      </dgm:t>
    </dgm:pt>
    <dgm:pt modelId="{E8F988B8-60B2-49DB-861F-1330A9525334}" type="sibTrans" cxnId="{59F10269-5747-4215-AD07-47418D038CA8}">
      <dgm:prSet/>
      <dgm:spPr/>
      <dgm:t>
        <a:bodyPr/>
        <a:lstStyle/>
        <a:p>
          <a:endParaRPr lang="fr-FR"/>
        </a:p>
      </dgm:t>
    </dgm:pt>
    <dgm:pt modelId="{DA38FA8A-AE8B-4E93-B946-F8A98BBC97FB}">
      <dgm:prSet/>
      <dgm:spPr/>
      <dgm:t>
        <a:bodyPr/>
        <a:lstStyle/>
        <a:p>
          <a:pPr rtl="0"/>
          <a:r>
            <a:rPr lang="fr-FR" noProof="0" dirty="0"/>
            <a:t>Le caractère</a:t>
          </a:r>
        </a:p>
      </dgm:t>
    </dgm:pt>
    <dgm:pt modelId="{188C1577-21FB-4D91-A358-6C951F633413}" type="parTrans" cxnId="{7D6C6D31-6A56-4F9B-B77F-FB70FE9C0345}">
      <dgm:prSet/>
      <dgm:spPr/>
      <dgm:t>
        <a:bodyPr/>
        <a:lstStyle/>
        <a:p>
          <a:endParaRPr lang="fr-FR"/>
        </a:p>
      </dgm:t>
    </dgm:pt>
    <dgm:pt modelId="{80A4EC8B-6157-40CD-98F8-3E4C9C43E5A3}" type="sibTrans" cxnId="{7D6C6D31-6A56-4F9B-B77F-FB70FE9C0345}">
      <dgm:prSet/>
      <dgm:spPr/>
      <dgm:t>
        <a:bodyPr/>
        <a:lstStyle/>
        <a:p>
          <a:endParaRPr lang="fr-FR"/>
        </a:p>
      </dgm:t>
    </dgm:pt>
    <dgm:pt modelId="{68443B14-8357-4598-A157-1E0AB8D42E4B}" type="pres">
      <dgm:prSet presAssocID="{CF9055CF-8DEB-4A02-949A-DE72B6AC5D37}" presName="Name0" presStyleCnt="0">
        <dgm:presLayoutVars>
          <dgm:dir/>
          <dgm:animLvl val="lvl"/>
          <dgm:resizeHandles val="exact"/>
        </dgm:presLayoutVars>
      </dgm:prSet>
      <dgm:spPr/>
    </dgm:pt>
    <dgm:pt modelId="{DBD18AE2-90B0-4266-A6A9-85886103FFC3}" type="pres">
      <dgm:prSet presAssocID="{082E8A29-955A-4C7C-A174-3E9DCD4DC89B}" presName="composite" presStyleCnt="0"/>
      <dgm:spPr/>
    </dgm:pt>
    <dgm:pt modelId="{57648F2B-9530-46E8-8F58-2294ACB18B98}" type="pres">
      <dgm:prSet presAssocID="{082E8A29-955A-4C7C-A174-3E9DCD4DC89B}" presName="parTx" presStyleLbl="alignNode1" presStyleIdx="0" presStyleCnt="7">
        <dgm:presLayoutVars>
          <dgm:chMax val="0"/>
          <dgm:chPref val="0"/>
          <dgm:bulletEnabled val="1"/>
        </dgm:presLayoutVars>
      </dgm:prSet>
      <dgm:spPr/>
    </dgm:pt>
    <dgm:pt modelId="{21128288-DB21-4567-814A-FD43921EC1E1}" type="pres">
      <dgm:prSet presAssocID="{082E8A29-955A-4C7C-A174-3E9DCD4DC89B}" presName="desTx" presStyleLbl="alignAccFollowNode1" presStyleIdx="0" presStyleCnt="7">
        <dgm:presLayoutVars>
          <dgm:bulletEnabled val="1"/>
        </dgm:presLayoutVars>
      </dgm:prSet>
      <dgm:spPr/>
    </dgm:pt>
    <dgm:pt modelId="{D67C0570-B9C4-4D36-9846-35EC8231A6E9}" type="pres">
      <dgm:prSet presAssocID="{C2176686-D23E-48EB-9D1B-1A1B46236638}" presName="space" presStyleCnt="0"/>
      <dgm:spPr/>
    </dgm:pt>
    <dgm:pt modelId="{A4305E52-10CA-4AF7-8F06-0BC9C2DFE9E6}" type="pres">
      <dgm:prSet presAssocID="{B6E26FFC-9977-4BBC-BEC7-3D6B63754E52}" presName="composite" presStyleCnt="0"/>
      <dgm:spPr/>
    </dgm:pt>
    <dgm:pt modelId="{BEEAC373-8D24-46A1-8F25-48D9280E0B30}" type="pres">
      <dgm:prSet presAssocID="{B6E26FFC-9977-4BBC-BEC7-3D6B63754E52}" presName="parTx" presStyleLbl="alignNode1" presStyleIdx="1" presStyleCnt="7">
        <dgm:presLayoutVars>
          <dgm:chMax val="0"/>
          <dgm:chPref val="0"/>
          <dgm:bulletEnabled val="1"/>
        </dgm:presLayoutVars>
      </dgm:prSet>
      <dgm:spPr/>
    </dgm:pt>
    <dgm:pt modelId="{22DBAEEB-CD07-4F46-AE9E-D9F56E20E4A8}" type="pres">
      <dgm:prSet presAssocID="{B6E26FFC-9977-4BBC-BEC7-3D6B63754E52}" presName="desTx" presStyleLbl="alignAccFollowNode1" presStyleIdx="1" presStyleCnt="7">
        <dgm:presLayoutVars>
          <dgm:bulletEnabled val="1"/>
        </dgm:presLayoutVars>
      </dgm:prSet>
      <dgm:spPr/>
    </dgm:pt>
    <dgm:pt modelId="{7D002366-4002-4686-95F9-1B2DEC553937}" type="pres">
      <dgm:prSet presAssocID="{48634C00-2335-4923-9072-EB7482323D9C}" presName="space" presStyleCnt="0"/>
      <dgm:spPr/>
    </dgm:pt>
    <dgm:pt modelId="{9922BE7E-E6E2-40F5-AE17-BF96B325CA02}" type="pres">
      <dgm:prSet presAssocID="{6D0E5D9F-7263-4526-A227-51301233F549}" presName="composite" presStyleCnt="0"/>
      <dgm:spPr/>
    </dgm:pt>
    <dgm:pt modelId="{3A1F93BF-07F6-4D52-ADA9-8BB3478BC0A0}" type="pres">
      <dgm:prSet presAssocID="{6D0E5D9F-7263-4526-A227-51301233F549}" presName="parTx" presStyleLbl="alignNode1" presStyleIdx="2" presStyleCnt="7">
        <dgm:presLayoutVars>
          <dgm:chMax val="0"/>
          <dgm:chPref val="0"/>
          <dgm:bulletEnabled val="1"/>
        </dgm:presLayoutVars>
      </dgm:prSet>
      <dgm:spPr/>
    </dgm:pt>
    <dgm:pt modelId="{69B3D3AF-F358-429C-9782-F1EF33A1BFA2}" type="pres">
      <dgm:prSet presAssocID="{6D0E5D9F-7263-4526-A227-51301233F549}" presName="desTx" presStyleLbl="alignAccFollowNode1" presStyleIdx="2" presStyleCnt="7">
        <dgm:presLayoutVars>
          <dgm:bulletEnabled val="1"/>
        </dgm:presLayoutVars>
      </dgm:prSet>
      <dgm:spPr/>
    </dgm:pt>
    <dgm:pt modelId="{6288EE29-EC8F-4166-A071-29C5DE3F9809}" type="pres">
      <dgm:prSet presAssocID="{DE289E29-1989-4D8E-8AA6-F030105B3F13}" presName="space" presStyleCnt="0"/>
      <dgm:spPr/>
    </dgm:pt>
    <dgm:pt modelId="{48ABACA0-D4E0-4B60-89F7-FA930515C84D}" type="pres">
      <dgm:prSet presAssocID="{E5E95E82-EF79-43CA-AA86-43B0E1CBCD3F}" presName="composite" presStyleCnt="0"/>
      <dgm:spPr/>
    </dgm:pt>
    <dgm:pt modelId="{75606C84-D441-41D7-A330-CE5244395508}" type="pres">
      <dgm:prSet presAssocID="{E5E95E82-EF79-43CA-AA86-43B0E1CBCD3F}" presName="parTx" presStyleLbl="alignNode1" presStyleIdx="3" presStyleCnt="7">
        <dgm:presLayoutVars>
          <dgm:chMax val="0"/>
          <dgm:chPref val="0"/>
          <dgm:bulletEnabled val="1"/>
        </dgm:presLayoutVars>
      </dgm:prSet>
      <dgm:spPr/>
    </dgm:pt>
    <dgm:pt modelId="{F5439521-8C9F-42F4-BB47-CBF88C9A562D}" type="pres">
      <dgm:prSet presAssocID="{E5E95E82-EF79-43CA-AA86-43B0E1CBCD3F}" presName="desTx" presStyleLbl="alignAccFollowNode1" presStyleIdx="3" presStyleCnt="7">
        <dgm:presLayoutVars>
          <dgm:bulletEnabled val="1"/>
        </dgm:presLayoutVars>
      </dgm:prSet>
      <dgm:spPr/>
    </dgm:pt>
    <dgm:pt modelId="{5C201B50-097C-4D67-A19C-2A1980159455}" type="pres">
      <dgm:prSet presAssocID="{BF76010C-5523-4E13-B3E7-886DCE6AEBD4}" presName="space" presStyleCnt="0"/>
      <dgm:spPr/>
    </dgm:pt>
    <dgm:pt modelId="{55E52EFC-D787-46A2-A753-EED159CAE47D}" type="pres">
      <dgm:prSet presAssocID="{0556DF01-8241-46B9-A9A7-696B425311D4}" presName="composite" presStyleCnt="0"/>
      <dgm:spPr/>
    </dgm:pt>
    <dgm:pt modelId="{184AE719-47DF-4D8D-97CB-2ECB9DE8A3CB}" type="pres">
      <dgm:prSet presAssocID="{0556DF01-8241-46B9-A9A7-696B425311D4}" presName="parTx" presStyleLbl="alignNode1" presStyleIdx="4" presStyleCnt="7">
        <dgm:presLayoutVars>
          <dgm:chMax val="0"/>
          <dgm:chPref val="0"/>
          <dgm:bulletEnabled val="1"/>
        </dgm:presLayoutVars>
      </dgm:prSet>
      <dgm:spPr/>
    </dgm:pt>
    <dgm:pt modelId="{C0508996-06C5-4E96-ACE1-6951E96BDCC9}" type="pres">
      <dgm:prSet presAssocID="{0556DF01-8241-46B9-A9A7-696B425311D4}" presName="desTx" presStyleLbl="alignAccFollowNode1" presStyleIdx="4" presStyleCnt="7">
        <dgm:presLayoutVars>
          <dgm:bulletEnabled val="1"/>
        </dgm:presLayoutVars>
      </dgm:prSet>
      <dgm:spPr/>
    </dgm:pt>
    <dgm:pt modelId="{2E2AC344-EEA9-4A04-9092-15A4FFE72E3F}" type="pres">
      <dgm:prSet presAssocID="{C4CA99FB-0935-42A7-A480-9B496516F239}" presName="space" presStyleCnt="0"/>
      <dgm:spPr/>
    </dgm:pt>
    <dgm:pt modelId="{819F734D-B7CF-4319-9F64-6231E46D27AB}" type="pres">
      <dgm:prSet presAssocID="{A789976D-D9F7-4CAE-A0FA-57AD5327459D}" presName="composite" presStyleCnt="0"/>
      <dgm:spPr/>
    </dgm:pt>
    <dgm:pt modelId="{B2762319-A1FD-490B-89D0-718A61434EED}" type="pres">
      <dgm:prSet presAssocID="{A789976D-D9F7-4CAE-A0FA-57AD5327459D}" presName="parTx" presStyleLbl="alignNode1" presStyleIdx="5" presStyleCnt="7">
        <dgm:presLayoutVars>
          <dgm:chMax val="0"/>
          <dgm:chPref val="0"/>
          <dgm:bulletEnabled val="1"/>
        </dgm:presLayoutVars>
      </dgm:prSet>
      <dgm:spPr/>
    </dgm:pt>
    <dgm:pt modelId="{4DAB2062-0521-4B53-8A97-213220A7F991}" type="pres">
      <dgm:prSet presAssocID="{A789976D-D9F7-4CAE-A0FA-57AD5327459D}" presName="desTx" presStyleLbl="alignAccFollowNode1" presStyleIdx="5" presStyleCnt="7">
        <dgm:presLayoutVars>
          <dgm:bulletEnabled val="1"/>
        </dgm:presLayoutVars>
      </dgm:prSet>
      <dgm:spPr/>
    </dgm:pt>
    <dgm:pt modelId="{29506F24-874E-45E9-91DD-57D0F7E443E7}" type="pres">
      <dgm:prSet presAssocID="{E7237B23-A10C-4270-820C-A37649007AE6}" presName="space" presStyleCnt="0"/>
      <dgm:spPr/>
    </dgm:pt>
    <dgm:pt modelId="{4C207B0C-D43A-4A45-A4D0-EB44BF4F25EB}" type="pres">
      <dgm:prSet presAssocID="{EF2B91B6-6F0A-4365-9672-0E2C5B6A7701}" presName="composite" presStyleCnt="0"/>
      <dgm:spPr/>
    </dgm:pt>
    <dgm:pt modelId="{6C65B53E-6BDE-4EEE-A70B-6395ABEF16C8}" type="pres">
      <dgm:prSet presAssocID="{EF2B91B6-6F0A-4365-9672-0E2C5B6A7701}" presName="parTx" presStyleLbl="alignNode1" presStyleIdx="6" presStyleCnt="7">
        <dgm:presLayoutVars>
          <dgm:chMax val="0"/>
          <dgm:chPref val="0"/>
          <dgm:bulletEnabled val="1"/>
        </dgm:presLayoutVars>
      </dgm:prSet>
      <dgm:spPr/>
    </dgm:pt>
    <dgm:pt modelId="{CBAA222E-6236-476E-A397-F41E5F0819F9}" type="pres">
      <dgm:prSet presAssocID="{EF2B91B6-6F0A-4365-9672-0E2C5B6A7701}" presName="desTx" presStyleLbl="alignAccFollowNode1" presStyleIdx="6" presStyleCnt="7">
        <dgm:presLayoutVars>
          <dgm:bulletEnabled val="1"/>
        </dgm:presLayoutVars>
      </dgm:prSet>
      <dgm:spPr/>
    </dgm:pt>
  </dgm:ptLst>
  <dgm:cxnLst>
    <dgm:cxn modelId="{D7020B0C-E9C0-4E81-A85C-5FB47795284C}" type="presOf" srcId="{6D0E5D9F-7263-4526-A227-51301233F549}" destId="{3A1F93BF-07F6-4D52-ADA9-8BB3478BC0A0}" srcOrd="0" destOrd="0" presId="urn:microsoft.com/office/officeart/2005/8/layout/hList1"/>
    <dgm:cxn modelId="{33BF0B0C-CF6E-4D27-80F8-69277FCCCF21}" type="presOf" srcId="{B6E26FFC-9977-4BBC-BEC7-3D6B63754E52}" destId="{BEEAC373-8D24-46A1-8F25-48D9280E0B30}" srcOrd="0" destOrd="0" presId="urn:microsoft.com/office/officeart/2005/8/layout/hList1"/>
    <dgm:cxn modelId="{BD100511-F51C-44AD-88D2-ABE3A447485A}" type="presOf" srcId="{E5B59BB8-AD1F-45CC-80A1-25E8E627A9B9}" destId="{22DBAEEB-CD07-4F46-AE9E-D9F56E20E4A8}" srcOrd="0" destOrd="1" presId="urn:microsoft.com/office/officeart/2005/8/layout/hList1"/>
    <dgm:cxn modelId="{46C6AA11-754B-49FA-AEDA-B45CF35081B5}" type="presOf" srcId="{30FF9F33-11F2-4729-A62E-AD56E0B488E1}" destId="{69B3D3AF-F358-429C-9782-F1EF33A1BFA2}" srcOrd="0" destOrd="0" presId="urn:microsoft.com/office/officeart/2005/8/layout/hList1"/>
    <dgm:cxn modelId="{436BFF15-8640-4633-9EAF-7D949620D7BD}" type="presOf" srcId="{EF2B91B6-6F0A-4365-9672-0E2C5B6A7701}" destId="{6C65B53E-6BDE-4EEE-A70B-6395ABEF16C8}" srcOrd="0" destOrd="0" presId="urn:microsoft.com/office/officeart/2005/8/layout/hList1"/>
    <dgm:cxn modelId="{0D6EE81D-C201-4BE6-918F-A3F67E320E83}" srcId="{6D0E5D9F-7263-4526-A227-51301233F549}" destId="{D14B87D9-A49E-4D5A-9DBF-263F5C7A0B8E}" srcOrd="1" destOrd="0" parTransId="{63DF6654-97CC-46C5-AF3A-04D87D4EB30F}" sibTransId="{53FFB66B-C3D6-456C-AB64-2D85AD7DC9B0}"/>
    <dgm:cxn modelId="{3D150629-DC22-46E0-B9B6-6DC0253ECF22}" srcId="{EF2B91B6-6F0A-4365-9672-0E2C5B6A7701}" destId="{C405AABF-5221-4BF2-84F2-80740C29EB11}" srcOrd="0" destOrd="0" parTransId="{E52C0AA1-4635-45BA-BE0E-ECC40C89C589}" sibTransId="{74DC8580-04FA-4EEE-A2CB-FF6D0F0CB2FC}"/>
    <dgm:cxn modelId="{E934922A-0CFA-44E7-952C-74104431AFDC}" srcId="{CF9055CF-8DEB-4A02-949A-DE72B6AC5D37}" destId="{A789976D-D9F7-4CAE-A0FA-57AD5327459D}" srcOrd="5" destOrd="0" parTransId="{F536AA3A-9B74-498A-A723-D7F44AD102BD}" sibTransId="{E7237B23-A10C-4270-820C-A37649007AE6}"/>
    <dgm:cxn modelId="{7D6C6D31-6A56-4F9B-B77F-FB70FE9C0345}" srcId="{E5E95E82-EF79-43CA-AA86-43B0E1CBCD3F}" destId="{DA38FA8A-AE8B-4E93-B946-F8A98BBC97FB}" srcOrd="1" destOrd="0" parTransId="{188C1577-21FB-4D91-A358-6C951F633413}" sibTransId="{80A4EC8B-6157-40CD-98F8-3E4C9C43E5A3}"/>
    <dgm:cxn modelId="{1C5CE732-A00F-4C06-A1A8-B209BC6B496D}" srcId="{0556DF01-8241-46B9-A9A7-696B425311D4}" destId="{37A7C994-CC74-44DD-8777-ED6736B35821}" srcOrd="0" destOrd="0" parTransId="{03F017E7-7E3C-4E2C-9CEF-B07099F38801}" sibTransId="{118572A4-3B5E-487E-8015-6A319369077F}"/>
    <dgm:cxn modelId="{45BD8F43-B47C-438E-8B5F-EEBD3FA2A64A}" srcId="{B6E26FFC-9977-4BBC-BEC7-3D6B63754E52}" destId="{E5B59BB8-AD1F-45CC-80A1-25E8E627A9B9}" srcOrd="1" destOrd="0" parTransId="{EBABB395-CF47-4849-B85C-3F0C9A0078D5}" sibTransId="{393B4169-BFA4-42B9-A770-7FC2E2675E5C}"/>
    <dgm:cxn modelId="{A2FABF43-03C7-48C5-8818-0F1BCFEE3A9A}" type="presOf" srcId="{C405AABF-5221-4BF2-84F2-80740C29EB11}" destId="{CBAA222E-6236-476E-A397-F41E5F0819F9}" srcOrd="0" destOrd="0" presId="urn:microsoft.com/office/officeart/2005/8/layout/hList1"/>
    <dgm:cxn modelId="{14A17264-DF30-4294-B92E-B54B59654B74}" type="presOf" srcId="{CBCC21F5-552F-4D39-812E-6FCD4A366F58}" destId="{22DBAEEB-CD07-4F46-AE9E-D9F56E20E4A8}" srcOrd="0" destOrd="0" presId="urn:microsoft.com/office/officeart/2005/8/layout/hList1"/>
    <dgm:cxn modelId="{1CCA2445-F09F-4B00-92DE-6268667EC07E}" type="presOf" srcId="{E5E95E82-EF79-43CA-AA86-43B0E1CBCD3F}" destId="{75606C84-D441-41D7-A330-CE5244395508}" srcOrd="0" destOrd="0" presId="urn:microsoft.com/office/officeart/2005/8/layout/hList1"/>
    <dgm:cxn modelId="{6A6FBC45-9AD0-4EA9-B8D2-2D9DEB7EFD55}" type="presOf" srcId="{0556DF01-8241-46B9-A9A7-696B425311D4}" destId="{184AE719-47DF-4D8D-97CB-2ECB9DE8A3CB}" srcOrd="0" destOrd="0" presId="urn:microsoft.com/office/officeart/2005/8/layout/hList1"/>
    <dgm:cxn modelId="{17E73148-9C08-4999-B21E-F3C5A0E3FC0C}" srcId="{CF9055CF-8DEB-4A02-949A-DE72B6AC5D37}" destId="{B6E26FFC-9977-4BBC-BEC7-3D6B63754E52}" srcOrd="1" destOrd="0" parTransId="{5CEFBD89-2F4F-4B51-A98A-0F3C86494166}" sibTransId="{48634C00-2335-4923-9072-EB7482323D9C}"/>
    <dgm:cxn modelId="{59F10269-5747-4215-AD07-47418D038CA8}" srcId="{6D0E5D9F-7263-4526-A227-51301233F549}" destId="{D94F3771-A507-466F-B5E8-3E1CD96E0F78}" srcOrd="2" destOrd="0" parTransId="{E89238F3-7C2F-4E26-869F-8558C8C78269}" sibTransId="{E8F988B8-60B2-49DB-861F-1330A9525334}"/>
    <dgm:cxn modelId="{10999B4A-56A1-4395-9CCD-61751B2F78A7}" srcId="{CF9055CF-8DEB-4A02-949A-DE72B6AC5D37}" destId="{0556DF01-8241-46B9-A9A7-696B425311D4}" srcOrd="4" destOrd="0" parTransId="{2A3D6C2A-BF6A-400F-8E2B-0047C7F97ED1}" sibTransId="{C4CA99FB-0935-42A7-A480-9B496516F239}"/>
    <dgm:cxn modelId="{1EB7BC4E-B7B6-45F1-9322-CDDDD7E0ED10}" type="presOf" srcId="{CF9055CF-8DEB-4A02-949A-DE72B6AC5D37}" destId="{68443B14-8357-4598-A157-1E0AB8D42E4B}" srcOrd="0" destOrd="0" presId="urn:microsoft.com/office/officeart/2005/8/layout/hList1"/>
    <dgm:cxn modelId="{F2A61577-3E0C-4D00-9C27-DF636B4C95E0}" type="presOf" srcId="{D14B87D9-A49E-4D5A-9DBF-263F5C7A0B8E}" destId="{69B3D3AF-F358-429C-9782-F1EF33A1BFA2}" srcOrd="0" destOrd="1" presId="urn:microsoft.com/office/officeart/2005/8/layout/hList1"/>
    <dgm:cxn modelId="{2986897A-7787-444F-B6C8-41F3823EF3C1}" srcId="{CF9055CF-8DEB-4A02-949A-DE72B6AC5D37}" destId="{082E8A29-955A-4C7C-A174-3E9DCD4DC89B}" srcOrd="0" destOrd="0" parTransId="{BA7938E6-8DFA-40B7-B4C4-EACC6D85FC31}" sibTransId="{C2176686-D23E-48EB-9D1B-1A1B46236638}"/>
    <dgm:cxn modelId="{0A4D2C89-84AF-4087-AC7F-26E50ECCF356}" type="presOf" srcId="{775A1A75-C6CE-4C3D-A09A-9B9A71B94389}" destId="{F5439521-8C9F-42F4-BB47-CBF88C9A562D}" srcOrd="0" destOrd="0" presId="urn:microsoft.com/office/officeart/2005/8/layout/hList1"/>
    <dgm:cxn modelId="{67A03D8F-F327-4A9F-ABBC-1EB67EFD1ECB}" srcId="{082E8A29-955A-4C7C-A174-3E9DCD4DC89B}" destId="{23A0DE4A-FE92-496E-B335-3433CEFB74E9}" srcOrd="0" destOrd="0" parTransId="{68935D38-FEDC-4CD3-8002-43CB3944BEAF}" sibTransId="{55DF926D-029A-4E18-95C4-77A5A37CAE40}"/>
    <dgm:cxn modelId="{93CF8B8F-0CEC-4C19-9663-156D0E9D6A2A}" type="presOf" srcId="{DA38FA8A-AE8B-4E93-B946-F8A98BBC97FB}" destId="{F5439521-8C9F-42F4-BB47-CBF88C9A562D}" srcOrd="0" destOrd="1" presId="urn:microsoft.com/office/officeart/2005/8/layout/hList1"/>
    <dgm:cxn modelId="{48416690-663C-484A-BB8B-02277D1C7A6A}" type="presOf" srcId="{082E8A29-955A-4C7C-A174-3E9DCD4DC89B}" destId="{57648F2B-9530-46E8-8F58-2294ACB18B98}" srcOrd="0" destOrd="0" presId="urn:microsoft.com/office/officeart/2005/8/layout/hList1"/>
    <dgm:cxn modelId="{DA24E693-3FBF-42A0-A6A1-1DBC2138FED4}" type="presOf" srcId="{A789976D-D9F7-4CAE-A0FA-57AD5327459D}" destId="{B2762319-A1FD-490B-89D0-718A61434EED}" srcOrd="0" destOrd="0" presId="urn:microsoft.com/office/officeart/2005/8/layout/hList1"/>
    <dgm:cxn modelId="{A76240AD-13F6-40C0-BD9B-102D5EC0AE51}" srcId="{CF9055CF-8DEB-4A02-949A-DE72B6AC5D37}" destId="{E5E95E82-EF79-43CA-AA86-43B0E1CBCD3F}" srcOrd="3" destOrd="0" parTransId="{FD76A3AE-1B6C-45A0-8E84-63160283749F}" sibTransId="{BF76010C-5523-4E13-B3E7-886DCE6AEBD4}"/>
    <dgm:cxn modelId="{E3F7BCB8-7BC6-437E-87B7-F6F125C7200A}" srcId="{CF9055CF-8DEB-4A02-949A-DE72B6AC5D37}" destId="{EF2B91B6-6F0A-4365-9672-0E2C5B6A7701}" srcOrd="6" destOrd="0" parTransId="{F334A227-11D2-4FB9-BC43-0C9BEAE5E9C1}" sibTransId="{1F4D1F9D-A6BA-495E-A8EE-8A732A551435}"/>
    <dgm:cxn modelId="{F9E512BF-1D4D-43E8-A4B8-593F657AE70C}" srcId="{E5E95E82-EF79-43CA-AA86-43B0E1CBCD3F}" destId="{775A1A75-C6CE-4C3D-A09A-9B9A71B94389}" srcOrd="0" destOrd="0" parTransId="{D4C4551D-5E2A-434E-BB45-FC2AB13C3AC9}" sibTransId="{0B8A0F3F-0529-4755-9646-AA52B5EABC67}"/>
    <dgm:cxn modelId="{D2634EBF-5639-4478-ABD1-F4957F58F78B}" type="presOf" srcId="{D94F3771-A507-466F-B5E8-3E1CD96E0F78}" destId="{69B3D3AF-F358-429C-9782-F1EF33A1BFA2}" srcOrd="0" destOrd="2" presId="urn:microsoft.com/office/officeart/2005/8/layout/hList1"/>
    <dgm:cxn modelId="{B3167FC5-81D4-4AEE-B8F9-D46C505E11B2}" srcId="{A789976D-D9F7-4CAE-A0FA-57AD5327459D}" destId="{010F7425-1081-46EA-BC6D-7D7F7133B2F3}" srcOrd="0" destOrd="0" parTransId="{616CF53F-6988-46CE-94B2-8E57DF27FE11}" sibTransId="{C8C04FF4-7DD3-4264-B61E-BCF4E137C8C4}"/>
    <dgm:cxn modelId="{C8C462C6-33A3-4E8B-91FE-36DBE92F1C4A}" srcId="{CF9055CF-8DEB-4A02-949A-DE72B6AC5D37}" destId="{6D0E5D9F-7263-4526-A227-51301233F549}" srcOrd="2" destOrd="0" parTransId="{23416D07-25F8-426C-BC65-639E6BCF4D6D}" sibTransId="{DE289E29-1989-4D8E-8AA6-F030105B3F13}"/>
    <dgm:cxn modelId="{2681E2CA-FB70-4E05-9FE1-6749B1554AA7}" type="presOf" srcId="{23A0DE4A-FE92-496E-B335-3433CEFB74E9}" destId="{21128288-DB21-4567-814A-FD43921EC1E1}" srcOrd="0" destOrd="0" presId="urn:microsoft.com/office/officeart/2005/8/layout/hList1"/>
    <dgm:cxn modelId="{099726CD-4BF3-4EAC-A7B8-803AD7BA2742}" type="presOf" srcId="{37A7C994-CC74-44DD-8777-ED6736B35821}" destId="{C0508996-06C5-4E96-ACE1-6951E96BDCC9}" srcOrd="0" destOrd="0" presId="urn:microsoft.com/office/officeart/2005/8/layout/hList1"/>
    <dgm:cxn modelId="{6A8146D3-4BE4-42C7-9A3D-95FD58CADA72}" srcId="{6D0E5D9F-7263-4526-A227-51301233F549}" destId="{30FF9F33-11F2-4729-A62E-AD56E0B488E1}" srcOrd="0" destOrd="0" parTransId="{81138DFC-17A7-4DF7-8364-1121FADE1C15}" sibTransId="{675143FB-DE1F-4C5B-B9AC-65C5C17452EB}"/>
    <dgm:cxn modelId="{56A004DE-03D7-4EE0-9692-19811484F009}" type="presOf" srcId="{010F7425-1081-46EA-BC6D-7D7F7133B2F3}" destId="{4DAB2062-0521-4B53-8A97-213220A7F991}" srcOrd="0" destOrd="0" presId="urn:microsoft.com/office/officeart/2005/8/layout/hList1"/>
    <dgm:cxn modelId="{3C41F2E0-4620-40B4-9857-68872B278EFB}" srcId="{B6E26FFC-9977-4BBC-BEC7-3D6B63754E52}" destId="{CBCC21F5-552F-4D39-812E-6FCD4A366F58}" srcOrd="0" destOrd="0" parTransId="{4A973A1C-85F1-4969-A536-D29940229E2C}" sibTransId="{3640B940-6901-481F-ADF7-6B77DEEED764}"/>
    <dgm:cxn modelId="{DB4DB028-BADE-4CF8-BAE1-B13BF76CB704}" type="presParOf" srcId="{68443B14-8357-4598-A157-1E0AB8D42E4B}" destId="{DBD18AE2-90B0-4266-A6A9-85886103FFC3}" srcOrd="0" destOrd="0" presId="urn:microsoft.com/office/officeart/2005/8/layout/hList1"/>
    <dgm:cxn modelId="{D4A0F6D5-534C-443F-BC7A-67C4B0C16F5B}" type="presParOf" srcId="{DBD18AE2-90B0-4266-A6A9-85886103FFC3}" destId="{57648F2B-9530-46E8-8F58-2294ACB18B98}" srcOrd="0" destOrd="0" presId="urn:microsoft.com/office/officeart/2005/8/layout/hList1"/>
    <dgm:cxn modelId="{BE1111B0-BFE7-4F2C-A3C3-7583A77A9E3A}" type="presParOf" srcId="{DBD18AE2-90B0-4266-A6A9-85886103FFC3}" destId="{21128288-DB21-4567-814A-FD43921EC1E1}" srcOrd="1" destOrd="0" presId="urn:microsoft.com/office/officeart/2005/8/layout/hList1"/>
    <dgm:cxn modelId="{41375B2F-971A-415B-B955-917EB96F8689}" type="presParOf" srcId="{68443B14-8357-4598-A157-1E0AB8D42E4B}" destId="{D67C0570-B9C4-4D36-9846-35EC8231A6E9}" srcOrd="1" destOrd="0" presId="urn:microsoft.com/office/officeart/2005/8/layout/hList1"/>
    <dgm:cxn modelId="{6419437C-16B6-4DD5-8327-B6501142B4F2}" type="presParOf" srcId="{68443B14-8357-4598-A157-1E0AB8D42E4B}" destId="{A4305E52-10CA-4AF7-8F06-0BC9C2DFE9E6}" srcOrd="2" destOrd="0" presId="urn:microsoft.com/office/officeart/2005/8/layout/hList1"/>
    <dgm:cxn modelId="{F55128FA-9505-4834-84FF-48637AE0834F}" type="presParOf" srcId="{A4305E52-10CA-4AF7-8F06-0BC9C2DFE9E6}" destId="{BEEAC373-8D24-46A1-8F25-48D9280E0B30}" srcOrd="0" destOrd="0" presId="urn:microsoft.com/office/officeart/2005/8/layout/hList1"/>
    <dgm:cxn modelId="{CEE5D93E-200E-44CD-A7DE-ECF4A7EAAF81}" type="presParOf" srcId="{A4305E52-10CA-4AF7-8F06-0BC9C2DFE9E6}" destId="{22DBAEEB-CD07-4F46-AE9E-D9F56E20E4A8}" srcOrd="1" destOrd="0" presId="urn:microsoft.com/office/officeart/2005/8/layout/hList1"/>
    <dgm:cxn modelId="{3A7F247B-1547-481A-A41C-3671872C8581}" type="presParOf" srcId="{68443B14-8357-4598-A157-1E0AB8D42E4B}" destId="{7D002366-4002-4686-95F9-1B2DEC553937}" srcOrd="3" destOrd="0" presId="urn:microsoft.com/office/officeart/2005/8/layout/hList1"/>
    <dgm:cxn modelId="{6B3BCD78-DE8A-41BF-AA3D-905A7682D091}" type="presParOf" srcId="{68443B14-8357-4598-A157-1E0AB8D42E4B}" destId="{9922BE7E-E6E2-40F5-AE17-BF96B325CA02}" srcOrd="4" destOrd="0" presId="urn:microsoft.com/office/officeart/2005/8/layout/hList1"/>
    <dgm:cxn modelId="{4DAED814-99AC-41A7-A290-AD041CD20DBA}" type="presParOf" srcId="{9922BE7E-E6E2-40F5-AE17-BF96B325CA02}" destId="{3A1F93BF-07F6-4D52-ADA9-8BB3478BC0A0}" srcOrd="0" destOrd="0" presId="urn:microsoft.com/office/officeart/2005/8/layout/hList1"/>
    <dgm:cxn modelId="{BE532965-F56B-47C9-B748-34E7832882D5}" type="presParOf" srcId="{9922BE7E-E6E2-40F5-AE17-BF96B325CA02}" destId="{69B3D3AF-F358-429C-9782-F1EF33A1BFA2}" srcOrd="1" destOrd="0" presId="urn:microsoft.com/office/officeart/2005/8/layout/hList1"/>
    <dgm:cxn modelId="{F41D1A68-6DBF-407E-9DC6-50F13588765E}" type="presParOf" srcId="{68443B14-8357-4598-A157-1E0AB8D42E4B}" destId="{6288EE29-EC8F-4166-A071-29C5DE3F9809}" srcOrd="5" destOrd="0" presId="urn:microsoft.com/office/officeart/2005/8/layout/hList1"/>
    <dgm:cxn modelId="{1310D27F-7CA6-4AF9-A292-D69FD8290B37}" type="presParOf" srcId="{68443B14-8357-4598-A157-1E0AB8D42E4B}" destId="{48ABACA0-D4E0-4B60-89F7-FA930515C84D}" srcOrd="6" destOrd="0" presId="urn:microsoft.com/office/officeart/2005/8/layout/hList1"/>
    <dgm:cxn modelId="{D62BF921-7C34-440D-B66C-D62ED0B4D486}" type="presParOf" srcId="{48ABACA0-D4E0-4B60-89F7-FA930515C84D}" destId="{75606C84-D441-41D7-A330-CE5244395508}" srcOrd="0" destOrd="0" presId="urn:microsoft.com/office/officeart/2005/8/layout/hList1"/>
    <dgm:cxn modelId="{D10D10BE-386F-4537-BF03-D69AAD739AD4}" type="presParOf" srcId="{48ABACA0-D4E0-4B60-89F7-FA930515C84D}" destId="{F5439521-8C9F-42F4-BB47-CBF88C9A562D}" srcOrd="1" destOrd="0" presId="urn:microsoft.com/office/officeart/2005/8/layout/hList1"/>
    <dgm:cxn modelId="{C77EA59D-9954-4655-93C9-A9257FC135F4}" type="presParOf" srcId="{68443B14-8357-4598-A157-1E0AB8D42E4B}" destId="{5C201B50-097C-4D67-A19C-2A1980159455}" srcOrd="7" destOrd="0" presId="urn:microsoft.com/office/officeart/2005/8/layout/hList1"/>
    <dgm:cxn modelId="{246DA1BE-3209-4747-9AA3-DF1F4A009DF3}" type="presParOf" srcId="{68443B14-8357-4598-A157-1E0AB8D42E4B}" destId="{55E52EFC-D787-46A2-A753-EED159CAE47D}" srcOrd="8" destOrd="0" presId="urn:microsoft.com/office/officeart/2005/8/layout/hList1"/>
    <dgm:cxn modelId="{41176255-D1FE-40A2-9A7C-6D0F085C43ED}" type="presParOf" srcId="{55E52EFC-D787-46A2-A753-EED159CAE47D}" destId="{184AE719-47DF-4D8D-97CB-2ECB9DE8A3CB}" srcOrd="0" destOrd="0" presId="urn:microsoft.com/office/officeart/2005/8/layout/hList1"/>
    <dgm:cxn modelId="{35C9FF1C-1B97-4F45-8DAC-E18D5C196A1C}" type="presParOf" srcId="{55E52EFC-D787-46A2-A753-EED159CAE47D}" destId="{C0508996-06C5-4E96-ACE1-6951E96BDCC9}" srcOrd="1" destOrd="0" presId="urn:microsoft.com/office/officeart/2005/8/layout/hList1"/>
    <dgm:cxn modelId="{D3F56130-7B4C-41B7-822C-87D7D3EDC4EF}" type="presParOf" srcId="{68443B14-8357-4598-A157-1E0AB8D42E4B}" destId="{2E2AC344-EEA9-4A04-9092-15A4FFE72E3F}" srcOrd="9" destOrd="0" presId="urn:microsoft.com/office/officeart/2005/8/layout/hList1"/>
    <dgm:cxn modelId="{36578B14-80D0-4424-9BAE-9BB0B2AEEA2D}" type="presParOf" srcId="{68443B14-8357-4598-A157-1E0AB8D42E4B}" destId="{819F734D-B7CF-4319-9F64-6231E46D27AB}" srcOrd="10" destOrd="0" presId="urn:microsoft.com/office/officeart/2005/8/layout/hList1"/>
    <dgm:cxn modelId="{0B183C2A-88CA-4559-91ED-7213ED9A022D}" type="presParOf" srcId="{819F734D-B7CF-4319-9F64-6231E46D27AB}" destId="{B2762319-A1FD-490B-89D0-718A61434EED}" srcOrd="0" destOrd="0" presId="urn:microsoft.com/office/officeart/2005/8/layout/hList1"/>
    <dgm:cxn modelId="{07603BA8-910D-4F74-87E1-060CA0773E48}" type="presParOf" srcId="{819F734D-B7CF-4319-9F64-6231E46D27AB}" destId="{4DAB2062-0521-4B53-8A97-213220A7F991}" srcOrd="1" destOrd="0" presId="urn:microsoft.com/office/officeart/2005/8/layout/hList1"/>
    <dgm:cxn modelId="{4FE96E4D-270B-4647-9E78-5E3C37B9ADBF}" type="presParOf" srcId="{68443B14-8357-4598-A157-1E0AB8D42E4B}" destId="{29506F24-874E-45E9-91DD-57D0F7E443E7}" srcOrd="11" destOrd="0" presId="urn:microsoft.com/office/officeart/2005/8/layout/hList1"/>
    <dgm:cxn modelId="{052D2AE5-2C43-4E92-8F89-A1EAD2876DCF}" type="presParOf" srcId="{68443B14-8357-4598-A157-1E0AB8D42E4B}" destId="{4C207B0C-D43A-4A45-A4D0-EB44BF4F25EB}" srcOrd="12" destOrd="0" presId="urn:microsoft.com/office/officeart/2005/8/layout/hList1"/>
    <dgm:cxn modelId="{31B90C69-A86B-40C9-9E87-A1CAA3A36E20}" type="presParOf" srcId="{4C207B0C-D43A-4A45-A4D0-EB44BF4F25EB}" destId="{6C65B53E-6BDE-4EEE-A70B-6395ABEF16C8}" srcOrd="0" destOrd="0" presId="urn:microsoft.com/office/officeart/2005/8/layout/hList1"/>
    <dgm:cxn modelId="{08D06FB1-5072-46F0-9DBB-035858116F97}" type="presParOf" srcId="{4C207B0C-D43A-4A45-A4D0-EB44BF4F25EB}" destId="{CBAA222E-6236-476E-A397-F41E5F0819F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rgbClr val="FFC000"/>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a:solidFill>
          <a:schemeClr val="accent4"/>
        </a:solidFill>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38C5BD-64B2-48D8-954F-3C5221118229}">
      <dsp:nvSpPr>
        <dsp:cNvPr id="0" name=""/>
        <dsp:cNvSpPr/>
      </dsp:nvSpPr>
      <dsp:spPr>
        <a:xfrm>
          <a:off x="0" y="1723215"/>
          <a:ext cx="6263640" cy="99312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FR" sz="2500" kern="1200"/>
            <a:t>Adjectifs possessifs </a:t>
          </a:r>
          <a:endParaRPr lang="en-US" sz="2500" kern="1200"/>
        </a:p>
      </dsp:txBody>
      <dsp:txXfrm>
        <a:off x="48481" y="1771696"/>
        <a:ext cx="6166678" cy="896166"/>
      </dsp:txXfrm>
    </dsp:sp>
    <dsp:sp modelId="{EB5D873B-F902-49BD-AABB-C740001FEDDF}">
      <dsp:nvSpPr>
        <dsp:cNvPr id="0" name=""/>
        <dsp:cNvSpPr/>
      </dsp:nvSpPr>
      <dsp:spPr>
        <a:xfrm>
          <a:off x="0" y="2788343"/>
          <a:ext cx="6263640" cy="993128"/>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FR" sz="2500" u="sng" kern="1200">
              <a:hlinkClick xmlns:r="http://schemas.openxmlformats.org/officeDocument/2006/relationships" r:id="rId1"/>
            </a:rPr>
            <a:t>https://play.kahoot.it/v2/?quizId=7404de72-cb83-497d-8804-b7691854c4a7</a:t>
          </a:r>
          <a:endParaRPr lang="en-US" sz="2500" kern="1200"/>
        </a:p>
      </dsp:txBody>
      <dsp:txXfrm>
        <a:off x="48481" y="2836824"/>
        <a:ext cx="6166678" cy="896166"/>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94016" y="0"/>
        <a:ext cx="1480343" cy="365125"/>
      </dsp:txXfrm>
    </dsp:sp>
    <dsp:sp modelId="{92430BDE-7174-4B03-866C-936903DF07F9}">
      <dsp:nvSpPr>
        <dsp:cNvPr id="0" name=""/>
        <dsp:cNvSpPr/>
      </dsp:nvSpPr>
      <dsp:spPr>
        <a:xfrm>
          <a:off x="73878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70391" y="0"/>
        <a:ext cx="1480343" cy="365125"/>
      </dsp:txXfrm>
    </dsp:sp>
    <dsp:sp modelId="{2CB68F4E-D058-4ECE-8D28-436B2D71DCC9}">
      <dsp:nvSpPr>
        <dsp:cNvPr id="0" name=""/>
        <dsp:cNvSpPr/>
      </dsp:nvSpPr>
      <dsp:spPr>
        <a:xfrm>
          <a:off x="8864203" y="0"/>
          <a:ext cx="1845468" cy="365125"/>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46766" y="0"/>
        <a:ext cx="1480343" cy="365125"/>
      </dsp:txXfrm>
    </dsp:sp>
    <dsp:sp modelId="{0C87E591-2435-4DBD-9E68-B72400FDDC35}">
      <dsp:nvSpPr>
        <dsp:cNvPr id="0" name=""/>
        <dsp:cNvSpPr/>
      </dsp:nvSpPr>
      <dsp:spPr>
        <a:xfrm>
          <a:off x="103405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523141" y="0"/>
        <a:ext cx="1480343" cy="365125"/>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934A05-9917-4005-94F8-87DD3F741985}">
      <dsp:nvSpPr>
        <dsp:cNvPr id="0" name=""/>
        <dsp:cNvSpPr/>
      </dsp:nvSpPr>
      <dsp:spPr>
        <a:xfrm>
          <a:off x="0" y="0"/>
          <a:ext cx="2137500" cy="2644775"/>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9352" tIns="149352" rIns="149352" bIns="149352" numCol="1" spcCol="1270" rtlCol="0" anchor="ctr" anchorCtr="0">
          <a:noAutofit/>
        </a:bodyPr>
        <a:lstStyle/>
        <a:p>
          <a:pPr marL="0" lvl="0" indent="0" algn="ctr" defTabSz="933450" rtl="0">
            <a:lnSpc>
              <a:spcPct val="90000"/>
            </a:lnSpc>
            <a:spcBef>
              <a:spcPct val="0"/>
            </a:spcBef>
            <a:spcAft>
              <a:spcPct val="35000"/>
            </a:spcAft>
            <a:buNone/>
          </a:pPr>
          <a:r>
            <a:rPr lang="fr-FR" sz="2100" b="1" kern="1200" noProof="0" dirty="0"/>
            <a:t>Communication</a:t>
          </a:r>
        </a:p>
        <a:p>
          <a:pPr marL="0" lvl="0" indent="0" algn="ctr" defTabSz="933450" rtl="0">
            <a:lnSpc>
              <a:spcPct val="90000"/>
            </a:lnSpc>
            <a:spcBef>
              <a:spcPct val="0"/>
            </a:spcBef>
            <a:spcAft>
              <a:spcPct val="35000"/>
            </a:spcAft>
            <a:buNone/>
          </a:pPr>
          <a:r>
            <a:rPr lang="fr-FR" sz="1600" b="0" kern="1200" noProof="0" dirty="0"/>
            <a:t>- Décrire le physique</a:t>
          </a:r>
        </a:p>
        <a:p>
          <a:pPr marL="0" lvl="0" indent="0" algn="ctr" defTabSz="933450" rtl="0">
            <a:lnSpc>
              <a:spcPct val="90000"/>
            </a:lnSpc>
            <a:spcBef>
              <a:spcPct val="0"/>
            </a:spcBef>
            <a:spcAft>
              <a:spcPct val="35000"/>
            </a:spcAft>
            <a:buNone/>
          </a:pPr>
          <a:r>
            <a:rPr lang="fr-FR" sz="1600" b="0" kern="1200" noProof="0" dirty="0"/>
            <a:t>- Décrire le caractère</a:t>
          </a:r>
        </a:p>
      </dsp:txBody>
      <dsp:txXfrm>
        <a:off x="0" y="1057910"/>
        <a:ext cx="2137500" cy="1057910"/>
      </dsp:txXfrm>
    </dsp:sp>
    <dsp:sp modelId="{58659876-9F73-4F70-83CB-16E4C9A112FC}">
      <dsp:nvSpPr>
        <dsp:cNvPr id="0" name=""/>
        <dsp:cNvSpPr/>
      </dsp:nvSpPr>
      <dsp:spPr>
        <a:xfrm>
          <a:off x="628394" y="158686"/>
          <a:ext cx="880710" cy="880710"/>
        </a:xfrm>
        <a:prstGeom prst="ellipse">
          <a:avLst/>
        </a:prstGeom>
        <a:blipFill>
          <a:blip xmlns:r="http://schemas.openxmlformats.org/officeDocument/2006/relationships" r:embed="rId1">
            <a:extLst>
              <a:ext uri="{837473B0-CC2E-450A-ABE3-18F120FF3D39}">
                <a1611:picAttrSrcUrl xmlns:a1611="http://schemas.microsoft.com/office/drawing/2016/11/main" r:id="rId2"/>
              </a:ext>
            </a:extLst>
          </a:blip>
          <a:srcRect/>
          <a:stretch>
            <a:fillRect l="-43000" r="-43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52859561-4C40-474F-B39B-EAFCBBA049A0}">
      <dsp:nvSpPr>
        <dsp:cNvPr id="0" name=""/>
        <dsp:cNvSpPr/>
      </dsp:nvSpPr>
      <dsp:spPr>
        <a:xfrm>
          <a:off x="2201625" y="0"/>
          <a:ext cx="2137500" cy="2644775"/>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ctr"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600" b="0" kern="1200" noProof="0" dirty="0"/>
            <a:t>- L’apparence physique</a:t>
          </a:r>
        </a:p>
        <a:p>
          <a:pPr marL="0" lvl="0" indent="0" algn="ctr" defTabSz="977900" rtl="0">
            <a:lnSpc>
              <a:spcPct val="90000"/>
            </a:lnSpc>
            <a:spcBef>
              <a:spcPct val="0"/>
            </a:spcBef>
            <a:spcAft>
              <a:spcPct val="35000"/>
            </a:spcAft>
            <a:buNone/>
          </a:pPr>
          <a:r>
            <a:rPr lang="fr-FR" sz="1600" b="0" kern="1200" noProof="0" dirty="0"/>
            <a:t>- Le caractère</a:t>
          </a:r>
        </a:p>
      </dsp:txBody>
      <dsp:txXfrm>
        <a:off x="2201625" y="1057910"/>
        <a:ext cx="2137500" cy="1057910"/>
      </dsp:txXfrm>
    </dsp:sp>
    <dsp:sp modelId="{279DFE09-28EE-48A2-B192-FFEC93ADF17D}">
      <dsp:nvSpPr>
        <dsp:cNvPr id="0" name=""/>
        <dsp:cNvSpPr/>
      </dsp:nvSpPr>
      <dsp:spPr>
        <a:xfrm>
          <a:off x="2830019" y="158686"/>
          <a:ext cx="880710" cy="880710"/>
        </a:xfrm>
        <a:prstGeom prst="ellipse">
          <a:avLst/>
        </a:prstGeom>
        <a:blipFill>
          <a:blip xmlns:r="http://schemas.openxmlformats.org/officeDocument/2006/relationships" r:embed="rId3"/>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4403250" y="0"/>
          <a:ext cx="2137500" cy="2644775"/>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ctr" anchorCtr="0">
          <a:noAutofit/>
        </a:bodyPr>
        <a:lstStyle/>
        <a:p>
          <a:pPr marL="0" lvl="0" indent="0" algn="ctr" defTabSz="977900" rtl="0">
            <a:lnSpc>
              <a:spcPct val="90000"/>
            </a:lnSpc>
            <a:spcBef>
              <a:spcPct val="0"/>
            </a:spcBef>
            <a:spcAft>
              <a:spcPct val="35000"/>
            </a:spcAft>
            <a:buNone/>
          </a:pPr>
          <a:r>
            <a:rPr lang="fr-FR" sz="2200" b="1" kern="1200" noProof="0" dirty="0"/>
            <a:t>Grammaire</a:t>
          </a:r>
        </a:p>
        <a:p>
          <a:pPr marL="0" lvl="0" indent="0" algn="ctr" defTabSz="977900" rtl="0">
            <a:lnSpc>
              <a:spcPct val="90000"/>
            </a:lnSpc>
            <a:spcBef>
              <a:spcPct val="0"/>
            </a:spcBef>
            <a:spcAft>
              <a:spcPct val="35000"/>
            </a:spcAft>
            <a:buNone/>
          </a:pPr>
          <a:r>
            <a:rPr lang="fr-FR" sz="1600" b="0" kern="1200" noProof="0" dirty="0"/>
            <a:t>- Adjectifs possessifs</a:t>
          </a:r>
        </a:p>
        <a:p>
          <a:pPr marL="0" lvl="0" indent="0" algn="ctr" defTabSz="977900" rtl="0">
            <a:lnSpc>
              <a:spcPct val="90000"/>
            </a:lnSpc>
            <a:spcBef>
              <a:spcPct val="0"/>
            </a:spcBef>
            <a:spcAft>
              <a:spcPct val="35000"/>
            </a:spcAft>
            <a:buNone/>
          </a:pPr>
          <a:r>
            <a:rPr lang="fr-FR" sz="1600" b="0" kern="1200" noProof="0" dirty="0"/>
            <a:t>- Adjectifs qualificatifs</a:t>
          </a:r>
        </a:p>
      </dsp:txBody>
      <dsp:txXfrm>
        <a:off x="4403250" y="1057910"/>
        <a:ext cx="2137500" cy="1057910"/>
      </dsp:txXfrm>
    </dsp:sp>
    <dsp:sp modelId="{112E1D68-647B-46C7-AF2C-FF0A84DB584F}">
      <dsp:nvSpPr>
        <dsp:cNvPr id="0" name=""/>
        <dsp:cNvSpPr/>
      </dsp:nvSpPr>
      <dsp:spPr>
        <a:xfrm>
          <a:off x="5031644" y="158686"/>
          <a:ext cx="880710" cy="880710"/>
        </a:xfrm>
        <a:prstGeom prst="ellipse">
          <a:avLst/>
        </a:prstGeom>
        <a:blipFill>
          <a:blip xmlns:r="http://schemas.openxmlformats.org/officeDocument/2006/relationships" r:embed="rId4"/>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9F2A5F0-7CD1-4123-B863-65900D7CC430}">
      <dsp:nvSpPr>
        <dsp:cNvPr id="0" name=""/>
        <dsp:cNvSpPr/>
      </dsp:nvSpPr>
      <dsp:spPr>
        <a:xfrm>
          <a:off x="6598697" y="0"/>
          <a:ext cx="2137500" cy="2644775"/>
        </a:xfrm>
        <a:prstGeom prst="roundRect">
          <a:avLst>
            <a:gd name="adj" fmla="val 1000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ctr" anchorCtr="0">
          <a:noAutofit/>
        </a:bodyPr>
        <a:lstStyle/>
        <a:p>
          <a:pPr marL="0" lvl="0" indent="0" algn="ctr" defTabSz="977900" rtl="0">
            <a:lnSpc>
              <a:spcPct val="90000"/>
            </a:lnSpc>
            <a:spcBef>
              <a:spcPct val="0"/>
            </a:spcBef>
            <a:spcAft>
              <a:spcPct val="35000"/>
            </a:spcAft>
            <a:buNone/>
          </a:pPr>
          <a:r>
            <a:rPr lang="fr-FR" sz="2200" b="1" kern="1200" noProof="0" dirty="0"/>
            <a:t>Phonétique</a:t>
          </a:r>
        </a:p>
        <a:p>
          <a:pPr marL="0" lvl="0" indent="0" algn="ctr" defTabSz="977900" rtl="0">
            <a:lnSpc>
              <a:spcPct val="90000"/>
            </a:lnSpc>
            <a:spcBef>
              <a:spcPct val="0"/>
            </a:spcBef>
            <a:spcAft>
              <a:spcPct val="35000"/>
            </a:spcAft>
            <a:buNone/>
          </a:pPr>
          <a:r>
            <a:rPr lang="fr-FR" sz="1600" b="0" kern="1200" noProof="0" dirty="0"/>
            <a:t>- « e » muet</a:t>
          </a:r>
        </a:p>
      </dsp:txBody>
      <dsp:txXfrm>
        <a:off x="6598697" y="1057910"/>
        <a:ext cx="2137500" cy="1057910"/>
      </dsp:txXfrm>
    </dsp:sp>
    <dsp:sp modelId="{AAA72936-24EE-441D-B947-9946DAB89182}">
      <dsp:nvSpPr>
        <dsp:cNvPr id="0" name=""/>
        <dsp:cNvSpPr/>
      </dsp:nvSpPr>
      <dsp:spPr>
        <a:xfrm>
          <a:off x="7233269" y="158686"/>
          <a:ext cx="880710" cy="880710"/>
        </a:xfrm>
        <a:prstGeom prst="ellipse">
          <a:avLst/>
        </a:prstGeom>
        <a:blipFill>
          <a:blip xmlns:r="http://schemas.openxmlformats.org/officeDocument/2006/relationships" r:embed="rId5"/>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8806500" y="0"/>
          <a:ext cx="2137500" cy="2644775"/>
        </a:xfrm>
        <a:prstGeom prst="roundRect">
          <a:avLst>
            <a:gd name="adj" fmla="val 10000"/>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ctr"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800" b="0" kern="1200" noProof="0" dirty="0"/>
            <a:t>- Personnalités préférées des Français</a:t>
          </a:r>
        </a:p>
      </dsp:txBody>
      <dsp:txXfrm>
        <a:off x="8806500" y="1057910"/>
        <a:ext cx="2137500" cy="1057910"/>
      </dsp:txXfrm>
    </dsp:sp>
    <dsp:sp modelId="{6D76E5FF-7D2E-406A-B668-9F0EAFB414C8}">
      <dsp:nvSpPr>
        <dsp:cNvPr id="0" name=""/>
        <dsp:cNvSpPr/>
      </dsp:nvSpPr>
      <dsp:spPr>
        <a:xfrm>
          <a:off x="9434894" y="158686"/>
          <a:ext cx="880710" cy="880710"/>
        </a:xfrm>
        <a:prstGeom prst="ellipse">
          <a:avLst/>
        </a:prstGeom>
        <a:blipFill>
          <a:blip xmlns:r="http://schemas.openxmlformats.org/officeDocument/2006/relationships" r:embed="rId6"/>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248058"/>
          <a:ext cx="10128488" cy="396716"/>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648F2B-9530-46E8-8F58-2294ACB18B98}">
      <dsp:nvSpPr>
        <dsp:cNvPr id="0" name=""/>
        <dsp:cNvSpPr/>
      </dsp:nvSpPr>
      <dsp:spPr>
        <a:xfrm>
          <a:off x="4714" y="1513337"/>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I</a:t>
          </a:r>
          <a:r>
            <a:rPr lang="fr-FR" sz="1200" kern="1200" noProof="0" dirty="0"/>
            <a:t>. </a:t>
          </a:r>
          <a:r>
            <a:rPr lang="fr-FR" sz="1200" b="1" kern="1200" noProof="0" dirty="0"/>
            <a:t>Starter</a:t>
          </a:r>
        </a:p>
      </dsp:txBody>
      <dsp:txXfrm>
        <a:off x="4714" y="1513337"/>
        <a:ext cx="1398389" cy="432438"/>
      </dsp:txXfrm>
    </dsp:sp>
    <dsp:sp modelId="{21128288-DB21-4567-814A-FD43921EC1E1}">
      <dsp:nvSpPr>
        <dsp:cNvPr id="0" name=""/>
        <dsp:cNvSpPr/>
      </dsp:nvSpPr>
      <dsp:spPr>
        <a:xfrm>
          <a:off x="4714" y="1945775"/>
          <a:ext cx="1398389" cy="1066319"/>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Les personnalités préférées des Français</a:t>
          </a:r>
        </a:p>
      </dsp:txBody>
      <dsp:txXfrm>
        <a:off x="4714" y="1945775"/>
        <a:ext cx="1398389" cy="1066319"/>
      </dsp:txXfrm>
    </dsp:sp>
    <dsp:sp modelId="{BEEAC373-8D24-46A1-8F25-48D9280E0B30}">
      <dsp:nvSpPr>
        <dsp:cNvPr id="0" name=""/>
        <dsp:cNvSpPr/>
      </dsp:nvSpPr>
      <dsp:spPr>
        <a:xfrm>
          <a:off x="1598878" y="1513337"/>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II. Compréhension globale</a:t>
          </a:r>
        </a:p>
      </dsp:txBody>
      <dsp:txXfrm>
        <a:off x="1598878" y="1513337"/>
        <a:ext cx="1398389" cy="432438"/>
      </dsp:txXfrm>
    </dsp:sp>
    <dsp:sp modelId="{22DBAEEB-CD07-4F46-AE9E-D9F56E20E4A8}">
      <dsp:nvSpPr>
        <dsp:cNvPr id="0" name=""/>
        <dsp:cNvSpPr/>
      </dsp:nvSpPr>
      <dsp:spPr>
        <a:xfrm>
          <a:off x="1598878" y="1945775"/>
          <a:ext cx="1398389" cy="1066319"/>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Situation de communication </a:t>
          </a:r>
        </a:p>
        <a:p>
          <a:pPr marL="114300" lvl="1" indent="-114300" algn="l" defTabSz="533400" rtl="0">
            <a:lnSpc>
              <a:spcPct val="90000"/>
            </a:lnSpc>
            <a:spcBef>
              <a:spcPct val="0"/>
            </a:spcBef>
            <a:spcAft>
              <a:spcPct val="15000"/>
            </a:spcAft>
            <a:buChar char="•"/>
          </a:pPr>
          <a:endParaRPr lang="fr-FR" sz="1200" kern="1200" noProof="0" dirty="0"/>
        </a:p>
      </dsp:txBody>
      <dsp:txXfrm>
        <a:off x="1598878" y="1945775"/>
        <a:ext cx="1398389" cy="1066319"/>
      </dsp:txXfrm>
    </dsp:sp>
    <dsp:sp modelId="{3A1F93BF-07F6-4D52-ADA9-8BB3478BC0A0}">
      <dsp:nvSpPr>
        <dsp:cNvPr id="0" name=""/>
        <dsp:cNvSpPr/>
      </dsp:nvSpPr>
      <dsp:spPr>
        <a:xfrm>
          <a:off x="3193041" y="1513337"/>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III. Compréhension détaillée</a:t>
          </a:r>
        </a:p>
      </dsp:txBody>
      <dsp:txXfrm>
        <a:off x="3193041" y="1513337"/>
        <a:ext cx="1398389" cy="432438"/>
      </dsp:txXfrm>
    </dsp:sp>
    <dsp:sp modelId="{69B3D3AF-F358-429C-9782-F1EF33A1BFA2}">
      <dsp:nvSpPr>
        <dsp:cNvPr id="0" name=""/>
        <dsp:cNvSpPr/>
      </dsp:nvSpPr>
      <dsp:spPr>
        <a:xfrm>
          <a:off x="3193041" y="1945775"/>
          <a:ext cx="1398389" cy="1066319"/>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Recherche des phrases clés </a:t>
          </a:r>
        </a:p>
        <a:p>
          <a:pPr marL="114300" lvl="1" indent="-114300" algn="l" defTabSz="533400">
            <a:lnSpc>
              <a:spcPct val="90000"/>
            </a:lnSpc>
            <a:spcBef>
              <a:spcPct val="0"/>
            </a:spcBef>
            <a:spcAft>
              <a:spcPct val="15000"/>
            </a:spcAft>
            <a:buChar char="•"/>
          </a:pPr>
          <a:r>
            <a:rPr lang="fr-FR" sz="1200" kern="1200" noProof="0" dirty="0"/>
            <a:t>Décrire le physique</a:t>
          </a:r>
        </a:p>
        <a:p>
          <a:pPr marL="114300" lvl="1" indent="-114300" algn="l" defTabSz="533400">
            <a:lnSpc>
              <a:spcPct val="90000"/>
            </a:lnSpc>
            <a:spcBef>
              <a:spcPct val="0"/>
            </a:spcBef>
            <a:spcAft>
              <a:spcPct val="15000"/>
            </a:spcAft>
            <a:buChar char="•"/>
          </a:pPr>
          <a:r>
            <a:rPr lang="fr-FR" sz="1200" kern="1200" noProof="0" dirty="0"/>
            <a:t>Décrire quelqu’un</a:t>
          </a:r>
        </a:p>
      </dsp:txBody>
      <dsp:txXfrm>
        <a:off x="3193041" y="1945775"/>
        <a:ext cx="1398389" cy="1066319"/>
      </dsp:txXfrm>
    </dsp:sp>
    <dsp:sp modelId="{75606C84-D441-41D7-A330-CE5244395508}">
      <dsp:nvSpPr>
        <dsp:cNvPr id="0" name=""/>
        <dsp:cNvSpPr/>
      </dsp:nvSpPr>
      <dsp:spPr>
        <a:xfrm>
          <a:off x="4787205" y="1513337"/>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IV. Vocabulaire</a:t>
          </a:r>
        </a:p>
      </dsp:txBody>
      <dsp:txXfrm>
        <a:off x="4787205" y="1513337"/>
        <a:ext cx="1398389" cy="432438"/>
      </dsp:txXfrm>
    </dsp:sp>
    <dsp:sp modelId="{F5439521-8C9F-42F4-BB47-CBF88C9A562D}">
      <dsp:nvSpPr>
        <dsp:cNvPr id="0" name=""/>
        <dsp:cNvSpPr/>
      </dsp:nvSpPr>
      <dsp:spPr>
        <a:xfrm>
          <a:off x="4787205" y="1945775"/>
          <a:ext cx="1398389" cy="1066319"/>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Le physique</a:t>
          </a:r>
        </a:p>
        <a:p>
          <a:pPr marL="114300" lvl="1" indent="-114300" algn="l" defTabSz="533400" rtl="0">
            <a:lnSpc>
              <a:spcPct val="90000"/>
            </a:lnSpc>
            <a:spcBef>
              <a:spcPct val="0"/>
            </a:spcBef>
            <a:spcAft>
              <a:spcPct val="15000"/>
            </a:spcAft>
            <a:buChar char="•"/>
          </a:pPr>
          <a:r>
            <a:rPr lang="fr-FR" sz="1200" kern="1200" noProof="0" dirty="0"/>
            <a:t>Le caractère</a:t>
          </a:r>
        </a:p>
      </dsp:txBody>
      <dsp:txXfrm>
        <a:off x="4787205" y="1945775"/>
        <a:ext cx="1398389" cy="1066319"/>
      </dsp:txXfrm>
    </dsp:sp>
    <dsp:sp modelId="{184AE719-47DF-4D8D-97CB-2ECB9DE8A3CB}">
      <dsp:nvSpPr>
        <dsp:cNvPr id="0" name=""/>
        <dsp:cNvSpPr/>
      </dsp:nvSpPr>
      <dsp:spPr>
        <a:xfrm>
          <a:off x="6381369" y="1513337"/>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V. Grammaire</a:t>
          </a:r>
        </a:p>
      </dsp:txBody>
      <dsp:txXfrm>
        <a:off x="6381369" y="1513337"/>
        <a:ext cx="1398389" cy="432438"/>
      </dsp:txXfrm>
    </dsp:sp>
    <dsp:sp modelId="{C0508996-06C5-4E96-ACE1-6951E96BDCC9}">
      <dsp:nvSpPr>
        <dsp:cNvPr id="0" name=""/>
        <dsp:cNvSpPr/>
      </dsp:nvSpPr>
      <dsp:spPr>
        <a:xfrm>
          <a:off x="6381369" y="1945775"/>
          <a:ext cx="1398389" cy="1066319"/>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Adjectifs possessifs</a:t>
          </a:r>
        </a:p>
      </dsp:txBody>
      <dsp:txXfrm>
        <a:off x="6381369" y="1945775"/>
        <a:ext cx="1398389" cy="1066319"/>
      </dsp:txXfrm>
    </dsp:sp>
    <dsp:sp modelId="{B2762319-A1FD-490B-89D0-718A61434EED}">
      <dsp:nvSpPr>
        <dsp:cNvPr id="0" name=""/>
        <dsp:cNvSpPr/>
      </dsp:nvSpPr>
      <dsp:spPr>
        <a:xfrm>
          <a:off x="7975532" y="1513337"/>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VI. Phonétique</a:t>
          </a:r>
        </a:p>
      </dsp:txBody>
      <dsp:txXfrm>
        <a:off x="7975532" y="1513337"/>
        <a:ext cx="1398389" cy="432438"/>
      </dsp:txXfrm>
    </dsp:sp>
    <dsp:sp modelId="{4DAB2062-0521-4B53-8A97-213220A7F991}">
      <dsp:nvSpPr>
        <dsp:cNvPr id="0" name=""/>
        <dsp:cNvSpPr/>
      </dsp:nvSpPr>
      <dsp:spPr>
        <a:xfrm>
          <a:off x="7975532" y="1945775"/>
          <a:ext cx="1398389" cy="1066319"/>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 e » muet</a:t>
          </a:r>
        </a:p>
      </dsp:txBody>
      <dsp:txXfrm>
        <a:off x="7975532" y="1945775"/>
        <a:ext cx="1398389" cy="1066319"/>
      </dsp:txXfrm>
    </dsp:sp>
    <dsp:sp modelId="{6C65B53E-6BDE-4EEE-A70B-6395ABEF16C8}">
      <dsp:nvSpPr>
        <dsp:cNvPr id="0" name=""/>
        <dsp:cNvSpPr/>
      </dsp:nvSpPr>
      <dsp:spPr>
        <a:xfrm>
          <a:off x="9569696" y="1513337"/>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VII. Production</a:t>
          </a:r>
        </a:p>
      </dsp:txBody>
      <dsp:txXfrm>
        <a:off x="9569696" y="1513337"/>
        <a:ext cx="1398389" cy="432438"/>
      </dsp:txXfrm>
    </dsp:sp>
    <dsp:sp modelId="{CBAA222E-6236-476E-A397-F41E5F0819F9}">
      <dsp:nvSpPr>
        <dsp:cNvPr id="0" name=""/>
        <dsp:cNvSpPr/>
      </dsp:nvSpPr>
      <dsp:spPr>
        <a:xfrm>
          <a:off x="9569696" y="1945775"/>
          <a:ext cx="1398389" cy="1066319"/>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Décrire ma personnalité préférée</a:t>
          </a:r>
        </a:p>
      </dsp:txBody>
      <dsp:txXfrm>
        <a:off x="9569696" y="1945775"/>
        <a:ext cx="1398389" cy="106631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94016" y="0"/>
        <a:ext cx="1480343" cy="365125"/>
      </dsp:txXfrm>
    </dsp:sp>
    <dsp:sp modelId="{92430BDE-7174-4B03-866C-936903DF07F9}">
      <dsp:nvSpPr>
        <dsp:cNvPr id="0" name=""/>
        <dsp:cNvSpPr/>
      </dsp:nvSpPr>
      <dsp:spPr>
        <a:xfrm>
          <a:off x="73878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70391" y="0"/>
        <a:ext cx="1480343" cy="365125"/>
      </dsp:txXfrm>
    </dsp:sp>
    <dsp:sp modelId="{2CB68F4E-D058-4ECE-8D28-436B2D71DCC9}">
      <dsp:nvSpPr>
        <dsp:cNvPr id="0" name=""/>
        <dsp:cNvSpPr/>
      </dsp:nvSpPr>
      <dsp:spPr>
        <a:xfrm>
          <a:off x="88642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46766" y="0"/>
        <a:ext cx="1480343" cy="365125"/>
      </dsp:txXfrm>
    </dsp:sp>
    <dsp:sp modelId="{0C87E591-2435-4DBD-9E68-B72400FDDC35}">
      <dsp:nvSpPr>
        <dsp:cNvPr id="0" name=""/>
        <dsp:cNvSpPr/>
      </dsp:nvSpPr>
      <dsp:spPr>
        <a:xfrm>
          <a:off x="103405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523141" y="0"/>
        <a:ext cx="1480343" cy="36512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fr-FR"/>
          </a:p>
        </p:txBody>
      </p:sp>
      <p:sp>
        <p:nvSpPr>
          <p:cNvPr id="3" name="Espace réservé de la date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852C067-7390-4A23-A091-A500171841A0}" type="datetimeFigureOut">
              <a:rPr lang="fr-FR" smtClean="0"/>
              <a:t>21/02/2023</a:t>
            </a:fld>
            <a:endParaRPr lang="fr-FR"/>
          </a:p>
        </p:txBody>
      </p:sp>
      <p:sp>
        <p:nvSpPr>
          <p:cNvPr id="4" name="Espace réservé de l'image des diapositives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fr-FR"/>
          </a:p>
        </p:txBody>
      </p:sp>
      <p:sp>
        <p:nvSpPr>
          <p:cNvPr id="5" name="Espace réservé des note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AAE26B3-AE84-4BFA-8AE9-BC8A5F3B88F3}" type="slidenum">
              <a:rPr lang="fr-FR" smtClean="0"/>
              <a:t>‹N°›</a:t>
            </a:fld>
            <a:endParaRPr lang="fr-FR"/>
          </a:p>
        </p:txBody>
      </p:sp>
    </p:spTree>
    <p:extLst>
      <p:ext uri="{BB962C8B-B14F-4D97-AF65-F5344CB8AC3E}">
        <p14:creationId xmlns:p14="http://schemas.microsoft.com/office/powerpoint/2010/main" val="35295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6</a:t>
            </a:fld>
            <a:endParaRPr lang="en-US"/>
          </a:p>
        </p:txBody>
      </p:sp>
    </p:spTree>
    <p:extLst>
      <p:ext uri="{BB962C8B-B14F-4D97-AF65-F5344CB8AC3E}">
        <p14:creationId xmlns:p14="http://schemas.microsoft.com/office/powerpoint/2010/main" val="388559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able students do 4 to 8 + extension task</a:t>
            </a:r>
          </a:p>
          <a:p>
            <a:r>
              <a:rPr lang="en-US" dirty="0"/>
              <a:t>Peer assessment </a:t>
            </a:r>
          </a:p>
        </p:txBody>
      </p:sp>
      <p:sp>
        <p:nvSpPr>
          <p:cNvPr id="4" name="Slide Number Placeholder 3"/>
          <p:cNvSpPr>
            <a:spLocks noGrp="1"/>
          </p:cNvSpPr>
          <p:nvPr>
            <p:ph type="sldNum" sz="quarter" idx="5"/>
          </p:nvPr>
        </p:nvSpPr>
        <p:spPr/>
        <p:txBody>
          <a:bodyPr/>
          <a:lstStyle/>
          <a:p>
            <a:fld id="{40D3C977-7118-4AB2-BEB7-9EFA344E5AC7}" type="slidenum">
              <a:rPr lang="en-US" smtClean="0"/>
              <a:t>48</a:t>
            </a:fld>
            <a:endParaRPr lang="en-US"/>
          </a:p>
        </p:txBody>
      </p:sp>
    </p:spTree>
    <p:extLst>
      <p:ext uri="{BB962C8B-B14F-4D97-AF65-F5344CB8AC3E}">
        <p14:creationId xmlns:p14="http://schemas.microsoft.com/office/powerpoint/2010/main" val="1597507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3C977-7118-4AB2-BEB7-9EFA344E5AC7}" type="slidenum">
              <a:rPr lang="en-US" smtClean="0"/>
              <a:t>50</a:t>
            </a:fld>
            <a:endParaRPr lang="en-US"/>
          </a:p>
        </p:txBody>
      </p:sp>
    </p:spTree>
    <p:extLst>
      <p:ext uri="{BB962C8B-B14F-4D97-AF65-F5344CB8AC3E}">
        <p14:creationId xmlns:p14="http://schemas.microsoft.com/office/powerpoint/2010/main" val="2585451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2782CE-0429-6C66-CB20-7AB6B0150B7F}"/>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8BD2F16-660E-CC73-5F03-E4A98A396C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F69DB63-80E2-4A3B-B661-FE9E9819E521}"/>
              </a:ext>
            </a:extLst>
          </p:cNvPr>
          <p:cNvSpPr>
            <a:spLocks noGrp="1"/>
          </p:cNvSpPr>
          <p:nvPr>
            <p:ph type="dt" sz="half" idx="10"/>
          </p:nvPr>
        </p:nvSpPr>
        <p:spPr/>
        <p:txBody>
          <a:bodyPr/>
          <a:lstStyle/>
          <a:p>
            <a:fld id="{E9E4B0E1-4D4C-4EC3-A5B2-5EC5FA1C523E}" type="datetimeFigureOut">
              <a:rPr lang="fr-FR" smtClean="0"/>
              <a:t>21/02/2023</a:t>
            </a:fld>
            <a:endParaRPr lang="fr-FR"/>
          </a:p>
        </p:txBody>
      </p:sp>
      <p:sp>
        <p:nvSpPr>
          <p:cNvPr id="5" name="Espace réservé du pied de page 4">
            <a:extLst>
              <a:ext uri="{FF2B5EF4-FFF2-40B4-BE49-F238E27FC236}">
                <a16:creationId xmlns:a16="http://schemas.microsoft.com/office/drawing/2014/main" id="{AEDD77EE-4C37-24EC-B2E6-2EAA71A474E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3062799-34E6-DA4D-154E-363519A4155A}"/>
              </a:ext>
            </a:extLst>
          </p:cNvPr>
          <p:cNvSpPr>
            <a:spLocks noGrp="1"/>
          </p:cNvSpPr>
          <p:nvPr>
            <p:ph type="sldNum" sz="quarter" idx="12"/>
          </p:nvPr>
        </p:nvSpPr>
        <p:spPr/>
        <p:txBody>
          <a:bodyPr/>
          <a:lstStyle/>
          <a:p>
            <a:fld id="{F33F47B7-7E96-44B9-B497-205077785811}" type="slidenum">
              <a:rPr lang="fr-FR" smtClean="0"/>
              <a:t>‹N°›</a:t>
            </a:fld>
            <a:endParaRPr lang="fr-FR"/>
          </a:p>
        </p:txBody>
      </p:sp>
    </p:spTree>
    <p:extLst>
      <p:ext uri="{BB962C8B-B14F-4D97-AF65-F5344CB8AC3E}">
        <p14:creationId xmlns:p14="http://schemas.microsoft.com/office/powerpoint/2010/main" val="1692958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DAF76C-B433-C76B-0FE0-2ACAC1BE51E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F6118EFE-087B-0B12-3CF5-2636D3CF60D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5425FE3-E7D8-2F22-963F-9E1B4053570E}"/>
              </a:ext>
            </a:extLst>
          </p:cNvPr>
          <p:cNvSpPr>
            <a:spLocks noGrp="1"/>
          </p:cNvSpPr>
          <p:nvPr>
            <p:ph type="dt" sz="half" idx="10"/>
          </p:nvPr>
        </p:nvSpPr>
        <p:spPr/>
        <p:txBody>
          <a:bodyPr/>
          <a:lstStyle/>
          <a:p>
            <a:fld id="{E9E4B0E1-4D4C-4EC3-A5B2-5EC5FA1C523E}" type="datetimeFigureOut">
              <a:rPr lang="fr-FR" smtClean="0"/>
              <a:t>21/02/2023</a:t>
            </a:fld>
            <a:endParaRPr lang="fr-FR"/>
          </a:p>
        </p:txBody>
      </p:sp>
      <p:sp>
        <p:nvSpPr>
          <p:cNvPr id="5" name="Espace réservé du pied de page 4">
            <a:extLst>
              <a:ext uri="{FF2B5EF4-FFF2-40B4-BE49-F238E27FC236}">
                <a16:creationId xmlns:a16="http://schemas.microsoft.com/office/drawing/2014/main" id="{2AEB1B69-C2FD-808B-899B-146A6BDFA60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95FFC33-7DAA-647B-DA7B-99F7BF2A269D}"/>
              </a:ext>
            </a:extLst>
          </p:cNvPr>
          <p:cNvSpPr>
            <a:spLocks noGrp="1"/>
          </p:cNvSpPr>
          <p:nvPr>
            <p:ph type="sldNum" sz="quarter" idx="12"/>
          </p:nvPr>
        </p:nvSpPr>
        <p:spPr/>
        <p:txBody>
          <a:bodyPr/>
          <a:lstStyle/>
          <a:p>
            <a:fld id="{F33F47B7-7E96-44B9-B497-205077785811}" type="slidenum">
              <a:rPr lang="fr-FR" smtClean="0"/>
              <a:t>‹N°›</a:t>
            </a:fld>
            <a:endParaRPr lang="fr-FR"/>
          </a:p>
        </p:txBody>
      </p:sp>
    </p:spTree>
    <p:extLst>
      <p:ext uri="{BB962C8B-B14F-4D97-AF65-F5344CB8AC3E}">
        <p14:creationId xmlns:p14="http://schemas.microsoft.com/office/powerpoint/2010/main" val="1887186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D2A9FF9-6937-12C6-E047-6746A675394A}"/>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C04A86C-79AB-BAD3-9AB9-D7F4C9500B02}"/>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8D08F8F-C073-DEAE-0E6A-08309CD90D31}"/>
              </a:ext>
            </a:extLst>
          </p:cNvPr>
          <p:cNvSpPr>
            <a:spLocks noGrp="1"/>
          </p:cNvSpPr>
          <p:nvPr>
            <p:ph type="dt" sz="half" idx="10"/>
          </p:nvPr>
        </p:nvSpPr>
        <p:spPr/>
        <p:txBody>
          <a:bodyPr/>
          <a:lstStyle/>
          <a:p>
            <a:fld id="{E9E4B0E1-4D4C-4EC3-A5B2-5EC5FA1C523E}" type="datetimeFigureOut">
              <a:rPr lang="fr-FR" smtClean="0"/>
              <a:t>21/02/2023</a:t>
            </a:fld>
            <a:endParaRPr lang="fr-FR"/>
          </a:p>
        </p:txBody>
      </p:sp>
      <p:sp>
        <p:nvSpPr>
          <p:cNvPr id="5" name="Espace réservé du pied de page 4">
            <a:extLst>
              <a:ext uri="{FF2B5EF4-FFF2-40B4-BE49-F238E27FC236}">
                <a16:creationId xmlns:a16="http://schemas.microsoft.com/office/drawing/2014/main" id="{20741F7E-5E2B-6717-49FC-CE9C844EE05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F4891BB-4D16-EB5E-3E5B-E1E45E993D21}"/>
              </a:ext>
            </a:extLst>
          </p:cNvPr>
          <p:cNvSpPr>
            <a:spLocks noGrp="1"/>
          </p:cNvSpPr>
          <p:nvPr>
            <p:ph type="sldNum" sz="quarter" idx="12"/>
          </p:nvPr>
        </p:nvSpPr>
        <p:spPr/>
        <p:txBody>
          <a:bodyPr/>
          <a:lstStyle/>
          <a:p>
            <a:fld id="{F33F47B7-7E96-44B9-B497-205077785811}" type="slidenum">
              <a:rPr lang="fr-FR" smtClean="0"/>
              <a:t>‹N°›</a:t>
            </a:fld>
            <a:endParaRPr lang="fr-FR"/>
          </a:p>
        </p:txBody>
      </p:sp>
    </p:spTree>
    <p:extLst>
      <p:ext uri="{BB962C8B-B14F-4D97-AF65-F5344CB8AC3E}">
        <p14:creationId xmlns:p14="http://schemas.microsoft.com/office/powerpoint/2010/main" val="11654575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61AC4AA-FCB9-4DF9-8853-373B9D96CFFF}" type="datetime1">
              <a:rPr lang="fr-FR" smtClean="0"/>
              <a:t>21/02/2023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1BF0EED-E36F-475A-9AC7-C6039C4CC8B5}" type="datetime1">
              <a:rPr lang="en-US" smtClean="0"/>
              <a:t>2/21/2023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10972800" cy="878300"/>
          </a:xfrm>
        </p:spPr>
        <p:txBody>
          <a:bodyPr>
            <a:normAutofit/>
          </a:bodyPr>
          <a:lstStyle>
            <a:lvl1pPr>
              <a:defRPr sz="4000">
                <a:solidFill>
                  <a:srgbClr val="A40000"/>
                </a:solidFill>
              </a:defRPr>
            </a:lvl1pPr>
          </a:lstStyle>
          <a:p>
            <a:r>
              <a:rPr lang="en-US"/>
              <a:t>CLICK TO EDIT MASTER TITLE STYLE</a:t>
            </a:r>
          </a:p>
        </p:txBody>
      </p:sp>
      <p:sp>
        <p:nvSpPr>
          <p:cNvPr id="3" name="Content Placeholder 2"/>
          <p:cNvSpPr>
            <a:spLocks noGrp="1"/>
          </p:cNvSpPr>
          <p:nvPr>
            <p:ph idx="1"/>
          </p:nvPr>
        </p:nvSpPr>
        <p:spPr>
          <a:xfrm>
            <a:off x="609600" y="1351721"/>
            <a:ext cx="10972800" cy="4774443"/>
          </a:xfrm>
        </p:spPr>
        <p:txBody>
          <a:bodyPr>
            <a:normAutofit/>
          </a:bodyPr>
          <a:lstStyle>
            <a:lvl1pPr>
              <a:defRPr sz="2667"/>
            </a:lvl1pPr>
            <a:lvl2pPr>
              <a:defRPr sz="2400"/>
            </a:lvl2pPr>
            <a:lvl3pPr>
              <a:defRPr sz="2133"/>
            </a:lvl3pPr>
            <a:lvl4pPr>
              <a:defRPr sz="2133"/>
            </a:lvl4pPr>
            <a:lvl5pPr>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74096" y="6599586"/>
            <a:ext cx="2844800" cy="365125"/>
          </a:xfrm>
        </p:spPr>
        <p:txBody>
          <a:bodyPr/>
          <a:lstStyle/>
          <a:p>
            <a:fld id="{7255539D-7F82-D84C-95AB-595A89410EEF}" type="datetimeFigureOut">
              <a:rPr lang="en-US" smtClean="0"/>
              <a:t>2/21/2023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9057539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B02339-CF89-C713-9830-4EE4E61CCF3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19B18D-E841-596B-A981-102A7EB1592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5E5658-C68B-8706-F8AA-144E8263573C}"/>
              </a:ext>
            </a:extLst>
          </p:cNvPr>
          <p:cNvSpPr>
            <a:spLocks noGrp="1"/>
          </p:cNvSpPr>
          <p:nvPr>
            <p:ph type="dt" sz="half" idx="10"/>
          </p:nvPr>
        </p:nvSpPr>
        <p:spPr/>
        <p:txBody>
          <a:bodyPr/>
          <a:lstStyle/>
          <a:p>
            <a:fld id="{72345051-2045-45DA-935E-2E3CA1A69ADC}" type="datetimeFigureOut">
              <a:rPr lang="en-US" smtClean="0"/>
              <a:t>2/21/2023</a:t>
            </a:fld>
            <a:endParaRPr lang="en-US" dirty="0"/>
          </a:p>
        </p:txBody>
      </p:sp>
      <p:sp>
        <p:nvSpPr>
          <p:cNvPr id="5" name="Espace réservé du pied de page 4">
            <a:extLst>
              <a:ext uri="{FF2B5EF4-FFF2-40B4-BE49-F238E27FC236}">
                <a16:creationId xmlns:a16="http://schemas.microsoft.com/office/drawing/2014/main" id="{1A77C913-C9AB-EF3A-465C-BFDD4816CF57}"/>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37DABFE2-9F1E-CD50-3D29-547DBA30F58F}"/>
              </a:ext>
            </a:extLst>
          </p:cNvPr>
          <p:cNvSpPr>
            <a:spLocks noGrp="1"/>
          </p:cNvSpPr>
          <p:nvPr>
            <p:ph type="sldNum" sz="quarter" idx="12"/>
          </p:nvPr>
        </p:nvSpPr>
        <p:spPr/>
        <p:txBody>
          <a:bodyPr/>
          <a:lstStyle/>
          <a:p>
            <a:fld id="{A7CD31F4-64FA-4BA0-9498-67783267A8C8}" type="slidenum">
              <a:rPr lang="en-US" smtClean="0"/>
              <a:t>‹N°›</a:t>
            </a:fld>
            <a:endParaRPr lang="en-US" dirty="0"/>
          </a:p>
        </p:txBody>
      </p:sp>
    </p:spTree>
    <p:extLst>
      <p:ext uri="{BB962C8B-B14F-4D97-AF65-F5344CB8AC3E}">
        <p14:creationId xmlns:p14="http://schemas.microsoft.com/office/powerpoint/2010/main" val="934233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6A2E3B-3D78-6688-B936-86C81787712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966342-32A7-F96F-F55D-BEEE4024AA4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CEA26A9-F79C-3992-10EF-5BD895F98650}"/>
              </a:ext>
            </a:extLst>
          </p:cNvPr>
          <p:cNvSpPr>
            <a:spLocks noGrp="1"/>
          </p:cNvSpPr>
          <p:nvPr>
            <p:ph type="dt" sz="half" idx="10"/>
          </p:nvPr>
        </p:nvSpPr>
        <p:spPr/>
        <p:txBody>
          <a:bodyPr/>
          <a:lstStyle/>
          <a:p>
            <a:fld id="{E9E4B0E1-4D4C-4EC3-A5B2-5EC5FA1C523E}" type="datetimeFigureOut">
              <a:rPr lang="fr-FR" smtClean="0"/>
              <a:t>21/02/2023</a:t>
            </a:fld>
            <a:endParaRPr lang="fr-FR"/>
          </a:p>
        </p:txBody>
      </p:sp>
      <p:sp>
        <p:nvSpPr>
          <p:cNvPr id="5" name="Espace réservé du pied de page 4">
            <a:extLst>
              <a:ext uri="{FF2B5EF4-FFF2-40B4-BE49-F238E27FC236}">
                <a16:creationId xmlns:a16="http://schemas.microsoft.com/office/drawing/2014/main" id="{9D7F0B80-D50C-BC9A-1009-2578C16A118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F88040F-5A92-D9D1-A36A-E175E5B7A1F8}"/>
              </a:ext>
            </a:extLst>
          </p:cNvPr>
          <p:cNvSpPr>
            <a:spLocks noGrp="1"/>
          </p:cNvSpPr>
          <p:nvPr>
            <p:ph type="sldNum" sz="quarter" idx="12"/>
          </p:nvPr>
        </p:nvSpPr>
        <p:spPr/>
        <p:txBody>
          <a:bodyPr/>
          <a:lstStyle/>
          <a:p>
            <a:fld id="{F33F47B7-7E96-44B9-B497-205077785811}" type="slidenum">
              <a:rPr lang="fr-FR" smtClean="0"/>
              <a:t>‹N°›</a:t>
            </a:fld>
            <a:endParaRPr lang="fr-FR"/>
          </a:p>
        </p:txBody>
      </p:sp>
    </p:spTree>
    <p:extLst>
      <p:ext uri="{BB962C8B-B14F-4D97-AF65-F5344CB8AC3E}">
        <p14:creationId xmlns:p14="http://schemas.microsoft.com/office/powerpoint/2010/main" val="2337626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74D70F-44D2-792C-1D76-C42D78ABCAE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E6C10988-A06F-C635-9DF7-1A1B5F4280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2951416-D48A-54ED-18E1-B8950235DCBE}"/>
              </a:ext>
            </a:extLst>
          </p:cNvPr>
          <p:cNvSpPr>
            <a:spLocks noGrp="1"/>
          </p:cNvSpPr>
          <p:nvPr>
            <p:ph type="dt" sz="half" idx="10"/>
          </p:nvPr>
        </p:nvSpPr>
        <p:spPr/>
        <p:txBody>
          <a:bodyPr/>
          <a:lstStyle/>
          <a:p>
            <a:fld id="{E9E4B0E1-4D4C-4EC3-A5B2-5EC5FA1C523E}" type="datetimeFigureOut">
              <a:rPr lang="fr-FR" smtClean="0"/>
              <a:t>21/02/2023</a:t>
            </a:fld>
            <a:endParaRPr lang="fr-FR"/>
          </a:p>
        </p:txBody>
      </p:sp>
      <p:sp>
        <p:nvSpPr>
          <p:cNvPr id="5" name="Espace réservé du pied de page 4">
            <a:extLst>
              <a:ext uri="{FF2B5EF4-FFF2-40B4-BE49-F238E27FC236}">
                <a16:creationId xmlns:a16="http://schemas.microsoft.com/office/drawing/2014/main" id="{27E78CE7-6A8C-B61B-54AF-EA5B4E91F65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3F9F45A-2F62-9FA5-9459-48F1B422BE45}"/>
              </a:ext>
            </a:extLst>
          </p:cNvPr>
          <p:cNvSpPr>
            <a:spLocks noGrp="1"/>
          </p:cNvSpPr>
          <p:nvPr>
            <p:ph type="sldNum" sz="quarter" idx="12"/>
          </p:nvPr>
        </p:nvSpPr>
        <p:spPr/>
        <p:txBody>
          <a:bodyPr/>
          <a:lstStyle/>
          <a:p>
            <a:fld id="{F33F47B7-7E96-44B9-B497-205077785811}" type="slidenum">
              <a:rPr lang="fr-FR" smtClean="0"/>
              <a:t>‹N°›</a:t>
            </a:fld>
            <a:endParaRPr lang="fr-FR"/>
          </a:p>
        </p:txBody>
      </p:sp>
    </p:spTree>
    <p:extLst>
      <p:ext uri="{BB962C8B-B14F-4D97-AF65-F5344CB8AC3E}">
        <p14:creationId xmlns:p14="http://schemas.microsoft.com/office/powerpoint/2010/main" val="2244847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1D7D68-98E8-33C9-C229-5DC0B596A70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BC6FCF3-C5ED-70D5-9FF8-E7592972B7F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2B69CED-2E34-D55F-6B8F-23410068344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50D461AD-4A4E-562C-289E-A67C60B61256}"/>
              </a:ext>
            </a:extLst>
          </p:cNvPr>
          <p:cNvSpPr>
            <a:spLocks noGrp="1"/>
          </p:cNvSpPr>
          <p:nvPr>
            <p:ph type="dt" sz="half" idx="10"/>
          </p:nvPr>
        </p:nvSpPr>
        <p:spPr/>
        <p:txBody>
          <a:bodyPr/>
          <a:lstStyle/>
          <a:p>
            <a:fld id="{E9E4B0E1-4D4C-4EC3-A5B2-5EC5FA1C523E}" type="datetimeFigureOut">
              <a:rPr lang="fr-FR" smtClean="0"/>
              <a:t>21/02/2023</a:t>
            </a:fld>
            <a:endParaRPr lang="fr-FR"/>
          </a:p>
        </p:txBody>
      </p:sp>
      <p:sp>
        <p:nvSpPr>
          <p:cNvPr id="6" name="Espace réservé du pied de page 5">
            <a:extLst>
              <a:ext uri="{FF2B5EF4-FFF2-40B4-BE49-F238E27FC236}">
                <a16:creationId xmlns:a16="http://schemas.microsoft.com/office/drawing/2014/main" id="{6BFC2B37-59A9-78CB-BFF2-314A9D1B670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36775CA-8433-AC3C-8009-F15DDA274E56}"/>
              </a:ext>
            </a:extLst>
          </p:cNvPr>
          <p:cNvSpPr>
            <a:spLocks noGrp="1"/>
          </p:cNvSpPr>
          <p:nvPr>
            <p:ph type="sldNum" sz="quarter" idx="12"/>
          </p:nvPr>
        </p:nvSpPr>
        <p:spPr/>
        <p:txBody>
          <a:bodyPr/>
          <a:lstStyle/>
          <a:p>
            <a:fld id="{F33F47B7-7E96-44B9-B497-205077785811}" type="slidenum">
              <a:rPr lang="fr-FR" smtClean="0"/>
              <a:t>‹N°›</a:t>
            </a:fld>
            <a:endParaRPr lang="fr-FR"/>
          </a:p>
        </p:txBody>
      </p:sp>
    </p:spTree>
    <p:extLst>
      <p:ext uri="{BB962C8B-B14F-4D97-AF65-F5344CB8AC3E}">
        <p14:creationId xmlns:p14="http://schemas.microsoft.com/office/powerpoint/2010/main" val="4060548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9B12A6-F9B0-56FC-4368-1D36DD15AC18}"/>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82958D1-5F3C-E919-D623-86C5EB0047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C701EFA-5EF9-F6A5-B87F-76F9C7F4F85C}"/>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8804CA4-F897-E588-13E7-EBB10EA085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9E46C91-0150-3177-CF9C-AAED7A38536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60AB8B1-DE49-E355-635F-E21D8E4362BC}"/>
              </a:ext>
            </a:extLst>
          </p:cNvPr>
          <p:cNvSpPr>
            <a:spLocks noGrp="1"/>
          </p:cNvSpPr>
          <p:nvPr>
            <p:ph type="dt" sz="half" idx="10"/>
          </p:nvPr>
        </p:nvSpPr>
        <p:spPr/>
        <p:txBody>
          <a:bodyPr/>
          <a:lstStyle/>
          <a:p>
            <a:fld id="{E9E4B0E1-4D4C-4EC3-A5B2-5EC5FA1C523E}" type="datetimeFigureOut">
              <a:rPr lang="fr-FR" smtClean="0"/>
              <a:t>21/02/2023</a:t>
            </a:fld>
            <a:endParaRPr lang="fr-FR"/>
          </a:p>
        </p:txBody>
      </p:sp>
      <p:sp>
        <p:nvSpPr>
          <p:cNvPr id="8" name="Espace réservé du pied de page 7">
            <a:extLst>
              <a:ext uri="{FF2B5EF4-FFF2-40B4-BE49-F238E27FC236}">
                <a16:creationId xmlns:a16="http://schemas.microsoft.com/office/drawing/2014/main" id="{3C913986-5B70-1045-09E2-FB3391716CE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1FE49AE-A077-7284-E1B3-C94FE4E10111}"/>
              </a:ext>
            </a:extLst>
          </p:cNvPr>
          <p:cNvSpPr>
            <a:spLocks noGrp="1"/>
          </p:cNvSpPr>
          <p:nvPr>
            <p:ph type="sldNum" sz="quarter" idx="12"/>
          </p:nvPr>
        </p:nvSpPr>
        <p:spPr/>
        <p:txBody>
          <a:bodyPr/>
          <a:lstStyle/>
          <a:p>
            <a:fld id="{F33F47B7-7E96-44B9-B497-205077785811}" type="slidenum">
              <a:rPr lang="fr-FR" smtClean="0"/>
              <a:t>‹N°›</a:t>
            </a:fld>
            <a:endParaRPr lang="fr-FR"/>
          </a:p>
        </p:txBody>
      </p:sp>
    </p:spTree>
    <p:extLst>
      <p:ext uri="{BB962C8B-B14F-4D97-AF65-F5344CB8AC3E}">
        <p14:creationId xmlns:p14="http://schemas.microsoft.com/office/powerpoint/2010/main" val="741019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F8A51A-3D38-7DF0-F518-EFF4F837D2B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2E940799-5555-0029-0A35-DE903458EC51}"/>
              </a:ext>
            </a:extLst>
          </p:cNvPr>
          <p:cNvSpPr>
            <a:spLocks noGrp="1"/>
          </p:cNvSpPr>
          <p:nvPr>
            <p:ph type="dt" sz="half" idx="10"/>
          </p:nvPr>
        </p:nvSpPr>
        <p:spPr/>
        <p:txBody>
          <a:bodyPr/>
          <a:lstStyle/>
          <a:p>
            <a:fld id="{E9E4B0E1-4D4C-4EC3-A5B2-5EC5FA1C523E}" type="datetimeFigureOut">
              <a:rPr lang="fr-FR" smtClean="0"/>
              <a:t>21/02/2023</a:t>
            </a:fld>
            <a:endParaRPr lang="fr-FR"/>
          </a:p>
        </p:txBody>
      </p:sp>
      <p:sp>
        <p:nvSpPr>
          <p:cNvPr id="4" name="Espace réservé du pied de page 3">
            <a:extLst>
              <a:ext uri="{FF2B5EF4-FFF2-40B4-BE49-F238E27FC236}">
                <a16:creationId xmlns:a16="http://schemas.microsoft.com/office/drawing/2014/main" id="{D9B21F45-D7E7-2619-25DE-592A5381BDE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4232DD5-79E7-FD8E-03EE-9CACB6378DEC}"/>
              </a:ext>
            </a:extLst>
          </p:cNvPr>
          <p:cNvSpPr>
            <a:spLocks noGrp="1"/>
          </p:cNvSpPr>
          <p:nvPr>
            <p:ph type="sldNum" sz="quarter" idx="12"/>
          </p:nvPr>
        </p:nvSpPr>
        <p:spPr/>
        <p:txBody>
          <a:bodyPr/>
          <a:lstStyle/>
          <a:p>
            <a:fld id="{F33F47B7-7E96-44B9-B497-205077785811}" type="slidenum">
              <a:rPr lang="fr-FR" smtClean="0"/>
              <a:t>‹N°›</a:t>
            </a:fld>
            <a:endParaRPr lang="fr-FR"/>
          </a:p>
        </p:txBody>
      </p:sp>
    </p:spTree>
    <p:extLst>
      <p:ext uri="{BB962C8B-B14F-4D97-AF65-F5344CB8AC3E}">
        <p14:creationId xmlns:p14="http://schemas.microsoft.com/office/powerpoint/2010/main" val="1784053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1115C22-4CC9-6371-666F-34B1332870F3}"/>
              </a:ext>
            </a:extLst>
          </p:cNvPr>
          <p:cNvSpPr>
            <a:spLocks noGrp="1"/>
          </p:cNvSpPr>
          <p:nvPr>
            <p:ph type="dt" sz="half" idx="10"/>
          </p:nvPr>
        </p:nvSpPr>
        <p:spPr/>
        <p:txBody>
          <a:bodyPr/>
          <a:lstStyle/>
          <a:p>
            <a:fld id="{E9E4B0E1-4D4C-4EC3-A5B2-5EC5FA1C523E}" type="datetimeFigureOut">
              <a:rPr lang="fr-FR" smtClean="0"/>
              <a:t>21/02/2023</a:t>
            </a:fld>
            <a:endParaRPr lang="fr-FR"/>
          </a:p>
        </p:txBody>
      </p:sp>
      <p:sp>
        <p:nvSpPr>
          <p:cNvPr id="3" name="Espace réservé du pied de page 2">
            <a:extLst>
              <a:ext uri="{FF2B5EF4-FFF2-40B4-BE49-F238E27FC236}">
                <a16:creationId xmlns:a16="http://schemas.microsoft.com/office/drawing/2014/main" id="{CDE121D5-A76E-35EF-0886-E1D8EA8DE9C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140C64C-0EF6-07EA-48F2-49C3EFF1B2B6}"/>
              </a:ext>
            </a:extLst>
          </p:cNvPr>
          <p:cNvSpPr>
            <a:spLocks noGrp="1"/>
          </p:cNvSpPr>
          <p:nvPr>
            <p:ph type="sldNum" sz="quarter" idx="12"/>
          </p:nvPr>
        </p:nvSpPr>
        <p:spPr/>
        <p:txBody>
          <a:bodyPr/>
          <a:lstStyle/>
          <a:p>
            <a:fld id="{F33F47B7-7E96-44B9-B497-205077785811}" type="slidenum">
              <a:rPr lang="fr-FR" smtClean="0"/>
              <a:t>‹N°›</a:t>
            </a:fld>
            <a:endParaRPr lang="fr-FR"/>
          </a:p>
        </p:txBody>
      </p:sp>
    </p:spTree>
    <p:extLst>
      <p:ext uri="{BB962C8B-B14F-4D97-AF65-F5344CB8AC3E}">
        <p14:creationId xmlns:p14="http://schemas.microsoft.com/office/powerpoint/2010/main" val="2170187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1F855B-E375-B638-1DED-FBCB17F60C7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1C85714-5500-A34F-9916-7CF490A7CB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EE98541E-D9CD-D8AF-2E6D-A24DA30F78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DEC4222-C933-5755-8919-D74DAEFFD1C9}"/>
              </a:ext>
            </a:extLst>
          </p:cNvPr>
          <p:cNvSpPr>
            <a:spLocks noGrp="1"/>
          </p:cNvSpPr>
          <p:nvPr>
            <p:ph type="dt" sz="half" idx="10"/>
          </p:nvPr>
        </p:nvSpPr>
        <p:spPr/>
        <p:txBody>
          <a:bodyPr/>
          <a:lstStyle/>
          <a:p>
            <a:fld id="{E9E4B0E1-4D4C-4EC3-A5B2-5EC5FA1C523E}" type="datetimeFigureOut">
              <a:rPr lang="fr-FR" smtClean="0"/>
              <a:t>21/02/2023</a:t>
            </a:fld>
            <a:endParaRPr lang="fr-FR"/>
          </a:p>
        </p:txBody>
      </p:sp>
      <p:sp>
        <p:nvSpPr>
          <p:cNvPr id="6" name="Espace réservé du pied de page 5">
            <a:extLst>
              <a:ext uri="{FF2B5EF4-FFF2-40B4-BE49-F238E27FC236}">
                <a16:creationId xmlns:a16="http://schemas.microsoft.com/office/drawing/2014/main" id="{F0F05D4F-CD14-9B0C-9ED0-72F70BFB352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8481835-37DC-D501-D309-F5829E4F531B}"/>
              </a:ext>
            </a:extLst>
          </p:cNvPr>
          <p:cNvSpPr>
            <a:spLocks noGrp="1"/>
          </p:cNvSpPr>
          <p:nvPr>
            <p:ph type="sldNum" sz="quarter" idx="12"/>
          </p:nvPr>
        </p:nvSpPr>
        <p:spPr/>
        <p:txBody>
          <a:bodyPr/>
          <a:lstStyle/>
          <a:p>
            <a:fld id="{F33F47B7-7E96-44B9-B497-205077785811}" type="slidenum">
              <a:rPr lang="fr-FR" smtClean="0"/>
              <a:t>‹N°›</a:t>
            </a:fld>
            <a:endParaRPr lang="fr-FR"/>
          </a:p>
        </p:txBody>
      </p:sp>
    </p:spTree>
    <p:extLst>
      <p:ext uri="{BB962C8B-B14F-4D97-AF65-F5344CB8AC3E}">
        <p14:creationId xmlns:p14="http://schemas.microsoft.com/office/powerpoint/2010/main" val="1101373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0BFFA3-2820-8A40-E189-292ACD22276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97682E3A-75BD-7A30-882D-2401F0DF87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CFB27922-CC41-4215-733D-50ADC38DD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CD7FC7B-49BD-2509-1DBD-5A03294C0540}"/>
              </a:ext>
            </a:extLst>
          </p:cNvPr>
          <p:cNvSpPr>
            <a:spLocks noGrp="1"/>
          </p:cNvSpPr>
          <p:nvPr>
            <p:ph type="dt" sz="half" idx="10"/>
          </p:nvPr>
        </p:nvSpPr>
        <p:spPr/>
        <p:txBody>
          <a:bodyPr/>
          <a:lstStyle/>
          <a:p>
            <a:fld id="{E9E4B0E1-4D4C-4EC3-A5B2-5EC5FA1C523E}" type="datetimeFigureOut">
              <a:rPr lang="fr-FR" smtClean="0"/>
              <a:t>21/02/2023</a:t>
            </a:fld>
            <a:endParaRPr lang="fr-FR"/>
          </a:p>
        </p:txBody>
      </p:sp>
      <p:sp>
        <p:nvSpPr>
          <p:cNvPr id="6" name="Espace réservé du pied de page 5">
            <a:extLst>
              <a:ext uri="{FF2B5EF4-FFF2-40B4-BE49-F238E27FC236}">
                <a16:creationId xmlns:a16="http://schemas.microsoft.com/office/drawing/2014/main" id="{C7A3E61B-14BC-7401-1329-5B995EE7C0B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58136F7-9220-6F4F-A556-7998DF7DD601}"/>
              </a:ext>
            </a:extLst>
          </p:cNvPr>
          <p:cNvSpPr>
            <a:spLocks noGrp="1"/>
          </p:cNvSpPr>
          <p:nvPr>
            <p:ph type="sldNum" sz="quarter" idx="12"/>
          </p:nvPr>
        </p:nvSpPr>
        <p:spPr/>
        <p:txBody>
          <a:bodyPr/>
          <a:lstStyle/>
          <a:p>
            <a:fld id="{F33F47B7-7E96-44B9-B497-205077785811}" type="slidenum">
              <a:rPr lang="fr-FR" smtClean="0"/>
              <a:t>‹N°›</a:t>
            </a:fld>
            <a:endParaRPr lang="fr-FR"/>
          </a:p>
        </p:txBody>
      </p:sp>
    </p:spTree>
    <p:extLst>
      <p:ext uri="{BB962C8B-B14F-4D97-AF65-F5344CB8AC3E}">
        <p14:creationId xmlns:p14="http://schemas.microsoft.com/office/powerpoint/2010/main" val="1211121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2F0DD10-B6E0-35A2-2D5F-4FDB99FB13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10D6F22-040E-9FAE-1A46-C685BB0506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B5C3D45-2FA6-77C0-1F48-4D007D9B94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E4B0E1-4D4C-4EC3-A5B2-5EC5FA1C523E}" type="datetimeFigureOut">
              <a:rPr lang="fr-FR" smtClean="0"/>
              <a:t>21/02/2023</a:t>
            </a:fld>
            <a:endParaRPr lang="fr-FR"/>
          </a:p>
        </p:txBody>
      </p:sp>
      <p:sp>
        <p:nvSpPr>
          <p:cNvPr id="5" name="Espace réservé du pied de page 4">
            <a:extLst>
              <a:ext uri="{FF2B5EF4-FFF2-40B4-BE49-F238E27FC236}">
                <a16:creationId xmlns:a16="http://schemas.microsoft.com/office/drawing/2014/main" id="{4B11BF5C-A817-F977-5A6F-D6C79F3FAE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F279E303-2ABB-C8CE-5B5A-BF12A728C0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3F47B7-7E96-44B9-B497-205077785811}" type="slidenum">
              <a:rPr lang="fr-FR" smtClean="0"/>
              <a:t>‹N°›</a:t>
            </a:fld>
            <a:endParaRPr lang="fr-FR"/>
          </a:p>
        </p:txBody>
      </p:sp>
    </p:spTree>
    <p:extLst>
      <p:ext uri="{BB962C8B-B14F-4D97-AF65-F5344CB8AC3E}">
        <p14:creationId xmlns:p14="http://schemas.microsoft.com/office/powerpoint/2010/main" val="1975860351"/>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0F81BC37-9CB5-4CE4-96B4-896BAFA69F4B}" type="datetime1">
              <a:rPr lang="fr-FR" smtClean="0"/>
              <a:t>21/02/2023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‹N°›</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50"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FFD3EB4C-1685-46B7-AD90-FFEC84B9393B}" type="datetime1">
              <a:rPr lang="en-US" smtClean="0"/>
              <a:t>2/21/2023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‹N°›</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732"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55539D-7F82-D84C-95AB-595A89410EEF}" type="datetimeFigureOut">
              <a:rPr lang="en-US" smtClean="0"/>
              <a:t>2/21/2023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‹N°›</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7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86F82A-171A-702E-8BB8-61B8078236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3C4A1C8-3945-5272-9198-7E830EB3CB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684F330-CFEF-B93D-702E-32C6156802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45051-2045-45DA-935E-2E3CA1A69ADC}" type="datetimeFigureOut">
              <a:rPr lang="en-US" smtClean="0"/>
              <a:t>2/21/2023</a:t>
            </a:fld>
            <a:endParaRPr lang="en-US" dirty="0"/>
          </a:p>
        </p:txBody>
      </p:sp>
      <p:sp>
        <p:nvSpPr>
          <p:cNvPr id="5" name="Espace réservé du pied de page 4">
            <a:extLst>
              <a:ext uri="{FF2B5EF4-FFF2-40B4-BE49-F238E27FC236}">
                <a16:creationId xmlns:a16="http://schemas.microsoft.com/office/drawing/2014/main" id="{5940EAF9-6142-CA4C-7986-E44D62339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a:extLst>
              <a:ext uri="{FF2B5EF4-FFF2-40B4-BE49-F238E27FC236}">
                <a16:creationId xmlns:a16="http://schemas.microsoft.com/office/drawing/2014/main" id="{83566156-DC7C-2B57-5C9D-5767C66B1F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D31F4-64FA-4BA0-9498-67783267A8C8}" type="slidenum">
              <a:rPr lang="en-US" smtClean="0"/>
              <a:t>‹N°›</a:t>
            </a:fld>
            <a:endParaRPr lang="en-US" dirty="0"/>
          </a:p>
        </p:txBody>
      </p:sp>
    </p:spTree>
    <p:extLst>
      <p:ext uri="{BB962C8B-B14F-4D97-AF65-F5344CB8AC3E}">
        <p14:creationId xmlns:p14="http://schemas.microsoft.com/office/powerpoint/2010/main" val="234898875"/>
      </p:ext>
    </p:extLst>
  </p:cSld>
  <p:clrMap bg1="lt1" tx1="dk1" bg2="lt2" tx2="dk2" accent1="accent1" accent2="accent2" accent3="accent3" accent4="accent4" accent5="accent5" accent6="accent6" hlink="hlink" folHlink="folHlink"/>
  <p:sldLayoutIdLst>
    <p:sldLayoutId id="214748371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3.xml.rels><?xml version="1.0" encoding="UTF-8" standalone="yes"?>
<Relationships xmlns="http://schemas.openxmlformats.org/package/2006/relationships"><Relationship Id="rId13" Type="http://schemas.microsoft.com/office/2007/relationships/media" Target="../media/media7.mp3"/><Relationship Id="rId18" Type="http://schemas.openxmlformats.org/officeDocument/2006/relationships/audio" Target="../media/media9.mp3"/><Relationship Id="rId26" Type="http://schemas.openxmlformats.org/officeDocument/2006/relationships/image" Target="../media/image21.jpeg"/><Relationship Id="rId21" Type="http://schemas.microsoft.com/office/2007/relationships/media" Target="../media/media11.mp3"/><Relationship Id="rId34" Type="http://schemas.openxmlformats.org/officeDocument/2006/relationships/diagramColors" Target="../diagrams/colors14.xml"/><Relationship Id="rId7" Type="http://schemas.microsoft.com/office/2007/relationships/media" Target="../media/media4.mp3"/><Relationship Id="rId12" Type="http://schemas.openxmlformats.org/officeDocument/2006/relationships/audio" Target="../media/media6.mp3"/><Relationship Id="rId17" Type="http://schemas.microsoft.com/office/2007/relationships/media" Target="../media/media9.mp3"/><Relationship Id="rId25" Type="http://schemas.openxmlformats.org/officeDocument/2006/relationships/slideLayout" Target="../slideLayouts/slideLayout2.xml"/><Relationship Id="rId33" Type="http://schemas.openxmlformats.org/officeDocument/2006/relationships/diagramQuickStyle" Target="../diagrams/quickStyle14.xml"/><Relationship Id="rId2" Type="http://schemas.openxmlformats.org/officeDocument/2006/relationships/audio" Target="../media/media1.mp3"/><Relationship Id="rId16" Type="http://schemas.openxmlformats.org/officeDocument/2006/relationships/audio" Target="../media/media8.mp3"/><Relationship Id="rId20" Type="http://schemas.openxmlformats.org/officeDocument/2006/relationships/audio" Target="../media/media10.mp3"/><Relationship Id="rId29" Type="http://schemas.openxmlformats.org/officeDocument/2006/relationships/image" Target="../media/image24.png"/><Relationship Id="rId1" Type="http://schemas.microsoft.com/office/2007/relationships/media" Target="../media/media1.mp3"/><Relationship Id="rId6" Type="http://schemas.openxmlformats.org/officeDocument/2006/relationships/audio" Target="../media/media3.mp3"/><Relationship Id="rId11" Type="http://schemas.microsoft.com/office/2007/relationships/media" Target="../media/media6.mp3"/><Relationship Id="rId24" Type="http://schemas.openxmlformats.org/officeDocument/2006/relationships/audio" Target="../media/media12.mp3"/><Relationship Id="rId32" Type="http://schemas.openxmlformats.org/officeDocument/2006/relationships/diagramLayout" Target="../diagrams/layout14.xml"/><Relationship Id="rId37" Type="http://schemas.openxmlformats.org/officeDocument/2006/relationships/image" Target="../media/image26.gif"/><Relationship Id="rId5" Type="http://schemas.microsoft.com/office/2007/relationships/media" Target="../media/media3.mp3"/><Relationship Id="rId15" Type="http://schemas.microsoft.com/office/2007/relationships/media" Target="../media/media8.mp3"/><Relationship Id="rId23" Type="http://schemas.microsoft.com/office/2007/relationships/media" Target="../media/media12.mp3"/><Relationship Id="rId28" Type="http://schemas.openxmlformats.org/officeDocument/2006/relationships/image" Target="../media/image23.png"/><Relationship Id="rId36" Type="http://schemas.openxmlformats.org/officeDocument/2006/relationships/image" Target="../media/image25.jpeg"/><Relationship Id="rId10" Type="http://schemas.openxmlformats.org/officeDocument/2006/relationships/audio" Target="../media/media5.mp3"/><Relationship Id="rId19" Type="http://schemas.microsoft.com/office/2007/relationships/media" Target="../media/media10.mp3"/><Relationship Id="rId31" Type="http://schemas.openxmlformats.org/officeDocument/2006/relationships/diagramData" Target="../diagrams/data14.xml"/><Relationship Id="rId4" Type="http://schemas.openxmlformats.org/officeDocument/2006/relationships/audio" Target="../media/media2.mp3"/><Relationship Id="rId9" Type="http://schemas.microsoft.com/office/2007/relationships/media" Target="../media/media5.mp3"/><Relationship Id="rId14" Type="http://schemas.openxmlformats.org/officeDocument/2006/relationships/audio" Target="../media/media7.mp3"/><Relationship Id="rId22" Type="http://schemas.openxmlformats.org/officeDocument/2006/relationships/audio" Target="../media/media11.mp3"/><Relationship Id="rId27" Type="http://schemas.openxmlformats.org/officeDocument/2006/relationships/image" Target="../media/image22.gif"/><Relationship Id="rId30" Type="http://schemas.openxmlformats.org/officeDocument/2006/relationships/hyperlink" Target="http://www.wordwall.net/resource/7430225" TargetMode="External"/><Relationship Id="rId35" Type="http://schemas.microsoft.com/office/2007/relationships/diagramDrawing" Target="../diagrams/drawing14.xml"/><Relationship Id="rId8" Type="http://schemas.openxmlformats.org/officeDocument/2006/relationships/audio" Target="../media/media4.mp3"/><Relationship Id="rId3" Type="http://schemas.microsoft.com/office/2007/relationships/media" Target="../media/media2.mp3"/></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ttsfree.com/speech-to-text" TargetMode="External"/><Relationship Id="rId1" Type="http://schemas.openxmlformats.org/officeDocument/2006/relationships/slideLayout" Target="../slideLayouts/slideLayout2.xml"/><Relationship Id="rId4" Type="http://schemas.openxmlformats.org/officeDocument/2006/relationships/image" Target="../media/image28.gif"/></Relationships>
</file>

<file path=ppt/slides/_rels/slide15.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30.jpeg"/><Relationship Id="rId7" Type="http://schemas.openxmlformats.org/officeDocument/2006/relationships/diagramColors" Target="../diagrams/colors15.xml"/><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18.xml"/><Relationship Id="rId13" Type="http://schemas.openxmlformats.org/officeDocument/2006/relationships/image" Target="../media/image22.gif"/><Relationship Id="rId3" Type="http://schemas.openxmlformats.org/officeDocument/2006/relationships/slideLayout" Target="../slideLayouts/slideLayout2.xml"/><Relationship Id="rId7" Type="http://schemas.openxmlformats.org/officeDocument/2006/relationships/diagramData" Target="../diagrams/data18.xml"/><Relationship Id="rId12" Type="http://schemas.openxmlformats.org/officeDocument/2006/relationships/image" Target="../media/image23.png"/><Relationship Id="rId2" Type="http://schemas.microsoft.com/office/2007/relationships/media" Target="../media/media13.mp3"/><Relationship Id="rId1" Type="http://schemas.openxmlformats.org/officeDocument/2006/relationships/audio" Target="NULL" TargetMode="External"/><Relationship Id="rId6" Type="http://schemas.openxmlformats.org/officeDocument/2006/relationships/hyperlink" Target="http://www.wordwall.net/fr/resource/34338362" TargetMode="External"/><Relationship Id="rId11" Type="http://schemas.microsoft.com/office/2007/relationships/diagramDrawing" Target="../diagrams/drawing18.xml"/><Relationship Id="rId5" Type="http://schemas.openxmlformats.org/officeDocument/2006/relationships/image" Target="../media/image32.png"/><Relationship Id="rId15" Type="http://schemas.openxmlformats.org/officeDocument/2006/relationships/image" Target="../media/image26.gif"/><Relationship Id="rId10" Type="http://schemas.openxmlformats.org/officeDocument/2006/relationships/diagramColors" Target="../diagrams/colors18.xml"/><Relationship Id="rId4" Type="http://schemas.openxmlformats.org/officeDocument/2006/relationships/image" Target="../media/image31.png"/><Relationship Id="rId9" Type="http://schemas.openxmlformats.org/officeDocument/2006/relationships/diagramQuickStyle" Target="../diagrams/quickStyle18.xml"/><Relationship Id="rId14" Type="http://schemas.openxmlformats.org/officeDocument/2006/relationships/image" Target="../media/image33.jpeg"/></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19.xml"/><Relationship Id="rId3" Type="http://schemas.openxmlformats.org/officeDocument/2006/relationships/slideLayout" Target="../slideLayouts/slideLayout2.xml"/><Relationship Id="rId7" Type="http://schemas.openxmlformats.org/officeDocument/2006/relationships/diagramQuickStyle" Target="../diagrams/quickStyle19.xml"/><Relationship Id="rId2" Type="http://schemas.microsoft.com/office/2007/relationships/media" Target="../media/media13.mp3"/><Relationship Id="rId1" Type="http://schemas.openxmlformats.org/officeDocument/2006/relationships/audio" Target="NULL" TargetMode="External"/><Relationship Id="rId6" Type="http://schemas.openxmlformats.org/officeDocument/2006/relationships/diagramLayout" Target="../diagrams/layout19.xml"/><Relationship Id="rId11" Type="http://schemas.openxmlformats.org/officeDocument/2006/relationships/image" Target="../media/image23.png"/><Relationship Id="rId5" Type="http://schemas.openxmlformats.org/officeDocument/2006/relationships/diagramData" Target="../diagrams/data19.xml"/><Relationship Id="rId10" Type="http://schemas.openxmlformats.org/officeDocument/2006/relationships/image" Target="../media/image22.gif"/><Relationship Id="rId4" Type="http://schemas.openxmlformats.org/officeDocument/2006/relationships/image" Target="../media/image32.png"/><Relationship Id="rId9" Type="http://schemas.microsoft.com/office/2007/relationships/diagramDrawing" Target="../diagrams/drawing19.xml"/></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5.png"/><Relationship Id="rId7" Type="http://schemas.openxmlformats.org/officeDocument/2006/relationships/diagramLayout" Target="../diagrams/layout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openxmlformats.org/officeDocument/2006/relationships/image" Target="../media/image7.png"/><Relationship Id="rId10" Type="http://schemas.microsoft.com/office/2007/relationships/diagramDrawing" Target="../diagrams/drawing1.xml"/><Relationship Id="rId4" Type="http://schemas.openxmlformats.org/officeDocument/2006/relationships/image" Target="../media/image6.png"/><Relationship Id="rId9" Type="http://schemas.openxmlformats.org/officeDocument/2006/relationships/diagramColors" Target="../diagrams/colors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3.png"/><Relationship Id="rId2" Type="http://schemas.microsoft.com/office/2007/relationships/media" Target="../media/media13.mp3"/><Relationship Id="rId1" Type="http://schemas.openxmlformats.org/officeDocument/2006/relationships/audio" Target="NULL" TargetMode="External"/><Relationship Id="rId6" Type="http://schemas.openxmlformats.org/officeDocument/2006/relationships/image" Target="../media/image28.gif"/><Relationship Id="rId5" Type="http://schemas.openxmlformats.org/officeDocument/2006/relationships/image" Target="../media/image27.png"/><Relationship Id="rId4" Type="http://schemas.openxmlformats.org/officeDocument/2006/relationships/hyperlink" Target="https://ttsfree.com/speech-to-text" TargetMode="External"/></Relationships>
</file>

<file path=ppt/slides/_rels/slide21.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image" Target="../media/image35.png"/><Relationship Id="rId7" Type="http://schemas.openxmlformats.org/officeDocument/2006/relationships/diagramColors" Target="../diagrams/colors20.xml"/><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22.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image" Target="../media/image37.png"/><Relationship Id="rId7" Type="http://schemas.openxmlformats.org/officeDocument/2006/relationships/diagramColors" Target="../diagrams/colors21.xml"/><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22.xml"/><Relationship Id="rId3" Type="http://schemas.openxmlformats.org/officeDocument/2006/relationships/image" Target="../media/image38.png"/><Relationship Id="rId7" Type="http://schemas.openxmlformats.org/officeDocument/2006/relationships/diagramLayout" Target="../diagrams/layout22.xml"/><Relationship Id="rId2" Type="http://schemas.openxmlformats.org/officeDocument/2006/relationships/hyperlink" Target="http://www.wordwall.net/fr/resource/7009160" TargetMode="External"/><Relationship Id="rId1" Type="http://schemas.openxmlformats.org/officeDocument/2006/relationships/slideLayout" Target="../slideLayouts/slideLayout2.xml"/><Relationship Id="rId6" Type="http://schemas.openxmlformats.org/officeDocument/2006/relationships/diagramData" Target="../diagrams/data22.xml"/><Relationship Id="rId5" Type="http://schemas.openxmlformats.org/officeDocument/2006/relationships/hyperlink" Target="http://www.wordwall.net/fr/resource/43102021" TargetMode="External"/><Relationship Id="rId10" Type="http://schemas.microsoft.com/office/2007/relationships/diagramDrawing" Target="../diagrams/drawing22.xml"/><Relationship Id="rId4" Type="http://schemas.openxmlformats.org/officeDocument/2006/relationships/image" Target="../media/image39.png"/><Relationship Id="rId9" Type="http://schemas.openxmlformats.org/officeDocument/2006/relationships/diagramColors" Target="../diagrams/colors22.xml"/></Relationships>
</file>

<file path=ppt/slides/_rels/slide24.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image" Target="../media/image40.jpeg"/><Relationship Id="rId7" Type="http://schemas.openxmlformats.org/officeDocument/2006/relationships/diagramColors" Target="../diagrams/colors23.xml"/><Relationship Id="rId2" Type="http://schemas.openxmlformats.org/officeDocument/2006/relationships/hyperlink" Target="https://play.kahoot.it/v2/?quizId=f84f87db-1548-4e94-a84e-12488d8175de" TargetMode="External"/><Relationship Id="rId1" Type="http://schemas.openxmlformats.org/officeDocument/2006/relationships/slideLayout" Target="../slideLayouts/slideLayout2.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6.xml.rels><?xml version="1.0" encoding="UTF-8" standalone="yes"?>
<Relationships xmlns="http://schemas.openxmlformats.org/package/2006/relationships"><Relationship Id="rId8" Type="http://schemas.openxmlformats.org/officeDocument/2006/relationships/audio" Target="../media/media17.mp3"/><Relationship Id="rId13" Type="http://schemas.openxmlformats.org/officeDocument/2006/relationships/diagramData" Target="../diagrams/data25.xml"/><Relationship Id="rId18" Type="http://schemas.openxmlformats.org/officeDocument/2006/relationships/image" Target="../media/image22.gif"/><Relationship Id="rId3" Type="http://schemas.microsoft.com/office/2007/relationships/media" Target="../media/media15.mp3"/><Relationship Id="rId21" Type="http://schemas.openxmlformats.org/officeDocument/2006/relationships/image" Target="../media/image43.png"/><Relationship Id="rId7" Type="http://schemas.microsoft.com/office/2007/relationships/media" Target="../media/media17.mp3"/><Relationship Id="rId12" Type="http://schemas.openxmlformats.org/officeDocument/2006/relationships/hyperlink" Target="http://www.wordwall.net/resource/183834" TargetMode="External"/><Relationship Id="rId17" Type="http://schemas.microsoft.com/office/2007/relationships/diagramDrawing" Target="../diagrams/drawing25.xml"/><Relationship Id="rId2" Type="http://schemas.openxmlformats.org/officeDocument/2006/relationships/audio" Target="../media/media14.mp3"/><Relationship Id="rId16" Type="http://schemas.openxmlformats.org/officeDocument/2006/relationships/diagramColors" Target="../diagrams/colors25.xml"/><Relationship Id="rId20" Type="http://schemas.openxmlformats.org/officeDocument/2006/relationships/image" Target="../media/image42.png"/><Relationship Id="rId1" Type="http://schemas.microsoft.com/office/2007/relationships/media" Target="../media/media14.mp3"/><Relationship Id="rId6" Type="http://schemas.openxmlformats.org/officeDocument/2006/relationships/audio" Target="../media/media16.mp3"/><Relationship Id="rId11" Type="http://schemas.openxmlformats.org/officeDocument/2006/relationships/slideLayout" Target="../slideLayouts/slideLayout2.xml"/><Relationship Id="rId5" Type="http://schemas.microsoft.com/office/2007/relationships/media" Target="../media/media16.mp3"/><Relationship Id="rId15" Type="http://schemas.openxmlformats.org/officeDocument/2006/relationships/diagramQuickStyle" Target="../diagrams/quickStyle25.xml"/><Relationship Id="rId23" Type="http://schemas.openxmlformats.org/officeDocument/2006/relationships/image" Target="../media/image23.png"/><Relationship Id="rId10" Type="http://schemas.openxmlformats.org/officeDocument/2006/relationships/audio" Target="../media/media18.mp3"/><Relationship Id="rId19" Type="http://schemas.openxmlformats.org/officeDocument/2006/relationships/image" Target="../media/image41.jpeg"/><Relationship Id="rId4" Type="http://schemas.openxmlformats.org/officeDocument/2006/relationships/audio" Target="../media/media15.mp3"/><Relationship Id="rId9" Type="http://schemas.microsoft.com/office/2007/relationships/media" Target="../media/media18.mp3"/><Relationship Id="rId14" Type="http://schemas.openxmlformats.org/officeDocument/2006/relationships/diagramLayout" Target="../diagrams/layout25.xml"/><Relationship Id="rId22" Type="http://schemas.openxmlformats.org/officeDocument/2006/relationships/image" Target="../media/image26.gif"/></Relationships>
</file>

<file path=ppt/slides/_rels/slide27.xml.rels><?xml version="1.0" encoding="UTF-8" standalone="yes"?>
<Relationships xmlns="http://schemas.openxmlformats.org/package/2006/relationships"><Relationship Id="rId8" Type="http://schemas.openxmlformats.org/officeDocument/2006/relationships/audio" Target="../media/media17.mp3"/><Relationship Id="rId13" Type="http://schemas.openxmlformats.org/officeDocument/2006/relationships/image" Target="../media/image27.png"/><Relationship Id="rId3" Type="http://schemas.microsoft.com/office/2007/relationships/media" Target="../media/media15.mp3"/><Relationship Id="rId7" Type="http://schemas.microsoft.com/office/2007/relationships/media" Target="../media/media17.mp3"/><Relationship Id="rId12" Type="http://schemas.openxmlformats.org/officeDocument/2006/relationships/hyperlink" Target="https://ttsfree.com/speech-to-text"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audio" Target="../media/media16.mp3"/><Relationship Id="rId11" Type="http://schemas.openxmlformats.org/officeDocument/2006/relationships/slideLayout" Target="../slideLayouts/slideLayout2.xml"/><Relationship Id="rId5" Type="http://schemas.microsoft.com/office/2007/relationships/media" Target="../media/media16.mp3"/><Relationship Id="rId15" Type="http://schemas.openxmlformats.org/officeDocument/2006/relationships/image" Target="../media/image23.png"/><Relationship Id="rId10" Type="http://schemas.openxmlformats.org/officeDocument/2006/relationships/audio" Target="../media/media18.mp3"/><Relationship Id="rId4" Type="http://schemas.openxmlformats.org/officeDocument/2006/relationships/audio" Target="../media/media15.mp3"/><Relationship Id="rId9" Type="http://schemas.microsoft.com/office/2007/relationships/media" Target="../media/media18.mp3"/><Relationship Id="rId14" Type="http://schemas.openxmlformats.org/officeDocument/2006/relationships/image" Target="../media/image28.gif"/></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29.xml.rels><?xml version="1.0" encoding="UTF-8" standalone="yes"?>
<Relationships xmlns="http://schemas.openxmlformats.org/package/2006/relationships"><Relationship Id="rId8" Type="http://schemas.microsoft.com/office/2007/relationships/diagramDrawing" Target="../diagrams/drawing27.xml"/><Relationship Id="rId3" Type="http://schemas.openxmlformats.org/officeDocument/2006/relationships/image" Target="../media/image45.png"/><Relationship Id="rId7" Type="http://schemas.openxmlformats.org/officeDocument/2006/relationships/diagramColors" Target="../diagrams/colors27.xml"/><Relationship Id="rId2" Type="http://schemas.openxmlformats.org/officeDocument/2006/relationships/hyperlink" Target="http://www.wordwall.net/fr/resource/2806952" TargetMode="External"/><Relationship Id="rId1" Type="http://schemas.openxmlformats.org/officeDocument/2006/relationships/slideLayout" Target="../slideLayouts/slideLayout2.xml"/><Relationship Id="rId6" Type="http://schemas.openxmlformats.org/officeDocument/2006/relationships/diagramQuickStyle" Target="../diagrams/quickStyle27.xml"/><Relationship Id="rId5" Type="http://schemas.openxmlformats.org/officeDocument/2006/relationships/diagramLayout" Target="../diagrams/layout27.xml"/><Relationship Id="rId4" Type="http://schemas.openxmlformats.org/officeDocument/2006/relationships/diagramData" Target="../diagrams/data27.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hyperlink" Target="https://www.ipsos.com/fr-fr/quelle-est-la-personnalite-preferee-des-7-14-ans-en-2022" TargetMode="External"/><Relationship Id="rId7" Type="http://schemas.openxmlformats.org/officeDocument/2006/relationships/diagramData" Target="../diagrams/data2.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png"/><Relationship Id="rId11" Type="http://schemas.microsoft.com/office/2007/relationships/diagramDrawing" Target="../diagrams/drawing2.xml"/><Relationship Id="rId5" Type="http://schemas.openxmlformats.org/officeDocument/2006/relationships/image" Target="../media/image10.png"/><Relationship Id="rId10" Type="http://schemas.openxmlformats.org/officeDocument/2006/relationships/diagramColors" Target="../diagrams/colors2.xml"/><Relationship Id="rId4" Type="http://schemas.openxmlformats.org/officeDocument/2006/relationships/image" Target="../media/image9.png"/><Relationship Id="rId9"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8" Type="http://schemas.microsoft.com/office/2007/relationships/diagramDrawing" Target="../diagrams/drawing28.xml"/><Relationship Id="rId3" Type="http://schemas.openxmlformats.org/officeDocument/2006/relationships/image" Target="../media/image40.jpeg"/><Relationship Id="rId7" Type="http://schemas.openxmlformats.org/officeDocument/2006/relationships/diagramColors" Target="../diagrams/colors28.xml"/><Relationship Id="rId2" Type="http://schemas.openxmlformats.org/officeDocument/2006/relationships/hyperlink" Target="https://play.kahoot.it/v2/?quizId=2a4e408e-1fef-40f0-83ec-4f4762b1f968" TargetMode="External"/><Relationship Id="rId1" Type="http://schemas.openxmlformats.org/officeDocument/2006/relationships/slideLayout" Target="../slideLayouts/slideLayout2.xml"/><Relationship Id="rId6" Type="http://schemas.openxmlformats.org/officeDocument/2006/relationships/diagramQuickStyle" Target="../diagrams/quickStyle28.xml"/><Relationship Id="rId5" Type="http://schemas.openxmlformats.org/officeDocument/2006/relationships/diagramLayout" Target="../diagrams/layout28.xml"/><Relationship Id="rId4" Type="http://schemas.openxmlformats.org/officeDocument/2006/relationships/diagramData" Target="../diagrams/data28.xml"/></Relationships>
</file>

<file path=ppt/slides/_rels/slide31.xml.rels><?xml version="1.0" encoding="UTF-8" standalone="yes"?>
<Relationships xmlns="http://schemas.openxmlformats.org/package/2006/relationships"><Relationship Id="rId8" Type="http://schemas.openxmlformats.org/officeDocument/2006/relationships/image" Target="../media/image22.gif"/><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32.xml.rels><?xml version="1.0" encoding="UTF-8" standalone="yes"?>
<Relationships xmlns="http://schemas.openxmlformats.org/package/2006/relationships"><Relationship Id="rId8" Type="http://schemas.openxmlformats.org/officeDocument/2006/relationships/image" Target="../media/image22.gif"/><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hyperlink" Target="https://play.kahoot.it/v2/?quizId=30eac9fa-c81b-41c5-b0ad-725b286ae4b4" TargetMode="Externa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4.xml.rels><?xml version="1.0" encoding="UTF-8" standalone="yes"?>
<Relationships xmlns="http://schemas.openxmlformats.org/package/2006/relationships"><Relationship Id="rId8" Type="http://schemas.openxmlformats.org/officeDocument/2006/relationships/image" Target="../media/image22.gif"/><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image" Target="../media/image47.jpeg"/><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5.xml.rels><?xml version="1.0" encoding="UTF-8" standalone="yes"?>
<Relationships xmlns="http://schemas.openxmlformats.org/package/2006/relationships"><Relationship Id="rId8" Type="http://schemas.openxmlformats.org/officeDocument/2006/relationships/audio" Target="../media/media22.mp3"/><Relationship Id="rId13" Type="http://schemas.microsoft.com/office/2007/relationships/media" Target="../media/media25.mp3"/><Relationship Id="rId18" Type="http://schemas.openxmlformats.org/officeDocument/2006/relationships/audio" Target="../media/media27.mp3"/><Relationship Id="rId26" Type="http://schemas.microsoft.com/office/2007/relationships/diagramDrawing" Target="../diagrams/drawing33.xml"/><Relationship Id="rId3" Type="http://schemas.microsoft.com/office/2007/relationships/media" Target="../media/media20.mp3"/><Relationship Id="rId21" Type="http://schemas.openxmlformats.org/officeDocument/2006/relationships/slideLayout" Target="../slideLayouts/slideLayout2.xml"/><Relationship Id="rId7" Type="http://schemas.microsoft.com/office/2007/relationships/media" Target="../media/media22.mp3"/><Relationship Id="rId12" Type="http://schemas.openxmlformats.org/officeDocument/2006/relationships/audio" Target="../media/media24.mp3"/><Relationship Id="rId17" Type="http://schemas.microsoft.com/office/2007/relationships/media" Target="../media/media27.mp3"/><Relationship Id="rId25" Type="http://schemas.openxmlformats.org/officeDocument/2006/relationships/diagramColors" Target="../diagrams/colors33.xml"/><Relationship Id="rId2" Type="http://schemas.openxmlformats.org/officeDocument/2006/relationships/audio" Target="../media/media19.mp3"/><Relationship Id="rId16" Type="http://schemas.openxmlformats.org/officeDocument/2006/relationships/audio" Target="../media/media26.mp3"/><Relationship Id="rId20" Type="http://schemas.openxmlformats.org/officeDocument/2006/relationships/audio" Target="../media/media28.mp3"/><Relationship Id="rId1" Type="http://schemas.microsoft.com/office/2007/relationships/media" Target="../media/media19.mp3"/><Relationship Id="rId6" Type="http://schemas.openxmlformats.org/officeDocument/2006/relationships/audio" Target="../media/media21.mp3"/><Relationship Id="rId11" Type="http://schemas.microsoft.com/office/2007/relationships/media" Target="../media/media24.mp3"/><Relationship Id="rId24" Type="http://schemas.openxmlformats.org/officeDocument/2006/relationships/diagramQuickStyle" Target="../diagrams/quickStyle33.xml"/><Relationship Id="rId5" Type="http://schemas.microsoft.com/office/2007/relationships/media" Target="../media/media21.mp3"/><Relationship Id="rId15" Type="http://schemas.microsoft.com/office/2007/relationships/media" Target="../media/media26.mp3"/><Relationship Id="rId23" Type="http://schemas.openxmlformats.org/officeDocument/2006/relationships/diagramLayout" Target="../diagrams/layout33.xml"/><Relationship Id="rId28" Type="http://schemas.openxmlformats.org/officeDocument/2006/relationships/image" Target="../media/image23.png"/><Relationship Id="rId10" Type="http://schemas.openxmlformats.org/officeDocument/2006/relationships/audio" Target="../media/media23.mp3"/><Relationship Id="rId19" Type="http://schemas.microsoft.com/office/2007/relationships/media" Target="../media/media28.mp3"/><Relationship Id="rId4" Type="http://schemas.openxmlformats.org/officeDocument/2006/relationships/audio" Target="../media/media20.mp3"/><Relationship Id="rId9" Type="http://schemas.microsoft.com/office/2007/relationships/media" Target="../media/media23.mp3"/><Relationship Id="rId14" Type="http://schemas.openxmlformats.org/officeDocument/2006/relationships/audio" Target="../media/media25.mp3"/><Relationship Id="rId22" Type="http://schemas.openxmlformats.org/officeDocument/2006/relationships/diagramData" Target="../diagrams/data33.xml"/><Relationship Id="rId27" Type="http://schemas.openxmlformats.org/officeDocument/2006/relationships/image" Target="../media/image22.gif"/></Relationships>
</file>

<file path=ppt/slides/_rels/slide36.xml.rels><?xml version="1.0" encoding="UTF-8" standalone="yes"?>
<Relationships xmlns="http://schemas.openxmlformats.org/package/2006/relationships"><Relationship Id="rId8" Type="http://schemas.openxmlformats.org/officeDocument/2006/relationships/audio" Target="../media/media32.mp3"/><Relationship Id="rId13" Type="http://schemas.microsoft.com/office/2007/relationships/media" Target="../media/media35.mp3"/><Relationship Id="rId18" Type="http://schemas.openxmlformats.org/officeDocument/2006/relationships/diagramQuickStyle" Target="../diagrams/quickStyle34.xml"/><Relationship Id="rId3" Type="http://schemas.microsoft.com/office/2007/relationships/media" Target="../media/media30.mp3"/><Relationship Id="rId21" Type="http://schemas.openxmlformats.org/officeDocument/2006/relationships/image" Target="../media/image22.gif"/><Relationship Id="rId7" Type="http://schemas.microsoft.com/office/2007/relationships/media" Target="../media/media32.mp3"/><Relationship Id="rId12" Type="http://schemas.openxmlformats.org/officeDocument/2006/relationships/audio" Target="../media/media34.mp3"/><Relationship Id="rId17" Type="http://schemas.openxmlformats.org/officeDocument/2006/relationships/diagramLayout" Target="../diagrams/layout34.xml"/><Relationship Id="rId2" Type="http://schemas.openxmlformats.org/officeDocument/2006/relationships/audio" Target="../media/media29.mp3"/><Relationship Id="rId16" Type="http://schemas.openxmlformats.org/officeDocument/2006/relationships/diagramData" Target="../diagrams/data34.xml"/><Relationship Id="rId20" Type="http://schemas.microsoft.com/office/2007/relationships/diagramDrawing" Target="../diagrams/drawing34.xml"/><Relationship Id="rId1" Type="http://schemas.microsoft.com/office/2007/relationships/media" Target="../media/media29.mp3"/><Relationship Id="rId6" Type="http://schemas.openxmlformats.org/officeDocument/2006/relationships/audio" Target="../media/media31.mp3"/><Relationship Id="rId11" Type="http://schemas.microsoft.com/office/2007/relationships/media" Target="../media/media34.mp3"/><Relationship Id="rId5" Type="http://schemas.microsoft.com/office/2007/relationships/media" Target="../media/media31.mp3"/><Relationship Id="rId15" Type="http://schemas.openxmlformats.org/officeDocument/2006/relationships/slideLayout" Target="../slideLayouts/slideLayout2.xml"/><Relationship Id="rId10" Type="http://schemas.openxmlformats.org/officeDocument/2006/relationships/audio" Target="../media/media33.mp3"/><Relationship Id="rId19" Type="http://schemas.openxmlformats.org/officeDocument/2006/relationships/diagramColors" Target="../diagrams/colors34.xml"/><Relationship Id="rId4" Type="http://schemas.openxmlformats.org/officeDocument/2006/relationships/audio" Target="../media/media30.mp3"/><Relationship Id="rId9" Type="http://schemas.microsoft.com/office/2007/relationships/media" Target="../media/media33.mp3"/><Relationship Id="rId14" Type="http://schemas.openxmlformats.org/officeDocument/2006/relationships/audio" Target="../media/media35.mp3"/><Relationship Id="rId22" Type="http://schemas.openxmlformats.org/officeDocument/2006/relationships/image" Target="../media/image23.png"/></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ttsfree.com/speech-to-text" TargetMode="External"/><Relationship Id="rId1" Type="http://schemas.openxmlformats.org/officeDocument/2006/relationships/slideLayout" Target="../slideLayouts/slideLayout2.xml"/><Relationship Id="rId4" Type="http://schemas.openxmlformats.org/officeDocument/2006/relationships/image" Target="../media/image28.gif"/></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6.xml"/><Relationship Id="rId7" Type="http://schemas.openxmlformats.org/officeDocument/2006/relationships/image" Target="../media/image22.gif"/><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3.png"/><Relationship Id="rId7" Type="http://schemas.openxmlformats.org/officeDocument/2006/relationships/diagramColors" Target="../diagrams/colors3.xml"/><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37.xml"/><Relationship Id="rId7" Type="http://schemas.openxmlformats.org/officeDocument/2006/relationships/image" Target="../media/image22.gif"/><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4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microsoft.com/office/2007/relationships/diagramDrawing" Target="../diagrams/drawing38.xml"/><Relationship Id="rId3" Type="http://schemas.openxmlformats.org/officeDocument/2006/relationships/image" Target="../media/image52.jpeg"/><Relationship Id="rId7" Type="http://schemas.openxmlformats.org/officeDocument/2006/relationships/diagramColors" Target="../diagrams/colors38.xml"/><Relationship Id="rId2"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diagramQuickStyle" Target="../diagrams/quickStyle38.xml"/><Relationship Id="rId5" Type="http://schemas.openxmlformats.org/officeDocument/2006/relationships/diagramLayout" Target="../diagrams/layout38.xml"/><Relationship Id="rId4" Type="http://schemas.openxmlformats.org/officeDocument/2006/relationships/diagramData" Target="../diagrams/data38.xml"/></Relationships>
</file>

<file path=ppt/slides/_rels/slide43.xml.rels><?xml version="1.0" encoding="UTF-8" standalone="yes"?>
<Relationships xmlns="http://schemas.openxmlformats.org/package/2006/relationships"><Relationship Id="rId8" Type="http://schemas.openxmlformats.org/officeDocument/2006/relationships/diagramColors" Target="../diagrams/colors39.xml"/><Relationship Id="rId3" Type="http://schemas.openxmlformats.org/officeDocument/2006/relationships/hyperlink" Target="https://www.youtube.com/watch?v=4bPGxLxogvw" TargetMode="External"/><Relationship Id="rId7" Type="http://schemas.openxmlformats.org/officeDocument/2006/relationships/diagramQuickStyle" Target="../diagrams/quickStyle39.xml"/><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diagramLayout" Target="../diagrams/layout39.xml"/><Relationship Id="rId5" Type="http://schemas.openxmlformats.org/officeDocument/2006/relationships/diagramData" Target="../diagrams/data39.xml"/><Relationship Id="rId4" Type="http://schemas.openxmlformats.org/officeDocument/2006/relationships/hyperlink" Target="https://www.youtube.com/watch?v=zlsk8bY9ypg" TargetMode="External"/><Relationship Id="rId9" Type="http://schemas.microsoft.com/office/2007/relationships/diagramDrawing" Target="../diagrams/drawing39.xml"/></Relationships>
</file>

<file path=ppt/slides/_rels/slide44.xml.rels><?xml version="1.0" encoding="UTF-8" standalone="yes"?>
<Relationships xmlns="http://schemas.openxmlformats.org/package/2006/relationships"><Relationship Id="rId8" Type="http://schemas.openxmlformats.org/officeDocument/2006/relationships/audio" Target="../media/media39.mp3"/><Relationship Id="rId13" Type="http://schemas.openxmlformats.org/officeDocument/2006/relationships/slideLayout" Target="../slideLayouts/slideLayout2.xml"/><Relationship Id="rId18" Type="http://schemas.microsoft.com/office/2007/relationships/diagramDrawing" Target="../diagrams/drawing40.xml"/><Relationship Id="rId3" Type="http://schemas.microsoft.com/office/2007/relationships/media" Target="../media/media37.mp3"/><Relationship Id="rId21" Type="http://schemas.openxmlformats.org/officeDocument/2006/relationships/image" Target="../media/image54.gif"/><Relationship Id="rId7" Type="http://schemas.microsoft.com/office/2007/relationships/media" Target="../media/media39.mp3"/><Relationship Id="rId12" Type="http://schemas.openxmlformats.org/officeDocument/2006/relationships/audio" Target="../media/media41.mp3"/><Relationship Id="rId17" Type="http://schemas.openxmlformats.org/officeDocument/2006/relationships/diagramColors" Target="../diagrams/colors40.xml"/><Relationship Id="rId2" Type="http://schemas.openxmlformats.org/officeDocument/2006/relationships/audio" Target="../media/media36.mp3"/><Relationship Id="rId16" Type="http://schemas.openxmlformats.org/officeDocument/2006/relationships/diagramQuickStyle" Target="../diagrams/quickStyle40.xml"/><Relationship Id="rId20" Type="http://schemas.openxmlformats.org/officeDocument/2006/relationships/image" Target="../media/image23.png"/><Relationship Id="rId1" Type="http://schemas.microsoft.com/office/2007/relationships/media" Target="../media/media36.mp3"/><Relationship Id="rId6" Type="http://schemas.openxmlformats.org/officeDocument/2006/relationships/audio" Target="../media/media38.mp3"/><Relationship Id="rId11" Type="http://schemas.microsoft.com/office/2007/relationships/media" Target="../media/media41.mp3"/><Relationship Id="rId5" Type="http://schemas.microsoft.com/office/2007/relationships/media" Target="../media/media38.mp3"/><Relationship Id="rId15" Type="http://schemas.openxmlformats.org/officeDocument/2006/relationships/diagramLayout" Target="../diagrams/layout40.xml"/><Relationship Id="rId10" Type="http://schemas.openxmlformats.org/officeDocument/2006/relationships/audio" Target="../media/media40.mp3"/><Relationship Id="rId19" Type="http://schemas.openxmlformats.org/officeDocument/2006/relationships/image" Target="../media/image22.gif"/><Relationship Id="rId4" Type="http://schemas.openxmlformats.org/officeDocument/2006/relationships/audio" Target="../media/media37.mp3"/><Relationship Id="rId9" Type="http://schemas.microsoft.com/office/2007/relationships/media" Target="../media/media40.mp3"/><Relationship Id="rId14" Type="http://schemas.openxmlformats.org/officeDocument/2006/relationships/diagramData" Target="../diagrams/data40.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46.xml.rels><?xml version="1.0" encoding="UTF-8" standalone="yes"?>
<Relationships xmlns="http://schemas.openxmlformats.org/package/2006/relationships"><Relationship Id="rId8" Type="http://schemas.openxmlformats.org/officeDocument/2006/relationships/diagramLayout" Target="../diagrams/layout43.xml"/><Relationship Id="rId3" Type="http://schemas.openxmlformats.org/officeDocument/2006/relationships/diagramLayout" Target="../diagrams/layout42.xml"/><Relationship Id="rId7" Type="http://schemas.openxmlformats.org/officeDocument/2006/relationships/diagramData" Target="../diagrams/data43.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11" Type="http://schemas.microsoft.com/office/2007/relationships/diagramDrawing" Target="../diagrams/drawing43.xml"/><Relationship Id="rId5" Type="http://schemas.openxmlformats.org/officeDocument/2006/relationships/diagramColors" Target="../diagrams/colors42.xml"/><Relationship Id="rId10" Type="http://schemas.openxmlformats.org/officeDocument/2006/relationships/diagramColors" Target="../diagrams/colors43.xml"/><Relationship Id="rId4" Type="http://schemas.openxmlformats.org/officeDocument/2006/relationships/diagramQuickStyle" Target="../diagrams/quickStyle42.xml"/><Relationship Id="rId9" Type="http://schemas.openxmlformats.org/officeDocument/2006/relationships/diagramQuickStyle" Target="../diagrams/quickStyle43.xml"/></Relationships>
</file>

<file path=ppt/slides/_rels/slide47.xml.rels><?xml version="1.0" encoding="UTF-8" standalone="yes"?>
<Relationships xmlns="http://schemas.openxmlformats.org/package/2006/relationships"><Relationship Id="rId8" Type="http://schemas.openxmlformats.org/officeDocument/2006/relationships/diagramColors" Target="../diagrams/colors44.xml"/><Relationship Id="rId3" Type="http://schemas.openxmlformats.org/officeDocument/2006/relationships/slideLayout" Target="../slideLayouts/slideLayout2.xml"/><Relationship Id="rId7" Type="http://schemas.openxmlformats.org/officeDocument/2006/relationships/diagramQuickStyle" Target="../diagrams/quickStyle44.xml"/><Relationship Id="rId2" Type="http://schemas.openxmlformats.org/officeDocument/2006/relationships/audio" Target="../media/media42.mp3"/><Relationship Id="rId1" Type="http://schemas.microsoft.com/office/2007/relationships/media" Target="../media/media42.mp3"/><Relationship Id="rId6" Type="http://schemas.openxmlformats.org/officeDocument/2006/relationships/diagramLayout" Target="../diagrams/layout44.xml"/><Relationship Id="rId5" Type="http://schemas.openxmlformats.org/officeDocument/2006/relationships/diagramData" Target="../diagrams/data44.xml"/><Relationship Id="rId4" Type="http://schemas.openxmlformats.org/officeDocument/2006/relationships/image" Target="../media/image23.png"/><Relationship Id="rId9" Type="http://schemas.microsoft.com/office/2007/relationships/diagramDrawing" Target="../diagrams/drawing44.xml"/></Relationships>
</file>

<file path=ppt/slides/_rels/slide48.xml.rels><?xml version="1.0" encoding="UTF-8" standalone="yes"?>
<Relationships xmlns="http://schemas.openxmlformats.org/package/2006/relationships"><Relationship Id="rId8" Type="http://schemas.openxmlformats.org/officeDocument/2006/relationships/diagramColors" Target="../diagrams/colors45.xml"/><Relationship Id="rId3" Type="http://schemas.openxmlformats.org/officeDocument/2006/relationships/image" Target="../media/image56.png"/><Relationship Id="rId7" Type="http://schemas.openxmlformats.org/officeDocument/2006/relationships/diagramQuickStyle" Target="../diagrams/quickStyle45.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Layout" Target="../diagrams/layout45.xml"/><Relationship Id="rId5" Type="http://schemas.openxmlformats.org/officeDocument/2006/relationships/diagramData" Target="../diagrams/data45.xml"/><Relationship Id="rId10" Type="http://schemas.openxmlformats.org/officeDocument/2006/relationships/image" Target="../media/image58.jpeg"/><Relationship Id="rId4" Type="http://schemas.openxmlformats.org/officeDocument/2006/relationships/image" Target="../media/image57.png"/><Relationship Id="rId9" Type="http://schemas.microsoft.com/office/2007/relationships/diagramDrawing" Target="../diagrams/drawing45.xml"/></Relationships>
</file>

<file path=ppt/slides/_rels/slide49.xml.rels><?xml version="1.0" encoding="UTF-8" standalone="yes"?>
<Relationships xmlns="http://schemas.openxmlformats.org/package/2006/relationships"><Relationship Id="rId8" Type="http://schemas.microsoft.com/office/2007/relationships/diagramDrawing" Target="../diagrams/drawing46.xml"/><Relationship Id="rId13" Type="http://schemas.openxmlformats.org/officeDocument/2006/relationships/image" Target="../media/image61.png"/><Relationship Id="rId18" Type="http://schemas.openxmlformats.org/officeDocument/2006/relationships/hyperlink" Target="http://www.wordwall.net/resource/3519435" TargetMode="External"/><Relationship Id="rId3" Type="http://schemas.openxmlformats.org/officeDocument/2006/relationships/hyperlink" Target="http://www.wordwall.net/fr/resource/2806952" TargetMode="External"/><Relationship Id="rId7" Type="http://schemas.openxmlformats.org/officeDocument/2006/relationships/diagramColors" Target="../diagrams/colors46.xml"/><Relationship Id="rId12" Type="http://schemas.openxmlformats.org/officeDocument/2006/relationships/hyperlink" Target="https://wordwall.net/play/25411/142/552" TargetMode="External"/><Relationship Id="rId17" Type="http://schemas.openxmlformats.org/officeDocument/2006/relationships/image" Target="../media/image63.png"/><Relationship Id="rId2" Type="http://schemas.openxmlformats.org/officeDocument/2006/relationships/image" Target="../media/image45.png"/><Relationship Id="rId16" Type="http://schemas.openxmlformats.org/officeDocument/2006/relationships/hyperlink" Target="https://wordwall.net/play/21168/897/699" TargetMode="External"/><Relationship Id="rId1" Type="http://schemas.openxmlformats.org/officeDocument/2006/relationships/slideLayout" Target="../slideLayouts/slideLayout2.xml"/><Relationship Id="rId6" Type="http://schemas.openxmlformats.org/officeDocument/2006/relationships/diagramQuickStyle" Target="../diagrams/quickStyle46.xml"/><Relationship Id="rId11" Type="http://schemas.openxmlformats.org/officeDocument/2006/relationships/image" Target="../media/image60.png"/><Relationship Id="rId5" Type="http://schemas.openxmlformats.org/officeDocument/2006/relationships/diagramLayout" Target="../diagrams/layout46.xml"/><Relationship Id="rId15" Type="http://schemas.openxmlformats.org/officeDocument/2006/relationships/image" Target="../media/image62.png"/><Relationship Id="rId10" Type="http://schemas.openxmlformats.org/officeDocument/2006/relationships/hyperlink" Target="https://wordwall.net/play/21188/054/488" TargetMode="External"/><Relationship Id="rId4" Type="http://schemas.openxmlformats.org/officeDocument/2006/relationships/diagramData" Target="../diagrams/data46.xml"/><Relationship Id="rId9" Type="http://schemas.openxmlformats.org/officeDocument/2006/relationships/image" Target="../media/image59.png"/><Relationship Id="rId14" Type="http://schemas.openxmlformats.org/officeDocument/2006/relationships/hyperlink" Target="https://wordwall.net/play/25411/253/537" TargetMode="Externa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64.gif"/><Relationship Id="rId2" Type="http://schemas.openxmlformats.org/officeDocument/2006/relationships/hyperlink" Target="file:///D:\Mes%20documents\PHUONG%20NAM%20CORP\COURS%20VIET\FLE%20Enfants\1.VAS\2022%202023\Plenaries-on-a-Plate-V1.pptx" TargetMode="Externa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gif"/><Relationship Id="rId1" Type="http://schemas.openxmlformats.org/officeDocument/2006/relationships/slideLayout" Target="../slideLayouts/slideLayout15.xml"/><Relationship Id="rId4" Type="http://schemas.openxmlformats.org/officeDocument/2006/relationships/image" Target="../media/image67.sv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diagramQuickStyle" Target="../diagrams/quickStyle6.xml"/><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diagramLayout" Target="../diagrams/layout6.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Colors" Target="../diagrams/colors5.xml"/><Relationship Id="rId11" Type="http://schemas.openxmlformats.org/officeDocument/2006/relationships/diagramData" Target="../diagrams/data6.xml"/><Relationship Id="rId5" Type="http://schemas.openxmlformats.org/officeDocument/2006/relationships/diagramQuickStyle" Target="../diagrams/quickStyle5.xml"/><Relationship Id="rId15" Type="http://schemas.microsoft.com/office/2007/relationships/diagramDrawing" Target="../diagrams/drawing6.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5.xml"/><Relationship Id="rId9" Type="http://schemas.openxmlformats.org/officeDocument/2006/relationships/image" Target="../media/image20.jpg"/><Relationship Id="rId14" Type="http://schemas.openxmlformats.org/officeDocument/2006/relationships/diagramColors" Target="../diagrams/colors6.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12.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Person walking up a stairs">
            <a:extLst>
              <a:ext uri="{FF2B5EF4-FFF2-40B4-BE49-F238E27FC236}">
                <a16:creationId xmlns:a16="http://schemas.microsoft.com/office/drawing/2014/main" id="{8E6A8860-0712-A623-8A64-3814A6CD7104}"/>
              </a:ext>
            </a:extLst>
          </p:cNvPr>
          <p:cNvPicPr>
            <a:picLocks noChangeAspect="1"/>
          </p:cNvPicPr>
          <p:nvPr/>
        </p:nvPicPr>
        <p:blipFill rotWithShape="1">
          <a:blip r:embed="rId2"/>
          <a:srcRect t="4365" b="11366"/>
          <a:stretch/>
        </p:blipFill>
        <p:spPr>
          <a:xfrm>
            <a:off x="20" y="10"/>
            <a:ext cx="12191980" cy="6857990"/>
          </a:xfrm>
          <a:prstGeom prst="rect">
            <a:avLst/>
          </a:prstGeom>
        </p:spPr>
      </p:pic>
      <p:sp>
        <p:nvSpPr>
          <p:cNvPr id="9"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re 1">
            <a:extLst>
              <a:ext uri="{FF2B5EF4-FFF2-40B4-BE49-F238E27FC236}">
                <a16:creationId xmlns:a16="http://schemas.microsoft.com/office/drawing/2014/main" id="{6B797836-CED5-D636-70D6-9102D53A93F4}"/>
              </a:ext>
            </a:extLst>
          </p:cNvPr>
          <p:cNvSpPr>
            <a:spLocks noGrp="1"/>
          </p:cNvSpPr>
          <p:nvPr>
            <p:ph type="ctrTitle"/>
          </p:nvPr>
        </p:nvSpPr>
        <p:spPr>
          <a:xfrm>
            <a:off x="8022021" y="3231931"/>
            <a:ext cx="3852041" cy="1834056"/>
          </a:xfrm>
        </p:spPr>
        <p:txBody>
          <a:bodyPr>
            <a:normAutofit/>
          </a:bodyPr>
          <a:lstStyle/>
          <a:p>
            <a:r>
              <a:rPr lang="fr-FR" sz="4000" dirty="0"/>
              <a:t>Personnalités</a:t>
            </a:r>
          </a:p>
        </p:txBody>
      </p:sp>
      <p:sp>
        <p:nvSpPr>
          <p:cNvPr id="3" name="Sous-titre 2">
            <a:extLst>
              <a:ext uri="{FF2B5EF4-FFF2-40B4-BE49-F238E27FC236}">
                <a16:creationId xmlns:a16="http://schemas.microsoft.com/office/drawing/2014/main" id="{6FF7F98E-914F-ED68-1286-5E61BD3A06F0}"/>
              </a:ext>
            </a:extLst>
          </p:cNvPr>
          <p:cNvSpPr>
            <a:spLocks noGrp="1"/>
          </p:cNvSpPr>
          <p:nvPr>
            <p:ph type="subTitle" idx="1"/>
          </p:nvPr>
        </p:nvSpPr>
        <p:spPr>
          <a:xfrm>
            <a:off x="7782910" y="5242675"/>
            <a:ext cx="4330262" cy="683284"/>
          </a:xfrm>
        </p:spPr>
        <p:txBody>
          <a:bodyPr>
            <a:normAutofit/>
          </a:bodyPr>
          <a:lstStyle/>
          <a:p>
            <a:r>
              <a:rPr lang="fr-FR" sz="2000"/>
              <a:t>Unité 10 </a:t>
            </a:r>
          </a:p>
        </p:txBody>
      </p:sp>
      <p:cxnSp>
        <p:nvCxnSpPr>
          <p:cNvPr id="11" name="Straight Connector 10">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9520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A2FE85-6C01-1B32-1558-44A26A056DC0}"/>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III. Compréhension détaillé</a:t>
            </a:r>
          </a:p>
        </p:txBody>
      </p:sp>
      <p:graphicFrame>
        <p:nvGraphicFramePr>
          <p:cNvPr id="4" name="Espace réservé du contenu 3">
            <a:extLst>
              <a:ext uri="{FF2B5EF4-FFF2-40B4-BE49-F238E27FC236}">
                <a16:creationId xmlns:a16="http://schemas.microsoft.com/office/drawing/2014/main" id="{A2166CD6-5755-60FA-EC5F-ED189DE34BBC}"/>
              </a:ext>
            </a:extLst>
          </p:cNvPr>
          <p:cNvGraphicFramePr>
            <a:graphicFrameLocks noGrp="1"/>
          </p:cNvGraphicFramePr>
          <p:nvPr>
            <p:ph idx="1"/>
          </p:nvPr>
        </p:nvGraphicFramePr>
        <p:xfrm>
          <a:off x="919951" y="1675227"/>
          <a:ext cx="10352099" cy="4394201"/>
        </p:xfrm>
        <a:graphic>
          <a:graphicData uri="http://schemas.openxmlformats.org/drawingml/2006/table">
            <a:tbl>
              <a:tblPr firstRow="1" firstCol="1" bandRow="1">
                <a:tableStyleId>{69012ECD-51FC-41F1-AA8D-1B2483CD663E}</a:tableStyleId>
              </a:tblPr>
              <a:tblGrid>
                <a:gridCol w="3647311">
                  <a:extLst>
                    <a:ext uri="{9D8B030D-6E8A-4147-A177-3AD203B41FA5}">
                      <a16:colId xmlns:a16="http://schemas.microsoft.com/office/drawing/2014/main" val="3546636516"/>
                    </a:ext>
                  </a:extLst>
                </a:gridCol>
                <a:gridCol w="3451278">
                  <a:extLst>
                    <a:ext uri="{9D8B030D-6E8A-4147-A177-3AD203B41FA5}">
                      <a16:colId xmlns:a16="http://schemas.microsoft.com/office/drawing/2014/main" val="2464108049"/>
                    </a:ext>
                  </a:extLst>
                </a:gridCol>
                <a:gridCol w="3253510">
                  <a:extLst>
                    <a:ext uri="{9D8B030D-6E8A-4147-A177-3AD203B41FA5}">
                      <a16:colId xmlns:a16="http://schemas.microsoft.com/office/drawing/2014/main" val="4029341681"/>
                    </a:ext>
                  </a:extLst>
                </a:gridCol>
              </a:tblGrid>
              <a:tr h="339462">
                <a:tc>
                  <a:txBody>
                    <a:bodyPr/>
                    <a:lstStyle/>
                    <a:p>
                      <a:pPr algn="ctr">
                        <a:lnSpc>
                          <a:spcPct val="107000"/>
                        </a:lnSpc>
                        <a:spcAft>
                          <a:spcPts val="800"/>
                        </a:spcAft>
                      </a:pPr>
                      <a:r>
                        <a:rPr lang="fr-FR" sz="2000" dirty="0">
                          <a:solidFill>
                            <a:schemeClr val="tx1"/>
                          </a:solidFill>
                          <a:effectLst/>
                          <a:highlight>
                            <a:srgbClr val="FFFF00"/>
                          </a:highlight>
                        </a:rPr>
                        <a:t>Présenter quelqu’un</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dirty="0">
                          <a:solidFill>
                            <a:schemeClr val="tx1"/>
                          </a:solidFill>
                          <a:effectLst/>
                          <a:highlight>
                            <a:srgbClr val="00FF00"/>
                          </a:highlight>
                        </a:rPr>
                        <a:t>Décrire le physique</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dirty="0">
                          <a:solidFill>
                            <a:schemeClr val="tx1"/>
                          </a:solidFill>
                          <a:effectLst/>
                          <a:highlight>
                            <a:srgbClr val="00FFFF"/>
                          </a:highlight>
                        </a:rPr>
                        <a:t>Décrire le caractère</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98436615"/>
                  </a:ext>
                </a:extLst>
              </a:tr>
              <a:tr h="978917">
                <a:tc>
                  <a:txBody>
                    <a:bodyPr/>
                    <a:lstStyle/>
                    <a:p>
                      <a:pPr>
                        <a:lnSpc>
                          <a:spcPct val="107000"/>
                        </a:lnSpc>
                        <a:spcAft>
                          <a:spcPts val="800"/>
                        </a:spcAft>
                      </a:pPr>
                      <a:r>
                        <a:rPr lang="fr-FR" sz="2000" b="0" dirty="0">
                          <a:solidFill>
                            <a:schemeClr val="tx1"/>
                          </a:solidFill>
                          <a:effectLst/>
                        </a:rPr>
                        <a:t>C’est une femme politique française</a:t>
                      </a:r>
                      <a:endParaRPr lang="fr-FR"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Elle est petite</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C’est une femme courageuse, intelligente et modeste </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9908208"/>
                  </a:ext>
                </a:extLst>
              </a:tr>
              <a:tr h="659189">
                <a:tc>
                  <a:txBody>
                    <a:bodyPr/>
                    <a:lstStyle/>
                    <a:p>
                      <a:pPr>
                        <a:lnSpc>
                          <a:spcPct val="107000"/>
                        </a:lnSpc>
                        <a:spcAft>
                          <a:spcPts val="800"/>
                        </a:spcAft>
                      </a:pPr>
                      <a:r>
                        <a:rPr lang="fr-FR" sz="2000" b="0">
                          <a:solidFill>
                            <a:schemeClr val="tx1"/>
                          </a:solidFill>
                          <a:effectLst/>
                        </a:rPr>
                        <a:t>C’est un jeune acteur.</a:t>
                      </a:r>
                      <a:endParaRPr lang="fr-FR" sz="20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Elle a les cheveux gris</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C’est un homme joyeux, agréable et sérieux</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5917139"/>
                  </a:ext>
                </a:extLst>
              </a:tr>
              <a:tr h="339462">
                <a:tc>
                  <a:txBody>
                    <a:bodyPr/>
                    <a:lstStyle/>
                    <a:p>
                      <a:pPr>
                        <a:lnSpc>
                          <a:spcPct val="107000"/>
                        </a:lnSpc>
                        <a:spcAft>
                          <a:spcPts val="800"/>
                        </a:spcAft>
                      </a:pPr>
                      <a:r>
                        <a:rPr lang="fr-FR" sz="2000" b="0">
                          <a:solidFill>
                            <a:schemeClr val="tx1"/>
                          </a:solidFill>
                          <a:effectLst/>
                        </a:rPr>
                        <a:t>Marion est une bonne actrice</a:t>
                      </a:r>
                      <a:endParaRPr lang="fr-FR" sz="20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Elle est âgée</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 Ils sont élégants</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142717"/>
                  </a:ext>
                </a:extLst>
              </a:tr>
              <a:tr h="659189">
                <a:tc>
                  <a:txBody>
                    <a:bodyPr/>
                    <a:lstStyle/>
                    <a:p>
                      <a:pPr>
                        <a:lnSpc>
                          <a:spcPct val="107000"/>
                        </a:lnSpc>
                        <a:spcAft>
                          <a:spcPts val="800"/>
                        </a:spcAft>
                      </a:pPr>
                      <a:r>
                        <a:rPr lang="fr-FR" sz="2000" b="0">
                          <a:solidFill>
                            <a:schemeClr val="tx1"/>
                          </a:solidFill>
                          <a:effectLst/>
                        </a:rPr>
                        <a:t>Jean Dujardin est un bon acteur</a:t>
                      </a:r>
                      <a:endParaRPr lang="fr-FR" sz="20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Elle est grande et brune. Elle a les yeux bleus. </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Il est  sympathique</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00896700"/>
                  </a:ext>
                </a:extLst>
              </a:tr>
              <a:tr h="758793">
                <a:tc>
                  <a:txBody>
                    <a:bodyPr/>
                    <a:lstStyle/>
                    <a:p>
                      <a:pPr>
                        <a:lnSpc>
                          <a:spcPct val="107000"/>
                        </a:lnSpc>
                        <a:spcAft>
                          <a:spcPts val="800"/>
                        </a:spcAft>
                      </a:pPr>
                      <a:r>
                        <a:rPr lang="fr-FR" sz="2000" b="0" dirty="0">
                          <a:solidFill>
                            <a:schemeClr val="tx1"/>
                          </a:solidFill>
                          <a:effectLst/>
                        </a:rPr>
                        <a:t> </a:t>
                      </a:r>
                      <a:endParaRPr lang="fr-FR"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Il est grand, mince. </a:t>
                      </a:r>
                    </a:p>
                    <a:p>
                      <a:pPr>
                        <a:lnSpc>
                          <a:spcPct val="107000"/>
                        </a:lnSpc>
                        <a:spcAft>
                          <a:spcPts val="800"/>
                        </a:spcAft>
                      </a:pPr>
                      <a:r>
                        <a:rPr lang="fr-FR" sz="2000" dirty="0">
                          <a:solidFill>
                            <a:schemeClr val="tx1"/>
                          </a:solidFill>
                          <a:effectLst/>
                        </a:rPr>
                        <a:t>Il est brun.</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 </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0541853"/>
                  </a:ext>
                </a:extLst>
              </a:tr>
              <a:tr h="659189">
                <a:tc>
                  <a:txBody>
                    <a:bodyPr/>
                    <a:lstStyle/>
                    <a:p>
                      <a:pPr>
                        <a:lnSpc>
                          <a:spcPct val="107000"/>
                        </a:lnSpc>
                        <a:spcAft>
                          <a:spcPts val="800"/>
                        </a:spcAft>
                      </a:pPr>
                      <a:r>
                        <a:rPr lang="fr-FR" sz="2000" b="0" dirty="0">
                          <a:solidFill>
                            <a:schemeClr val="tx1"/>
                          </a:solidFill>
                          <a:effectLst/>
                        </a:rPr>
                        <a:t> </a:t>
                      </a:r>
                      <a:endParaRPr lang="fr-FR"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 Il est très grand (1 mètre 90) et mince.</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 </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47317440"/>
                  </a:ext>
                </a:extLst>
              </a:tr>
            </a:tbl>
          </a:graphicData>
        </a:graphic>
      </p:graphicFrame>
      <p:graphicFrame>
        <p:nvGraphicFramePr>
          <p:cNvPr id="3" name="Diagramme 2">
            <a:extLst>
              <a:ext uri="{FF2B5EF4-FFF2-40B4-BE49-F238E27FC236}">
                <a16:creationId xmlns:a16="http://schemas.microsoft.com/office/drawing/2014/main" id="{8A9A7759-BBE5-711C-1023-C866D0A78ACD}"/>
              </a:ext>
            </a:extLst>
          </p:cNvPr>
          <p:cNvGraphicFramePr/>
          <p:nvPr>
            <p:extLst>
              <p:ext uri="{D42A27DB-BD31-4B8C-83A1-F6EECF244321}">
                <p14:modId xmlns:p14="http://schemas.microsoft.com/office/powerpoint/2010/main" val="240773503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77437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1A2FE85-6C01-1B32-1558-44A26A056DC0}"/>
              </a:ext>
            </a:extLst>
          </p:cNvPr>
          <p:cNvSpPr>
            <a:spLocks noGrp="1" noRot="1" noMove="1" noResize="1" noEditPoints="1" noAdjustHandles="1" noChangeArrowheads="1" noChangeShapeType="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IV. </a:t>
            </a:r>
            <a:r>
              <a:rPr lang="en-US" sz="3200" kern="1200" dirty="0" err="1">
                <a:solidFill>
                  <a:schemeClr val="bg1"/>
                </a:solidFill>
                <a:latin typeface="+mj-lt"/>
                <a:ea typeface="+mj-ea"/>
                <a:cs typeface="+mj-cs"/>
              </a:rPr>
              <a:t>Vocabulaire</a:t>
            </a:r>
            <a:r>
              <a:rPr lang="en-US" sz="3200" kern="1200" dirty="0">
                <a:solidFill>
                  <a:schemeClr val="bg1"/>
                </a:solidFill>
                <a:latin typeface="+mj-lt"/>
                <a:ea typeface="+mj-ea"/>
                <a:cs typeface="+mj-cs"/>
              </a:rPr>
              <a:t> (1) : </a:t>
            </a:r>
            <a:r>
              <a:rPr lang="en-US" sz="3200" dirty="0">
                <a:solidFill>
                  <a:schemeClr val="bg1"/>
                </a:solidFill>
              </a:rPr>
              <a:t>les parties du corps</a:t>
            </a:r>
            <a:endParaRPr lang="en-US" sz="3200" kern="1200" dirty="0">
              <a:solidFill>
                <a:schemeClr val="bg1"/>
              </a:solidFill>
              <a:latin typeface="+mj-lt"/>
              <a:ea typeface="+mj-ea"/>
              <a:cs typeface="+mj-cs"/>
            </a:endParaRPr>
          </a:p>
        </p:txBody>
      </p:sp>
      <p:graphicFrame>
        <p:nvGraphicFramePr>
          <p:cNvPr id="4" name="Espace réservé du contenu 3">
            <a:extLst>
              <a:ext uri="{FF2B5EF4-FFF2-40B4-BE49-F238E27FC236}">
                <a16:creationId xmlns:a16="http://schemas.microsoft.com/office/drawing/2014/main" id="{87C7C51A-AEF1-8A31-6325-E12080C530E2}"/>
              </a:ext>
            </a:extLst>
          </p:cNvPr>
          <p:cNvGraphicFramePr>
            <a:graphicFrameLocks noGrp="1"/>
          </p:cNvGraphicFramePr>
          <p:nvPr>
            <p:ph idx="1"/>
            <p:extLst>
              <p:ext uri="{D42A27DB-BD31-4B8C-83A1-F6EECF244321}">
                <p14:modId xmlns:p14="http://schemas.microsoft.com/office/powerpoint/2010/main" val="2943761406"/>
              </p:ext>
            </p:extLst>
          </p:nvPr>
        </p:nvGraphicFramePr>
        <p:xfrm>
          <a:off x="1625916" y="1675227"/>
          <a:ext cx="8940169" cy="4394205"/>
        </p:xfrm>
        <a:graphic>
          <a:graphicData uri="http://schemas.openxmlformats.org/drawingml/2006/table">
            <a:tbl>
              <a:tblPr firstRow="1" firstCol="1" bandRow="1">
                <a:tableStyleId>{69012ECD-51FC-41F1-AA8D-1B2483CD663E}</a:tableStyleId>
              </a:tblPr>
              <a:tblGrid>
                <a:gridCol w="8940169">
                  <a:extLst>
                    <a:ext uri="{9D8B030D-6E8A-4147-A177-3AD203B41FA5}">
                      <a16:colId xmlns:a16="http://schemas.microsoft.com/office/drawing/2014/main" val="1706107147"/>
                    </a:ext>
                  </a:extLst>
                </a:gridCol>
              </a:tblGrid>
              <a:tr h="533583">
                <a:tc>
                  <a:txBody>
                    <a:bodyPr/>
                    <a:lstStyle/>
                    <a:p>
                      <a:pPr algn="ctr">
                        <a:lnSpc>
                          <a:spcPct val="107000"/>
                        </a:lnSpc>
                        <a:spcAft>
                          <a:spcPts val="800"/>
                        </a:spcAft>
                      </a:pPr>
                      <a:r>
                        <a:rPr lang="fr-FR" sz="3100" dirty="0">
                          <a:solidFill>
                            <a:schemeClr val="tx1"/>
                          </a:solidFill>
                          <a:effectLst/>
                          <a:highlight>
                            <a:srgbClr val="00FF00"/>
                          </a:highlight>
                        </a:rPr>
                        <a:t>Les parties du corps</a:t>
                      </a:r>
                      <a:endParaRPr lang="fr-FR" sz="3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415" marR="1024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8978612"/>
                  </a:ext>
                </a:extLst>
              </a:tr>
              <a:tr h="533583">
                <a:tc>
                  <a:txBody>
                    <a:bodyPr/>
                    <a:lstStyle/>
                    <a:p>
                      <a:pPr>
                        <a:lnSpc>
                          <a:spcPct val="107000"/>
                        </a:lnSpc>
                        <a:spcAft>
                          <a:spcPts val="800"/>
                        </a:spcAft>
                      </a:pPr>
                      <a:r>
                        <a:rPr lang="fr-FR" sz="3100" b="0">
                          <a:solidFill>
                            <a:schemeClr val="tx1"/>
                          </a:solidFill>
                          <a:effectLst/>
                        </a:rPr>
                        <a:t>Elle est petite</a:t>
                      </a:r>
                      <a:endParaRPr lang="fr-FR" sz="3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415" marR="1024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9118166"/>
                  </a:ext>
                </a:extLst>
              </a:tr>
              <a:tr h="533583">
                <a:tc>
                  <a:txBody>
                    <a:bodyPr/>
                    <a:lstStyle/>
                    <a:p>
                      <a:pPr>
                        <a:lnSpc>
                          <a:spcPct val="107000"/>
                        </a:lnSpc>
                        <a:spcAft>
                          <a:spcPts val="800"/>
                        </a:spcAft>
                      </a:pPr>
                      <a:r>
                        <a:rPr lang="fr-FR" sz="3100" b="0" dirty="0">
                          <a:solidFill>
                            <a:schemeClr val="tx1"/>
                          </a:solidFill>
                          <a:effectLst/>
                        </a:rPr>
                        <a:t>Elle a les cheveux gris</a:t>
                      </a:r>
                      <a:endParaRPr lang="fr-FR" sz="3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415" marR="1024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300429"/>
                  </a:ext>
                </a:extLst>
              </a:tr>
              <a:tr h="533583">
                <a:tc>
                  <a:txBody>
                    <a:bodyPr/>
                    <a:lstStyle/>
                    <a:p>
                      <a:pPr>
                        <a:lnSpc>
                          <a:spcPct val="107000"/>
                        </a:lnSpc>
                        <a:spcAft>
                          <a:spcPts val="800"/>
                        </a:spcAft>
                      </a:pPr>
                      <a:r>
                        <a:rPr lang="fr-FR" sz="3100" b="0" dirty="0">
                          <a:solidFill>
                            <a:schemeClr val="tx1"/>
                          </a:solidFill>
                          <a:effectLst/>
                        </a:rPr>
                        <a:t>Elle est âgée</a:t>
                      </a:r>
                      <a:endParaRPr lang="fr-FR" sz="3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415" marR="1024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3700762"/>
                  </a:ext>
                </a:extLst>
              </a:tr>
              <a:tr h="533583">
                <a:tc>
                  <a:txBody>
                    <a:bodyPr/>
                    <a:lstStyle/>
                    <a:p>
                      <a:pPr>
                        <a:lnSpc>
                          <a:spcPct val="107000"/>
                        </a:lnSpc>
                        <a:spcAft>
                          <a:spcPts val="800"/>
                        </a:spcAft>
                      </a:pPr>
                      <a:r>
                        <a:rPr lang="fr-FR" sz="3100" b="0" dirty="0">
                          <a:solidFill>
                            <a:schemeClr val="tx1"/>
                          </a:solidFill>
                          <a:effectLst/>
                        </a:rPr>
                        <a:t>Elle est grande et brune. Elle a les yeux bleus. </a:t>
                      </a:r>
                      <a:endParaRPr lang="fr-FR" sz="3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415" marR="1024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8207822"/>
                  </a:ext>
                </a:extLst>
              </a:tr>
              <a:tr h="1192707">
                <a:tc>
                  <a:txBody>
                    <a:bodyPr/>
                    <a:lstStyle/>
                    <a:p>
                      <a:pPr>
                        <a:lnSpc>
                          <a:spcPct val="107000"/>
                        </a:lnSpc>
                        <a:spcAft>
                          <a:spcPts val="800"/>
                        </a:spcAft>
                      </a:pPr>
                      <a:r>
                        <a:rPr lang="fr-FR" sz="3100" b="0" dirty="0">
                          <a:solidFill>
                            <a:schemeClr val="tx1"/>
                          </a:solidFill>
                          <a:effectLst/>
                        </a:rPr>
                        <a:t>Il est grand, mince. </a:t>
                      </a:r>
                    </a:p>
                    <a:p>
                      <a:pPr>
                        <a:lnSpc>
                          <a:spcPct val="107000"/>
                        </a:lnSpc>
                        <a:spcAft>
                          <a:spcPts val="800"/>
                        </a:spcAft>
                      </a:pPr>
                      <a:r>
                        <a:rPr lang="fr-FR" sz="3100" b="0" dirty="0">
                          <a:solidFill>
                            <a:schemeClr val="tx1"/>
                          </a:solidFill>
                          <a:effectLst/>
                        </a:rPr>
                        <a:t>Il est brun.</a:t>
                      </a:r>
                      <a:endParaRPr lang="fr-FR" sz="3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415" marR="1024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8349988"/>
                  </a:ext>
                </a:extLst>
              </a:tr>
              <a:tr h="533583">
                <a:tc>
                  <a:txBody>
                    <a:bodyPr/>
                    <a:lstStyle/>
                    <a:p>
                      <a:pPr>
                        <a:lnSpc>
                          <a:spcPct val="107000"/>
                        </a:lnSpc>
                        <a:spcAft>
                          <a:spcPts val="800"/>
                        </a:spcAft>
                      </a:pPr>
                      <a:r>
                        <a:rPr lang="fr-FR" sz="3100" b="0" dirty="0">
                          <a:solidFill>
                            <a:schemeClr val="tx1"/>
                          </a:solidFill>
                          <a:effectLst/>
                        </a:rPr>
                        <a:t> Il est très grand (1 mètre 90) et mince.</a:t>
                      </a:r>
                      <a:endParaRPr lang="fr-FR" sz="3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415" marR="1024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0796073"/>
                  </a:ext>
                </a:extLst>
              </a:tr>
            </a:tbl>
          </a:graphicData>
        </a:graphic>
      </p:graphicFrame>
      <p:graphicFrame>
        <p:nvGraphicFramePr>
          <p:cNvPr id="3" name="Diagramme 2">
            <a:extLst>
              <a:ext uri="{FF2B5EF4-FFF2-40B4-BE49-F238E27FC236}">
                <a16:creationId xmlns:a16="http://schemas.microsoft.com/office/drawing/2014/main" id="{00256C58-BB5F-B945-F87C-01D061C7530F}"/>
              </a:ext>
            </a:extLst>
          </p:cNvPr>
          <p:cNvGraphicFramePr/>
          <p:nvPr>
            <p:extLst>
              <p:ext uri="{D42A27DB-BD31-4B8C-83A1-F6EECF244321}">
                <p14:modId xmlns:p14="http://schemas.microsoft.com/office/powerpoint/2010/main" val="3438988437"/>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ZoneTexte 5">
            <a:extLst>
              <a:ext uri="{FF2B5EF4-FFF2-40B4-BE49-F238E27FC236}">
                <a16:creationId xmlns:a16="http://schemas.microsoft.com/office/drawing/2014/main" id="{43BE70F4-5722-115E-21A0-58A9FCD6B7E4}"/>
              </a:ext>
            </a:extLst>
          </p:cNvPr>
          <p:cNvSpPr txBox="1"/>
          <p:nvPr/>
        </p:nvSpPr>
        <p:spPr>
          <a:xfrm>
            <a:off x="1625916" y="6270171"/>
            <a:ext cx="8940169"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FR" sz="2400" dirty="0"/>
              <a:t>Identifiez les parties du corps</a:t>
            </a:r>
            <a:endParaRPr lang="fr-FR" dirty="0"/>
          </a:p>
        </p:txBody>
      </p:sp>
    </p:spTree>
    <p:extLst>
      <p:ext uri="{BB962C8B-B14F-4D97-AF65-F5344CB8AC3E}">
        <p14:creationId xmlns:p14="http://schemas.microsoft.com/office/powerpoint/2010/main" val="2751308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A2FE85-6C01-1B32-1558-44A26A056DC0}"/>
              </a:ext>
            </a:extLst>
          </p:cNvPr>
          <p:cNvSpPr>
            <a:spLocks noGrp="1" noRot="1" noMove="1" noResize="1" noEditPoints="1" noAdjustHandles="1" noChangeArrowheads="1" noChangeShapeType="1"/>
          </p:cNvSpPr>
          <p:nvPr>
            <p:ph type="title"/>
          </p:nvPr>
        </p:nvSpPr>
        <p:spPr>
          <a:xfrm>
            <a:off x="556532" y="643467"/>
            <a:ext cx="11210925" cy="744836"/>
          </a:xfrm>
        </p:spPr>
        <p:txBody>
          <a:bodyPr vert="horz" lIns="91440" tIns="45720" rIns="91440" bIns="45720" rtlCol="0" anchor="ctr">
            <a:normAutofit/>
          </a:bodyPr>
          <a:lstStyle/>
          <a:p>
            <a:pPr algn="ctr"/>
            <a:r>
              <a:rPr lang="en-US" sz="3200" u="sng" kern="1200" dirty="0">
                <a:latin typeface="+mj-lt"/>
                <a:ea typeface="+mj-ea"/>
                <a:cs typeface="+mj-cs"/>
              </a:rPr>
              <a:t>IV. </a:t>
            </a:r>
            <a:r>
              <a:rPr lang="en-US" sz="3200" u="sng" kern="1200" dirty="0" err="1">
                <a:latin typeface="+mj-lt"/>
                <a:ea typeface="+mj-ea"/>
                <a:cs typeface="+mj-cs"/>
              </a:rPr>
              <a:t>Vocabulaire</a:t>
            </a:r>
            <a:r>
              <a:rPr lang="en-US" sz="3200" u="sng" kern="1200" dirty="0">
                <a:latin typeface="+mj-lt"/>
                <a:ea typeface="+mj-ea"/>
                <a:cs typeface="+mj-cs"/>
              </a:rPr>
              <a:t> (1) : </a:t>
            </a:r>
            <a:r>
              <a:rPr lang="en-US" sz="3200" u="sng" dirty="0"/>
              <a:t>les parties du corps</a:t>
            </a:r>
            <a:endParaRPr lang="en-US" sz="3200" u="sng" kern="1200" dirty="0">
              <a:latin typeface="+mj-lt"/>
              <a:ea typeface="+mj-ea"/>
              <a:cs typeface="+mj-cs"/>
            </a:endParaRPr>
          </a:p>
        </p:txBody>
      </p:sp>
      <p:graphicFrame>
        <p:nvGraphicFramePr>
          <p:cNvPr id="4" name="Espace réservé du contenu 3">
            <a:extLst>
              <a:ext uri="{FF2B5EF4-FFF2-40B4-BE49-F238E27FC236}">
                <a16:creationId xmlns:a16="http://schemas.microsoft.com/office/drawing/2014/main" id="{87C7C51A-AEF1-8A31-6325-E12080C530E2}"/>
              </a:ext>
            </a:extLst>
          </p:cNvPr>
          <p:cNvGraphicFramePr>
            <a:graphicFrameLocks noGrp="1"/>
          </p:cNvGraphicFramePr>
          <p:nvPr>
            <p:ph idx="1"/>
            <p:extLst>
              <p:ext uri="{D42A27DB-BD31-4B8C-83A1-F6EECF244321}">
                <p14:modId xmlns:p14="http://schemas.microsoft.com/office/powerpoint/2010/main" val="2734581146"/>
              </p:ext>
            </p:extLst>
          </p:nvPr>
        </p:nvGraphicFramePr>
        <p:xfrm>
          <a:off x="1625916" y="1675227"/>
          <a:ext cx="8940169" cy="4394205"/>
        </p:xfrm>
        <a:graphic>
          <a:graphicData uri="http://schemas.openxmlformats.org/drawingml/2006/table">
            <a:tbl>
              <a:tblPr firstRow="1" firstCol="1" bandRow="1">
                <a:tableStyleId>{69012ECD-51FC-41F1-AA8D-1B2483CD663E}</a:tableStyleId>
              </a:tblPr>
              <a:tblGrid>
                <a:gridCol w="8940169">
                  <a:extLst>
                    <a:ext uri="{9D8B030D-6E8A-4147-A177-3AD203B41FA5}">
                      <a16:colId xmlns:a16="http://schemas.microsoft.com/office/drawing/2014/main" val="1706107147"/>
                    </a:ext>
                  </a:extLst>
                </a:gridCol>
              </a:tblGrid>
              <a:tr h="533583">
                <a:tc>
                  <a:txBody>
                    <a:bodyPr/>
                    <a:lstStyle/>
                    <a:p>
                      <a:pPr algn="ctr">
                        <a:lnSpc>
                          <a:spcPct val="107000"/>
                        </a:lnSpc>
                        <a:spcAft>
                          <a:spcPts val="800"/>
                        </a:spcAft>
                      </a:pPr>
                      <a:r>
                        <a:rPr lang="fr-FR" sz="3100" dirty="0">
                          <a:solidFill>
                            <a:schemeClr val="tx1"/>
                          </a:solidFill>
                          <a:effectLst/>
                          <a:highlight>
                            <a:srgbClr val="00FF00"/>
                          </a:highlight>
                        </a:rPr>
                        <a:t>Les parties du corps</a:t>
                      </a:r>
                      <a:endParaRPr lang="fr-FR" sz="3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415" marR="1024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8978612"/>
                  </a:ext>
                </a:extLst>
              </a:tr>
              <a:tr h="533583">
                <a:tc>
                  <a:txBody>
                    <a:bodyPr/>
                    <a:lstStyle/>
                    <a:p>
                      <a:pPr>
                        <a:lnSpc>
                          <a:spcPct val="107000"/>
                        </a:lnSpc>
                        <a:spcAft>
                          <a:spcPts val="800"/>
                        </a:spcAft>
                      </a:pPr>
                      <a:r>
                        <a:rPr lang="fr-FR" sz="3100" b="0">
                          <a:solidFill>
                            <a:schemeClr val="tx1"/>
                          </a:solidFill>
                          <a:effectLst/>
                        </a:rPr>
                        <a:t>Elle est petite</a:t>
                      </a:r>
                      <a:endParaRPr lang="fr-FR" sz="3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415" marR="1024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9118166"/>
                  </a:ext>
                </a:extLst>
              </a:tr>
              <a:tr h="533583">
                <a:tc>
                  <a:txBody>
                    <a:bodyPr/>
                    <a:lstStyle/>
                    <a:p>
                      <a:pPr>
                        <a:lnSpc>
                          <a:spcPct val="107000"/>
                        </a:lnSpc>
                        <a:spcAft>
                          <a:spcPts val="800"/>
                        </a:spcAft>
                      </a:pPr>
                      <a:r>
                        <a:rPr lang="fr-FR" sz="3100" b="0" dirty="0">
                          <a:solidFill>
                            <a:schemeClr val="tx1"/>
                          </a:solidFill>
                          <a:effectLst/>
                        </a:rPr>
                        <a:t>Elle a les </a:t>
                      </a:r>
                      <a:r>
                        <a:rPr lang="fr-FR" sz="3100" b="1" dirty="0">
                          <a:solidFill>
                            <a:schemeClr val="tx1"/>
                          </a:solidFill>
                          <a:effectLst/>
                        </a:rPr>
                        <a:t>cheveux</a:t>
                      </a:r>
                      <a:r>
                        <a:rPr lang="fr-FR" sz="3100" b="0" dirty="0">
                          <a:solidFill>
                            <a:schemeClr val="tx1"/>
                          </a:solidFill>
                          <a:effectLst/>
                        </a:rPr>
                        <a:t> gris</a:t>
                      </a:r>
                      <a:endParaRPr lang="fr-FR" sz="3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415" marR="1024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300429"/>
                  </a:ext>
                </a:extLst>
              </a:tr>
              <a:tr h="533583">
                <a:tc>
                  <a:txBody>
                    <a:bodyPr/>
                    <a:lstStyle/>
                    <a:p>
                      <a:pPr>
                        <a:lnSpc>
                          <a:spcPct val="107000"/>
                        </a:lnSpc>
                        <a:spcAft>
                          <a:spcPts val="800"/>
                        </a:spcAft>
                      </a:pPr>
                      <a:r>
                        <a:rPr lang="fr-FR" sz="3100" b="0" dirty="0">
                          <a:solidFill>
                            <a:schemeClr val="tx1"/>
                          </a:solidFill>
                          <a:effectLst/>
                        </a:rPr>
                        <a:t>Elle est âgée</a:t>
                      </a:r>
                      <a:endParaRPr lang="fr-FR" sz="3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415" marR="1024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3700762"/>
                  </a:ext>
                </a:extLst>
              </a:tr>
              <a:tr h="533583">
                <a:tc>
                  <a:txBody>
                    <a:bodyPr/>
                    <a:lstStyle/>
                    <a:p>
                      <a:pPr>
                        <a:lnSpc>
                          <a:spcPct val="107000"/>
                        </a:lnSpc>
                        <a:spcAft>
                          <a:spcPts val="800"/>
                        </a:spcAft>
                      </a:pPr>
                      <a:r>
                        <a:rPr lang="fr-FR" sz="3100" b="0" dirty="0">
                          <a:solidFill>
                            <a:schemeClr val="tx1"/>
                          </a:solidFill>
                          <a:effectLst/>
                        </a:rPr>
                        <a:t>Elle est grande et brune. Elle a les </a:t>
                      </a:r>
                      <a:r>
                        <a:rPr lang="fr-FR" sz="3100" b="1" dirty="0">
                          <a:solidFill>
                            <a:schemeClr val="tx1"/>
                          </a:solidFill>
                          <a:effectLst/>
                        </a:rPr>
                        <a:t>yeux</a:t>
                      </a:r>
                      <a:r>
                        <a:rPr lang="fr-FR" sz="3100" b="0" dirty="0">
                          <a:solidFill>
                            <a:schemeClr val="tx1"/>
                          </a:solidFill>
                          <a:effectLst/>
                        </a:rPr>
                        <a:t> bleus. </a:t>
                      </a:r>
                      <a:endParaRPr lang="fr-FR" sz="3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415" marR="1024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8207822"/>
                  </a:ext>
                </a:extLst>
              </a:tr>
              <a:tr h="1192707">
                <a:tc>
                  <a:txBody>
                    <a:bodyPr/>
                    <a:lstStyle/>
                    <a:p>
                      <a:pPr>
                        <a:lnSpc>
                          <a:spcPct val="107000"/>
                        </a:lnSpc>
                        <a:spcAft>
                          <a:spcPts val="800"/>
                        </a:spcAft>
                      </a:pPr>
                      <a:r>
                        <a:rPr lang="fr-FR" sz="3100" b="0" dirty="0">
                          <a:solidFill>
                            <a:schemeClr val="tx1"/>
                          </a:solidFill>
                          <a:effectLst/>
                        </a:rPr>
                        <a:t>Il est grand, mince. </a:t>
                      </a:r>
                    </a:p>
                    <a:p>
                      <a:pPr>
                        <a:lnSpc>
                          <a:spcPct val="107000"/>
                        </a:lnSpc>
                        <a:spcAft>
                          <a:spcPts val="800"/>
                        </a:spcAft>
                      </a:pPr>
                      <a:r>
                        <a:rPr lang="fr-FR" sz="3100" b="0" dirty="0">
                          <a:solidFill>
                            <a:schemeClr val="tx1"/>
                          </a:solidFill>
                          <a:effectLst/>
                        </a:rPr>
                        <a:t>Il est brun.</a:t>
                      </a:r>
                      <a:endParaRPr lang="fr-FR" sz="3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415" marR="1024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8349988"/>
                  </a:ext>
                </a:extLst>
              </a:tr>
              <a:tr h="533583">
                <a:tc>
                  <a:txBody>
                    <a:bodyPr/>
                    <a:lstStyle/>
                    <a:p>
                      <a:pPr>
                        <a:lnSpc>
                          <a:spcPct val="107000"/>
                        </a:lnSpc>
                        <a:spcAft>
                          <a:spcPts val="800"/>
                        </a:spcAft>
                      </a:pPr>
                      <a:r>
                        <a:rPr lang="fr-FR" sz="3100" b="0" dirty="0">
                          <a:solidFill>
                            <a:schemeClr val="tx1"/>
                          </a:solidFill>
                          <a:effectLst/>
                        </a:rPr>
                        <a:t> Il est très grand (1 mètre 90) et mince.</a:t>
                      </a:r>
                      <a:endParaRPr lang="fr-FR" sz="3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415" marR="1024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0796073"/>
                  </a:ext>
                </a:extLst>
              </a:tr>
            </a:tbl>
          </a:graphicData>
        </a:graphic>
      </p:graphicFrame>
      <p:graphicFrame>
        <p:nvGraphicFramePr>
          <p:cNvPr id="3" name="Diagramme 2">
            <a:extLst>
              <a:ext uri="{FF2B5EF4-FFF2-40B4-BE49-F238E27FC236}">
                <a16:creationId xmlns:a16="http://schemas.microsoft.com/office/drawing/2014/main" id="{00256C58-BB5F-B945-F87C-01D061C7530F}"/>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3482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88BA9E-C606-2270-2828-152E16732207}"/>
              </a:ext>
            </a:extLst>
          </p:cNvPr>
          <p:cNvSpPr>
            <a:spLocks noGrp="1"/>
          </p:cNvSpPr>
          <p:nvPr>
            <p:ph type="title"/>
          </p:nvPr>
        </p:nvSpPr>
        <p:spPr>
          <a:xfrm>
            <a:off x="304800" y="365125"/>
            <a:ext cx="5245543" cy="1325563"/>
          </a:xfrm>
        </p:spPr>
        <p:txBody>
          <a:bodyPr/>
          <a:lstStyle/>
          <a:p>
            <a:r>
              <a:rPr lang="fr-FR" u="sng" dirty="0"/>
              <a:t>Les parties du corps</a:t>
            </a:r>
          </a:p>
        </p:txBody>
      </p:sp>
      <p:pic>
        <p:nvPicPr>
          <p:cNvPr id="1026" name="Picture 2" descr="FLE en ESO: Les parties du corps : regardez , cliquez , chantez">
            <a:extLst>
              <a:ext uri="{FF2B5EF4-FFF2-40B4-BE49-F238E27FC236}">
                <a16:creationId xmlns:a16="http://schemas.microsoft.com/office/drawing/2014/main" id="{0A3441F0-E2FC-667E-535C-5805D6286131}"/>
              </a:ext>
            </a:extLst>
          </p:cNvPr>
          <p:cNvPicPr>
            <a:picLocks noGrp="1" noChangeAspect="1" noChangeArrowheads="1"/>
          </p:cNvPicPr>
          <p:nvPr>
            <p:ph idx="1"/>
          </p:nvPr>
        </p:nvPicPr>
        <p:blipFill>
          <a:blip r:embed="rId26">
            <a:extLst>
              <a:ext uri="{28A0092B-C50C-407E-A947-70E740481C1C}">
                <a14:useLocalDpi xmlns:a14="http://schemas.microsoft.com/office/drawing/2010/main" val="0"/>
              </a:ext>
            </a:extLst>
          </a:blip>
          <a:srcRect/>
          <a:stretch>
            <a:fillRect/>
          </a:stretch>
        </p:blipFill>
        <p:spPr bwMode="auto">
          <a:xfrm>
            <a:off x="5626543" y="228772"/>
            <a:ext cx="5864417" cy="640045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at Kitty Sticker by 궁디팡팡 캣페스타">
            <a:extLst>
              <a:ext uri="{FF2B5EF4-FFF2-40B4-BE49-F238E27FC236}">
                <a16:creationId xmlns:a16="http://schemas.microsoft.com/office/drawing/2014/main" id="{3DE7F9AE-7910-F7B1-DE5A-3A7C04189EB8}"/>
              </a:ext>
            </a:extLst>
          </p:cNvPr>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flipH="1">
            <a:off x="134842" y="4848398"/>
            <a:ext cx="191262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5" name="mp3-output-ttsfree(dot)com (45)">
            <a:hlinkClick r:id="" action="ppaction://media"/>
            <a:extLst>
              <a:ext uri="{FF2B5EF4-FFF2-40B4-BE49-F238E27FC236}">
                <a16:creationId xmlns:a16="http://schemas.microsoft.com/office/drawing/2014/main" id="{EEAAAF4D-4D56-86F3-B852-F285479F697A}"/>
              </a:ext>
            </a:extLst>
          </p:cNvPr>
          <p:cNvPicPr>
            <a:picLocks noChangeAspect="1"/>
          </p:cNvPicPr>
          <p:nvPr>
            <a:audioFile r:link="rId2"/>
            <p:extLst>
              <p:ext uri="{DAA4B4D4-6D71-4841-9C94-3DE7FCFB9230}">
                <p14:media xmlns:p14="http://schemas.microsoft.com/office/powerpoint/2010/main" r:embed="rId1"/>
              </p:ext>
            </p:extLst>
          </p:nvPr>
        </p:nvPicPr>
        <p:blipFill>
          <a:blip r:embed="rId28"/>
          <a:stretch>
            <a:fillRect/>
          </a:stretch>
        </p:blipFill>
        <p:spPr>
          <a:xfrm>
            <a:off x="5550343" y="440197"/>
            <a:ext cx="304800" cy="304800"/>
          </a:xfrm>
          <a:prstGeom prst="rect">
            <a:avLst/>
          </a:prstGeom>
        </p:spPr>
      </p:pic>
      <p:pic>
        <p:nvPicPr>
          <p:cNvPr id="6" name="mp3-output-ttsfree(dot)com (46)">
            <a:hlinkClick r:id="" action="ppaction://media"/>
            <a:extLst>
              <a:ext uri="{FF2B5EF4-FFF2-40B4-BE49-F238E27FC236}">
                <a16:creationId xmlns:a16="http://schemas.microsoft.com/office/drawing/2014/main" id="{A13A1052-CCAA-FC97-F48D-BBC34DBF9EB5}"/>
              </a:ext>
            </a:extLst>
          </p:cNvPr>
          <p:cNvPicPr>
            <a:picLocks noChangeAspect="1"/>
          </p:cNvPicPr>
          <p:nvPr>
            <a:audioFile r:link="rId4"/>
            <p:extLst>
              <p:ext uri="{DAA4B4D4-6D71-4841-9C94-3DE7FCFB9230}">
                <p14:media xmlns:p14="http://schemas.microsoft.com/office/powerpoint/2010/main" r:embed="rId3"/>
              </p:ext>
            </p:extLst>
          </p:nvPr>
        </p:nvPicPr>
        <p:blipFill>
          <a:blip r:embed="rId28"/>
          <a:stretch>
            <a:fillRect/>
          </a:stretch>
        </p:blipFill>
        <p:spPr>
          <a:xfrm>
            <a:off x="5550343" y="1256959"/>
            <a:ext cx="304800" cy="304800"/>
          </a:xfrm>
          <a:prstGeom prst="rect">
            <a:avLst/>
          </a:prstGeom>
        </p:spPr>
      </p:pic>
      <p:pic>
        <p:nvPicPr>
          <p:cNvPr id="7" name="mp3-output-ttsfree(dot)com (47)">
            <a:hlinkClick r:id="" action="ppaction://media"/>
            <a:extLst>
              <a:ext uri="{FF2B5EF4-FFF2-40B4-BE49-F238E27FC236}">
                <a16:creationId xmlns:a16="http://schemas.microsoft.com/office/drawing/2014/main" id="{899070F5-CC9C-F588-0BE0-349A4EAB545E}"/>
              </a:ext>
            </a:extLst>
          </p:cNvPr>
          <p:cNvPicPr>
            <a:picLocks noChangeAspect="1"/>
          </p:cNvPicPr>
          <p:nvPr>
            <a:audioFile r:link="rId6"/>
            <p:extLst>
              <p:ext uri="{DAA4B4D4-6D71-4841-9C94-3DE7FCFB9230}">
                <p14:media xmlns:p14="http://schemas.microsoft.com/office/powerpoint/2010/main" r:embed="rId5"/>
              </p:ext>
            </p:extLst>
          </p:nvPr>
        </p:nvPicPr>
        <p:blipFill>
          <a:blip r:embed="rId28"/>
          <a:stretch>
            <a:fillRect/>
          </a:stretch>
        </p:blipFill>
        <p:spPr>
          <a:xfrm>
            <a:off x="5566445" y="2035450"/>
            <a:ext cx="304800" cy="304800"/>
          </a:xfrm>
          <a:prstGeom prst="rect">
            <a:avLst/>
          </a:prstGeom>
        </p:spPr>
      </p:pic>
      <p:pic>
        <p:nvPicPr>
          <p:cNvPr id="8" name="mp3-output-ttsfree(dot)com (48)">
            <a:hlinkClick r:id="" action="ppaction://media"/>
            <a:extLst>
              <a:ext uri="{FF2B5EF4-FFF2-40B4-BE49-F238E27FC236}">
                <a16:creationId xmlns:a16="http://schemas.microsoft.com/office/drawing/2014/main" id="{8E3A22AA-764A-909E-9A4F-67CFF36614C3}"/>
              </a:ext>
            </a:extLst>
          </p:cNvPr>
          <p:cNvPicPr>
            <a:picLocks noChangeAspect="1"/>
          </p:cNvPicPr>
          <p:nvPr>
            <a:audioFile r:link="rId8"/>
            <p:extLst>
              <p:ext uri="{DAA4B4D4-6D71-4841-9C94-3DE7FCFB9230}">
                <p14:media xmlns:p14="http://schemas.microsoft.com/office/powerpoint/2010/main" r:embed="rId7"/>
              </p:ext>
            </p:extLst>
          </p:nvPr>
        </p:nvPicPr>
        <p:blipFill>
          <a:blip r:embed="rId28"/>
          <a:stretch>
            <a:fillRect/>
          </a:stretch>
        </p:blipFill>
        <p:spPr>
          <a:xfrm>
            <a:off x="5648922" y="2827020"/>
            <a:ext cx="304800" cy="304800"/>
          </a:xfrm>
          <a:prstGeom prst="rect">
            <a:avLst/>
          </a:prstGeom>
        </p:spPr>
      </p:pic>
      <p:pic>
        <p:nvPicPr>
          <p:cNvPr id="9" name="mp3-output-ttsfree(dot)com (49)">
            <a:hlinkClick r:id="" action="ppaction://media"/>
            <a:extLst>
              <a:ext uri="{FF2B5EF4-FFF2-40B4-BE49-F238E27FC236}">
                <a16:creationId xmlns:a16="http://schemas.microsoft.com/office/drawing/2014/main" id="{ECC9399E-71F5-0858-6601-FE26AA1A9CB4}"/>
              </a:ext>
            </a:extLst>
          </p:cNvPr>
          <p:cNvPicPr>
            <a:picLocks noChangeAspect="1"/>
          </p:cNvPicPr>
          <p:nvPr>
            <a:audioFile r:link="rId10"/>
            <p:extLst>
              <p:ext uri="{DAA4B4D4-6D71-4841-9C94-3DE7FCFB9230}">
                <p14:media xmlns:p14="http://schemas.microsoft.com/office/powerpoint/2010/main" r:embed="rId9"/>
              </p:ext>
            </p:extLst>
          </p:nvPr>
        </p:nvPicPr>
        <p:blipFill>
          <a:blip r:embed="rId28"/>
          <a:stretch>
            <a:fillRect/>
          </a:stretch>
        </p:blipFill>
        <p:spPr>
          <a:xfrm>
            <a:off x="5725554" y="4115752"/>
            <a:ext cx="304800" cy="304800"/>
          </a:xfrm>
          <a:prstGeom prst="rect">
            <a:avLst/>
          </a:prstGeom>
        </p:spPr>
      </p:pic>
      <p:pic>
        <p:nvPicPr>
          <p:cNvPr id="10" name="mp3-output-ttsfree(dot)com (50)">
            <a:hlinkClick r:id="" action="ppaction://media"/>
            <a:extLst>
              <a:ext uri="{FF2B5EF4-FFF2-40B4-BE49-F238E27FC236}">
                <a16:creationId xmlns:a16="http://schemas.microsoft.com/office/drawing/2014/main" id="{DD98EE57-3689-9E60-AC76-F1F592180932}"/>
              </a:ext>
            </a:extLst>
          </p:cNvPr>
          <p:cNvPicPr>
            <a:picLocks noChangeAspect="1"/>
          </p:cNvPicPr>
          <p:nvPr>
            <a:audioFile r:link="rId12"/>
            <p:extLst>
              <p:ext uri="{DAA4B4D4-6D71-4841-9C94-3DE7FCFB9230}">
                <p14:media xmlns:p14="http://schemas.microsoft.com/office/powerpoint/2010/main" r:embed="rId11"/>
              </p:ext>
            </p:extLst>
          </p:nvPr>
        </p:nvPicPr>
        <p:blipFill>
          <a:blip r:embed="rId28"/>
          <a:stretch>
            <a:fillRect/>
          </a:stretch>
        </p:blipFill>
        <p:spPr>
          <a:xfrm>
            <a:off x="5445692" y="5177704"/>
            <a:ext cx="304800" cy="304800"/>
          </a:xfrm>
          <a:prstGeom prst="rect">
            <a:avLst/>
          </a:prstGeom>
        </p:spPr>
      </p:pic>
      <p:pic>
        <p:nvPicPr>
          <p:cNvPr id="11" name="mp3-output-ttsfree(dot)com (51)">
            <a:hlinkClick r:id="" action="ppaction://media"/>
            <a:extLst>
              <a:ext uri="{FF2B5EF4-FFF2-40B4-BE49-F238E27FC236}">
                <a16:creationId xmlns:a16="http://schemas.microsoft.com/office/drawing/2014/main" id="{73065DDC-12A3-CC7A-C56F-DB3C065FA27C}"/>
              </a:ext>
            </a:extLst>
          </p:cNvPr>
          <p:cNvPicPr>
            <a:picLocks noChangeAspect="1"/>
          </p:cNvPicPr>
          <p:nvPr>
            <a:audioFile r:link="rId14"/>
            <p:extLst>
              <p:ext uri="{DAA4B4D4-6D71-4841-9C94-3DE7FCFB9230}">
                <p14:media xmlns:p14="http://schemas.microsoft.com/office/powerpoint/2010/main" r:embed="rId13"/>
              </p:ext>
            </p:extLst>
          </p:nvPr>
        </p:nvPicPr>
        <p:blipFill>
          <a:blip r:embed="rId28"/>
          <a:stretch>
            <a:fillRect/>
          </a:stretch>
        </p:blipFill>
        <p:spPr>
          <a:xfrm>
            <a:off x="5397943" y="6001719"/>
            <a:ext cx="304800" cy="304800"/>
          </a:xfrm>
          <a:prstGeom prst="rect">
            <a:avLst/>
          </a:prstGeom>
        </p:spPr>
      </p:pic>
      <p:pic>
        <p:nvPicPr>
          <p:cNvPr id="12" name="mp3-output-ttsfree(dot)com (52)">
            <a:hlinkClick r:id="" action="ppaction://media"/>
            <a:extLst>
              <a:ext uri="{FF2B5EF4-FFF2-40B4-BE49-F238E27FC236}">
                <a16:creationId xmlns:a16="http://schemas.microsoft.com/office/drawing/2014/main" id="{A9C8CAF7-701C-AEEA-1276-3729095AB61D}"/>
              </a:ext>
            </a:extLst>
          </p:cNvPr>
          <p:cNvPicPr>
            <a:picLocks noChangeAspect="1"/>
          </p:cNvPicPr>
          <p:nvPr>
            <a:audioFile r:link="rId16"/>
            <p:extLst>
              <p:ext uri="{DAA4B4D4-6D71-4841-9C94-3DE7FCFB9230}">
                <p14:media xmlns:p14="http://schemas.microsoft.com/office/powerpoint/2010/main" r:embed="rId15"/>
              </p:ext>
            </p:extLst>
          </p:nvPr>
        </p:nvPicPr>
        <p:blipFill>
          <a:blip r:embed="rId28"/>
          <a:stretch>
            <a:fillRect/>
          </a:stretch>
        </p:blipFill>
        <p:spPr>
          <a:xfrm>
            <a:off x="11382251" y="1015977"/>
            <a:ext cx="304800" cy="304800"/>
          </a:xfrm>
          <a:prstGeom prst="rect">
            <a:avLst/>
          </a:prstGeom>
        </p:spPr>
      </p:pic>
      <p:pic>
        <p:nvPicPr>
          <p:cNvPr id="13" name="mp3-output-ttsfree(dot)com (53)">
            <a:hlinkClick r:id="" action="ppaction://media"/>
            <a:extLst>
              <a:ext uri="{FF2B5EF4-FFF2-40B4-BE49-F238E27FC236}">
                <a16:creationId xmlns:a16="http://schemas.microsoft.com/office/drawing/2014/main" id="{34454637-3BF8-7AAD-03BD-CB243D94BE49}"/>
              </a:ext>
            </a:extLst>
          </p:cNvPr>
          <p:cNvPicPr>
            <a:picLocks noChangeAspect="1"/>
          </p:cNvPicPr>
          <p:nvPr>
            <a:audioFile r:link="rId18"/>
            <p:extLst>
              <p:ext uri="{DAA4B4D4-6D71-4841-9C94-3DE7FCFB9230}">
                <p14:media xmlns:p14="http://schemas.microsoft.com/office/powerpoint/2010/main" r:embed="rId17"/>
              </p:ext>
            </p:extLst>
          </p:nvPr>
        </p:nvPicPr>
        <p:blipFill>
          <a:blip r:embed="rId28"/>
          <a:stretch>
            <a:fillRect/>
          </a:stretch>
        </p:blipFill>
        <p:spPr>
          <a:xfrm>
            <a:off x="11201400" y="2477763"/>
            <a:ext cx="304800" cy="304800"/>
          </a:xfrm>
          <a:prstGeom prst="rect">
            <a:avLst/>
          </a:prstGeom>
        </p:spPr>
      </p:pic>
      <p:pic>
        <p:nvPicPr>
          <p:cNvPr id="14" name="mp3-output-ttsfree(dot)com (54)">
            <a:hlinkClick r:id="" action="ppaction://media"/>
            <a:extLst>
              <a:ext uri="{FF2B5EF4-FFF2-40B4-BE49-F238E27FC236}">
                <a16:creationId xmlns:a16="http://schemas.microsoft.com/office/drawing/2014/main" id="{F5F7527C-6395-21EB-AC2E-8CD84F078442}"/>
              </a:ext>
            </a:extLst>
          </p:cNvPr>
          <p:cNvPicPr>
            <a:picLocks noChangeAspect="1"/>
          </p:cNvPicPr>
          <p:nvPr>
            <a:audioFile r:link="rId20"/>
            <p:extLst>
              <p:ext uri="{DAA4B4D4-6D71-4841-9C94-3DE7FCFB9230}">
                <p14:media xmlns:p14="http://schemas.microsoft.com/office/powerpoint/2010/main" r:embed="rId19"/>
              </p:ext>
            </p:extLst>
          </p:nvPr>
        </p:nvPicPr>
        <p:blipFill>
          <a:blip r:embed="rId28"/>
          <a:stretch>
            <a:fillRect/>
          </a:stretch>
        </p:blipFill>
        <p:spPr>
          <a:xfrm>
            <a:off x="11201400" y="3323177"/>
            <a:ext cx="304800" cy="304800"/>
          </a:xfrm>
          <a:prstGeom prst="rect">
            <a:avLst/>
          </a:prstGeom>
        </p:spPr>
      </p:pic>
      <p:pic>
        <p:nvPicPr>
          <p:cNvPr id="15" name="mp3-output-ttsfree(dot)com (55)">
            <a:hlinkClick r:id="" action="ppaction://media"/>
            <a:extLst>
              <a:ext uri="{FF2B5EF4-FFF2-40B4-BE49-F238E27FC236}">
                <a16:creationId xmlns:a16="http://schemas.microsoft.com/office/drawing/2014/main" id="{B69E8AD8-05CC-BDC5-F223-8448ED9B4967}"/>
              </a:ext>
            </a:extLst>
          </p:cNvPr>
          <p:cNvPicPr>
            <a:picLocks noChangeAspect="1"/>
          </p:cNvPicPr>
          <p:nvPr>
            <a:audioFile r:link="rId22"/>
            <p:extLst>
              <p:ext uri="{DAA4B4D4-6D71-4841-9C94-3DE7FCFB9230}">
                <p14:media xmlns:p14="http://schemas.microsoft.com/office/powerpoint/2010/main" r:embed="rId21"/>
              </p:ext>
            </p:extLst>
          </p:nvPr>
        </p:nvPicPr>
        <p:blipFill>
          <a:blip r:embed="rId28"/>
          <a:stretch>
            <a:fillRect/>
          </a:stretch>
        </p:blipFill>
        <p:spPr>
          <a:xfrm>
            <a:off x="11186160" y="4130788"/>
            <a:ext cx="304800" cy="304800"/>
          </a:xfrm>
          <a:prstGeom prst="rect">
            <a:avLst/>
          </a:prstGeom>
        </p:spPr>
      </p:pic>
      <p:pic>
        <p:nvPicPr>
          <p:cNvPr id="16" name="mp3-output-ttsfree(dot)com (56)">
            <a:hlinkClick r:id="" action="ppaction://media"/>
            <a:extLst>
              <a:ext uri="{FF2B5EF4-FFF2-40B4-BE49-F238E27FC236}">
                <a16:creationId xmlns:a16="http://schemas.microsoft.com/office/drawing/2014/main" id="{999B65CA-1805-30CA-805F-8E4D5F79F32F}"/>
              </a:ext>
            </a:extLst>
          </p:cNvPr>
          <p:cNvPicPr>
            <a:picLocks noChangeAspect="1"/>
          </p:cNvPicPr>
          <p:nvPr>
            <a:audioFile r:link="rId24"/>
            <p:extLst>
              <p:ext uri="{DAA4B4D4-6D71-4841-9C94-3DE7FCFB9230}">
                <p14:media xmlns:p14="http://schemas.microsoft.com/office/powerpoint/2010/main" r:embed="rId23"/>
              </p:ext>
            </p:extLst>
          </p:nvPr>
        </p:nvPicPr>
        <p:blipFill>
          <a:blip r:embed="rId28"/>
          <a:stretch>
            <a:fillRect/>
          </a:stretch>
        </p:blipFill>
        <p:spPr>
          <a:xfrm>
            <a:off x="11490960" y="5253904"/>
            <a:ext cx="304800" cy="304800"/>
          </a:xfrm>
          <a:prstGeom prst="rect">
            <a:avLst/>
          </a:prstGeom>
        </p:spPr>
      </p:pic>
      <p:pic>
        <p:nvPicPr>
          <p:cNvPr id="17" name="Picture 2">
            <a:extLst>
              <a:ext uri="{FF2B5EF4-FFF2-40B4-BE49-F238E27FC236}">
                <a16:creationId xmlns:a16="http://schemas.microsoft.com/office/drawing/2014/main" id="{47BE658C-2383-73E1-A6B8-0F66BFC4BF4B}"/>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39649" y="2116750"/>
            <a:ext cx="2154206" cy="2154206"/>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7">
            <a:extLst>
              <a:ext uri="{FF2B5EF4-FFF2-40B4-BE49-F238E27FC236}">
                <a16:creationId xmlns:a16="http://schemas.microsoft.com/office/drawing/2014/main" id="{53E938B0-9AB8-CEA8-8607-64919C5FD9EF}"/>
              </a:ext>
            </a:extLst>
          </p:cNvPr>
          <p:cNvSpPr txBox="1"/>
          <p:nvPr/>
        </p:nvSpPr>
        <p:spPr>
          <a:xfrm>
            <a:off x="701040" y="1818518"/>
            <a:ext cx="3908512" cy="369332"/>
          </a:xfrm>
          <a:prstGeom prst="rect">
            <a:avLst/>
          </a:prstGeom>
          <a:noFill/>
        </p:spPr>
        <p:txBody>
          <a:bodyPr wrap="square">
            <a:spAutoFit/>
          </a:bodyPr>
          <a:lstStyle/>
          <a:p>
            <a:r>
              <a:rPr lang="fr-FR" b="1" i="0" dirty="0">
                <a:solidFill>
                  <a:srgbClr val="202020"/>
                </a:solidFill>
                <a:effectLst/>
                <a:latin typeface="Rubik"/>
                <a:hlinkClick r:id="rId30"/>
              </a:rPr>
              <a:t>www.wordwall.net/resource/7430225</a:t>
            </a:r>
            <a:endParaRPr lang="fr-FR" dirty="0"/>
          </a:p>
        </p:txBody>
      </p:sp>
      <p:graphicFrame>
        <p:nvGraphicFramePr>
          <p:cNvPr id="19" name="Diagramme 18">
            <a:extLst>
              <a:ext uri="{FF2B5EF4-FFF2-40B4-BE49-F238E27FC236}">
                <a16:creationId xmlns:a16="http://schemas.microsoft.com/office/drawing/2014/main" id="{F07B8217-CE2F-1725-B602-422721128E89}"/>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1" r:lo="rId32" r:qs="rId33" r:cs="rId34"/>
          </a:graphicData>
        </a:graphic>
      </p:graphicFrame>
      <p:sp>
        <p:nvSpPr>
          <p:cNvPr id="3" name="ZoneTexte 2">
            <a:extLst>
              <a:ext uri="{FF2B5EF4-FFF2-40B4-BE49-F238E27FC236}">
                <a16:creationId xmlns:a16="http://schemas.microsoft.com/office/drawing/2014/main" id="{628F7547-8260-5420-9B37-8CEC89304F55}"/>
              </a:ext>
            </a:extLst>
          </p:cNvPr>
          <p:cNvSpPr txBox="1"/>
          <p:nvPr/>
        </p:nvSpPr>
        <p:spPr>
          <a:xfrm>
            <a:off x="2389945" y="2365355"/>
            <a:ext cx="2412855" cy="923330"/>
          </a:xfrm>
          <a:prstGeom prst="rect">
            <a:avLst/>
          </a:prstGeom>
          <a:noFill/>
        </p:spPr>
        <p:txBody>
          <a:bodyPr wrap="square" rtlCol="0">
            <a:spAutoFit/>
          </a:bodyPr>
          <a:lstStyle/>
          <a:p>
            <a:pPr algn="just"/>
            <a:r>
              <a:rPr lang="fr-FR" dirty="0"/>
              <a:t>Combien de parties du corps est-ce que tu te souviens ?</a:t>
            </a:r>
          </a:p>
        </p:txBody>
      </p:sp>
      <p:pic>
        <p:nvPicPr>
          <p:cNvPr id="21" name="Picture 2" descr="J'apprends le français.com - A1 - Conjugaison : le verbe avoir au présent |  Facebook">
            <a:extLst>
              <a:ext uri="{FF2B5EF4-FFF2-40B4-BE49-F238E27FC236}">
                <a16:creationId xmlns:a16="http://schemas.microsoft.com/office/drawing/2014/main" id="{6116B5BF-D8ED-26CA-2416-1D935D297F28}"/>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2938154" y="4420552"/>
            <a:ext cx="1861060" cy="233284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oday Remember Sticker by Demic">
            <a:extLst>
              <a:ext uri="{FF2B5EF4-FFF2-40B4-BE49-F238E27FC236}">
                <a16:creationId xmlns:a16="http://schemas.microsoft.com/office/drawing/2014/main" id="{F615618F-5D26-D3C6-3CD6-3C0F9FA6ACE3}"/>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2257157" y="4435588"/>
            <a:ext cx="866969" cy="866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1492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Effect transition="in" filter="fade">
                                      <p:cBhvr>
                                        <p:cTn id="9" dur="500"/>
                                        <p:tgtEl>
                                          <p:spTgt spid="1026"/>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par>
                                <p:cTn id="25" presetID="53" presetClass="entr" presetSubtype="16"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par>
                                <p:cTn id="30" presetID="53" presetClass="entr" presetSubtype="16"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par>
                                <p:cTn id="35" presetID="53" presetClass="entr" presetSubtype="16"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par>
                                <p:cTn id="40" presetID="53" presetClass="entr" presetSubtype="16" fill="hold" nodeType="with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500" fill="hold"/>
                                        <p:tgtEl>
                                          <p:spTgt spid="11"/>
                                        </p:tgtEl>
                                        <p:attrNameLst>
                                          <p:attrName>ppt_w</p:attrName>
                                        </p:attrNameLst>
                                      </p:cBhvr>
                                      <p:tavLst>
                                        <p:tav tm="0">
                                          <p:val>
                                            <p:fltVal val="0"/>
                                          </p:val>
                                        </p:tav>
                                        <p:tav tm="100000">
                                          <p:val>
                                            <p:strVal val="#ppt_w"/>
                                          </p:val>
                                        </p:tav>
                                      </p:tavLst>
                                    </p:anim>
                                    <p:anim calcmode="lin" valueType="num">
                                      <p:cBhvr>
                                        <p:cTn id="43" dur="500" fill="hold"/>
                                        <p:tgtEl>
                                          <p:spTgt spid="11"/>
                                        </p:tgtEl>
                                        <p:attrNameLst>
                                          <p:attrName>ppt_h</p:attrName>
                                        </p:attrNameLst>
                                      </p:cBhvr>
                                      <p:tavLst>
                                        <p:tav tm="0">
                                          <p:val>
                                            <p:fltVal val="0"/>
                                          </p:val>
                                        </p:tav>
                                        <p:tav tm="100000">
                                          <p:val>
                                            <p:strVal val="#ppt_h"/>
                                          </p:val>
                                        </p:tav>
                                      </p:tavLst>
                                    </p:anim>
                                    <p:animEffect transition="in" filter="fade">
                                      <p:cBhvr>
                                        <p:cTn id="44" dur="500"/>
                                        <p:tgtEl>
                                          <p:spTgt spid="11"/>
                                        </p:tgtEl>
                                      </p:cBhvr>
                                    </p:animEffect>
                                  </p:childTnLst>
                                </p:cTn>
                              </p:par>
                              <p:par>
                                <p:cTn id="45" presetID="53" presetClass="entr" presetSubtype="16" fill="hold"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animEffect transition="in" filter="fade">
                                      <p:cBhvr>
                                        <p:cTn id="49" dur="500"/>
                                        <p:tgtEl>
                                          <p:spTgt spid="16"/>
                                        </p:tgtEl>
                                      </p:cBhvr>
                                    </p:animEffect>
                                  </p:childTnLst>
                                </p:cTn>
                              </p:par>
                              <p:par>
                                <p:cTn id="50" presetID="53" presetClass="entr" presetSubtype="16" fill="hold" nodeType="with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p:cTn id="52" dur="500" fill="hold"/>
                                        <p:tgtEl>
                                          <p:spTgt spid="15"/>
                                        </p:tgtEl>
                                        <p:attrNameLst>
                                          <p:attrName>ppt_w</p:attrName>
                                        </p:attrNameLst>
                                      </p:cBhvr>
                                      <p:tavLst>
                                        <p:tav tm="0">
                                          <p:val>
                                            <p:fltVal val="0"/>
                                          </p:val>
                                        </p:tav>
                                        <p:tav tm="100000">
                                          <p:val>
                                            <p:strVal val="#ppt_w"/>
                                          </p:val>
                                        </p:tav>
                                      </p:tavLst>
                                    </p:anim>
                                    <p:anim calcmode="lin" valueType="num">
                                      <p:cBhvr>
                                        <p:cTn id="53" dur="500" fill="hold"/>
                                        <p:tgtEl>
                                          <p:spTgt spid="15"/>
                                        </p:tgtEl>
                                        <p:attrNameLst>
                                          <p:attrName>ppt_h</p:attrName>
                                        </p:attrNameLst>
                                      </p:cBhvr>
                                      <p:tavLst>
                                        <p:tav tm="0">
                                          <p:val>
                                            <p:fltVal val="0"/>
                                          </p:val>
                                        </p:tav>
                                        <p:tav tm="100000">
                                          <p:val>
                                            <p:strVal val="#ppt_h"/>
                                          </p:val>
                                        </p:tav>
                                      </p:tavLst>
                                    </p:anim>
                                    <p:animEffect transition="in" filter="fade">
                                      <p:cBhvr>
                                        <p:cTn id="54" dur="500"/>
                                        <p:tgtEl>
                                          <p:spTgt spid="15"/>
                                        </p:tgtEl>
                                      </p:cBhvr>
                                    </p:animEffect>
                                  </p:childTnLst>
                                </p:cTn>
                              </p:par>
                              <p:par>
                                <p:cTn id="55" presetID="53" presetClass="entr" presetSubtype="16" fill="hold" nodeType="with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p:cTn id="57" dur="500" fill="hold"/>
                                        <p:tgtEl>
                                          <p:spTgt spid="14"/>
                                        </p:tgtEl>
                                        <p:attrNameLst>
                                          <p:attrName>ppt_w</p:attrName>
                                        </p:attrNameLst>
                                      </p:cBhvr>
                                      <p:tavLst>
                                        <p:tav tm="0">
                                          <p:val>
                                            <p:fltVal val="0"/>
                                          </p:val>
                                        </p:tav>
                                        <p:tav tm="100000">
                                          <p:val>
                                            <p:strVal val="#ppt_w"/>
                                          </p:val>
                                        </p:tav>
                                      </p:tavLst>
                                    </p:anim>
                                    <p:anim calcmode="lin" valueType="num">
                                      <p:cBhvr>
                                        <p:cTn id="58" dur="500" fill="hold"/>
                                        <p:tgtEl>
                                          <p:spTgt spid="14"/>
                                        </p:tgtEl>
                                        <p:attrNameLst>
                                          <p:attrName>ppt_h</p:attrName>
                                        </p:attrNameLst>
                                      </p:cBhvr>
                                      <p:tavLst>
                                        <p:tav tm="0">
                                          <p:val>
                                            <p:fltVal val="0"/>
                                          </p:val>
                                        </p:tav>
                                        <p:tav tm="100000">
                                          <p:val>
                                            <p:strVal val="#ppt_h"/>
                                          </p:val>
                                        </p:tav>
                                      </p:tavLst>
                                    </p:anim>
                                    <p:animEffect transition="in" filter="fade">
                                      <p:cBhvr>
                                        <p:cTn id="59" dur="500"/>
                                        <p:tgtEl>
                                          <p:spTgt spid="14"/>
                                        </p:tgtEl>
                                      </p:cBhvr>
                                    </p:animEffect>
                                  </p:childTnLst>
                                </p:cTn>
                              </p:par>
                              <p:par>
                                <p:cTn id="60" presetID="53" presetClass="entr" presetSubtype="16"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cBhvr>
                                        <p:cTn id="62" dur="500" fill="hold"/>
                                        <p:tgtEl>
                                          <p:spTgt spid="13"/>
                                        </p:tgtEl>
                                        <p:attrNameLst>
                                          <p:attrName>ppt_w</p:attrName>
                                        </p:attrNameLst>
                                      </p:cBhvr>
                                      <p:tavLst>
                                        <p:tav tm="0">
                                          <p:val>
                                            <p:fltVal val="0"/>
                                          </p:val>
                                        </p:tav>
                                        <p:tav tm="100000">
                                          <p:val>
                                            <p:strVal val="#ppt_w"/>
                                          </p:val>
                                        </p:tav>
                                      </p:tavLst>
                                    </p:anim>
                                    <p:anim calcmode="lin" valueType="num">
                                      <p:cBhvr>
                                        <p:cTn id="63" dur="500" fill="hold"/>
                                        <p:tgtEl>
                                          <p:spTgt spid="13"/>
                                        </p:tgtEl>
                                        <p:attrNameLst>
                                          <p:attrName>ppt_h</p:attrName>
                                        </p:attrNameLst>
                                      </p:cBhvr>
                                      <p:tavLst>
                                        <p:tav tm="0">
                                          <p:val>
                                            <p:fltVal val="0"/>
                                          </p:val>
                                        </p:tav>
                                        <p:tav tm="100000">
                                          <p:val>
                                            <p:strVal val="#ppt_h"/>
                                          </p:val>
                                        </p:tav>
                                      </p:tavLst>
                                    </p:anim>
                                    <p:animEffect transition="in" filter="fade">
                                      <p:cBhvr>
                                        <p:cTn id="64" dur="500"/>
                                        <p:tgtEl>
                                          <p:spTgt spid="13"/>
                                        </p:tgtEl>
                                      </p:cBhvr>
                                    </p:animEffect>
                                  </p:childTnLst>
                                </p:cTn>
                              </p:par>
                              <p:par>
                                <p:cTn id="65" presetID="53" presetClass="entr" presetSubtype="16" fill="hold" nodeType="with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p:cTn id="67" dur="500" fill="hold"/>
                                        <p:tgtEl>
                                          <p:spTgt spid="12"/>
                                        </p:tgtEl>
                                        <p:attrNameLst>
                                          <p:attrName>ppt_w</p:attrName>
                                        </p:attrNameLst>
                                      </p:cBhvr>
                                      <p:tavLst>
                                        <p:tav tm="0">
                                          <p:val>
                                            <p:fltVal val="0"/>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animEffect transition="in" filter="fade">
                                      <p:cBhvr>
                                        <p:cTn id="69" dur="500"/>
                                        <p:tgtEl>
                                          <p:spTgt spid="12"/>
                                        </p:tgtEl>
                                      </p:cBhvr>
                                    </p:animEffect>
                                  </p:childTnLst>
                                </p:cTn>
                              </p:par>
                              <p:par>
                                <p:cTn id="70" presetID="53" presetClass="entr" presetSubtype="16" fill="hold" nodeType="withEffect">
                                  <p:stCondLst>
                                    <p:cond delay="0"/>
                                  </p:stCondLst>
                                  <p:childTnLst>
                                    <p:set>
                                      <p:cBhvr>
                                        <p:cTn id="71" dur="1" fill="hold">
                                          <p:stCondLst>
                                            <p:cond delay="0"/>
                                          </p:stCondLst>
                                        </p:cTn>
                                        <p:tgtEl>
                                          <p:spTgt spid="4"/>
                                        </p:tgtEl>
                                        <p:attrNameLst>
                                          <p:attrName>style.visibility</p:attrName>
                                        </p:attrNameLst>
                                      </p:cBhvr>
                                      <p:to>
                                        <p:strVal val="visible"/>
                                      </p:to>
                                    </p:set>
                                    <p:anim calcmode="lin" valueType="num">
                                      <p:cBhvr>
                                        <p:cTn id="72" dur="500" fill="hold"/>
                                        <p:tgtEl>
                                          <p:spTgt spid="4"/>
                                        </p:tgtEl>
                                        <p:attrNameLst>
                                          <p:attrName>ppt_w</p:attrName>
                                        </p:attrNameLst>
                                      </p:cBhvr>
                                      <p:tavLst>
                                        <p:tav tm="0">
                                          <p:val>
                                            <p:fltVal val="0"/>
                                          </p:val>
                                        </p:tav>
                                        <p:tav tm="100000">
                                          <p:val>
                                            <p:strVal val="#ppt_w"/>
                                          </p:val>
                                        </p:tav>
                                      </p:tavLst>
                                    </p:anim>
                                    <p:anim calcmode="lin" valueType="num">
                                      <p:cBhvr>
                                        <p:cTn id="73" dur="500" fill="hold"/>
                                        <p:tgtEl>
                                          <p:spTgt spid="4"/>
                                        </p:tgtEl>
                                        <p:attrNameLst>
                                          <p:attrName>ppt_h</p:attrName>
                                        </p:attrNameLst>
                                      </p:cBhvr>
                                      <p:tavLst>
                                        <p:tav tm="0">
                                          <p:val>
                                            <p:fltVal val="0"/>
                                          </p:val>
                                        </p:tav>
                                        <p:tav tm="100000">
                                          <p:val>
                                            <p:strVal val="#ppt_h"/>
                                          </p:val>
                                        </p:tav>
                                      </p:tavLst>
                                    </p:anim>
                                    <p:animEffect transition="in" filter="fade">
                                      <p:cBhvr>
                                        <p:cTn id="74" dur="500"/>
                                        <p:tgtEl>
                                          <p:spTgt spid="4"/>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nodeType="clickEffect">
                                  <p:stCondLst>
                                    <p:cond delay="0"/>
                                  </p:stCondLst>
                                  <p:childTnLst>
                                    <p:set>
                                      <p:cBhvr>
                                        <p:cTn id="78" dur="1" fill="hold">
                                          <p:stCondLst>
                                            <p:cond delay="0"/>
                                          </p:stCondLst>
                                        </p:cTn>
                                        <p:tgtEl>
                                          <p:spTgt spid="21"/>
                                        </p:tgtEl>
                                        <p:attrNameLst>
                                          <p:attrName>style.visibility</p:attrName>
                                        </p:attrNameLst>
                                      </p:cBhvr>
                                      <p:to>
                                        <p:strVal val="visible"/>
                                      </p:to>
                                    </p:set>
                                    <p:anim calcmode="lin" valueType="num">
                                      <p:cBhvr>
                                        <p:cTn id="79" dur="500" fill="hold"/>
                                        <p:tgtEl>
                                          <p:spTgt spid="21"/>
                                        </p:tgtEl>
                                        <p:attrNameLst>
                                          <p:attrName>ppt_w</p:attrName>
                                        </p:attrNameLst>
                                      </p:cBhvr>
                                      <p:tavLst>
                                        <p:tav tm="0">
                                          <p:val>
                                            <p:fltVal val="0"/>
                                          </p:val>
                                        </p:tav>
                                        <p:tav tm="100000">
                                          <p:val>
                                            <p:strVal val="#ppt_w"/>
                                          </p:val>
                                        </p:tav>
                                      </p:tavLst>
                                    </p:anim>
                                    <p:anim calcmode="lin" valueType="num">
                                      <p:cBhvr>
                                        <p:cTn id="80" dur="500" fill="hold"/>
                                        <p:tgtEl>
                                          <p:spTgt spid="21"/>
                                        </p:tgtEl>
                                        <p:attrNameLst>
                                          <p:attrName>ppt_h</p:attrName>
                                        </p:attrNameLst>
                                      </p:cBhvr>
                                      <p:tavLst>
                                        <p:tav tm="0">
                                          <p:val>
                                            <p:fltVal val="0"/>
                                          </p:val>
                                        </p:tav>
                                        <p:tav tm="100000">
                                          <p:val>
                                            <p:strVal val="#ppt_h"/>
                                          </p:val>
                                        </p:tav>
                                      </p:tavLst>
                                    </p:anim>
                                    <p:animEffect transition="in" filter="fade">
                                      <p:cBhvr>
                                        <p:cTn id="81" dur="500"/>
                                        <p:tgtEl>
                                          <p:spTgt spid="21"/>
                                        </p:tgtEl>
                                      </p:cBhvr>
                                    </p:animEffect>
                                  </p:childTnLst>
                                </p:cTn>
                              </p:par>
                              <p:par>
                                <p:cTn id="82" presetID="53" presetClass="entr" presetSubtype="16" fill="hold" nodeType="withEffect">
                                  <p:stCondLst>
                                    <p:cond delay="0"/>
                                  </p:stCondLst>
                                  <p:childTnLst>
                                    <p:set>
                                      <p:cBhvr>
                                        <p:cTn id="83" dur="1" fill="hold">
                                          <p:stCondLst>
                                            <p:cond delay="0"/>
                                          </p:stCondLst>
                                        </p:cTn>
                                        <p:tgtEl>
                                          <p:spTgt spid="1030"/>
                                        </p:tgtEl>
                                        <p:attrNameLst>
                                          <p:attrName>style.visibility</p:attrName>
                                        </p:attrNameLst>
                                      </p:cBhvr>
                                      <p:to>
                                        <p:strVal val="visible"/>
                                      </p:to>
                                    </p:set>
                                    <p:anim calcmode="lin" valueType="num">
                                      <p:cBhvr>
                                        <p:cTn id="84" dur="500" fill="hold"/>
                                        <p:tgtEl>
                                          <p:spTgt spid="1030"/>
                                        </p:tgtEl>
                                        <p:attrNameLst>
                                          <p:attrName>ppt_w</p:attrName>
                                        </p:attrNameLst>
                                      </p:cBhvr>
                                      <p:tavLst>
                                        <p:tav tm="0">
                                          <p:val>
                                            <p:fltVal val="0"/>
                                          </p:val>
                                        </p:tav>
                                        <p:tav tm="100000">
                                          <p:val>
                                            <p:strVal val="#ppt_w"/>
                                          </p:val>
                                        </p:tav>
                                      </p:tavLst>
                                    </p:anim>
                                    <p:anim calcmode="lin" valueType="num">
                                      <p:cBhvr>
                                        <p:cTn id="85" dur="500" fill="hold"/>
                                        <p:tgtEl>
                                          <p:spTgt spid="1030"/>
                                        </p:tgtEl>
                                        <p:attrNameLst>
                                          <p:attrName>ppt_h</p:attrName>
                                        </p:attrNameLst>
                                      </p:cBhvr>
                                      <p:tavLst>
                                        <p:tav tm="0">
                                          <p:val>
                                            <p:fltVal val="0"/>
                                          </p:val>
                                        </p:tav>
                                        <p:tav tm="100000">
                                          <p:val>
                                            <p:strVal val="#ppt_h"/>
                                          </p:val>
                                        </p:tav>
                                      </p:tavLst>
                                    </p:anim>
                                    <p:animEffect transition="in" filter="fade">
                                      <p:cBhvr>
                                        <p:cTn id="86"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7" fill="hold" display="0">
                  <p:stCondLst>
                    <p:cond delay="indefinite"/>
                  </p:stCondLst>
                  <p:endCondLst>
                    <p:cond evt="onStopAudio" delay="0">
                      <p:tgtEl>
                        <p:sldTgt/>
                      </p:tgtEl>
                    </p:cond>
                  </p:endCondLst>
                </p:cTn>
                <p:tgtEl>
                  <p:spTgt spid="5"/>
                </p:tgtEl>
              </p:cMediaNode>
            </p:audio>
            <p:audio>
              <p:cMediaNode vol="80000">
                <p:cTn id="88" fill="hold" display="0">
                  <p:stCondLst>
                    <p:cond delay="indefinite"/>
                  </p:stCondLst>
                  <p:endCondLst>
                    <p:cond evt="onStopAudio" delay="0">
                      <p:tgtEl>
                        <p:sldTgt/>
                      </p:tgtEl>
                    </p:cond>
                  </p:endCondLst>
                </p:cTn>
                <p:tgtEl>
                  <p:spTgt spid="6"/>
                </p:tgtEl>
              </p:cMediaNode>
            </p:audio>
            <p:audio>
              <p:cMediaNode vol="80000">
                <p:cTn id="89" fill="hold" display="0">
                  <p:stCondLst>
                    <p:cond delay="indefinite"/>
                  </p:stCondLst>
                  <p:endCondLst>
                    <p:cond evt="onStopAudio" delay="0">
                      <p:tgtEl>
                        <p:sldTgt/>
                      </p:tgtEl>
                    </p:cond>
                  </p:endCondLst>
                </p:cTn>
                <p:tgtEl>
                  <p:spTgt spid="7"/>
                </p:tgtEl>
              </p:cMediaNode>
            </p:audio>
            <p:audio>
              <p:cMediaNode vol="80000">
                <p:cTn id="90" fill="hold" display="0">
                  <p:stCondLst>
                    <p:cond delay="indefinite"/>
                  </p:stCondLst>
                  <p:endCondLst>
                    <p:cond evt="onStopAudio" delay="0">
                      <p:tgtEl>
                        <p:sldTgt/>
                      </p:tgtEl>
                    </p:cond>
                  </p:endCondLst>
                </p:cTn>
                <p:tgtEl>
                  <p:spTgt spid="8"/>
                </p:tgtEl>
              </p:cMediaNode>
            </p:audio>
            <p:audio>
              <p:cMediaNode vol="80000">
                <p:cTn id="91" fill="hold" display="0">
                  <p:stCondLst>
                    <p:cond delay="indefinite"/>
                  </p:stCondLst>
                  <p:endCondLst>
                    <p:cond evt="onStopAudio" delay="0">
                      <p:tgtEl>
                        <p:sldTgt/>
                      </p:tgtEl>
                    </p:cond>
                  </p:endCondLst>
                </p:cTn>
                <p:tgtEl>
                  <p:spTgt spid="9"/>
                </p:tgtEl>
              </p:cMediaNode>
            </p:audio>
            <p:audio>
              <p:cMediaNode vol="80000">
                <p:cTn id="92" fill="hold" display="0">
                  <p:stCondLst>
                    <p:cond delay="indefinite"/>
                  </p:stCondLst>
                  <p:endCondLst>
                    <p:cond evt="onStopAudio" delay="0">
                      <p:tgtEl>
                        <p:sldTgt/>
                      </p:tgtEl>
                    </p:cond>
                  </p:endCondLst>
                </p:cTn>
                <p:tgtEl>
                  <p:spTgt spid="10"/>
                </p:tgtEl>
              </p:cMediaNode>
            </p:audio>
            <p:audio>
              <p:cMediaNode vol="80000">
                <p:cTn id="93" fill="hold" display="0">
                  <p:stCondLst>
                    <p:cond delay="indefinite"/>
                  </p:stCondLst>
                  <p:endCondLst>
                    <p:cond evt="onStopAudio" delay="0">
                      <p:tgtEl>
                        <p:sldTgt/>
                      </p:tgtEl>
                    </p:cond>
                  </p:endCondLst>
                </p:cTn>
                <p:tgtEl>
                  <p:spTgt spid="11"/>
                </p:tgtEl>
              </p:cMediaNode>
            </p:audio>
            <p:audio>
              <p:cMediaNode vol="80000">
                <p:cTn id="94" fill="hold" display="0">
                  <p:stCondLst>
                    <p:cond delay="indefinite"/>
                  </p:stCondLst>
                  <p:endCondLst>
                    <p:cond evt="onStopAudio" delay="0">
                      <p:tgtEl>
                        <p:sldTgt/>
                      </p:tgtEl>
                    </p:cond>
                  </p:endCondLst>
                </p:cTn>
                <p:tgtEl>
                  <p:spTgt spid="12"/>
                </p:tgtEl>
              </p:cMediaNode>
            </p:audio>
            <p:audio>
              <p:cMediaNode vol="80000">
                <p:cTn id="95" fill="hold" display="0">
                  <p:stCondLst>
                    <p:cond delay="indefinite"/>
                  </p:stCondLst>
                  <p:endCondLst>
                    <p:cond evt="onStopAudio" delay="0">
                      <p:tgtEl>
                        <p:sldTgt/>
                      </p:tgtEl>
                    </p:cond>
                  </p:endCondLst>
                </p:cTn>
                <p:tgtEl>
                  <p:spTgt spid="13"/>
                </p:tgtEl>
              </p:cMediaNode>
            </p:audio>
            <p:audio>
              <p:cMediaNode vol="80000">
                <p:cTn id="96" fill="hold" display="0">
                  <p:stCondLst>
                    <p:cond delay="indefinite"/>
                  </p:stCondLst>
                  <p:endCondLst>
                    <p:cond evt="onStopAudio" delay="0">
                      <p:tgtEl>
                        <p:sldTgt/>
                      </p:tgtEl>
                    </p:cond>
                  </p:endCondLst>
                </p:cTn>
                <p:tgtEl>
                  <p:spTgt spid="14"/>
                </p:tgtEl>
              </p:cMediaNode>
            </p:audio>
            <p:audio>
              <p:cMediaNode vol="80000">
                <p:cTn id="97" fill="hold" display="0">
                  <p:stCondLst>
                    <p:cond delay="indefinite"/>
                  </p:stCondLst>
                  <p:endCondLst>
                    <p:cond evt="onStopAudio" delay="0">
                      <p:tgtEl>
                        <p:sldTgt/>
                      </p:tgtEl>
                    </p:cond>
                  </p:endCondLst>
                </p:cTn>
                <p:tgtEl>
                  <p:spTgt spid="15"/>
                </p:tgtEl>
              </p:cMediaNode>
            </p:audio>
            <p:audio>
              <p:cMediaNode vol="80000">
                <p:cTn id="98" fill="hold" display="0">
                  <p:stCondLst>
                    <p:cond delay="indefinite"/>
                  </p:stCondLst>
                  <p:endCondLst>
                    <p:cond evt="onStopAudio" delay="0">
                      <p:tgtEl>
                        <p:sldTgt/>
                      </p:tgtEl>
                    </p:cond>
                  </p:endCondLst>
                </p:cTn>
                <p:tgtEl>
                  <p:spTgt spid="1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438F-9CEF-54DF-1E05-49996D901FF7}"/>
              </a:ext>
            </a:extLst>
          </p:cNvPr>
          <p:cNvSpPr>
            <a:spLocks noGrp="1"/>
          </p:cNvSpPr>
          <p:nvPr>
            <p:ph type="title"/>
          </p:nvPr>
        </p:nvSpPr>
        <p:spPr>
          <a:xfrm>
            <a:off x="838200" y="365126"/>
            <a:ext cx="10515600" cy="1003322"/>
          </a:xfrm>
        </p:spPr>
        <p:txBody>
          <a:bodyPr/>
          <a:lstStyle/>
          <a:p>
            <a:r>
              <a:rPr lang="fr-FR" dirty="0"/>
              <a:t>Practice </a:t>
            </a:r>
            <a:r>
              <a:rPr lang="fr-FR" dirty="0" err="1"/>
              <a:t>your</a:t>
            </a:r>
            <a:r>
              <a:rPr lang="fr-FR" dirty="0"/>
              <a:t> </a:t>
            </a:r>
            <a:r>
              <a:rPr lang="fr-FR" dirty="0" err="1"/>
              <a:t>pronunciation</a:t>
            </a:r>
            <a:r>
              <a:rPr lang="fr-FR" dirty="0"/>
              <a:t> !</a:t>
            </a:r>
          </a:p>
        </p:txBody>
      </p:sp>
      <p:sp>
        <p:nvSpPr>
          <p:cNvPr id="3" name="Espace réservé du contenu 2">
            <a:extLst>
              <a:ext uri="{FF2B5EF4-FFF2-40B4-BE49-F238E27FC236}">
                <a16:creationId xmlns:a16="http://schemas.microsoft.com/office/drawing/2014/main" id="{83D0AC32-3D22-044B-2D6B-A3180D1C29DB}"/>
              </a:ext>
            </a:extLst>
          </p:cNvPr>
          <p:cNvSpPr>
            <a:spLocks noGrp="1"/>
          </p:cNvSpPr>
          <p:nvPr>
            <p:ph idx="1"/>
          </p:nvPr>
        </p:nvSpPr>
        <p:spPr>
          <a:xfrm>
            <a:off x="805905" y="1579683"/>
            <a:ext cx="10515600" cy="4351338"/>
          </a:xfrm>
        </p:spPr>
        <p:txBody>
          <a:bodyPr/>
          <a:lstStyle/>
          <a:p>
            <a:pPr marL="514350" indent="-514350">
              <a:buAutoNum type="arabicParenR"/>
            </a:pPr>
            <a:r>
              <a:rPr lang="fr-FR" dirty="0">
                <a:solidFill>
                  <a:srgbClr val="0563C1"/>
                </a:solidFill>
                <a:hlinkClick r:id="rId2">
                  <a:extLst>
                    <a:ext uri="{A12FA001-AC4F-418D-AE19-62706E023703}">
                      <ahyp:hlinkClr xmlns:ahyp="http://schemas.microsoft.com/office/drawing/2018/hyperlinkcolor" val="tx"/>
                    </a:ext>
                  </a:extLst>
                </a:hlinkClick>
              </a:rPr>
              <a:t>Click </a:t>
            </a:r>
            <a:r>
              <a:rPr lang="fr-FR" dirty="0" err="1">
                <a:solidFill>
                  <a:srgbClr val="0563C1"/>
                </a:solidFill>
                <a:hlinkClick r:id="rId2">
                  <a:extLst>
                    <a:ext uri="{A12FA001-AC4F-418D-AE19-62706E023703}">
                      <ahyp:hlinkClr xmlns:ahyp="http://schemas.microsoft.com/office/drawing/2018/hyperlinkcolor" val="tx"/>
                    </a:ext>
                  </a:extLst>
                </a:hlinkClick>
              </a:rPr>
              <a:t>here</a:t>
            </a:r>
            <a:r>
              <a:rPr lang="fr-FR" dirty="0">
                <a:solidFill>
                  <a:srgbClr val="0563C1"/>
                </a:solidFill>
                <a:hlinkClick r:id="rId2">
                  <a:extLst>
                    <a:ext uri="{A12FA001-AC4F-418D-AE19-62706E023703}">
                      <ahyp:hlinkClr xmlns:ahyp="http://schemas.microsoft.com/office/drawing/2018/hyperlinkcolor" val="tx"/>
                    </a:ext>
                  </a:extLst>
                </a:hlinkClick>
              </a:rPr>
              <a:t> :</a:t>
            </a:r>
            <a:r>
              <a:rPr lang="fr-FR" dirty="0">
                <a:hlinkClick r:id="rId2">
                  <a:extLst>
                    <a:ext uri="{A12FA001-AC4F-418D-AE19-62706E023703}">
                      <ahyp:hlinkClr xmlns:ahyp="http://schemas.microsoft.com/office/drawing/2018/hyperlinkcolor" val="tx"/>
                    </a:ext>
                  </a:extLst>
                </a:hlinkClick>
              </a:rPr>
              <a:t> </a:t>
            </a:r>
            <a:r>
              <a:rPr lang="fr-FR" dirty="0">
                <a:solidFill>
                  <a:srgbClr val="0563C1"/>
                </a:solidFill>
                <a:hlinkClick r:id="rId2">
                  <a:extLst>
                    <a:ext uri="{A12FA001-AC4F-418D-AE19-62706E023703}">
                      <ahyp:hlinkClr xmlns:ahyp="http://schemas.microsoft.com/office/drawing/2018/hyperlinkcolor" val="tx"/>
                    </a:ext>
                  </a:extLst>
                </a:hlinkClick>
              </a:rPr>
              <a:t>https://ttsfree.com/speech-to-text</a:t>
            </a:r>
            <a:endParaRPr lang="fr-FR" dirty="0"/>
          </a:p>
          <a:p>
            <a:pPr marL="514350" indent="-514350">
              <a:buAutoNum type="arabicParenR"/>
            </a:pPr>
            <a:r>
              <a:rPr lang="fr-FR" dirty="0"/>
              <a:t>Set the </a:t>
            </a:r>
            <a:r>
              <a:rPr lang="fr-FR" dirty="0" err="1"/>
              <a:t>spoken</a:t>
            </a:r>
            <a:r>
              <a:rPr lang="fr-FR" dirty="0"/>
              <a:t> </a:t>
            </a:r>
            <a:r>
              <a:rPr lang="fr-FR" dirty="0" err="1"/>
              <a:t>language</a:t>
            </a:r>
            <a:r>
              <a:rPr lang="fr-FR" dirty="0"/>
              <a:t> in French</a:t>
            </a:r>
          </a:p>
          <a:p>
            <a:pPr marL="514350" indent="-514350">
              <a:buAutoNum type="arabicParenR"/>
            </a:pPr>
            <a:r>
              <a:rPr lang="fr-FR" dirty="0"/>
              <a:t>Click on the </a:t>
            </a:r>
            <a:r>
              <a:rPr lang="fr-FR" dirty="0" err="1"/>
              <a:t>mic</a:t>
            </a:r>
            <a:endParaRPr lang="fr-FR" dirty="0"/>
          </a:p>
          <a:p>
            <a:pPr marL="514350" indent="-514350">
              <a:buAutoNum type="arabicParenR"/>
            </a:pPr>
            <a:r>
              <a:rPr lang="fr-FR" dirty="0"/>
              <a:t>Practice </a:t>
            </a:r>
            <a:r>
              <a:rPr lang="fr-FR" dirty="0">
                <a:sym typeface="Wingdings" panose="05000000000000000000" pitchFamily="2" charset="2"/>
              </a:rPr>
              <a:t> </a:t>
            </a:r>
          </a:p>
          <a:p>
            <a:pPr marL="514350" indent="-514350">
              <a:buAutoNum type="arabicParenR"/>
            </a:pPr>
            <a:endParaRPr lang="fr-FR" dirty="0">
              <a:sym typeface="Wingdings" panose="05000000000000000000" pitchFamily="2" charset="2"/>
            </a:endParaRPr>
          </a:p>
          <a:p>
            <a:pPr marL="0" indent="0">
              <a:buNone/>
            </a:pPr>
            <a:r>
              <a:rPr lang="fr-FR" dirty="0" err="1">
                <a:solidFill>
                  <a:srgbClr val="00B050"/>
                </a:solidFill>
                <a:sym typeface="Wingdings" panose="05000000000000000000" pitchFamily="2" charset="2"/>
              </a:rPr>
              <a:t>Listen</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again</a:t>
            </a:r>
            <a:r>
              <a:rPr lang="fr-FR" dirty="0">
                <a:solidFill>
                  <a:srgbClr val="00B050"/>
                </a:solidFill>
                <a:sym typeface="Wingdings" panose="05000000000000000000" pitchFamily="2" charset="2"/>
              </a:rPr>
              <a:t> if </a:t>
            </a:r>
            <a:r>
              <a:rPr lang="fr-FR" dirty="0" err="1">
                <a:solidFill>
                  <a:srgbClr val="00B050"/>
                </a:solidFill>
                <a:sym typeface="Wingdings" panose="05000000000000000000" pitchFamily="2" charset="2"/>
              </a:rPr>
              <a:t>you</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need</a:t>
            </a:r>
            <a:endParaRPr lang="fr-FR" dirty="0">
              <a:solidFill>
                <a:srgbClr val="00B050"/>
              </a:solidFill>
            </a:endParaRPr>
          </a:p>
          <a:p>
            <a:endParaRPr lang="fr-FR" dirty="0"/>
          </a:p>
        </p:txBody>
      </p:sp>
      <p:pic>
        <p:nvPicPr>
          <p:cNvPr id="5" name="Image 4">
            <a:extLst>
              <a:ext uri="{FF2B5EF4-FFF2-40B4-BE49-F238E27FC236}">
                <a16:creationId xmlns:a16="http://schemas.microsoft.com/office/drawing/2014/main" id="{4C795CB6-5459-79CA-63F6-7EBB0D4A5117}"/>
              </a:ext>
            </a:extLst>
          </p:cNvPr>
          <p:cNvPicPr>
            <a:picLocks noChangeAspect="1"/>
          </p:cNvPicPr>
          <p:nvPr/>
        </p:nvPicPr>
        <p:blipFill>
          <a:blip r:embed="rId3"/>
          <a:stretch>
            <a:fillRect/>
          </a:stretch>
        </p:blipFill>
        <p:spPr>
          <a:xfrm>
            <a:off x="4792288" y="2859635"/>
            <a:ext cx="6691745" cy="3441003"/>
          </a:xfrm>
          <a:prstGeom prst="rect">
            <a:avLst/>
          </a:prstGeom>
        </p:spPr>
      </p:pic>
      <p:cxnSp>
        <p:nvCxnSpPr>
          <p:cNvPr id="7" name="Connecteur droit avec flèche 6">
            <a:extLst>
              <a:ext uri="{FF2B5EF4-FFF2-40B4-BE49-F238E27FC236}">
                <a16:creationId xmlns:a16="http://schemas.microsoft.com/office/drawing/2014/main" id="{E0374E95-E3C9-4978-21AB-81F4FA70F477}"/>
              </a:ext>
            </a:extLst>
          </p:cNvPr>
          <p:cNvCxnSpPr>
            <a:cxnSpLocks/>
          </p:cNvCxnSpPr>
          <p:nvPr/>
        </p:nvCxnSpPr>
        <p:spPr>
          <a:xfrm>
            <a:off x="6438637" y="2415277"/>
            <a:ext cx="3291840" cy="8891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AE1323E-297B-C41E-B891-2455FC56F2D9}"/>
              </a:ext>
            </a:extLst>
          </p:cNvPr>
          <p:cNvCxnSpPr>
            <a:cxnSpLocks/>
          </p:cNvCxnSpPr>
          <p:nvPr/>
        </p:nvCxnSpPr>
        <p:spPr>
          <a:xfrm>
            <a:off x="3828918" y="2905246"/>
            <a:ext cx="3733680" cy="30257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empowerment speak Sticker by unblush">
            <a:extLst>
              <a:ext uri="{FF2B5EF4-FFF2-40B4-BE49-F238E27FC236}">
                <a16:creationId xmlns:a16="http://schemas.microsoft.com/office/drawing/2014/main" id="{AB854556-99EE-FD39-2FDE-1726C5F4CB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9472" y="257566"/>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1661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70" name="Picture 2" descr="Voici une illustration pour réviser le vocabulaire du corps humain: Je vous  propose encore quelques pag… | Parties du corps humain, Partie du corps, Le  corps">
            <a:extLst>
              <a:ext uri="{FF2B5EF4-FFF2-40B4-BE49-F238E27FC236}">
                <a16:creationId xmlns:a16="http://schemas.microsoft.com/office/drawing/2014/main" id="{A2B61D27-6852-CCB0-ACE2-48F4041588A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9670"/>
          <a:stretch/>
        </p:blipFill>
        <p:spPr bwMode="auto">
          <a:xfrm>
            <a:off x="1088943" y="257514"/>
            <a:ext cx="3620215" cy="644362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A5062CBC-E8C6-ECB5-C7FA-4E1F93A985C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32" t="18272" r="632" b="4975"/>
          <a:stretch/>
        </p:blipFill>
        <p:spPr bwMode="auto">
          <a:xfrm>
            <a:off x="5900717" y="666206"/>
            <a:ext cx="6005705" cy="6146073"/>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969E6E45-13EB-FDD3-CB4F-77AC310A7F40}"/>
              </a:ext>
            </a:extLst>
          </p:cNvPr>
          <p:cNvSpPr txBox="1"/>
          <p:nvPr/>
        </p:nvSpPr>
        <p:spPr>
          <a:xfrm>
            <a:off x="6368143" y="311300"/>
            <a:ext cx="1312817" cy="369332"/>
          </a:xfrm>
          <a:prstGeom prst="rect">
            <a:avLst/>
          </a:prstGeom>
          <a:noFill/>
        </p:spPr>
        <p:txBody>
          <a:bodyPr wrap="square" rtlCol="0">
            <a:spAutoFit/>
          </a:bodyPr>
          <a:lstStyle/>
          <a:p>
            <a:pPr algn="ctr"/>
            <a:r>
              <a:rPr lang="fr-FR" dirty="0"/>
              <a:t>A</a:t>
            </a:r>
          </a:p>
        </p:txBody>
      </p:sp>
      <p:sp>
        <p:nvSpPr>
          <p:cNvPr id="6" name="ZoneTexte 5">
            <a:extLst>
              <a:ext uri="{FF2B5EF4-FFF2-40B4-BE49-F238E27FC236}">
                <a16:creationId xmlns:a16="http://schemas.microsoft.com/office/drawing/2014/main" id="{8335F7B8-55F7-8D52-695E-4E5D0B5408A6}"/>
              </a:ext>
            </a:extLst>
          </p:cNvPr>
          <p:cNvSpPr txBox="1"/>
          <p:nvPr/>
        </p:nvSpPr>
        <p:spPr>
          <a:xfrm>
            <a:off x="7680960" y="311300"/>
            <a:ext cx="1312817" cy="369332"/>
          </a:xfrm>
          <a:prstGeom prst="rect">
            <a:avLst/>
          </a:prstGeom>
          <a:noFill/>
        </p:spPr>
        <p:txBody>
          <a:bodyPr wrap="square" rtlCol="0">
            <a:spAutoFit/>
          </a:bodyPr>
          <a:lstStyle/>
          <a:p>
            <a:pPr algn="ctr"/>
            <a:r>
              <a:rPr lang="fr-FR" dirty="0"/>
              <a:t>B</a:t>
            </a:r>
          </a:p>
        </p:txBody>
      </p:sp>
      <p:sp>
        <p:nvSpPr>
          <p:cNvPr id="7" name="ZoneTexte 6">
            <a:extLst>
              <a:ext uri="{FF2B5EF4-FFF2-40B4-BE49-F238E27FC236}">
                <a16:creationId xmlns:a16="http://schemas.microsoft.com/office/drawing/2014/main" id="{B7EB8987-A841-0584-E2D2-B75F901255A2}"/>
              </a:ext>
            </a:extLst>
          </p:cNvPr>
          <p:cNvSpPr txBox="1"/>
          <p:nvPr/>
        </p:nvSpPr>
        <p:spPr>
          <a:xfrm>
            <a:off x="8936226" y="311300"/>
            <a:ext cx="1312817" cy="369332"/>
          </a:xfrm>
          <a:prstGeom prst="rect">
            <a:avLst/>
          </a:prstGeom>
          <a:noFill/>
        </p:spPr>
        <p:txBody>
          <a:bodyPr wrap="square" rtlCol="0">
            <a:spAutoFit/>
          </a:bodyPr>
          <a:lstStyle/>
          <a:p>
            <a:pPr algn="ctr"/>
            <a:r>
              <a:rPr lang="fr-FR" dirty="0"/>
              <a:t>C</a:t>
            </a:r>
          </a:p>
        </p:txBody>
      </p:sp>
      <p:sp>
        <p:nvSpPr>
          <p:cNvPr id="8" name="ZoneTexte 7">
            <a:extLst>
              <a:ext uri="{FF2B5EF4-FFF2-40B4-BE49-F238E27FC236}">
                <a16:creationId xmlns:a16="http://schemas.microsoft.com/office/drawing/2014/main" id="{3D993577-4721-96D0-52E6-F030BAB47951}"/>
              </a:ext>
            </a:extLst>
          </p:cNvPr>
          <p:cNvSpPr txBox="1"/>
          <p:nvPr/>
        </p:nvSpPr>
        <p:spPr>
          <a:xfrm>
            <a:off x="10191492" y="311300"/>
            <a:ext cx="1312817" cy="369332"/>
          </a:xfrm>
          <a:prstGeom prst="rect">
            <a:avLst/>
          </a:prstGeom>
          <a:noFill/>
        </p:spPr>
        <p:txBody>
          <a:bodyPr wrap="square" rtlCol="0">
            <a:spAutoFit/>
          </a:bodyPr>
          <a:lstStyle/>
          <a:p>
            <a:pPr algn="ctr"/>
            <a:r>
              <a:rPr lang="fr-FR" dirty="0"/>
              <a:t>D</a:t>
            </a:r>
          </a:p>
        </p:txBody>
      </p:sp>
      <p:sp>
        <p:nvSpPr>
          <p:cNvPr id="9" name="ZoneTexte 8">
            <a:extLst>
              <a:ext uri="{FF2B5EF4-FFF2-40B4-BE49-F238E27FC236}">
                <a16:creationId xmlns:a16="http://schemas.microsoft.com/office/drawing/2014/main" id="{3BAAF6FE-F22C-29CB-B6E7-320282601AA9}"/>
              </a:ext>
            </a:extLst>
          </p:cNvPr>
          <p:cNvSpPr txBox="1"/>
          <p:nvPr/>
        </p:nvSpPr>
        <p:spPr>
          <a:xfrm>
            <a:off x="5621384" y="1110343"/>
            <a:ext cx="474616" cy="369332"/>
          </a:xfrm>
          <a:prstGeom prst="rect">
            <a:avLst/>
          </a:prstGeom>
          <a:noFill/>
        </p:spPr>
        <p:txBody>
          <a:bodyPr wrap="square" rtlCol="0">
            <a:spAutoFit/>
          </a:bodyPr>
          <a:lstStyle/>
          <a:p>
            <a:pPr algn="ctr"/>
            <a:r>
              <a:rPr lang="fr-FR" dirty="0"/>
              <a:t>1</a:t>
            </a:r>
          </a:p>
        </p:txBody>
      </p:sp>
      <p:sp>
        <p:nvSpPr>
          <p:cNvPr id="10" name="ZoneTexte 9">
            <a:extLst>
              <a:ext uri="{FF2B5EF4-FFF2-40B4-BE49-F238E27FC236}">
                <a16:creationId xmlns:a16="http://schemas.microsoft.com/office/drawing/2014/main" id="{85AF4EBC-AD3D-7E75-DD2A-84E8C3AB2F40}"/>
              </a:ext>
            </a:extLst>
          </p:cNvPr>
          <p:cNvSpPr txBox="1"/>
          <p:nvPr/>
        </p:nvSpPr>
        <p:spPr>
          <a:xfrm>
            <a:off x="5621384" y="2053046"/>
            <a:ext cx="474616" cy="369332"/>
          </a:xfrm>
          <a:prstGeom prst="rect">
            <a:avLst/>
          </a:prstGeom>
          <a:noFill/>
        </p:spPr>
        <p:txBody>
          <a:bodyPr wrap="square" rtlCol="0">
            <a:spAutoFit/>
          </a:bodyPr>
          <a:lstStyle/>
          <a:p>
            <a:pPr algn="ctr"/>
            <a:r>
              <a:rPr lang="fr-FR" dirty="0"/>
              <a:t>2</a:t>
            </a:r>
          </a:p>
        </p:txBody>
      </p:sp>
      <p:sp>
        <p:nvSpPr>
          <p:cNvPr id="11" name="ZoneTexte 10">
            <a:extLst>
              <a:ext uri="{FF2B5EF4-FFF2-40B4-BE49-F238E27FC236}">
                <a16:creationId xmlns:a16="http://schemas.microsoft.com/office/drawing/2014/main" id="{AF6E4933-83CE-9136-B045-055410DCFC33}"/>
              </a:ext>
            </a:extLst>
          </p:cNvPr>
          <p:cNvSpPr txBox="1"/>
          <p:nvPr/>
        </p:nvSpPr>
        <p:spPr>
          <a:xfrm>
            <a:off x="5621384" y="2995749"/>
            <a:ext cx="474616" cy="369332"/>
          </a:xfrm>
          <a:prstGeom prst="rect">
            <a:avLst/>
          </a:prstGeom>
          <a:noFill/>
        </p:spPr>
        <p:txBody>
          <a:bodyPr wrap="square" rtlCol="0">
            <a:spAutoFit/>
          </a:bodyPr>
          <a:lstStyle/>
          <a:p>
            <a:pPr algn="ctr"/>
            <a:r>
              <a:rPr lang="fr-FR" dirty="0"/>
              <a:t>3</a:t>
            </a:r>
          </a:p>
        </p:txBody>
      </p:sp>
      <p:sp>
        <p:nvSpPr>
          <p:cNvPr id="12" name="ZoneTexte 11">
            <a:extLst>
              <a:ext uri="{FF2B5EF4-FFF2-40B4-BE49-F238E27FC236}">
                <a16:creationId xmlns:a16="http://schemas.microsoft.com/office/drawing/2014/main" id="{1DA69DDB-3B03-F095-FB87-FD58FB8D7DCA}"/>
              </a:ext>
            </a:extLst>
          </p:cNvPr>
          <p:cNvSpPr txBox="1"/>
          <p:nvPr/>
        </p:nvSpPr>
        <p:spPr>
          <a:xfrm>
            <a:off x="5621384" y="4066291"/>
            <a:ext cx="474616" cy="369332"/>
          </a:xfrm>
          <a:prstGeom prst="rect">
            <a:avLst/>
          </a:prstGeom>
          <a:noFill/>
        </p:spPr>
        <p:txBody>
          <a:bodyPr wrap="square" rtlCol="0">
            <a:spAutoFit/>
          </a:bodyPr>
          <a:lstStyle/>
          <a:p>
            <a:pPr algn="ctr"/>
            <a:r>
              <a:rPr lang="fr-FR" dirty="0"/>
              <a:t>4</a:t>
            </a:r>
          </a:p>
        </p:txBody>
      </p:sp>
      <p:sp>
        <p:nvSpPr>
          <p:cNvPr id="13" name="ZoneTexte 12">
            <a:extLst>
              <a:ext uri="{FF2B5EF4-FFF2-40B4-BE49-F238E27FC236}">
                <a16:creationId xmlns:a16="http://schemas.microsoft.com/office/drawing/2014/main" id="{F9DF19A0-063E-0222-3A6E-0D5AF18914C3}"/>
              </a:ext>
            </a:extLst>
          </p:cNvPr>
          <p:cNvSpPr txBox="1"/>
          <p:nvPr/>
        </p:nvSpPr>
        <p:spPr>
          <a:xfrm>
            <a:off x="5621384" y="5069953"/>
            <a:ext cx="474616" cy="369332"/>
          </a:xfrm>
          <a:prstGeom prst="rect">
            <a:avLst/>
          </a:prstGeom>
          <a:noFill/>
        </p:spPr>
        <p:txBody>
          <a:bodyPr wrap="square" rtlCol="0">
            <a:spAutoFit/>
          </a:bodyPr>
          <a:lstStyle/>
          <a:p>
            <a:pPr algn="ctr"/>
            <a:r>
              <a:rPr lang="fr-FR" dirty="0"/>
              <a:t>5</a:t>
            </a:r>
          </a:p>
        </p:txBody>
      </p:sp>
      <p:sp>
        <p:nvSpPr>
          <p:cNvPr id="14" name="ZoneTexte 13">
            <a:extLst>
              <a:ext uri="{FF2B5EF4-FFF2-40B4-BE49-F238E27FC236}">
                <a16:creationId xmlns:a16="http://schemas.microsoft.com/office/drawing/2014/main" id="{1991095B-5E5F-15EF-B447-7899B6209A58}"/>
              </a:ext>
            </a:extLst>
          </p:cNvPr>
          <p:cNvSpPr txBox="1"/>
          <p:nvPr/>
        </p:nvSpPr>
        <p:spPr>
          <a:xfrm>
            <a:off x="5621384" y="6073615"/>
            <a:ext cx="474616" cy="369332"/>
          </a:xfrm>
          <a:prstGeom prst="rect">
            <a:avLst/>
          </a:prstGeom>
          <a:noFill/>
        </p:spPr>
        <p:txBody>
          <a:bodyPr wrap="square" rtlCol="0">
            <a:spAutoFit/>
          </a:bodyPr>
          <a:lstStyle/>
          <a:p>
            <a:pPr algn="ctr"/>
            <a:r>
              <a:rPr lang="fr-FR" dirty="0"/>
              <a:t>6</a:t>
            </a:r>
          </a:p>
        </p:txBody>
      </p:sp>
      <p:graphicFrame>
        <p:nvGraphicFramePr>
          <p:cNvPr id="2" name="Diagramme 1">
            <a:extLst>
              <a:ext uri="{FF2B5EF4-FFF2-40B4-BE49-F238E27FC236}">
                <a16:creationId xmlns:a16="http://schemas.microsoft.com/office/drawing/2014/main" id="{75783947-9983-C2EA-7B11-A9E0329D38B6}"/>
              </a:ext>
            </a:extLst>
          </p:cNvPr>
          <p:cNvGraphicFramePr/>
          <p:nvPr>
            <p:extLst>
              <p:ext uri="{D42A27DB-BD31-4B8C-83A1-F6EECF244321}">
                <p14:modId xmlns:p14="http://schemas.microsoft.com/office/powerpoint/2010/main" val="3312808853"/>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42974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C3CEAD42-52E1-7F4F-2ECB-4C4087077F07}"/>
              </a:ext>
            </a:extLst>
          </p:cNvPr>
          <p:cNvGraphicFramePr>
            <a:graphicFrameLocks/>
          </p:cNvGraphicFramePr>
          <p:nvPr>
            <p:extLst>
              <p:ext uri="{D42A27DB-BD31-4B8C-83A1-F6EECF244321}">
                <p14:modId xmlns:p14="http://schemas.microsoft.com/office/powerpoint/2010/main" val="3381564295"/>
              </p:ext>
            </p:extLst>
          </p:nvPr>
        </p:nvGraphicFramePr>
        <p:xfrm>
          <a:off x="1332148" y="1484145"/>
          <a:ext cx="9527702" cy="4499313"/>
        </p:xfrm>
        <a:graphic>
          <a:graphicData uri="http://schemas.openxmlformats.org/drawingml/2006/table">
            <a:tbl>
              <a:tblPr firstRow="1" firstCol="1" bandRow="1">
                <a:tableStyleId>{69012ECD-51FC-41F1-AA8D-1B2483CD663E}</a:tableStyleId>
              </a:tblPr>
              <a:tblGrid>
                <a:gridCol w="9527702">
                  <a:extLst>
                    <a:ext uri="{9D8B030D-6E8A-4147-A177-3AD203B41FA5}">
                      <a16:colId xmlns:a16="http://schemas.microsoft.com/office/drawing/2014/main" val="1706107147"/>
                    </a:ext>
                  </a:extLst>
                </a:gridCol>
              </a:tblGrid>
              <a:tr h="553212">
                <a:tc>
                  <a:txBody>
                    <a:bodyPr/>
                    <a:lstStyle/>
                    <a:p>
                      <a:pPr algn="ctr">
                        <a:lnSpc>
                          <a:spcPct val="107000"/>
                        </a:lnSpc>
                        <a:spcAft>
                          <a:spcPts val="800"/>
                        </a:spcAft>
                      </a:pPr>
                      <a:r>
                        <a:rPr lang="fr-FR" sz="3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La description physique</a:t>
                      </a:r>
                    </a:p>
                  </a:txBody>
                  <a:tcPr marL="109022" marR="10902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8978612"/>
                  </a:ext>
                </a:extLst>
              </a:tr>
              <a:tr h="549968">
                <a:tc>
                  <a:txBody>
                    <a:bodyPr/>
                    <a:lstStyle/>
                    <a:p>
                      <a:pPr>
                        <a:lnSpc>
                          <a:spcPct val="107000"/>
                        </a:lnSpc>
                        <a:spcAft>
                          <a:spcPts val="800"/>
                        </a:spcAft>
                      </a:pPr>
                      <a:r>
                        <a:rPr lang="fr-FR" sz="3300" b="0" dirty="0">
                          <a:solidFill>
                            <a:schemeClr val="tx1"/>
                          </a:solidFill>
                          <a:effectLst/>
                        </a:rPr>
                        <a:t>Elle est petite</a:t>
                      </a:r>
                      <a:endParaRPr lang="fr-FR" sz="33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022" marR="10902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9118166"/>
                  </a:ext>
                </a:extLst>
              </a:tr>
              <a:tr h="549968">
                <a:tc>
                  <a:txBody>
                    <a:bodyPr/>
                    <a:lstStyle/>
                    <a:p>
                      <a:pPr>
                        <a:lnSpc>
                          <a:spcPct val="107000"/>
                        </a:lnSpc>
                        <a:spcAft>
                          <a:spcPts val="800"/>
                        </a:spcAft>
                      </a:pPr>
                      <a:r>
                        <a:rPr lang="fr-FR" sz="3300" b="0" dirty="0">
                          <a:solidFill>
                            <a:schemeClr val="tx1"/>
                          </a:solidFill>
                          <a:effectLst/>
                        </a:rPr>
                        <a:t>Elle a les cheveux gris</a:t>
                      </a:r>
                      <a:endParaRPr lang="fr-FR" sz="33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022" marR="10902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300429"/>
                  </a:ext>
                </a:extLst>
              </a:tr>
              <a:tr h="549968">
                <a:tc>
                  <a:txBody>
                    <a:bodyPr/>
                    <a:lstStyle/>
                    <a:p>
                      <a:pPr>
                        <a:lnSpc>
                          <a:spcPct val="107000"/>
                        </a:lnSpc>
                        <a:spcAft>
                          <a:spcPts val="800"/>
                        </a:spcAft>
                      </a:pPr>
                      <a:r>
                        <a:rPr lang="fr-FR" sz="3300" b="0" dirty="0">
                          <a:solidFill>
                            <a:schemeClr val="tx1"/>
                          </a:solidFill>
                          <a:effectLst/>
                        </a:rPr>
                        <a:t>Elle est âgée</a:t>
                      </a:r>
                      <a:endParaRPr lang="fr-FR" sz="33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022" marR="10902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3700762"/>
                  </a:ext>
                </a:extLst>
              </a:tr>
              <a:tr h="549968">
                <a:tc>
                  <a:txBody>
                    <a:bodyPr/>
                    <a:lstStyle/>
                    <a:p>
                      <a:pPr>
                        <a:lnSpc>
                          <a:spcPct val="107000"/>
                        </a:lnSpc>
                        <a:spcAft>
                          <a:spcPts val="800"/>
                        </a:spcAft>
                      </a:pPr>
                      <a:r>
                        <a:rPr lang="fr-FR" sz="3300" b="0" dirty="0">
                          <a:solidFill>
                            <a:schemeClr val="tx1"/>
                          </a:solidFill>
                          <a:effectLst/>
                        </a:rPr>
                        <a:t>Elle est grande et brune. Elle a les yeux bleus. </a:t>
                      </a:r>
                      <a:endParaRPr lang="fr-FR" sz="33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022" marR="10902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8207822"/>
                  </a:ext>
                </a:extLst>
              </a:tr>
              <a:tr h="1196261">
                <a:tc>
                  <a:txBody>
                    <a:bodyPr/>
                    <a:lstStyle/>
                    <a:p>
                      <a:pPr>
                        <a:lnSpc>
                          <a:spcPct val="107000"/>
                        </a:lnSpc>
                        <a:spcAft>
                          <a:spcPts val="800"/>
                        </a:spcAft>
                      </a:pPr>
                      <a:r>
                        <a:rPr lang="fr-FR" sz="3300" b="0" dirty="0">
                          <a:solidFill>
                            <a:schemeClr val="tx1"/>
                          </a:solidFill>
                          <a:effectLst/>
                        </a:rPr>
                        <a:t>Il est grand, mince. </a:t>
                      </a:r>
                    </a:p>
                    <a:p>
                      <a:pPr>
                        <a:lnSpc>
                          <a:spcPct val="107000"/>
                        </a:lnSpc>
                        <a:spcAft>
                          <a:spcPts val="800"/>
                        </a:spcAft>
                      </a:pPr>
                      <a:r>
                        <a:rPr lang="fr-FR" sz="3300" b="0" dirty="0">
                          <a:solidFill>
                            <a:schemeClr val="tx1"/>
                          </a:solidFill>
                          <a:effectLst/>
                        </a:rPr>
                        <a:t>Il est brun.</a:t>
                      </a:r>
                      <a:endParaRPr lang="fr-FR" sz="33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022" marR="10902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8349988"/>
                  </a:ext>
                </a:extLst>
              </a:tr>
              <a:tr h="549968">
                <a:tc>
                  <a:txBody>
                    <a:bodyPr/>
                    <a:lstStyle/>
                    <a:p>
                      <a:pPr>
                        <a:lnSpc>
                          <a:spcPct val="107000"/>
                        </a:lnSpc>
                        <a:spcAft>
                          <a:spcPts val="800"/>
                        </a:spcAft>
                      </a:pPr>
                      <a:r>
                        <a:rPr lang="fr-FR" sz="3300" b="0" dirty="0">
                          <a:solidFill>
                            <a:schemeClr val="tx1"/>
                          </a:solidFill>
                          <a:effectLst/>
                        </a:rPr>
                        <a:t> Il est très grand (1 mètre 90) et mince.</a:t>
                      </a:r>
                      <a:endParaRPr lang="fr-FR" sz="33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022" marR="10902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0796073"/>
                  </a:ext>
                </a:extLst>
              </a:tr>
            </a:tbl>
          </a:graphicData>
        </a:graphic>
      </p:graphicFrame>
      <p:graphicFrame>
        <p:nvGraphicFramePr>
          <p:cNvPr id="2" name="Diagramme 1">
            <a:extLst>
              <a:ext uri="{FF2B5EF4-FFF2-40B4-BE49-F238E27FC236}">
                <a16:creationId xmlns:a16="http://schemas.microsoft.com/office/drawing/2014/main" id="{26070163-C64D-707A-8E0C-9909F5BE9B7B}"/>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oneTexte 4">
            <a:extLst>
              <a:ext uri="{FF2B5EF4-FFF2-40B4-BE49-F238E27FC236}">
                <a16:creationId xmlns:a16="http://schemas.microsoft.com/office/drawing/2014/main" id="{7099D56B-5D08-80E1-6C0A-77AB711C9C26}"/>
              </a:ext>
            </a:extLst>
          </p:cNvPr>
          <p:cNvSpPr txBox="1"/>
          <p:nvPr/>
        </p:nvSpPr>
        <p:spPr>
          <a:xfrm>
            <a:off x="1625916" y="6270171"/>
            <a:ext cx="8940169"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FR" sz="2400" dirty="0"/>
              <a:t>Identifiez les caractéristiques physiques</a:t>
            </a:r>
            <a:endParaRPr lang="fr-FR" dirty="0"/>
          </a:p>
        </p:txBody>
      </p:sp>
      <p:sp>
        <p:nvSpPr>
          <p:cNvPr id="6" name="Titre 1">
            <a:extLst>
              <a:ext uri="{FF2B5EF4-FFF2-40B4-BE49-F238E27FC236}">
                <a16:creationId xmlns:a16="http://schemas.microsoft.com/office/drawing/2014/main" id="{AF184DB3-994B-D835-15CB-FFC32037D28D}"/>
              </a:ext>
            </a:extLst>
          </p:cNvPr>
          <p:cNvSpPr>
            <a:spLocks noGrp="1"/>
          </p:cNvSpPr>
          <p:nvPr>
            <p:ph type="title"/>
          </p:nvPr>
        </p:nvSpPr>
        <p:spPr>
          <a:xfrm>
            <a:off x="556532" y="643467"/>
            <a:ext cx="11210925" cy="744836"/>
          </a:xfrm>
          <a:solidFill>
            <a:schemeClr val="tx1"/>
          </a:solidFill>
        </p:spPr>
        <p:txBody>
          <a:bodyPr vert="horz" lIns="91440" tIns="45720" rIns="91440" bIns="45720" rtlCol="0" anchor="ctr">
            <a:normAutofit/>
          </a:bodyPr>
          <a:lstStyle/>
          <a:p>
            <a:pPr algn="ctr"/>
            <a:r>
              <a:rPr lang="en-US" sz="3200" kern="1200" dirty="0">
                <a:solidFill>
                  <a:schemeClr val="bg1"/>
                </a:solidFill>
                <a:latin typeface="+mj-lt"/>
                <a:ea typeface="+mj-ea"/>
                <a:cs typeface="+mj-cs"/>
              </a:rPr>
              <a:t>IV. </a:t>
            </a:r>
            <a:r>
              <a:rPr lang="en-US" sz="3200" kern="1200" dirty="0" err="1">
                <a:solidFill>
                  <a:schemeClr val="bg1"/>
                </a:solidFill>
                <a:latin typeface="+mj-lt"/>
                <a:ea typeface="+mj-ea"/>
                <a:cs typeface="+mj-cs"/>
              </a:rPr>
              <a:t>Vocabulaire</a:t>
            </a:r>
            <a:r>
              <a:rPr lang="en-US" sz="3200" kern="1200" dirty="0">
                <a:solidFill>
                  <a:schemeClr val="bg1"/>
                </a:solidFill>
                <a:latin typeface="+mj-lt"/>
                <a:ea typeface="+mj-ea"/>
                <a:cs typeface="+mj-cs"/>
              </a:rPr>
              <a:t> (2) : la description physique</a:t>
            </a:r>
          </a:p>
        </p:txBody>
      </p:sp>
    </p:spTree>
    <p:extLst>
      <p:ext uri="{BB962C8B-B14F-4D97-AF65-F5344CB8AC3E}">
        <p14:creationId xmlns:p14="http://schemas.microsoft.com/office/powerpoint/2010/main" val="4241792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C3CEAD42-52E1-7F4F-2ECB-4C4087077F07}"/>
              </a:ext>
            </a:extLst>
          </p:cNvPr>
          <p:cNvGraphicFramePr>
            <a:graphicFrameLocks/>
          </p:cNvGraphicFramePr>
          <p:nvPr>
            <p:extLst>
              <p:ext uri="{D42A27DB-BD31-4B8C-83A1-F6EECF244321}">
                <p14:modId xmlns:p14="http://schemas.microsoft.com/office/powerpoint/2010/main" val="4210350254"/>
              </p:ext>
            </p:extLst>
          </p:nvPr>
        </p:nvGraphicFramePr>
        <p:xfrm>
          <a:off x="1332148" y="1591722"/>
          <a:ext cx="9527702" cy="4499313"/>
        </p:xfrm>
        <a:graphic>
          <a:graphicData uri="http://schemas.openxmlformats.org/drawingml/2006/table">
            <a:tbl>
              <a:tblPr firstRow="1" firstCol="1" bandRow="1">
                <a:tableStyleId>{69012ECD-51FC-41F1-AA8D-1B2483CD663E}</a:tableStyleId>
              </a:tblPr>
              <a:tblGrid>
                <a:gridCol w="9527702">
                  <a:extLst>
                    <a:ext uri="{9D8B030D-6E8A-4147-A177-3AD203B41FA5}">
                      <a16:colId xmlns:a16="http://schemas.microsoft.com/office/drawing/2014/main" val="1706107147"/>
                    </a:ext>
                  </a:extLst>
                </a:gridCol>
              </a:tblGrid>
              <a:tr h="553212">
                <a:tc>
                  <a:txBody>
                    <a:bodyPr/>
                    <a:lstStyle/>
                    <a:p>
                      <a:pPr algn="ctr">
                        <a:lnSpc>
                          <a:spcPct val="107000"/>
                        </a:lnSpc>
                        <a:spcAft>
                          <a:spcPts val="800"/>
                        </a:spcAft>
                      </a:pPr>
                      <a:r>
                        <a:rPr lang="fr-FR" sz="3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La description physique</a:t>
                      </a:r>
                    </a:p>
                  </a:txBody>
                  <a:tcPr marL="109022" marR="10902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8978612"/>
                  </a:ext>
                </a:extLst>
              </a:tr>
              <a:tr h="549968">
                <a:tc>
                  <a:txBody>
                    <a:bodyPr/>
                    <a:lstStyle/>
                    <a:p>
                      <a:pPr>
                        <a:lnSpc>
                          <a:spcPct val="107000"/>
                        </a:lnSpc>
                        <a:spcAft>
                          <a:spcPts val="800"/>
                        </a:spcAft>
                      </a:pPr>
                      <a:r>
                        <a:rPr lang="fr-FR" sz="3300" b="0" dirty="0">
                          <a:solidFill>
                            <a:schemeClr val="tx1"/>
                          </a:solidFill>
                          <a:effectLst/>
                        </a:rPr>
                        <a:t>Elle est </a:t>
                      </a:r>
                      <a:r>
                        <a:rPr lang="fr-FR" sz="3300" b="1" dirty="0">
                          <a:solidFill>
                            <a:schemeClr val="accent4"/>
                          </a:solidFill>
                          <a:effectLst/>
                        </a:rPr>
                        <a:t>petite</a:t>
                      </a:r>
                      <a:endParaRPr lang="fr-FR" sz="3300" b="1"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022" marR="10902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9118166"/>
                  </a:ext>
                </a:extLst>
              </a:tr>
              <a:tr h="549968">
                <a:tc>
                  <a:txBody>
                    <a:bodyPr/>
                    <a:lstStyle/>
                    <a:p>
                      <a:pPr>
                        <a:lnSpc>
                          <a:spcPct val="107000"/>
                        </a:lnSpc>
                        <a:spcAft>
                          <a:spcPts val="800"/>
                        </a:spcAft>
                      </a:pPr>
                      <a:r>
                        <a:rPr lang="fr-FR" sz="3300" b="0" dirty="0">
                          <a:solidFill>
                            <a:schemeClr val="tx1"/>
                          </a:solidFill>
                          <a:effectLst/>
                        </a:rPr>
                        <a:t>Elle </a:t>
                      </a:r>
                      <a:r>
                        <a:rPr lang="fr-FR" sz="3300" b="0" dirty="0">
                          <a:solidFill>
                            <a:srgbClr val="00B050"/>
                          </a:solidFill>
                          <a:effectLst/>
                        </a:rPr>
                        <a:t>a</a:t>
                      </a:r>
                      <a:r>
                        <a:rPr lang="fr-FR" sz="3300" b="0" dirty="0">
                          <a:solidFill>
                            <a:schemeClr val="tx1"/>
                          </a:solidFill>
                          <a:effectLst/>
                        </a:rPr>
                        <a:t> </a:t>
                      </a:r>
                      <a:r>
                        <a:rPr lang="fr-FR" sz="3300" b="0" dirty="0">
                          <a:solidFill>
                            <a:srgbClr val="7030A0"/>
                          </a:solidFill>
                          <a:effectLst/>
                        </a:rPr>
                        <a:t>les cheveux </a:t>
                      </a:r>
                      <a:r>
                        <a:rPr lang="fr-FR" sz="3300" b="0" dirty="0">
                          <a:solidFill>
                            <a:schemeClr val="accent4"/>
                          </a:solidFill>
                          <a:effectLst/>
                        </a:rPr>
                        <a:t>gris</a:t>
                      </a:r>
                      <a:endParaRPr lang="fr-FR" sz="33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022" marR="10902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300429"/>
                  </a:ext>
                </a:extLst>
              </a:tr>
              <a:tr h="549968">
                <a:tc>
                  <a:txBody>
                    <a:bodyPr/>
                    <a:lstStyle/>
                    <a:p>
                      <a:pPr>
                        <a:lnSpc>
                          <a:spcPct val="107000"/>
                        </a:lnSpc>
                        <a:spcAft>
                          <a:spcPts val="800"/>
                        </a:spcAft>
                      </a:pPr>
                      <a:r>
                        <a:rPr lang="fr-FR" sz="3300" b="0" dirty="0">
                          <a:solidFill>
                            <a:schemeClr val="tx1"/>
                          </a:solidFill>
                          <a:effectLst/>
                        </a:rPr>
                        <a:t>Elle est </a:t>
                      </a:r>
                      <a:r>
                        <a:rPr lang="fr-FR" sz="3300" b="1" dirty="0">
                          <a:solidFill>
                            <a:schemeClr val="accent4"/>
                          </a:solidFill>
                          <a:effectLst/>
                        </a:rPr>
                        <a:t>âgée</a:t>
                      </a:r>
                      <a:endParaRPr lang="fr-FR" sz="3300" b="1"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022" marR="10902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3700762"/>
                  </a:ext>
                </a:extLst>
              </a:tr>
              <a:tr h="549968">
                <a:tc>
                  <a:txBody>
                    <a:bodyPr/>
                    <a:lstStyle/>
                    <a:p>
                      <a:pPr>
                        <a:lnSpc>
                          <a:spcPct val="107000"/>
                        </a:lnSpc>
                        <a:spcAft>
                          <a:spcPts val="800"/>
                        </a:spcAft>
                      </a:pPr>
                      <a:r>
                        <a:rPr lang="fr-FR" sz="3300" b="0" dirty="0">
                          <a:solidFill>
                            <a:schemeClr val="tx1"/>
                          </a:solidFill>
                          <a:effectLst/>
                        </a:rPr>
                        <a:t>Elle est </a:t>
                      </a:r>
                      <a:r>
                        <a:rPr lang="fr-FR" sz="3300" b="1" dirty="0">
                          <a:solidFill>
                            <a:schemeClr val="accent4"/>
                          </a:solidFill>
                          <a:effectLst/>
                        </a:rPr>
                        <a:t>grande</a:t>
                      </a:r>
                      <a:r>
                        <a:rPr lang="fr-FR" sz="3300" b="0" dirty="0">
                          <a:solidFill>
                            <a:schemeClr val="tx1"/>
                          </a:solidFill>
                          <a:effectLst/>
                        </a:rPr>
                        <a:t> et </a:t>
                      </a:r>
                      <a:r>
                        <a:rPr lang="fr-FR" sz="3300" b="1" dirty="0">
                          <a:solidFill>
                            <a:schemeClr val="accent4"/>
                          </a:solidFill>
                          <a:effectLst/>
                        </a:rPr>
                        <a:t>brune</a:t>
                      </a:r>
                      <a:r>
                        <a:rPr lang="fr-FR" sz="3300" b="0" dirty="0">
                          <a:solidFill>
                            <a:schemeClr val="tx1"/>
                          </a:solidFill>
                          <a:effectLst/>
                        </a:rPr>
                        <a:t>. Elle </a:t>
                      </a:r>
                      <a:r>
                        <a:rPr lang="fr-FR" sz="3300" b="0" dirty="0">
                          <a:solidFill>
                            <a:srgbClr val="00B050"/>
                          </a:solidFill>
                          <a:effectLst/>
                        </a:rPr>
                        <a:t>a</a:t>
                      </a:r>
                      <a:r>
                        <a:rPr lang="fr-FR" sz="3300" b="0" dirty="0">
                          <a:solidFill>
                            <a:schemeClr val="tx1"/>
                          </a:solidFill>
                          <a:effectLst/>
                        </a:rPr>
                        <a:t> </a:t>
                      </a:r>
                      <a:r>
                        <a:rPr lang="fr-FR" sz="3300" b="0" dirty="0">
                          <a:solidFill>
                            <a:srgbClr val="7030A0"/>
                          </a:solidFill>
                          <a:effectLst/>
                        </a:rPr>
                        <a:t>les yeux </a:t>
                      </a:r>
                      <a:r>
                        <a:rPr lang="fr-FR" sz="3300" b="0" dirty="0">
                          <a:solidFill>
                            <a:schemeClr val="accent4"/>
                          </a:solidFill>
                          <a:effectLst/>
                        </a:rPr>
                        <a:t>bleus</a:t>
                      </a:r>
                      <a:r>
                        <a:rPr lang="fr-FR" sz="3300" b="0" dirty="0">
                          <a:solidFill>
                            <a:schemeClr val="tx1"/>
                          </a:solidFill>
                          <a:effectLst/>
                        </a:rPr>
                        <a:t>. </a:t>
                      </a:r>
                      <a:endParaRPr lang="fr-FR" sz="33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022" marR="10902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8207822"/>
                  </a:ext>
                </a:extLst>
              </a:tr>
              <a:tr h="1196261">
                <a:tc>
                  <a:txBody>
                    <a:bodyPr/>
                    <a:lstStyle/>
                    <a:p>
                      <a:pPr>
                        <a:lnSpc>
                          <a:spcPct val="107000"/>
                        </a:lnSpc>
                        <a:spcAft>
                          <a:spcPts val="800"/>
                        </a:spcAft>
                      </a:pPr>
                      <a:r>
                        <a:rPr lang="fr-FR" sz="3300" b="0" dirty="0">
                          <a:solidFill>
                            <a:schemeClr val="tx1"/>
                          </a:solidFill>
                          <a:effectLst/>
                        </a:rPr>
                        <a:t>Il est </a:t>
                      </a:r>
                      <a:r>
                        <a:rPr lang="fr-FR" sz="3300" b="1" dirty="0">
                          <a:solidFill>
                            <a:schemeClr val="accent4"/>
                          </a:solidFill>
                          <a:effectLst/>
                        </a:rPr>
                        <a:t>grand</a:t>
                      </a:r>
                      <a:r>
                        <a:rPr lang="fr-FR" sz="3300" b="0" dirty="0">
                          <a:solidFill>
                            <a:schemeClr val="tx1"/>
                          </a:solidFill>
                          <a:effectLst/>
                        </a:rPr>
                        <a:t>, </a:t>
                      </a:r>
                      <a:r>
                        <a:rPr lang="fr-FR" sz="3300" b="1" dirty="0">
                          <a:solidFill>
                            <a:schemeClr val="accent4"/>
                          </a:solidFill>
                          <a:effectLst/>
                        </a:rPr>
                        <a:t>mince</a:t>
                      </a:r>
                      <a:r>
                        <a:rPr lang="fr-FR" sz="3300" b="0" dirty="0">
                          <a:solidFill>
                            <a:schemeClr val="tx1"/>
                          </a:solidFill>
                          <a:effectLst/>
                        </a:rPr>
                        <a:t>. </a:t>
                      </a:r>
                    </a:p>
                    <a:p>
                      <a:pPr>
                        <a:lnSpc>
                          <a:spcPct val="107000"/>
                        </a:lnSpc>
                        <a:spcAft>
                          <a:spcPts val="800"/>
                        </a:spcAft>
                      </a:pPr>
                      <a:r>
                        <a:rPr lang="fr-FR" sz="3300" b="0" dirty="0">
                          <a:solidFill>
                            <a:schemeClr val="tx1"/>
                          </a:solidFill>
                          <a:effectLst/>
                        </a:rPr>
                        <a:t>Il est </a:t>
                      </a:r>
                      <a:r>
                        <a:rPr lang="fr-FR" sz="3300" b="1" dirty="0">
                          <a:solidFill>
                            <a:schemeClr val="accent4"/>
                          </a:solidFill>
                          <a:effectLst/>
                        </a:rPr>
                        <a:t>brun</a:t>
                      </a:r>
                      <a:r>
                        <a:rPr lang="fr-FR" sz="3300" b="0" dirty="0">
                          <a:solidFill>
                            <a:schemeClr val="tx1"/>
                          </a:solidFill>
                          <a:effectLst/>
                        </a:rPr>
                        <a:t>.</a:t>
                      </a:r>
                      <a:endParaRPr lang="fr-FR" sz="33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022" marR="10902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8349988"/>
                  </a:ext>
                </a:extLst>
              </a:tr>
              <a:tr h="549968">
                <a:tc>
                  <a:txBody>
                    <a:bodyPr/>
                    <a:lstStyle/>
                    <a:p>
                      <a:pPr>
                        <a:lnSpc>
                          <a:spcPct val="107000"/>
                        </a:lnSpc>
                        <a:spcAft>
                          <a:spcPts val="800"/>
                        </a:spcAft>
                      </a:pPr>
                      <a:r>
                        <a:rPr lang="fr-FR" sz="3300" b="0" dirty="0">
                          <a:solidFill>
                            <a:schemeClr val="tx1"/>
                          </a:solidFill>
                          <a:effectLst/>
                        </a:rPr>
                        <a:t> Il est très </a:t>
                      </a:r>
                      <a:r>
                        <a:rPr lang="fr-FR" sz="3300" b="1" dirty="0">
                          <a:solidFill>
                            <a:schemeClr val="accent4"/>
                          </a:solidFill>
                          <a:effectLst/>
                        </a:rPr>
                        <a:t>grand</a:t>
                      </a:r>
                      <a:r>
                        <a:rPr lang="fr-FR" sz="3300" b="0" dirty="0">
                          <a:solidFill>
                            <a:schemeClr val="tx1"/>
                          </a:solidFill>
                          <a:effectLst/>
                        </a:rPr>
                        <a:t> (1 mètre 90) et </a:t>
                      </a:r>
                      <a:r>
                        <a:rPr lang="fr-FR" sz="3300" b="1" dirty="0">
                          <a:solidFill>
                            <a:schemeClr val="accent4"/>
                          </a:solidFill>
                          <a:effectLst/>
                        </a:rPr>
                        <a:t>mince</a:t>
                      </a:r>
                      <a:r>
                        <a:rPr lang="fr-FR" sz="3300" b="0" dirty="0">
                          <a:solidFill>
                            <a:schemeClr val="tx1"/>
                          </a:solidFill>
                          <a:effectLst/>
                        </a:rPr>
                        <a:t>.</a:t>
                      </a:r>
                      <a:endParaRPr lang="fr-FR" sz="33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022" marR="10902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0796073"/>
                  </a:ext>
                </a:extLst>
              </a:tr>
            </a:tbl>
          </a:graphicData>
        </a:graphic>
      </p:graphicFrame>
      <p:graphicFrame>
        <p:nvGraphicFramePr>
          <p:cNvPr id="2" name="Diagramme 1">
            <a:extLst>
              <a:ext uri="{FF2B5EF4-FFF2-40B4-BE49-F238E27FC236}">
                <a16:creationId xmlns:a16="http://schemas.microsoft.com/office/drawing/2014/main" id="{26070163-C64D-707A-8E0C-9909F5BE9B7B}"/>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re 1">
            <a:extLst>
              <a:ext uri="{FF2B5EF4-FFF2-40B4-BE49-F238E27FC236}">
                <a16:creationId xmlns:a16="http://schemas.microsoft.com/office/drawing/2014/main" id="{040D9D40-BC5B-413F-0997-978C7E966673}"/>
              </a:ext>
            </a:extLst>
          </p:cNvPr>
          <p:cNvSpPr>
            <a:spLocks noGrp="1"/>
          </p:cNvSpPr>
          <p:nvPr>
            <p:ph type="title"/>
          </p:nvPr>
        </p:nvSpPr>
        <p:spPr>
          <a:xfrm>
            <a:off x="556532" y="643467"/>
            <a:ext cx="11210925" cy="744836"/>
          </a:xfrm>
          <a:solidFill>
            <a:schemeClr val="tx1"/>
          </a:solidFill>
        </p:spPr>
        <p:txBody>
          <a:bodyPr vert="horz" lIns="91440" tIns="45720" rIns="91440" bIns="45720" rtlCol="0" anchor="ctr">
            <a:normAutofit/>
          </a:bodyPr>
          <a:lstStyle/>
          <a:p>
            <a:pPr algn="ctr"/>
            <a:r>
              <a:rPr lang="en-US" sz="3200" kern="1200" dirty="0">
                <a:solidFill>
                  <a:schemeClr val="bg1"/>
                </a:solidFill>
                <a:latin typeface="+mj-lt"/>
                <a:ea typeface="+mj-ea"/>
                <a:cs typeface="+mj-cs"/>
              </a:rPr>
              <a:t>IV. </a:t>
            </a:r>
            <a:r>
              <a:rPr lang="en-US" sz="3200" kern="1200" dirty="0" err="1">
                <a:solidFill>
                  <a:schemeClr val="bg1"/>
                </a:solidFill>
                <a:latin typeface="+mj-lt"/>
                <a:ea typeface="+mj-ea"/>
                <a:cs typeface="+mj-cs"/>
              </a:rPr>
              <a:t>Vocabulaire</a:t>
            </a:r>
            <a:r>
              <a:rPr lang="en-US" sz="3200" kern="1200" dirty="0">
                <a:solidFill>
                  <a:schemeClr val="bg1"/>
                </a:solidFill>
                <a:latin typeface="+mj-lt"/>
                <a:ea typeface="+mj-ea"/>
                <a:cs typeface="+mj-cs"/>
              </a:rPr>
              <a:t> (2) : la description physique</a:t>
            </a:r>
          </a:p>
        </p:txBody>
      </p:sp>
    </p:spTree>
    <p:extLst>
      <p:ext uri="{BB962C8B-B14F-4D97-AF65-F5344CB8AC3E}">
        <p14:creationId xmlns:p14="http://schemas.microsoft.com/office/powerpoint/2010/main" val="182938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1E2351-933F-B184-BAD6-505D0F779E02}"/>
              </a:ext>
            </a:extLst>
          </p:cNvPr>
          <p:cNvSpPr>
            <a:spLocks noGrp="1"/>
          </p:cNvSpPr>
          <p:nvPr>
            <p:ph type="title"/>
          </p:nvPr>
        </p:nvSpPr>
        <p:spPr>
          <a:xfrm>
            <a:off x="694111" y="520089"/>
            <a:ext cx="5933795" cy="1362073"/>
          </a:xfrm>
        </p:spPr>
        <p:txBody>
          <a:bodyPr>
            <a:normAutofit/>
          </a:bodyPr>
          <a:lstStyle/>
          <a:p>
            <a:r>
              <a:rPr lang="fr-FR" b="1" u="sng" dirty="0"/>
              <a:t>La description physique</a:t>
            </a:r>
          </a:p>
        </p:txBody>
      </p:sp>
      <p:pic>
        <p:nvPicPr>
          <p:cNvPr id="6" name="Espace réservé du contenu 5">
            <a:extLst>
              <a:ext uri="{FF2B5EF4-FFF2-40B4-BE49-F238E27FC236}">
                <a16:creationId xmlns:a16="http://schemas.microsoft.com/office/drawing/2014/main" id="{67F0AD9F-E6E5-CB33-1D13-AE6DA56D265D}"/>
              </a:ext>
            </a:extLst>
          </p:cNvPr>
          <p:cNvPicPr>
            <a:picLocks noGrp="1" noChangeAspect="1"/>
          </p:cNvPicPr>
          <p:nvPr>
            <p:ph idx="1"/>
          </p:nvPr>
        </p:nvPicPr>
        <p:blipFill>
          <a:blip r:embed="rId4"/>
          <a:stretch>
            <a:fillRect/>
          </a:stretch>
        </p:blipFill>
        <p:spPr>
          <a:xfrm>
            <a:off x="694111" y="2362815"/>
            <a:ext cx="1920945" cy="1920945"/>
          </a:xfrm>
        </p:spPr>
      </p:pic>
      <p:pic>
        <p:nvPicPr>
          <p:cNvPr id="4" name="Picture 6">
            <a:extLst>
              <a:ext uri="{FF2B5EF4-FFF2-40B4-BE49-F238E27FC236}">
                <a16:creationId xmlns:a16="http://schemas.microsoft.com/office/drawing/2014/main" id="{F7964BAB-852B-D74B-AB5E-FF6C612A32D3}"/>
              </a:ext>
            </a:extLst>
          </p:cNvPr>
          <p:cNvPicPr>
            <a:picLocks noChangeAspect="1"/>
          </p:cNvPicPr>
          <p:nvPr/>
        </p:nvPicPr>
        <p:blipFill rotWithShape="1">
          <a:blip r:embed="rId5">
            <a:extLst>
              <a:ext uri="{28A0092B-C50C-407E-A947-70E740481C1C}">
                <a14:useLocalDpi xmlns:a14="http://schemas.microsoft.com/office/drawing/2010/main" val="0"/>
              </a:ext>
            </a:extLst>
          </a:blip>
          <a:srcRect t="1" r="2612" b="5230"/>
          <a:stretch/>
        </p:blipFill>
        <p:spPr bwMode="auto">
          <a:xfrm>
            <a:off x="6857999" y="211541"/>
            <a:ext cx="5270863" cy="6535575"/>
          </a:xfrm>
          <a:prstGeom prst="rect">
            <a:avLst/>
          </a:prstGeom>
          <a:noFill/>
          <a:extLst>
            <a:ext uri="{53640926-AAD7-44D8-BBD7-CCE9431645EC}">
              <a14:shadowObscured xmlns:a14="http://schemas.microsoft.com/office/drawing/2010/main"/>
            </a:ext>
          </a:extLst>
        </p:spPr>
      </p:pic>
      <p:sp>
        <p:nvSpPr>
          <p:cNvPr id="7" name="ZoneTexte 6">
            <a:extLst>
              <a:ext uri="{FF2B5EF4-FFF2-40B4-BE49-F238E27FC236}">
                <a16:creationId xmlns:a16="http://schemas.microsoft.com/office/drawing/2014/main" id="{29BD5846-EDDF-29D1-C853-03F5B5831182}"/>
              </a:ext>
            </a:extLst>
          </p:cNvPr>
          <p:cNvSpPr txBox="1"/>
          <p:nvPr/>
        </p:nvSpPr>
        <p:spPr>
          <a:xfrm>
            <a:off x="694111" y="1866229"/>
            <a:ext cx="5714999" cy="369332"/>
          </a:xfrm>
          <a:prstGeom prst="rect">
            <a:avLst/>
          </a:prstGeom>
          <a:noFill/>
        </p:spPr>
        <p:txBody>
          <a:bodyPr wrap="square" rtlCol="0">
            <a:spAutoFit/>
          </a:bodyPr>
          <a:lstStyle/>
          <a:p>
            <a:r>
              <a:rPr lang="en-US" b="1" i="0" dirty="0">
                <a:solidFill>
                  <a:srgbClr val="202020"/>
                </a:solidFill>
                <a:effectLst/>
                <a:latin typeface="Rubik"/>
                <a:hlinkClick r:id="rId6"/>
              </a:rPr>
              <a:t>www.wordwall.net/fr/resource/34338362</a:t>
            </a:r>
            <a:endParaRPr lang="en-US" b="1" i="0" dirty="0">
              <a:solidFill>
                <a:srgbClr val="202020"/>
              </a:solidFill>
              <a:effectLst/>
              <a:latin typeface="Rubik"/>
            </a:endParaRPr>
          </a:p>
        </p:txBody>
      </p:sp>
      <p:graphicFrame>
        <p:nvGraphicFramePr>
          <p:cNvPr id="3" name="Diagramme 2">
            <a:extLst>
              <a:ext uri="{FF2B5EF4-FFF2-40B4-BE49-F238E27FC236}">
                <a16:creationId xmlns:a16="http://schemas.microsoft.com/office/drawing/2014/main" id="{95CCC8BA-D07C-6C25-AE85-06DD7C747BF5}"/>
              </a:ext>
            </a:extLst>
          </p:cNvPr>
          <p:cNvGraphicFramePr/>
          <p:nvPr>
            <p:extLst>
              <p:ext uri="{D42A27DB-BD31-4B8C-83A1-F6EECF244321}">
                <p14:modId xmlns:p14="http://schemas.microsoft.com/office/powerpoint/2010/main" val="2812346807"/>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 name="mp3-output-ttsfree(dot)com (25)">
            <a:hlinkClick r:id="" action="ppaction://media"/>
            <a:extLst>
              <a:ext uri="{FF2B5EF4-FFF2-40B4-BE49-F238E27FC236}">
                <a16:creationId xmlns:a16="http://schemas.microsoft.com/office/drawing/2014/main" id="{FF48D47F-723C-7644-8C45-EE9F58785389}"/>
              </a:ext>
            </a:extLst>
          </p:cNvPr>
          <p:cNvPicPr>
            <a:picLocks noChangeAspect="1"/>
          </p:cNvPicPr>
          <p:nvPr>
            <a:audioFile r:link="rId1"/>
            <p:extLst>
              <p:ext uri="{DAA4B4D4-6D71-4841-9C94-3DE7FCFB9230}">
                <p14:media xmlns:p14="http://schemas.microsoft.com/office/powerpoint/2010/main" r:embed="rId2">
                  <p14:trim end="72550.125"/>
                </p14:media>
              </p:ext>
            </p:extLst>
          </p:nvPr>
        </p:nvPicPr>
        <p:blipFill>
          <a:blip r:embed="rId12"/>
          <a:stretch>
            <a:fillRect/>
          </a:stretch>
        </p:blipFill>
        <p:spPr>
          <a:xfrm>
            <a:off x="6794861" y="1211384"/>
            <a:ext cx="528142" cy="528142"/>
          </a:xfrm>
          <a:prstGeom prst="rect">
            <a:avLst/>
          </a:prstGeom>
        </p:spPr>
      </p:pic>
      <p:pic>
        <p:nvPicPr>
          <p:cNvPr id="8" name="mp3-output-ttsfree(dot)com (25)">
            <a:hlinkClick r:id="" action="ppaction://media"/>
            <a:extLst>
              <a:ext uri="{FF2B5EF4-FFF2-40B4-BE49-F238E27FC236}">
                <a16:creationId xmlns:a16="http://schemas.microsoft.com/office/drawing/2014/main" id="{EA82427D-A82D-3D66-4555-397C0D699CDF}"/>
              </a:ext>
            </a:extLst>
          </p:cNvPr>
          <p:cNvPicPr>
            <a:picLocks noChangeAspect="1"/>
          </p:cNvPicPr>
          <p:nvPr>
            <a:audioFile r:link="rId1"/>
            <p:extLst>
              <p:ext uri="{DAA4B4D4-6D71-4841-9C94-3DE7FCFB9230}">
                <p14:media xmlns:p14="http://schemas.microsoft.com/office/powerpoint/2010/main" r:embed="rId2">
                  <p14:trim st="5900" end="42550.125"/>
                </p14:media>
              </p:ext>
            </p:extLst>
          </p:nvPr>
        </p:nvPicPr>
        <p:blipFill>
          <a:blip r:embed="rId12"/>
          <a:stretch>
            <a:fillRect/>
          </a:stretch>
        </p:blipFill>
        <p:spPr>
          <a:xfrm>
            <a:off x="6818405" y="2119310"/>
            <a:ext cx="528142" cy="528142"/>
          </a:xfrm>
          <a:prstGeom prst="rect">
            <a:avLst/>
          </a:prstGeom>
        </p:spPr>
      </p:pic>
      <p:pic>
        <p:nvPicPr>
          <p:cNvPr id="9" name="mp3-output-ttsfree(dot)com (25)">
            <a:hlinkClick r:id="" action="ppaction://media"/>
            <a:extLst>
              <a:ext uri="{FF2B5EF4-FFF2-40B4-BE49-F238E27FC236}">
                <a16:creationId xmlns:a16="http://schemas.microsoft.com/office/drawing/2014/main" id="{9E3FD2F1-AC53-78F3-A18C-FC3415E30189}"/>
              </a:ext>
            </a:extLst>
          </p:cNvPr>
          <p:cNvPicPr>
            <a:picLocks noChangeAspect="1"/>
          </p:cNvPicPr>
          <p:nvPr>
            <a:audioFile r:link="rId1"/>
            <p:extLst>
              <p:ext uri="{DAA4B4D4-6D71-4841-9C94-3DE7FCFB9230}">
                <p14:media xmlns:p14="http://schemas.microsoft.com/office/powerpoint/2010/main" r:embed="rId2">
                  <p14:trim st="36000" end="29550.125"/>
                </p14:media>
              </p:ext>
            </p:extLst>
          </p:nvPr>
        </p:nvPicPr>
        <p:blipFill>
          <a:blip r:embed="rId12"/>
          <a:stretch>
            <a:fillRect/>
          </a:stretch>
        </p:blipFill>
        <p:spPr>
          <a:xfrm>
            <a:off x="6794862" y="4113667"/>
            <a:ext cx="528141" cy="528141"/>
          </a:xfrm>
          <a:prstGeom prst="rect">
            <a:avLst/>
          </a:prstGeom>
        </p:spPr>
      </p:pic>
      <p:pic>
        <p:nvPicPr>
          <p:cNvPr id="10" name="mp3-output-ttsfree(dot)com (25)">
            <a:hlinkClick r:id="" action="ppaction://media"/>
            <a:extLst>
              <a:ext uri="{FF2B5EF4-FFF2-40B4-BE49-F238E27FC236}">
                <a16:creationId xmlns:a16="http://schemas.microsoft.com/office/drawing/2014/main" id="{70311331-F5A6-96A2-4F71-E0DB389EC7D3}"/>
              </a:ext>
            </a:extLst>
          </p:cNvPr>
          <p:cNvPicPr>
            <a:picLocks noChangeAspect="1"/>
          </p:cNvPicPr>
          <p:nvPr>
            <a:audioFile r:link="rId1"/>
            <p:extLst>
              <p:ext uri="{DAA4B4D4-6D71-4841-9C94-3DE7FCFB9230}">
                <p14:media xmlns:p14="http://schemas.microsoft.com/office/powerpoint/2010/main" r:embed="rId2">
                  <p14:trim st="49000" end="16950.125"/>
                </p14:media>
              </p:ext>
            </p:extLst>
          </p:nvPr>
        </p:nvPicPr>
        <p:blipFill>
          <a:blip r:embed="rId12"/>
          <a:stretch>
            <a:fillRect/>
          </a:stretch>
        </p:blipFill>
        <p:spPr>
          <a:xfrm>
            <a:off x="6794861" y="4906152"/>
            <a:ext cx="528142" cy="528142"/>
          </a:xfrm>
          <a:prstGeom prst="rect">
            <a:avLst/>
          </a:prstGeom>
        </p:spPr>
      </p:pic>
      <p:pic>
        <p:nvPicPr>
          <p:cNvPr id="12" name="mp3-output-ttsfree(dot)com (25)">
            <a:hlinkClick r:id="" action="ppaction://media"/>
            <a:extLst>
              <a:ext uri="{FF2B5EF4-FFF2-40B4-BE49-F238E27FC236}">
                <a16:creationId xmlns:a16="http://schemas.microsoft.com/office/drawing/2014/main" id="{1BE3548E-26AC-C44E-99D3-CF0BF6E5EE05}"/>
              </a:ext>
            </a:extLst>
          </p:cNvPr>
          <p:cNvPicPr>
            <a:picLocks noChangeAspect="1"/>
          </p:cNvPicPr>
          <p:nvPr>
            <a:audioFile r:link="rId1"/>
            <p:extLst>
              <p:ext uri="{DAA4B4D4-6D71-4841-9C94-3DE7FCFB9230}">
                <p14:media xmlns:p14="http://schemas.microsoft.com/office/powerpoint/2010/main" r:embed="rId2">
                  <p14:trim st="61600" end="6550.125"/>
                </p14:media>
              </p:ext>
            </p:extLst>
          </p:nvPr>
        </p:nvPicPr>
        <p:blipFill>
          <a:blip r:embed="rId12"/>
          <a:stretch>
            <a:fillRect/>
          </a:stretch>
        </p:blipFill>
        <p:spPr>
          <a:xfrm>
            <a:off x="6787056" y="5575711"/>
            <a:ext cx="528141" cy="528141"/>
          </a:xfrm>
          <a:prstGeom prst="rect">
            <a:avLst/>
          </a:prstGeom>
        </p:spPr>
      </p:pic>
      <p:pic>
        <p:nvPicPr>
          <p:cNvPr id="14" name="mp3-output-ttsfree(dot)com (25)">
            <a:hlinkClick r:id="" action="ppaction://media"/>
            <a:extLst>
              <a:ext uri="{FF2B5EF4-FFF2-40B4-BE49-F238E27FC236}">
                <a16:creationId xmlns:a16="http://schemas.microsoft.com/office/drawing/2014/main" id="{DA5F310D-A037-8059-E307-FDA6B2CF0D68}"/>
              </a:ext>
            </a:extLst>
          </p:cNvPr>
          <p:cNvPicPr>
            <a:picLocks noChangeAspect="1"/>
          </p:cNvPicPr>
          <p:nvPr>
            <a:audioFile r:link="rId1"/>
            <p:extLst>
              <p:ext uri="{DAA4B4D4-6D71-4841-9C94-3DE7FCFB9230}">
                <p14:media xmlns:p14="http://schemas.microsoft.com/office/powerpoint/2010/main" r:embed="rId2">
                  <p14:trim st="72000"/>
                </p14:media>
              </p:ext>
            </p:extLst>
          </p:nvPr>
        </p:nvPicPr>
        <p:blipFill>
          <a:blip r:embed="rId12"/>
          <a:stretch>
            <a:fillRect/>
          </a:stretch>
        </p:blipFill>
        <p:spPr>
          <a:xfrm>
            <a:off x="6818404" y="6204337"/>
            <a:ext cx="528141" cy="528141"/>
          </a:xfrm>
          <a:prstGeom prst="rect">
            <a:avLst/>
          </a:prstGeom>
        </p:spPr>
      </p:pic>
      <p:sp>
        <p:nvSpPr>
          <p:cNvPr id="17" name="ZoneTexte 16">
            <a:extLst>
              <a:ext uri="{FF2B5EF4-FFF2-40B4-BE49-F238E27FC236}">
                <a16:creationId xmlns:a16="http://schemas.microsoft.com/office/drawing/2014/main" id="{43A0C249-BB46-C5E8-B9F9-FB8DC8A8DE56}"/>
              </a:ext>
            </a:extLst>
          </p:cNvPr>
          <p:cNvSpPr txBox="1"/>
          <p:nvPr/>
        </p:nvSpPr>
        <p:spPr>
          <a:xfrm>
            <a:off x="2654650" y="2428810"/>
            <a:ext cx="3636516" cy="369332"/>
          </a:xfrm>
          <a:prstGeom prst="rect">
            <a:avLst/>
          </a:prstGeom>
          <a:noFill/>
        </p:spPr>
        <p:txBody>
          <a:bodyPr wrap="square" rtlCol="0">
            <a:spAutoFit/>
          </a:bodyPr>
          <a:lstStyle/>
          <a:p>
            <a:r>
              <a:rPr lang="en-US" dirty="0"/>
              <a:t>T</a:t>
            </a:r>
            <a:r>
              <a:rPr lang="fr-FR" dirty="0"/>
              <a:t>u te souviens de combien de mots ?</a:t>
            </a:r>
          </a:p>
        </p:txBody>
      </p:sp>
      <p:pic>
        <p:nvPicPr>
          <p:cNvPr id="18" name="Picture 2" descr="Cat Kitty Sticker by 궁디팡팡 캣페스타">
            <a:extLst>
              <a:ext uri="{FF2B5EF4-FFF2-40B4-BE49-F238E27FC236}">
                <a16:creationId xmlns:a16="http://schemas.microsoft.com/office/drawing/2014/main" id="{6D42D472-151D-0E3B-6BB2-B7A1D18F6612}"/>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flipH="1">
            <a:off x="134842" y="4848398"/>
            <a:ext cx="191262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VERBE ÊTRE ET AVOIR AU PRÉSENT DE L'INDICATIF | placedufle">
            <a:extLst>
              <a:ext uri="{FF2B5EF4-FFF2-40B4-BE49-F238E27FC236}">
                <a16:creationId xmlns:a16="http://schemas.microsoft.com/office/drawing/2014/main" id="{33EB1067-7EE7-4821-6480-67FDA01234D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654651" y="3747541"/>
            <a:ext cx="3909282" cy="299957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Today Remember Sticker by Demic">
            <a:extLst>
              <a:ext uri="{FF2B5EF4-FFF2-40B4-BE49-F238E27FC236}">
                <a16:creationId xmlns:a16="http://schemas.microsoft.com/office/drawing/2014/main" id="{5734F99A-8900-3CC9-B8F4-54845E62769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130769" y="3182081"/>
            <a:ext cx="1085244" cy="1085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5006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par>
                                <p:cTn id="20" presetID="53" presetClass="entr" presetSubtype="16"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par>
                                <p:cTn id="25" presetID="53" presetClass="entr" presetSubtype="16"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par>
                                <p:cTn id="30" presetID="53" presetClass="entr" presetSubtype="16"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Effect transition="in" filter="fade">
                                      <p:cBhvr>
                                        <p:cTn id="34" dur="500"/>
                                        <p:tgtEl>
                                          <p:spTgt spid="12"/>
                                        </p:tgtEl>
                                      </p:cBhvr>
                                    </p:animEffect>
                                  </p:childTnLst>
                                </p:cTn>
                              </p:par>
                              <p:par>
                                <p:cTn id="35" presetID="53" presetClass="entr" presetSubtype="16"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ppt_w</p:attrName>
                                        </p:attrNameLst>
                                      </p:cBhvr>
                                      <p:tavLst>
                                        <p:tav tm="0">
                                          <p:val>
                                            <p:fltVal val="0"/>
                                          </p:val>
                                        </p:tav>
                                        <p:tav tm="100000">
                                          <p:val>
                                            <p:strVal val="#ppt_w"/>
                                          </p:val>
                                        </p:tav>
                                      </p:tavLst>
                                    </p:anim>
                                    <p:anim calcmode="lin" valueType="num">
                                      <p:cBhvr>
                                        <p:cTn id="38" dur="500" fill="hold"/>
                                        <p:tgtEl>
                                          <p:spTgt spid="14"/>
                                        </p:tgtEl>
                                        <p:attrNameLst>
                                          <p:attrName>ppt_h</p:attrName>
                                        </p:attrNameLst>
                                      </p:cBhvr>
                                      <p:tavLst>
                                        <p:tav tm="0">
                                          <p:val>
                                            <p:fltVal val="0"/>
                                          </p:val>
                                        </p:tav>
                                        <p:tav tm="100000">
                                          <p:val>
                                            <p:strVal val="#ppt_h"/>
                                          </p:val>
                                        </p:tav>
                                      </p:tavLst>
                                    </p:anim>
                                    <p:animEffect transition="in" filter="fade">
                                      <p:cBhvr>
                                        <p:cTn id="39" dur="500"/>
                                        <p:tgtEl>
                                          <p:spTgt spid="14"/>
                                        </p:tgtEl>
                                      </p:cBhvr>
                                    </p:animEffect>
                                  </p:childTnLst>
                                </p:cTn>
                              </p:par>
                              <p:par>
                                <p:cTn id="40" presetID="53" presetClass="entr" presetSubtype="16" fill="hold" nodeType="with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p:cTn id="42" dur="500" fill="hold"/>
                                        <p:tgtEl>
                                          <p:spTgt spid="18"/>
                                        </p:tgtEl>
                                        <p:attrNameLst>
                                          <p:attrName>ppt_w</p:attrName>
                                        </p:attrNameLst>
                                      </p:cBhvr>
                                      <p:tavLst>
                                        <p:tav tm="0">
                                          <p:val>
                                            <p:fltVal val="0"/>
                                          </p:val>
                                        </p:tav>
                                        <p:tav tm="100000">
                                          <p:val>
                                            <p:strVal val="#ppt_w"/>
                                          </p:val>
                                        </p:tav>
                                      </p:tavLst>
                                    </p:anim>
                                    <p:anim calcmode="lin" valueType="num">
                                      <p:cBhvr>
                                        <p:cTn id="43" dur="500" fill="hold"/>
                                        <p:tgtEl>
                                          <p:spTgt spid="18"/>
                                        </p:tgtEl>
                                        <p:attrNameLst>
                                          <p:attrName>ppt_h</p:attrName>
                                        </p:attrNameLst>
                                      </p:cBhvr>
                                      <p:tavLst>
                                        <p:tav tm="0">
                                          <p:val>
                                            <p:fltVal val="0"/>
                                          </p:val>
                                        </p:tav>
                                        <p:tav tm="100000">
                                          <p:val>
                                            <p:strVal val="#ppt_h"/>
                                          </p:val>
                                        </p:tav>
                                      </p:tavLst>
                                    </p:anim>
                                    <p:animEffect transition="in" filter="fade">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050"/>
                                        </p:tgtEl>
                                        <p:attrNameLst>
                                          <p:attrName>style.visibility</p:attrName>
                                        </p:attrNameLst>
                                      </p:cBhvr>
                                      <p:to>
                                        <p:strVal val="visible"/>
                                      </p:to>
                                    </p:set>
                                    <p:anim calcmode="lin" valueType="num">
                                      <p:cBhvr>
                                        <p:cTn id="49" dur="500" fill="hold"/>
                                        <p:tgtEl>
                                          <p:spTgt spid="2050"/>
                                        </p:tgtEl>
                                        <p:attrNameLst>
                                          <p:attrName>ppt_w</p:attrName>
                                        </p:attrNameLst>
                                      </p:cBhvr>
                                      <p:tavLst>
                                        <p:tav tm="0">
                                          <p:val>
                                            <p:fltVal val="0"/>
                                          </p:val>
                                        </p:tav>
                                        <p:tav tm="100000">
                                          <p:val>
                                            <p:strVal val="#ppt_w"/>
                                          </p:val>
                                        </p:tav>
                                      </p:tavLst>
                                    </p:anim>
                                    <p:anim calcmode="lin" valueType="num">
                                      <p:cBhvr>
                                        <p:cTn id="50" dur="500" fill="hold"/>
                                        <p:tgtEl>
                                          <p:spTgt spid="2050"/>
                                        </p:tgtEl>
                                        <p:attrNameLst>
                                          <p:attrName>ppt_h</p:attrName>
                                        </p:attrNameLst>
                                      </p:cBhvr>
                                      <p:tavLst>
                                        <p:tav tm="0">
                                          <p:val>
                                            <p:fltVal val="0"/>
                                          </p:val>
                                        </p:tav>
                                        <p:tav tm="100000">
                                          <p:val>
                                            <p:strVal val="#ppt_h"/>
                                          </p:val>
                                        </p:tav>
                                      </p:tavLst>
                                    </p:anim>
                                    <p:animEffect transition="in" filter="fade">
                                      <p:cBhvr>
                                        <p:cTn id="51" dur="500"/>
                                        <p:tgtEl>
                                          <p:spTgt spid="2050"/>
                                        </p:tgtEl>
                                      </p:cBhvr>
                                    </p:animEffect>
                                  </p:childTnLst>
                                </p:cTn>
                              </p:par>
                              <p:par>
                                <p:cTn id="52" presetID="53" presetClass="entr" presetSubtype="16" fill="hold" nodeType="with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p:cTn id="54" dur="500" fill="hold"/>
                                        <p:tgtEl>
                                          <p:spTgt spid="19"/>
                                        </p:tgtEl>
                                        <p:attrNameLst>
                                          <p:attrName>ppt_w</p:attrName>
                                        </p:attrNameLst>
                                      </p:cBhvr>
                                      <p:tavLst>
                                        <p:tav tm="0">
                                          <p:val>
                                            <p:fltVal val="0"/>
                                          </p:val>
                                        </p:tav>
                                        <p:tav tm="100000">
                                          <p:val>
                                            <p:strVal val="#ppt_w"/>
                                          </p:val>
                                        </p:tav>
                                      </p:tavLst>
                                    </p:anim>
                                    <p:anim calcmode="lin" valueType="num">
                                      <p:cBhvr>
                                        <p:cTn id="55" dur="500" fill="hold"/>
                                        <p:tgtEl>
                                          <p:spTgt spid="19"/>
                                        </p:tgtEl>
                                        <p:attrNameLst>
                                          <p:attrName>ppt_h</p:attrName>
                                        </p:attrNameLst>
                                      </p:cBhvr>
                                      <p:tavLst>
                                        <p:tav tm="0">
                                          <p:val>
                                            <p:fltVal val="0"/>
                                          </p:val>
                                        </p:tav>
                                        <p:tav tm="100000">
                                          <p:val>
                                            <p:strVal val="#ppt_h"/>
                                          </p:val>
                                        </p:tav>
                                      </p:tavLst>
                                    </p:anim>
                                    <p:animEffect transition="in" filter="fade">
                                      <p:cBhvr>
                                        <p:cTn id="5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7" fill="hold" display="0">
                  <p:stCondLst>
                    <p:cond delay="indefinite"/>
                  </p:stCondLst>
                  <p:endCondLst>
                    <p:cond evt="onStopAudio" delay="0">
                      <p:tgtEl>
                        <p:sldTgt/>
                      </p:tgtEl>
                    </p:cond>
                  </p:endCondLst>
                </p:cTn>
                <p:tgtEl>
                  <p:spTgt spid="5"/>
                </p:tgtEl>
              </p:cMediaNode>
            </p:audio>
            <p:audio>
              <p:cMediaNode vol="80000">
                <p:cTn id="58" fill="hold" display="0">
                  <p:stCondLst>
                    <p:cond delay="indefinite"/>
                  </p:stCondLst>
                  <p:endCondLst>
                    <p:cond evt="onStopAudio" delay="0">
                      <p:tgtEl>
                        <p:sldTgt/>
                      </p:tgtEl>
                    </p:cond>
                  </p:endCondLst>
                </p:cTn>
                <p:tgtEl>
                  <p:spTgt spid="8"/>
                </p:tgtEl>
              </p:cMediaNode>
            </p:audio>
            <p:audio>
              <p:cMediaNode vol="80000">
                <p:cTn id="59" fill="hold" display="0">
                  <p:stCondLst>
                    <p:cond delay="indefinite"/>
                  </p:stCondLst>
                  <p:endCondLst>
                    <p:cond evt="onStopAudio" delay="0">
                      <p:tgtEl>
                        <p:sldTgt/>
                      </p:tgtEl>
                    </p:cond>
                  </p:endCondLst>
                </p:cTn>
                <p:tgtEl>
                  <p:spTgt spid="9"/>
                </p:tgtEl>
              </p:cMediaNode>
            </p:audio>
            <p:audio>
              <p:cMediaNode vol="80000">
                <p:cTn id="60" fill="hold" display="0">
                  <p:stCondLst>
                    <p:cond delay="indefinite"/>
                  </p:stCondLst>
                  <p:endCondLst>
                    <p:cond evt="onStopAudio" delay="0">
                      <p:tgtEl>
                        <p:sldTgt/>
                      </p:tgtEl>
                    </p:cond>
                  </p:endCondLst>
                </p:cTn>
                <p:tgtEl>
                  <p:spTgt spid="10"/>
                </p:tgtEl>
              </p:cMediaNode>
            </p:audio>
            <p:audio>
              <p:cMediaNode vol="80000">
                <p:cTn id="61" fill="hold" display="0">
                  <p:stCondLst>
                    <p:cond delay="indefinite"/>
                  </p:stCondLst>
                  <p:endCondLst>
                    <p:cond evt="onStopAudio" delay="0">
                      <p:tgtEl>
                        <p:sldTgt/>
                      </p:tgtEl>
                    </p:cond>
                  </p:endCondLst>
                </p:cTn>
                <p:tgtEl>
                  <p:spTgt spid="12"/>
                </p:tgtEl>
              </p:cMediaNode>
            </p:audio>
            <p:audio>
              <p:cMediaNode vol="80000">
                <p:cTn id="62" fill="hold" display="0">
                  <p:stCondLst>
                    <p:cond delay="indefinite"/>
                  </p:stCondLst>
                  <p:endCondLst>
                    <p:cond evt="onStopAudio" delay="0">
                      <p:tgtEl>
                        <p:sldTgt/>
                      </p:tgtEl>
                    </p:cond>
                  </p:endCondLst>
                </p:cTn>
                <p:tgtEl>
                  <p:spTgt spid="1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AFA8F7D3-1379-0473-FB18-C8DFDEBFA7E8}"/>
              </a:ext>
            </a:extLst>
          </p:cNvPr>
          <p:cNvSpPr>
            <a:spLocks noGrp="1"/>
          </p:cNvSpPr>
          <p:nvPr>
            <p:ph type="title"/>
          </p:nvPr>
        </p:nvSpPr>
        <p:spPr>
          <a:xfrm>
            <a:off x="836679" y="723898"/>
            <a:ext cx="6002110" cy="1495425"/>
          </a:xfrm>
        </p:spPr>
        <p:txBody>
          <a:bodyPr>
            <a:normAutofit/>
          </a:bodyPr>
          <a:lstStyle/>
          <a:p>
            <a:r>
              <a:rPr lang="fr-FR" sz="4000" u="sng" dirty="0"/>
              <a:t>Pour décrire l’apparence physique :</a:t>
            </a:r>
          </a:p>
        </p:txBody>
      </p:sp>
      <p:sp>
        <p:nvSpPr>
          <p:cNvPr id="3" name="Espace réservé du contenu 2">
            <a:extLst>
              <a:ext uri="{FF2B5EF4-FFF2-40B4-BE49-F238E27FC236}">
                <a16:creationId xmlns:a16="http://schemas.microsoft.com/office/drawing/2014/main" id="{D5364C09-9ED5-53B4-5C0C-002A0F97ECA0}"/>
              </a:ext>
            </a:extLst>
          </p:cNvPr>
          <p:cNvSpPr>
            <a:spLocks noGrp="1"/>
          </p:cNvSpPr>
          <p:nvPr>
            <p:ph idx="1"/>
          </p:nvPr>
        </p:nvSpPr>
        <p:spPr>
          <a:xfrm>
            <a:off x="836680" y="2405067"/>
            <a:ext cx="4840967" cy="4002264"/>
          </a:xfrm>
        </p:spPr>
        <p:txBody>
          <a:bodyPr>
            <a:normAutofit/>
          </a:bodyPr>
          <a:lstStyle/>
          <a:p>
            <a:pPr algn="just"/>
            <a:r>
              <a:rPr lang="fr-FR" sz="2000" b="1" dirty="0"/>
              <a:t>C’est + genre (nom)</a:t>
            </a:r>
          </a:p>
          <a:p>
            <a:pPr marL="0" indent="0" algn="just">
              <a:buNone/>
            </a:pPr>
            <a:r>
              <a:rPr lang="fr-FR" sz="2000" i="1" dirty="0"/>
              <a:t>C’est une femme, c’est un homme.</a:t>
            </a:r>
          </a:p>
          <a:p>
            <a:pPr marL="0" indent="0" algn="just">
              <a:buNone/>
            </a:pPr>
            <a:endParaRPr lang="fr-FR" sz="2000" i="1" dirty="0"/>
          </a:p>
          <a:p>
            <a:pPr algn="just"/>
            <a:r>
              <a:rPr lang="fr-FR" sz="2000" b="1" dirty="0"/>
              <a:t>Il </a:t>
            </a:r>
            <a:r>
              <a:rPr lang="fr-FR" sz="2000" b="1" dirty="0">
                <a:solidFill>
                  <a:srgbClr val="00B0F0"/>
                </a:solidFill>
              </a:rPr>
              <a:t>est</a:t>
            </a:r>
            <a:r>
              <a:rPr lang="fr-FR" sz="2000" b="1" dirty="0"/>
              <a:t> / elle </a:t>
            </a:r>
            <a:r>
              <a:rPr lang="fr-FR" sz="2000" b="1" dirty="0">
                <a:solidFill>
                  <a:srgbClr val="00B0F0"/>
                </a:solidFill>
              </a:rPr>
              <a:t>est</a:t>
            </a:r>
            <a:r>
              <a:rPr lang="fr-FR" sz="2000" b="1" dirty="0"/>
              <a:t> + </a:t>
            </a:r>
            <a:r>
              <a:rPr lang="fr-FR" sz="2000" b="1" dirty="0">
                <a:solidFill>
                  <a:schemeClr val="accent4"/>
                </a:solidFill>
              </a:rPr>
              <a:t>adjectif</a:t>
            </a:r>
          </a:p>
          <a:p>
            <a:pPr marL="0" indent="0" algn="just">
              <a:buNone/>
            </a:pPr>
            <a:r>
              <a:rPr lang="fr-FR" sz="2000" i="1" dirty="0"/>
              <a:t>Il </a:t>
            </a:r>
            <a:r>
              <a:rPr lang="fr-FR" sz="2000" i="1" dirty="0">
                <a:solidFill>
                  <a:srgbClr val="00B0F0"/>
                </a:solidFill>
              </a:rPr>
              <a:t>est</a:t>
            </a:r>
            <a:r>
              <a:rPr lang="fr-FR" sz="2000" i="1" dirty="0"/>
              <a:t> </a:t>
            </a:r>
            <a:r>
              <a:rPr lang="fr-FR" sz="2000" i="1" dirty="0">
                <a:solidFill>
                  <a:schemeClr val="accent4"/>
                </a:solidFill>
              </a:rPr>
              <a:t>petit</a:t>
            </a:r>
            <a:r>
              <a:rPr lang="fr-FR" sz="2000" i="1" dirty="0"/>
              <a:t>, elle </a:t>
            </a:r>
            <a:r>
              <a:rPr lang="fr-FR" sz="2000" i="1" dirty="0">
                <a:solidFill>
                  <a:srgbClr val="00B0F0"/>
                </a:solidFill>
              </a:rPr>
              <a:t>est</a:t>
            </a:r>
            <a:r>
              <a:rPr lang="fr-FR" sz="2000" i="1" dirty="0"/>
              <a:t> </a:t>
            </a:r>
            <a:r>
              <a:rPr lang="fr-FR" sz="2000" i="1" dirty="0">
                <a:solidFill>
                  <a:schemeClr val="accent4"/>
                </a:solidFill>
              </a:rPr>
              <a:t>mince</a:t>
            </a:r>
            <a:r>
              <a:rPr lang="fr-FR" sz="2000" i="1" dirty="0"/>
              <a:t>.</a:t>
            </a:r>
          </a:p>
          <a:p>
            <a:pPr marL="0" indent="0" algn="just">
              <a:buNone/>
            </a:pPr>
            <a:endParaRPr lang="fr-FR" sz="2000" i="1" dirty="0"/>
          </a:p>
          <a:p>
            <a:pPr algn="just"/>
            <a:r>
              <a:rPr lang="fr-FR" sz="2000" b="1" dirty="0"/>
              <a:t>Il </a:t>
            </a:r>
            <a:r>
              <a:rPr lang="fr-FR" sz="2000" b="1" dirty="0">
                <a:solidFill>
                  <a:srgbClr val="00B050"/>
                </a:solidFill>
              </a:rPr>
              <a:t>a</a:t>
            </a:r>
            <a:r>
              <a:rPr lang="fr-FR" sz="2000" b="1" dirty="0"/>
              <a:t> / elle </a:t>
            </a:r>
            <a:r>
              <a:rPr lang="fr-FR" sz="2000" b="1" dirty="0">
                <a:solidFill>
                  <a:srgbClr val="00B050"/>
                </a:solidFill>
              </a:rPr>
              <a:t>a</a:t>
            </a:r>
            <a:r>
              <a:rPr lang="fr-FR" sz="2000" b="1" dirty="0"/>
              <a:t> + </a:t>
            </a:r>
            <a:r>
              <a:rPr lang="fr-FR" sz="2000" b="1" dirty="0">
                <a:solidFill>
                  <a:srgbClr val="7030A0"/>
                </a:solidFill>
              </a:rPr>
              <a:t>nom</a:t>
            </a:r>
            <a:r>
              <a:rPr lang="fr-FR" sz="2000" b="1" dirty="0"/>
              <a:t> + </a:t>
            </a:r>
            <a:r>
              <a:rPr lang="fr-FR" sz="2000" b="1" dirty="0">
                <a:solidFill>
                  <a:schemeClr val="accent4"/>
                </a:solidFill>
              </a:rPr>
              <a:t>adjectif</a:t>
            </a:r>
          </a:p>
          <a:p>
            <a:pPr marL="0" indent="0" algn="just">
              <a:buNone/>
            </a:pPr>
            <a:r>
              <a:rPr lang="fr-FR" sz="2000" i="1" dirty="0"/>
              <a:t>Il </a:t>
            </a:r>
            <a:r>
              <a:rPr lang="fr-FR" sz="2000" i="1" dirty="0">
                <a:solidFill>
                  <a:srgbClr val="00B050"/>
                </a:solidFill>
              </a:rPr>
              <a:t>a</a:t>
            </a:r>
            <a:r>
              <a:rPr lang="fr-FR" sz="2000" i="1" dirty="0"/>
              <a:t> </a:t>
            </a:r>
            <a:r>
              <a:rPr lang="fr-FR" sz="2000" i="1" dirty="0">
                <a:solidFill>
                  <a:srgbClr val="7030A0"/>
                </a:solidFill>
              </a:rPr>
              <a:t>les yeux </a:t>
            </a:r>
            <a:r>
              <a:rPr lang="fr-FR" sz="2000" i="1" dirty="0">
                <a:solidFill>
                  <a:schemeClr val="accent4"/>
                </a:solidFill>
              </a:rPr>
              <a:t>bleus</a:t>
            </a:r>
            <a:r>
              <a:rPr lang="fr-FR" sz="2000" i="1" dirty="0"/>
              <a:t>, elle </a:t>
            </a:r>
            <a:r>
              <a:rPr lang="fr-FR" sz="2000" i="1" dirty="0">
                <a:solidFill>
                  <a:srgbClr val="00B050"/>
                </a:solidFill>
              </a:rPr>
              <a:t>a</a:t>
            </a:r>
            <a:r>
              <a:rPr lang="fr-FR" sz="2000" i="1" dirty="0"/>
              <a:t> </a:t>
            </a:r>
            <a:r>
              <a:rPr lang="fr-FR" sz="2000" i="1" dirty="0">
                <a:solidFill>
                  <a:srgbClr val="7030A0"/>
                </a:solidFill>
              </a:rPr>
              <a:t>les cheveux </a:t>
            </a:r>
            <a:r>
              <a:rPr lang="fr-FR" sz="2000" i="1" dirty="0">
                <a:solidFill>
                  <a:schemeClr val="accent4"/>
                </a:solidFill>
              </a:rPr>
              <a:t>blonds</a:t>
            </a:r>
            <a:r>
              <a:rPr lang="fr-FR" sz="2000" i="1" dirty="0"/>
              <a:t>, ils </a:t>
            </a:r>
            <a:r>
              <a:rPr lang="fr-FR" sz="2000" i="1" dirty="0">
                <a:solidFill>
                  <a:srgbClr val="00B050"/>
                </a:solidFill>
              </a:rPr>
              <a:t>ont</a:t>
            </a:r>
            <a:r>
              <a:rPr lang="fr-FR" sz="2000" i="1" dirty="0"/>
              <a:t> </a:t>
            </a:r>
            <a:r>
              <a:rPr lang="fr-FR" sz="2000" i="1" dirty="0">
                <a:solidFill>
                  <a:srgbClr val="7030A0"/>
                </a:solidFill>
              </a:rPr>
              <a:t>la peau</a:t>
            </a:r>
            <a:r>
              <a:rPr lang="fr-FR" sz="2000" i="1" dirty="0"/>
              <a:t> </a:t>
            </a:r>
            <a:r>
              <a:rPr lang="fr-FR" sz="2000" i="1" dirty="0">
                <a:solidFill>
                  <a:schemeClr val="accent4"/>
                </a:solidFill>
              </a:rPr>
              <a:t>mate</a:t>
            </a:r>
            <a:r>
              <a:rPr lang="fr-FR" sz="2000" i="1" dirty="0"/>
              <a:t>.</a:t>
            </a:r>
          </a:p>
          <a:p>
            <a:pPr marL="0" indent="0">
              <a:buNone/>
            </a:pPr>
            <a:endParaRPr lang="fr-FR" sz="2000" i="1" dirty="0"/>
          </a:p>
        </p:txBody>
      </p:sp>
      <p:pic>
        <p:nvPicPr>
          <p:cNvPr id="4" name="Picture 2">
            <a:extLst>
              <a:ext uri="{FF2B5EF4-FFF2-40B4-BE49-F238E27FC236}">
                <a16:creationId xmlns:a16="http://schemas.microsoft.com/office/drawing/2014/main" id="{1A092A7F-E5E3-87D4-5B39-83F0BC77E66C}"/>
              </a:ext>
            </a:extLst>
          </p:cNvPr>
          <p:cNvPicPr>
            <a:picLocks noChangeAspect="1"/>
          </p:cNvPicPr>
          <p:nvPr/>
        </p:nvPicPr>
        <p:blipFill rotWithShape="1">
          <a:blip r:embed="rId4"/>
          <a:srcRect r="5762" b="4667"/>
          <a:stretch/>
        </p:blipFill>
        <p:spPr bwMode="auto">
          <a:xfrm>
            <a:off x="6994949" y="155388"/>
            <a:ext cx="5197051" cy="6650360"/>
          </a:xfrm>
          <a:prstGeom prst="rect">
            <a:avLst/>
          </a:prstGeom>
          <a:effectLst/>
          <a:extLst>
            <a:ext uri="{53640926-AAD7-44D8-BBD7-CCE9431645EC}">
              <a14:shadowObscured xmlns:a14="http://schemas.microsoft.com/office/drawing/2010/main"/>
            </a:ext>
          </a:extLst>
        </p:spPr>
      </p:pic>
      <p:graphicFrame>
        <p:nvGraphicFramePr>
          <p:cNvPr id="5" name="Diagramme 4">
            <a:extLst>
              <a:ext uri="{FF2B5EF4-FFF2-40B4-BE49-F238E27FC236}">
                <a16:creationId xmlns:a16="http://schemas.microsoft.com/office/drawing/2014/main" id="{554EA1D3-33D4-883F-40CA-7ACC6F026E1D}"/>
              </a:ext>
            </a:extLst>
          </p:cNvPr>
          <p:cNvGraphicFramePr/>
          <p:nvPr>
            <p:extLst>
              <p:ext uri="{D42A27DB-BD31-4B8C-83A1-F6EECF244321}">
                <p14:modId xmlns:p14="http://schemas.microsoft.com/office/powerpoint/2010/main" val="102592598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Picture 2" descr="Cat Kitty Sticker by 궁디팡팡 캣페스타">
            <a:extLst>
              <a:ext uri="{FF2B5EF4-FFF2-40B4-BE49-F238E27FC236}">
                <a16:creationId xmlns:a16="http://schemas.microsoft.com/office/drawing/2014/main" id="{E048F4FB-1E8A-58FD-D12F-7D0B58BE2ED5}"/>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514638" y="3161167"/>
            <a:ext cx="1717714" cy="1905000"/>
          </a:xfrm>
          <a:prstGeom prst="rect">
            <a:avLst/>
          </a:prstGeom>
          <a:noFill/>
          <a:extLst>
            <a:ext uri="{909E8E84-426E-40DD-AFC4-6F175D3DCCD1}">
              <a14:hiddenFill xmlns:a14="http://schemas.microsoft.com/office/drawing/2010/main">
                <a:solidFill>
                  <a:srgbClr val="FFFFFF"/>
                </a:solidFill>
              </a14:hiddenFill>
            </a:ext>
          </a:extLst>
        </p:spPr>
      </p:pic>
      <p:pic>
        <p:nvPicPr>
          <p:cNvPr id="8" name="mp3-output-ttsfree(dot)com (25)">
            <a:hlinkClick r:id="" action="ppaction://media"/>
            <a:extLst>
              <a:ext uri="{FF2B5EF4-FFF2-40B4-BE49-F238E27FC236}">
                <a16:creationId xmlns:a16="http://schemas.microsoft.com/office/drawing/2014/main" id="{3EFA861B-3945-EBAC-F173-6B3E743D48F3}"/>
              </a:ext>
            </a:extLst>
          </p:cNvPr>
          <p:cNvPicPr>
            <a:picLocks noChangeAspect="1"/>
          </p:cNvPicPr>
          <p:nvPr>
            <a:audioFile r:link="rId1"/>
            <p:extLst>
              <p:ext uri="{DAA4B4D4-6D71-4841-9C94-3DE7FCFB9230}">
                <p14:media xmlns:p14="http://schemas.microsoft.com/office/powerpoint/2010/main" r:embed="rId2">
                  <p14:trim end="72550.125"/>
                </p14:media>
              </p:ext>
            </p:extLst>
          </p:nvPr>
        </p:nvPicPr>
        <p:blipFill>
          <a:blip r:embed="rId11"/>
          <a:stretch>
            <a:fillRect/>
          </a:stretch>
        </p:blipFill>
        <p:spPr>
          <a:xfrm>
            <a:off x="6794861" y="1211384"/>
            <a:ext cx="528142" cy="528142"/>
          </a:xfrm>
          <a:prstGeom prst="rect">
            <a:avLst/>
          </a:prstGeom>
        </p:spPr>
      </p:pic>
      <p:pic>
        <p:nvPicPr>
          <p:cNvPr id="9" name="mp3-output-ttsfree(dot)com (25)">
            <a:hlinkClick r:id="" action="ppaction://media"/>
            <a:extLst>
              <a:ext uri="{FF2B5EF4-FFF2-40B4-BE49-F238E27FC236}">
                <a16:creationId xmlns:a16="http://schemas.microsoft.com/office/drawing/2014/main" id="{23F39DA1-EA08-B9C4-D6CF-3A2CA48DC4FB}"/>
              </a:ext>
            </a:extLst>
          </p:cNvPr>
          <p:cNvPicPr>
            <a:picLocks noChangeAspect="1"/>
          </p:cNvPicPr>
          <p:nvPr>
            <a:audioFile r:link="rId1"/>
            <p:extLst>
              <p:ext uri="{DAA4B4D4-6D71-4841-9C94-3DE7FCFB9230}">
                <p14:media xmlns:p14="http://schemas.microsoft.com/office/powerpoint/2010/main" r:embed="rId2">
                  <p14:trim st="5900" end="42550.125"/>
                </p14:media>
              </p:ext>
            </p:extLst>
          </p:nvPr>
        </p:nvPicPr>
        <p:blipFill>
          <a:blip r:embed="rId11"/>
          <a:stretch>
            <a:fillRect/>
          </a:stretch>
        </p:blipFill>
        <p:spPr>
          <a:xfrm>
            <a:off x="6818405" y="2119310"/>
            <a:ext cx="528142" cy="528142"/>
          </a:xfrm>
          <a:prstGeom prst="rect">
            <a:avLst/>
          </a:prstGeom>
        </p:spPr>
      </p:pic>
      <p:pic>
        <p:nvPicPr>
          <p:cNvPr id="10" name="mp3-output-ttsfree(dot)com (25)">
            <a:hlinkClick r:id="" action="ppaction://media"/>
            <a:extLst>
              <a:ext uri="{FF2B5EF4-FFF2-40B4-BE49-F238E27FC236}">
                <a16:creationId xmlns:a16="http://schemas.microsoft.com/office/drawing/2014/main" id="{9ADCFF7E-D371-FA1C-A376-F58ACEADE399}"/>
              </a:ext>
            </a:extLst>
          </p:cNvPr>
          <p:cNvPicPr>
            <a:picLocks noChangeAspect="1"/>
          </p:cNvPicPr>
          <p:nvPr>
            <a:audioFile r:link="rId1"/>
            <p:extLst>
              <p:ext uri="{DAA4B4D4-6D71-4841-9C94-3DE7FCFB9230}">
                <p14:media xmlns:p14="http://schemas.microsoft.com/office/powerpoint/2010/main" r:embed="rId2">
                  <p14:trim st="36000" end="29550.125"/>
                </p14:media>
              </p:ext>
            </p:extLst>
          </p:nvPr>
        </p:nvPicPr>
        <p:blipFill>
          <a:blip r:embed="rId11"/>
          <a:stretch>
            <a:fillRect/>
          </a:stretch>
        </p:blipFill>
        <p:spPr>
          <a:xfrm>
            <a:off x="6794862" y="4113667"/>
            <a:ext cx="528141" cy="528141"/>
          </a:xfrm>
          <a:prstGeom prst="rect">
            <a:avLst/>
          </a:prstGeom>
        </p:spPr>
      </p:pic>
      <p:pic>
        <p:nvPicPr>
          <p:cNvPr id="11" name="mp3-output-ttsfree(dot)com (25)">
            <a:hlinkClick r:id="" action="ppaction://media"/>
            <a:extLst>
              <a:ext uri="{FF2B5EF4-FFF2-40B4-BE49-F238E27FC236}">
                <a16:creationId xmlns:a16="http://schemas.microsoft.com/office/drawing/2014/main" id="{9A17722F-F2B1-41D4-A066-FFA3B63EE00D}"/>
              </a:ext>
            </a:extLst>
          </p:cNvPr>
          <p:cNvPicPr>
            <a:picLocks noChangeAspect="1"/>
          </p:cNvPicPr>
          <p:nvPr>
            <a:audioFile r:link="rId1"/>
            <p:extLst>
              <p:ext uri="{DAA4B4D4-6D71-4841-9C94-3DE7FCFB9230}">
                <p14:media xmlns:p14="http://schemas.microsoft.com/office/powerpoint/2010/main" r:embed="rId2">
                  <p14:trim st="49000" end="16950.125"/>
                </p14:media>
              </p:ext>
            </p:extLst>
          </p:nvPr>
        </p:nvPicPr>
        <p:blipFill>
          <a:blip r:embed="rId11"/>
          <a:stretch>
            <a:fillRect/>
          </a:stretch>
        </p:blipFill>
        <p:spPr>
          <a:xfrm>
            <a:off x="6794861" y="4906152"/>
            <a:ext cx="528142" cy="528142"/>
          </a:xfrm>
          <a:prstGeom prst="rect">
            <a:avLst/>
          </a:prstGeom>
        </p:spPr>
      </p:pic>
      <p:pic>
        <p:nvPicPr>
          <p:cNvPr id="12" name="mp3-output-ttsfree(dot)com (25)">
            <a:hlinkClick r:id="" action="ppaction://media"/>
            <a:extLst>
              <a:ext uri="{FF2B5EF4-FFF2-40B4-BE49-F238E27FC236}">
                <a16:creationId xmlns:a16="http://schemas.microsoft.com/office/drawing/2014/main" id="{8FC2D874-903E-5810-CFC4-58706D432E01}"/>
              </a:ext>
            </a:extLst>
          </p:cNvPr>
          <p:cNvPicPr>
            <a:picLocks noChangeAspect="1"/>
          </p:cNvPicPr>
          <p:nvPr>
            <a:audioFile r:link="rId1"/>
            <p:extLst>
              <p:ext uri="{DAA4B4D4-6D71-4841-9C94-3DE7FCFB9230}">
                <p14:media xmlns:p14="http://schemas.microsoft.com/office/powerpoint/2010/main" r:embed="rId2">
                  <p14:trim st="61600" end="6550.125"/>
                </p14:media>
              </p:ext>
            </p:extLst>
          </p:nvPr>
        </p:nvPicPr>
        <p:blipFill>
          <a:blip r:embed="rId11"/>
          <a:stretch>
            <a:fillRect/>
          </a:stretch>
        </p:blipFill>
        <p:spPr>
          <a:xfrm>
            <a:off x="6787056" y="5575711"/>
            <a:ext cx="528141" cy="528141"/>
          </a:xfrm>
          <a:prstGeom prst="rect">
            <a:avLst/>
          </a:prstGeom>
        </p:spPr>
      </p:pic>
      <p:pic>
        <p:nvPicPr>
          <p:cNvPr id="13" name="mp3-output-ttsfree(dot)com (25)">
            <a:hlinkClick r:id="" action="ppaction://media"/>
            <a:extLst>
              <a:ext uri="{FF2B5EF4-FFF2-40B4-BE49-F238E27FC236}">
                <a16:creationId xmlns:a16="http://schemas.microsoft.com/office/drawing/2014/main" id="{699FD377-3050-8165-2DF3-4F562BEFECAA}"/>
              </a:ext>
            </a:extLst>
          </p:cNvPr>
          <p:cNvPicPr>
            <a:picLocks noChangeAspect="1"/>
          </p:cNvPicPr>
          <p:nvPr>
            <a:audioFile r:link="rId1"/>
            <p:extLst>
              <p:ext uri="{DAA4B4D4-6D71-4841-9C94-3DE7FCFB9230}">
                <p14:media xmlns:p14="http://schemas.microsoft.com/office/powerpoint/2010/main" r:embed="rId2">
                  <p14:trim st="72000"/>
                </p14:media>
              </p:ext>
            </p:extLst>
          </p:nvPr>
        </p:nvPicPr>
        <p:blipFill>
          <a:blip r:embed="rId11"/>
          <a:stretch>
            <a:fillRect/>
          </a:stretch>
        </p:blipFill>
        <p:spPr>
          <a:xfrm>
            <a:off x="6818404" y="6204337"/>
            <a:ext cx="528141" cy="528141"/>
          </a:xfrm>
          <a:prstGeom prst="rect">
            <a:avLst/>
          </a:prstGeom>
        </p:spPr>
      </p:pic>
    </p:spTree>
    <p:extLst>
      <p:ext uri="{BB962C8B-B14F-4D97-AF65-F5344CB8AC3E}">
        <p14:creationId xmlns:p14="http://schemas.microsoft.com/office/powerpoint/2010/main" val="2142442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52" fill="hold" display="0">
                  <p:stCondLst>
                    <p:cond delay="indefinite"/>
                  </p:stCondLst>
                  <p:endCondLst>
                    <p:cond evt="onStopAudio" delay="0">
                      <p:tgtEl>
                        <p:sldTgt/>
                      </p:tgtEl>
                    </p:cond>
                  </p:endCondLst>
                </p:cTn>
                <p:tgtEl>
                  <p:spTgt spid="8"/>
                </p:tgtEl>
              </p:cMediaNode>
            </p:audio>
            <p:audio>
              <p:cMediaNode vol="80000">
                <p:cTn id="53" fill="hold" display="0">
                  <p:stCondLst>
                    <p:cond delay="indefinite"/>
                  </p:stCondLst>
                  <p:endCondLst>
                    <p:cond evt="onStopAudio" delay="0">
                      <p:tgtEl>
                        <p:sldTgt/>
                      </p:tgtEl>
                    </p:cond>
                  </p:endCondLst>
                </p:cTn>
                <p:tgtEl>
                  <p:spTgt spid="9"/>
                </p:tgtEl>
              </p:cMediaNode>
            </p:audio>
            <p:audio>
              <p:cMediaNode vol="80000">
                <p:cTn id="54" fill="hold" display="0">
                  <p:stCondLst>
                    <p:cond delay="indefinite"/>
                  </p:stCondLst>
                  <p:endCondLst>
                    <p:cond evt="onStopAudio" delay="0">
                      <p:tgtEl>
                        <p:sldTgt/>
                      </p:tgtEl>
                    </p:cond>
                  </p:endCondLst>
                </p:cTn>
                <p:tgtEl>
                  <p:spTgt spid="10"/>
                </p:tgtEl>
              </p:cMediaNode>
            </p:audio>
            <p:audio>
              <p:cMediaNode vol="80000">
                <p:cTn id="55" fill="hold" display="0">
                  <p:stCondLst>
                    <p:cond delay="indefinite"/>
                  </p:stCondLst>
                  <p:endCondLst>
                    <p:cond evt="onStopAudio" delay="0">
                      <p:tgtEl>
                        <p:sldTgt/>
                      </p:tgtEl>
                    </p:cond>
                  </p:endCondLst>
                </p:cTn>
                <p:tgtEl>
                  <p:spTgt spid="11"/>
                </p:tgtEl>
              </p:cMediaNode>
            </p:audio>
            <p:audio>
              <p:cMediaNode vol="80000">
                <p:cTn id="56" fill="hold" display="0">
                  <p:stCondLst>
                    <p:cond delay="indefinite"/>
                  </p:stCondLst>
                  <p:endCondLst>
                    <p:cond evt="onStopAudio" delay="0">
                      <p:tgtEl>
                        <p:sldTgt/>
                      </p:tgtEl>
                    </p:cond>
                  </p:endCondLst>
                </p:cTn>
                <p:tgtEl>
                  <p:spTgt spid="12"/>
                </p:tgtEl>
              </p:cMediaNode>
            </p:audio>
            <p:audio>
              <p:cMediaNode vol="80000">
                <p:cTn id="57" fill="hold" display="0">
                  <p:stCondLst>
                    <p:cond delay="indefinite"/>
                  </p:stCondLst>
                  <p:endCondLst>
                    <p:cond evt="onStopAudio" delay="0">
                      <p:tgtEl>
                        <p:sldTgt/>
                      </p:tgtEl>
                    </p:cond>
                  </p:endCondLst>
                </p:cTn>
                <p:tgtEl>
                  <p:spTgt spid="13"/>
                </p:tgtEl>
              </p:cMediaNode>
            </p:audio>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DEC0E3-F2F3-04C0-704B-AC79D6DEBA1A}"/>
              </a:ext>
            </a:extLst>
          </p:cNvPr>
          <p:cNvSpPr>
            <a:spLocks noGrp="1"/>
          </p:cNvSpPr>
          <p:nvPr>
            <p:ph type="title"/>
          </p:nvPr>
        </p:nvSpPr>
        <p:spPr>
          <a:xfrm>
            <a:off x="556531" y="416731"/>
            <a:ext cx="11210925" cy="744836"/>
          </a:xfr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algn="ctr"/>
            <a:r>
              <a:rPr lang="en-US" sz="3200" kern="1200" dirty="0">
                <a:latin typeface="+mj-lt"/>
                <a:ea typeface="+mj-ea"/>
                <a:cs typeface="+mj-cs"/>
              </a:rPr>
              <a:t>I. Starter : Qui </a:t>
            </a:r>
            <a:r>
              <a:rPr lang="en-US" sz="3200" kern="1200" dirty="0" err="1">
                <a:latin typeface="+mj-lt"/>
                <a:ea typeface="+mj-ea"/>
                <a:cs typeface="+mj-cs"/>
              </a:rPr>
              <a:t>sont</a:t>
            </a:r>
            <a:r>
              <a:rPr lang="en-US" sz="3200" kern="1200" dirty="0">
                <a:latin typeface="+mj-lt"/>
                <a:ea typeface="+mj-ea"/>
                <a:cs typeface="+mj-cs"/>
              </a:rPr>
              <a:t> </a:t>
            </a:r>
            <a:r>
              <a:rPr lang="en-US" sz="3200" kern="1200" dirty="0" err="1">
                <a:latin typeface="+mj-lt"/>
                <a:ea typeface="+mj-ea"/>
                <a:cs typeface="+mj-cs"/>
              </a:rPr>
              <a:t>tes</a:t>
            </a:r>
            <a:r>
              <a:rPr lang="en-US" sz="3200" kern="1200" dirty="0">
                <a:latin typeface="+mj-lt"/>
                <a:ea typeface="+mj-ea"/>
                <a:cs typeface="+mj-cs"/>
              </a:rPr>
              <a:t> artistes </a:t>
            </a:r>
            <a:r>
              <a:rPr lang="en-US" sz="3200" kern="1200" dirty="0" err="1">
                <a:latin typeface="+mj-lt"/>
                <a:ea typeface="+mj-ea"/>
                <a:cs typeface="+mj-cs"/>
              </a:rPr>
              <a:t>préférés</a:t>
            </a:r>
            <a:r>
              <a:rPr lang="en-US" sz="3200" kern="1200" dirty="0">
                <a:latin typeface="+mj-lt"/>
                <a:ea typeface="+mj-ea"/>
                <a:cs typeface="+mj-cs"/>
              </a:rPr>
              <a:t> ?</a:t>
            </a:r>
          </a:p>
        </p:txBody>
      </p:sp>
      <p:sp>
        <p:nvSpPr>
          <p:cNvPr id="7" name="ZoneTexte 6">
            <a:extLst>
              <a:ext uri="{FF2B5EF4-FFF2-40B4-BE49-F238E27FC236}">
                <a16:creationId xmlns:a16="http://schemas.microsoft.com/office/drawing/2014/main" id="{B953319C-5B09-746F-0111-6ECF3C33E133}"/>
              </a:ext>
            </a:extLst>
          </p:cNvPr>
          <p:cNvSpPr txBox="1"/>
          <p:nvPr/>
        </p:nvSpPr>
        <p:spPr>
          <a:xfrm>
            <a:off x="0" y="6491542"/>
            <a:ext cx="10515600" cy="307777"/>
          </a:xfrm>
          <a:prstGeom prst="rect">
            <a:avLst/>
          </a:prstGeom>
          <a:noFill/>
        </p:spPr>
        <p:txBody>
          <a:bodyPr wrap="square">
            <a:spAutoFit/>
          </a:bodyPr>
          <a:lstStyle/>
          <a:p>
            <a:r>
              <a:rPr lang="fr-FR" sz="1400" dirty="0">
                <a:solidFill>
                  <a:srgbClr val="0563C1"/>
                </a:solidFill>
              </a:rPr>
              <a:t>https://riffx.fr/angele-dj-snake-nekfeu-les-artistes-preferes-des-jeunes-en-2020/</a:t>
            </a:r>
            <a:endParaRPr lang="fr-FR" sz="1400" dirty="0"/>
          </a:p>
        </p:txBody>
      </p:sp>
      <p:pic>
        <p:nvPicPr>
          <p:cNvPr id="4" name="Picture 2">
            <a:extLst>
              <a:ext uri="{FF2B5EF4-FFF2-40B4-BE49-F238E27FC236}">
                <a16:creationId xmlns:a16="http://schemas.microsoft.com/office/drawing/2014/main" id="{22EE94A6-2E7B-9E2B-A656-27BFA8A29D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062"/>
          <a:stretch/>
        </p:blipFill>
        <p:spPr bwMode="auto">
          <a:xfrm>
            <a:off x="1840161" y="1356400"/>
            <a:ext cx="8511677" cy="442593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9BC52B47-C25D-1836-BADD-0A2C4F0A99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5978" y="4412145"/>
            <a:ext cx="709204" cy="70920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6D31AFB6-C550-7E87-C421-6C4F8729ED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3078" y="4412145"/>
            <a:ext cx="709204" cy="70920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A02E636F-7642-00F9-741A-A74FFCE325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16836" y="4365018"/>
            <a:ext cx="709204" cy="7092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2">
            <a:extLst>
              <a:ext uri="{FF2B5EF4-FFF2-40B4-BE49-F238E27FC236}">
                <a16:creationId xmlns:a16="http://schemas.microsoft.com/office/drawing/2014/main" id="{5A8447FD-21B3-2B66-7558-106EF96A7E2E}"/>
              </a:ext>
            </a:extLst>
          </p:cNvPr>
          <p:cNvGraphicFramePr/>
          <p:nvPr>
            <p:extLst>
              <p:ext uri="{D42A27DB-BD31-4B8C-83A1-F6EECF244321}">
                <p14:modId xmlns:p14="http://schemas.microsoft.com/office/powerpoint/2010/main" val="1379638065"/>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25443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438F-9CEF-54DF-1E05-49996D901FF7}"/>
              </a:ext>
            </a:extLst>
          </p:cNvPr>
          <p:cNvSpPr>
            <a:spLocks noGrp="1"/>
          </p:cNvSpPr>
          <p:nvPr>
            <p:ph type="title"/>
          </p:nvPr>
        </p:nvSpPr>
        <p:spPr>
          <a:xfrm>
            <a:off x="838200" y="365126"/>
            <a:ext cx="10515600" cy="1003322"/>
          </a:xfrm>
        </p:spPr>
        <p:txBody>
          <a:bodyPr/>
          <a:lstStyle/>
          <a:p>
            <a:r>
              <a:rPr lang="fr-FR" dirty="0"/>
              <a:t>Practice </a:t>
            </a:r>
            <a:r>
              <a:rPr lang="fr-FR" dirty="0" err="1"/>
              <a:t>your</a:t>
            </a:r>
            <a:r>
              <a:rPr lang="fr-FR" dirty="0"/>
              <a:t> </a:t>
            </a:r>
            <a:r>
              <a:rPr lang="fr-FR" dirty="0" err="1"/>
              <a:t>pronunciation</a:t>
            </a:r>
            <a:r>
              <a:rPr lang="fr-FR" dirty="0"/>
              <a:t> !</a:t>
            </a:r>
          </a:p>
        </p:txBody>
      </p:sp>
      <p:sp>
        <p:nvSpPr>
          <p:cNvPr id="3" name="Espace réservé du contenu 2">
            <a:extLst>
              <a:ext uri="{FF2B5EF4-FFF2-40B4-BE49-F238E27FC236}">
                <a16:creationId xmlns:a16="http://schemas.microsoft.com/office/drawing/2014/main" id="{83D0AC32-3D22-044B-2D6B-A3180D1C29DB}"/>
              </a:ext>
            </a:extLst>
          </p:cNvPr>
          <p:cNvSpPr>
            <a:spLocks noGrp="1"/>
          </p:cNvSpPr>
          <p:nvPr>
            <p:ph idx="1"/>
          </p:nvPr>
        </p:nvSpPr>
        <p:spPr>
          <a:xfrm>
            <a:off x="805905" y="1579683"/>
            <a:ext cx="10515600" cy="4351338"/>
          </a:xfrm>
        </p:spPr>
        <p:txBody>
          <a:bodyPr/>
          <a:lstStyle/>
          <a:p>
            <a:pPr marL="514350" indent="-514350">
              <a:buAutoNum type="arabicParenR"/>
            </a:pPr>
            <a:r>
              <a:rPr lang="fr-FR" dirty="0">
                <a:solidFill>
                  <a:srgbClr val="0563C1"/>
                </a:solidFill>
                <a:hlinkClick r:id="rId4">
                  <a:extLst>
                    <a:ext uri="{A12FA001-AC4F-418D-AE19-62706E023703}">
                      <ahyp:hlinkClr xmlns:ahyp="http://schemas.microsoft.com/office/drawing/2018/hyperlinkcolor" val="tx"/>
                    </a:ext>
                  </a:extLst>
                </a:hlinkClick>
              </a:rPr>
              <a:t>Click </a:t>
            </a:r>
            <a:r>
              <a:rPr lang="fr-FR" dirty="0" err="1">
                <a:solidFill>
                  <a:srgbClr val="0563C1"/>
                </a:solidFill>
                <a:hlinkClick r:id="rId4">
                  <a:extLst>
                    <a:ext uri="{A12FA001-AC4F-418D-AE19-62706E023703}">
                      <ahyp:hlinkClr xmlns:ahyp="http://schemas.microsoft.com/office/drawing/2018/hyperlinkcolor" val="tx"/>
                    </a:ext>
                  </a:extLst>
                </a:hlinkClick>
              </a:rPr>
              <a:t>here</a:t>
            </a:r>
            <a:r>
              <a:rPr lang="fr-FR" dirty="0">
                <a:solidFill>
                  <a:srgbClr val="0563C1"/>
                </a:solidFill>
                <a:hlinkClick r:id="rId4">
                  <a:extLst>
                    <a:ext uri="{A12FA001-AC4F-418D-AE19-62706E023703}">
                      <ahyp:hlinkClr xmlns:ahyp="http://schemas.microsoft.com/office/drawing/2018/hyperlinkcolor" val="tx"/>
                    </a:ext>
                  </a:extLst>
                </a:hlinkClick>
              </a:rPr>
              <a:t> :</a:t>
            </a:r>
            <a:r>
              <a:rPr lang="fr-FR" dirty="0">
                <a:hlinkClick r:id="rId4">
                  <a:extLst>
                    <a:ext uri="{A12FA001-AC4F-418D-AE19-62706E023703}">
                      <ahyp:hlinkClr xmlns:ahyp="http://schemas.microsoft.com/office/drawing/2018/hyperlinkcolor" val="tx"/>
                    </a:ext>
                  </a:extLst>
                </a:hlinkClick>
              </a:rPr>
              <a:t> </a:t>
            </a:r>
            <a:r>
              <a:rPr lang="fr-FR" dirty="0">
                <a:solidFill>
                  <a:srgbClr val="0563C1"/>
                </a:solidFill>
                <a:hlinkClick r:id="rId4">
                  <a:extLst>
                    <a:ext uri="{A12FA001-AC4F-418D-AE19-62706E023703}">
                      <ahyp:hlinkClr xmlns:ahyp="http://schemas.microsoft.com/office/drawing/2018/hyperlinkcolor" val="tx"/>
                    </a:ext>
                  </a:extLst>
                </a:hlinkClick>
              </a:rPr>
              <a:t>https://ttsfree.com/speech-to-text</a:t>
            </a:r>
            <a:endParaRPr lang="fr-FR" dirty="0"/>
          </a:p>
          <a:p>
            <a:pPr marL="514350" indent="-514350">
              <a:buAutoNum type="arabicParenR"/>
            </a:pPr>
            <a:r>
              <a:rPr lang="fr-FR" dirty="0"/>
              <a:t>Set the </a:t>
            </a:r>
            <a:r>
              <a:rPr lang="fr-FR" dirty="0" err="1"/>
              <a:t>spoken</a:t>
            </a:r>
            <a:r>
              <a:rPr lang="fr-FR" dirty="0"/>
              <a:t> </a:t>
            </a:r>
            <a:r>
              <a:rPr lang="fr-FR" dirty="0" err="1"/>
              <a:t>language</a:t>
            </a:r>
            <a:r>
              <a:rPr lang="fr-FR" dirty="0"/>
              <a:t> in French</a:t>
            </a:r>
          </a:p>
          <a:p>
            <a:pPr marL="514350" indent="-514350">
              <a:buAutoNum type="arabicParenR"/>
            </a:pPr>
            <a:r>
              <a:rPr lang="fr-FR" dirty="0"/>
              <a:t>Click on the </a:t>
            </a:r>
            <a:r>
              <a:rPr lang="fr-FR" dirty="0" err="1"/>
              <a:t>mic</a:t>
            </a:r>
            <a:endParaRPr lang="fr-FR" dirty="0"/>
          </a:p>
          <a:p>
            <a:pPr marL="514350" indent="-514350">
              <a:buAutoNum type="arabicParenR"/>
            </a:pPr>
            <a:r>
              <a:rPr lang="fr-FR" dirty="0"/>
              <a:t>Practice </a:t>
            </a:r>
            <a:r>
              <a:rPr lang="fr-FR" dirty="0">
                <a:sym typeface="Wingdings" panose="05000000000000000000" pitchFamily="2" charset="2"/>
              </a:rPr>
              <a:t> </a:t>
            </a:r>
          </a:p>
          <a:p>
            <a:pPr marL="514350" indent="-514350">
              <a:buAutoNum type="arabicParenR"/>
            </a:pPr>
            <a:endParaRPr lang="fr-FR" dirty="0">
              <a:sym typeface="Wingdings" panose="05000000000000000000" pitchFamily="2" charset="2"/>
            </a:endParaRPr>
          </a:p>
          <a:p>
            <a:pPr marL="0" indent="0">
              <a:buNone/>
            </a:pPr>
            <a:r>
              <a:rPr lang="fr-FR" dirty="0" err="1">
                <a:solidFill>
                  <a:srgbClr val="00B050"/>
                </a:solidFill>
                <a:sym typeface="Wingdings" panose="05000000000000000000" pitchFamily="2" charset="2"/>
              </a:rPr>
              <a:t>Listen</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again</a:t>
            </a:r>
            <a:r>
              <a:rPr lang="fr-FR" dirty="0">
                <a:solidFill>
                  <a:srgbClr val="00B050"/>
                </a:solidFill>
                <a:sym typeface="Wingdings" panose="05000000000000000000" pitchFamily="2" charset="2"/>
              </a:rPr>
              <a:t> if </a:t>
            </a:r>
            <a:r>
              <a:rPr lang="fr-FR" dirty="0" err="1">
                <a:solidFill>
                  <a:srgbClr val="00B050"/>
                </a:solidFill>
                <a:sym typeface="Wingdings" panose="05000000000000000000" pitchFamily="2" charset="2"/>
              </a:rPr>
              <a:t>you</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need</a:t>
            </a:r>
            <a:endParaRPr lang="fr-FR" dirty="0">
              <a:solidFill>
                <a:srgbClr val="00B050"/>
              </a:solidFill>
            </a:endParaRPr>
          </a:p>
          <a:p>
            <a:endParaRPr lang="fr-FR" dirty="0"/>
          </a:p>
        </p:txBody>
      </p:sp>
      <p:pic>
        <p:nvPicPr>
          <p:cNvPr id="5" name="Image 4">
            <a:extLst>
              <a:ext uri="{FF2B5EF4-FFF2-40B4-BE49-F238E27FC236}">
                <a16:creationId xmlns:a16="http://schemas.microsoft.com/office/drawing/2014/main" id="{4C795CB6-5459-79CA-63F6-7EBB0D4A5117}"/>
              </a:ext>
            </a:extLst>
          </p:cNvPr>
          <p:cNvPicPr>
            <a:picLocks noChangeAspect="1"/>
          </p:cNvPicPr>
          <p:nvPr/>
        </p:nvPicPr>
        <p:blipFill>
          <a:blip r:embed="rId5"/>
          <a:stretch>
            <a:fillRect/>
          </a:stretch>
        </p:blipFill>
        <p:spPr>
          <a:xfrm>
            <a:off x="4792288" y="2859635"/>
            <a:ext cx="6691745" cy="3441003"/>
          </a:xfrm>
          <a:prstGeom prst="rect">
            <a:avLst/>
          </a:prstGeom>
        </p:spPr>
      </p:pic>
      <p:cxnSp>
        <p:nvCxnSpPr>
          <p:cNvPr id="7" name="Connecteur droit avec flèche 6">
            <a:extLst>
              <a:ext uri="{FF2B5EF4-FFF2-40B4-BE49-F238E27FC236}">
                <a16:creationId xmlns:a16="http://schemas.microsoft.com/office/drawing/2014/main" id="{E0374E95-E3C9-4978-21AB-81F4FA70F477}"/>
              </a:ext>
            </a:extLst>
          </p:cNvPr>
          <p:cNvCxnSpPr>
            <a:cxnSpLocks/>
          </p:cNvCxnSpPr>
          <p:nvPr/>
        </p:nvCxnSpPr>
        <p:spPr>
          <a:xfrm>
            <a:off x="6438637" y="2415277"/>
            <a:ext cx="3291840" cy="8891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AE1323E-297B-C41E-B891-2455FC56F2D9}"/>
              </a:ext>
            </a:extLst>
          </p:cNvPr>
          <p:cNvCxnSpPr>
            <a:cxnSpLocks/>
          </p:cNvCxnSpPr>
          <p:nvPr/>
        </p:nvCxnSpPr>
        <p:spPr>
          <a:xfrm>
            <a:off x="3828918" y="2905246"/>
            <a:ext cx="3733680" cy="30257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empowerment speak Sticker by unblush">
            <a:extLst>
              <a:ext uri="{FF2B5EF4-FFF2-40B4-BE49-F238E27FC236}">
                <a16:creationId xmlns:a16="http://schemas.microsoft.com/office/drawing/2014/main" id="{AB854556-99EE-FD39-2FDE-1726C5F4CB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79472" y="257566"/>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4" name="mp3-output-ttsfree(dot)com (25)">
            <a:hlinkClick r:id="" action="ppaction://media"/>
            <a:extLst>
              <a:ext uri="{FF2B5EF4-FFF2-40B4-BE49-F238E27FC236}">
                <a16:creationId xmlns:a16="http://schemas.microsoft.com/office/drawing/2014/main" id="{F369CB9F-A60C-780D-1C40-853C385C8A4B}"/>
              </a:ext>
            </a:extLst>
          </p:cNvPr>
          <p:cNvPicPr>
            <a:picLocks noChangeAspect="1"/>
          </p:cNvPicPr>
          <p:nvPr>
            <a:audioFile r:link="rId1"/>
            <p:extLst>
              <p:ext uri="{DAA4B4D4-6D71-4841-9C94-3DE7FCFB9230}">
                <p14:media xmlns:p14="http://schemas.microsoft.com/office/powerpoint/2010/main" r:embed="rId2">
                  <p14:trim end="72550.125"/>
                </p14:media>
              </p:ext>
            </p:extLst>
          </p:nvPr>
        </p:nvPicPr>
        <p:blipFill>
          <a:blip r:embed="rId7"/>
          <a:stretch>
            <a:fillRect/>
          </a:stretch>
        </p:blipFill>
        <p:spPr>
          <a:xfrm>
            <a:off x="1771930" y="4823973"/>
            <a:ext cx="390757" cy="390757"/>
          </a:xfrm>
          <a:prstGeom prst="rect">
            <a:avLst/>
          </a:prstGeom>
        </p:spPr>
      </p:pic>
      <p:pic>
        <p:nvPicPr>
          <p:cNvPr id="6" name="mp3-output-ttsfree(dot)com (25)">
            <a:hlinkClick r:id="" action="ppaction://media"/>
            <a:extLst>
              <a:ext uri="{FF2B5EF4-FFF2-40B4-BE49-F238E27FC236}">
                <a16:creationId xmlns:a16="http://schemas.microsoft.com/office/drawing/2014/main" id="{220721E7-5C19-0EEF-3A87-52944B53411B}"/>
              </a:ext>
            </a:extLst>
          </p:cNvPr>
          <p:cNvPicPr>
            <a:picLocks noChangeAspect="1"/>
          </p:cNvPicPr>
          <p:nvPr>
            <a:audioFile r:link="rId1"/>
            <p:extLst>
              <p:ext uri="{DAA4B4D4-6D71-4841-9C94-3DE7FCFB9230}">
                <p14:media xmlns:p14="http://schemas.microsoft.com/office/powerpoint/2010/main" r:embed="rId2">
                  <p14:trim st="5900" end="42550.125"/>
                </p14:media>
              </p:ext>
            </p:extLst>
          </p:nvPr>
        </p:nvPicPr>
        <p:blipFill>
          <a:blip r:embed="rId7"/>
          <a:stretch>
            <a:fillRect/>
          </a:stretch>
        </p:blipFill>
        <p:spPr>
          <a:xfrm>
            <a:off x="1771929" y="5503653"/>
            <a:ext cx="390757" cy="390757"/>
          </a:xfrm>
          <a:prstGeom prst="rect">
            <a:avLst/>
          </a:prstGeom>
        </p:spPr>
      </p:pic>
      <p:pic>
        <p:nvPicPr>
          <p:cNvPr id="8" name="mp3-output-ttsfree(dot)com (25)">
            <a:hlinkClick r:id="" action="ppaction://media"/>
            <a:extLst>
              <a:ext uri="{FF2B5EF4-FFF2-40B4-BE49-F238E27FC236}">
                <a16:creationId xmlns:a16="http://schemas.microsoft.com/office/drawing/2014/main" id="{387071D8-918E-C646-47F7-E9490FB362A5}"/>
              </a:ext>
            </a:extLst>
          </p:cNvPr>
          <p:cNvPicPr>
            <a:picLocks noChangeAspect="1"/>
          </p:cNvPicPr>
          <p:nvPr>
            <a:audioFile r:link="rId1"/>
            <p:extLst>
              <p:ext uri="{DAA4B4D4-6D71-4841-9C94-3DE7FCFB9230}">
                <p14:media xmlns:p14="http://schemas.microsoft.com/office/powerpoint/2010/main" r:embed="rId2">
                  <p14:trim st="36000" end="29550.125"/>
                </p14:media>
              </p:ext>
            </p:extLst>
          </p:nvPr>
        </p:nvPicPr>
        <p:blipFill>
          <a:blip r:embed="rId7"/>
          <a:stretch>
            <a:fillRect/>
          </a:stretch>
        </p:blipFill>
        <p:spPr>
          <a:xfrm>
            <a:off x="1771930" y="6056335"/>
            <a:ext cx="390756" cy="390756"/>
          </a:xfrm>
          <a:prstGeom prst="rect">
            <a:avLst/>
          </a:prstGeom>
        </p:spPr>
      </p:pic>
      <p:pic>
        <p:nvPicPr>
          <p:cNvPr id="9" name="mp3-output-ttsfree(dot)com (25)">
            <a:hlinkClick r:id="" action="ppaction://media"/>
            <a:extLst>
              <a:ext uri="{FF2B5EF4-FFF2-40B4-BE49-F238E27FC236}">
                <a16:creationId xmlns:a16="http://schemas.microsoft.com/office/drawing/2014/main" id="{9BB3C680-C082-B722-FB91-BF98C51645F3}"/>
              </a:ext>
            </a:extLst>
          </p:cNvPr>
          <p:cNvPicPr>
            <a:picLocks noChangeAspect="1"/>
          </p:cNvPicPr>
          <p:nvPr>
            <a:audioFile r:link="rId1"/>
            <p:extLst>
              <p:ext uri="{DAA4B4D4-6D71-4841-9C94-3DE7FCFB9230}">
                <p14:media xmlns:p14="http://schemas.microsoft.com/office/powerpoint/2010/main" r:embed="rId2">
                  <p14:trim st="49000" end="16950.125"/>
                </p14:media>
              </p:ext>
            </p:extLst>
          </p:nvPr>
        </p:nvPicPr>
        <p:blipFill>
          <a:blip r:embed="rId7"/>
          <a:stretch>
            <a:fillRect/>
          </a:stretch>
        </p:blipFill>
        <p:spPr>
          <a:xfrm>
            <a:off x="3674194" y="4834094"/>
            <a:ext cx="390757" cy="390757"/>
          </a:xfrm>
          <a:prstGeom prst="rect">
            <a:avLst/>
          </a:prstGeom>
        </p:spPr>
      </p:pic>
      <p:pic>
        <p:nvPicPr>
          <p:cNvPr id="10" name="mp3-output-ttsfree(dot)com (25)">
            <a:hlinkClick r:id="" action="ppaction://media"/>
            <a:extLst>
              <a:ext uri="{FF2B5EF4-FFF2-40B4-BE49-F238E27FC236}">
                <a16:creationId xmlns:a16="http://schemas.microsoft.com/office/drawing/2014/main" id="{195EA787-5B5F-2C7D-EAFF-4B8493528CD5}"/>
              </a:ext>
            </a:extLst>
          </p:cNvPr>
          <p:cNvPicPr>
            <a:picLocks noChangeAspect="1"/>
          </p:cNvPicPr>
          <p:nvPr>
            <a:audioFile r:link="rId1"/>
            <p:extLst>
              <p:ext uri="{DAA4B4D4-6D71-4841-9C94-3DE7FCFB9230}">
                <p14:media xmlns:p14="http://schemas.microsoft.com/office/powerpoint/2010/main" r:embed="rId2">
                  <p14:trim st="61600" end="6550.125"/>
                </p14:media>
              </p:ext>
            </p:extLst>
          </p:nvPr>
        </p:nvPicPr>
        <p:blipFill>
          <a:blip r:embed="rId7"/>
          <a:stretch>
            <a:fillRect/>
          </a:stretch>
        </p:blipFill>
        <p:spPr>
          <a:xfrm>
            <a:off x="3666390" y="5503654"/>
            <a:ext cx="390756" cy="390756"/>
          </a:xfrm>
          <a:prstGeom prst="rect">
            <a:avLst/>
          </a:prstGeom>
        </p:spPr>
      </p:pic>
      <p:pic>
        <p:nvPicPr>
          <p:cNvPr id="11" name="mp3-output-ttsfree(dot)com (25)">
            <a:hlinkClick r:id="" action="ppaction://media"/>
            <a:extLst>
              <a:ext uri="{FF2B5EF4-FFF2-40B4-BE49-F238E27FC236}">
                <a16:creationId xmlns:a16="http://schemas.microsoft.com/office/drawing/2014/main" id="{B842AE12-16A3-DDD2-C305-680CE030AB84}"/>
              </a:ext>
            </a:extLst>
          </p:cNvPr>
          <p:cNvPicPr>
            <a:picLocks noChangeAspect="1"/>
          </p:cNvPicPr>
          <p:nvPr>
            <a:audioFile r:link="rId1"/>
            <p:extLst>
              <p:ext uri="{DAA4B4D4-6D71-4841-9C94-3DE7FCFB9230}">
                <p14:media xmlns:p14="http://schemas.microsoft.com/office/powerpoint/2010/main" r:embed="rId2">
                  <p14:trim st="72000"/>
                </p14:media>
              </p:ext>
            </p:extLst>
          </p:nvPr>
        </p:nvPicPr>
        <p:blipFill>
          <a:blip r:embed="rId7"/>
          <a:stretch>
            <a:fillRect/>
          </a:stretch>
        </p:blipFill>
        <p:spPr>
          <a:xfrm>
            <a:off x="3697738" y="6132280"/>
            <a:ext cx="390756" cy="390756"/>
          </a:xfrm>
          <a:prstGeom prst="rect">
            <a:avLst/>
          </a:prstGeom>
        </p:spPr>
      </p:pic>
    </p:spTree>
    <p:extLst>
      <p:ext uri="{BB962C8B-B14F-4D97-AF65-F5344CB8AC3E}">
        <p14:creationId xmlns:p14="http://schemas.microsoft.com/office/powerpoint/2010/main" val="989789735"/>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4"/>
                </p:tgtEl>
              </p:cMediaNode>
            </p:audio>
            <p:audio>
              <p:cMediaNode vol="80000">
                <p:cTn id="3" fill="hold" display="0">
                  <p:stCondLst>
                    <p:cond delay="indefinite"/>
                  </p:stCondLst>
                  <p:endCondLst>
                    <p:cond evt="onStopAudio" delay="0">
                      <p:tgtEl>
                        <p:sldTgt/>
                      </p:tgtEl>
                    </p:cond>
                  </p:endCondLst>
                </p:cTn>
                <p:tgtEl>
                  <p:spTgt spid="6"/>
                </p:tgtEl>
              </p:cMediaNode>
            </p:audio>
            <p:audio>
              <p:cMediaNode vol="80000">
                <p:cTn id="4" fill="hold" display="0">
                  <p:stCondLst>
                    <p:cond delay="indefinite"/>
                  </p:stCondLst>
                  <p:endCondLst>
                    <p:cond evt="onStopAudio" delay="0">
                      <p:tgtEl>
                        <p:sldTgt/>
                      </p:tgtEl>
                    </p:cond>
                  </p:endCondLst>
                </p:cTn>
                <p:tgtEl>
                  <p:spTgt spid="8"/>
                </p:tgtEl>
              </p:cMediaNode>
            </p:audio>
            <p:audio>
              <p:cMediaNode vol="80000">
                <p:cTn id="5" fill="hold" display="0">
                  <p:stCondLst>
                    <p:cond delay="indefinite"/>
                  </p:stCondLst>
                  <p:endCondLst>
                    <p:cond evt="onStopAudio" delay="0">
                      <p:tgtEl>
                        <p:sldTgt/>
                      </p:tgtEl>
                    </p:cond>
                  </p:endCondLst>
                </p:cTn>
                <p:tgtEl>
                  <p:spTgt spid="9"/>
                </p:tgtEl>
              </p:cMediaNode>
            </p:audio>
            <p:audio>
              <p:cMediaNode vol="80000">
                <p:cTn id="6" fill="hold" display="0">
                  <p:stCondLst>
                    <p:cond delay="indefinite"/>
                  </p:stCondLst>
                  <p:endCondLst>
                    <p:cond evt="onStopAudio" delay="0">
                      <p:tgtEl>
                        <p:sldTgt/>
                      </p:tgtEl>
                    </p:cond>
                  </p:endCondLst>
                </p:cTn>
                <p:tgtEl>
                  <p:spTgt spid="10"/>
                </p:tgtEl>
              </p:cMediaNode>
            </p:audio>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2" name="Rectangle 11">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8647AF3D-DB83-5B71-371C-56636FF8DD58}"/>
              </a:ext>
            </a:extLst>
          </p:cNvPr>
          <p:cNvSpPr>
            <a:spLocks noGrp="1"/>
          </p:cNvSpPr>
          <p:nvPr>
            <p:ph type="title"/>
          </p:nvPr>
        </p:nvSpPr>
        <p:spPr>
          <a:xfrm>
            <a:off x="699714" y="353160"/>
            <a:ext cx="9741180" cy="898581"/>
          </a:xfrm>
        </p:spPr>
        <p:txBody>
          <a:bodyPr vert="horz" lIns="91440" tIns="45720" rIns="91440" bIns="45720" rtlCol="0" anchor="ctr">
            <a:normAutofit/>
          </a:bodyPr>
          <a:lstStyle/>
          <a:p>
            <a:r>
              <a:rPr lang="en-US" sz="4000" dirty="0">
                <a:solidFill>
                  <a:srgbClr val="FFFFFF"/>
                </a:solidFill>
              </a:rPr>
              <a:t>Qui </a:t>
            </a:r>
            <a:r>
              <a:rPr lang="en-US" sz="4000" dirty="0" err="1">
                <a:solidFill>
                  <a:srgbClr val="FFFFFF"/>
                </a:solidFill>
              </a:rPr>
              <a:t>est-ce</a:t>
            </a:r>
            <a:r>
              <a:rPr lang="en-US" sz="4000" dirty="0">
                <a:solidFill>
                  <a:srgbClr val="FFFFFF"/>
                </a:solidFill>
              </a:rPr>
              <a:t> ? (Questions </a:t>
            </a:r>
            <a:r>
              <a:rPr lang="en-US" sz="4000" dirty="0" err="1">
                <a:solidFill>
                  <a:srgbClr val="FFFFFF"/>
                </a:solidFill>
              </a:rPr>
              <a:t>fermées</a:t>
            </a:r>
            <a:r>
              <a:rPr lang="en-US" sz="4000" dirty="0">
                <a:solidFill>
                  <a:srgbClr val="FFFFFF"/>
                </a:solidFill>
              </a:rPr>
              <a:t> </a:t>
            </a:r>
            <a:r>
              <a:rPr lang="en-US" sz="4000" dirty="0" err="1">
                <a:solidFill>
                  <a:srgbClr val="FFFFFF"/>
                </a:solidFill>
              </a:rPr>
              <a:t>seulement</a:t>
            </a:r>
            <a:r>
              <a:rPr lang="en-US" sz="4000" dirty="0">
                <a:solidFill>
                  <a:srgbClr val="FFFFFF"/>
                </a:solidFill>
              </a:rPr>
              <a:t>)</a:t>
            </a:r>
          </a:p>
        </p:txBody>
      </p:sp>
      <p:pic>
        <p:nvPicPr>
          <p:cNvPr id="5" name="Picture 5">
            <a:extLst>
              <a:ext uri="{FF2B5EF4-FFF2-40B4-BE49-F238E27FC236}">
                <a16:creationId xmlns:a16="http://schemas.microsoft.com/office/drawing/2014/main" id="{4DA5A678-5D5A-169E-A567-13068E7D5060}"/>
              </a:ext>
            </a:extLst>
          </p:cNvPr>
          <p:cNvPicPr>
            <a:picLocks noChangeAspect="1"/>
          </p:cNvPicPr>
          <p:nvPr/>
        </p:nvPicPr>
        <p:blipFill rotWithShape="1">
          <a:blip r:embed="rId2"/>
          <a:srcRect l="4908" t="10243" r="3285" b="13530"/>
          <a:stretch/>
        </p:blipFill>
        <p:spPr bwMode="auto">
          <a:xfrm>
            <a:off x="5876195" y="1667449"/>
            <a:ext cx="4351667" cy="5106959"/>
          </a:xfrm>
          <a:prstGeom prst="rect">
            <a:avLst/>
          </a:prstGeom>
          <a:extLst>
            <a:ext uri="{53640926-AAD7-44D8-BBD7-CCE9431645EC}">
              <a14:shadowObscured xmlns:a14="http://schemas.microsoft.com/office/drawing/2010/main"/>
            </a:ext>
          </a:extLst>
        </p:spPr>
      </p:pic>
      <p:pic>
        <p:nvPicPr>
          <p:cNvPr id="8" name="Picture 6">
            <a:extLst>
              <a:ext uri="{FF2B5EF4-FFF2-40B4-BE49-F238E27FC236}">
                <a16:creationId xmlns:a16="http://schemas.microsoft.com/office/drawing/2014/main" id="{91D397CE-A91A-4469-F727-DEF394889A01}"/>
              </a:ext>
            </a:extLst>
          </p:cNvPr>
          <p:cNvPicPr>
            <a:picLocks noChangeAspect="1"/>
          </p:cNvPicPr>
          <p:nvPr/>
        </p:nvPicPr>
        <p:blipFill rotWithShape="1">
          <a:blip r:embed="rId3"/>
          <a:srcRect l="4664" t="10070" r="4030" b="13710"/>
          <a:stretch/>
        </p:blipFill>
        <p:spPr bwMode="auto">
          <a:xfrm>
            <a:off x="1181442" y="1667449"/>
            <a:ext cx="4351667" cy="5134616"/>
          </a:xfrm>
          <a:prstGeom prst="rect">
            <a:avLst/>
          </a:prstGeom>
          <a:ln>
            <a:noFill/>
          </a:ln>
          <a:extLst>
            <a:ext uri="{53640926-AAD7-44D8-BBD7-CCE9431645EC}">
              <a14:shadowObscured xmlns:a14="http://schemas.microsoft.com/office/drawing/2010/main"/>
            </a:ext>
          </a:extLst>
        </p:spPr>
      </p:pic>
      <p:graphicFrame>
        <p:nvGraphicFramePr>
          <p:cNvPr id="3" name="Diagramme 2">
            <a:extLst>
              <a:ext uri="{FF2B5EF4-FFF2-40B4-BE49-F238E27FC236}">
                <a16:creationId xmlns:a16="http://schemas.microsoft.com/office/drawing/2014/main" id="{D1D4D49B-8B1F-B582-2182-D9B101704CD3}"/>
              </a:ext>
            </a:extLst>
          </p:cNvPr>
          <p:cNvGraphicFramePr/>
          <p:nvPr>
            <p:extLst>
              <p:ext uri="{D42A27DB-BD31-4B8C-83A1-F6EECF244321}">
                <p14:modId xmlns:p14="http://schemas.microsoft.com/office/powerpoint/2010/main" val="102592598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910574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47AF3D-DB83-5B71-371C-56636FF8DD58}"/>
              </a:ext>
            </a:extLst>
          </p:cNvPr>
          <p:cNvSpPr>
            <a:spLocks noGrp="1"/>
          </p:cNvSpPr>
          <p:nvPr>
            <p:ph type="title"/>
          </p:nvPr>
        </p:nvSpPr>
        <p:spPr>
          <a:xfrm>
            <a:off x="699714" y="353160"/>
            <a:ext cx="9794968" cy="898581"/>
          </a:xfrm>
        </p:spPr>
        <p:txBody>
          <a:bodyPr vert="horz" lIns="91440" tIns="45720" rIns="91440" bIns="45720" rtlCol="0" anchor="ctr">
            <a:normAutofit/>
          </a:bodyPr>
          <a:lstStyle/>
          <a:p>
            <a:r>
              <a:rPr lang="en-US" sz="4000" dirty="0">
                <a:solidFill>
                  <a:srgbClr val="00B0F0"/>
                </a:solidFill>
              </a:rPr>
              <a:t>Qui </a:t>
            </a:r>
            <a:r>
              <a:rPr lang="en-US" sz="4000" dirty="0" err="1">
                <a:solidFill>
                  <a:srgbClr val="00B0F0"/>
                </a:solidFill>
              </a:rPr>
              <a:t>est-ce</a:t>
            </a:r>
            <a:r>
              <a:rPr lang="en-US" sz="4000" dirty="0">
                <a:solidFill>
                  <a:srgbClr val="00B0F0"/>
                </a:solidFill>
              </a:rPr>
              <a:t> ? (Questions </a:t>
            </a:r>
            <a:r>
              <a:rPr lang="en-US" sz="4000" dirty="0" err="1">
                <a:solidFill>
                  <a:srgbClr val="00B0F0"/>
                </a:solidFill>
              </a:rPr>
              <a:t>fermées</a:t>
            </a:r>
            <a:r>
              <a:rPr lang="en-US" sz="4000" dirty="0">
                <a:solidFill>
                  <a:srgbClr val="00B0F0"/>
                </a:solidFill>
              </a:rPr>
              <a:t> </a:t>
            </a:r>
            <a:r>
              <a:rPr lang="en-US" sz="4000" dirty="0" err="1">
                <a:solidFill>
                  <a:srgbClr val="00B0F0"/>
                </a:solidFill>
              </a:rPr>
              <a:t>seulement</a:t>
            </a:r>
            <a:r>
              <a:rPr lang="en-US" sz="4000" dirty="0">
                <a:solidFill>
                  <a:srgbClr val="00B0F0"/>
                </a:solidFill>
              </a:rPr>
              <a:t>)</a:t>
            </a:r>
          </a:p>
        </p:txBody>
      </p:sp>
      <p:pic>
        <p:nvPicPr>
          <p:cNvPr id="4" name="Content Placeholder 3">
            <a:extLst>
              <a:ext uri="{FF2B5EF4-FFF2-40B4-BE49-F238E27FC236}">
                <a16:creationId xmlns:a16="http://schemas.microsoft.com/office/drawing/2014/main" id="{480D11FD-BBD2-963A-9EC6-70A3A6F58B9E}"/>
              </a:ext>
            </a:extLst>
          </p:cNvPr>
          <p:cNvPicPr>
            <a:picLocks noGrp="1" noChangeAspect="1"/>
          </p:cNvPicPr>
          <p:nvPr>
            <p:ph idx="1"/>
          </p:nvPr>
        </p:nvPicPr>
        <p:blipFill rotWithShape="1">
          <a:blip r:embed="rId2"/>
          <a:srcRect l="4909" t="10417" r="3530" b="13356"/>
          <a:stretch/>
        </p:blipFill>
        <p:spPr bwMode="auto">
          <a:xfrm>
            <a:off x="1075779" y="1667449"/>
            <a:ext cx="4351667" cy="5120680"/>
          </a:xfrm>
          <a:prstGeom prst="rect">
            <a:avLst/>
          </a:prstGeom>
          <a:extLst>
            <a:ext uri="{53640926-AAD7-44D8-BBD7-CCE9431645EC}">
              <a14:shadowObscured xmlns:a14="http://schemas.microsoft.com/office/drawing/2010/main"/>
            </a:ext>
          </a:extLst>
        </p:spPr>
      </p:pic>
      <p:pic>
        <p:nvPicPr>
          <p:cNvPr id="3" name="Picture 7">
            <a:extLst>
              <a:ext uri="{FF2B5EF4-FFF2-40B4-BE49-F238E27FC236}">
                <a16:creationId xmlns:a16="http://schemas.microsoft.com/office/drawing/2014/main" id="{22A1301F-395B-DF1F-D463-3CEA0609FEB9}"/>
              </a:ext>
            </a:extLst>
          </p:cNvPr>
          <p:cNvPicPr>
            <a:picLocks noChangeAspect="1"/>
          </p:cNvPicPr>
          <p:nvPr/>
        </p:nvPicPr>
        <p:blipFill rotWithShape="1">
          <a:blip r:embed="rId3"/>
          <a:srcRect l="4663" t="10244" r="4759" b="13877"/>
          <a:stretch/>
        </p:blipFill>
        <p:spPr bwMode="auto">
          <a:xfrm>
            <a:off x="5520727" y="1667449"/>
            <a:ext cx="4292637" cy="5083658"/>
          </a:xfrm>
          <a:prstGeom prst="rect">
            <a:avLst/>
          </a:prstGeom>
          <a:ln>
            <a:noFill/>
          </a:ln>
          <a:extLst>
            <a:ext uri="{53640926-AAD7-44D8-BBD7-CCE9431645EC}">
              <a14:shadowObscured xmlns:a14="http://schemas.microsoft.com/office/drawing/2010/main"/>
            </a:ext>
          </a:extLst>
        </p:spPr>
      </p:pic>
      <p:graphicFrame>
        <p:nvGraphicFramePr>
          <p:cNvPr id="5" name="Diagramme 4">
            <a:extLst>
              <a:ext uri="{FF2B5EF4-FFF2-40B4-BE49-F238E27FC236}">
                <a16:creationId xmlns:a16="http://schemas.microsoft.com/office/drawing/2014/main" id="{7E196DE4-6138-A727-427B-CDC77E471A0F}"/>
              </a:ext>
            </a:extLst>
          </p:cNvPr>
          <p:cNvGraphicFramePr/>
          <p:nvPr>
            <p:extLst>
              <p:ext uri="{D42A27DB-BD31-4B8C-83A1-F6EECF244321}">
                <p14:modId xmlns:p14="http://schemas.microsoft.com/office/powerpoint/2010/main" val="102592598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371900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8C425D-87EE-0FA1-1897-B431B65E1A72}"/>
              </a:ext>
            </a:extLst>
          </p:cNvPr>
          <p:cNvSpPr>
            <a:spLocks noGrp="1"/>
          </p:cNvSpPr>
          <p:nvPr>
            <p:ph type="title"/>
          </p:nvPr>
        </p:nvSpPr>
        <p:spPr/>
        <p:txBody>
          <a:bodyPr/>
          <a:lstStyle/>
          <a:p>
            <a:r>
              <a:rPr lang="fr-FR" dirty="0"/>
              <a:t>Activités en ligne</a:t>
            </a:r>
          </a:p>
        </p:txBody>
      </p:sp>
      <p:sp>
        <p:nvSpPr>
          <p:cNvPr id="3" name="Espace réservé du contenu 2">
            <a:extLst>
              <a:ext uri="{FF2B5EF4-FFF2-40B4-BE49-F238E27FC236}">
                <a16:creationId xmlns:a16="http://schemas.microsoft.com/office/drawing/2014/main" id="{5AF10EE5-9B15-3EBA-00AF-D4FEB9E7C0B3}"/>
              </a:ext>
            </a:extLst>
          </p:cNvPr>
          <p:cNvSpPr>
            <a:spLocks noGrp="1"/>
          </p:cNvSpPr>
          <p:nvPr>
            <p:ph idx="1"/>
          </p:nvPr>
        </p:nvSpPr>
        <p:spPr/>
        <p:txBody>
          <a:bodyPr/>
          <a:lstStyle/>
          <a:p>
            <a:pPr marL="0" indent="0">
              <a:buNone/>
            </a:pPr>
            <a:r>
              <a:rPr lang="en-US" sz="1800" b="1" dirty="0">
                <a:solidFill>
                  <a:srgbClr val="202020"/>
                </a:solidFill>
                <a:latin typeface="Rubik"/>
                <a:hlinkClick r:id="rId2"/>
              </a:rPr>
              <a:t>Pick the right word</a:t>
            </a:r>
          </a:p>
          <a:p>
            <a:pPr marL="0" indent="0">
              <a:buNone/>
            </a:pPr>
            <a:r>
              <a:rPr lang="en-US" sz="1800" b="1" dirty="0">
                <a:solidFill>
                  <a:srgbClr val="202020"/>
                </a:solidFill>
                <a:latin typeface="Rubik"/>
                <a:hlinkClick r:id="rId2"/>
              </a:rPr>
              <a:t>www.wordwall.net/fr/resource/7009160</a:t>
            </a:r>
            <a:br>
              <a:rPr lang="en-US" dirty="0"/>
            </a:br>
            <a:endParaRPr lang="fr-FR" dirty="0"/>
          </a:p>
        </p:txBody>
      </p:sp>
      <p:pic>
        <p:nvPicPr>
          <p:cNvPr id="4098" name="Picture 2">
            <a:extLst>
              <a:ext uri="{FF2B5EF4-FFF2-40B4-BE49-F238E27FC236}">
                <a16:creationId xmlns:a16="http://schemas.microsoft.com/office/drawing/2014/main" id="{597594E6-EC91-1ACE-B8A3-5D163BF295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887" y="2652713"/>
            <a:ext cx="3524250" cy="352425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495F603C-E1B2-B4D5-B933-C96E0E8882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4589" y="2652713"/>
            <a:ext cx="3524250" cy="352425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56BBE420-BB2C-9FA7-8894-1B04F2AE9261}"/>
              </a:ext>
            </a:extLst>
          </p:cNvPr>
          <p:cNvSpPr txBox="1"/>
          <p:nvPr/>
        </p:nvSpPr>
        <p:spPr>
          <a:xfrm>
            <a:off x="6454589" y="1690688"/>
            <a:ext cx="6096000" cy="880369"/>
          </a:xfrm>
          <a:prstGeom prst="rect">
            <a:avLst/>
          </a:prstGeom>
          <a:noFill/>
        </p:spPr>
        <p:txBody>
          <a:bodyPr wrap="square">
            <a:spAutoFit/>
          </a:bodyPr>
          <a:lstStyle/>
          <a:p>
            <a:pPr>
              <a:lnSpc>
                <a:spcPct val="150000"/>
              </a:lnSpc>
            </a:pPr>
            <a:r>
              <a:rPr lang="en-US" b="1" i="0" dirty="0">
                <a:solidFill>
                  <a:srgbClr val="202020"/>
                </a:solidFill>
                <a:effectLst/>
                <a:latin typeface="Rubik"/>
                <a:hlinkClick r:id="rId5"/>
              </a:rPr>
              <a:t>Complete the text</a:t>
            </a:r>
          </a:p>
          <a:p>
            <a:pPr>
              <a:lnSpc>
                <a:spcPct val="150000"/>
              </a:lnSpc>
            </a:pPr>
            <a:r>
              <a:rPr lang="en-US" b="1" i="0" dirty="0">
                <a:solidFill>
                  <a:srgbClr val="202020"/>
                </a:solidFill>
                <a:effectLst/>
                <a:latin typeface="Rubik"/>
                <a:hlinkClick r:id="rId5"/>
              </a:rPr>
              <a:t>www.wordwall.net/fr/resource/43102021</a:t>
            </a:r>
            <a:endParaRPr lang="fr-FR" dirty="0"/>
          </a:p>
        </p:txBody>
      </p:sp>
      <p:graphicFrame>
        <p:nvGraphicFramePr>
          <p:cNvPr id="4" name="Diagramme 3">
            <a:extLst>
              <a:ext uri="{FF2B5EF4-FFF2-40B4-BE49-F238E27FC236}">
                <a16:creationId xmlns:a16="http://schemas.microsoft.com/office/drawing/2014/main" id="{9A5C8C29-02E5-D924-4127-519093E86430}"/>
              </a:ext>
            </a:extLst>
          </p:cNvPr>
          <p:cNvGraphicFramePr/>
          <p:nvPr>
            <p:extLst>
              <p:ext uri="{D42A27DB-BD31-4B8C-83A1-F6EECF244321}">
                <p14:modId xmlns:p14="http://schemas.microsoft.com/office/powerpoint/2010/main" val="102592598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854862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B6FB8BDF-5280-6B7E-ACDA-9A34D2FA0038}"/>
              </a:ext>
            </a:extLst>
          </p:cNvPr>
          <p:cNvSpPr>
            <a:spLocks noGrp="1"/>
          </p:cNvSpPr>
          <p:nvPr>
            <p:ph type="title"/>
          </p:nvPr>
        </p:nvSpPr>
        <p:spPr>
          <a:xfrm>
            <a:off x="640080" y="325369"/>
            <a:ext cx="4368602" cy="1956841"/>
          </a:xfrm>
        </p:spPr>
        <p:txBody>
          <a:bodyPr anchor="b">
            <a:normAutofit/>
          </a:bodyPr>
          <a:lstStyle/>
          <a:p>
            <a:r>
              <a:rPr lang="fr-FR" sz="5400"/>
              <a:t>Kahoot time !</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7BAD1716-A699-2900-919F-4408AC72D7D5}"/>
              </a:ext>
            </a:extLst>
          </p:cNvPr>
          <p:cNvSpPr>
            <a:spLocks noGrp="1"/>
          </p:cNvSpPr>
          <p:nvPr>
            <p:ph idx="1"/>
          </p:nvPr>
        </p:nvSpPr>
        <p:spPr>
          <a:xfrm>
            <a:off x="640080" y="2872899"/>
            <a:ext cx="4243589" cy="3320668"/>
          </a:xfrm>
        </p:spPr>
        <p:txBody>
          <a:bodyPr>
            <a:normAutofit/>
          </a:bodyPr>
          <a:lstStyle/>
          <a:p>
            <a:pPr marL="0" indent="0">
              <a:buNone/>
            </a:pPr>
            <a:r>
              <a:rPr lang="fr-FR" sz="2200">
                <a:effectLst/>
                <a:latin typeface="Calibri" panose="020F0502020204030204" pitchFamily="34" charset="0"/>
                <a:ea typeface="Calibri" panose="020F0502020204030204" pitchFamily="34" charset="0"/>
                <a:cs typeface="Times New Roman" panose="02020603050405020304" pitchFamily="18" charset="0"/>
              </a:rPr>
              <a:t>Description physique </a:t>
            </a:r>
            <a:r>
              <a:rPr lang="fr-FR" sz="2200" u="sng">
                <a:effectLst/>
                <a:latin typeface="Calibri" panose="020F0502020204030204" pitchFamily="34" charset="0"/>
                <a:ea typeface="Calibri" panose="020F0502020204030204" pitchFamily="34" charset="0"/>
                <a:cs typeface="Times New Roman" panose="02020603050405020304" pitchFamily="18" charset="0"/>
                <a:hlinkClick r:id="rId2"/>
              </a:rPr>
              <a:t>https://play.kahoot.it/v2/?quizId=f84f87db-1548-4e94-a84e-12488d8175de</a:t>
            </a:r>
            <a:endParaRPr lang="fr-FR" sz="2200">
              <a:effectLst/>
              <a:latin typeface="Calibri" panose="020F0502020204030204" pitchFamily="34" charset="0"/>
              <a:ea typeface="Calibri" panose="020F0502020204030204" pitchFamily="34" charset="0"/>
              <a:cs typeface="Times New Roman" panose="02020603050405020304" pitchFamily="18" charset="0"/>
            </a:endParaRPr>
          </a:p>
          <a:p>
            <a:endParaRPr lang="fr-FR" sz="2200"/>
          </a:p>
        </p:txBody>
      </p:sp>
      <p:pic>
        <p:nvPicPr>
          <p:cNvPr id="5" name="Picture 4" descr="Time compass on hand">
            <a:extLst>
              <a:ext uri="{FF2B5EF4-FFF2-40B4-BE49-F238E27FC236}">
                <a16:creationId xmlns:a16="http://schemas.microsoft.com/office/drawing/2014/main" id="{A9449F45-1F1F-E4C2-E663-8A483873B098}"/>
              </a:ext>
            </a:extLst>
          </p:cNvPr>
          <p:cNvPicPr>
            <a:picLocks noChangeAspect="1"/>
          </p:cNvPicPr>
          <p:nvPr/>
        </p:nvPicPr>
        <p:blipFill rotWithShape="1">
          <a:blip r:embed="rId3"/>
          <a:srcRect l="10270" r="23029"/>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graphicFrame>
        <p:nvGraphicFramePr>
          <p:cNvPr id="4" name="Diagramme 3">
            <a:extLst>
              <a:ext uri="{FF2B5EF4-FFF2-40B4-BE49-F238E27FC236}">
                <a16:creationId xmlns:a16="http://schemas.microsoft.com/office/drawing/2014/main" id="{CF8C403A-FAF0-1E06-F1B7-C327ADDDE68E}"/>
              </a:ext>
            </a:extLst>
          </p:cNvPr>
          <p:cNvGraphicFramePr/>
          <p:nvPr>
            <p:extLst>
              <p:ext uri="{D42A27DB-BD31-4B8C-83A1-F6EECF244321}">
                <p14:modId xmlns:p14="http://schemas.microsoft.com/office/powerpoint/2010/main" val="102592598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853550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A2FE85-6C01-1B32-1558-44A26A056DC0}"/>
              </a:ext>
            </a:extLst>
          </p:cNvPr>
          <p:cNvSpPr>
            <a:spLocks noGrp="1" noRot="1" noMove="1" noResize="1" noEditPoints="1" noAdjustHandles="1" noChangeArrowheads="1" noChangeShapeType="1"/>
          </p:cNvSpPr>
          <p:nvPr>
            <p:ph type="title"/>
          </p:nvPr>
        </p:nvSpPr>
        <p:spPr>
          <a:xfrm>
            <a:off x="556532" y="643467"/>
            <a:ext cx="11210925" cy="744836"/>
          </a:xfrm>
        </p:spPr>
        <p:style>
          <a:lnRef idx="2">
            <a:schemeClr val="dk1">
              <a:shade val="50000"/>
            </a:schemeClr>
          </a:lnRef>
          <a:fillRef idx="1">
            <a:schemeClr val="dk1"/>
          </a:fillRef>
          <a:effectRef idx="0">
            <a:schemeClr val="dk1"/>
          </a:effectRef>
          <a:fontRef idx="minor">
            <a:schemeClr val="lt1"/>
          </a:fontRef>
        </p:style>
        <p:txBody>
          <a:bodyPr vert="horz" lIns="91440" tIns="45720" rIns="91440" bIns="45720" rtlCol="0" anchor="ctr">
            <a:normAutofit/>
          </a:bodyPr>
          <a:lstStyle/>
          <a:p>
            <a:pPr algn="ctr"/>
            <a:r>
              <a:rPr lang="en-US" kern="1200" dirty="0">
                <a:solidFill>
                  <a:schemeClr val="bg1"/>
                </a:solidFill>
                <a:latin typeface="+mj-lt"/>
                <a:ea typeface="+mj-ea"/>
                <a:cs typeface="+mj-cs"/>
              </a:rPr>
              <a:t>VI. </a:t>
            </a:r>
            <a:r>
              <a:rPr lang="en-US" kern="1200" dirty="0" err="1">
                <a:solidFill>
                  <a:schemeClr val="bg1"/>
                </a:solidFill>
                <a:latin typeface="+mj-lt"/>
                <a:ea typeface="+mj-ea"/>
                <a:cs typeface="+mj-cs"/>
              </a:rPr>
              <a:t>Vocabulaire</a:t>
            </a:r>
            <a:r>
              <a:rPr lang="en-US" kern="1200" dirty="0">
                <a:solidFill>
                  <a:schemeClr val="bg1"/>
                </a:solidFill>
                <a:latin typeface="+mj-lt"/>
                <a:ea typeface="+mj-ea"/>
                <a:cs typeface="+mj-cs"/>
              </a:rPr>
              <a:t> (2) : le </a:t>
            </a:r>
            <a:r>
              <a:rPr lang="en-US" kern="1200" dirty="0" err="1">
                <a:solidFill>
                  <a:schemeClr val="bg1"/>
                </a:solidFill>
                <a:latin typeface="+mj-lt"/>
                <a:ea typeface="+mj-ea"/>
                <a:cs typeface="+mj-cs"/>
              </a:rPr>
              <a:t>caractère</a:t>
            </a:r>
            <a:endParaRPr lang="en-US" kern="1200" dirty="0">
              <a:solidFill>
                <a:schemeClr val="bg1"/>
              </a:solidFill>
              <a:latin typeface="+mj-lt"/>
              <a:ea typeface="+mj-ea"/>
              <a:cs typeface="+mj-cs"/>
            </a:endParaRPr>
          </a:p>
        </p:txBody>
      </p:sp>
      <p:graphicFrame>
        <p:nvGraphicFramePr>
          <p:cNvPr id="6" name="Espace réservé du contenu 5">
            <a:extLst>
              <a:ext uri="{FF2B5EF4-FFF2-40B4-BE49-F238E27FC236}">
                <a16:creationId xmlns:a16="http://schemas.microsoft.com/office/drawing/2014/main" id="{E507822D-7CD7-DD7C-0BC5-BC17414844B4}"/>
              </a:ext>
            </a:extLst>
          </p:cNvPr>
          <p:cNvGraphicFramePr>
            <a:graphicFrameLocks noGrp="1"/>
          </p:cNvGraphicFramePr>
          <p:nvPr>
            <p:ph idx="1"/>
            <p:extLst>
              <p:ext uri="{D42A27DB-BD31-4B8C-83A1-F6EECF244321}">
                <p14:modId xmlns:p14="http://schemas.microsoft.com/office/powerpoint/2010/main" val="623719463"/>
              </p:ext>
            </p:extLst>
          </p:nvPr>
        </p:nvGraphicFramePr>
        <p:xfrm>
          <a:off x="838200" y="1825625"/>
          <a:ext cx="9540240" cy="3806576"/>
        </p:xfrm>
        <a:graphic>
          <a:graphicData uri="http://schemas.openxmlformats.org/drawingml/2006/table">
            <a:tbl>
              <a:tblPr firstRow="1" firstCol="1" bandRow="1">
                <a:tableStyleId>{69012ECD-51FC-41F1-AA8D-1B2483CD663E}</a:tableStyleId>
              </a:tblPr>
              <a:tblGrid>
                <a:gridCol w="9540240">
                  <a:extLst>
                    <a:ext uri="{9D8B030D-6E8A-4147-A177-3AD203B41FA5}">
                      <a16:colId xmlns:a16="http://schemas.microsoft.com/office/drawing/2014/main" val="4106432001"/>
                    </a:ext>
                  </a:extLst>
                </a:gridCol>
              </a:tblGrid>
              <a:tr h="396682">
                <a:tc>
                  <a:txBody>
                    <a:bodyPr/>
                    <a:lstStyle/>
                    <a:p>
                      <a:pPr algn="ctr">
                        <a:lnSpc>
                          <a:spcPct val="107000"/>
                        </a:lnSpc>
                        <a:spcAft>
                          <a:spcPts val="800"/>
                        </a:spcAft>
                      </a:pPr>
                      <a:r>
                        <a:rPr lang="fr-FR" sz="4000" dirty="0">
                          <a:solidFill>
                            <a:schemeClr val="bg1"/>
                          </a:solidFill>
                          <a:effectLst/>
                        </a:rPr>
                        <a:t>Décrire le caractère</a:t>
                      </a:r>
                      <a:endParaRPr lang="fr-FR" sz="4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9060802"/>
                  </a:ext>
                </a:extLst>
              </a:tr>
              <a:tr h="1143925">
                <a:tc>
                  <a:txBody>
                    <a:bodyPr/>
                    <a:lstStyle/>
                    <a:p>
                      <a:pPr>
                        <a:lnSpc>
                          <a:spcPct val="107000"/>
                        </a:lnSpc>
                        <a:spcAft>
                          <a:spcPts val="800"/>
                        </a:spcAft>
                      </a:pPr>
                      <a:r>
                        <a:rPr lang="fr-FR" sz="3200" b="0" dirty="0">
                          <a:solidFill>
                            <a:schemeClr val="tx1"/>
                          </a:solidFill>
                          <a:effectLst/>
                        </a:rPr>
                        <a:t>C’est une femme </a:t>
                      </a:r>
                      <a:r>
                        <a:rPr lang="fr-FR" sz="3200" b="1" dirty="0">
                          <a:solidFill>
                            <a:schemeClr val="accent4"/>
                          </a:solidFill>
                          <a:effectLst/>
                        </a:rPr>
                        <a:t>courageuse</a:t>
                      </a:r>
                      <a:r>
                        <a:rPr lang="fr-FR" sz="3200" b="0" dirty="0">
                          <a:solidFill>
                            <a:schemeClr val="tx1"/>
                          </a:solidFill>
                          <a:effectLst/>
                        </a:rPr>
                        <a:t>, </a:t>
                      </a:r>
                      <a:r>
                        <a:rPr lang="fr-FR" sz="3200" b="1" dirty="0">
                          <a:solidFill>
                            <a:schemeClr val="accent4"/>
                          </a:solidFill>
                          <a:effectLst/>
                        </a:rPr>
                        <a:t>intelligente</a:t>
                      </a:r>
                      <a:r>
                        <a:rPr lang="fr-FR" sz="3200" b="0" dirty="0">
                          <a:solidFill>
                            <a:schemeClr val="tx1"/>
                          </a:solidFill>
                          <a:effectLst/>
                        </a:rPr>
                        <a:t> et </a:t>
                      </a:r>
                      <a:r>
                        <a:rPr lang="fr-FR" sz="3200" b="1" dirty="0">
                          <a:solidFill>
                            <a:schemeClr val="accent4"/>
                          </a:solidFill>
                          <a:effectLst/>
                        </a:rPr>
                        <a:t>modeste</a:t>
                      </a:r>
                      <a:r>
                        <a:rPr lang="fr-FR" sz="3200" b="0" dirty="0">
                          <a:solidFill>
                            <a:schemeClr val="tx1"/>
                          </a:solidFill>
                          <a:effectLst/>
                        </a:rPr>
                        <a:t> </a:t>
                      </a:r>
                      <a:endParaRPr lang="fr-FR" sz="3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8912724"/>
                  </a:ext>
                </a:extLst>
              </a:tr>
              <a:tr h="770303">
                <a:tc>
                  <a:txBody>
                    <a:bodyPr/>
                    <a:lstStyle/>
                    <a:p>
                      <a:pPr>
                        <a:lnSpc>
                          <a:spcPct val="107000"/>
                        </a:lnSpc>
                        <a:spcAft>
                          <a:spcPts val="800"/>
                        </a:spcAft>
                      </a:pPr>
                      <a:r>
                        <a:rPr lang="fr-FR" sz="3200" b="0" dirty="0">
                          <a:solidFill>
                            <a:schemeClr val="tx1"/>
                          </a:solidFill>
                          <a:effectLst/>
                        </a:rPr>
                        <a:t>C’est un homme </a:t>
                      </a:r>
                      <a:r>
                        <a:rPr lang="fr-FR" sz="3200" b="1" dirty="0">
                          <a:solidFill>
                            <a:schemeClr val="accent4"/>
                          </a:solidFill>
                          <a:effectLst/>
                        </a:rPr>
                        <a:t>joyeux</a:t>
                      </a:r>
                      <a:r>
                        <a:rPr lang="fr-FR" sz="3200" b="0" dirty="0">
                          <a:solidFill>
                            <a:schemeClr val="tx1"/>
                          </a:solidFill>
                          <a:effectLst/>
                        </a:rPr>
                        <a:t>, </a:t>
                      </a:r>
                      <a:r>
                        <a:rPr lang="fr-FR" sz="3200" b="1" dirty="0">
                          <a:solidFill>
                            <a:schemeClr val="accent4"/>
                          </a:solidFill>
                          <a:effectLst/>
                        </a:rPr>
                        <a:t>agréable</a:t>
                      </a:r>
                      <a:r>
                        <a:rPr lang="fr-FR" sz="3200" b="0" dirty="0">
                          <a:solidFill>
                            <a:schemeClr val="tx1"/>
                          </a:solidFill>
                          <a:effectLst/>
                        </a:rPr>
                        <a:t> et </a:t>
                      </a:r>
                      <a:r>
                        <a:rPr lang="fr-FR" sz="3200" b="1" dirty="0">
                          <a:solidFill>
                            <a:schemeClr val="accent4"/>
                          </a:solidFill>
                          <a:effectLst/>
                        </a:rPr>
                        <a:t>sérieux</a:t>
                      </a:r>
                      <a:endParaRPr lang="fr-FR" sz="3200" b="1"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4927090"/>
                  </a:ext>
                </a:extLst>
              </a:tr>
              <a:tr h="396682">
                <a:tc>
                  <a:txBody>
                    <a:bodyPr/>
                    <a:lstStyle/>
                    <a:p>
                      <a:pPr>
                        <a:lnSpc>
                          <a:spcPct val="107000"/>
                        </a:lnSpc>
                        <a:spcAft>
                          <a:spcPts val="800"/>
                        </a:spcAft>
                      </a:pPr>
                      <a:r>
                        <a:rPr lang="fr-FR" sz="3200" b="0" dirty="0">
                          <a:solidFill>
                            <a:schemeClr val="tx1"/>
                          </a:solidFill>
                          <a:effectLst/>
                        </a:rPr>
                        <a:t>Ils sont </a:t>
                      </a:r>
                      <a:r>
                        <a:rPr lang="fr-FR" sz="3200" b="1" dirty="0">
                          <a:solidFill>
                            <a:schemeClr val="accent4"/>
                          </a:solidFill>
                          <a:effectLst/>
                        </a:rPr>
                        <a:t>élégants</a:t>
                      </a:r>
                      <a:endParaRPr lang="fr-FR" sz="3200" b="1"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9977668"/>
                  </a:ext>
                </a:extLst>
              </a:tr>
              <a:tr h="770303">
                <a:tc>
                  <a:txBody>
                    <a:bodyPr/>
                    <a:lstStyle/>
                    <a:p>
                      <a:pPr>
                        <a:lnSpc>
                          <a:spcPct val="107000"/>
                        </a:lnSpc>
                        <a:spcAft>
                          <a:spcPts val="800"/>
                        </a:spcAft>
                      </a:pPr>
                      <a:r>
                        <a:rPr lang="fr-FR" sz="3200" b="0" dirty="0">
                          <a:solidFill>
                            <a:schemeClr val="tx1"/>
                          </a:solidFill>
                          <a:effectLst/>
                        </a:rPr>
                        <a:t>Il est </a:t>
                      </a:r>
                      <a:r>
                        <a:rPr lang="fr-FR" sz="3200" b="1" dirty="0">
                          <a:solidFill>
                            <a:schemeClr val="accent4"/>
                          </a:solidFill>
                          <a:effectLst/>
                        </a:rPr>
                        <a:t>sympathique</a:t>
                      </a:r>
                      <a:endParaRPr lang="fr-FR" sz="3200" b="1"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9337029"/>
                  </a:ext>
                </a:extLst>
              </a:tr>
            </a:tbl>
          </a:graphicData>
        </a:graphic>
      </p:graphicFrame>
      <p:graphicFrame>
        <p:nvGraphicFramePr>
          <p:cNvPr id="3" name="Diagramme 2">
            <a:extLst>
              <a:ext uri="{FF2B5EF4-FFF2-40B4-BE49-F238E27FC236}">
                <a16:creationId xmlns:a16="http://schemas.microsoft.com/office/drawing/2014/main" id="{F8D2B62F-FC8F-9AA2-334F-5CA7EAF5F9FC}"/>
              </a:ext>
            </a:extLst>
          </p:cNvPr>
          <p:cNvGraphicFramePr/>
          <p:nvPr>
            <p:extLst>
              <p:ext uri="{D42A27DB-BD31-4B8C-83A1-F6EECF244321}">
                <p14:modId xmlns:p14="http://schemas.microsoft.com/office/powerpoint/2010/main" val="102592598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001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1E2351-933F-B184-BAD6-505D0F779E02}"/>
              </a:ext>
            </a:extLst>
          </p:cNvPr>
          <p:cNvSpPr>
            <a:spLocks noGrp="1"/>
          </p:cNvSpPr>
          <p:nvPr>
            <p:ph type="title"/>
          </p:nvPr>
        </p:nvSpPr>
        <p:spPr>
          <a:xfrm>
            <a:off x="694111" y="520089"/>
            <a:ext cx="5933795" cy="1362073"/>
          </a:xfrm>
        </p:spPr>
        <p:txBody>
          <a:bodyPr>
            <a:normAutofit/>
          </a:bodyPr>
          <a:lstStyle/>
          <a:p>
            <a:r>
              <a:rPr lang="fr-FR" b="1" u="sng" dirty="0"/>
              <a:t>Le caractère</a:t>
            </a:r>
          </a:p>
        </p:txBody>
      </p:sp>
      <p:sp>
        <p:nvSpPr>
          <p:cNvPr id="7" name="ZoneTexte 6">
            <a:extLst>
              <a:ext uri="{FF2B5EF4-FFF2-40B4-BE49-F238E27FC236}">
                <a16:creationId xmlns:a16="http://schemas.microsoft.com/office/drawing/2014/main" id="{29BD5846-EDDF-29D1-C853-03F5B5831182}"/>
              </a:ext>
            </a:extLst>
          </p:cNvPr>
          <p:cNvSpPr txBox="1"/>
          <p:nvPr/>
        </p:nvSpPr>
        <p:spPr>
          <a:xfrm>
            <a:off x="694111" y="1866229"/>
            <a:ext cx="5714999" cy="369332"/>
          </a:xfrm>
          <a:prstGeom prst="rect">
            <a:avLst/>
          </a:prstGeom>
          <a:noFill/>
        </p:spPr>
        <p:txBody>
          <a:bodyPr wrap="square" rtlCol="0">
            <a:spAutoFit/>
          </a:bodyPr>
          <a:lstStyle/>
          <a:p>
            <a:r>
              <a:rPr lang="fr-FR" b="1" dirty="0">
                <a:hlinkClick r:id="rId12"/>
              </a:rPr>
              <a:t>www.wordwall.net/resource/183834</a:t>
            </a:r>
            <a:endParaRPr lang="fr-FR" b="1" dirty="0"/>
          </a:p>
        </p:txBody>
      </p:sp>
      <p:graphicFrame>
        <p:nvGraphicFramePr>
          <p:cNvPr id="3" name="Diagramme 2">
            <a:extLst>
              <a:ext uri="{FF2B5EF4-FFF2-40B4-BE49-F238E27FC236}">
                <a16:creationId xmlns:a16="http://schemas.microsoft.com/office/drawing/2014/main" id="{95CCC8BA-D07C-6C25-AE85-06DD7C747BF5}"/>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7" name="ZoneTexte 16">
            <a:extLst>
              <a:ext uri="{FF2B5EF4-FFF2-40B4-BE49-F238E27FC236}">
                <a16:creationId xmlns:a16="http://schemas.microsoft.com/office/drawing/2014/main" id="{43A0C249-BB46-C5E8-B9F9-FB8DC8A8DE56}"/>
              </a:ext>
            </a:extLst>
          </p:cNvPr>
          <p:cNvSpPr txBox="1"/>
          <p:nvPr/>
        </p:nvSpPr>
        <p:spPr>
          <a:xfrm>
            <a:off x="691826" y="2339494"/>
            <a:ext cx="3636516" cy="369332"/>
          </a:xfrm>
          <a:prstGeom prst="rect">
            <a:avLst/>
          </a:prstGeom>
          <a:noFill/>
        </p:spPr>
        <p:txBody>
          <a:bodyPr wrap="square" rtlCol="0">
            <a:spAutoFit/>
          </a:bodyPr>
          <a:lstStyle/>
          <a:p>
            <a:r>
              <a:rPr lang="en-US" dirty="0"/>
              <a:t>T</a:t>
            </a:r>
            <a:r>
              <a:rPr lang="fr-FR" dirty="0"/>
              <a:t>u te souviens de combien de mots ?</a:t>
            </a:r>
          </a:p>
        </p:txBody>
      </p:sp>
      <p:pic>
        <p:nvPicPr>
          <p:cNvPr id="18" name="Picture 2" descr="Cat Kitty Sticker by 궁디팡팡 캣페스타">
            <a:extLst>
              <a:ext uri="{FF2B5EF4-FFF2-40B4-BE49-F238E27FC236}">
                <a16:creationId xmlns:a16="http://schemas.microsoft.com/office/drawing/2014/main" id="{6D42D472-151D-0E3B-6BB2-B7A1D18F6612}"/>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flipH="1">
            <a:off x="101025" y="3223525"/>
            <a:ext cx="1488716" cy="148278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5" descr="Vocabulaire le caractère (A1) | Cahier de vacances maternelle, Exercices  lecture ce1, Apprendre le français">
            <a:extLst>
              <a:ext uri="{FF2B5EF4-FFF2-40B4-BE49-F238E27FC236}">
                <a16:creationId xmlns:a16="http://schemas.microsoft.com/office/drawing/2014/main" id="{14FAA56E-85DD-1945-1661-B769C803336B}"/>
              </a:ext>
            </a:extLst>
          </p:cNvPr>
          <p:cNvPicPr>
            <a:picLocks noChangeAspect="1"/>
          </p:cNvPicPr>
          <p:nvPr/>
        </p:nvPicPr>
        <p:blipFill rotWithShape="1">
          <a:blip r:embed="rId19">
            <a:extLst>
              <a:ext uri="{28A0092B-C50C-407E-A947-70E740481C1C}">
                <a14:useLocalDpi xmlns:a14="http://schemas.microsoft.com/office/drawing/2010/main" val="0"/>
              </a:ext>
            </a:extLst>
          </a:blip>
          <a:srcRect b="4441"/>
          <a:stretch/>
        </p:blipFill>
        <p:spPr bwMode="auto">
          <a:xfrm>
            <a:off x="7130143" y="408577"/>
            <a:ext cx="5061857" cy="6449423"/>
          </a:xfrm>
          <a:prstGeom prst="rect">
            <a:avLst/>
          </a:prstGeom>
          <a:noFill/>
        </p:spPr>
      </p:pic>
      <p:pic>
        <p:nvPicPr>
          <p:cNvPr id="3076" name="Picture 4">
            <a:extLst>
              <a:ext uri="{FF2B5EF4-FFF2-40B4-BE49-F238E27FC236}">
                <a16:creationId xmlns:a16="http://schemas.microsoft.com/office/drawing/2014/main" id="{6318040E-A8AA-4875-FCA0-29B13C8024C9}"/>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835941" y="2802555"/>
            <a:ext cx="1962823" cy="196282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onjuguer les verbes ETRE et AVOIR au présent - Tout Fle, tout Flam">
            <a:extLst>
              <a:ext uri="{FF2B5EF4-FFF2-40B4-BE49-F238E27FC236}">
                <a16:creationId xmlns:a16="http://schemas.microsoft.com/office/drawing/2014/main" id="{AFB02433-C86C-6C9B-4BBC-EF624C663B0A}"/>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637741" y="2480235"/>
            <a:ext cx="1653425" cy="255195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Today Remember Sticker by Demic">
            <a:extLst>
              <a:ext uri="{FF2B5EF4-FFF2-40B4-BE49-F238E27FC236}">
                <a16:creationId xmlns:a16="http://schemas.microsoft.com/office/drawing/2014/main" id="{5734F99A-8900-3CC9-B8F4-54845E627697}"/>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892448" y="2955637"/>
            <a:ext cx="1085244" cy="1085244"/>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5">
            <a:extLst>
              <a:ext uri="{FF2B5EF4-FFF2-40B4-BE49-F238E27FC236}">
                <a16:creationId xmlns:a16="http://schemas.microsoft.com/office/drawing/2014/main" id="{A0F7679B-8901-8543-53EC-FB6288208875}"/>
              </a:ext>
            </a:extLst>
          </p:cNvPr>
          <p:cNvSpPr txBox="1"/>
          <p:nvPr/>
        </p:nvSpPr>
        <p:spPr>
          <a:xfrm>
            <a:off x="418355" y="5305404"/>
            <a:ext cx="5872811" cy="1477328"/>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marL="285750" indent="-285750" algn="just">
              <a:buFont typeface="Arial" panose="020B0604020202020204" pitchFamily="34" charset="0"/>
              <a:buChar char="•"/>
            </a:pPr>
            <a:r>
              <a:rPr lang="fr-FR" dirty="0"/>
              <a:t>Trouve une qualité en commun avec un(e) ami(e) et dis pourquoi.</a:t>
            </a:r>
          </a:p>
          <a:p>
            <a:endParaRPr lang="fr-FR" i="1" dirty="0"/>
          </a:p>
          <a:p>
            <a:r>
              <a:rPr lang="fr-FR" i="1" dirty="0"/>
              <a:t>Exemple: Liam et moi, on est timides parce qu’on n’aime pas parler en public.</a:t>
            </a:r>
          </a:p>
        </p:txBody>
      </p:sp>
      <p:pic>
        <p:nvPicPr>
          <p:cNvPr id="20" name="mp3-output-ttsfree(dot)com - 2023-01-22T185557.513">
            <a:hlinkClick r:id="" action="ppaction://media"/>
            <a:extLst>
              <a:ext uri="{FF2B5EF4-FFF2-40B4-BE49-F238E27FC236}">
                <a16:creationId xmlns:a16="http://schemas.microsoft.com/office/drawing/2014/main" id="{4BFCB3E5-FD29-7E77-F0C9-5FE83F5075D5}"/>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6973920" y="1334072"/>
            <a:ext cx="304800" cy="304800"/>
          </a:xfrm>
          <a:prstGeom prst="rect">
            <a:avLst/>
          </a:prstGeom>
        </p:spPr>
      </p:pic>
      <p:pic>
        <p:nvPicPr>
          <p:cNvPr id="21" name="mp3-output-ttsfree(dot)com - 2023-01-22T185650.602">
            <a:hlinkClick r:id="" action="ppaction://media"/>
            <a:extLst>
              <a:ext uri="{FF2B5EF4-FFF2-40B4-BE49-F238E27FC236}">
                <a16:creationId xmlns:a16="http://schemas.microsoft.com/office/drawing/2014/main" id="{15246019-8E4F-7B28-427C-ADF92ECB8B1B}"/>
              </a:ext>
            </a:extLst>
          </p:cNvPr>
          <p:cNvPicPr>
            <a:picLocks noChangeAspect="1"/>
          </p:cNvPicPr>
          <p:nvPr>
            <a:audioFile r:link="rId4"/>
            <p:extLst>
              <p:ext uri="{DAA4B4D4-6D71-4841-9C94-3DE7FCFB9230}">
                <p14:media xmlns:p14="http://schemas.microsoft.com/office/powerpoint/2010/main" r:embed="rId3"/>
              </p:ext>
            </p:extLst>
          </p:nvPr>
        </p:nvPicPr>
        <p:blipFill>
          <a:blip r:embed="rId23"/>
          <a:stretch>
            <a:fillRect/>
          </a:stretch>
        </p:blipFill>
        <p:spPr>
          <a:xfrm>
            <a:off x="6973920" y="2465177"/>
            <a:ext cx="304800" cy="304800"/>
          </a:xfrm>
          <a:prstGeom prst="rect">
            <a:avLst/>
          </a:prstGeom>
        </p:spPr>
      </p:pic>
      <p:pic>
        <p:nvPicPr>
          <p:cNvPr id="22" name="mp3-output-ttsfree(dot)com - 2023-01-22T185732.807">
            <a:hlinkClick r:id="" action="ppaction://media"/>
            <a:extLst>
              <a:ext uri="{FF2B5EF4-FFF2-40B4-BE49-F238E27FC236}">
                <a16:creationId xmlns:a16="http://schemas.microsoft.com/office/drawing/2014/main" id="{E3C421B4-C35B-D453-3AA7-D8CDA7F5E52A}"/>
              </a:ext>
            </a:extLst>
          </p:cNvPr>
          <p:cNvPicPr>
            <a:picLocks noChangeAspect="1"/>
          </p:cNvPicPr>
          <p:nvPr>
            <a:audioFile r:link="rId6"/>
            <p:extLst>
              <p:ext uri="{DAA4B4D4-6D71-4841-9C94-3DE7FCFB9230}">
                <p14:media xmlns:p14="http://schemas.microsoft.com/office/powerpoint/2010/main" r:embed="rId5"/>
              </p:ext>
            </p:extLst>
          </p:nvPr>
        </p:nvPicPr>
        <p:blipFill>
          <a:blip r:embed="rId23"/>
          <a:stretch>
            <a:fillRect/>
          </a:stretch>
        </p:blipFill>
        <p:spPr>
          <a:xfrm>
            <a:off x="6973920" y="3655592"/>
            <a:ext cx="304800" cy="304800"/>
          </a:xfrm>
          <a:prstGeom prst="rect">
            <a:avLst/>
          </a:prstGeom>
        </p:spPr>
      </p:pic>
      <p:pic>
        <p:nvPicPr>
          <p:cNvPr id="23" name="mp3-output-ttsfree(dot)com - 2023-01-22T185824.553">
            <a:hlinkClick r:id="" action="ppaction://media"/>
            <a:extLst>
              <a:ext uri="{FF2B5EF4-FFF2-40B4-BE49-F238E27FC236}">
                <a16:creationId xmlns:a16="http://schemas.microsoft.com/office/drawing/2014/main" id="{EEF3E88A-F385-EE8D-D6F6-F97FECBDBBC4}"/>
              </a:ext>
            </a:extLst>
          </p:cNvPr>
          <p:cNvPicPr>
            <a:picLocks noChangeAspect="1"/>
          </p:cNvPicPr>
          <p:nvPr>
            <a:audioFile r:link="rId8"/>
            <p:extLst>
              <p:ext uri="{DAA4B4D4-6D71-4841-9C94-3DE7FCFB9230}">
                <p14:media xmlns:p14="http://schemas.microsoft.com/office/powerpoint/2010/main" r:embed="rId7"/>
              </p:ext>
            </p:extLst>
          </p:nvPr>
        </p:nvPicPr>
        <p:blipFill>
          <a:blip r:embed="rId23"/>
          <a:stretch>
            <a:fillRect/>
          </a:stretch>
        </p:blipFill>
        <p:spPr>
          <a:xfrm>
            <a:off x="6979424" y="4727388"/>
            <a:ext cx="304800" cy="304800"/>
          </a:xfrm>
          <a:prstGeom prst="rect">
            <a:avLst/>
          </a:prstGeom>
        </p:spPr>
      </p:pic>
      <p:pic>
        <p:nvPicPr>
          <p:cNvPr id="24" name="mp3-output-ttsfree(dot)com - 2023-01-22T185914.715">
            <a:hlinkClick r:id="" action="ppaction://media"/>
            <a:extLst>
              <a:ext uri="{FF2B5EF4-FFF2-40B4-BE49-F238E27FC236}">
                <a16:creationId xmlns:a16="http://schemas.microsoft.com/office/drawing/2014/main" id="{19785C0C-EB19-209C-9535-06E3EBCADE93}"/>
              </a:ext>
            </a:extLst>
          </p:cNvPr>
          <p:cNvPicPr>
            <a:picLocks noChangeAspect="1"/>
          </p:cNvPicPr>
          <p:nvPr>
            <a:audioFile r:link="rId10"/>
            <p:extLst>
              <p:ext uri="{DAA4B4D4-6D71-4841-9C94-3DE7FCFB9230}">
                <p14:media xmlns:p14="http://schemas.microsoft.com/office/powerpoint/2010/main" r:embed="rId9"/>
              </p:ext>
            </p:extLst>
          </p:nvPr>
        </p:nvPicPr>
        <p:blipFill>
          <a:blip r:embed="rId23"/>
          <a:stretch>
            <a:fillRect/>
          </a:stretch>
        </p:blipFill>
        <p:spPr>
          <a:xfrm>
            <a:off x="6977743" y="5822156"/>
            <a:ext cx="304800" cy="304800"/>
          </a:xfrm>
          <a:prstGeom prst="rect">
            <a:avLst/>
          </a:prstGeom>
        </p:spPr>
      </p:pic>
    </p:spTree>
    <p:extLst>
      <p:ext uri="{BB962C8B-B14F-4D97-AF65-F5344CB8AC3E}">
        <p14:creationId xmlns:p14="http://schemas.microsoft.com/office/powerpoint/2010/main" val="1184702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par>
                                <p:cTn id="17" presetID="53" presetClass="entr" presetSubtype="16"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500" fill="hold"/>
                                        <p:tgtEl>
                                          <p:spTgt spid="18"/>
                                        </p:tgtEl>
                                        <p:attrNameLst>
                                          <p:attrName>ppt_w</p:attrName>
                                        </p:attrNameLst>
                                      </p:cBhvr>
                                      <p:tavLst>
                                        <p:tav tm="0">
                                          <p:val>
                                            <p:fltVal val="0"/>
                                          </p:val>
                                        </p:tav>
                                        <p:tav tm="100000">
                                          <p:val>
                                            <p:strVal val="#ppt_w"/>
                                          </p:val>
                                        </p:tav>
                                      </p:tavLst>
                                    </p:anim>
                                    <p:anim calcmode="lin" valueType="num">
                                      <p:cBhvr>
                                        <p:cTn id="20" dur="500" fill="hold"/>
                                        <p:tgtEl>
                                          <p:spTgt spid="18"/>
                                        </p:tgtEl>
                                        <p:attrNameLst>
                                          <p:attrName>ppt_h</p:attrName>
                                        </p:attrNameLst>
                                      </p:cBhvr>
                                      <p:tavLst>
                                        <p:tav tm="0">
                                          <p:val>
                                            <p:fltVal val="0"/>
                                          </p:val>
                                        </p:tav>
                                        <p:tav tm="100000">
                                          <p:val>
                                            <p:strVal val="#ppt_h"/>
                                          </p:val>
                                        </p:tav>
                                      </p:tavLst>
                                    </p:anim>
                                    <p:animEffect transition="in" filter="fade">
                                      <p:cBhvr>
                                        <p:cTn id="21" dur="500"/>
                                        <p:tgtEl>
                                          <p:spTgt spid="18"/>
                                        </p:tgtEl>
                                      </p:cBhvr>
                                    </p:animEffect>
                                  </p:childTnLst>
                                </p:cTn>
                              </p:par>
                              <p:par>
                                <p:cTn id="22" presetID="53" presetClass="entr" presetSubtype="16"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p:cTn id="24" dur="500" fill="hold"/>
                                        <p:tgtEl>
                                          <p:spTgt spid="20"/>
                                        </p:tgtEl>
                                        <p:attrNameLst>
                                          <p:attrName>ppt_w</p:attrName>
                                        </p:attrNameLst>
                                      </p:cBhvr>
                                      <p:tavLst>
                                        <p:tav tm="0">
                                          <p:val>
                                            <p:fltVal val="0"/>
                                          </p:val>
                                        </p:tav>
                                        <p:tav tm="100000">
                                          <p:val>
                                            <p:strVal val="#ppt_w"/>
                                          </p:val>
                                        </p:tav>
                                      </p:tavLst>
                                    </p:anim>
                                    <p:anim calcmode="lin" valueType="num">
                                      <p:cBhvr>
                                        <p:cTn id="25" dur="500" fill="hold"/>
                                        <p:tgtEl>
                                          <p:spTgt spid="20"/>
                                        </p:tgtEl>
                                        <p:attrNameLst>
                                          <p:attrName>ppt_h</p:attrName>
                                        </p:attrNameLst>
                                      </p:cBhvr>
                                      <p:tavLst>
                                        <p:tav tm="0">
                                          <p:val>
                                            <p:fltVal val="0"/>
                                          </p:val>
                                        </p:tav>
                                        <p:tav tm="100000">
                                          <p:val>
                                            <p:strVal val="#ppt_h"/>
                                          </p:val>
                                        </p:tav>
                                      </p:tavLst>
                                    </p:anim>
                                    <p:animEffect transition="in" filter="fade">
                                      <p:cBhvr>
                                        <p:cTn id="26" dur="500"/>
                                        <p:tgtEl>
                                          <p:spTgt spid="20"/>
                                        </p:tgtEl>
                                      </p:cBhvr>
                                    </p:animEffect>
                                  </p:childTnLst>
                                </p:cTn>
                              </p:par>
                              <p:par>
                                <p:cTn id="27" presetID="53" presetClass="entr" presetSubtype="16"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p:cTn id="29" dur="500" fill="hold"/>
                                        <p:tgtEl>
                                          <p:spTgt spid="21"/>
                                        </p:tgtEl>
                                        <p:attrNameLst>
                                          <p:attrName>ppt_w</p:attrName>
                                        </p:attrNameLst>
                                      </p:cBhvr>
                                      <p:tavLst>
                                        <p:tav tm="0">
                                          <p:val>
                                            <p:fltVal val="0"/>
                                          </p:val>
                                        </p:tav>
                                        <p:tav tm="100000">
                                          <p:val>
                                            <p:strVal val="#ppt_w"/>
                                          </p:val>
                                        </p:tav>
                                      </p:tavLst>
                                    </p:anim>
                                    <p:anim calcmode="lin" valueType="num">
                                      <p:cBhvr>
                                        <p:cTn id="30" dur="500" fill="hold"/>
                                        <p:tgtEl>
                                          <p:spTgt spid="21"/>
                                        </p:tgtEl>
                                        <p:attrNameLst>
                                          <p:attrName>ppt_h</p:attrName>
                                        </p:attrNameLst>
                                      </p:cBhvr>
                                      <p:tavLst>
                                        <p:tav tm="0">
                                          <p:val>
                                            <p:fltVal val="0"/>
                                          </p:val>
                                        </p:tav>
                                        <p:tav tm="100000">
                                          <p:val>
                                            <p:strVal val="#ppt_h"/>
                                          </p:val>
                                        </p:tav>
                                      </p:tavLst>
                                    </p:anim>
                                    <p:animEffect transition="in" filter="fade">
                                      <p:cBhvr>
                                        <p:cTn id="31" dur="500"/>
                                        <p:tgtEl>
                                          <p:spTgt spid="21"/>
                                        </p:tgtEl>
                                      </p:cBhvr>
                                    </p:animEffect>
                                  </p:childTnLst>
                                </p:cTn>
                              </p:par>
                              <p:par>
                                <p:cTn id="32" presetID="53" presetClass="entr" presetSubtype="16"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p:cTn id="34" dur="500" fill="hold"/>
                                        <p:tgtEl>
                                          <p:spTgt spid="22"/>
                                        </p:tgtEl>
                                        <p:attrNameLst>
                                          <p:attrName>ppt_w</p:attrName>
                                        </p:attrNameLst>
                                      </p:cBhvr>
                                      <p:tavLst>
                                        <p:tav tm="0">
                                          <p:val>
                                            <p:fltVal val="0"/>
                                          </p:val>
                                        </p:tav>
                                        <p:tav tm="100000">
                                          <p:val>
                                            <p:strVal val="#ppt_w"/>
                                          </p:val>
                                        </p:tav>
                                      </p:tavLst>
                                    </p:anim>
                                    <p:anim calcmode="lin" valueType="num">
                                      <p:cBhvr>
                                        <p:cTn id="35" dur="500" fill="hold"/>
                                        <p:tgtEl>
                                          <p:spTgt spid="22"/>
                                        </p:tgtEl>
                                        <p:attrNameLst>
                                          <p:attrName>ppt_h</p:attrName>
                                        </p:attrNameLst>
                                      </p:cBhvr>
                                      <p:tavLst>
                                        <p:tav tm="0">
                                          <p:val>
                                            <p:fltVal val="0"/>
                                          </p:val>
                                        </p:tav>
                                        <p:tav tm="100000">
                                          <p:val>
                                            <p:strVal val="#ppt_h"/>
                                          </p:val>
                                        </p:tav>
                                      </p:tavLst>
                                    </p:anim>
                                    <p:animEffect transition="in" filter="fade">
                                      <p:cBhvr>
                                        <p:cTn id="36" dur="500"/>
                                        <p:tgtEl>
                                          <p:spTgt spid="22"/>
                                        </p:tgtEl>
                                      </p:cBhvr>
                                    </p:animEffect>
                                  </p:childTnLst>
                                </p:cTn>
                              </p:par>
                              <p:par>
                                <p:cTn id="37" presetID="53" presetClass="entr" presetSubtype="16" fill="hold" nodeType="withEffect">
                                  <p:stCondLst>
                                    <p:cond delay="0"/>
                                  </p:stCondLst>
                                  <p:childTnLst>
                                    <p:set>
                                      <p:cBhvr>
                                        <p:cTn id="38" dur="1" fill="hold">
                                          <p:stCondLst>
                                            <p:cond delay="0"/>
                                          </p:stCondLst>
                                        </p:cTn>
                                        <p:tgtEl>
                                          <p:spTgt spid="23"/>
                                        </p:tgtEl>
                                        <p:attrNameLst>
                                          <p:attrName>style.visibility</p:attrName>
                                        </p:attrNameLst>
                                      </p:cBhvr>
                                      <p:to>
                                        <p:strVal val="visible"/>
                                      </p:to>
                                    </p:set>
                                    <p:anim calcmode="lin" valueType="num">
                                      <p:cBhvr>
                                        <p:cTn id="39" dur="500" fill="hold"/>
                                        <p:tgtEl>
                                          <p:spTgt spid="23"/>
                                        </p:tgtEl>
                                        <p:attrNameLst>
                                          <p:attrName>ppt_w</p:attrName>
                                        </p:attrNameLst>
                                      </p:cBhvr>
                                      <p:tavLst>
                                        <p:tav tm="0">
                                          <p:val>
                                            <p:fltVal val="0"/>
                                          </p:val>
                                        </p:tav>
                                        <p:tav tm="100000">
                                          <p:val>
                                            <p:strVal val="#ppt_w"/>
                                          </p:val>
                                        </p:tav>
                                      </p:tavLst>
                                    </p:anim>
                                    <p:anim calcmode="lin" valueType="num">
                                      <p:cBhvr>
                                        <p:cTn id="40" dur="500" fill="hold"/>
                                        <p:tgtEl>
                                          <p:spTgt spid="23"/>
                                        </p:tgtEl>
                                        <p:attrNameLst>
                                          <p:attrName>ppt_h</p:attrName>
                                        </p:attrNameLst>
                                      </p:cBhvr>
                                      <p:tavLst>
                                        <p:tav tm="0">
                                          <p:val>
                                            <p:fltVal val="0"/>
                                          </p:val>
                                        </p:tav>
                                        <p:tav tm="100000">
                                          <p:val>
                                            <p:strVal val="#ppt_h"/>
                                          </p:val>
                                        </p:tav>
                                      </p:tavLst>
                                    </p:anim>
                                    <p:animEffect transition="in" filter="fade">
                                      <p:cBhvr>
                                        <p:cTn id="41" dur="500"/>
                                        <p:tgtEl>
                                          <p:spTgt spid="23"/>
                                        </p:tgtEl>
                                      </p:cBhvr>
                                    </p:animEffect>
                                  </p:childTnLst>
                                </p:cTn>
                              </p:par>
                              <p:par>
                                <p:cTn id="42" presetID="53" presetClass="entr" presetSubtype="16" fill="hold" nodeType="with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fltVal val="0"/>
                                          </p:val>
                                        </p:tav>
                                        <p:tav tm="100000">
                                          <p:val>
                                            <p:strVal val="#ppt_h"/>
                                          </p:val>
                                        </p:tav>
                                      </p:tavLst>
                                    </p:anim>
                                    <p:animEffect transition="in" filter="fade">
                                      <p:cBhvr>
                                        <p:cTn id="46" dur="500"/>
                                        <p:tgtEl>
                                          <p:spTgt spid="24"/>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3074"/>
                                        </p:tgtEl>
                                        <p:attrNameLst>
                                          <p:attrName>style.visibility</p:attrName>
                                        </p:attrNameLst>
                                      </p:cBhvr>
                                      <p:to>
                                        <p:strVal val="visible"/>
                                      </p:to>
                                    </p:set>
                                    <p:anim calcmode="lin" valueType="num">
                                      <p:cBhvr>
                                        <p:cTn id="51" dur="500" fill="hold"/>
                                        <p:tgtEl>
                                          <p:spTgt spid="3074"/>
                                        </p:tgtEl>
                                        <p:attrNameLst>
                                          <p:attrName>ppt_w</p:attrName>
                                        </p:attrNameLst>
                                      </p:cBhvr>
                                      <p:tavLst>
                                        <p:tav tm="0">
                                          <p:val>
                                            <p:fltVal val="0"/>
                                          </p:val>
                                        </p:tav>
                                        <p:tav tm="100000">
                                          <p:val>
                                            <p:strVal val="#ppt_w"/>
                                          </p:val>
                                        </p:tav>
                                      </p:tavLst>
                                    </p:anim>
                                    <p:anim calcmode="lin" valueType="num">
                                      <p:cBhvr>
                                        <p:cTn id="52" dur="500" fill="hold"/>
                                        <p:tgtEl>
                                          <p:spTgt spid="3074"/>
                                        </p:tgtEl>
                                        <p:attrNameLst>
                                          <p:attrName>ppt_h</p:attrName>
                                        </p:attrNameLst>
                                      </p:cBhvr>
                                      <p:tavLst>
                                        <p:tav tm="0">
                                          <p:val>
                                            <p:fltVal val="0"/>
                                          </p:val>
                                        </p:tav>
                                        <p:tav tm="100000">
                                          <p:val>
                                            <p:strVal val="#ppt_h"/>
                                          </p:val>
                                        </p:tav>
                                      </p:tavLst>
                                    </p:anim>
                                    <p:animEffect transition="in" filter="fade">
                                      <p:cBhvr>
                                        <p:cTn id="53" dur="500"/>
                                        <p:tgtEl>
                                          <p:spTgt spid="3074"/>
                                        </p:tgtEl>
                                      </p:cBhvr>
                                    </p:animEffect>
                                  </p:childTnLst>
                                </p:cTn>
                              </p:par>
                              <p:par>
                                <p:cTn id="54" presetID="53" presetClass="entr" presetSubtype="16" fill="hold" nodeType="with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p:cTn id="56" dur="500" fill="hold"/>
                                        <p:tgtEl>
                                          <p:spTgt spid="19"/>
                                        </p:tgtEl>
                                        <p:attrNameLst>
                                          <p:attrName>ppt_w</p:attrName>
                                        </p:attrNameLst>
                                      </p:cBhvr>
                                      <p:tavLst>
                                        <p:tav tm="0">
                                          <p:val>
                                            <p:fltVal val="0"/>
                                          </p:val>
                                        </p:tav>
                                        <p:tav tm="100000">
                                          <p:val>
                                            <p:strVal val="#ppt_w"/>
                                          </p:val>
                                        </p:tav>
                                      </p:tavLst>
                                    </p:anim>
                                    <p:anim calcmode="lin" valueType="num">
                                      <p:cBhvr>
                                        <p:cTn id="57" dur="500" fill="hold"/>
                                        <p:tgtEl>
                                          <p:spTgt spid="19"/>
                                        </p:tgtEl>
                                        <p:attrNameLst>
                                          <p:attrName>ppt_h</p:attrName>
                                        </p:attrNameLst>
                                      </p:cBhvr>
                                      <p:tavLst>
                                        <p:tav tm="0">
                                          <p:val>
                                            <p:fltVal val="0"/>
                                          </p:val>
                                        </p:tav>
                                        <p:tav tm="100000">
                                          <p:val>
                                            <p:strVal val="#ppt_h"/>
                                          </p:val>
                                        </p:tav>
                                      </p:tavLst>
                                    </p:anim>
                                    <p:animEffect transition="in" filter="fade">
                                      <p:cBhvr>
                                        <p:cTn id="58" dur="5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p:cTn id="63" dur="1000" fill="hold"/>
                                        <p:tgtEl>
                                          <p:spTgt spid="16"/>
                                        </p:tgtEl>
                                        <p:attrNameLst>
                                          <p:attrName>ppt_w</p:attrName>
                                        </p:attrNameLst>
                                      </p:cBhvr>
                                      <p:tavLst>
                                        <p:tav tm="0">
                                          <p:val>
                                            <p:fltVal val="0"/>
                                          </p:val>
                                        </p:tav>
                                        <p:tav tm="100000">
                                          <p:val>
                                            <p:strVal val="#ppt_w"/>
                                          </p:val>
                                        </p:tav>
                                      </p:tavLst>
                                    </p:anim>
                                    <p:anim calcmode="lin" valueType="num">
                                      <p:cBhvr>
                                        <p:cTn id="64" dur="1000" fill="hold"/>
                                        <p:tgtEl>
                                          <p:spTgt spid="16"/>
                                        </p:tgtEl>
                                        <p:attrNameLst>
                                          <p:attrName>ppt_h</p:attrName>
                                        </p:attrNameLst>
                                      </p:cBhvr>
                                      <p:tavLst>
                                        <p:tav tm="0">
                                          <p:val>
                                            <p:fltVal val="0"/>
                                          </p:val>
                                        </p:tav>
                                        <p:tav tm="100000">
                                          <p:val>
                                            <p:strVal val="#ppt_h"/>
                                          </p:val>
                                        </p:tav>
                                      </p:tavLst>
                                    </p:anim>
                                    <p:anim calcmode="lin" valueType="num">
                                      <p:cBhvr>
                                        <p:cTn id="65" dur="1000" fill="hold"/>
                                        <p:tgtEl>
                                          <p:spTgt spid="16"/>
                                        </p:tgtEl>
                                        <p:attrNameLst>
                                          <p:attrName>style.rotation</p:attrName>
                                        </p:attrNameLst>
                                      </p:cBhvr>
                                      <p:tavLst>
                                        <p:tav tm="0">
                                          <p:val>
                                            <p:fltVal val="90"/>
                                          </p:val>
                                        </p:tav>
                                        <p:tav tm="100000">
                                          <p:val>
                                            <p:fltVal val="0"/>
                                          </p:val>
                                        </p:tav>
                                      </p:tavLst>
                                    </p:anim>
                                    <p:animEffect transition="in" filter="fade">
                                      <p:cBhvr>
                                        <p:cTn id="66"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7" fill="hold" display="0">
                  <p:stCondLst>
                    <p:cond delay="indefinite"/>
                  </p:stCondLst>
                  <p:endCondLst>
                    <p:cond evt="onStopAudio" delay="0">
                      <p:tgtEl>
                        <p:sldTgt/>
                      </p:tgtEl>
                    </p:cond>
                  </p:endCondLst>
                </p:cTn>
                <p:tgtEl>
                  <p:spTgt spid="20"/>
                </p:tgtEl>
              </p:cMediaNode>
            </p:audio>
            <p:audio>
              <p:cMediaNode vol="80000">
                <p:cTn id="68" fill="hold" display="0">
                  <p:stCondLst>
                    <p:cond delay="indefinite"/>
                  </p:stCondLst>
                  <p:endCondLst>
                    <p:cond evt="onStopAudio" delay="0">
                      <p:tgtEl>
                        <p:sldTgt/>
                      </p:tgtEl>
                    </p:cond>
                  </p:endCondLst>
                </p:cTn>
                <p:tgtEl>
                  <p:spTgt spid="21"/>
                </p:tgtEl>
              </p:cMediaNode>
            </p:audio>
            <p:audio>
              <p:cMediaNode vol="80000">
                <p:cTn id="69" fill="hold" display="0">
                  <p:stCondLst>
                    <p:cond delay="indefinite"/>
                  </p:stCondLst>
                  <p:endCondLst>
                    <p:cond evt="onStopAudio" delay="0">
                      <p:tgtEl>
                        <p:sldTgt/>
                      </p:tgtEl>
                    </p:cond>
                  </p:endCondLst>
                </p:cTn>
                <p:tgtEl>
                  <p:spTgt spid="22"/>
                </p:tgtEl>
              </p:cMediaNode>
            </p:audio>
            <p:audio>
              <p:cMediaNode vol="80000">
                <p:cTn id="70" fill="hold" display="0">
                  <p:stCondLst>
                    <p:cond delay="indefinite"/>
                  </p:stCondLst>
                  <p:endCondLst>
                    <p:cond evt="onStopAudio" delay="0">
                      <p:tgtEl>
                        <p:sldTgt/>
                      </p:tgtEl>
                    </p:cond>
                  </p:endCondLst>
                </p:cTn>
                <p:tgtEl>
                  <p:spTgt spid="23"/>
                </p:tgtEl>
              </p:cMediaNode>
            </p:audio>
            <p:audio>
              <p:cMediaNode vol="80000">
                <p:cTn id="71" fill="hold" display="0">
                  <p:stCondLst>
                    <p:cond delay="indefinite"/>
                  </p:stCondLst>
                  <p:endCondLst>
                    <p:cond evt="onStopAudio" delay="0">
                      <p:tgtEl>
                        <p:sldTgt/>
                      </p:tgtEl>
                    </p:cond>
                  </p:endCondLst>
                </p:cTn>
                <p:tgtEl>
                  <p:spTgt spid="24"/>
                </p:tgtEl>
              </p:cMediaNode>
            </p:audio>
          </p:childTnLst>
        </p:cTn>
      </p:par>
    </p:tnLst>
    <p:bldLst>
      <p:bldP spid="17" grpId="0"/>
      <p:bldP spid="1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438F-9CEF-54DF-1E05-49996D901FF7}"/>
              </a:ext>
            </a:extLst>
          </p:cNvPr>
          <p:cNvSpPr>
            <a:spLocks noGrp="1"/>
          </p:cNvSpPr>
          <p:nvPr>
            <p:ph type="title"/>
          </p:nvPr>
        </p:nvSpPr>
        <p:spPr>
          <a:xfrm>
            <a:off x="838200" y="365126"/>
            <a:ext cx="10515600" cy="1003322"/>
          </a:xfrm>
        </p:spPr>
        <p:txBody>
          <a:bodyPr/>
          <a:lstStyle/>
          <a:p>
            <a:r>
              <a:rPr lang="fr-FR" dirty="0"/>
              <a:t>Practice </a:t>
            </a:r>
            <a:r>
              <a:rPr lang="fr-FR" dirty="0" err="1"/>
              <a:t>your</a:t>
            </a:r>
            <a:r>
              <a:rPr lang="fr-FR" dirty="0"/>
              <a:t> </a:t>
            </a:r>
            <a:r>
              <a:rPr lang="fr-FR" dirty="0" err="1"/>
              <a:t>pronunciation</a:t>
            </a:r>
            <a:r>
              <a:rPr lang="fr-FR" dirty="0"/>
              <a:t> !</a:t>
            </a:r>
          </a:p>
        </p:txBody>
      </p:sp>
      <p:sp>
        <p:nvSpPr>
          <p:cNvPr id="3" name="Espace réservé du contenu 2">
            <a:extLst>
              <a:ext uri="{FF2B5EF4-FFF2-40B4-BE49-F238E27FC236}">
                <a16:creationId xmlns:a16="http://schemas.microsoft.com/office/drawing/2014/main" id="{83D0AC32-3D22-044B-2D6B-A3180D1C29DB}"/>
              </a:ext>
            </a:extLst>
          </p:cNvPr>
          <p:cNvSpPr>
            <a:spLocks noGrp="1"/>
          </p:cNvSpPr>
          <p:nvPr>
            <p:ph idx="1"/>
          </p:nvPr>
        </p:nvSpPr>
        <p:spPr>
          <a:xfrm>
            <a:off x="805905" y="1579683"/>
            <a:ext cx="10515600" cy="4351338"/>
          </a:xfrm>
        </p:spPr>
        <p:txBody>
          <a:bodyPr/>
          <a:lstStyle/>
          <a:p>
            <a:pPr marL="514350" indent="-514350">
              <a:buAutoNum type="arabicParenR"/>
            </a:pPr>
            <a:r>
              <a:rPr lang="fr-FR" dirty="0">
                <a:solidFill>
                  <a:srgbClr val="0563C1"/>
                </a:solidFill>
                <a:hlinkClick r:id="rId12">
                  <a:extLst>
                    <a:ext uri="{A12FA001-AC4F-418D-AE19-62706E023703}">
                      <ahyp:hlinkClr xmlns:ahyp="http://schemas.microsoft.com/office/drawing/2018/hyperlinkcolor" val="tx"/>
                    </a:ext>
                  </a:extLst>
                </a:hlinkClick>
              </a:rPr>
              <a:t>Click </a:t>
            </a:r>
            <a:r>
              <a:rPr lang="fr-FR" dirty="0" err="1">
                <a:solidFill>
                  <a:srgbClr val="0563C1"/>
                </a:solidFill>
                <a:hlinkClick r:id="rId12">
                  <a:extLst>
                    <a:ext uri="{A12FA001-AC4F-418D-AE19-62706E023703}">
                      <ahyp:hlinkClr xmlns:ahyp="http://schemas.microsoft.com/office/drawing/2018/hyperlinkcolor" val="tx"/>
                    </a:ext>
                  </a:extLst>
                </a:hlinkClick>
              </a:rPr>
              <a:t>here</a:t>
            </a:r>
            <a:r>
              <a:rPr lang="fr-FR" dirty="0">
                <a:solidFill>
                  <a:srgbClr val="0563C1"/>
                </a:solidFill>
                <a:hlinkClick r:id="rId12">
                  <a:extLst>
                    <a:ext uri="{A12FA001-AC4F-418D-AE19-62706E023703}">
                      <ahyp:hlinkClr xmlns:ahyp="http://schemas.microsoft.com/office/drawing/2018/hyperlinkcolor" val="tx"/>
                    </a:ext>
                  </a:extLst>
                </a:hlinkClick>
              </a:rPr>
              <a:t> :</a:t>
            </a:r>
            <a:r>
              <a:rPr lang="fr-FR" dirty="0">
                <a:hlinkClick r:id="rId12">
                  <a:extLst>
                    <a:ext uri="{A12FA001-AC4F-418D-AE19-62706E023703}">
                      <ahyp:hlinkClr xmlns:ahyp="http://schemas.microsoft.com/office/drawing/2018/hyperlinkcolor" val="tx"/>
                    </a:ext>
                  </a:extLst>
                </a:hlinkClick>
              </a:rPr>
              <a:t> </a:t>
            </a:r>
            <a:r>
              <a:rPr lang="fr-FR" dirty="0">
                <a:solidFill>
                  <a:srgbClr val="0563C1"/>
                </a:solidFill>
                <a:hlinkClick r:id="rId12">
                  <a:extLst>
                    <a:ext uri="{A12FA001-AC4F-418D-AE19-62706E023703}">
                      <ahyp:hlinkClr xmlns:ahyp="http://schemas.microsoft.com/office/drawing/2018/hyperlinkcolor" val="tx"/>
                    </a:ext>
                  </a:extLst>
                </a:hlinkClick>
              </a:rPr>
              <a:t>https://ttsfree.com/speech-to-text</a:t>
            </a:r>
            <a:endParaRPr lang="fr-FR" dirty="0"/>
          </a:p>
          <a:p>
            <a:pPr marL="514350" indent="-514350">
              <a:buAutoNum type="arabicParenR"/>
            </a:pPr>
            <a:r>
              <a:rPr lang="fr-FR" dirty="0"/>
              <a:t>Set the </a:t>
            </a:r>
            <a:r>
              <a:rPr lang="fr-FR" dirty="0" err="1"/>
              <a:t>spoken</a:t>
            </a:r>
            <a:r>
              <a:rPr lang="fr-FR" dirty="0"/>
              <a:t> </a:t>
            </a:r>
            <a:r>
              <a:rPr lang="fr-FR" dirty="0" err="1"/>
              <a:t>language</a:t>
            </a:r>
            <a:r>
              <a:rPr lang="fr-FR" dirty="0"/>
              <a:t> in French</a:t>
            </a:r>
          </a:p>
          <a:p>
            <a:pPr marL="514350" indent="-514350">
              <a:buAutoNum type="arabicParenR"/>
            </a:pPr>
            <a:r>
              <a:rPr lang="fr-FR" dirty="0"/>
              <a:t>Click on the </a:t>
            </a:r>
            <a:r>
              <a:rPr lang="fr-FR" dirty="0" err="1"/>
              <a:t>mic</a:t>
            </a:r>
            <a:endParaRPr lang="fr-FR" dirty="0"/>
          </a:p>
          <a:p>
            <a:pPr marL="514350" indent="-514350">
              <a:buAutoNum type="arabicParenR"/>
            </a:pPr>
            <a:r>
              <a:rPr lang="fr-FR" dirty="0"/>
              <a:t>Practice </a:t>
            </a:r>
            <a:r>
              <a:rPr lang="fr-FR" dirty="0">
                <a:sym typeface="Wingdings" panose="05000000000000000000" pitchFamily="2" charset="2"/>
              </a:rPr>
              <a:t> </a:t>
            </a:r>
          </a:p>
          <a:p>
            <a:pPr marL="514350" indent="-514350">
              <a:buAutoNum type="arabicParenR"/>
            </a:pPr>
            <a:endParaRPr lang="fr-FR" dirty="0">
              <a:sym typeface="Wingdings" panose="05000000000000000000" pitchFamily="2" charset="2"/>
            </a:endParaRPr>
          </a:p>
          <a:p>
            <a:pPr marL="0" indent="0">
              <a:buNone/>
            </a:pPr>
            <a:r>
              <a:rPr lang="fr-FR" dirty="0" err="1">
                <a:solidFill>
                  <a:srgbClr val="00B050"/>
                </a:solidFill>
                <a:sym typeface="Wingdings" panose="05000000000000000000" pitchFamily="2" charset="2"/>
              </a:rPr>
              <a:t>Listen</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again</a:t>
            </a:r>
            <a:r>
              <a:rPr lang="fr-FR" dirty="0">
                <a:solidFill>
                  <a:srgbClr val="00B050"/>
                </a:solidFill>
                <a:sym typeface="Wingdings" panose="05000000000000000000" pitchFamily="2" charset="2"/>
              </a:rPr>
              <a:t> if </a:t>
            </a:r>
            <a:r>
              <a:rPr lang="fr-FR" dirty="0" err="1">
                <a:solidFill>
                  <a:srgbClr val="00B050"/>
                </a:solidFill>
                <a:sym typeface="Wingdings" panose="05000000000000000000" pitchFamily="2" charset="2"/>
              </a:rPr>
              <a:t>you</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need</a:t>
            </a:r>
            <a:endParaRPr lang="fr-FR" dirty="0">
              <a:solidFill>
                <a:srgbClr val="00B050"/>
              </a:solidFill>
            </a:endParaRPr>
          </a:p>
          <a:p>
            <a:endParaRPr lang="fr-FR" dirty="0"/>
          </a:p>
        </p:txBody>
      </p:sp>
      <p:pic>
        <p:nvPicPr>
          <p:cNvPr id="5" name="Image 4">
            <a:extLst>
              <a:ext uri="{FF2B5EF4-FFF2-40B4-BE49-F238E27FC236}">
                <a16:creationId xmlns:a16="http://schemas.microsoft.com/office/drawing/2014/main" id="{4C795CB6-5459-79CA-63F6-7EBB0D4A5117}"/>
              </a:ext>
            </a:extLst>
          </p:cNvPr>
          <p:cNvPicPr>
            <a:picLocks noChangeAspect="1"/>
          </p:cNvPicPr>
          <p:nvPr/>
        </p:nvPicPr>
        <p:blipFill>
          <a:blip r:embed="rId13"/>
          <a:stretch>
            <a:fillRect/>
          </a:stretch>
        </p:blipFill>
        <p:spPr>
          <a:xfrm>
            <a:off x="4792288" y="2859635"/>
            <a:ext cx="6691745" cy="3441003"/>
          </a:xfrm>
          <a:prstGeom prst="rect">
            <a:avLst/>
          </a:prstGeom>
        </p:spPr>
      </p:pic>
      <p:cxnSp>
        <p:nvCxnSpPr>
          <p:cNvPr id="7" name="Connecteur droit avec flèche 6">
            <a:extLst>
              <a:ext uri="{FF2B5EF4-FFF2-40B4-BE49-F238E27FC236}">
                <a16:creationId xmlns:a16="http://schemas.microsoft.com/office/drawing/2014/main" id="{E0374E95-E3C9-4978-21AB-81F4FA70F477}"/>
              </a:ext>
            </a:extLst>
          </p:cNvPr>
          <p:cNvCxnSpPr>
            <a:cxnSpLocks/>
          </p:cNvCxnSpPr>
          <p:nvPr/>
        </p:nvCxnSpPr>
        <p:spPr>
          <a:xfrm>
            <a:off x="6438637" y="2415277"/>
            <a:ext cx="3291840" cy="8891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AE1323E-297B-C41E-B891-2455FC56F2D9}"/>
              </a:ext>
            </a:extLst>
          </p:cNvPr>
          <p:cNvCxnSpPr>
            <a:cxnSpLocks/>
          </p:cNvCxnSpPr>
          <p:nvPr/>
        </p:nvCxnSpPr>
        <p:spPr>
          <a:xfrm>
            <a:off x="3828918" y="2905246"/>
            <a:ext cx="3733680" cy="30257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empowerment speak Sticker by unblush">
            <a:extLst>
              <a:ext uri="{FF2B5EF4-FFF2-40B4-BE49-F238E27FC236}">
                <a16:creationId xmlns:a16="http://schemas.microsoft.com/office/drawing/2014/main" id="{AB854556-99EE-FD39-2FDE-1726C5F4CBD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179472" y="257566"/>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3" name="mp3-output-ttsfree(dot)com - 2023-01-22T185557.513">
            <a:hlinkClick r:id="" action="ppaction://media"/>
            <a:extLst>
              <a:ext uri="{FF2B5EF4-FFF2-40B4-BE49-F238E27FC236}">
                <a16:creationId xmlns:a16="http://schemas.microsoft.com/office/drawing/2014/main" id="{AA1D32EF-5804-8E84-8485-C9DE5109EB95}"/>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045262" y="4901070"/>
            <a:ext cx="304800" cy="304800"/>
          </a:xfrm>
          <a:prstGeom prst="rect">
            <a:avLst/>
          </a:prstGeom>
        </p:spPr>
      </p:pic>
      <p:pic>
        <p:nvPicPr>
          <p:cNvPr id="14" name="mp3-output-ttsfree(dot)com - 2023-01-22T185650.602">
            <a:hlinkClick r:id="" action="ppaction://media"/>
            <a:extLst>
              <a:ext uri="{FF2B5EF4-FFF2-40B4-BE49-F238E27FC236}">
                <a16:creationId xmlns:a16="http://schemas.microsoft.com/office/drawing/2014/main" id="{9F8D462D-CF7E-AC3D-3C81-F88F1EFD12CB}"/>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2019174" y="4901070"/>
            <a:ext cx="304800" cy="304800"/>
          </a:xfrm>
          <a:prstGeom prst="rect">
            <a:avLst/>
          </a:prstGeom>
        </p:spPr>
      </p:pic>
      <p:pic>
        <p:nvPicPr>
          <p:cNvPr id="15" name="mp3-output-ttsfree(dot)com - 2023-01-22T185732.807">
            <a:hlinkClick r:id="" action="ppaction://media"/>
            <a:extLst>
              <a:ext uri="{FF2B5EF4-FFF2-40B4-BE49-F238E27FC236}">
                <a16:creationId xmlns:a16="http://schemas.microsoft.com/office/drawing/2014/main" id="{64F5B5C8-9130-C4C8-6DD0-10088C2DF7F3}"/>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2912201" y="4902415"/>
            <a:ext cx="304800" cy="304800"/>
          </a:xfrm>
          <a:prstGeom prst="rect">
            <a:avLst/>
          </a:prstGeom>
        </p:spPr>
      </p:pic>
      <p:pic>
        <p:nvPicPr>
          <p:cNvPr id="16" name="mp3-output-ttsfree(dot)com - 2023-01-22T185824.553">
            <a:hlinkClick r:id="" action="ppaction://media"/>
            <a:extLst>
              <a:ext uri="{FF2B5EF4-FFF2-40B4-BE49-F238E27FC236}">
                <a16:creationId xmlns:a16="http://schemas.microsoft.com/office/drawing/2014/main" id="{BDA76A5F-B7FE-3D58-C347-DD330839CAA9}"/>
              </a:ext>
            </a:extLst>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1045262" y="5691038"/>
            <a:ext cx="304800" cy="304800"/>
          </a:xfrm>
          <a:prstGeom prst="rect">
            <a:avLst/>
          </a:prstGeom>
        </p:spPr>
      </p:pic>
      <p:pic>
        <p:nvPicPr>
          <p:cNvPr id="17" name="mp3-output-ttsfree(dot)com - 2023-01-22T185914.715">
            <a:hlinkClick r:id="" action="ppaction://media"/>
            <a:extLst>
              <a:ext uri="{FF2B5EF4-FFF2-40B4-BE49-F238E27FC236}">
                <a16:creationId xmlns:a16="http://schemas.microsoft.com/office/drawing/2014/main" id="{7DA4D416-19A1-7E6B-9FF3-1B095216D2ED}"/>
              </a:ext>
            </a:extLst>
          </p:cNvPr>
          <p:cNvPicPr>
            <a:picLocks noChangeAspect="1"/>
          </p:cNvPicPr>
          <p:nvPr>
            <a:audioFile r:link="rId10"/>
            <p:extLst>
              <p:ext uri="{DAA4B4D4-6D71-4841-9C94-3DE7FCFB9230}">
                <p14:media xmlns:p14="http://schemas.microsoft.com/office/powerpoint/2010/main" r:embed="rId9"/>
              </p:ext>
            </p:extLst>
          </p:nvPr>
        </p:nvPicPr>
        <p:blipFill>
          <a:blip r:embed="rId15"/>
          <a:stretch>
            <a:fillRect/>
          </a:stretch>
        </p:blipFill>
        <p:spPr>
          <a:xfrm>
            <a:off x="2019174" y="5691038"/>
            <a:ext cx="304800" cy="304800"/>
          </a:xfrm>
          <a:prstGeom prst="rect">
            <a:avLst/>
          </a:prstGeom>
        </p:spPr>
      </p:pic>
    </p:spTree>
    <p:extLst>
      <p:ext uri="{BB962C8B-B14F-4D97-AF65-F5344CB8AC3E}">
        <p14:creationId xmlns:p14="http://schemas.microsoft.com/office/powerpoint/2010/main" val="3094208317"/>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audio>
              <p:cMediaNode vol="80000">
                <p:cTn id="3" fill="hold" display="0">
                  <p:stCondLst>
                    <p:cond delay="indefinite"/>
                  </p:stCondLst>
                  <p:endCondLst>
                    <p:cond evt="onStopAudio" delay="0">
                      <p:tgtEl>
                        <p:sldTgt/>
                      </p:tgtEl>
                    </p:cond>
                  </p:endCondLst>
                </p:cTn>
                <p:tgtEl>
                  <p:spTgt spid="14"/>
                </p:tgtEl>
              </p:cMediaNode>
            </p:audio>
            <p:audio>
              <p:cMediaNode vol="80000">
                <p:cTn id="4" fill="hold" display="0">
                  <p:stCondLst>
                    <p:cond delay="indefinite"/>
                  </p:stCondLst>
                  <p:endCondLst>
                    <p:cond evt="onStopAudio" delay="0">
                      <p:tgtEl>
                        <p:sldTgt/>
                      </p:tgtEl>
                    </p:cond>
                  </p:endCondLst>
                </p:cTn>
                <p:tgtEl>
                  <p:spTgt spid="15"/>
                </p:tgtEl>
              </p:cMediaNode>
            </p:audio>
            <p:audio>
              <p:cMediaNode vol="80000">
                <p:cTn id="5" fill="hold" display="0">
                  <p:stCondLst>
                    <p:cond delay="indefinite"/>
                  </p:stCondLst>
                  <p:endCondLst>
                    <p:cond evt="onStopAudio" delay="0">
                      <p:tgtEl>
                        <p:sldTgt/>
                      </p:tgtEl>
                    </p:cond>
                  </p:endCondLst>
                </p:cTn>
                <p:tgtEl>
                  <p:spTgt spid="16"/>
                </p:tgtEl>
              </p:cMediaNode>
            </p:audio>
            <p:audio>
              <p:cMediaNode vol="80000">
                <p:cTn id="6" fill="hold" display="0">
                  <p:stCondLst>
                    <p:cond delay="indefinite"/>
                  </p:stCondLst>
                  <p:endCondLst>
                    <p:cond evt="onStopAudio" delay="0">
                      <p:tgtEl>
                        <p:sldTgt/>
                      </p:tgtEl>
                    </p:cond>
                  </p:endCondLst>
                </p:cTn>
                <p:tgtEl>
                  <p:spTgt spid="17"/>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F4F8DD-AC39-61E3-ABE3-88A0B8D5B5EF}"/>
              </a:ext>
            </a:extLst>
          </p:cNvPr>
          <p:cNvSpPr>
            <a:spLocks noGrp="1"/>
          </p:cNvSpPr>
          <p:nvPr>
            <p:ph type="title"/>
          </p:nvPr>
        </p:nvSpPr>
        <p:spPr>
          <a:xfrm>
            <a:off x="6990306" y="365125"/>
            <a:ext cx="4905104" cy="523433"/>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fr-FR" sz="3600" dirty="0"/>
              <a:t>Trouve les mots cachés </a:t>
            </a:r>
          </a:p>
        </p:txBody>
      </p:sp>
      <p:sp>
        <p:nvSpPr>
          <p:cNvPr id="3" name="Espace réservé du contenu 2">
            <a:extLst>
              <a:ext uri="{FF2B5EF4-FFF2-40B4-BE49-F238E27FC236}">
                <a16:creationId xmlns:a16="http://schemas.microsoft.com/office/drawing/2014/main" id="{F0DD6BBA-5F00-4EE6-F126-CB22B9058E13}"/>
              </a:ext>
            </a:extLst>
          </p:cNvPr>
          <p:cNvSpPr>
            <a:spLocks noGrp="1"/>
          </p:cNvSpPr>
          <p:nvPr>
            <p:ph idx="1"/>
          </p:nvPr>
        </p:nvSpPr>
        <p:spPr>
          <a:xfrm>
            <a:off x="7399018" y="992093"/>
            <a:ext cx="2386149" cy="5348155"/>
          </a:xfrm>
        </p:spPr>
        <p:txBody>
          <a:bodyPr>
            <a:normAutofit lnSpcReduction="10000"/>
          </a:bodyPr>
          <a:lstStyle/>
          <a:p>
            <a:pPr>
              <a:lnSpc>
                <a:spcPct val="107000"/>
              </a:lnSpc>
              <a:spcAft>
                <a:spcPts val="800"/>
              </a:spcAft>
            </a:pP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bavard</a:t>
            </a:r>
          </a:p>
          <a:p>
            <a:pPr>
              <a:lnSpc>
                <a:spcPct val="107000"/>
              </a:lnSpc>
              <a:spcAft>
                <a:spcPts val="800"/>
              </a:spcAft>
            </a:pP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gentil</a:t>
            </a:r>
          </a:p>
          <a:p>
            <a:pPr>
              <a:lnSpc>
                <a:spcPct val="107000"/>
              </a:lnSpc>
              <a:spcAft>
                <a:spcPts val="800"/>
              </a:spcAft>
            </a:pP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sportif</a:t>
            </a:r>
          </a:p>
          <a:p>
            <a:pPr>
              <a:lnSpc>
                <a:spcPct val="107000"/>
              </a:lnSpc>
              <a:spcAft>
                <a:spcPts val="800"/>
              </a:spcAft>
            </a:pP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triste</a:t>
            </a:r>
          </a:p>
          <a:p>
            <a:pPr>
              <a:lnSpc>
                <a:spcPct val="107000"/>
              </a:lnSpc>
              <a:spcAft>
                <a:spcPts val="800"/>
              </a:spcAft>
            </a:pP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content</a:t>
            </a:r>
          </a:p>
          <a:p>
            <a:pPr>
              <a:lnSpc>
                <a:spcPct val="107000"/>
              </a:lnSpc>
              <a:spcAft>
                <a:spcPts val="800"/>
              </a:spcAft>
            </a:pP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méchant</a:t>
            </a:r>
          </a:p>
          <a:p>
            <a:pPr>
              <a:lnSpc>
                <a:spcPct val="107000"/>
              </a:lnSpc>
              <a:spcAft>
                <a:spcPts val="800"/>
              </a:spcAft>
            </a:pP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sympa</a:t>
            </a:r>
          </a:p>
          <a:p>
            <a:pPr>
              <a:lnSpc>
                <a:spcPct val="107000"/>
              </a:lnSpc>
              <a:spcAft>
                <a:spcPts val="800"/>
              </a:spcAft>
            </a:pP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drôle</a:t>
            </a:r>
          </a:p>
          <a:p>
            <a:pPr>
              <a:lnSpc>
                <a:spcPct val="107000"/>
              </a:lnSpc>
              <a:spcAft>
                <a:spcPts val="800"/>
              </a:spcAft>
            </a:pP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paresseux</a:t>
            </a:r>
          </a:p>
          <a:p>
            <a:pPr>
              <a:lnSpc>
                <a:spcPct val="107000"/>
              </a:lnSpc>
              <a:spcAft>
                <a:spcPts val="800"/>
              </a:spcAft>
            </a:pP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timide</a:t>
            </a:r>
          </a:p>
          <a:p>
            <a:endParaRPr lang="fr-FR" sz="3600" dirty="0"/>
          </a:p>
        </p:txBody>
      </p:sp>
      <p:pic>
        <p:nvPicPr>
          <p:cNvPr id="4" name="Picture 13">
            <a:extLst>
              <a:ext uri="{FF2B5EF4-FFF2-40B4-BE49-F238E27FC236}">
                <a16:creationId xmlns:a16="http://schemas.microsoft.com/office/drawing/2014/main" id="{8AC9C6CA-DE05-7F8E-6D77-3E960382D8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590" y="365125"/>
            <a:ext cx="6378530" cy="6205046"/>
          </a:xfrm>
          <a:prstGeom prst="rect">
            <a:avLst/>
          </a:prstGeom>
        </p:spPr>
      </p:pic>
      <p:graphicFrame>
        <p:nvGraphicFramePr>
          <p:cNvPr id="5" name="Diagramme 4">
            <a:extLst>
              <a:ext uri="{FF2B5EF4-FFF2-40B4-BE49-F238E27FC236}">
                <a16:creationId xmlns:a16="http://schemas.microsoft.com/office/drawing/2014/main" id="{20E26C40-BB62-9F1A-97F2-D9F9451145D0}"/>
              </a:ext>
            </a:extLst>
          </p:cNvPr>
          <p:cNvGraphicFramePr/>
          <p:nvPr>
            <p:extLst>
              <p:ext uri="{D42A27DB-BD31-4B8C-83A1-F6EECF244321}">
                <p14:modId xmlns:p14="http://schemas.microsoft.com/office/powerpoint/2010/main" val="102592598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12546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AEC91A-9903-D294-262A-C48097366B24}"/>
              </a:ext>
            </a:extLst>
          </p:cNvPr>
          <p:cNvSpPr>
            <a:spLocks noGrp="1"/>
          </p:cNvSpPr>
          <p:nvPr>
            <p:ph type="title"/>
          </p:nvPr>
        </p:nvSpPr>
        <p:spPr/>
        <p:txBody>
          <a:bodyPr/>
          <a:lstStyle/>
          <a:p>
            <a:r>
              <a:rPr lang="fr-FR" dirty="0"/>
              <a:t>La description physique et le caractère</a:t>
            </a:r>
          </a:p>
        </p:txBody>
      </p:sp>
      <p:sp>
        <p:nvSpPr>
          <p:cNvPr id="3" name="Espace réservé du contenu 2">
            <a:extLst>
              <a:ext uri="{FF2B5EF4-FFF2-40B4-BE49-F238E27FC236}">
                <a16:creationId xmlns:a16="http://schemas.microsoft.com/office/drawing/2014/main" id="{91ABAAEA-C13C-8FD1-AABC-0D0FAD84FE45}"/>
              </a:ext>
            </a:extLst>
          </p:cNvPr>
          <p:cNvSpPr>
            <a:spLocks noGrp="1"/>
          </p:cNvSpPr>
          <p:nvPr>
            <p:ph idx="1"/>
          </p:nvPr>
        </p:nvSpPr>
        <p:spPr/>
        <p:txBody>
          <a:bodyPr/>
          <a:lstStyle/>
          <a:p>
            <a:pPr marL="0" indent="0" algn="ctr">
              <a:buNone/>
            </a:pPr>
            <a:r>
              <a:rPr lang="en-US" b="1" i="0" dirty="0">
                <a:solidFill>
                  <a:srgbClr val="202020"/>
                </a:solidFill>
                <a:effectLst/>
                <a:latin typeface="Rubik"/>
                <a:hlinkClick r:id="rId2"/>
              </a:rPr>
              <a:t>www.wordwall.net/fr/resource/2806952</a:t>
            </a:r>
            <a:endParaRPr lang="fr-FR" dirty="0"/>
          </a:p>
        </p:txBody>
      </p:sp>
      <p:pic>
        <p:nvPicPr>
          <p:cNvPr id="5122" name="Picture 2">
            <a:extLst>
              <a:ext uri="{FF2B5EF4-FFF2-40B4-BE49-F238E27FC236}">
                <a16:creationId xmlns:a16="http://schemas.microsoft.com/office/drawing/2014/main" id="{F9E1AF88-6758-121B-EC54-9C33846E43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3875" y="2239169"/>
            <a:ext cx="3524250" cy="35242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me 3">
            <a:extLst>
              <a:ext uri="{FF2B5EF4-FFF2-40B4-BE49-F238E27FC236}">
                <a16:creationId xmlns:a16="http://schemas.microsoft.com/office/drawing/2014/main" id="{63A4915F-F6D5-3F64-F59B-21D9412E714B}"/>
              </a:ext>
            </a:extLst>
          </p:cNvPr>
          <p:cNvGraphicFramePr/>
          <p:nvPr>
            <p:extLst>
              <p:ext uri="{D42A27DB-BD31-4B8C-83A1-F6EECF244321}">
                <p14:modId xmlns:p14="http://schemas.microsoft.com/office/powerpoint/2010/main" val="102592598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75912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Rectangle 1032">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4DEC0E3-F2F3-04C0-704B-AC79D6DEBA1A}"/>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I. Starter : Qui </a:t>
            </a:r>
            <a:r>
              <a:rPr lang="en-US" sz="3200" kern="1200" dirty="0" err="1">
                <a:solidFill>
                  <a:schemeClr val="bg1"/>
                </a:solidFill>
                <a:latin typeface="+mj-lt"/>
                <a:ea typeface="+mj-ea"/>
                <a:cs typeface="+mj-cs"/>
              </a:rPr>
              <a:t>sont</a:t>
            </a:r>
            <a:r>
              <a:rPr lang="en-US" sz="3200" dirty="0" err="1">
                <a:solidFill>
                  <a:schemeClr val="bg1"/>
                </a:solidFill>
              </a:rPr>
              <a:t>-ils</a:t>
            </a:r>
            <a:r>
              <a:rPr lang="en-US" sz="3200" dirty="0">
                <a:solidFill>
                  <a:schemeClr val="bg1"/>
                </a:solidFill>
              </a:rPr>
              <a:t> ? Que font-</a:t>
            </a:r>
            <a:r>
              <a:rPr lang="en-US" sz="3200" dirty="0" err="1">
                <a:solidFill>
                  <a:schemeClr val="bg1"/>
                </a:solidFill>
              </a:rPr>
              <a:t>ils</a:t>
            </a:r>
            <a:r>
              <a:rPr lang="en-US" sz="3200" dirty="0">
                <a:solidFill>
                  <a:schemeClr val="bg1"/>
                </a:solidFill>
              </a:rPr>
              <a:t> ?</a:t>
            </a:r>
            <a:endParaRPr lang="en-US" sz="3200" kern="1200" dirty="0">
              <a:solidFill>
                <a:schemeClr val="bg1"/>
              </a:solidFill>
              <a:latin typeface="+mj-lt"/>
              <a:ea typeface="+mj-ea"/>
              <a:cs typeface="+mj-cs"/>
            </a:endParaRPr>
          </a:p>
        </p:txBody>
      </p:sp>
      <p:pic>
        <p:nvPicPr>
          <p:cNvPr id="1028" name="Picture 4" descr="Soprano, Michou et Kylian Mbappé personnalités préférées des enfants –  ActuaNews.fr">
            <a:extLst>
              <a:ext uri="{FF2B5EF4-FFF2-40B4-BE49-F238E27FC236}">
                <a16:creationId xmlns:a16="http://schemas.microsoft.com/office/drawing/2014/main" id="{88114AF1-93DB-C628-8FB0-976FA4309C3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43467" y="1912573"/>
            <a:ext cx="10905066" cy="3462358"/>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B953319C-5B09-746F-0111-6ECF3C33E133}"/>
              </a:ext>
            </a:extLst>
          </p:cNvPr>
          <p:cNvSpPr txBox="1"/>
          <p:nvPr/>
        </p:nvSpPr>
        <p:spPr>
          <a:xfrm>
            <a:off x="0" y="6491542"/>
            <a:ext cx="10515600" cy="307777"/>
          </a:xfrm>
          <a:prstGeom prst="rect">
            <a:avLst/>
          </a:prstGeom>
          <a:noFill/>
        </p:spPr>
        <p:txBody>
          <a:bodyPr wrap="square">
            <a:spAutoFit/>
          </a:bodyPr>
          <a:lstStyle/>
          <a:p>
            <a:r>
              <a:rPr lang="fr-FR" sz="1400" dirty="0">
                <a:solidFill>
                  <a:srgbClr val="0563C1"/>
                </a:solidFill>
                <a:hlinkClick r:id="rId3">
                  <a:extLst>
                    <a:ext uri="{A12FA001-AC4F-418D-AE19-62706E023703}">
                      <ahyp:hlinkClr xmlns:ahyp="http://schemas.microsoft.com/office/drawing/2018/hyperlinkcolor" val="tx"/>
                    </a:ext>
                  </a:extLst>
                </a:hlinkClick>
              </a:rPr>
              <a:t>https://www.ipsos.com/fr-fr/quelle-est-la-personnalite-preferee-des-7-14-ans-en-2022</a:t>
            </a:r>
            <a:endParaRPr lang="fr-FR" sz="1400" dirty="0"/>
          </a:p>
        </p:txBody>
      </p:sp>
      <p:pic>
        <p:nvPicPr>
          <p:cNvPr id="1026" name="Picture 2">
            <a:extLst>
              <a:ext uri="{FF2B5EF4-FFF2-40B4-BE49-F238E27FC236}">
                <a16:creationId xmlns:a16="http://schemas.microsoft.com/office/drawing/2014/main" id="{01EE8F80-6094-A5DF-40C7-C64CDF8CB6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883" y="4579296"/>
            <a:ext cx="795635" cy="7956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a:extLst>
              <a:ext uri="{FF2B5EF4-FFF2-40B4-BE49-F238E27FC236}">
                <a16:creationId xmlns:a16="http://schemas.microsoft.com/office/drawing/2014/main" id="{A9C63DBB-3217-FF69-287E-F034808EDF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7616" y="4579296"/>
            <a:ext cx="866036" cy="86603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B9250315-364A-8D2A-201F-D67B1D241C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79823" y="4579296"/>
            <a:ext cx="815884" cy="81588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2">
            <a:extLst>
              <a:ext uri="{FF2B5EF4-FFF2-40B4-BE49-F238E27FC236}">
                <a16:creationId xmlns:a16="http://schemas.microsoft.com/office/drawing/2014/main" id="{72895BF2-6ACE-9730-C472-0CD3A921C0FB}"/>
              </a:ext>
            </a:extLst>
          </p:cNvPr>
          <p:cNvGraphicFramePr/>
          <p:nvPr>
            <p:extLst>
              <p:ext uri="{D42A27DB-BD31-4B8C-83A1-F6EECF244321}">
                <p14:modId xmlns:p14="http://schemas.microsoft.com/office/powerpoint/2010/main" val="2537098430"/>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146459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2082C1-9A99-852C-E759-CE93875ABE0B}"/>
              </a:ext>
            </a:extLst>
          </p:cNvPr>
          <p:cNvSpPr>
            <a:spLocks noGrp="1"/>
          </p:cNvSpPr>
          <p:nvPr>
            <p:ph type="title"/>
          </p:nvPr>
        </p:nvSpPr>
        <p:spPr>
          <a:xfrm>
            <a:off x="4965430" y="629268"/>
            <a:ext cx="6586491" cy="1286160"/>
          </a:xfrm>
        </p:spPr>
        <p:txBody>
          <a:bodyPr anchor="b">
            <a:normAutofit/>
          </a:bodyPr>
          <a:lstStyle/>
          <a:p>
            <a:r>
              <a:rPr lang="fr-FR" dirty="0" err="1"/>
              <a:t>Kahoot</a:t>
            </a:r>
            <a:r>
              <a:rPr lang="fr-FR" dirty="0"/>
              <a:t> time ! </a:t>
            </a:r>
          </a:p>
        </p:txBody>
      </p:sp>
      <p:sp>
        <p:nvSpPr>
          <p:cNvPr id="3" name="Espace réservé du contenu 2">
            <a:extLst>
              <a:ext uri="{FF2B5EF4-FFF2-40B4-BE49-F238E27FC236}">
                <a16:creationId xmlns:a16="http://schemas.microsoft.com/office/drawing/2014/main" id="{39027ECA-5203-9D6C-63FD-3E17CC4E8A73}"/>
              </a:ext>
            </a:extLst>
          </p:cNvPr>
          <p:cNvSpPr>
            <a:spLocks noGrp="1"/>
          </p:cNvSpPr>
          <p:nvPr>
            <p:ph idx="1"/>
          </p:nvPr>
        </p:nvSpPr>
        <p:spPr>
          <a:xfrm>
            <a:off x="4965431" y="2438400"/>
            <a:ext cx="6586489" cy="3785419"/>
          </a:xfrm>
        </p:spPr>
        <p:txBody>
          <a:bodyPr>
            <a:normAutofit/>
          </a:bodyPr>
          <a:lstStyle/>
          <a:p>
            <a:r>
              <a:rPr lang="fr-FR" sz="2000" u="sng">
                <a:effectLst/>
                <a:latin typeface="Calibri" panose="020F0502020204030204" pitchFamily="34" charset="0"/>
                <a:ea typeface="Calibri" panose="020F0502020204030204" pitchFamily="34" charset="0"/>
                <a:cs typeface="Times New Roman" panose="02020603050405020304" pitchFamily="18" charset="0"/>
                <a:hlinkClick r:id="rId2"/>
              </a:rPr>
              <a:t>https://play.kahoot.it/v2/?quizId=2a4e408e-1fef-40f0-83ec-4f4762b1f968</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p>
            <a:endParaRPr lang="fr-FR" sz="2000"/>
          </a:p>
        </p:txBody>
      </p:sp>
      <p:pic>
        <p:nvPicPr>
          <p:cNvPr id="6" name="Picture 4" descr="Time compass on hand">
            <a:extLst>
              <a:ext uri="{FF2B5EF4-FFF2-40B4-BE49-F238E27FC236}">
                <a16:creationId xmlns:a16="http://schemas.microsoft.com/office/drawing/2014/main" id="{64FE5460-B673-E6C7-FEAD-4EC1F3440DF1}"/>
              </a:ext>
            </a:extLst>
          </p:cNvPr>
          <p:cNvPicPr>
            <a:picLocks noChangeAspect="1"/>
          </p:cNvPicPr>
          <p:nvPr/>
        </p:nvPicPr>
        <p:blipFill rotWithShape="1">
          <a:blip r:embed="rId3"/>
          <a:srcRect l="21146" r="33904"/>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E4BA7B"/>
            </a:solidFill>
          </a:ln>
        </p:spPr>
        <p:style>
          <a:lnRef idx="1">
            <a:schemeClr val="accent1"/>
          </a:lnRef>
          <a:fillRef idx="0">
            <a:schemeClr val="accent1"/>
          </a:fillRef>
          <a:effectRef idx="0">
            <a:schemeClr val="accent1"/>
          </a:effectRef>
          <a:fontRef idx="minor">
            <a:schemeClr val="tx1"/>
          </a:fontRef>
        </p:style>
      </p:cxnSp>
      <p:graphicFrame>
        <p:nvGraphicFramePr>
          <p:cNvPr id="4" name="Diagramme 3">
            <a:extLst>
              <a:ext uri="{FF2B5EF4-FFF2-40B4-BE49-F238E27FC236}">
                <a16:creationId xmlns:a16="http://schemas.microsoft.com/office/drawing/2014/main" id="{4C00FE39-1CEC-E1EB-9514-836D2C2CAC88}"/>
              </a:ext>
            </a:extLst>
          </p:cNvPr>
          <p:cNvGraphicFramePr/>
          <p:nvPr>
            <p:extLst>
              <p:ext uri="{D42A27DB-BD31-4B8C-83A1-F6EECF244321}">
                <p14:modId xmlns:p14="http://schemas.microsoft.com/office/powerpoint/2010/main" val="102592598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643491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A2FE85-6C01-1B32-1558-44A26A056DC0}"/>
              </a:ext>
            </a:extLst>
          </p:cNvPr>
          <p:cNvSpPr>
            <a:spLocks noGrp="1"/>
          </p:cNvSpPr>
          <p:nvPr>
            <p:ph type="title"/>
          </p:nvPr>
        </p:nvSpPr>
        <p:spPr>
          <a:xfrm>
            <a:off x="838200" y="365126"/>
            <a:ext cx="10515600" cy="1015440"/>
          </a:xfrm>
        </p:spPr>
        <p:style>
          <a:lnRef idx="1">
            <a:schemeClr val="accent4"/>
          </a:lnRef>
          <a:fillRef idx="2">
            <a:schemeClr val="accent4"/>
          </a:fillRef>
          <a:effectRef idx="1">
            <a:schemeClr val="accent4"/>
          </a:effectRef>
          <a:fontRef idx="minor">
            <a:schemeClr val="dk1"/>
          </a:fontRef>
        </p:style>
        <p:txBody>
          <a:bodyPr/>
          <a:lstStyle/>
          <a:p>
            <a:r>
              <a:rPr lang="fr-FR" dirty="0"/>
              <a:t>V. Grammaire (1): présenter quelqu’un</a:t>
            </a:r>
          </a:p>
        </p:txBody>
      </p:sp>
      <p:graphicFrame>
        <p:nvGraphicFramePr>
          <p:cNvPr id="4" name="Espace réservé du contenu 3">
            <a:extLst>
              <a:ext uri="{FF2B5EF4-FFF2-40B4-BE49-F238E27FC236}">
                <a16:creationId xmlns:a16="http://schemas.microsoft.com/office/drawing/2014/main" id="{EFC7B878-9D77-9982-87FB-DFD645DF72A2}"/>
              </a:ext>
            </a:extLst>
          </p:cNvPr>
          <p:cNvGraphicFramePr>
            <a:graphicFrameLocks noGrp="1"/>
          </p:cNvGraphicFramePr>
          <p:nvPr>
            <p:ph idx="1"/>
            <p:extLst>
              <p:ext uri="{D42A27DB-BD31-4B8C-83A1-F6EECF244321}">
                <p14:modId xmlns:p14="http://schemas.microsoft.com/office/powerpoint/2010/main" val="1112734663"/>
              </p:ext>
            </p:extLst>
          </p:nvPr>
        </p:nvGraphicFramePr>
        <p:xfrm>
          <a:off x="838200" y="1818593"/>
          <a:ext cx="10515600" cy="4173157"/>
        </p:xfrm>
        <a:graphic>
          <a:graphicData uri="http://schemas.openxmlformats.org/drawingml/2006/table">
            <a:tbl>
              <a:tblPr firstRow="1" firstCol="1" bandRow="1">
                <a:tableStyleId>{69012ECD-51FC-41F1-AA8D-1B2483CD663E}</a:tableStyleId>
              </a:tblPr>
              <a:tblGrid>
                <a:gridCol w="4657549">
                  <a:extLst>
                    <a:ext uri="{9D8B030D-6E8A-4147-A177-3AD203B41FA5}">
                      <a16:colId xmlns:a16="http://schemas.microsoft.com/office/drawing/2014/main" val="3214710921"/>
                    </a:ext>
                  </a:extLst>
                </a:gridCol>
                <a:gridCol w="5858051">
                  <a:extLst>
                    <a:ext uri="{9D8B030D-6E8A-4147-A177-3AD203B41FA5}">
                      <a16:colId xmlns:a16="http://schemas.microsoft.com/office/drawing/2014/main" val="2255395668"/>
                    </a:ext>
                  </a:extLst>
                </a:gridCol>
              </a:tblGrid>
              <a:tr h="277983">
                <a:tc gridSpan="2">
                  <a:txBody>
                    <a:bodyPr/>
                    <a:lstStyle/>
                    <a:p>
                      <a:pPr algn="ctr">
                        <a:lnSpc>
                          <a:spcPct val="107000"/>
                        </a:lnSpc>
                        <a:spcAft>
                          <a:spcPts val="800"/>
                        </a:spcAft>
                      </a:pPr>
                      <a:r>
                        <a:rPr lang="fr-FR" sz="2800" dirty="0">
                          <a:solidFill>
                            <a:schemeClr val="bg1"/>
                          </a:solidFill>
                          <a:effectLst/>
                        </a:rPr>
                        <a:t>Présenter quelqu’un</a:t>
                      </a:r>
                      <a:endParaRPr lang="fr-FR"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290434739"/>
                  </a:ext>
                </a:extLst>
              </a:tr>
              <a:tr h="261193">
                <a:tc>
                  <a:txBody>
                    <a:bodyPr/>
                    <a:lstStyle/>
                    <a:p>
                      <a:pPr>
                        <a:lnSpc>
                          <a:spcPct val="150000"/>
                        </a:lnSpc>
                        <a:spcAft>
                          <a:spcPts val="800"/>
                        </a:spcAft>
                      </a:pPr>
                      <a:r>
                        <a:rPr lang="fr-FR" sz="2000" b="0" dirty="0">
                          <a:solidFill>
                            <a:schemeClr val="tx1"/>
                          </a:solidFill>
                          <a:effectLst/>
                          <a:highlight>
                            <a:srgbClr val="FFFF00"/>
                          </a:highlight>
                        </a:rPr>
                        <a:t>C’est </a:t>
                      </a:r>
                      <a:r>
                        <a:rPr lang="fr-FR" sz="2000" b="0" dirty="0">
                          <a:solidFill>
                            <a:schemeClr val="tx1"/>
                          </a:solidFill>
                          <a:effectLst/>
                          <a:highlight>
                            <a:srgbClr val="00FF00"/>
                          </a:highlight>
                        </a:rPr>
                        <a:t>un</a:t>
                      </a:r>
                      <a:r>
                        <a:rPr lang="fr-FR" sz="2000" b="0" dirty="0">
                          <a:solidFill>
                            <a:schemeClr val="tx1"/>
                          </a:solidFill>
                          <a:effectLst/>
                        </a:rPr>
                        <a:t> jeune acteur</a:t>
                      </a:r>
                      <a:endParaRPr lang="fr-FR"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8">
                  <a:txBody>
                    <a:bodyPr/>
                    <a:lstStyle/>
                    <a:p>
                      <a:pPr algn="ctr">
                        <a:lnSpc>
                          <a:spcPct val="200000"/>
                        </a:lnSpc>
                        <a:spcAft>
                          <a:spcPts val="800"/>
                        </a:spcAft>
                      </a:pPr>
                      <a:r>
                        <a:rPr lang="fr-FR" sz="1800" dirty="0">
                          <a:solidFill>
                            <a:schemeClr val="tx1"/>
                          </a:solidFill>
                          <a:effectLst/>
                          <a:highlight>
                            <a:srgbClr val="FFFF00"/>
                          </a:highlight>
                        </a:rPr>
                        <a:t> </a:t>
                      </a:r>
                      <a:r>
                        <a:rPr lang="fr-FR" sz="2000" dirty="0">
                          <a:solidFill>
                            <a:schemeClr val="tx1"/>
                          </a:solidFill>
                          <a:effectLst/>
                          <a:highlight>
                            <a:srgbClr val="FFFF00"/>
                          </a:highlight>
                        </a:rPr>
                        <a:t>C’est</a:t>
                      </a:r>
                      <a:r>
                        <a:rPr lang="fr-FR" sz="2000" dirty="0">
                          <a:solidFill>
                            <a:schemeClr val="tx1"/>
                          </a:solidFill>
                          <a:effectLst/>
                        </a:rPr>
                        <a:t> + </a:t>
                      </a:r>
                      <a:r>
                        <a:rPr lang="fr-FR" sz="2000" dirty="0">
                          <a:solidFill>
                            <a:schemeClr val="tx1"/>
                          </a:solidFill>
                          <a:effectLst/>
                          <a:highlight>
                            <a:srgbClr val="00FF00"/>
                          </a:highlight>
                        </a:rPr>
                        <a:t>un/une </a:t>
                      </a:r>
                      <a:r>
                        <a:rPr lang="fr-FR" sz="2000" dirty="0">
                          <a:solidFill>
                            <a:schemeClr val="tx1"/>
                          </a:solidFill>
                          <a:effectLst/>
                        </a:rPr>
                        <a:t>+ </a:t>
                      </a:r>
                      <a:r>
                        <a:rPr lang="fr-FR" sz="2000" dirty="0" err="1">
                          <a:solidFill>
                            <a:schemeClr val="tx1"/>
                          </a:solidFill>
                          <a:effectLst/>
                        </a:rPr>
                        <a:t>noun</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6129236"/>
                  </a:ext>
                </a:extLst>
              </a:tr>
              <a:tr h="261193">
                <a:tc>
                  <a:txBody>
                    <a:bodyPr/>
                    <a:lstStyle/>
                    <a:p>
                      <a:pPr>
                        <a:lnSpc>
                          <a:spcPct val="150000"/>
                        </a:lnSpc>
                        <a:spcAft>
                          <a:spcPts val="800"/>
                        </a:spcAft>
                      </a:pPr>
                      <a:r>
                        <a:rPr lang="fr-FR" sz="2000" b="0" dirty="0">
                          <a:solidFill>
                            <a:schemeClr val="tx1"/>
                          </a:solidFill>
                          <a:effectLst/>
                          <a:highlight>
                            <a:srgbClr val="FFFF00"/>
                          </a:highlight>
                        </a:rPr>
                        <a:t>C’est</a:t>
                      </a:r>
                      <a:r>
                        <a:rPr lang="fr-FR" sz="2000" b="0" dirty="0">
                          <a:solidFill>
                            <a:schemeClr val="tx1"/>
                          </a:solidFill>
                          <a:effectLst/>
                        </a:rPr>
                        <a:t> </a:t>
                      </a:r>
                      <a:r>
                        <a:rPr lang="fr-FR" sz="2000" b="0" dirty="0">
                          <a:solidFill>
                            <a:schemeClr val="tx1"/>
                          </a:solidFill>
                          <a:effectLst/>
                          <a:highlight>
                            <a:srgbClr val="00FF00"/>
                          </a:highlight>
                        </a:rPr>
                        <a:t>un</a:t>
                      </a:r>
                      <a:r>
                        <a:rPr lang="fr-FR" sz="2000" b="0" dirty="0">
                          <a:solidFill>
                            <a:schemeClr val="tx1"/>
                          </a:solidFill>
                          <a:effectLst/>
                        </a:rPr>
                        <a:t> bel homme</a:t>
                      </a:r>
                      <a:endParaRPr lang="fr-FR"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3159786047"/>
                  </a:ext>
                </a:extLst>
              </a:tr>
              <a:tr h="388391">
                <a:tc>
                  <a: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r>
                        <a:rPr lang="fr-FR" sz="2000" b="0" dirty="0">
                          <a:solidFill>
                            <a:schemeClr val="tx1"/>
                          </a:solidFill>
                          <a:effectLst/>
                          <a:highlight>
                            <a:srgbClr val="FFFF00"/>
                          </a:highlight>
                        </a:rPr>
                        <a:t>C’est</a:t>
                      </a:r>
                      <a:r>
                        <a:rPr lang="fr-FR" sz="2000" b="0" dirty="0">
                          <a:solidFill>
                            <a:schemeClr val="tx1"/>
                          </a:solidFill>
                          <a:effectLst/>
                        </a:rPr>
                        <a:t> </a:t>
                      </a:r>
                      <a:r>
                        <a:rPr lang="fr-FR" sz="2000" b="0" dirty="0">
                          <a:solidFill>
                            <a:schemeClr val="tx1"/>
                          </a:solidFill>
                          <a:effectLst/>
                          <a:highlight>
                            <a:srgbClr val="00FF00"/>
                          </a:highlight>
                        </a:rPr>
                        <a:t>un</a:t>
                      </a:r>
                      <a:r>
                        <a:rPr lang="fr-FR" sz="2000" b="0" dirty="0">
                          <a:solidFill>
                            <a:schemeClr val="tx1"/>
                          </a:solidFill>
                          <a:effectLst/>
                        </a:rPr>
                        <a:t> homme joyeux, agréable et sérieux</a:t>
                      </a:r>
                      <a:endParaRPr lang="fr-FR"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3688802236"/>
                  </a:ext>
                </a:extLst>
              </a:tr>
              <a:tr h="261193">
                <a:tc>
                  <a: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r>
                        <a:rPr lang="fr-FR" sz="2000" b="0" dirty="0">
                          <a:solidFill>
                            <a:schemeClr val="tx1"/>
                          </a:solidFill>
                          <a:effectLst/>
                          <a:highlight>
                            <a:srgbClr val="FFFF00"/>
                          </a:highlight>
                        </a:rPr>
                        <a:t>C’est </a:t>
                      </a:r>
                      <a:r>
                        <a:rPr lang="fr-FR" sz="2000" b="0" dirty="0">
                          <a:solidFill>
                            <a:schemeClr val="tx1"/>
                          </a:solidFill>
                          <a:effectLst/>
                          <a:highlight>
                            <a:srgbClr val="00FF00"/>
                          </a:highlight>
                        </a:rPr>
                        <a:t>une</a:t>
                      </a:r>
                      <a:r>
                        <a:rPr lang="fr-FR" sz="2000" b="0" dirty="0">
                          <a:solidFill>
                            <a:schemeClr val="tx1"/>
                          </a:solidFill>
                          <a:effectLst/>
                        </a:rPr>
                        <a:t> femme politique</a:t>
                      </a:r>
                      <a:endParaRPr lang="fr-FR"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686664485"/>
                  </a:ext>
                </a:extLst>
              </a:tr>
              <a:tr h="261193">
                <a:tc>
                  <a:txBody>
                    <a:bodyPr/>
                    <a:lstStyle/>
                    <a:p>
                      <a:pPr>
                        <a:lnSpc>
                          <a:spcPct val="150000"/>
                        </a:lnSpc>
                        <a:spcAft>
                          <a:spcPts val="800"/>
                        </a:spcAft>
                      </a:pPr>
                      <a:r>
                        <a:rPr lang="fr-FR" sz="2000" b="0" dirty="0">
                          <a:solidFill>
                            <a:schemeClr val="tx1"/>
                          </a:solidFill>
                          <a:effectLst/>
                          <a:highlight>
                            <a:srgbClr val="FFFF00"/>
                          </a:highlight>
                        </a:rPr>
                        <a:t>C‘est</a:t>
                      </a:r>
                      <a:r>
                        <a:rPr lang="fr-FR" sz="2000" b="0" dirty="0">
                          <a:solidFill>
                            <a:schemeClr val="tx1"/>
                          </a:solidFill>
                          <a:effectLst/>
                        </a:rPr>
                        <a:t> </a:t>
                      </a:r>
                      <a:r>
                        <a:rPr lang="fr-FR" sz="2000" b="0" dirty="0">
                          <a:solidFill>
                            <a:schemeClr val="tx1"/>
                          </a:solidFill>
                          <a:effectLst/>
                          <a:highlight>
                            <a:srgbClr val="00FF00"/>
                          </a:highlight>
                        </a:rPr>
                        <a:t>une</a:t>
                      </a:r>
                      <a:r>
                        <a:rPr lang="fr-FR" sz="2000" b="0" dirty="0">
                          <a:solidFill>
                            <a:schemeClr val="tx1"/>
                          </a:solidFill>
                          <a:effectLst/>
                        </a:rPr>
                        <a:t> belle femme</a:t>
                      </a:r>
                      <a:endParaRPr lang="fr-FR"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3061934524"/>
                  </a:ext>
                </a:extLst>
              </a:tr>
              <a:tr h="388391">
                <a:tc>
                  <a: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r>
                        <a:rPr lang="fr-FR" sz="2000" b="0" dirty="0">
                          <a:solidFill>
                            <a:schemeClr val="tx1"/>
                          </a:solidFill>
                          <a:effectLst/>
                          <a:highlight>
                            <a:srgbClr val="FFFF00"/>
                          </a:highlight>
                        </a:rPr>
                        <a:t>C’est</a:t>
                      </a:r>
                      <a:r>
                        <a:rPr lang="fr-FR" sz="2000" b="0" dirty="0">
                          <a:solidFill>
                            <a:schemeClr val="tx1"/>
                          </a:solidFill>
                          <a:effectLst/>
                        </a:rPr>
                        <a:t> </a:t>
                      </a:r>
                      <a:r>
                        <a:rPr lang="fr-FR" sz="2000" b="0" dirty="0">
                          <a:solidFill>
                            <a:schemeClr val="tx1"/>
                          </a:solidFill>
                          <a:effectLst/>
                          <a:highlight>
                            <a:srgbClr val="00FF00"/>
                          </a:highlight>
                        </a:rPr>
                        <a:t>une</a:t>
                      </a:r>
                      <a:r>
                        <a:rPr lang="fr-FR" sz="2000" b="0" dirty="0">
                          <a:solidFill>
                            <a:schemeClr val="tx1"/>
                          </a:solidFill>
                          <a:effectLst/>
                        </a:rPr>
                        <a:t> femme courageuse, intelligente et modeste </a:t>
                      </a:r>
                      <a:endParaRPr lang="fr-FR"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1965552912"/>
                  </a:ext>
                </a:extLst>
              </a:tr>
              <a:tr h="261193">
                <a:tc>
                  <a: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r>
                        <a:rPr lang="fr-FR" sz="2000" b="0" dirty="0">
                          <a:solidFill>
                            <a:schemeClr val="tx1"/>
                          </a:solidFill>
                          <a:effectLst/>
                          <a:highlight>
                            <a:srgbClr val="FFFF00"/>
                          </a:highlight>
                        </a:rPr>
                        <a:t>Marion est</a:t>
                      </a:r>
                      <a:r>
                        <a:rPr lang="fr-FR" sz="2000" b="0" dirty="0">
                          <a:solidFill>
                            <a:schemeClr val="tx1"/>
                          </a:solidFill>
                          <a:effectLst/>
                        </a:rPr>
                        <a:t> </a:t>
                      </a:r>
                      <a:r>
                        <a:rPr lang="fr-FR" sz="2000" b="0" dirty="0">
                          <a:solidFill>
                            <a:schemeClr val="tx1"/>
                          </a:solidFill>
                          <a:effectLst/>
                          <a:highlight>
                            <a:srgbClr val="00FF00"/>
                          </a:highlight>
                        </a:rPr>
                        <a:t>une</a:t>
                      </a:r>
                      <a:r>
                        <a:rPr lang="fr-FR" sz="2000" b="0" dirty="0">
                          <a:solidFill>
                            <a:schemeClr val="tx1"/>
                          </a:solidFill>
                          <a:effectLst/>
                        </a:rPr>
                        <a:t> bonne actrice</a:t>
                      </a:r>
                      <a:endParaRPr lang="fr-FR"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967287691"/>
                  </a:ext>
                </a:extLst>
              </a:tr>
              <a:tr h="261193">
                <a:tc>
                  <a:txBody>
                    <a:bodyPr/>
                    <a:lstStyle/>
                    <a:p>
                      <a:pPr>
                        <a:lnSpc>
                          <a:spcPct val="150000"/>
                        </a:lnSpc>
                        <a:spcAft>
                          <a:spcPts val="800"/>
                        </a:spcAft>
                      </a:pPr>
                      <a:r>
                        <a:rPr lang="fr-FR" sz="2000" b="0" dirty="0">
                          <a:solidFill>
                            <a:schemeClr val="tx1"/>
                          </a:solidFill>
                          <a:effectLst/>
                          <a:highlight>
                            <a:srgbClr val="FFFF00"/>
                          </a:highlight>
                        </a:rPr>
                        <a:t>Jean est</a:t>
                      </a:r>
                      <a:r>
                        <a:rPr lang="fr-FR" sz="2000" b="0" dirty="0">
                          <a:solidFill>
                            <a:schemeClr val="tx1"/>
                          </a:solidFill>
                          <a:effectLst/>
                        </a:rPr>
                        <a:t> </a:t>
                      </a:r>
                      <a:r>
                        <a:rPr lang="fr-FR" sz="2000" b="0" dirty="0">
                          <a:solidFill>
                            <a:schemeClr val="tx1"/>
                          </a:solidFill>
                          <a:effectLst/>
                          <a:highlight>
                            <a:srgbClr val="00FF00"/>
                          </a:highlight>
                        </a:rPr>
                        <a:t>un</a:t>
                      </a:r>
                      <a:r>
                        <a:rPr lang="fr-FR" sz="2000" b="0" dirty="0">
                          <a:solidFill>
                            <a:schemeClr val="tx1"/>
                          </a:solidFill>
                          <a:effectLst/>
                        </a:rPr>
                        <a:t> bon acteur</a:t>
                      </a:r>
                      <a:endParaRPr lang="fr-FR"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1631362855"/>
                  </a:ext>
                </a:extLst>
              </a:tr>
            </a:tbl>
          </a:graphicData>
        </a:graphic>
      </p:graphicFrame>
      <p:pic>
        <p:nvPicPr>
          <p:cNvPr id="5" name="Picture 21">
            <a:extLst>
              <a:ext uri="{FF2B5EF4-FFF2-40B4-BE49-F238E27FC236}">
                <a16:creationId xmlns:a16="http://schemas.microsoft.com/office/drawing/2014/main" id="{B4FA0744-3686-B70F-89F9-80A7F20CC17B}"/>
              </a:ext>
            </a:extLst>
          </p:cNvPr>
          <p:cNvPicPr>
            <a:picLocks noChangeAspect="1"/>
          </p:cNvPicPr>
          <p:nvPr/>
        </p:nvPicPr>
        <p:blipFill rotWithShape="1">
          <a:blip r:embed="rId2">
            <a:extLst>
              <a:ext uri="{28A0092B-C50C-407E-A947-70E740481C1C}">
                <a14:useLocalDpi xmlns:a14="http://schemas.microsoft.com/office/drawing/2010/main" val="0"/>
              </a:ext>
            </a:extLst>
          </a:blip>
          <a:srcRect t="56725"/>
          <a:stretch/>
        </p:blipFill>
        <p:spPr bwMode="auto">
          <a:xfrm>
            <a:off x="5802432" y="3106845"/>
            <a:ext cx="5181247" cy="2242096"/>
          </a:xfrm>
          <a:prstGeom prst="rect">
            <a:avLst/>
          </a:prstGeom>
          <a:noFill/>
          <a:ln>
            <a:noFill/>
          </a:ln>
          <a:extLst>
            <a:ext uri="{53640926-AAD7-44D8-BBD7-CCE9431645EC}">
              <a14:shadowObscured xmlns:a14="http://schemas.microsoft.com/office/drawing/2010/main"/>
            </a:ext>
          </a:extLst>
        </p:spPr>
      </p:pic>
      <p:sp>
        <p:nvSpPr>
          <p:cNvPr id="6" name="Rectangle 5">
            <a:extLst>
              <a:ext uri="{FF2B5EF4-FFF2-40B4-BE49-F238E27FC236}">
                <a16:creationId xmlns:a16="http://schemas.microsoft.com/office/drawing/2014/main" id="{CAA71EF6-70F5-8F9C-D058-0B0B11AF9DC7}"/>
              </a:ext>
            </a:extLst>
          </p:cNvPr>
          <p:cNvSpPr/>
          <p:nvPr/>
        </p:nvSpPr>
        <p:spPr>
          <a:xfrm>
            <a:off x="5605208" y="2318871"/>
            <a:ext cx="5695577" cy="35832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3" name="Diagramme 2">
            <a:extLst>
              <a:ext uri="{FF2B5EF4-FFF2-40B4-BE49-F238E27FC236}">
                <a16:creationId xmlns:a16="http://schemas.microsoft.com/office/drawing/2014/main" id="{53FD3AE0-63D1-68F4-FD1F-ABDF2DBDC2EC}"/>
              </a:ext>
            </a:extLst>
          </p:cNvPr>
          <p:cNvGraphicFramePr/>
          <p:nvPr>
            <p:extLst>
              <p:ext uri="{D42A27DB-BD31-4B8C-83A1-F6EECF244321}">
                <p14:modId xmlns:p14="http://schemas.microsoft.com/office/powerpoint/2010/main" val="3716661530"/>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2" descr="Cat Kitty Sticker by 궁디팡팡 캣페스타">
            <a:extLst>
              <a:ext uri="{FF2B5EF4-FFF2-40B4-BE49-F238E27FC236}">
                <a16:creationId xmlns:a16="http://schemas.microsoft.com/office/drawing/2014/main" id="{04860E6C-27AF-AAB3-5EE9-F73C8E8295C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0672383" y="5348941"/>
            <a:ext cx="1415849" cy="1482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6794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53"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500" fill="hold"/>
                                        <p:tgtEl>
                                          <p:spTgt spid="7"/>
                                        </p:tgtEl>
                                        <p:attrNameLst>
                                          <p:attrName>ppt_w</p:attrName>
                                        </p:attrNameLst>
                                      </p:cBhvr>
                                      <p:tavLst>
                                        <p:tav tm="0">
                                          <p:val>
                                            <p:fltVal val="0"/>
                                          </p:val>
                                        </p:tav>
                                        <p:tav tm="100000">
                                          <p:val>
                                            <p:strVal val="#ppt_w"/>
                                          </p:val>
                                        </p:tav>
                                      </p:tavLst>
                                    </p:anim>
                                    <p:anim calcmode="lin" valueType="num">
                                      <p:cBhvr>
                                        <p:cTn id="11" dur="500" fill="hold"/>
                                        <p:tgtEl>
                                          <p:spTgt spid="7"/>
                                        </p:tgtEl>
                                        <p:attrNameLst>
                                          <p:attrName>ppt_h</p:attrName>
                                        </p:attrNameLst>
                                      </p:cBhvr>
                                      <p:tavLst>
                                        <p:tav tm="0">
                                          <p:val>
                                            <p:fltVal val="0"/>
                                          </p:val>
                                        </p:tav>
                                        <p:tav tm="100000">
                                          <p:val>
                                            <p:strVal val="#ppt_h"/>
                                          </p:val>
                                        </p:tav>
                                      </p:tavLst>
                                    </p:anim>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A2FE85-6C01-1B32-1558-44A26A056DC0}"/>
              </a:ext>
            </a:extLst>
          </p:cNvPr>
          <p:cNvSpPr>
            <a:spLocks noGrp="1"/>
          </p:cNvSpPr>
          <p:nvPr>
            <p:ph type="title"/>
          </p:nvPr>
        </p:nvSpPr>
        <p:spPr>
          <a:xfrm>
            <a:off x="838200" y="365126"/>
            <a:ext cx="10515600" cy="1015440"/>
          </a:xfrm>
        </p:spPr>
        <p:style>
          <a:lnRef idx="1">
            <a:schemeClr val="accent4"/>
          </a:lnRef>
          <a:fillRef idx="2">
            <a:schemeClr val="accent4"/>
          </a:fillRef>
          <a:effectRef idx="1">
            <a:schemeClr val="accent4"/>
          </a:effectRef>
          <a:fontRef idx="minor">
            <a:schemeClr val="dk1"/>
          </a:fontRef>
        </p:style>
        <p:txBody>
          <a:bodyPr/>
          <a:lstStyle/>
          <a:p>
            <a:r>
              <a:rPr lang="fr-FR" dirty="0"/>
              <a:t>V. Grammaire (2): décrire quelqu’un</a:t>
            </a:r>
          </a:p>
        </p:txBody>
      </p:sp>
      <p:graphicFrame>
        <p:nvGraphicFramePr>
          <p:cNvPr id="8" name="Espace réservé du contenu 7">
            <a:extLst>
              <a:ext uri="{FF2B5EF4-FFF2-40B4-BE49-F238E27FC236}">
                <a16:creationId xmlns:a16="http://schemas.microsoft.com/office/drawing/2014/main" id="{2727ADDE-EED9-13B5-EB44-7212444F6218}"/>
              </a:ext>
            </a:extLst>
          </p:cNvPr>
          <p:cNvGraphicFramePr>
            <a:graphicFrameLocks noGrp="1"/>
          </p:cNvGraphicFramePr>
          <p:nvPr>
            <p:ph idx="1"/>
            <p:extLst>
              <p:ext uri="{D42A27DB-BD31-4B8C-83A1-F6EECF244321}">
                <p14:modId xmlns:p14="http://schemas.microsoft.com/office/powerpoint/2010/main" val="3364056268"/>
              </p:ext>
            </p:extLst>
          </p:nvPr>
        </p:nvGraphicFramePr>
        <p:xfrm>
          <a:off x="838200" y="1555955"/>
          <a:ext cx="8963784" cy="4660583"/>
        </p:xfrm>
        <a:graphic>
          <a:graphicData uri="http://schemas.openxmlformats.org/drawingml/2006/table">
            <a:tbl>
              <a:tblPr firstRow="1" firstCol="1" bandRow="1">
                <a:tableStyleId>{69012ECD-51FC-41F1-AA8D-1B2483CD663E}</a:tableStyleId>
              </a:tblPr>
              <a:tblGrid>
                <a:gridCol w="2743772">
                  <a:extLst>
                    <a:ext uri="{9D8B030D-6E8A-4147-A177-3AD203B41FA5}">
                      <a16:colId xmlns:a16="http://schemas.microsoft.com/office/drawing/2014/main" val="1429702662"/>
                    </a:ext>
                  </a:extLst>
                </a:gridCol>
                <a:gridCol w="6220012">
                  <a:extLst>
                    <a:ext uri="{9D8B030D-6E8A-4147-A177-3AD203B41FA5}">
                      <a16:colId xmlns:a16="http://schemas.microsoft.com/office/drawing/2014/main" val="1925291509"/>
                    </a:ext>
                  </a:extLst>
                </a:gridCol>
              </a:tblGrid>
              <a:tr h="296545">
                <a:tc gridSpan="2">
                  <a:txBody>
                    <a:bodyPr/>
                    <a:lstStyle/>
                    <a:p>
                      <a:pPr algn="ctr">
                        <a:lnSpc>
                          <a:spcPct val="107000"/>
                        </a:lnSpc>
                        <a:spcAft>
                          <a:spcPts val="800"/>
                        </a:spcAft>
                      </a:pPr>
                      <a:r>
                        <a:rPr lang="fr-FR" sz="3600" dirty="0">
                          <a:effectLst/>
                        </a:rPr>
                        <a:t>Décrire le physique</a:t>
                      </a:r>
                      <a:endParaRPr lang="fr-FR"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3308577335"/>
                  </a:ext>
                </a:extLst>
              </a:tr>
              <a:tr h="151765">
                <a:tc>
                  <a:txBody>
                    <a:bodyPr/>
                    <a:lstStyle/>
                    <a:p>
                      <a:pPr>
                        <a:lnSpc>
                          <a:spcPct val="150000"/>
                        </a:lnSpc>
                        <a:spcAft>
                          <a:spcPts val="800"/>
                        </a:spcAft>
                      </a:pPr>
                      <a:r>
                        <a:rPr lang="fr-FR" sz="2000" b="0" dirty="0">
                          <a:effectLst/>
                          <a:highlight>
                            <a:srgbClr val="FFFF00"/>
                          </a:highlight>
                        </a:rPr>
                        <a:t>Elle</a:t>
                      </a:r>
                      <a:r>
                        <a:rPr lang="fr-FR" sz="2000" b="0" dirty="0">
                          <a:effectLst/>
                        </a:rPr>
                        <a:t> </a:t>
                      </a:r>
                      <a:r>
                        <a:rPr lang="fr-FR" sz="2000" b="0" dirty="0">
                          <a:effectLst/>
                          <a:highlight>
                            <a:srgbClr val="00FFFF"/>
                          </a:highlight>
                        </a:rPr>
                        <a:t>est</a:t>
                      </a:r>
                      <a:r>
                        <a:rPr lang="fr-FR" sz="2000" b="0" dirty="0">
                          <a:effectLst/>
                        </a:rPr>
                        <a:t> âgée</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8">
                  <a:txBody>
                    <a:bodyPr/>
                    <a:lstStyle/>
                    <a:p>
                      <a:pPr algn="ctr">
                        <a:lnSpc>
                          <a:spcPct val="150000"/>
                        </a:lnSpc>
                        <a:spcAft>
                          <a:spcPts val="800"/>
                        </a:spcAft>
                      </a:pPr>
                      <a:r>
                        <a:rPr lang="fr-FR" sz="2000">
                          <a:effectLst/>
                        </a:rPr>
                        <a:t> </a:t>
                      </a:r>
                      <a:r>
                        <a:rPr lang="fr-FR" sz="2000">
                          <a:effectLst/>
                          <a:highlight>
                            <a:srgbClr val="FFFF00"/>
                          </a:highlight>
                        </a:rPr>
                        <a:t>Sujet</a:t>
                      </a:r>
                      <a:r>
                        <a:rPr lang="fr-FR" sz="2000">
                          <a:effectLst/>
                        </a:rPr>
                        <a:t> + </a:t>
                      </a:r>
                      <a:r>
                        <a:rPr lang="fr-FR" sz="2000">
                          <a:effectLst/>
                          <a:highlight>
                            <a:srgbClr val="00FFFF"/>
                          </a:highlight>
                        </a:rPr>
                        <a:t>être</a:t>
                      </a:r>
                      <a:r>
                        <a:rPr lang="fr-FR" sz="2000">
                          <a:effectLst/>
                        </a:rPr>
                        <a:t> + adjectif</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253807"/>
                  </a:ext>
                </a:extLst>
              </a:tr>
              <a:tr h="151765">
                <a:tc>
                  <a:txBody>
                    <a:bodyPr/>
                    <a:lstStyle/>
                    <a:p>
                      <a:pPr>
                        <a:lnSpc>
                          <a:spcPct val="150000"/>
                        </a:lnSpc>
                        <a:spcAft>
                          <a:spcPts val="800"/>
                        </a:spcAft>
                      </a:pPr>
                      <a:r>
                        <a:rPr lang="fr-FR" sz="2000" b="0" dirty="0">
                          <a:effectLst/>
                          <a:highlight>
                            <a:srgbClr val="FFFF00"/>
                          </a:highlight>
                        </a:rPr>
                        <a:t>Elle</a:t>
                      </a:r>
                      <a:r>
                        <a:rPr lang="fr-FR" sz="2000" b="0" dirty="0">
                          <a:effectLst/>
                        </a:rPr>
                        <a:t> </a:t>
                      </a:r>
                      <a:r>
                        <a:rPr lang="fr-FR" sz="2000" b="0" dirty="0">
                          <a:effectLst/>
                          <a:highlight>
                            <a:srgbClr val="00FFFF"/>
                          </a:highlight>
                        </a:rPr>
                        <a:t>est</a:t>
                      </a:r>
                      <a:r>
                        <a:rPr lang="fr-FR" sz="2000" b="0" dirty="0">
                          <a:effectLst/>
                        </a:rPr>
                        <a:t> petite</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71306268"/>
                  </a:ext>
                </a:extLst>
              </a:tr>
              <a:tr h="151765">
                <a:tc>
                  <a:txBody>
                    <a:bodyPr/>
                    <a:lstStyle/>
                    <a:p>
                      <a:pPr>
                        <a:lnSpc>
                          <a:spcPct val="150000"/>
                        </a:lnSpc>
                        <a:spcAft>
                          <a:spcPts val="800"/>
                        </a:spcAft>
                      </a:pPr>
                      <a:r>
                        <a:rPr lang="fr-FR" sz="2000" b="0" dirty="0">
                          <a:effectLst/>
                          <a:highlight>
                            <a:srgbClr val="FFFF00"/>
                          </a:highlight>
                        </a:rPr>
                        <a:t>Il</a:t>
                      </a:r>
                      <a:r>
                        <a:rPr lang="fr-FR" sz="2000" b="0" dirty="0">
                          <a:effectLst/>
                        </a:rPr>
                        <a:t> </a:t>
                      </a:r>
                      <a:r>
                        <a:rPr lang="fr-FR" sz="2000" b="0" dirty="0">
                          <a:effectLst/>
                          <a:highlight>
                            <a:srgbClr val="00FFFF"/>
                          </a:highlight>
                        </a:rPr>
                        <a:t>est</a:t>
                      </a:r>
                      <a:r>
                        <a:rPr lang="fr-FR" sz="2000" b="0" dirty="0">
                          <a:effectLst/>
                        </a:rPr>
                        <a:t> très grand et mince</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1337581402"/>
                  </a:ext>
                </a:extLst>
              </a:tr>
              <a:tr h="151765">
                <a:tc>
                  <a:txBody>
                    <a:bodyPr/>
                    <a:lstStyle/>
                    <a:p>
                      <a:pPr>
                        <a:lnSpc>
                          <a:spcPct val="150000"/>
                        </a:lnSpc>
                        <a:spcAft>
                          <a:spcPts val="800"/>
                        </a:spcAft>
                      </a:pPr>
                      <a:r>
                        <a:rPr lang="fr-FR" sz="2000" b="0" dirty="0">
                          <a:effectLst/>
                          <a:highlight>
                            <a:srgbClr val="FFFF00"/>
                          </a:highlight>
                        </a:rPr>
                        <a:t>Elle</a:t>
                      </a:r>
                      <a:r>
                        <a:rPr lang="fr-FR" sz="2000" b="0" dirty="0">
                          <a:effectLst/>
                        </a:rPr>
                        <a:t> </a:t>
                      </a:r>
                      <a:r>
                        <a:rPr lang="fr-FR" sz="2000" b="0" dirty="0">
                          <a:effectLst/>
                          <a:highlight>
                            <a:srgbClr val="00FFFF"/>
                          </a:highlight>
                        </a:rPr>
                        <a:t>est</a:t>
                      </a:r>
                      <a:r>
                        <a:rPr lang="fr-FR" sz="2000" b="0" dirty="0">
                          <a:effectLst/>
                        </a:rPr>
                        <a:t> grande et brune</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719222832"/>
                  </a:ext>
                </a:extLst>
              </a:tr>
              <a:tr h="151765">
                <a:tc>
                  <a:txBody>
                    <a:bodyPr/>
                    <a:lstStyle/>
                    <a:p>
                      <a:pPr>
                        <a:lnSpc>
                          <a:spcPct val="150000"/>
                        </a:lnSpc>
                        <a:spcAft>
                          <a:spcPts val="800"/>
                        </a:spcAft>
                      </a:pPr>
                      <a:r>
                        <a:rPr lang="fr-FR" sz="2000" b="0" dirty="0">
                          <a:effectLst/>
                          <a:highlight>
                            <a:srgbClr val="FFFF00"/>
                          </a:highlight>
                        </a:rPr>
                        <a:t>Il</a:t>
                      </a:r>
                      <a:r>
                        <a:rPr lang="fr-FR" sz="2000" b="0" dirty="0">
                          <a:effectLst/>
                        </a:rPr>
                        <a:t> </a:t>
                      </a:r>
                      <a:r>
                        <a:rPr lang="fr-FR" sz="2000" b="0" dirty="0">
                          <a:effectLst/>
                          <a:highlight>
                            <a:srgbClr val="00FFFF"/>
                          </a:highlight>
                        </a:rPr>
                        <a:t>est</a:t>
                      </a:r>
                      <a:r>
                        <a:rPr lang="fr-FR" sz="2000" b="0" dirty="0">
                          <a:effectLst/>
                        </a:rPr>
                        <a:t> brun</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68333066"/>
                  </a:ext>
                </a:extLst>
              </a:tr>
              <a:tr h="144145">
                <a:tc>
                  <a:txBody>
                    <a:bodyPr/>
                    <a:lstStyle/>
                    <a:p>
                      <a:pPr>
                        <a:lnSpc>
                          <a:spcPct val="150000"/>
                        </a:lnSpc>
                        <a:spcAft>
                          <a:spcPts val="800"/>
                        </a:spcAft>
                      </a:pPr>
                      <a:r>
                        <a:rPr lang="fr-FR" sz="2000" b="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Il</a:t>
                      </a:r>
                      <a:r>
                        <a:rPr lang="fr-FR" sz="2000" b="0" dirty="0">
                          <a:effectLst/>
                          <a:latin typeface="Calibri" panose="020F0502020204030204" pitchFamily="34" charset="0"/>
                          <a:ea typeface="Calibri" panose="020F0502020204030204" pitchFamily="34" charset="0"/>
                          <a:cs typeface="Times New Roman" panose="02020603050405020304" pitchFamily="18" charset="0"/>
                        </a:rPr>
                        <a:t> </a:t>
                      </a:r>
                      <a:r>
                        <a:rPr lang="fr-FR" sz="2000" b="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est</a:t>
                      </a:r>
                      <a:r>
                        <a:rPr lang="fr-FR" sz="2000" b="0" dirty="0">
                          <a:effectLst/>
                          <a:latin typeface="Calibri" panose="020F0502020204030204" pitchFamily="34" charset="0"/>
                          <a:ea typeface="Calibri" panose="020F0502020204030204" pitchFamily="34" charset="0"/>
                          <a:cs typeface="Times New Roman" panose="02020603050405020304" pitchFamily="18" charset="0"/>
                        </a:rPr>
                        <a:t>  sympathique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1163861751"/>
                  </a:ext>
                </a:extLst>
              </a:tr>
              <a:tr h="151765">
                <a:tc>
                  <a:txBody>
                    <a:bodyPr/>
                    <a:lstStyle/>
                    <a:p>
                      <a:pPr>
                        <a:lnSpc>
                          <a:spcPct val="150000"/>
                        </a:lnSpc>
                        <a:spcAft>
                          <a:spcPts val="800"/>
                        </a:spcAft>
                      </a:pPr>
                      <a:r>
                        <a:rPr lang="fr-FR" sz="2000" b="0" dirty="0">
                          <a:effectLst/>
                          <a:highlight>
                            <a:srgbClr val="FFFF00"/>
                          </a:highlight>
                        </a:rPr>
                        <a:t>Ils</a:t>
                      </a:r>
                      <a:r>
                        <a:rPr lang="fr-FR" sz="2000" b="0" dirty="0">
                          <a:effectLst/>
                        </a:rPr>
                        <a:t> </a:t>
                      </a:r>
                      <a:r>
                        <a:rPr lang="fr-FR" sz="2000" b="0" dirty="0">
                          <a:effectLst/>
                          <a:highlight>
                            <a:srgbClr val="00FFFF"/>
                          </a:highlight>
                        </a:rPr>
                        <a:t>sont</a:t>
                      </a:r>
                      <a:r>
                        <a:rPr lang="fr-FR" sz="2000" b="0" dirty="0">
                          <a:effectLst/>
                        </a:rPr>
                        <a:t> jeunes </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1380333989"/>
                  </a:ext>
                </a:extLst>
              </a:tr>
              <a:tr h="151765">
                <a:tc>
                  <a:txBody>
                    <a:bodyPr/>
                    <a:lstStyle/>
                    <a:p>
                      <a:pPr>
                        <a:lnSpc>
                          <a:spcPct val="150000"/>
                        </a:lnSpc>
                        <a:spcAft>
                          <a:spcPts val="800"/>
                        </a:spcAft>
                      </a:pPr>
                      <a:r>
                        <a:rPr lang="fr-FR" sz="2000" b="0" dirty="0">
                          <a:effectLst/>
                          <a:highlight>
                            <a:srgbClr val="FFFF00"/>
                          </a:highlight>
                        </a:rPr>
                        <a:t>Ils</a:t>
                      </a:r>
                      <a:r>
                        <a:rPr lang="fr-FR" sz="2000" b="0" dirty="0">
                          <a:effectLst/>
                        </a:rPr>
                        <a:t> </a:t>
                      </a:r>
                      <a:r>
                        <a:rPr lang="fr-FR" sz="2000" b="0" dirty="0">
                          <a:effectLst/>
                          <a:highlight>
                            <a:srgbClr val="00FFFF"/>
                          </a:highlight>
                        </a:rPr>
                        <a:t>sont</a:t>
                      </a:r>
                      <a:r>
                        <a:rPr lang="fr-FR" sz="2000" b="0" dirty="0">
                          <a:effectLst/>
                        </a:rPr>
                        <a:t> élégants</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50000"/>
                        </a:lnSpc>
                        <a:spcAft>
                          <a:spcPts val="80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84136142"/>
                  </a:ext>
                </a:extLst>
              </a:tr>
              <a:tr h="151765">
                <a:tc>
                  <a:txBody>
                    <a:bodyPr/>
                    <a:lstStyle/>
                    <a:p>
                      <a:pPr>
                        <a:lnSpc>
                          <a:spcPct val="150000"/>
                        </a:lnSpc>
                        <a:spcAft>
                          <a:spcPts val="800"/>
                        </a:spcAft>
                      </a:pPr>
                      <a:r>
                        <a:rPr lang="fr-FR" sz="2000" b="0" dirty="0">
                          <a:effectLst/>
                          <a:highlight>
                            <a:srgbClr val="FFFF00"/>
                          </a:highlight>
                        </a:rPr>
                        <a:t>Elle</a:t>
                      </a:r>
                      <a:r>
                        <a:rPr lang="fr-FR" sz="2000" b="0" dirty="0">
                          <a:effectLst/>
                        </a:rPr>
                        <a:t> </a:t>
                      </a:r>
                      <a:r>
                        <a:rPr lang="fr-FR" sz="2000" b="0" dirty="0">
                          <a:effectLst/>
                          <a:highlight>
                            <a:srgbClr val="FF00FF"/>
                          </a:highlight>
                        </a:rPr>
                        <a:t>a</a:t>
                      </a:r>
                      <a:r>
                        <a:rPr lang="fr-FR" sz="2000" b="0" dirty="0">
                          <a:effectLst/>
                        </a:rPr>
                        <a:t> les cheveux gris</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rowSpan="2">
                  <a:txBody>
                    <a:bodyPr/>
                    <a:lstStyle/>
                    <a:p>
                      <a:pPr algn="ctr">
                        <a:lnSpc>
                          <a:spcPct val="150000"/>
                        </a:lnSpc>
                        <a:spcAft>
                          <a:spcPts val="800"/>
                        </a:spcAft>
                      </a:pPr>
                      <a:r>
                        <a:rPr lang="fr-FR" sz="2000" dirty="0">
                          <a:effectLst/>
                          <a:highlight>
                            <a:srgbClr val="FFFF00"/>
                          </a:highlight>
                        </a:rPr>
                        <a:t>Sujet</a:t>
                      </a:r>
                      <a:r>
                        <a:rPr lang="fr-FR" sz="2000" dirty="0">
                          <a:effectLst/>
                        </a:rPr>
                        <a:t> + </a:t>
                      </a:r>
                      <a:r>
                        <a:rPr lang="fr-FR" sz="2000" dirty="0">
                          <a:effectLst/>
                          <a:highlight>
                            <a:srgbClr val="FF00FF"/>
                          </a:highlight>
                        </a:rPr>
                        <a:t>avoir</a:t>
                      </a:r>
                      <a:r>
                        <a:rPr lang="fr-FR" sz="2000" dirty="0">
                          <a:effectLst/>
                        </a:rPr>
                        <a:t> + </a:t>
                      </a:r>
                      <a:r>
                        <a:rPr lang="fr-FR" sz="2000" dirty="0" err="1">
                          <a:effectLst/>
                        </a:rPr>
                        <a:t>noun</a:t>
                      </a:r>
                      <a:r>
                        <a:rPr lang="fr-FR" sz="2000" dirty="0">
                          <a:effectLst/>
                        </a:rPr>
                        <a:t> + adjectif</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28583451"/>
                  </a:ext>
                </a:extLst>
              </a:tr>
              <a:tr h="151765">
                <a:tc>
                  <a:txBody>
                    <a:bodyPr/>
                    <a:lstStyle/>
                    <a:p>
                      <a:pPr>
                        <a:lnSpc>
                          <a:spcPct val="150000"/>
                        </a:lnSpc>
                        <a:spcAft>
                          <a:spcPts val="800"/>
                        </a:spcAft>
                      </a:pPr>
                      <a:r>
                        <a:rPr lang="fr-FR" sz="2000" b="0" dirty="0">
                          <a:effectLst/>
                          <a:highlight>
                            <a:srgbClr val="FFFF00"/>
                          </a:highlight>
                        </a:rPr>
                        <a:t>Elle</a:t>
                      </a:r>
                      <a:r>
                        <a:rPr lang="fr-FR" sz="2000" b="0" dirty="0">
                          <a:effectLst/>
                        </a:rPr>
                        <a:t> </a:t>
                      </a:r>
                      <a:r>
                        <a:rPr lang="fr-FR" sz="2000" b="0" dirty="0">
                          <a:effectLst/>
                          <a:highlight>
                            <a:srgbClr val="FF00FF"/>
                          </a:highlight>
                        </a:rPr>
                        <a:t>a</a:t>
                      </a:r>
                      <a:r>
                        <a:rPr lang="fr-FR" sz="2000" b="0" dirty="0">
                          <a:effectLst/>
                        </a:rPr>
                        <a:t> les yeux bleus</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vMerge="1">
                  <a:txBody>
                    <a:bodyPr/>
                    <a:lstStyle/>
                    <a:p>
                      <a:endParaRPr lang="fr-FR" dirty="0"/>
                    </a:p>
                  </a:txBody>
                  <a:tcPr/>
                </a:tc>
                <a:extLst>
                  <a:ext uri="{0D108BD9-81ED-4DB2-BD59-A6C34878D82A}">
                    <a16:rowId xmlns:a16="http://schemas.microsoft.com/office/drawing/2014/main" val="4037843900"/>
                  </a:ext>
                </a:extLst>
              </a:tr>
            </a:tbl>
          </a:graphicData>
        </a:graphic>
      </p:graphicFrame>
      <p:pic>
        <p:nvPicPr>
          <p:cNvPr id="9" name="Picture 20">
            <a:extLst>
              <a:ext uri="{FF2B5EF4-FFF2-40B4-BE49-F238E27FC236}">
                <a16:creationId xmlns:a16="http://schemas.microsoft.com/office/drawing/2014/main" id="{2D0A5A8F-E3AB-55C1-B477-697CBC58F11F}"/>
              </a:ext>
            </a:extLst>
          </p:cNvPr>
          <p:cNvPicPr>
            <a:picLocks noChangeAspect="1"/>
          </p:cNvPicPr>
          <p:nvPr/>
        </p:nvPicPr>
        <p:blipFill rotWithShape="1">
          <a:blip r:embed="rId2">
            <a:extLst>
              <a:ext uri="{28A0092B-C50C-407E-A947-70E740481C1C}">
                <a14:useLocalDpi xmlns:a14="http://schemas.microsoft.com/office/drawing/2010/main" val="0"/>
              </a:ext>
            </a:extLst>
          </a:blip>
          <a:srcRect b="56792"/>
          <a:stretch/>
        </p:blipFill>
        <p:spPr bwMode="auto">
          <a:xfrm>
            <a:off x="4147670" y="2911313"/>
            <a:ext cx="4963929" cy="2144782"/>
          </a:xfrm>
          <a:prstGeom prst="rect">
            <a:avLst/>
          </a:prstGeom>
          <a:noFill/>
          <a:ln>
            <a:noFill/>
          </a:ln>
          <a:extLst>
            <a:ext uri="{53640926-AAD7-44D8-BBD7-CCE9431645EC}">
              <a14:shadowObscured xmlns:a14="http://schemas.microsoft.com/office/drawing/2010/main"/>
            </a:ext>
          </a:extLst>
        </p:spPr>
      </p:pic>
      <p:sp>
        <p:nvSpPr>
          <p:cNvPr id="10" name="Rectangle 9">
            <a:extLst>
              <a:ext uri="{FF2B5EF4-FFF2-40B4-BE49-F238E27FC236}">
                <a16:creationId xmlns:a16="http://schemas.microsoft.com/office/drawing/2014/main" id="{8930428A-D2AF-B396-613F-DADA3809461C}"/>
              </a:ext>
            </a:extLst>
          </p:cNvPr>
          <p:cNvSpPr/>
          <p:nvPr/>
        </p:nvSpPr>
        <p:spPr>
          <a:xfrm>
            <a:off x="3722620" y="2235201"/>
            <a:ext cx="5983168" cy="39026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3" name="Diagramme 2">
            <a:extLst>
              <a:ext uri="{FF2B5EF4-FFF2-40B4-BE49-F238E27FC236}">
                <a16:creationId xmlns:a16="http://schemas.microsoft.com/office/drawing/2014/main" id="{C849802F-27BA-BFFA-AAC2-C7DF7E692549}"/>
              </a:ext>
            </a:extLst>
          </p:cNvPr>
          <p:cNvGraphicFramePr/>
          <p:nvPr>
            <p:extLst>
              <p:ext uri="{D42A27DB-BD31-4B8C-83A1-F6EECF244321}">
                <p14:modId xmlns:p14="http://schemas.microsoft.com/office/powerpoint/2010/main" val="2335864079"/>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2" descr="Cat Kitty Sticker by 궁디팡팡 캣페스타">
            <a:extLst>
              <a:ext uri="{FF2B5EF4-FFF2-40B4-BE49-F238E27FC236}">
                <a16:creationId xmlns:a16="http://schemas.microsoft.com/office/drawing/2014/main" id="{5546DB5D-D9DC-F6B0-9F56-332FCE03132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0672383" y="5348941"/>
            <a:ext cx="1415849" cy="1482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562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par>
                                <p:cTn id="8" presetID="53"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500" fill="hold"/>
                                        <p:tgtEl>
                                          <p:spTgt spid="4"/>
                                        </p:tgtEl>
                                        <p:attrNameLst>
                                          <p:attrName>ppt_w</p:attrName>
                                        </p:attrNameLst>
                                      </p:cBhvr>
                                      <p:tavLst>
                                        <p:tav tm="0">
                                          <p:val>
                                            <p:fltVal val="0"/>
                                          </p:val>
                                        </p:tav>
                                        <p:tav tm="100000">
                                          <p:val>
                                            <p:strVal val="#ppt_w"/>
                                          </p:val>
                                        </p:tav>
                                      </p:tavLst>
                                    </p:anim>
                                    <p:anim calcmode="lin" valueType="num">
                                      <p:cBhvr>
                                        <p:cTn id="11" dur="500" fill="hold"/>
                                        <p:tgtEl>
                                          <p:spTgt spid="4"/>
                                        </p:tgtEl>
                                        <p:attrNameLst>
                                          <p:attrName>ppt_h</p:attrName>
                                        </p:attrNameLst>
                                      </p:cBhvr>
                                      <p:tavLst>
                                        <p:tav tm="0">
                                          <p:val>
                                            <p:fltVal val="0"/>
                                          </p:val>
                                        </p:tav>
                                        <p:tav tm="100000">
                                          <p:val>
                                            <p:strVal val="#ppt_h"/>
                                          </p:val>
                                        </p:tav>
                                      </p:tavLst>
                                    </p:anim>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A2FE85-6C01-1B32-1558-44A26A056DC0}"/>
              </a:ext>
            </a:extLst>
          </p:cNvPr>
          <p:cNvSpPr>
            <a:spLocks noGrp="1"/>
          </p:cNvSpPr>
          <p:nvPr>
            <p:ph type="title"/>
          </p:nvPr>
        </p:nvSpPr>
        <p:spPr>
          <a:xfrm>
            <a:off x="838200" y="365126"/>
            <a:ext cx="10515600" cy="1015440"/>
          </a:xfrm>
        </p:spPr>
        <p:style>
          <a:lnRef idx="1">
            <a:schemeClr val="accent4"/>
          </a:lnRef>
          <a:fillRef idx="2">
            <a:schemeClr val="accent4"/>
          </a:fillRef>
          <a:effectRef idx="1">
            <a:schemeClr val="accent4"/>
          </a:effectRef>
          <a:fontRef idx="minor">
            <a:schemeClr val="dk1"/>
          </a:fontRef>
        </p:style>
        <p:txBody>
          <a:bodyPr/>
          <a:lstStyle/>
          <a:p>
            <a:r>
              <a:rPr lang="fr-FR" dirty="0"/>
              <a:t>V. Grammaire (3): L’accord de l’adjectif</a:t>
            </a:r>
          </a:p>
        </p:txBody>
      </p:sp>
      <p:sp>
        <p:nvSpPr>
          <p:cNvPr id="4" name="ZoneTexte 3">
            <a:extLst>
              <a:ext uri="{FF2B5EF4-FFF2-40B4-BE49-F238E27FC236}">
                <a16:creationId xmlns:a16="http://schemas.microsoft.com/office/drawing/2014/main" id="{8D370915-2BAC-98D9-1A7F-C506A7503937}"/>
              </a:ext>
            </a:extLst>
          </p:cNvPr>
          <p:cNvSpPr txBox="1"/>
          <p:nvPr/>
        </p:nvSpPr>
        <p:spPr>
          <a:xfrm>
            <a:off x="838200" y="2292531"/>
            <a:ext cx="10515600" cy="830997"/>
          </a:xfrm>
          <a:prstGeom prst="rect">
            <a:avLst/>
          </a:prstGeom>
          <a:noFill/>
        </p:spPr>
        <p:txBody>
          <a:bodyPr wrap="square">
            <a:spAutoFit/>
          </a:bodyPr>
          <a:lstStyle/>
          <a:p>
            <a:pPr marL="0" indent="0">
              <a:buNone/>
            </a:pPr>
            <a:r>
              <a:rPr lang="fr-FR" sz="2400" dirty="0">
                <a:effectLst/>
                <a:latin typeface="Calibri" panose="020F0502020204030204" pitchFamily="34" charset="0"/>
                <a:ea typeface="Calibri" panose="020F0502020204030204" pitchFamily="34" charset="0"/>
                <a:cs typeface="Times New Roman" panose="02020603050405020304" pitchFamily="18" charset="0"/>
              </a:rPr>
              <a:t>Pluriel des adjectifs </a:t>
            </a:r>
          </a:p>
          <a:p>
            <a:pPr marL="0" indent="0">
              <a:buNone/>
            </a:pPr>
            <a:r>
              <a:rPr lang="fr-FR" sz="2400" b="1" u="sng" dirty="0">
                <a:effectLst/>
                <a:latin typeface="Calibri" panose="020F0502020204030204" pitchFamily="34" charset="0"/>
                <a:ea typeface="Calibri" panose="020F0502020204030204" pitchFamily="34" charset="0"/>
                <a:cs typeface="Times New Roman" panose="02020603050405020304" pitchFamily="18" charset="0"/>
                <a:hlinkClick r:id="rId2"/>
              </a:rPr>
              <a:t>https://play.kahoot.it/v2/?quizId=30eac9fa-c81b-41c5-b0ad-725b286ae4b4</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Diagramme 2">
            <a:extLst>
              <a:ext uri="{FF2B5EF4-FFF2-40B4-BE49-F238E27FC236}">
                <a16:creationId xmlns:a16="http://schemas.microsoft.com/office/drawing/2014/main" id="{10AC3238-9333-2DD7-69AC-1CC24C0D932C}"/>
              </a:ext>
            </a:extLst>
          </p:cNvPr>
          <p:cNvGraphicFramePr/>
          <p:nvPr>
            <p:extLst>
              <p:ext uri="{D42A27DB-BD31-4B8C-83A1-F6EECF244321}">
                <p14:modId xmlns:p14="http://schemas.microsoft.com/office/powerpoint/2010/main" val="2335864079"/>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275422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Les Adjectifs Réguliers - ppt télécharger">
            <a:extLst>
              <a:ext uri="{FF2B5EF4-FFF2-40B4-BE49-F238E27FC236}">
                <a16:creationId xmlns:a16="http://schemas.microsoft.com/office/drawing/2014/main" id="{345540FE-8FF7-E7E6-E81A-005B8D61F3E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266" r="-2" b="9183"/>
          <a:stretch/>
        </p:blipFill>
        <p:spPr bwMode="auto">
          <a:xfrm>
            <a:off x="779230" y="71447"/>
            <a:ext cx="10716192" cy="6715106"/>
          </a:xfrm>
          <a:prstGeom prst="rect">
            <a:avLst/>
          </a:prstGeom>
          <a:noFill/>
          <a:extLst>
            <a:ext uri="{53640926-AAD7-44D8-BBD7-CCE9431645EC}">
              <a14:shadowObscured xmlns:a14="http://schemas.microsoft.com/office/drawing/2010/main"/>
            </a:ext>
          </a:extLst>
        </p:spPr>
      </p:pic>
      <p:graphicFrame>
        <p:nvGraphicFramePr>
          <p:cNvPr id="2" name="Diagramme 1">
            <a:extLst>
              <a:ext uri="{FF2B5EF4-FFF2-40B4-BE49-F238E27FC236}">
                <a16:creationId xmlns:a16="http://schemas.microsoft.com/office/drawing/2014/main" id="{6EDA53DC-D75A-614E-FBF4-388CA830E34E}"/>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Cat Kitty Sticker by 궁디팡팡 캣페스타">
            <a:extLst>
              <a:ext uri="{FF2B5EF4-FFF2-40B4-BE49-F238E27FC236}">
                <a16:creationId xmlns:a16="http://schemas.microsoft.com/office/drawing/2014/main" id="{7BD7ABAE-6BEE-1622-6743-ADB2C2559FB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0112791" y="4753041"/>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8081CA4-46B2-5C3E-95A9-977972E0DD7E}"/>
              </a:ext>
            </a:extLst>
          </p:cNvPr>
          <p:cNvSpPr/>
          <p:nvPr/>
        </p:nvSpPr>
        <p:spPr>
          <a:xfrm>
            <a:off x="2779059" y="2217271"/>
            <a:ext cx="2014070" cy="13506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45B244CE-1E9C-D251-BD04-42EBE51ABC1E}"/>
              </a:ext>
            </a:extLst>
          </p:cNvPr>
          <p:cNvSpPr/>
          <p:nvPr/>
        </p:nvSpPr>
        <p:spPr>
          <a:xfrm>
            <a:off x="7539318" y="2217271"/>
            <a:ext cx="2014070" cy="13506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DCC037BB-1701-2514-137A-1FA8B63DFADF}"/>
              </a:ext>
            </a:extLst>
          </p:cNvPr>
          <p:cNvSpPr/>
          <p:nvPr/>
        </p:nvSpPr>
        <p:spPr>
          <a:xfrm>
            <a:off x="2779059" y="4921624"/>
            <a:ext cx="2014070" cy="13506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B1B76069-4EEE-8C74-88AE-3BA173A4228C}"/>
              </a:ext>
            </a:extLst>
          </p:cNvPr>
          <p:cNvSpPr/>
          <p:nvPr/>
        </p:nvSpPr>
        <p:spPr>
          <a:xfrm>
            <a:off x="7543960" y="4921624"/>
            <a:ext cx="2014070" cy="13506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26368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5"/>
                                        </p:tgtEl>
                                        <p:attrNameLst>
                                          <p:attrName>ppt_w</p:attrName>
                                        </p:attrNameLst>
                                      </p:cBhvr>
                                      <p:tavLst>
                                        <p:tav tm="0">
                                          <p:val>
                                            <p:strVal val="ppt_w"/>
                                          </p:val>
                                        </p:tav>
                                        <p:tav tm="100000">
                                          <p:val>
                                            <p:fltVal val="0"/>
                                          </p:val>
                                        </p:tav>
                                      </p:tavLst>
                                    </p:anim>
                                    <p:anim calcmode="lin" valueType="num">
                                      <p:cBhvr>
                                        <p:cTn id="7" dur="500"/>
                                        <p:tgtEl>
                                          <p:spTgt spid="5"/>
                                        </p:tgtEl>
                                        <p:attrNameLst>
                                          <p:attrName>ppt_h</p:attrName>
                                        </p:attrNameLst>
                                      </p:cBhvr>
                                      <p:tavLst>
                                        <p:tav tm="0">
                                          <p:val>
                                            <p:strVal val="ppt_h"/>
                                          </p:val>
                                        </p:tav>
                                        <p:tav tm="100000">
                                          <p:val>
                                            <p:fltVal val="0"/>
                                          </p:val>
                                        </p:tav>
                                      </p:tavLst>
                                    </p:anim>
                                    <p:animEffect transition="out" filter="fade">
                                      <p:cBhvr>
                                        <p:cTn id="8" dur="500"/>
                                        <p:tgtEl>
                                          <p:spTgt spid="5"/>
                                        </p:tgtEl>
                                      </p:cBhvr>
                                    </p:animEffect>
                                    <p:set>
                                      <p:cBhvr>
                                        <p:cTn id="9" dur="1" fill="hold">
                                          <p:stCondLst>
                                            <p:cond delay="499"/>
                                          </p:stCondLst>
                                        </p:cTn>
                                        <p:tgtEl>
                                          <p:spTgt spid="5"/>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0" nodeType="clickEffect">
                                  <p:stCondLst>
                                    <p:cond delay="0"/>
                                  </p:stCondLst>
                                  <p:childTnLst>
                                    <p:anim calcmode="lin" valueType="num">
                                      <p:cBhvr>
                                        <p:cTn id="13" dur="500"/>
                                        <p:tgtEl>
                                          <p:spTgt spid="6"/>
                                        </p:tgtEl>
                                        <p:attrNameLst>
                                          <p:attrName>ppt_w</p:attrName>
                                        </p:attrNameLst>
                                      </p:cBhvr>
                                      <p:tavLst>
                                        <p:tav tm="0">
                                          <p:val>
                                            <p:strVal val="ppt_w"/>
                                          </p:val>
                                        </p:tav>
                                        <p:tav tm="100000">
                                          <p:val>
                                            <p:fltVal val="0"/>
                                          </p:val>
                                        </p:tav>
                                      </p:tavLst>
                                    </p:anim>
                                    <p:anim calcmode="lin" valueType="num">
                                      <p:cBhvr>
                                        <p:cTn id="14" dur="500"/>
                                        <p:tgtEl>
                                          <p:spTgt spid="6"/>
                                        </p:tgtEl>
                                        <p:attrNameLst>
                                          <p:attrName>ppt_h</p:attrName>
                                        </p:attrNameLst>
                                      </p:cBhvr>
                                      <p:tavLst>
                                        <p:tav tm="0">
                                          <p:val>
                                            <p:strVal val="ppt_h"/>
                                          </p:val>
                                        </p:tav>
                                        <p:tav tm="100000">
                                          <p:val>
                                            <p:fltVal val="0"/>
                                          </p:val>
                                        </p:tav>
                                      </p:tavLst>
                                    </p:anim>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7"/>
                                        </p:tgtEl>
                                        <p:attrNameLst>
                                          <p:attrName>ppt_w</p:attrName>
                                        </p:attrNameLst>
                                      </p:cBhvr>
                                      <p:tavLst>
                                        <p:tav tm="0">
                                          <p:val>
                                            <p:strVal val="ppt_w"/>
                                          </p:val>
                                        </p:tav>
                                        <p:tav tm="100000">
                                          <p:val>
                                            <p:fltVal val="0"/>
                                          </p:val>
                                        </p:tav>
                                      </p:tavLst>
                                    </p:anim>
                                    <p:anim calcmode="lin" valueType="num">
                                      <p:cBhvr>
                                        <p:cTn id="21" dur="500"/>
                                        <p:tgtEl>
                                          <p:spTgt spid="7"/>
                                        </p:tgtEl>
                                        <p:attrNameLst>
                                          <p:attrName>ppt_h</p:attrName>
                                        </p:attrNameLst>
                                      </p:cBhvr>
                                      <p:tavLst>
                                        <p:tav tm="0">
                                          <p:val>
                                            <p:strVal val="ppt_h"/>
                                          </p:val>
                                        </p:tav>
                                        <p:tav tm="100000">
                                          <p:val>
                                            <p:fltVal val="0"/>
                                          </p:val>
                                        </p:tav>
                                      </p:tavLst>
                                    </p:anim>
                                    <p:animEffect transition="out" filter="fade">
                                      <p:cBhvr>
                                        <p:cTn id="22" dur="500"/>
                                        <p:tgtEl>
                                          <p:spTgt spid="7"/>
                                        </p:tgtEl>
                                      </p:cBhvr>
                                    </p:animEffect>
                                    <p:set>
                                      <p:cBhvr>
                                        <p:cTn id="23" dur="1" fill="hold">
                                          <p:stCondLst>
                                            <p:cond delay="499"/>
                                          </p:stCondLst>
                                        </p:cTn>
                                        <p:tgtEl>
                                          <p:spTgt spid="7"/>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0" nodeType="clickEffect">
                                  <p:stCondLst>
                                    <p:cond delay="0"/>
                                  </p:stCondLst>
                                  <p:childTnLst>
                                    <p:anim calcmode="lin" valueType="num">
                                      <p:cBhvr>
                                        <p:cTn id="27" dur="500"/>
                                        <p:tgtEl>
                                          <p:spTgt spid="8"/>
                                        </p:tgtEl>
                                        <p:attrNameLst>
                                          <p:attrName>ppt_w</p:attrName>
                                        </p:attrNameLst>
                                      </p:cBhvr>
                                      <p:tavLst>
                                        <p:tav tm="0">
                                          <p:val>
                                            <p:strVal val="ppt_w"/>
                                          </p:val>
                                        </p:tav>
                                        <p:tav tm="100000">
                                          <p:val>
                                            <p:fltVal val="0"/>
                                          </p:val>
                                        </p:tav>
                                      </p:tavLst>
                                    </p:anim>
                                    <p:anim calcmode="lin" valueType="num">
                                      <p:cBhvr>
                                        <p:cTn id="28" dur="500"/>
                                        <p:tgtEl>
                                          <p:spTgt spid="8"/>
                                        </p:tgtEl>
                                        <p:attrNameLst>
                                          <p:attrName>ppt_h</p:attrName>
                                        </p:attrNameLst>
                                      </p:cBhvr>
                                      <p:tavLst>
                                        <p:tav tm="0">
                                          <p:val>
                                            <p:strVal val="ppt_h"/>
                                          </p:val>
                                        </p:tav>
                                        <p:tav tm="100000">
                                          <p:val>
                                            <p:fltVal val="0"/>
                                          </p:val>
                                        </p:tav>
                                      </p:tavLst>
                                    </p:anim>
                                    <p:animEffect transition="out" filter="fade">
                                      <p:cBhvr>
                                        <p:cTn id="29" dur="500"/>
                                        <p:tgtEl>
                                          <p:spTgt spid="8"/>
                                        </p:tgtEl>
                                      </p:cBhvr>
                                    </p:animEffect>
                                    <p:set>
                                      <p:cBhvr>
                                        <p:cTn id="30"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E644EDBB-84CA-F28A-07AC-DCA505B90CE6}"/>
              </a:ext>
            </a:extLst>
          </p:cNvPr>
          <p:cNvGraphicFramePr>
            <a:graphicFrameLocks noGrp="1"/>
          </p:cNvGraphicFramePr>
          <p:nvPr>
            <p:extLst>
              <p:ext uri="{D42A27DB-BD31-4B8C-83A1-F6EECF244321}">
                <p14:modId xmlns:p14="http://schemas.microsoft.com/office/powerpoint/2010/main" val="3154003811"/>
              </p:ext>
            </p:extLst>
          </p:nvPr>
        </p:nvGraphicFramePr>
        <p:xfrm>
          <a:off x="838199" y="924210"/>
          <a:ext cx="10515601" cy="5009579"/>
        </p:xfrm>
        <a:graphic>
          <a:graphicData uri="http://schemas.openxmlformats.org/drawingml/2006/table">
            <a:tbl>
              <a:tblPr firstRow="1" firstCol="1" bandRow="1">
                <a:tableStyleId>{69012ECD-51FC-41F1-AA8D-1B2483CD663E}</a:tableStyleId>
              </a:tblPr>
              <a:tblGrid>
                <a:gridCol w="2723356">
                  <a:extLst>
                    <a:ext uri="{9D8B030D-6E8A-4147-A177-3AD203B41FA5}">
                      <a16:colId xmlns:a16="http://schemas.microsoft.com/office/drawing/2014/main" val="3712198185"/>
                    </a:ext>
                  </a:extLst>
                </a:gridCol>
                <a:gridCol w="2597415">
                  <a:extLst>
                    <a:ext uri="{9D8B030D-6E8A-4147-A177-3AD203B41FA5}">
                      <a16:colId xmlns:a16="http://schemas.microsoft.com/office/drawing/2014/main" val="3559250260"/>
                    </a:ext>
                  </a:extLst>
                </a:gridCol>
                <a:gridCol w="2597415">
                  <a:extLst>
                    <a:ext uri="{9D8B030D-6E8A-4147-A177-3AD203B41FA5}">
                      <a16:colId xmlns:a16="http://schemas.microsoft.com/office/drawing/2014/main" val="3449026966"/>
                    </a:ext>
                  </a:extLst>
                </a:gridCol>
                <a:gridCol w="2597415">
                  <a:extLst>
                    <a:ext uri="{9D8B030D-6E8A-4147-A177-3AD203B41FA5}">
                      <a16:colId xmlns:a16="http://schemas.microsoft.com/office/drawing/2014/main" val="2543052442"/>
                    </a:ext>
                  </a:extLst>
                </a:gridCol>
              </a:tblGrid>
              <a:tr h="223520">
                <a:tc gridSpan="4">
                  <a:txBody>
                    <a:bodyPr/>
                    <a:lstStyle/>
                    <a:p>
                      <a:pPr algn="ctr">
                        <a:lnSpc>
                          <a:spcPct val="107000"/>
                        </a:lnSpc>
                        <a:spcAft>
                          <a:spcPts val="800"/>
                        </a:spcAft>
                      </a:pPr>
                      <a:r>
                        <a:rPr lang="fr-FR" sz="2800" dirty="0">
                          <a:effectLst/>
                        </a:rPr>
                        <a:t>L’apparence physique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hMerge="1">
                  <a:txBody>
                    <a:bodyPr/>
                    <a:lstStyle/>
                    <a:p>
                      <a:endParaRPr lang="fr-FR"/>
                    </a:p>
                  </a:txBody>
                  <a:tcPr/>
                </a:tc>
                <a:tc hMerge="1">
                  <a:txBody>
                    <a:bodyPr/>
                    <a:lstStyle/>
                    <a:p>
                      <a:pPr algn="ctr">
                        <a:lnSpc>
                          <a:spcPct val="107000"/>
                        </a:lnSpc>
                        <a:spcAft>
                          <a:spcPts val="800"/>
                        </a:spcAft>
                      </a:pP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hMerge="1">
                  <a:txBody>
                    <a:bodyPr/>
                    <a:lstStyle/>
                    <a:p>
                      <a:pPr algn="ctr">
                        <a:lnSpc>
                          <a:spcPct val="107000"/>
                        </a:lnSpc>
                        <a:spcAft>
                          <a:spcPts val="80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1305711"/>
                  </a:ext>
                </a:extLst>
              </a:tr>
              <a:tr h="171450">
                <a:tc>
                  <a:txBody>
                    <a:bodyPr/>
                    <a:lstStyle/>
                    <a:p>
                      <a:pPr algn="ctr">
                        <a:lnSpc>
                          <a:spcPct val="100000"/>
                        </a:lnSpc>
                        <a:spcAft>
                          <a:spcPts val="800"/>
                        </a:spcAft>
                      </a:pPr>
                      <a:r>
                        <a:rPr lang="fr-FR" sz="2400" b="0" dirty="0">
                          <a:effectLst/>
                        </a:rPr>
                        <a:t>Masculin</a:t>
                      </a:r>
                    </a:p>
                    <a:p>
                      <a:pPr algn="ctr">
                        <a:lnSpc>
                          <a:spcPct val="100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Singulier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00000"/>
                        </a:lnSpc>
                        <a:spcAft>
                          <a:spcPts val="800"/>
                        </a:spcAft>
                      </a:pPr>
                      <a:r>
                        <a:rPr lang="fr-FR" sz="2400" dirty="0">
                          <a:solidFill>
                            <a:srgbClr val="FF0000"/>
                          </a:solidFill>
                          <a:effectLst/>
                        </a:rPr>
                        <a:t>Féminin</a:t>
                      </a:r>
                    </a:p>
                    <a:p>
                      <a:pPr algn="ctr">
                        <a:lnSpc>
                          <a:spcPct val="100000"/>
                        </a:lnSpc>
                        <a:spcAft>
                          <a:spcPts val="80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Singulier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00000"/>
                        </a:lnSpc>
                        <a:spcAft>
                          <a:spcPts val="800"/>
                        </a:spcAft>
                      </a:pPr>
                      <a:r>
                        <a:rPr lang="fr-FR" sz="2400" b="0" dirty="0">
                          <a:effectLst/>
                        </a:rPr>
                        <a:t>Masculin</a:t>
                      </a:r>
                    </a:p>
                    <a:p>
                      <a:pPr algn="ctr">
                        <a:lnSpc>
                          <a:spcPct val="100000"/>
                        </a:lnSpc>
                        <a:spcAft>
                          <a:spcPts val="800"/>
                        </a:spcAft>
                      </a:pPr>
                      <a:r>
                        <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Pluriel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00000"/>
                        </a:lnSpc>
                        <a:spcAft>
                          <a:spcPts val="800"/>
                        </a:spcAft>
                      </a:pPr>
                      <a:r>
                        <a:rPr lang="fr-FR" sz="2400" dirty="0">
                          <a:solidFill>
                            <a:srgbClr val="FF0000"/>
                          </a:solidFill>
                          <a:effectLst/>
                        </a:rPr>
                        <a:t>Féminin</a:t>
                      </a:r>
                    </a:p>
                    <a:p>
                      <a:pPr algn="ctr">
                        <a:lnSpc>
                          <a:spcPct val="100000"/>
                        </a:lnSpc>
                        <a:spcAft>
                          <a:spcPts val="800"/>
                        </a:spcAft>
                      </a:pPr>
                      <a:r>
                        <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Pluriel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358636976"/>
                  </a:ext>
                </a:extLst>
              </a:tr>
              <a:tr h="171450">
                <a:tc>
                  <a:txBody>
                    <a:bodyPr/>
                    <a:lstStyle/>
                    <a:p>
                      <a:pPr>
                        <a:lnSpc>
                          <a:spcPct val="107000"/>
                        </a:lnSpc>
                        <a:spcAft>
                          <a:spcPts val="800"/>
                        </a:spcAft>
                      </a:pPr>
                      <a:r>
                        <a:rPr lang="fr-FR" sz="2400" b="0" dirty="0">
                          <a:effectLst/>
                        </a:rPr>
                        <a:t>petit</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petit</a:t>
                      </a:r>
                      <a:r>
                        <a:rPr lang="fr-FR" sz="2400" dirty="0">
                          <a:solidFill>
                            <a:srgbClr val="FF0000"/>
                          </a:solidFill>
                          <a:effectLst/>
                        </a:rPr>
                        <a:t>e</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dirty="0">
                          <a:effectLst/>
                        </a:rPr>
                        <a:t>petit</a:t>
                      </a:r>
                      <a:r>
                        <a:rPr lang="fr-FR" sz="2400" b="0" dirty="0">
                          <a:solidFill>
                            <a:srgbClr val="00B050"/>
                          </a:solidFill>
                          <a:effectLst/>
                        </a:rPr>
                        <a:t>s</a:t>
                      </a:r>
                      <a:endPar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petit</a:t>
                      </a:r>
                      <a:r>
                        <a:rPr lang="fr-FR" sz="2400" dirty="0">
                          <a:solidFill>
                            <a:srgbClr val="FF0000"/>
                          </a:solidFill>
                          <a:effectLst/>
                        </a:rPr>
                        <a:t>e</a:t>
                      </a:r>
                      <a:r>
                        <a:rPr lang="fr-FR" sz="2400" b="0" dirty="0">
                          <a:solidFill>
                            <a:srgbClr val="00B050"/>
                          </a:solidFill>
                          <a:effectLst/>
                        </a:rPr>
                        <a:t>s</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4961662"/>
                  </a:ext>
                </a:extLst>
              </a:tr>
              <a:tr h="171450">
                <a:tc>
                  <a:txBody>
                    <a:bodyPr/>
                    <a:lstStyle/>
                    <a:p>
                      <a:pPr>
                        <a:lnSpc>
                          <a:spcPct val="107000"/>
                        </a:lnSpc>
                        <a:spcAft>
                          <a:spcPts val="800"/>
                        </a:spcAft>
                      </a:pPr>
                      <a:r>
                        <a:rPr lang="fr-FR" sz="2400" b="0" dirty="0">
                          <a:effectLst/>
                        </a:rPr>
                        <a:t>grand</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grand</a:t>
                      </a:r>
                      <a:r>
                        <a:rPr lang="fr-FR" sz="2400" dirty="0">
                          <a:solidFill>
                            <a:srgbClr val="FF0000"/>
                          </a:solidFill>
                          <a:effectLst/>
                        </a:rPr>
                        <a:t>e</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dirty="0">
                          <a:effectLst/>
                        </a:rPr>
                        <a:t>grand</a:t>
                      </a:r>
                      <a:r>
                        <a:rPr lang="fr-FR" sz="2400" b="0" dirty="0">
                          <a:solidFill>
                            <a:srgbClr val="00B050"/>
                          </a:solidFill>
                          <a:effectLst/>
                        </a:rPr>
                        <a:t>s</a:t>
                      </a:r>
                      <a:endPar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grand</a:t>
                      </a:r>
                      <a:r>
                        <a:rPr lang="fr-FR" sz="2400" dirty="0">
                          <a:solidFill>
                            <a:srgbClr val="FF0000"/>
                          </a:solidFill>
                          <a:effectLst/>
                        </a:rPr>
                        <a:t>e</a:t>
                      </a:r>
                      <a:r>
                        <a:rPr lang="fr-FR" sz="2400" b="0" dirty="0">
                          <a:solidFill>
                            <a:srgbClr val="00B050"/>
                          </a:solidFill>
                          <a:effectLst/>
                        </a:rPr>
                        <a:t>s</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02179"/>
                  </a:ext>
                </a:extLst>
              </a:tr>
              <a:tr h="171450">
                <a:tc>
                  <a:txBody>
                    <a:bodyPr/>
                    <a:lstStyle/>
                    <a:p>
                      <a:pPr>
                        <a:lnSpc>
                          <a:spcPct val="107000"/>
                        </a:lnSpc>
                        <a:spcAft>
                          <a:spcPts val="800"/>
                        </a:spcAft>
                      </a:pPr>
                      <a:r>
                        <a:rPr lang="fr-FR" sz="2400" b="0" dirty="0">
                          <a:effectLst/>
                        </a:rPr>
                        <a:t>élégant</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élégant</a:t>
                      </a:r>
                      <a:r>
                        <a:rPr lang="fr-FR" sz="2400" dirty="0">
                          <a:solidFill>
                            <a:srgbClr val="FF0000"/>
                          </a:solidFill>
                          <a:effectLst/>
                        </a:rPr>
                        <a:t>e</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dirty="0">
                          <a:effectLst/>
                        </a:rPr>
                        <a:t>élégant</a:t>
                      </a:r>
                      <a:r>
                        <a:rPr lang="fr-FR" sz="2400" b="0" dirty="0">
                          <a:solidFill>
                            <a:srgbClr val="00B050"/>
                          </a:solidFill>
                          <a:effectLst/>
                        </a:rPr>
                        <a:t>s</a:t>
                      </a:r>
                      <a:endPar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élégant</a:t>
                      </a:r>
                      <a:r>
                        <a:rPr lang="fr-FR" sz="2400" dirty="0">
                          <a:solidFill>
                            <a:srgbClr val="FF0000"/>
                          </a:solidFill>
                          <a:effectLst/>
                        </a:rPr>
                        <a:t>e</a:t>
                      </a:r>
                      <a:r>
                        <a:rPr lang="fr-FR" sz="2400" b="0" dirty="0">
                          <a:solidFill>
                            <a:srgbClr val="00B050"/>
                          </a:solidFill>
                          <a:effectLst/>
                        </a:rPr>
                        <a:t>s</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6367726"/>
                  </a:ext>
                </a:extLst>
              </a:tr>
              <a:tr h="171450">
                <a:tc>
                  <a:txBody>
                    <a:bodyPr/>
                    <a:lstStyle/>
                    <a:p>
                      <a:pPr>
                        <a:lnSpc>
                          <a:spcPct val="107000"/>
                        </a:lnSpc>
                        <a:spcAft>
                          <a:spcPts val="800"/>
                        </a:spcAft>
                      </a:pPr>
                      <a:r>
                        <a:rPr lang="fr-FR" sz="2400" b="0" dirty="0">
                          <a:effectLst/>
                        </a:rPr>
                        <a:t>brun</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brun</a:t>
                      </a:r>
                      <a:r>
                        <a:rPr lang="fr-FR" sz="2400" dirty="0">
                          <a:solidFill>
                            <a:srgbClr val="FF0000"/>
                          </a:solidFill>
                          <a:effectLst/>
                        </a:rPr>
                        <a:t>e</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dirty="0">
                          <a:effectLst/>
                        </a:rPr>
                        <a:t>brun</a:t>
                      </a:r>
                      <a:r>
                        <a:rPr lang="fr-FR" sz="2400" b="0" dirty="0">
                          <a:solidFill>
                            <a:srgbClr val="00B050"/>
                          </a:solidFill>
                          <a:effectLst/>
                        </a:rPr>
                        <a:t>s</a:t>
                      </a:r>
                      <a:endPar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brun</a:t>
                      </a:r>
                      <a:r>
                        <a:rPr lang="fr-FR" sz="2400" dirty="0">
                          <a:solidFill>
                            <a:srgbClr val="FF0000"/>
                          </a:solidFill>
                          <a:effectLst/>
                        </a:rPr>
                        <a:t>e</a:t>
                      </a:r>
                      <a:r>
                        <a:rPr lang="fr-FR" sz="2400" b="0" dirty="0">
                          <a:solidFill>
                            <a:srgbClr val="00B050"/>
                          </a:solidFill>
                          <a:effectLst/>
                        </a:rPr>
                        <a:t>s</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33437573"/>
                  </a:ext>
                </a:extLst>
              </a:tr>
              <a:tr h="171450">
                <a:tc>
                  <a:txBody>
                    <a:bodyPr/>
                    <a:lstStyle/>
                    <a:p>
                      <a:pPr>
                        <a:lnSpc>
                          <a:spcPct val="107000"/>
                        </a:lnSpc>
                        <a:spcAft>
                          <a:spcPts val="800"/>
                        </a:spcAft>
                      </a:pPr>
                      <a:r>
                        <a:rPr lang="fr-FR" sz="2400" b="0" dirty="0">
                          <a:effectLst/>
                        </a:rPr>
                        <a:t>blond</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blond</a:t>
                      </a:r>
                      <a:r>
                        <a:rPr lang="fr-FR" sz="2400" dirty="0">
                          <a:solidFill>
                            <a:srgbClr val="FF0000"/>
                          </a:solidFill>
                          <a:effectLst/>
                        </a:rPr>
                        <a:t>e</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dirty="0">
                          <a:effectLst/>
                        </a:rPr>
                        <a:t>blond</a:t>
                      </a:r>
                      <a:r>
                        <a:rPr lang="fr-FR" sz="2400" b="0" dirty="0">
                          <a:solidFill>
                            <a:srgbClr val="00B050"/>
                          </a:solidFill>
                          <a:effectLst/>
                        </a:rPr>
                        <a:t>s</a:t>
                      </a:r>
                      <a:endPar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blond</a:t>
                      </a:r>
                      <a:r>
                        <a:rPr lang="fr-FR" sz="2400" dirty="0">
                          <a:solidFill>
                            <a:srgbClr val="FF0000"/>
                          </a:solidFill>
                          <a:effectLst/>
                        </a:rPr>
                        <a:t>e</a:t>
                      </a:r>
                      <a:r>
                        <a:rPr lang="fr-FR" sz="2400" b="0" dirty="0">
                          <a:solidFill>
                            <a:srgbClr val="00B050"/>
                          </a:solidFill>
                          <a:effectLst/>
                        </a:rPr>
                        <a:t>s</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4433338"/>
                  </a:ext>
                </a:extLst>
              </a:tr>
              <a:tr h="171450">
                <a:tc>
                  <a:txBody>
                    <a:bodyPr/>
                    <a:lstStyle/>
                    <a:p>
                      <a:pPr>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gros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gros</a:t>
                      </a:r>
                      <a:r>
                        <a:rPr lang="fr-FR" sz="2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a:t>
                      </a:r>
                      <a:r>
                        <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gros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gros</a:t>
                      </a:r>
                      <a:r>
                        <a:rPr lang="fr-FR" sz="2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a:t>
                      </a:r>
                      <a:r>
                        <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a:t>
                      </a:r>
                      <a:r>
                        <a:rPr lang="fr-FR" sz="2400" b="0" dirty="0">
                          <a:solidFill>
                            <a:srgbClr val="00B050"/>
                          </a:solidFill>
                          <a:effectLst/>
                        </a:rPr>
                        <a:t>s</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0936865"/>
                  </a:ext>
                </a:extLst>
              </a:tr>
              <a:tr h="171450">
                <a:tc>
                  <a:txBody>
                    <a:bodyPr/>
                    <a:lstStyle/>
                    <a:p>
                      <a:pPr>
                        <a:lnSpc>
                          <a:spcPct val="107000"/>
                        </a:lnSpc>
                        <a:spcAft>
                          <a:spcPts val="800"/>
                        </a:spcAft>
                      </a:pPr>
                      <a:r>
                        <a:rPr lang="fr-FR" sz="2400" b="0" dirty="0">
                          <a:effectLst/>
                        </a:rPr>
                        <a:t>âgé</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âgé</a:t>
                      </a:r>
                      <a:r>
                        <a:rPr lang="fr-FR" sz="2400" dirty="0">
                          <a:solidFill>
                            <a:srgbClr val="FF0000"/>
                          </a:solidFill>
                          <a:effectLst/>
                        </a:rPr>
                        <a:t>e</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dirty="0">
                          <a:effectLst/>
                        </a:rPr>
                        <a:t>âgé</a:t>
                      </a:r>
                      <a:r>
                        <a:rPr lang="fr-FR" sz="2400" b="0" dirty="0">
                          <a:solidFill>
                            <a:srgbClr val="00B050"/>
                          </a:solidFill>
                          <a:effectLst/>
                        </a:rPr>
                        <a:t>s</a:t>
                      </a:r>
                      <a:endPar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âgé</a:t>
                      </a:r>
                      <a:r>
                        <a:rPr lang="fr-FR" sz="2400" dirty="0">
                          <a:solidFill>
                            <a:srgbClr val="FF0000"/>
                          </a:solidFill>
                          <a:effectLst/>
                        </a:rPr>
                        <a:t>e</a:t>
                      </a:r>
                      <a:r>
                        <a:rPr lang="fr-FR" sz="2400" b="0" dirty="0">
                          <a:solidFill>
                            <a:srgbClr val="00B050"/>
                          </a:solidFill>
                          <a:effectLst/>
                        </a:rPr>
                        <a:t>s</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7619739"/>
                  </a:ext>
                </a:extLst>
              </a:tr>
              <a:tr h="171450">
                <a:tc>
                  <a:txBody>
                    <a:bodyPr/>
                    <a:lstStyle/>
                    <a:p>
                      <a:pPr>
                        <a:lnSpc>
                          <a:spcPct val="107000"/>
                        </a:lnSpc>
                        <a:spcAft>
                          <a:spcPts val="800"/>
                        </a:spcAft>
                      </a:pPr>
                      <a:r>
                        <a:rPr lang="fr-FR" sz="2400" b="0" dirty="0">
                          <a:effectLst/>
                        </a:rPr>
                        <a:t>jeune</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jeune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dirty="0">
                          <a:effectLst/>
                        </a:rPr>
                        <a:t>jeune</a:t>
                      </a:r>
                      <a:r>
                        <a:rPr lang="fr-FR" sz="2400" b="0" dirty="0">
                          <a:solidFill>
                            <a:srgbClr val="00B050"/>
                          </a:solidFill>
                          <a:effectLst/>
                        </a:rPr>
                        <a:t>s</a:t>
                      </a:r>
                      <a:endPar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jeune</a:t>
                      </a:r>
                      <a:r>
                        <a:rPr lang="fr-FR" sz="2400" b="0" dirty="0">
                          <a:solidFill>
                            <a:srgbClr val="00B050"/>
                          </a:solidFill>
                          <a:effectLst/>
                        </a:rPr>
                        <a:t>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9770445"/>
                  </a:ext>
                </a:extLst>
              </a:tr>
              <a:tr h="171450">
                <a:tc>
                  <a:txBody>
                    <a:bodyPr/>
                    <a:lstStyle/>
                    <a:p>
                      <a:pPr>
                        <a:lnSpc>
                          <a:spcPct val="107000"/>
                        </a:lnSpc>
                        <a:spcAft>
                          <a:spcPts val="800"/>
                        </a:spcAft>
                      </a:pPr>
                      <a:r>
                        <a:rPr lang="fr-FR" sz="2400" b="0" dirty="0">
                          <a:effectLst/>
                        </a:rPr>
                        <a:t>mince</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mince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dirty="0">
                          <a:effectLst/>
                        </a:rPr>
                        <a:t>mince</a:t>
                      </a:r>
                      <a:r>
                        <a:rPr lang="fr-FR" sz="2400" b="0" dirty="0">
                          <a:solidFill>
                            <a:srgbClr val="00B050"/>
                          </a:solidFill>
                          <a:effectLst/>
                        </a:rPr>
                        <a:t>s</a:t>
                      </a:r>
                      <a:endPar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mince</a:t>
                      </a:r>
                      <a:r>
                        <a:rPr lang="fr-FR" sz="2400" b="0" dirty="0">
                          <a:solidFill>
                            <a:srgbClr val="00B050"/>
                          </a:solidFill>
                          <a:effectLst/>
                        </a:rPr>
                        <a:t>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00510104"/>
                  </a:ext>
                </a:extLst>
              </a:tr>
              <a:tr h="171450">
                <a:tc>
                  <a:txBody>
                    <a:bodyPr/>
                    <a:lstStyle/>
                    <a:p>
                      <a:pPr>
                        <a:lnSpc>
                          <a:spcPct val="107000"/>
                        </a:lnSpc>
                        <a:spcAft>
                          <a:spcPts val="800"/>
                        </a:spcAft>
                      </a:pPr>
                      <a:r>
                        <a:rPr lang="fr-FR" sz="2400" b="0" dirty="0">
                          <a:effectLst/>
                        </a:rPr>
                        <a:t>beau, bel (+voyelle)</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solidFill>
                            <a:srgbClr val="FF0000"/>
                          </a:solidFill>
                          <a:effectLst/>
                        </a:rPr>
                        <a:t>belle</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dirty="0">
                          <a:effectLst/>
                        </a:rPr>
                        <a:t>beau</a:t>
                      </a:r>
                      <a:r>
                        <a:rPr lang="fr-FR" sz="2400" b="0" dirty="0">
                          <a:solidFill>
                            <a:srgbClr val="00B050"/>
                          </a:solidFill>
                          <a:effectLst/>
                        </a:rPr>
                        <a:t>x</a:t>
                      </a:r>
                      <a:endPar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solidFill>
                            <a:srgbClr val="FF0000"/>
                          </a:solidFill>
                          <a:effectLst/>
                        </a:rPr>
                        <a:t>belle</a:t>
                      </a:r>
                      <a:r>
                        <a:rPr lang="fr-FR" sz="2400" b="0" dirty="0">
                          <a:solidFill>
                            <a:srgbClr val="00B050"/>
                          </a:solidFill>
                          <a:effectLst/>
                        </a:rPr>
                        <a:t>s</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81078715"/>
                  </a:ext>
                </a:extLst>
              </a:tr>
            </a:tbl>
          </a:graphicData>
        </a:graphic>
      </p:graphicFrame>
      <p:sp>
        <p:nvSpPr>
          <p:cNvPr id="5" name="Rectangle 4">
            <a:extLst>
              <a:ext uri="{FF2B5EF4-FFF2-40B4-BE49-F238E27FC236}">
                <a16:creationId xmlns:a16="http://schemas.microsoft.com/office/drawing/2014/main" id="{DE9C4808-7368-2100-7BD7-CE93E5564FC4}"/>
              </a:ext>
            </a:extLst>
          </p:cNvPr>
          <p:cNvSpPr/>
          <p:nvPr/>
        </p:nvSpPr>
        <p:spPr>
          <a:xfrm>
            <a:off x="3573247" y="2214154"/>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B178EDFA-22A9-896F-F6E2-FDE833E59479}"/>
              </a:ext>
            </a:extLst>
          </p:cNvPr>
          <p:cNvSpPr/>
          <p:nvPr/>
        </p:nvSpPr>
        <p:spPr>
          <a:xfrm>
            <a:off x="6190194" y="2214154"/>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E0AB9415-9C23-8A12-80A8-DDFD1FAEF055}"/>
              </a:ext>
            </a:extLst>
          </p:cNvPr>
          <p:cNvSpPr/>
          <p:nvPr/>
        </p:nvSpPr>
        <p:spPr>
          <a:xfrm>
            <a:off x="8837021" y="2214154"/>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60CC4018-EB7F-0705-4783-ECBD5D04CBC9}"/>
              </a:ext>
            </a:extLst>
          </p:cNvPr>
          <p:cNvSpPr/>
          <p:nvPr/>
        </p:nvSpPr>
        <p:spPr>
          <a:xfrm>
            <a:off x="3576232" y="2587686"/>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5A0DC38F-6442-9A79-1222-BC2639A733D9}"/>
              </a:ext>
            </a:extLst>
          </p:cNvPr>
          <p:cNvSpPr/>
          <p:nvPr/>
        </p:nvSpPr>
        <p:spPr>
          <a:xfrm>
            <a:off x="6193179" y="2587686"/>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EF0AB704-F589-E91F-79FF-194C83107A14}"/>
              </a:ext>
            </a:extLst>
          </p:cNvPr>
          <p:cNvSpPr/>
          <p:nvPr/>
        </p:nvSpPr>
        <p:spPr>
          <a:xfrm>
            <a:off x="8828054" y="2587686"/>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3C6622B6-A5F0-9C26-CA7D-64A4D15B75D3}"/>
              </a:ext>
            </a:extLst>
          </p:cNvPr>
          <p:cNvSpPr/>
          <p:nvPr/>
        </p:nvSpPr>
        <p:spPr>
          <a:xfrm>
            <a:off x="3576232" y="2961218"/>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880C76AA-F99E-1608-2416-FAC39ACB40E0}"/>
              </a:ext>
            </a:extLst>
          </p:cNvPr>
          <p:cNvSpPr/>
          <p:nvPr/>
        </p:nvSpPr>
        <p:spPr>
          <a:xfrm>
            <a:off x="6193179" y="2961218"/>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2EF42FCD-193D-C916-0672-FE4687A79BCC}"/>
              </a:ext>
            </a:extLst>
          </p:cNvPr>
          <p:cNvSpPr/>
          <p:nvPr/>
        </p:nvSpPr>
        <p:spPr>
          <a:xfrm>
            <a:off x="8834030" y="2961218"/>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ACAB8682-E035-6F8F-6B96-0AF90AFA6C39}"/>
              </a:ext>
            </a:extLst>
          </p:cNvPr>
          <p:cNvSpPr/>
          <p:nvPr/>
        </p:nvSpPr>
        <p:spPr>
          <a:xfrm>
            <a:off x="3576232" y="3334750"/>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ADBEFCFA-4FCB-38F8-A07C-80A03F95A0AD}"/>
              </a:ext>
            </a:extLst>
          </p:cNvPr>
          <p:cNvSpPr/>
          <p:nvPr/>
        </p:nvSpPr>
        <p:spPr>
          <a:xfrm>
            <a:off x="6187203" y="3334750"/>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9EE0A1EA-D398-3B97-137A-23DB73E58D7D}"/>
              </a:ext>
            </a:extLst>
          </p:cNvPr>
          <p:cNvSpPr/>
          <p:nvPr/>
        </p:nvSpPr>
        <p:spPr>
          <a:xfrm>
            <a:off x="8828054" y="3334750"/>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A1D851F3-2426-4B68-E9CE-C18F59CFA5C4}"/>
              </a:ext>
            </a:extLst>
          </p:cNvPr>
          <p:cNvSpPr/>
          <p:nvPr/>
        </p:nvSpPr>
        <p:spPr>
          <a:xfrm>
            <a:off x="3564280" y="3710432"/>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5CDF33F8-088A-BE21-3E83-B930A98F4187}"/>
              </a:ext>
            </a:extLst>
          </p:cNvPr>
          <p:cNvSpPr/>
          <p:nvPr/>
        </p:nvSpPr>
        <p:spPr>
          <a:xfrm>
            <a:off x="6187203" y="3710432"/>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ACB9121E-32EA-EA0F-2039-657D27532146}"/>
              </a:ext>
            </a:extLst>
          </p:cNvPr>
          <p:cNvSpPr/>
          <p:nvPr/>
        </p:nvSpPr>
        <p:spPr>
          <a:xfrm>
            <a:off x="8828054" y="3710432"/>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A71832A5-B3B1-5C44-A76F-3EB0694C57E0}"/>
              </a:ext>
            </a:extLst>
          </p:cNvPr>
          <p:cNvSpPr/>
          <p:nvPr/>
        </p:nvSpPr>
        <p:spPr>
          <a:xfrm>
            <a:off x="3570256" y="4090919"/>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53F719DF-D9E9-A3F2-40BE-8D83B267FB87}"/>
              </a:ext>
            </a:extLst>
          </p:cNvPr>
          <p:cNvSpPr/>
          <p:nvPr/>
        </p:nvSpPr>
        <p:spPr>
          <a:xfrm>
            <a:off x="6187203" y="4090919"/>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41B28988-A917-20B0-DF43-B101CB29EE44}"/>
              </a:ext>
            </a:extLst>
          </p:cNvPr>
          <p:cNvSpPr/>
          <p:nvPr/>
        </p:nvSpPr>
        <p:spPr>
          <a:xfrm>
            <a:off x="8828054" y="4090919"/>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6F4C282B-7B28-408A-DFE2-A44203BBF8FC}"/>
              </a:ext>
            </a:extLst>
          </p:cNvPr>
          <p:cNvSpPr/>
          <p:nvPr/>
        </p:nvSpPr>
        <p:spPr>
          <a:xfrm>
            <a:off x="3576232" y="4457496"/>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242E5E64-A9A9-877C-425A-BC2380C9DBD4}"/>
              </a:ext>
            </a:extLst>
          </p:cNvPr>
          <p:cNvSpPr/>
          <p:nvPr/>
        </p:nvSpPr>
        <p:spPr>
          <a:xfrm>
            <a:off x="6187203" y="4457496"/>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8DA92C18-4C81-9F64-A964-C1F4AC05DA84}"/>
              </a:ext>
            </a:extLst>
          </p:cNvPr>
          <p:cNvSpPr/>
          <p:nvPr/>
        </p:nvSpPr>
        <p:spPr>
          <a:xfrm>
            <a:off x="8834030" y="4457496"/>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9736B1E4-9BA6-B9D9-442A-8C03AF15E58B}"/>
              </a:ext>
            </a:extLst>
          </p:cNvPr>
          <p:cNvSpPr/>
          <p:nvPr/>
        </p:nvSpPr>
        <p:spPr>
          <a:xfrm>
            <a:off x="3564280" y="4831028"/>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2CD5B3DF-C392-B9F2-76BB-0EBFBDB867C5}"/>
              </a:ext>
            </a:extLst>
          </p:cNvPr>
          <p:cNvSpPr/>
          <p:nvPr/>
        </p:nvSpPr>
        <p:spPr>
          <a:xfrm>
            <a:off x="6187203" y="4831028"/>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2071AF46-B3B9-B327-ECF7-2AA94E229226}"/>
              </a:ext>
            </a:extLst>
          </p:cNvPr>
          <p:cNvSpPr/>
          <p:nvPr/>
        </p:nvSpPr>
        <p:spPr>
          <a:xfrm>
            <a:off x="8828054" y="4831028"/>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extLst>
              <a:ext uri="{FF2B5EF4-FFF2-40B4-BE49-F238E27FC236}">
                <a16:creationId xmlns:a16="http://schemas.microsoft.com/office/drawing/2014/main" id="{5F3A3829-8075-0F52-EB76-7D12D94E951A}"/>
              </a:ext>
            </a:extLst>
          </p:cNvPr>
          <p:cNvSpPr/>
          <p:nvPr/>
        </p:nvSpPr>
        <p:spPr>
          <a:xfrm>
            <a:off x="3570256" y="5211515"/>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a:extLst>
              <a:ext uri="{FF2B5EF4-FFF2-40B4-BE49-F238E27FC236}">
                <a16:creationId xmlns:a16="http://schemas.microsoft.com/office/drawing/2014/main" id="{1E51B48C-F078-2C0B-7DFA-BC739A0B9EBE}"/>
              </a:ext>
            </a:extLst>
          </p:cNvPr>
          <p:cNvSpPr/>
          <p:nvPr/>
        </p:nvSpPr>
        <p:spPr>
          <a:xfrm>
            <a:off x="6187203" y="5211515"/>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a:extLst>
              <a:ext uri="{FF2B5EF4-FFF2-40B4-BE49-F238E27FC236}">
                <a16:creationId xmlns:a16="http://schemas.microsoft.com/office/drawing/2014/main" id="{51262A73-27D8-8C93-4C72-DBDB44BD1F0D}"/>
              </a:ext>
            </a:extLst>
          </p:cNvPr>
          <p:cNvSpPr/>
          <p:nvPr/>
        </p:nvSpPr>
        <p:spPr>
          <a:xfrm>
            <a:off x="8828054" y="5211515"/>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F016C754-CD19-E006-85DE-4134D78E2C2E}"/>
              </a:ext>
            </a:extLst>
          </p:cNvPr>
          <p:cNvSpPr/>
          <p:nvPr/>
        </p:nvSpPr>
        <p:spPr>
          <a:xfrm>
            <a:off x="3576232" y="5578092"/>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888F2579-2F1D-D97D-07AE-95D45EA36252}"/>
              </a:ext>
            </a:extLst>
          </p:cNvPr>
          <p:cNvSpPr/>
          <p:nvPr/>
        </p:nvSpPr>
        <p:spPr>
          <a:xfrm>
            <a:off x="6187203" y="5578092"/>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a:extLst>
              <a:ext uri="{FF2B5EF4-FFF2-40B4-BE49-F238E27FC236}">
                <a16:creationId xmlns:a16="http://schemas.microsoft.com/office/drawing/2014/main" id="{6E756751-491C-0BFF-00EB-55643A10419A}"/>
              </a:ext>
            </a:extLst>
          </p:cNvPr>
          <p:cNvSpPr/>
          <p:nvPr/>
        </p:nvSpPr>
        <p:spPr>
          <a:xfrm>
            <a:off x="8834030" y="5578092"/>
            <a:ext cx="2516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 name="Diagramme 1">
            <a:extLst>
              <a:ext uri="{FF2B5EF4-FFF2-40B4-BE49-F238E27FC236}">
                <a16:creationId xmlns:a16="http://schemas.microsoft.com/office/drawing/2014/main" id="{266F8AC2-4876-861A-5F37-C6D1F56848AE}"/>
              </a:ext>
            </a:extLst>
          </p:cNvPr>
          <p:cNvGraphicFramePr/>
          <p:nvPr>
            <p:extLst>
              <p:ext uri="{D42A27DB-BD31-4B8C-83A1-F6EECF244321}">
                <p14:modId xmlns:p14="http://schemas.microsoft.com/office/powerpoint/2010/main" val="2335864079"/>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pic>
        <p:nvPicPr>
          <p:cNvPr id="3" name="Picture 2" descr="Cat Kitty Sticker by 궁디팡팡 캣페스타">
            <a:extLst>
              <a:ext uri="{FF2B5EF4-FFF2-40B4-BE49-F238E27FC236}">
                <a16:creationId xmlns:a16="http://schemas.microsoft.com/office/drawing/2014/main" id="{1E9F35C4-6B07-C292-F35D-C338131A6144}"/>
              </a:ext>
            </a:extLst>
          </p:cNvPr>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10672383" y="5348941"/>
            <a:ext cx="1415849" cy="1482785"/>
          </a:xfrm>
          <a:prstGeom prst="rect">
            <a:avLst/>
          </a:prstGeom>
          <a:noFill/>
          <a:extLst>
            <a:ext uri="{909E8E84-426E-40DD-AFC4-6F175D3DCCD1}">
              <a14:hiddenFill xmlns:a14="http://schemas.microsoft.com/office/drawing/2010/main">
                <a:solidFill>
                  <a:srgbClr val="FFFFFF"/>
                </a:solidFill>
              </a14:hiddenFill>
            </a:ext>
          </a:extLst>
        </p:spPr>
      </p:pic>
      <p:pic>
        <p:nvPicPr>
          <p:cNvPr id="35" name="mp3-output-ttsfree(dot)com - 2023-01-23T002648.874">
            <a:hlinkClick r:id="" action="ppaction://media"/>
            <a:extLst>
              <a:ext uri="{FF2B5EF4-FFF2-40B4-BE49-F238E27FC236}">
                <a16:creationId xmlns:a16="http://schemas.microsoft.com/office/drawing/2014/main" id="{B5FB2435-A128-67DF-29D0-CF8D940EEF22}"/>
              </a:ext>
            </a:extLst>
          </p:cNvPr>
          <p:cNvPicPr>
            <a:picLocks noChangeAspect="1"/>
          </p:cNvPicPr>
          <p:nvPr>
            <a:audioFile r:link="rId2"/>
            <p:extLst>
              <p:ext uri="{DAA4B4D4-6D71-4841-9C94-3DE7FCFB9230}">
                <p14:media xmlns:p14="http://schemas.microsoft.com/office/powerpoint/2010/main" r:embed="rId1"/>
              </p:ext>
            </p:extLst>
          </p:nvPr>
        </p:nvPicPr>
        <p:blipFill>
          <a:blip r:embed="rId28"/>
          <a:stretch>
            <a:fillRect/>
          </a:stretch>
        </p:blipFill>
        <p:spPr>
          <a:xfrm>
            <a:off x="483314" y="2239896"/>
            <a:ext cx="304800" cy="304800"/>
          </a:xfrm>
          <a:prstGeom prst="rect">
            <a:avLst/>
          </a:prstGeom>
        </p:spPr>
      </p:pic>
      <p:pic>
        <p:nvPicPr>
          <p:cNvPr id="36" name="mp3-output-ttsfree(dot)com - 2023-01-23T002730.331">
            <a:hlinkClick r:id="" action="ppaction://media"/>
            <a:extLst>
              <a:ext uri="{FF2B5EF4-FFF2-40B4-BE49-F238E27FC236}">
                <a16:creationId xmlns:a16="http://schemas.microsoft.com/office/drawing/2014/main" id="{D1BD8689-00DD-8D95-EBBD-A5581B11878D}"/>
              </a:ext>
            </a:extLst>
          </p:cNvPr>
          <p:cNvPicPr>
            <a:picLocks noChangeAspect="1"/>
          </p:cNvPicPr>
          <p:nvPr>
            <a:audioFile r:link="rId4"/>
            <p:extLst>
              <p:ext uri="{DAA4B4D4-6D71-4841-9C94-3DE7FCFB9230}">
                <p14:media xmlns:p14="http://schemas.microsoft.com/office/powerpoint/2010/main" r:embed="rId3"/>
              </p:ext>
            </p:extLst>
          </p:nvPr>
        </p:nvPicPr>
        <p:blipFill>
          <a:blip r:embed="rId28"/>
          <a:stretch>
            <a:fillRect/>
          </a:stretch>
        </p:blipFill>
        <p:spPr>
          <a:xfrm>
            <a:off x="483314" y="2587686"/>
            <a:ext cx="304800" cy="304800"/>
          </a:xfrm>
          <a:prstGeom prst="rect">
            <a:avLst/>
          </a:prstGeom>
        </p:spPr>
      </p:pic>
      <p:pic>
        <p:nvPicPr>
          <p:cNvPr id="37" name="mp3-output-ttsfree(dot)com - 2023-01-23T002812.037">
            <a:hlinkClick r:id="" action="ppaction://media"/>
            <a:extLst>
              <a:ext uri="{FF2B5EF4-FFF2-40B4-BE49-F238E27FC236}">
                <a16:creationId xmlns:a16="http://schemas.microsoft.com/office/drawing/2014/main" id="{B60CD4BF-4729-6071-4C9F-305410329B71}"/>
              </a:ext>
            </a:extLst>
          </p:cNvPr>
          <p:cNvPicPr>
            <a:picLocks noChangeAspect="1"/>
          </p:cNvPicPr>
          <p:nvPr>
            <a:audioFile r:link="rId6"/>
            <p:extLst>
              <p:ext uri="{DAA4B4D4-6D71-4841-9C94-3DE7FCFB9230}">
                <p14:media xmlns:p14="http://schemas.microsoft.com/office/powerpoint/2010/main" r:embed="rId5"/>
              </p:ext>
            </p:extLst>
          </p:nvPr>
        </p:nvPicPr>
        <p:blipFill>
          <a:blip r:embed="rId28"/>
          <a:stretch>
            <a:fillRect/>
          </a:stretch>
        </p:blipFill>
        <p:spPr>
          <a:xfrm>
            <a:off x="471362" y="2961218"/>
            <a:ext cx="304800" cy="304800"/>
          </a:xfrm>
          <a:prstGeom prst="rect">
            <a:avLst/>
          </a:prstGeom>
        </p:spPr>
      </p:pic>
      <p:pic>
        <p:nvPicPr>
          <p:cNvPr id="38" name="mp3-output-ttsfree(dot)com - 2023-01-23T002845.288">
            <a:hlinkClick r:id="" action="ppaction://media"/>
            <a:extLst>
              <a:ext uri="{FF2B5EF4-FFF2-40B4-BE49-F238E27FC236}">
                <a16:creationId xmlns:a16="http://schemas.microsoft.com/office/drawing/2014/main" id="{10B35EB1-C63E-8CFE-5CF2-AB4761EA41B0}"/>
              </a:ext>
            </a:extLst>
          </p:cNvPr>
          <p:cNvPicPr>
            <a:picLocks noChangeAspect="1"/>
          </p:cNvPicPr>
          <p:nvPr>
            <a:audioFile r:link="rId8"/>
            <p:extLst>
              <p:ext uri="{DAA4B4D4-6D71-4841-9C94-3DE7FCFB9230}">
                <p14:media xmlns:p14="http://schemas.microsoft.com/office/powerpoint/2010/main" r:embed="rId7"/>
              </p:ext>
            </p:extLst>
          </p:nvPr>
        </p:nvPicPr>
        <p:blipFill>
          <a:blip r:embed="rId28"/>
          <a:stretch>
            <a:fillRect/>
          </a:stretch>
        </p:blipFill>
        <p:spPr>
          <a:xfrm>
            <a:off x="471362" y="3352167"/>
            <a:ext cx="304800" cy="304800"/>
          </a:xfrm>
          <a:prstGeom prst="rect">
            <a:avLst/>
          </a:prstGeom>
        </p:spPr>
      </p:pic>
      <p:pic>
        <p:nvPicPr>
          <p:cNvPr id="39" name="mp3-output-ttsfree(dot)com - 2023-01-23T002914.982">
            <a:hlinkClick r:id="" action="ppaction://media"/>
            <a:extLst>
              <a:ext uri="{FF2B5EF4-FFF2-40B4-BE49-F238E27FC236}">
                <a16:creationId xmlns:a16="http://schemas.microsoft.com/office/drawing/2014/main" id="{7825D529-C21F-66E1-8D80-31C0E8392799}"/>
              </a:ext>
            </a:extLst>
          </p:cNvPr>
          <p:cNvPicPr>
            <a:picLocks noChangeAspect="1"/>
          </p:cNvPicPr>
          <p:nvPr>
            <a:audioFile r:link="rId10"/>
            <p:extLst>
              <p:ext uri="{DAA4B4D4-6D71-4841-9C94-3DE7FCFB9230}">
                <p14:media xmlns:p14="http://schemas.microsoft.com/office/powerpoint/2010/main" r:embed="rId9"/>
              </p:ext>
            </p:extLst>
          </p:nvPr>
        </p:nvPicPr>
        <p:blipFill>
          <a:blip r:embed="rId28"/>
          <a:stretch>
            <a:fillRect/>
          </a:stretch>
        </p:blipFill>
        <p:spPr>
          <a:xfrm>
            <a:off x="480326" y="3749269"/>
            <a:ext cx="304800" cy="304800"/>
          </a:xfrm>
          <a:prstGeom prst="rect">
            <a:avLst/>
          </a:prstGeom>
        </p:spPr>
      </p:pic>
      <p:pic>
        <p:nvPicPr>
          <p:cNvPr id="40" name="mp3-output-ttsfree(dot)com - 2023-01-23T002941.750">
            <a:hlinkClick r:id="" action="ppaction://media"/>
            <a:extLst>
              <a:ext uri="{FF2B5EF4-FFF2-40B4-BE49-F238E27FC236}">
                <a16:creationId xmlns:a16="http://schemas.microsoft.com/office/drawing/2014/main" id="{20E261D6-EFED-5280-62DA-32C8089A3A62}"/>
              </a:ext>
            </a:extLst>
          </p:cNvPr>
          <p:cNvPicPr>
            <a:picLocks noChangeAspect="1"/>
          </p:cNvPicPr>
          <p:nvPr>
            <a:audioFile r:link="rId12"/>
            <p:extLst>
              <p:ext uri="{DAA4B4D4-6D71-4841-9C94-3DE7FCFB9230}">
                <p14:media xmlns:p14="http://schemas.microsoft.com/office/powerpoint/2010/main" r:embed="rId11"/>
              </p:ext>
            </p:extLst>
          </p:nvPr>
        </p:nvPicPr>
        <p:blipFill>
          <a:blip r:embed="rId28"/>
          <a:stretch>
            <a:fillRect/>
          </a:stretch>
        </p:blipFill>
        <p:spPr>
          <a:xfrm>
            <a:off x="480326" y="4108336"/>
            <a:ext cx="304800" cy="304800"/>
          </a:xfrm>
          <a:prstGeom prst="rect">
            <a:avLst/>
          </a:prstGeom>
        </p:spPr>
      </p:pic>
      <p:pic>
        <p:nvPicPr>
          <p:cNvPr id="41" name="mp3-output-ttsfree(dot)com - 2023-01-23T003014.274">
            <a:hlinkClick r:id="" action="ppaction://media"/>
            <a:extLst>
              <a:ext uri="{FF2B5EF4-FFF2-40B4-BE49-F238E27FC236}">
                <a16:creationId xmlns:a16="http://schemas.microsoft.com/office/drawing/2014/main" id="{61608D11-CECA-40C2-932F-41418BA6777F}"/>
              </a:ext>
            </a:extLst>
          </p:cNvPr>
          <p:cNvPicPr>
            <a:picLocks noChangeAspect="1"/>
          </p:cNvPicPr>
          <p:nvPr>
            <a:audioFile r:link="rId14"/>
            <p:extLst>
              <p:ext uri="{DAA4B4D4-6D71-4841-9C94-3DE7FCFB9230}">
                <p14:media xmlns:p14="http://schemas.microsoft.com/office/powerpoint/2010/main" r:embed="rId13"/>
              </p:ext>
            </p:extLst>
          </p:nvPr>
        </p:nvPicPr>
        <p:blipFill>
          <a:blip r:embed="rId28"/>
          <a:stretch>
            <a:fillRect/>
          </a:stretch>
        </p:blipFill>
        <p:spPr>
          <a:xfrm>
            <a:off x="480326" y="4474913"/>
            <a:ext cx="304800" cy="304800"/>
          </a:xfrm>
          <a:prstGeom prst="rect">
            <a:avLst/>
          </a:prstGeom>
        </p:spPr>
      </p:pic>
      <p:pic>
        <p:nvPicPr>
          <p:cNvPr id="42" name="mp3-output-ttsfree(dot)com - 2023-01-23T003045.304">
            <a:hlinkClick r:id="" action="ppaction://media"/>
            <a:extLst>
              <a:ext uri="{FF2B5EF4-FFF2-40B4-BE49-F238E27FC236}">
                <a16:creationId xmlns:a16="http://schemas.microsoft.com/office/drawing/2014/main" id="{D882F07B-3B55-E860-DB1D-5E754F2DE341}"/>
              </a:ext>
            </a:extLst>
          </p:cNvPr>
          <p:cNvPicPr>
            <a:picLocks noChangeAspect="1"/>
          </p:cNvPicPr>
          <p:nvPr>
            <a:audioFile r:link="rId16"/>
            <p:extLst>
              <p:ext uri="{DAA4B4D4-6D71-4841-9C94-3DE7FCFB9230}">
                <p14:media xmlns:p14="http://schemas.microsoft.com/office/powerpoint/2010/main" r:embed="rId15"/>
              </p:ext>
            </p:extLst>
          </p:nvPr>
        </p:nvPicPr>
        <p:blipFill>
          <a:blip r:embed="rId28"/>
          <a:stretch>
            <a:fillRect/>
          </a:stretch>
        </p:blipFill>
        <p:spPr>
          <a:xfrm>
            <a:off x="474708" y="4848445"/>
            <a:ext cx="304800" cy="304800"/>
          </a:xfrm>
          <a:prstGeom prst="rect">
            <a:avLst/>
          </a:prstGeom>
        </p:spPr>
      </p:pic>
      <p:pic>
        <p:nvPicPr>
          <p:cNvPr id="43" name="mp3-output-ttsfree(dot)com - 2023-01-23T003109.163">
            <a:hlinkClick r:id="" action="ppaction://media"/>
            <a:extLst>
              <a:ext uri="{FF2B5EF4-FFF2-40B4-BE49-F238E27FC236}">
                <a16:creationId xmlns:a16="http://schemas.microsoft.com/office/drawing/2014/main" id="{3A472B13-9D49-70A3-68A3-5432047484F1}"/>
              </a:ext>
            </a:extLst>
          </p:cNvPr>
          <p:cNvPicPr>
            <a:picLocks noChangeAspect="1"/>
          </p:cNvPicPr>
          <p:nvPr>
            <a:audioFile r:link="rId18"/>
            <p:extLst>
              <p:ext uri="{DAA4B4D4-6D71-4841-9C94-3DE7FCFB9230}">
                <p14:media xmlns:p14="http://schemas.microsoft.com/office/powerpoint/2010/main" r:embed="rId17"/>
              </p:ext>
            </p:extLst>
          </p:nvPr>
        </p:nvPicPr>
        <p:blipFill>
          <a:blip r:embed="rId28"/>
          <a:stretch>
            <a:fillRect/>
          </a:stretch>
        </p:blipFill>
        <p:spPr>
          <a:xfrm>
            <a:off x="471362" y="5228932"/>
            <a:ext cx="304800" cy="304800"/>
          </a:xfrm>
          <a:prstGeom prst="rect">
            <a:avLst/>
          </a:prstGeom>
        </p:spPr>
      </p:pic>
      <p:pic>
        <p:nvPicPr>
          <p:cNvPr id="44" name="mp3-output-ttsfree(dot)com - 2023-01-23T003149.260">
            <a:hlinkClick r:id="" action="ppaction://media"/>
            <a:extLst>
              <a:ext uri="{FF2B5EF4-FFF2-40B4-BE49-F238E27FC236}">
                <a16:creationId xmlns:a16="http://schemas.microsoft.com/office/drawing/2014/main" id="{F358B863-22F8-BD9D-3706-C93A8C5A8B4D}"/>
              </a:ext>
            </a:extLst>
          </p:cNvPr>
          <p:cNvPicPr>
            <a:picLocks noChangeAspect="1"/>
          </p:cNvPicPr>
          <p:nvPr>
            <a:audioFile r:link="rId20"/>
            <p:extLst>
              <p:ext uri="{DAA4B4D4-6D71-4841-9C94-3DE7FCFB9230}">
                <p14:media xmlns:p14="http://schemas.microsoft.com/office/powerpoint/2010/main" r:embed="rId19"/>
              </p:ext>
            </p:extLst>
          </p:nvPr>
        </p:nvPicPr>
        <p:blipFill>
          <a:blip r:embed="rId28"/>
          <a:stretch>
            <a:fillRect/>
          </a:stretch>
        </p:blipFill>
        <p:spPr>
          <a:xfrm>
            <a:off x="468374" y="5591122"/>
            <a:ext cx="304800" cy="304800"/>
          </a:xfrm>
          <a:prstGeom prst="rect">
            <a:avLst/>
          </a:prstGeom>
        </p:spPr>
      </p:pic>
    </p:spTree>
    <p:extLst>
      <p:ext uri="{BB962C8B-B14F-4D97-AF65-F5344CB8AC3E}">
        <p14:creationId xmlns:p14="http://schemas.microsoft.com/office/powerpoint/2010/main" val="309813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xit" presetSubtype="10" fill="hold" grpId="0" nodeType="clickEffect">
                                  <p:stCondLst>
                                    <p:cond delay="0"/>
                                  </p:stCondLst>
                                  <p:childTnLst>
                                    <p:animEffect transition="out" filter="randombar(horizontal)">
                                      <p:cBhvr>
                                        <p:cTn id="13" dur="500"/>
                                        <p:tgtEl>
                                          <p:spTgt spid="5"/>
                                        </p:tgtEl>
                                      </p:cBhvr>
                                    </p:animEffect>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4" presetClass="exit" presetSubtype="10" fill="hold" grpId="0" nodeType="clickEffect">
                                  <p:stCondLst>
                                    <p:cond delay="0"/>
                                  </p:stCondLst>
                                  <p:childTnLst>
                                    <p:animEffect transition="out" filter="randombar(horizontal)">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4" presetClass="exit" presetSubtype="10" fill="hold" grpId="0" nodeType="clickEffect">
                                  <p:stCondLst>
                                    <p:cond delay="0"/>
                                  </p:stCondLst>
                                  <p:childTnLst>
                                    <p:animEffect transition="out" filter="randombar(horizontal)">
                                      <p:cBhvr>
                                        <p:cTn id="23" dur="500"/>
                                        <p:tgtEl>
                                          <p:spTgt spid="7"/>
                                        </p:tgtEl>
                                      </p:cBhvr>
                                    </p:animEffect>
                                    <p:set>
                                      <p:cBhvr>
                                        <p:cTn id="24" dur="1" fill="hold">
                                          <p:stCondLst>
                                            <p:cond delay="499"/>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4" presetClass="exit" presetSubtype="10" fill="hold" grpId="0" nodeType="clickEffect">
                                  <p:stCondLst>
                                    <p:cond delay="0"/>
                                  </p:stCondLst>
                                  <p:childTnLst>
                                    <p:animEffect transition="out" filter="randombar(horizontal)">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4" presetClass="exit" presetSubtype="10" fill="hold" grpId="0" nodeType="clickEffect">
                                  <p:stCondLst>
                                    <p:cond delay="0"/>
                                  </p:stCondLst>
                                  <p:childTnLst>
                                    <p:animEffect transition="out" filter="randombar(horizontal)">
                                      <p:cBhvr>
                                        <p:cTn id="33" dur="500"/>
                                        <p:tgtEl>
                                          <p:spTgt spid="9"/>
                                        </p:tgtEl>
                                      </p:cBhvr>
                                    </p:animEffect>
                                    <p:set>
                                      <p:cBhvr>
                                        <p:cTn id="34" dur="1" fill="hold">
                                          <p:stCondLst>
                                            <p:cond delay="499"/>
                                          </p:stCondLst>
                                        </p:cTn>
                                        <p:tgtEl>
                                          <p:spTgt spid="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4" presetClass="exit" presetSubtype="10" fill="hold" grpId="0" nodeType="clickEffect">
                                  <p:stCondLst>
                                    <p:cond delay="0"/>
                                  </p:stCondLst>
                                  <p:childTnLst>
                                    <p:animEffect transition="out" filter="randombar(horizontal)">
                                      <p:cBhvr>
                                        <p:cTn id="38" dur="500"/>
                                        <p:tgtEl>
                                          <p:spTgt spid="10"/>
                                        </p:tgtEl>
                                      </p:cBhvr>
                                    </p:animEffect>
                                    <p:set>
                                      <p:cBhvr>
                                        <p:cTn id="39" dur="1" fill="hold">
                                          <p:stCondLst>
                                            <p:cond delay="499"/>
                                          </p:stCondLst>
                                        </p:cTn>
                                        <p:tgtEl>
                                          <p:spTgt spid="10"/>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4" presetClass="exit" presetSubtype="10" fill="hold" grpId="0" nodeType="clickEffect">
                                  <p:stCondLst>
                                    <p:cond delay="0"/>
                                  </p:stCondLst>
                                  <p:childTnLst>
                                    <p:animEffect transition="out" filter="randombar(horizontal)">
                                      <p:cBhvr>
                                        <p:cTn id="43" dur="500"/>
                                        <p:tgtEl>
                                          <p:spTgt spid="11"/>
                                        </p:tgtEl>
                                      </p:cBhvr>
                                    </p:animEffect>
                                    <p:set>
                                      <p:cBhvr>
                                        <p:cTn id="44" dur="1" fill="hold">
                                          <p:stCondLst>
                                            <p:cond delay="499"/>
                                          </p:stCondLst>
                                        </p:cTn>
                                        <p:tgtEl>
                                          <p:spTgt spid="11"/>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4" presetClass="exit" presetSubtype="10" fill="hold" grpId="0" nodeType="clickEffect">
                                  <p:stCondLst>
                                    <p:cond delay="0"/>
                                  </p:stCondLst>
                                  <p:childTnLst>
                                    <p:animEffect transition="out" filter="randombar(horizontal)">
                                      <p:cBhvr>
                                        <p:cTn id="48" dur="500"/>
                                        <p:tgtEl>
                                          <p:spTgt spid="12"/>
                                        </p:tgtEl>
                                      </p:cBhvr>
                                    </p:animEffect>
                                    <p:set>
                                      <p:cBhvr>
                                        <p:cTn id="49" dur="1" fill="hold">
                                          <p:stCondLst>
                                            <p:cond delay="499"/>
                                          </p:stCondLst>
                                        </p:cTn>
                                        <p:tgtEl>
                                          <p:spTgt spid="12"/>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4" presetClass="exit" presetSubtype="10" fill="hold" grpId="0" nodeType="clickEffect">
                                  <p:stCondLst>
                                    <p:cond delay="0"/>
                                  </p:stCondLst>
                                  <p:childTnLst>
                                    <p:animEffect transition="out" filter="randombar(horizontal)">
                                      <p:cBhvr>
                                        <p:cTn id="53" dur="500"/>
                                        <p:tgtEl>
                                          <p:spTgt spid="13"/>
                                        </p:tgtEl>
                                      </p:cBhvr>
                                    </p:animEffect>
                                    <p:set>
                                      <p:cBhvr>
                                        <p:cTn id="54" dur="1" fill="hold">
                                          <p:stCondLst>
                                            <p:cond delay="499"/>
                                          </p:stCondLst>
                                        </p:cTn>
                                        <p:tgtEl>
                                          <p:spTgt spid="13"/>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4" presetClass="exit" presetSubtype="10" fill="hold" grpId="0" nodeType="clickEffect">
                                  <p:stCondLst>
                                    <p:cond delay="0"/>
                                  </p:stCondLst>
                                  <p:childTnLst>
                                    <p:animEffect transition="out" filter="randombar(horizontal)">
                                      <p:cBhvr>
                                        <p:cTn id="58" dur="500"/>
                                        <p:tgtEl>
                                          <p:spTgt spid="14"/>
                                        </p:tgtEl>
                                      </p:cBhvr>
                                    </p:animEffect>
                                    <p:set>
                                      <p:cBhvr>
                                        <p:cTn id="59" dur="1" fill="hold">
                                          <p:stCondLst>
                                            <p:cond delay="499"/>
                                          </p:stCondLst>
                                        </p:cTn>
                                        <p:tgtEl>
                                          <p:spTgt spid="14"/>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4" presetClass="exit" presetSubtype="10" fill="hold" grpId="0" nodeType="clickEffect">
                                  <p:stCondLst>
                                    <p:cond delay="0"/>
                                  </p:stCondLst>
                                  <p:childTnLst>
                                    <p:animEffect transition="out" filter="randombar(horizontal)">
                                      <p:cBhvr>
                                        <p:cTn id="63" dur="500"/>
                                        <p:tgtEl>
                                          <p:spTgt spid="15"/>
                                        </p:tgtEl>
                                      </p:cBhvr>
                                    </p:animEffect>
                                    <p:set>
                                      <p:cBhvr>
                                        <p:cTn id="64" dur="1" fill="hold">
                                          <p:stCondLst>
                                            <p:cond delay="499"/>
                                          </p:stCondLst>
                                        </p:cTn>
                                        <p:tgtEl>
                                          <p:spTgt spid="15"/>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4" presetClass="exit" presetSubtype="10" fill="hold" grpId="0" nodeType="clickEffect">
                                  <p:stCondLst>
                                    <p:cond delay="0"/>
                                  </p:stCondLst>
                                  <p:childTnLst>
                                    <p:animEffect transition="out" filter="randombar(horizontal)">
                                      <p:cBhvr>
                                        <p:cTn id="68" dur="500"/>
                                        <p:tgtEl>
                                          <p:spTgt spid="16"/>
                                        </p:tgtEl>
                                      </p:cBhvr>
                                    </p:animEffect>
                                    <p:set>
                                      <p:cBhvr>
                                        <p:cTn id="69" dur="1" fill="hold">
                                          <p:stCondLst>
                                            <p:cond delay="499"/>
                                          </p:stCondLst>
                                        </p:cTn>
                                        <p:tgtEl>
                                          <p:spTgt spid="16"/>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14" presetClass="exit" presetSubtype="10" fill="hold" grpId="0" nodeType="clickEffect">
                                  <p:stCondLst>
                                    <p:cond delay="0"/>
                                  </p:stCondLst>
                                  <p:childTnLst>
                                    <p:animEffect transition="out" filter="randombar(horizontal)">
                                      <p:cBhvr>
                                        <p:cTn id="73" dur="500"/>
                                        <p:tgtEl>
                                          <p:spTgt spid="17"/>
                                        </p:tgtEl>
                                      </p:cBhvr>
                                    </p:animEffect>
                                    <p:set>
                                      <p:cBhvr>
                                        <p:cTn id="74" dur="1" fill="hold">
                                          <p:stCondLst>
                                            <p:cond delay="499"/>
                                          </p:stCondLst>
                                        </p:cTn>
                                        <p:tgtEl>
                                          <p:spTgt spid="17"/>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4" presetClass="exit" presetSubtype="10" fill="hold" grpId="0" nodeType="clickEffect">
                                  <p:stCondLst>
                                    <p:cond delay="0"/>
                                  </p:stCondLst>
                                  <p:childTnLst>
                                    <p:animEffect transition="out" filter="randombar(horizontal)">
                                      <p:cBhvr>
                                        <p:cTn id="78" dur="500"/>
                                        <p:tgtEl>
                                          <p:spTgt spid="18"/>
                                        </p:tgtEl>
                                      </p:cBhvr>
                                    </p:animEffect>
                                    <p:set>
                                      <p:cBhvr>
                                        <p:cTn id="79" dur="1" fill="hold">
                                          <p:stCondLst>
                                            <p:cond delay="499"/>
                                          </p:stCondLst>
                                        </p:cTn>
                                        <p:tgtEl>
                                          <p:spTgt spid="18"/>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14" presetClass="exit" presetSubtype="10" fill="hold" grpId="0" nodeType="clickEffect">
                                  <p:stCondLst>
                                    <p:cond delay="0"/>
                                  </p:stCondLst>
                                  <p:childTnLst>
                                    <p:animEffect transition="out" filter="randombar(horizontal)">
                                      <p:cBhvr>
                                        <p:cTn id="83" dur="500"/>
                                        <p:tgtEl>
                                          <p:spTgt spid="19"/>
                                        </p:tgtEl>
                                      </p:cBhvr>
                                    </p:animEffect>
                                    <p:set>
                                      <p:cBhvr>
                                        <p:cTn id="84" dur="1" fill="hold">
                                          <p:stCondLst>
                                            <p:cond delay="499"/>
                                          </p:stCondLst>
                                        </p:cTn>
                                        <p:tgtEl>
                                          <p:spTgt spid="19"/>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14" presetClass="exit" presetSubtype="10" fill="hold" grpId="0" nodeType="clickEffect">
                                  <p:stCondLst>
                                    <p:cond delay="0"/>
                                  </p:stCondLst>
                                  <p:childTnLst>
                                    <p:animEffect transition="out" filter="randombar(horizontal)">
                                      <p:cBhvr>
                                        <p:cTn id="88" dur="500"/>
                                        <p:tgtEl>
                                          <p:spTgt spid="20"/>
                                        </p:tgtEl>
                                      </p:cBhvr>
                                    </p:animEffect>
                                    <p:set>
                                      <p:cBhvr>
                                        <p:cTn id="89" dur="1" fill="hold">
                                          <p:stCondLst>
                                            <p:cond delay="499"/>
                                          </p:stCondLst>
                                        </p:cTn>
                                        <p:tgtEl>
                                          <p:spTgt spid="20"/>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14" presetClass="exit" presetSubtype="10" fill="hold" grpId="0" nodeType="clickEffect">
                                  <p:stCondLst>
                                    <p:cond delay="0"/>
                                  </p:stCondLst>
                                  <p:childTnLst>
                                    <p:animEffect transition="out" filter="randombar(horizontal)">
                                      <p:cBhvr>
                                        <p:cTn id="93" dur="500"/>
                                        <p:tgtEl>
                                          <p:spTgt spid="21"/>
                                        </p:tgtEl>
                                      </p:cBhvr>
                                    </p:animEffect>
                                    <p:set>
                                      <p:cBhvr>
                                        <p:cTn id="94" dur="1" fill="hold">
                                          <p:stCondLst>
                                            <p:cond delay="499"/>
                                          </p:stCondLst>
                                        </p:cTn>
                                        <p:tgtEl>
                                          <p:spTgt spid="21"/>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4" presetClass="exit" presetSubtype="10" fill="hold" grpId="0" nodeType="clickEffect">
                                  <p:stCondLst>
                                    <p:cond delay="0"/>
                                  </p:stCondLst>
                                  <p:childTnLst>
                                    <p:animEffect transition="out" filter="randombar(horizontal)">
                                      <p:cBhvr>
                                        <p:cTn id="98" dur="500"/>
                                        <p:tgtEl>
                                          <p:spTgt spid="22"/>
                                        </p:tgtEl>
                                      </p:cBhvr>
                                    </p:animEffect>
                                    <p:set>
                                      <p:cBhvr>
                                        <p:cTn id="99" dur="1" fill="hold">
                                          <p:stCondLst>
                                            <p:cond delay="499"/>
                                          </p:stCondLst>
                                        </p:cTn>
                                        <p:tgtEl>
                                          <p:spTgt spid="22"/>
                                        </p:tgtEl>
                                        <p:attrNameLst>
                                          <p:attrName>style.visibility</p:attrName>
                                        </p:attrNameLst>
                                      </p:cBhvr>
                                      <p:to>
                                        <p:strVal val="hidden"/>
                                      </p:to>
                                    </p:set>
                                  </p:childTnLst>
                                </p:cTn>
                              </p:par>
                            </p:childTnLst>
                          </p:cTn>
                        </p:par>
                      </p:childTnLst>
                    </p:cTn>
                  </p:par>
                  <p:par>
                    <p:cTn id="100" fill="hold">
                      <p:stCondLst>
                        <p:cond delay="indefinite"/>
                      </p:stCondLst>
                      <p:childTnLst>
                        <p:par>
                          <p:cTn id="101" fill="hold">
                            <p:stCondLst>
                              <p:cond delay="0"/>
                            </p:stCondLst>
                            <p:childTnLst>
                              <p:par>
                                <p:cTn id="102" presetID="14" presetClass="exit" presetSubtype="10" fill="hold" grpId="0" nodeType="clickEffect">
                                  <p:stCondLst>
                                    <p:cond delay="0"/>
                                  </p:stCondLst>
                                  <p:childTnLst>
                                    <p:animEffect transition="out" filter="randombar(horizontal)">
                                      <p:cBhvr>
                                        <p:cTn id="103" dur="500"/>
                                        <p:tgtEl>
                                          <p:spTgt spid="23"/>
                                        </p:tgtEl>
                                      </p:cBhvr>
                                    </p:animEffect>
                                    <p:set>
                                      <p:cBhvr>
                                        <p:cTn id="104" dur="1" fill="hold">
                                          <p:stCondLst>
                                            <p:cond delay="499"/>
                                          </p:stCondLst>
                                        </p:cTn>
                                        <p:tgtEl>
                                          <p:spTgt spid="23"/>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14" presetClass="exit" presetSubtype="10" fill="hold" grpId="0" nodeType="clickEffect">
                                  <p:stCondLst>
                                    <p:cond delay="0"/>
                                  </p:stCondLst>
                                  <p:childTnLst>
                                    <p:animEffect transition="out" filter="randombar(horizontal)">
                                      <p:cBhvr>
                                        <p:cTn id="108" dur="500"/>
                                        <p:tgtEl>
                                          <p:spTgt spid="24"/>
                                        </p:tgtEl>
                                      </p:cBhvr>
                                    </p:animEffect>
                                    <p:set>
                                      <p:cBhvr>
                                        <p:cTn id="109" dur="1" fill="hold">
                                          <p:stCondLst>
                                            <p:cond delay="499"/>
                                          </p:stCondLst>
                                        </p:cTn>
                                        <p:tgtEl>
                                          <p:spTgt spid="24"/>
                                        </p:tgtEl>
                                        <p:attrNameLst>
                                          <p:attrName>style.visibility</p:attrName>
                                        </p:attrNameLst>
                                      </p:cBhvr>
                                      <p:to>
                                        <p:strVal val="hidden"/>
                                      </p:to>
                                    </p:set>
                                  </p:childTnLst>
                                </p:cTn>
                              </p:par>
                            </p:childTnLst>
                          </p:cTn>
                        </p:par>
                      </p:childTnLst>
                    </p:cTn>
                  </p:par>
                  <p:par>
                    <p:cTn id="110" fill="hold">
                      <p:stCondLst>
                        <p:cond delay="indefinite"/>
                      </p:stCondLst>
                      <p:childTnLst>
                        <p:par>
                          <p:cTn id="111" fill="hold">
                            <p:stCondLst>
                              <p:cond delay="0"/>
                            </p:stCondLst>
                            <p:childTnLst>
                              <p:par>
                                <p:cTn id="112" presetID="14" presetClass="exit" presetSubtype="10" fill="hold" grpId="0" nodeType="clickEffect">
                                  <p:stCondLst>
                                    <p:cond delay="0"/>
                                  </p:stCondLst>
                                  <p:childTnLst>
                                    <p:animEffect transition="out" filter="randombar(horizontal)">
                                      <p:cBhvr>
                                        <p:cTn id="113" dur="500"/>
                                        <p:tgtEl>
                                          <p:spTgt spid="25"/>
                                        </p:tgtEl>
                                      </p:cBhvr>
                                    </p:animEffect>
                                    <p:set>
                                      <p:cBhvr>
                                        <p:cTn id="114" dur="1" fill="hold">
                                          <p:stCondLst>
                                            <p:cond delay="499"/>
                                          </p:stCondLst>
                                        </p:cTn>
                                        <p:tgtEl>
                                          <p:spTgt spid="25"/>
                                        </p:tgtEl>
                                        <p:attrNameLst>
                                          <p:attrName>style.visibility</p:attrName>
                                        </p:attrNameLst>
                                      </p:cBhvr>
                                      <p:to>
                                        <p:strVal val="hidden"/>
                                      </p:to>
                                    </p:set>
                                  </p:childTnLst>
                                </p:cTn>
                              </p:par>
                            </p:childTnLst>
                          </p:cTn>
                        </p:par>
                      </p:childTnLst>
                    </p:cTn>
                  </p:par>
                  <p:par>
                    <p:cTn id="115" fill="hold">
                      <p:stCondLst>
                        <p:cond delay="indefinite"/>
                      </p:stCondLst>
                      <p:childTnLst>
                        <p:par>
                          <p:cTn id="116" fill="hold">
                            <p:stCondLst>
                              <p:cond delay="0"/>
                            </p:stCondLst>
                            <p:childTnLst>
                              <p:par>
                                <p:cTn id="117" presetID="14" presetClass="exit" presetSubtype="10" fill="hold" grpId="0" nodeType="clickEffect">
                                  <p:stCondLst>
                                    <p:cond delay="0"/>
                                  </p:stCondLst>
                                  <p:childTnLst>
                                    <p:animEffect transition="out" filter="randombar(horizontal)">
                                      <p:cBhvr>
                                        <p:cTn id="118" dur="500"/>
                                        <p:tgtEl>
                                          <p:spTgt spid="26"/>
                                        </p:tgtEl>
                                      </p:cBhvr>
                                    </p:animEffect>
                                    <p:set>
                                      <p:cBhvr>
                                        <p:cTn id="119" dur="1" fill="hold">
                                          <p:stCondLst>
                                            <p:cond delay="499"/>
                                          </p:stCondLst>
                                        </p:cTn>
                                        <p:tgtEl>
                                          <p:spTgt spid="26"/>
                                        </p:tgtEl>
                                        <p:attrNameLst>
                                          <p:attrName>style.visibility</p:attrName>
                                        </p:attrNameLst>
                                      </p:cBhvr>
                                      <p:to>
                                        <p:strVal val="hidden"/>
                                      </p:to>
                                    </p:set>
                                  </p:childTnLst>
                                </p:cTn>
                              </p:par>
                            </p:childTnLst>
                          </p:cTn>
                        </p:par>
                      </p:childTnLst>
                    </p:cTn>
                  </p:par>
                  <p:par>
                    <p:cTn id="120" fill="hold">
                      <p:stCondLst>
                        <p:cond delay="indefinite"/>
                      </p:stCondLst>
                      <p:childTnLst>
                        <p:par>
                          <p:cTn id="121" fill="hold">
                            <p:stCondLst>
                              <p:cond delay="0"/>
                            </p:stCondLst>
                            <p:childTnLst>
                              <p:par>
                                <p:cTn id="122" presetID="14" presetClass="exit" presetSubtype="10" fill="hold" grpId="0" nodeType="clickEffect">
                                  <p:stCondLst>
                                    <p:cond delay="0"/>
                                  </p:stCondLst>
                                  <p:childTnLst>
                                    <p:animEffect transition="out" filter="randombar(horizontal)">
                                      <p:cBhvr>
                                        <p:cTn id="123" dur="500"/>
                                        <p:tgtEl>
                                          <p:spTgt spid="27"/>
                                        </p:tgtEl>
                                      </p:cBhvr>
                                    </p:animEffect>
                                    <p:set>
                                      <p:cBhvr>
                                        <p:cTn id="124" dur="1" fill="hold">
                                          <p:stCondLst>
                                            <p:cond delay="499"/>
                                          </p:stCondLst>
                                        </p:cTn>
                                        <p:tgtEl>
                                          <p:spTgt spid="27"/>
                                        </p:tgtEl>
                                        <p:attrNameLst>
                                          <p:attrName>style.visibility</p:attrName>
                                        </p:attrNameLst>
                                      </p:cBhvr>
                                      <p:to>
                                        <p:strVal val="hidden"/>
                                      </p:to>
                                    </p:set>
                                  </p:childTnLst>
                                </p:cTn>
                              </p:par>
                            </p:childTnLst>
                          </p:cTn>
                        </p:par>
                      </p:childTnLst>
                    </p:cTn>
                  </p:par>
                  <p:par>
                    <p:cTn id="125" fill="hold">
                      <p:stCondLst>
                        <p:cond delay="indefinite"/>
                      </p:stCondLst>
                      <p:childTnLst>
                        <p:par>
                          <p:cTn id="126" fill="hold">
                            <p:stCondLst>
                              <p:cond delay="0"/>
                            </p:stCondLst>
                            <p:childTnLst>
                              <p:par>
                                <p:cTn id="127" presetID="14" presetClass="exit" presetSubtype="10" fill="hold" grpId="0" nodeType="clickEffect">
                                  <p:stCondLst>
                                    <p:cond delay="0"/>
                                  </p:stCondLst>
                                  <p:childTnLst>
                                    <p:animEffect transition="out" filter="randombar(horizontal)">
                                      <p:cBhvr>
                                        <p:cTn id="128" dur="500"/>
                                        <p:tgtEl>
                                          <p:spTgt spid="28"/>
                                        </p:tgtEl>
                                      </p:cBhvr>
                                    </p:animEffect>
                                    <p:set>
                                      <p:cBhvr>
                                        <p:cTn id="129" dur="1" fill="hold">
                                          <p:stCondLst>
                                            <p:cond delay="499"/>
                                          </p:stCondLst>
                                        </p:cTn>
                                        <p:tgtEl>
                                          <p:spTgt spid="28"/>
                                        </p:tgtEl>
                                        <p:attrNameLst>
                                          <p:attrName>style.visibility</p:attrName>
                                        </p:attrNameLst>
                                      </p:cBhvr>
                                      <p:to>
                                        <p:strVal val="hidden"/>
                                      </p:to>
                                    </p:set>
                                  </p:childTnLst>
                                </p:cTn>
                              </p:par>
                            </p:childTnLst>
                          </p:cTn>
                        </p:par>
                      </p:childTnLst>
                    </p:cTn>
                  </p:par>
                  <p:par>
                    <p:cTn id="130" fill="hold">
                      <p:stCondLst>
                        <p:cond delay="indefinite"/>
                      </p:stCondLst>
                      <p:childTnLst>
                        <p:par>
                          <p:cTn id="131" fill="hold">
                            <p:stCondLst>
                              <p:cond delay="0"/>
                            </p:stCondLst>
                            <p:childTnLst>
                              <p:par>
                                <p:cTn id="132" presetID="14" presetClass="exit" presetSubtype="10" fill="hold" grpId="0" nodeType="clickEffect">
                                  <p:stCondLst>
                                    <p:cond delay="0"/>
                                  </p:stCondLst>
                                  <p:childTnLst>
                                    <p:animEffect transition="out" filter="randombar(horizontal)">
                                      <p:cBhvr>
                                        <p:cTn id="133" dur="500"/>
                                        <p:tgtEl>
                                          <p:spTgt spid="29"/>
                                        </p:tgtEl>
                                      </p:cBhvr>
                                    </p:animEffect>
                                    <p:set>
                                      <p:cBhvr>
                                        <p:cTn id="134" dur="1" fill="hold">
                                          <p:stCondLst>
                                            <p:cond delay="499"/>
                                          </p:stCondLst>
                                        </p:cTn>
                                        <p:tgtEl>
                                          <p:spTgt spid="29"/>
                                        </p:tgtEl>
                                        <p:attrNameLst>
                                          <p:attrName>style.visibility</p:attrName>
                                        </p:attrNameLst>
                                      </p:cBhvr>
                                      <p:to>
                                        <p:strVal val="hidden"/>
                                      </p:to>
                                    </p:set>
                                  </p:childTnLst>
                                </p:cTn>
                              </p:par>
                            </p:childTnLst>
                          </p:cTn>
                        </p:par>
                      </p:childTnLst>
                    </p:cTn>
                  </p:par>
                  <p:par>
                    <p:cTn id="135" fill="hold">
                      <p:stCondLst>
                        <p:cond delay="indefinite"/>
                      </p:stCondLst>
                      <p:childTnLst>
                        <p:par>
                          <p:cTn id="136" fill="hold">
                            <p:stCondLst>
                              <p:cond delay="0"/>
                            </p:stCondLst>
                            <p:childTnLst>
                              <p:par>
                                <p:cTn id="137" presetID="14" presetClass="exit" presetSubtype="10" fill="hold" grpId="0" nodeType="clickEffect">
                                  <p:stCondLst>
                                    <p:cond delay="0"/>
                                  </p:stCondLst>
                                  <p:childTnLst>
                                    <p:animEffect transition="out" filter="randombar(horizontal)">
                                      <p:cBhvr>
                                        <p:cTn id="138" dur="500"/>
                                        <p:tgtEl>
                                          <p:spTgt spid="30"/>
                                        </p:tgtEl>
                                      </p:cBhvr>
                                    </p:animEffect>
                                    <p:set>
                                      <p:cBhvr>
                                        <p:cTn id="139" dur="1" fill="hold">
                                          <p:stCondLst>
                                            <p:cond delay="499"/>
                                          </p:stCondLst>
                                        </p:cTn>
                                        <p:tgtEl>
                                          <p:spTgt spid="30"/>
                                        </p:tgtEl>
                                        <p:attrNameLst>
                                          <p:attrName>style.visibility</p:attrName>
                                        </p:attrNameLst>
                                      </p:cBhvr>
                                      <p:to>
                                        <p:strVal val="hidden"/>
                                      </p:to>
                                    </p:set>
                                  </p:childTnLst>
                                </p:cTn>
                              </p:par>
                            </p:childTnLst>
                          </p:cTn>
                        </p:par>
                      </p:childTnLst>
                    </p:cTn>
                  </p:par>
                  <p:par>
                    <p:cTn id="140" fill="hold">
                      <p:stCondLst>
                        <p:cond delay="indefinite"/>
                      </p:stCondLst>
                      <p:childTnLst>
                        <p:par>
                          <p:cTn id="141" fill="hold">
                            <p:stCondLst>
                              <p:cond delay="0"/>
                            </p:stCondLst>
                            <p:childTnLst>
                              <p:par>
                                <p:cTn id="142" presetID="14" presetClass="exit" presetSubtype="10" fill="hold" grpId="0" nodeType="clickEffect">
                                  <p:stCondLst>
                                    <p:cond delay="0"/>
                                  </p:stCondLst>
                                  <p:childTnLst>
                                    <p:animEffect transition="out" filter="randombar(horizontal)">
                                      <p:cBhvr>
                                        <p:cTn id="143" dur="500"/>
                                        <p:tgtEl>
                                          <p:spTgt spid="31"/>
                                        </p:tgtEl>
                                      </p:cBhvr>
                                    </p:animEffect>
                                    <p:set>
                                      <p:cBhvr>
                                        <p:cTn id="144" dur="1" fill="hold">
                                          <p:stCondLst>
                                            <p:cond delay="499"/>
                                          </p:stCondLst>
                                        </p:cTn>
                                        <p:tgtEl>
                                          <p:spTgt spid="31"/>
                                        </p:tgtEl>
                                        <p:attrNameLst>
                                          <p:attrName>style.visibility</p:attrName>
                                        </p:attrNameLst>
                                      </p:cBhvr>
                                      <p:to>
                                        <p:strVal val="hidden"/>
                                      </p:to>
                                    </p:set>
                                  </p:childTnLst>
                                </p:cTn>
                              </p:par>
                            </p:childTnLst>
                          </p:cTn>
                        </p:par>
                      </p:childTnLst>
                    </p:cTn>
                  </p:par>
                  <p:par>
                    <p:cTn id="145" fill="hold">
                      <p:stCondLst>
                        <p:cond delay="indefinite"/>
                      </p:stCondLst>
                      <p:childTnLst>
                        <p:par>
                          <p:cTn id="146" fill="hold">
                            <p:stCondLst>
                              <p:cond delay="0"/>
                            </p:stCondLst>
                            <p:childTnLst>
                              <p:par>
                                <p:cTn id="147" presetID="14" presetClass="exit" presetSubtype="10" fill="hold" grpId="0" nodeType="clickEffect">
                                  <p:stCondLst>
                                    <p:cond delay="0"/>
                                  </p:stCondLst>
                                  <p:childTnLst>
                                    <p:animEffect transition="out" filter="randombar(horizontal)">
                                      <p:cBhvr>
                                        <p:cTn id="148" dur="500"/>
                                        <p:tgtEl>
                                          <p:spTgt spid="32"/>
                                        </p:tgtEl>
                                      </p:cBhvr>
                                    </p:animEffect>
                                    <p:set>
                                      <p:cBhvr>
                                        <p:cTn id="149" dur="1" fill="hold">
                                          <p:stCondLst>
                                            <p:cond delay="499"/>
                                          </p:stCondLst>
                                        </p:cTn>
                                        <p:tgtEl>
                                          <p:spTgt spid="32"/>
                                        </p:tgtEl>
                                        <p:attrNameLst>
                                          <p:attrName>style.visibility</p:attrName>
                                        </p:attrNameLst>
                                      </p:cBhvr>
                                      <p:to>
                                        <p:strVal val="hidden"/>
                                      </p:to>
                                    </p:set>
                                  </p:childTnLst>
                                </p:cTn>
                              </p:par>
                            </p:childTnLst>
                          </p:cTn>
                        </p:par>
                      </p:childTnLst>
                    </p:cTn>
                  </p:par>
                  <p:par>
                    <p:cTn id="150" fill="hold">
                      <p:stCondLst>
                        <p:cond delay="indefinite"/>
                      </p:stCondLst>
                      <p:childTnLst>
                        <p:par>
                          <p:cTn id="151" fill="hold">
                            <p:stCondLst>
                              <p:cond delay="0"/>
                            </p:stCondLst>
                            <p:childTnLst>
                              <p:par>
                                <p:cTn id="152" presetID="14" presetClass="exit" presetSubtype="10" fill="hold" grpId="0" nodeType="clickEffect">
                                  <p:stCondLst>
                                    <p:cond delay="0"/>
                                  </p:stCondLst>
                                  <p:childTnLst>
                                    <p:animEffect transition="out" filter="randombar(horizontal)">
                                      <p:cBhvr>
                                        <p:cTn id="153" dur="500"/>
                                        <p:tgtEl>
                                          <p:spTgt spid="33"/>
                                        </p:tgtEl>
                                      </p:cBhvr>
                                    </p:animEffect>
                                    <p:set>
                                      <p:cBhvr>
                                        <p:cTn id="154" dur="1" fill="hold">
                                          <p:stCondLst>
                                            <p:cond delay="499"/>
                                          </p:stCondLst>
                                        </p:cTn>
                                        <p:tgtEl>
                                          <p:spTgt spid="33"/>
                                        </p:tgtEl>
                                        <p:attrNameLst>
                                          <p:attrName>style.visibility</p:attrName>
                                        </p:attrNameLst>
                                      </p:cBhvr>
                                      <p:to>
                                        <p:strVal val="hidden"/>
                                      </p:to>
                                    </p:set>
                                  </p:childTnLst>
                                </p:cTn>
                              </p:par>
                            </p:childTnLst>
                          </p:cTn>
                        </p:par>
                      </p:childTnLst>
                    </p:cTn>
                  </p:par>
                  <p:par>
                    <p:cTn id="155" fill="hold">
                      <p:stCondLst>
                        <p:cond delay="indefinite"/>
                      </p:stCondLst>
                      <p:childTnLst>
                        <p:par>
                          <p:cTn id="156" fill="hold">
                            <p:stCondLst>
                              <p:cond delay="0"/>
                            </p:stCondLst>
                            <p:childTnLst>
                              <p:par>
                                <p:cTn id="157" presetID="14" presetClass="exit" presetSubtype="10" fill="hold" grpId="0" nodeType="clickEffect">
                                  <p:stCondLst>
                                    <p:cond delay="0"/>
                                  </p:stCondLst>
                                  <p:childTnLst>
                                    <p:animEffect transition="out" filter="randombar(horizontal)">
                                      <p:cBhvr>
                                        <p:cTn id="158" dur="500"/>
                                        <p:tgtEl>
                                          <p:spTgt spid="34"/>
                                        </p:tgtEl>
                                      </p:cBhvr>
                                    </p:animEffect>
                                    <p:set>
                                      <p:cBhvr>
                                        <p:cTn id="159" dur="1" fill="hold">
                                          <p:stCondLst>
                                            <p:cond delay="499"/>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0" fill="hold" display="0">
                  <p:stCondLst>
                    <p:cond delay="indefinite"/>
                  </p:stCondLst>
                  <p:endCondLst>
                    <p:cond evt="onStopAudio" delay="0">
                      <p:tgtEl>
                        <p:sldTgt/>
                      </p:tgtEl>
                    </p:cond>
                  </p:endCondLst>
                </p:cTn>
                <p:tgtEl>
                  <p:spTgt spid="35"/>
                </p:tgtEl>
              </p:cMediaNode>
            </p:audio>
            <p:audio>
              <p:cMediaNode vol="80000">
                <p:cTn id="161" fill="hold" display="0">
                  <p:stCondLst>
                    <p:cond delay="indefinite"/>
                  </p:stCondLst>
                  <p:endCondLst>
                    <p:cond evt="onStopAudio" delay="0">
                      <p:tgtEl>
                        <p:sldTgt/>
                      </p:tgtEl>
                    </p:cond>
                  </p:endCondLst>
                </p:cTn>
                <p:tgtEl>
                  <p:spTgt spid="36"/>
                </p:tgtEl>
              </p:cMediaNode>
            </p:audio>
            <p:audio>
              <p:cMediaNode vol="80000">
                <p:cTn id="162" fill="hold" display="0">
                  <p:stCondLst>
                    <p:cond delay="indefinite"/>
                  </p:stCondLst>
                  <p:endCondLst>
                    <p:cond evt="onStopAudio" delay="0">
                      <p:tgtEl>
                        <p:sldTgt/>
                      </p:tgtEl>
                    </p:cond>
                  </p:endCondLst>
                </p:cTn>
                <p:tgtEl>
                  <p:spTgt spid="37"/>
                </p:tgtEl>
              </p:cMediaNode>
            </p:audio>
            <p:audio>
              <p:cMediaNode vol="80000">
                <p:cTn id="163" fill="hold" display="0">
                  <p:stCondLst>
                    <p:cond delay="indefinite"/>
                  </p:stCondLst>
                  <p:endCondLst>
                    <p:cond evt="onStopAudio" delay="0">
                      <p:tgtEl>
                        <p:sldTgt/>
                      </p:tgtEl>
                    </p:cond>
                  </p:endCondLst>
                </p:cTn>
                <p:tgtEl>
                  <p:spTgt spid="38"/>
                </p:tgtEl>
              </p:cMediaNode>
            </p:audio>
            <p:audio>
              <p:cMediaNode vol="80000">
                <p:cTn id="164" fill="hold" display="0">
                  <p:stCondLst>
                    <p:cond delay="indefinite"/>
                  </p:stCondLst>
                  <p:endCondLst>
                    <p:cond evt="onStopAudio" delay="0">
                      <p:tgtEl>
                        <p:sldTgt/>
                      </p:tgtEl>
                    </p:cond>
                  </p:endCondLst>
                </p:cTn>
                <p:tgtEl>
                  <p:spTgt spid="39"/>
                </p:tgtEl>
              </p:cMediaNode>
            </p:audio>
            <p:audio>
              <p:cMediaNode vol="80000">
                <p:cTn id="165" fill="hold" display="0">
                  <p:stCondLst>
                    <p:cond delay="indefinite"/>
                  </p:stCondLst>
                  <p:endCondLst>
                    <p:cond evt="onStopAudio" delay="0">
                      <p:tgtEl>
                        <p:sldTgt/>
                      </p:tgtEl>
                    </p:cond>
                  </p:endCondLst>
                </p:cTn>
                <p:tgtEl>
                  <p:spTgt spid="40"/>
                </p:tgtEl>
              </p:cMediaNode>
            </p:audio>
            <p:audio>
              <p:cMediaNode vol="80000">
                <p:cTn id="166" fill="hold" display="0">
                  <p:stCondLst>
                    <p:cond delay="indefinite"/>
                  </p:stCondLst>
                  <p:endCondLst>
                    <p:cond evt="onStopAudio" delay="0">
                      <p:tgtEl>
                        <p:sldTgt/>
                      </p:tgtEl>
                    </p:cond>
                  </p:endCondLst>
                </p:cTn>
                <p:tgtEl>
                  <p:spTgt spid="41"/>
                </p:tgtEl>
              </p:cMediaNode>
            </p:audio>
            <p:audio>
              <p:cMediaNode vol="80000">
                <p:cTn id="167" fill="hold" display="0">
                  <p:stCondLst>
                    <p:cond delay="indefinite"/>
                  </p:stCondLst>
                  <p:endCondLst>
                    <p:cond evt="onStopAudio" delay="0">
                      <p:tgtEl>
                        <p:sldTgt/>
                      </p:tgtEl>
                    </p:cond>
                  </p:endCondLst>
                </p:cTn>
                <p:tgtEl>
                  <p:spTgt spid="42"/>
                </p:tgtEl>
              </p:cMediaNode>
            </p:audio>
            <p:audio>
              <p:cMediaNode vol="80000">
                <p:cTn id="168" fill="hold" display="0">
                  <p:stCondLst>
                    <p:cond delay="indefinite"/>
                  </p:stCondLst>
                  <p:endCondLst>
                    <p:cond evt="onStopAudio" delay="0">
                      <p:tgtEl>
                        <p:sldTgt/>
                      </p:tgtEl>
                    </p:cond>
                  </p:endCondLst>
                </p:cTn>
                <p:tgtEl>
                  <p:spTgt spid="43"/>
                </p:tgtEl>
              </p:cMediaNode>
            </p:audio>
            <p:audio>
              <p:cMediaNode vol="80000">
                <p:cTn id="169" fill="hold" display="0">
                  <p:stCondLst>
                    <p:cond delay="indefinite"/>
                  </p:stCondLst>
                  <p:endCondLst>
                    <p:cond evt="onStopAudio" delay="0">
                      <p:tgtEl>
                        <p:sldTgt/>
                      </p:tgtEl>
                    </p:cond>
                  </p:endCondLst>
                </p:cTn>
                <p:tgtEl>
                  <p:spTgt spid="44"/>
                </p:tgtEl>
              </p:cMediaNode>
            </p:audio>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F557AC9F-8EE4-889D-C6E5-A43664B71D1A}"/>
              </a:ext>
            </a:extLst>
          </p:cNvPr>
          <p:cNvGraphicFramePr>
            <a:graphicFrameLocks noGrp="1"/>
          </p:cNvGraphicFramePr>
          <p:nvPr>
            <p:extLst>
              <p:ext uri="{D42A27DB-BD31-4B8C-83A1-F6EECF244321}">
                <p14:modId xmlns:p14="http://schemas.microsoft.com/office/powerpoint/2010/main" val="3625479446"/>
              </p:ext>
            </p:extLst>
          </p:nvPr>
        </p:nvGraphicFramePr>
        <p:xfrm>
          <a:off x="713912" y="1000418"/>
          <a:ext cx="10515601" cy="4857164"/>
        </p:xfrm>
        <a:graphic>
          <a:graphicData uri="http://schemas.openxmlformats.org/drawingml/2006/table">
            <a:tbl>
              <a:tblPr firstRow="1" firstCol="1" bandRow="1">
                <a:tableStyleId>{69012ECD-51FC-41F1-AA8D-1B2483CD663E}</a:tableStyleId>
              </a:tblPr>
              <a:tblGrid>
                <a:gridCol w="2723356">
                  <a:extLst>
                    <a:ext uri="{9D8B030D-6E8A-4147-A177-3AD203B41FA5}">
                      <a16:colId xmlns:a16="http://schemas.microsoft.com/office/drawing/2014/main" val="3712198185"/>
                    </a:ext>
                  </a:extLst>
                </a:gridCol>
                <a:gridCol w="2597415">
                  <a:extLst>
                    <a:ext uri="{9D8B030D-6E8A-4147-A177-3AD203B41FA5}">
                      <a16:colId xmlns:a16="http://schemas.microsoft.com/office/drawing/2014/main" val="3559250260"/>
                    </a:ext>
                  </a:extLst>
                </a:gridCol>
                <a:gridCol w="2597415">
                  <a:extLst>
                    <a:ext uri="{9D8B030D-6E8A-4147-A177-3AD203B41FA5}">
                      <a16:colId xmlns:a16="http://schemas.microsoft.com/office/drawing/2014/main" val="3449026966"/>
                    </a:ext>
                  </a:extLst>
                </a:gridCol>
                <a:gridCol w="2597415">
                  <a:extLst>
                    <a:ext uri="{9D8B030D-6E8A-4147-A177-3AD203B41FA5}">
                      <a16:colId xmlns:a16="http://schemas.microsoft.com/office/drawing/2014/main" val="2543052442"/>
                    </a:ext>
                  </a:extLst>
                </a:gridCol>
              </a:tblGrid>
              <a:tr h="545133">
                <a:tc gridSpan="4">
                  <a:txBody>
                    <a:bodyPr/>
                    <a:lstStyle/>
                    <a:p>
                      <a:pPr algn="ctr">
                        <a:lnSpc>
                          <a:spcPct val="107000"/>
                        </a:lnSpc>
                        <a:spcAft>
                          <a:spcPts val="800"/>
                        </a:spcAft>
                      </a:pPr>
                      <a:r>
                        <a:rPr lang="fr-FR" sz="2800" dirty="0">
                          <a:effectLst/>
                        </a:rPr>
                        <a:t>Le caractère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hMerge="1">
                  <a:txBody>
                    <a:bodyPr/>
                    <a:lstStyle/>
                    <a:p>
                      <a:endParaRPr lang="fr-FR"/>
                    </a:p>
                  </a:txBody>
                  <a:tcPr/>
                </a:tc>
                <a:tc hMerge="1">
                  <a:txBody>
                    <a:bodyPr/>
                    <a:lstStyle/>
                    <a:p>
                      <a:pPr algn="ctr">
                        <a:lnSpc>
                          <a:spcPct val="107000"/>
                        </a:lnSpc>
                        <a:spcAft>
                          <a:spcPts val="800"/>
                        </a:spcAft>
                      </a:pP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hMerge="1">
                  <a:txBody>
                    <a:bodyPr/>
                    <a:lstStyle/>
                    <a:p>
                      <a:pPr algn="ctr">
                        <a:lnSpc>
                          <a:spcPct val="107000"/>
                        </a:lnSpc>
                        <a:spcAft>
                          <a:spcPts val="80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1305711"/>
                  </a:ext>
                </a:extLst>
              </a:tr>
              <a:tr h="1040917">
                <a:tc>
                  <a:txBody>
                    <a:bodyPr/>
                    <a:lstStyle/>
                    <a:p>
                      <a:pPr algn="ctr">
                        <a:lnSpc>
                          <a:spcPct val="100000"/>
                        </a:lnSpc>
                        <a:spcAft>
                          <a:spcPts val="800"/>
                        </a:spcAft>
                      </a:pPr>
                      <a:r>
                        <a:rPr lang="fr-FR" sz="2400" b="0" dirty="0">
                          <a:effectLst/>
                        </a:rPr>
                        <a:t>Masculin</a:t>
                      </a:r>
                    </a:p>
                    <a:p>
                      <a:pPr algn="ctr">
                        <a:lnSpc>
                          <a:spcPct val="100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Singulier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00000"/>
                        </a:lnSpc>
                        <a:spcAft>
                          <a:spcPts val="800"/>
                        </a:spcAft>
                      </a:pPr>
                      <a:r>
                        <a:rPr lang="fr-FR" sz="2400" dirty="0">
                          <a:solidFill>
                            <a:srgbClr val="FF0000"/>
                          </a:solidFill>
                          <a:effectLst/>
                        </a:rPr>
                        <a:t>Féminin</a:t>
                      </a:r>
                    </a:p>
                    <a:p>
                      <a:pPr algn="ctr">
                        <a:lnSpc>
                          <a:spcPct val="100000"/>
                        </a:lnSpc>
                        <a:spcAft>
                          <a:spcPts val="80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Singulier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00000"/>
                        </a:lnSpc>
                        <a:spcAft>
                          <a:spcPts val="800"/>
                        </a:spcAft>
                      </a:pPr>
                      <a:r>
                        <a:rPr lang="fr-FR" sz="2400" b="0" dirty="0">
                          <a:effectLst/>
                        </a:rPr>
                        <a:t>Masculin</a:t>
                      </a:r>
                    </a:p>
                    <a:p>
                      <a:pPr algn="ctr">
                        <a:lnSpc>
                          <a:spcPct val="100000"/>
                        </a:lnSpc>
                        <a:spcAft>
                          <a:spcPts val="800"/>
                        </a:spcAft>
                      </a:pPr>
                      <a:r>
                        <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Pluriel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00000"/>
                        </a:lnSpc>
                        <a:spcAft>
                          <a:spcPts val="800"/>
                        </a:spcAft>
                      </a:pPr>
                      <a:r>
                        <a:rPr lang="fr-FR" sz="2400" dirty="0">
                          <a:solidFill>
                            <a:srgbClr val="FF0000"/>
                          </a:solidFill>
                          <a:effectLst/>
                        </a:rPr>
                        <a:t>Féminin</a:t>
                      </a:r>
                    </a:p>
                    <a:p>
                      <a:pPr algn="ctr">
                        <a:lnSpc>
                          <a:spcPct val="100000"/>
                        </a:lnSpc>
                        <a:spcAft>
                          <a:spcPts val="800"/>
                        </a:spcAft>
                      </a:pPr>
                      <a:r>
                        <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Pluriel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358636976"/>
                  </a:ext>
                </a:extLst>
              </a:tr>
              <a:tr h="467302">
                <a:tc>
                  <a:txBody>
                    <a:bodyPr/>
                    <a:lstStyle/>
                    <a:p>
                      <a:pPr>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intelligent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intelligent</a:t>
                      </a:r>
                      <a:r>
                        <a:rPr lang="fr-FR" sz="2400" dirty="0">
                          <a:solidFill>
                            <a:srgbClr val="FF0000"/>
                          </a:solidFill>
                          <a:effectLst/>
                        </a:rPr>
                        <a:t>e</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intelligent</a:t>
                      </a:r>
                      <a:r>
                        <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intelligent</a:t>
                      </a:r>
                      <a:r>
                        <a:rPr lang="fr-FR" sz="2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a:t>
                      </a:r>
                      <a:r>
                        <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4961662"/>
                  </a:ext>
                </a:extLst>
              </a:tr>
              <a:tr h="467302">
                <a:tc>
                  <a:txBody>
                    <a:bodyPr/>
                    <a:lstStyle/>
                    <a:p>
                      <a:pPr>
                        <a:lnSpc>
                          <a:spcPct val="107000"/>
                        </a:lnSpc>
                        <a:spcAft>
                          <a:spcPts val="800"/>
                        </a:spcAft>
                      </a:pPr>
                      <a:r>
                        <a:rPr lang="fr-FR" sz="2400" b="0" u="none" dirty="0">
                          <a:effectLst/>
                          <a:latin typeface="Calibri" panose="020F0502020204030204" pitchFamily="34" charset="0"/>
                          <a:ea typeface="Calibri" panose="020F0502020204030204" pitchFamily="34" charset="0"/>
                          <a:cs typeface="Times New Roman" panose="02020603050405020304" pitchFamily="18" charset="0"/>
                        </a:rPr>
                        <a:t>joy</a:t>
                      </a:r>
                      <a:r>
                        <a:rPr lang="fr-FR" sz="2400" b="0" u="none"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eu</a:t>
                      </a:r>
                      <a:r>
                        <a:rPr lang="fr-FR" sz="2400" b="0" u="none"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x</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joy</a:t>
                      </a:r>
                      <a:r>
                        <a:rPr lang="fr-FR" sz="2400" dirty="0">
                          <a:solidFill>
                            <a:srgbClr val="FF0000"/>
                          </a:solidFill>
                          <a:effectLst/>
                        </a:rPr>
                        <a:t>euse</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u="none" dirty="0">
                          <a:effectLst/>
                          <a:latin typeface="Calibri" panose="020F0502020204030204" pitchFamily="34" charset="0"/>
                          <a:ea typeface="Calibri" panose="020F0502020204030204" pitchFamily="34" charset="0"/>
                          <a:cs typeface="Times New Roman" panose="02020603050405020304" pitchFamily="18" charset="0"/>
                        </a:rPr>
                        <a:t>joy</a:t>
                      </a:r>
                      <a:r>
                        <a:rPr lang="fr-FR" sz="2400" b="0" u="none"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eu</a:t>
                      </a:r>
                      <a:r>
                        <a:rPr lang="fr-FR" sz="2400" b="0" u="none"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x</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joy</a:t>
                      </a:r>
                      <a:r>
                        <a:rPr lang="fr-FR" sz="2400" dirty="0">
                          <a:solidFill>
                            <a:srgbClr val="FF0000"/>
                          </a:solidFill>
                          <a:effectLst/>
                        </a:rPr>
                        <a:t>euse</a:t>
                      </a:r>
                      <a:r>
                        <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02179"/>
                  </a:ext>
                </a:extLst>
              </a:tr>
              <a:tr h="467302">
                <a:tc>
                  <a:txBody>
                    <a:bodyPr/>
                    <a:lstStyle/>
                    <a:p>
                      <a:pPr>
                        <a:lnSpc>
                          <a:spcPct val="107000"/>
                        </a:lnSpc>
                        <a:spcAft>
                          <a:spcPts val="800"/>
                        </a:spcAft>
                      </a:pPr>
                      <a:r>
                        <a:rPr lang="fr-FR" sz="2400" b="0" u="none" dirty="0">
                          <a:effectLst/>
                          <a:latin typeface="Calibri" panose="020F0502020204030204" pitchFamily="34" charset="0"/>
                          <a:ea typeface="Calibri" panose="020F0502020204030204" pitchFamily="34" charset="0"/>
                          <a:cs typeface="Times New Roman" panose="02020603050405020304" pitchFamily="18" charset="0"/>
                        </a:rPr>
                        <a:t>courag</a:t>
                      </a:r>
                      <a:r>
                        <a:rPr lang="fr-FR" sz="2400" b="0" u="none"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eu</a:t>
                      </a:r>
                      <a:r>
                        <a:rPr lang="fr-FR" sz="2400" b="0" u="none"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x</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courag</a:t>
                      </a:r>
                      <a:r>
                        <a:rPr lang="fr-FR" sz="2400" dirty="0">
                          <a:solidFill>
                            <a:srgbClr val="FF0000"/>
                          </a:solidFill>
                          <a:effectLst/>
                        </a:rPr>
                        <a:t>euse</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u="none" dirty="0">
                          <a:effectLst/>
                          <a:latin typeface="Calibri" panose="020F0502020204030204" pitchFamily="34" charset="0"/>
                          <a:ea typeface="Calibri" panose="020F0502020204030204" pitchFamily="34" charset="0"/>
                          <a:cs typeface="Times New Roman" panose="02020603050405020304" pitchFamily="18" charset="0"/>
                        </a:rPr>
                        <a:t>courag</a:t>
                      </a:r>
                      <a:r>
                        <a:rPr lang="fr-FR" sz="2400" b="0" u="none"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eu</a:t>
                      </a:r>
                      <a:r>
                        <a:rPr lang="fr-FR" sz="2400" b="0" u="none"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x</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courag</a:t>
                      </a:r>
                      <a:r>
                        <a:rPr lang="fr-FR" sz="2400" dirty="0">
                          <a:solidFill>
                            <a:srgbClr val="FF0000"/>
                          </a:solidFill>
                          <a:effectLst/>
                        </a:rPr>
                        <a:t>euse</a:t>
                      </a:r>
                      <a:r>
                        <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6367726"/>
                  </a:ext>
                </a:extLst>
              </a:tr>
              <a:tr h="467302">
                <a:tc>
                  <a:txBody>
                    <a:bodyPr/>
                    <a:lstStyle/>
                    <a:p>
                      <a:pPr>
                        <a:lnSpc>
                          <a:spcPct val="107000"/>
                        </a:lnSpc>
                        <a:spcAft>
                          <a:spcPts val="800"/>
                        </a:spcAft>
                      </a:pPr>
                      <a:r>
                        <a:rPr lang="fr-FR" sz="2400" b="0" u="none" dirty="0">
                          <a:effectLst/>
                          <a:latin typeface="Calibri" panose="020F0502020204030204" pitchFamily="34" charset="0"/>
                          <a:ea typeface="Calibri" panose="020F0502020204030204" pitchFamily="34" charset="0"/>
                          <a:cs typeface="Times New Roman" panose="02020603050405020304" pitchFamily="18" charset="0"/>
                        </a:rPr>
                        <a:t>séri</a:t>
                      </a:r>
                      <a:r>
                        <a:rPr lang="fr-FR" sz="2400" b="0" u="none"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eu</a:t>
                      </a:r>
                      <a:r>
                        <a:rPr lang="fr-FR" sz="2400" b="0" u="none"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x</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séri</a:t>
                      </a:r>
                      <a:r>
                        <a:rPr lang="fr-FR" sz="2400" dirty="0">
                          <a:solidFill>
                            <a:srgbClr val="FF0000"/>
                          </a:solidFill>
                          <a:effectLst/>
                        </a:rPr>
                        <a:t>euse</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u="none" dirty="0">
                          <a:effectLst/>
                          <a:latin typeface="Calibri" panose="020F0502020204030204" pitchFamily="34" charset="0"/>
                          <a:ea typeface="Calibri" panose="020F0502020204030204" pitchFamily="34" charset="0"/>
                          <a:cs typeface="Times New Roman" panose="02020603050405020304" pitchFamily="18" charset="0"/>
                        </a:rPr>
                        <a:t>séri</a:t>
                      </a:r>
                      <a:r>
                        <a:rPr lang="fr-FR" sz="2400" b="0" u="none"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eu</a:t>
                      </a:r>
                      <a:r>
                        <a:rPr lang="fr-FR" sz="2400" b="0" u="none"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x</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séri</a:t>
                      </a:r>
                      <a:r>
                        <a:rPr lang="fr-FR" sz="2400" dirty="0">
                          <a:solidFill>
                            <a:srgbClr val="FF0000"/>
                          </a:solidFill>
                          <a:effectLst/>
                        </a:rPr>
                        <a:t>euse</a:t>
                      </a:r>
                      <a:r>
                        <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33437573"/>
                  </a:ext>
                </a:extLst>
              </a:tr>
              <a:tr h="467302">
                <a:tc>
                  <a:txBody>
                    <a:bodyPr/>
                    <a:lstStyle/>
                    <a:p>
                      <a:pPr>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sympathique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sympathique</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sympathique</a:t>
                      </a:r>
                      <a:r>
                        <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sympathique</a:t>
                      </a:r>
                      <a:r>
                        <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4433338"/>
                  </a:ext>
                </a:extLst>
              </a:tr>
              <a:tr h="467302">
                <a:tc>
                  <a:txBody>
                    <a:bodyPr/>
                    <a:lstStyle/>
                    <a:p>
                      <a:pPr>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modeste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modeste</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modeste</a:t>
                      </a:r>
                      <a:r>
                        <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modeste</a:t>
                      </a:r>
                      <a:r>
                        <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0936865"/>
                  </a:ext>
                </a:extLst>
              </a:tr>
              <a:tr h="467302">
                <a:tc>
                  <a:txBody>
                    <a:bodyPr/>
                    <a:lstStyle/>
                    <a:p>
                      <a:pPr>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agréable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agréable</a:t>
                      </a:r>
                      <a:endPar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agréable</a:t>
                      </a:r>
                      <a:r>
                        <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agréable</a:t>
                      </a:r>
                      <a:r>
                        <a:rPr lang="fr-FR" sz="2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7619739"/>
                  </a:ext>
                </a:extLst>
              </a:tr>
            </a:tbl>
          </a:graphicData>
        </a:graphic>
      </p:graphicFrame>
      <p:sp>
        <p:nvSpPr>
          <p:cNvPr id="5" name="Rectangle 4">
            <a:extLst>
              <a:ext uri="{FF2B5EF4-FFF2-40B4-BE49-F238E27FC236}">
                <a16:creationId xmlns:a16="http://schemas.microsoft.com/office/drawing/2014/main" id="{4E637627-07A6-26E8-E7AC-6DEF4C6626DE}"/>
              </a:ext>
            </a:extLst>
          </p:cNvPr>
          <p:cNvSpPr/>
          <p:nvPr/>
        </p:nvSpPr>
        <p:spPr>
          <a:xfrm>
            <a:off x="3448962" y="2608601"/>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F8B1A6AA-72AB-0651-CBA4-87F46B231EF3}"/>
              </a:ext>
            </a:extLst>
          </p:cNvPr>
          <p:cNvSpPr/>
          <p:nvPr/>
        </p:nvSpPr>
        <p:spPr>
          <a:xfrm>
            <a:off x="6065909" y="2608601"/>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D8DFF900-2408-F0D1-3703-E3B9A1F0FCB2}"/>
              </a:ext>
            </a:extLst>
          </p:cNvPr>
          <p:cNvSpPr/>
          <p:nvPr/>
        </p:nvSpPr>
        <p:spPr>
          <a:xfrm>
            <a:off x="8712736" y="2608601"/>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37928337-5DED-BC9D-1D68-FEBCB722A58E}"/>
              </a:ext>
            </a:extLst>
          </p:cNvPr>
          <p:cNvSpPr/>
          <p:nvPr/>
        </p:nvSpPr>
        <p:spPr>
          <a:xfrm>
            <a:off x="3442986" y="3107636"/>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DDD93BAB-2C79-519F-C922-F2BA5A95CA4C}"/>
              </a:ext>
            </a:extLst>
          </p:cNvPr>
          <p:cNvSpPr/>
          <p:nvPr/>
        </p:nvSpPr>
        <p:spPr>
          <a:xfrm>
            <a:off x="6059933" y="3107636"/>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0D74AC6C-47FC-572C-4E3A-6435410C4D2D}"/>
              </a:ext>
            </a:extLst>
          </p:cNvPr>
          <p:cNvSpPr/>
          <p:nvPr/>
        </p:nvSpPr>
        <p:spPr>
          <a:xfrm>
            <a:off x="8706760" y="3107636"/>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995A2D78-F5B6-A959-D938-D64C70A98293}"/>
              </a:ext>
            </a:extLst>
          </p:cNvPr>
          <p:cNvSpPr/>
          <p:nvPr/>
        </p:nvSpPr>
        <p:spPr>
          <a:xfrm>
            <a:off x="3439995" y="3565093"/>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7451CEC5-689F-F577-300F-B2628CD7BE8E}"/>
              </a:ext>
            </a:extLst>
          </p:cNvPr>
          <p:cNvSpPr/>
          <p:nvPr/>
        </p:nvSpPr>
        <p:spPr>
          <a:xfrm>
            <a:off x="6056942" y="3565093"/>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846A5229-063A-445A-A730-1C60E3ACEA38}"/>
              </a:ext>
            </a:extLst>
          </p:cNvPr>
          <p:cNvSpPr/>
          <p:nvPr/>
        </p:nvSpPr>
        <p:spPr>
          <a:xfrm>
            <a:off x="8703769" y="3565093"/>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extLst>
              <a:ext uri="{FF2B5EF4-FFF2-40B4-BE49-F238E27FC236}">
                <a16:creationId xmlns:a16="http://schemas.microsoft.com/office/drawing/2014/main" id="{63C0A425-FD76-8062-5E2A-DB9FF0693A64}"/>
              </a:ext>
            </a:extLst>
          </p:cNvPr>
          <p:cNvSpPr/>
          <p:nvPr/>
        </p:nvSpPr>
        <p:spPr>
          <a:xfrm>
            <a:off x="3439995" y="4022550"/>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a:extLst>
              <a:ext uri="{FF2B5EF4-FFF2-40B4-BE49-F238E27FC236}">
                <a16:creationId xmlns:a16="http://schemas.microsoft.com/office/drawing/2014/main" id="{E43B48B3-25EB-0BBA-CE58-425074D9BFFE}"/>
              </a:ext>
            </a:extLst>
          </p:cNvPr>
          <p:cNvSpPr/>
          <p:nvPr/>
        </p:nvSpPr>
        <p:spPr>
          <a:xfrm>
            <a:off x="6056942" y="4022550"/>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a:extLst>
              <a:ext uri="{FF2B5EF4-FFF2-40B4-BE49-F238E27FC236}">
                <a16:creationId xmlns:a16="http://schemas.microsoft.com/office/drawing/2014/main" id="{0017C195-6F74-78D7-B756-FCFA85D58C18}"/>
              </a:ext>
            </a:extLst>
          </p:cNvPr>
          <p:cNvSpPr/>
          <p:nvPr/>
        </p:nvSpPr>
        <p:spPr>
          <a:xfrm>
            <a:off x="8703769" y="4022550"/>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4FC5952D-36CF-26D6-8F01-FAC700B02568}"/>
              </a:ext>
            </a:extLst>
          </p:cNvPr>
          <p:cNvSpPr/>
          <p:nvPr/>
        </p:nvSpPr>
        <p:spPr>
          <a:xfrm>
            <a:off x="3448962" y="4485983"/>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6298C651-723C-BFA3-0597-D47A23E8811F}"/>
              </a:ext>
            </a:extLst>
          </p:cNvPr>
          <p:cNvSpPr/>
          <p:nvPr/>
        </p:nvSpPr>
        <p:spPr>
          <a:xfrm>
            <a:off x="6065909" y="4485983"/>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a:extLst>
              <a:ext uri="{FF2B5EF4-FFF2-40B4-BE49-F238E27FC236}">
                <a16:creationId xmlns:a16="http://schemas.microsoft.com/office/drawing/2014/main" id="{79DA7B76-D514-972C-5715-2B8A54F8667E}"/>
              </a:ext>
            </a:extLst>
          </p:cNvPr>
          <p:cNvSpPr/>
          <p:nvPr/>
        </p:nvSpPr>
        <p:spPr>
          <a:xfrm>
            <a:off x="8712736" y="4485983"/>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a:extLst>
              <a:ext uri="{FF2B5EF4-FFF2-40B4-BE49-F238E27FC236}">
                <a16:creationId xmlns:a16="http://schemas.microsoft.com/office/drawing/2014/main" id="{64ED7C5B-D200-CBD9-11B3-BE5A8D0410F8}"/>
              </a:ext>
            </a:extLst>
          </p:cNvPr>
          <p:cNvSpPr/>
          <p:nvPr/>
        </p:nvSpPr>
        <p:spPr>
          <a:xfrm>
            <a:off x="3448962" y="4961653"/>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a:extLst>
              <a:ext uri="{FF2B5EF4-FFF2-40B4-BE49-F238E27FC236}">
                <a16:creationId xmlns:a16="http://schemas.microsoft.com/office/drawing/2014/main" id="{A571C3C0-E1DE-EA20-CF0F-32D33B48FB6B}"/>
              </a:ext>
            </a:extLst>
          </p:cNvPr>
          <p:cNvSpPr/>
          <p:nvPr/>
        </p:nvSpPr>
        <p:spPr>
          <a:xfrm>
            <a:off x="6065909" y="4961653"/>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a:extLst>
              <a:ext uri="{FF2B5EF4-FFF2-40B4-BE49-F238E27FC236}">
                <a16:creationId xmlns:a16="http://schemas.microsoft.com/office/drawing/2014/main" id="{AE7F50CB-DD28-BD60-4A6E-43FEBF00D64E}"/>
              </a:ext>
            </a:extLst>
          </p:cNvPr>
          <p:cNvSpPr/>
          <p:nvPr/>
        </p:nvSpPr>
        <p:spPr>
          <a:xfrm>
            <a:off x="8712736" y="4961653"/>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a:extLst>
              <a:ext uri="{FF2B5EF4-FFF2-40B4-BE49-F238E27FC236}">
                <a16:creationId xmlns:a16="http://schemas.microsoft.com/office/drawing/2014/main" id="{8AFAB716-0A2F-CB11-A85B-96FA40E490DB}"/>
              </a:ext>
            </a:extLst>
          </p:cNvPr>
          <p:cNvSpPr/>
          <p:nvPr/>
        </p:nvSpPr>
        <p:spPr>
          <a:xfrm>
            <a:off x="3448962" y="5436266"/>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a:extLst>
              <a:ext uri="{FF2B5EF4-FFF2-40B4-BE49-F238E27FC236}">
                <a16:creationId xmlns:a16="http://schemas.microsoft.com/office/drawing/2014/main" id="{E04C13E5-4E98-073A-3912-224F29C8D6E5}"/>
              </a:ext>
            </a:extLst>
          </p:cNvPr>
          <p:cNvSpPr/>
          <p:nvPr/>
        </p:nvSpPr>
        <p:spPr>
          <a:xfrm>
            <a:off x="6065909" y="5436266"/>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a:extLst>
              <a:ext uri="{FF2B5EF4-FFF2-40B4-BE49-F238E27FC236}">
                <a16:creationId xmlns:a16="http://schemas.microsoft.com/office/drawing/2014/main" id="{35084203-AD90-D278-AC2B-18BAA26585F7}"/>
              </a:ext>
            </a:extLst>
          </p:cNvPr>
          <p:cNvSpPr/>
          <p:nvPr/>
        </p:nvSpPr>
        <p:spPr>
          <a:xfrm>
            <a:off x="8712736" y="5436266"/>
            <a:ext cx="2525744" cy="421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 name="Diagramme 1">
            <a:extLst>
              <a:ext uri="{FF2B5EF4-FFF2-40B4-BE49-F238E27FC236}">
                <a16:creationId xmlns:a16="http://schemas.microsoft.com/office/drawing/2014/main" id="{F7522480-0C3F-6533-DFDF-8429B9D1FC5E}"/>
              </a:ext>
            </a:extLst>
          </p:cNvPr>
          <p:cNvGraphicFramePr/>
          <p:nvPr>
            <p:extLst>
              <p:ext uri="{D42A27DB-BD31-4B8C-83A1-F6EECF244321}">
                <p14:modId xmlns:p14="http://schemas.microsoft.com/office/powerpoint/2010/main" val="2335864079"/>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pic>
        <p:nvPicPr>
          <p:cNvPr id="3" name="Picture 2" descr="Cat Kitty Sticker by 궁디팡팡 캣페스타">
            <a:extLst>
              <a:ext uri="{FF2B5EF4-FFF2-40B4-BE49-F238E27FC236}">
                <a16:creationId xmlns:a16="http://schemas.microsoft.com/office/drawing/2014/main" id="{16070F63-C556-A410-8A51-D4258C6D1DA8}"/>
              </a:ext>
            </a:extLst>
          </p:cNvPr>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10672383" y="5348941"/>
            <a:ext cx="1415849" cy="1482785"/>
          </a:xfrm>
          <a:prstGeom prst="rect">
            <a:avLst/>
          </a:prstGeom>
          <a:noFill/>
          <a:extLst>
            <a:ext uri="{909E8E84-426E-40DD-AFC4-6F175D3DCCD1}">
              <a14:hiddenFill xmlns:a14="http://schemas.microsoft.com/office/drawing/2010/main">
                <a:solidFill>
                  <a:srgbClr val="FFFFFF"/>
                </a:solidFill>
              </a14:hiddenFill>
            </a:ext>
          </a:extLst>
        </p:spPr>
      </p:pic>
      <p:pic>
        <p:nvPicPr>
          <p:cNvPr id="8" name="mp3-output-ttsfree(dot)com - 2023-01-23T003229.125">
            <a:hlinkClick r:id="" action="ppaction://media"/>
            <a:extLst>
              <a:ext uri="{FF2B5EF4-FFF2-40B4-BE49-F238E27FC236}">
                <a16:creationId xmlns:a16="http://schemas.microsoft.com/office/drawing/2014/main" id="{E29EA40E-9F23-D072-8812-95626082F1F4}"/>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363511" y="2663541"/>
            <a:ext cx="304800" cy="304800"/>
          </a:xfrm>
          <a:prstGeom prst="rect">
            <a:avLst/>
          </a:prstGeom>
        </p:spPr>
      </p:pic>
      <p:pic>
        <p:nvPicPr>
          <p:cNvPr id="9" name="mp3-output-ttsfree(dot)com - 2023-01-23T003253.085">
            <a:hlinkClick r:id="" action="ppaction://media"/>
            <a:extLst>
              <a:ext uri="{FF2B5EF4-FFF2-40B4-BE49-F238E27FC236}">
                <a16:creationId xmlns:a16="http://schemas.microsoft.com/office/drawing/2014/main" id="{E6E448BF-7069-BFE1-79D5-A84A94E8DEC8}"/>
              </a:ext>
            </a:extLst>
          </p:cNvPr>
          <p:cNvPicPr>
            <a:picLocks noChangeAspect="1"/>
          </p:cNvPicPr>
          <p:nvPr>
            <a:audioFile r:link="rId4"/>
            <p:extLst>
              <p:ext uri="{DAA4B4D4-6D71-4841-9C94-3DE7FCFB9230}">
                <p14:media xmlns:p14="http://schemas.microsoft.com/office/powerpoint/2010/main" r:embed="rId3"/>
              </p:ext>
            </p:extLst>
          </p:nvPr>
        </p:nvPicPr>
        <p:blipFill>
          <a:blip r:embed="rId22"/>
          <a:stretch>
            <a:fillRect/>
          </a:stretch>
        </p:blipFill>
        <p:spPr>
          <a:xfrm>
            <a:off x="340761" y="3165894"/>
            <a:ext cx="304800" cy="304800"/>
          </a:xfrm>
          <a:prstGeom prst="rect">
            <a:avLst/>
          </a:prstGeom>
        </p:spPr>
      </p:pic>
      <p:pic>
        <p:nvPicPr>
          <p:cNvPr id="10" name="mp3-output-ttsfree(dot)com - 2023-01-23T003323.904">
            <a:hlinkClick r:id="" action="ppaction://media"/>
            <a:extLst>
              <a:ext uri="{FF2B5EF4-FFF2-40B4-BE49-F238E27FC236}">
                <a16:creationId xmlns:a16="http://schemas.microsoft.com/office/drawing/2014/main" id="{9A87C546-BD2D-0181-EB7B-61F9F1BE8FF3}"/>
              </a:ext>
            </a:extLst>
          </p:cNvPr>
          <p:cNvPicPr>
            <a:picLocks noChangeAspect="1"/>
          </p:cNvPicPr>
          <p:nvPr>
            <a:audioFile r:link="rId6"/>
            <p:extLst>
              <p:ext uri="{DAA4B4D4-6D71-4841-9C94-3DE7FCFB9230}">
                <p14:media xmlns:p14="http://schemas.microsoft.com/office/powerpoint/2010/main" r:embed="rId5"/>
              </p:ext>
            </p:extLst>
          </p:nvPr>
        </p:nvPicPr>
        <p:blipFill>
          <a:blip r:embed="rId22"/>
          <a:stretch>
            <a:fillRect/>
          </a:stretch>
        </p:blipFill>
        <p:spPr>
          <a:xfrm>
            <a:off x="340761" y="3623351"/>
            <a:ext cx="304800" cy="304800"/>
          </a:xfrm>
          <a:prstGeom prst="rect">
            <a:avLst/>
          </a:prstGeom>
        </p:spPr>
      </p:pic>
      <p:pic>
        <p:nvPicPr>
          <p:cNvPr id="11" name="mp3-output-ttsfree(dot)com - 2023-01-23T003358.177">
            <a:hlinkClick r:id="" action="ppaction://media"/>
            <a:extLst>
              <a:ext uri="{FF2B5EF4-FFF2-40B4-BE49-F238E27FC236}">
                <a16:creationId xmlns:a16="http://schemas.microsoft.com/office/drawing/2014/main" id="{78C90B9E-317A-8556-C116-79D3142BE5C4}"/>
              </a:ext>
            </a:extLst>
          </p:cNvPr>
          <p:cNvPicPr>
            <a:picLocks noChangeAspect="1"/>
          </p:cNvPicPr>
          <p:nvPr>
            <a:audioFile r:link="rId8"/>
            <p:extLst>
              <p:ext uri="{DAA4B4D4-6D71-4841-9C94-3DE7FCFB9230}">
                <p14:media xmlns:p14="http://schemas.microsoft.com/office/powerpoint/2010/main" r:embed="rId7"/>
              </p:ext>
            </p:extLst>
          </p:nvPr>
        </p:nvPicPr>
        <p:blipFill>
          <a:blip r:embed="rId22"/>
          <a:stretch>
            <a:fillRect/>
          </a:stretch>
        </p:blipFill>
        <p:spPr>
          <a:xfrm>
            <a:off x="340761" y="4080808"/>
            <a:ext cx="304800" cy="304800"/>
          </a:xfrm>
          <a:prstGeom prst="rect">
            <a:avLst/>
          </a:prstGeom>
        </p:spPr>
      </p:pic>
      <p:pic>
        <p:nvPicPr>
          <p:cNvPr id="12" name="mp3-output-ttsfree(dot)com - 2023-01-23T003439.396">
            <a:hlinkClick r:id="" action="ppaction://media"/>
            <a:extLst>
              <a:ext uri="{FF2B5EF4-FFF2-40B4-BE49-F238E27FC236}">
                <a16:creationId xmlns:a16="http://schemas.microsoft.com/office/drawing/2014/main" id="{45D01075-2DCB-7EEC-3FF2-C0AD2863198E}"/>
              </a:ext>
            </a:extLst>
          </p:cNvPr>
          <p:cNvPicPr>
            <a:picLocks noChangeAspect="1"/>
          </p:cNvPicPr>
          <p:nvPr>
            <a:audioFile r:link="rId10"/>
            <p:extLst>
              <p:ext uri="{DAA4B4D4-6D71-4841-9C94-3DE7FCFB9230}">
                <p14:media xmlns:p14="http://schemas.microsoft.com/office/powerpoint/2010/main" r:embed="rId9"/>
              </p:ext>
            </p:extLst>
          </p:nvPr>
        </p:nvPicPr>
        <p:blipFill>
          <a:blip r:embed="rId22"/>
          <a:stretch>
            <a:fillRect/>
          </a:stretch>
        </p:blipFill>
        <p:spPr>
          <a:xfrm>
            <a:off x="340761" y="4544241"/>
            <a:ext cx="304800" cy="304800"/>
          </a:xfrm>
          <a:prstGeom prst="rect">
            <a:avLst/>
          </a:prstGeom>
        </p:spPr>
      </p:pic>
      <p:pic>
        <p:nvPicPr>
          <p:cNvPr id="13" name="mp3-output-ttsfree(dot)com - 2023-01-23T003505.765">
            <a:hlinkClick r:id="" action="ppaction://media"/>
            <a:extLst>
              <a:ext uri="{FF2B5EF4-FFF2-40B4-BE49-F238E27FC236}">
                <a16:creationId xmlns:a16="http://schemas.microsoft.com/office/drawing/2014/main" id="{DEB4F541-567B-16F4-5930-2877FD0677B1}"/>
              </a:ext>
            </a:extLst>
          </p:cNvPr>
          <p:cNvPicPr>
            <a:picLocks noChangeAspect="1"/>
          </p:cNvPicPr>
          <p:nvPr>
            <a:audioFile r:link="rId12"/>
            <p:extLst>
              <p:ext uri="{DAA4B4D4-6D71-4841-9C94-3DE7FCFB9230}">
                <p14:media xmlns:p14="http://schemas.microsoft.com/office/powerpoint/2010/main" r:embed="rId11"/>
              </p:ext>
            </p:extLst>
          </p:nvPr>
        </p:nvPicPr>
        <p:blipFill>
          <a:blip r:embed="rId22"/>
          <a:stretch>
            <a:fillRect/>
          </a:stretch>
        </p:blipFill>
        <p:spPr>
          <a:xfrm>
            <a:off x="363511" y="5019911"/>
            <a:ext cx="304800" cy="304800"/>
          </a:xfrm>
          <a:prstGeom prst="rect">
            <a:avLst/>
          </a:prstGeom>
        </p:spPr>
      </p:pic>
      <p:pic>
        <p:nvPicPr>
          <p:cNvPr id="14" name="mp3-output-ttsfree(dot)com - 2023-01-23T003544.563">
            <a:hlinkClick r:id="" action="ppaction://media"/>
            <a:extLst>
              <a:ext uri="{FF2B5EF4-FFF2-40B4-BE49-F238E27FC236}">
                <a16:creationId xmlns:a16="http://schemas.microsoft.com/office/drawing/2014/main" id="{DC0CA7F1-1D4E-0D81-15A7-081ABACA4639}"/>
              </a:ext>
            </a:extLst>
          </p:cNvPr>
          <p:cNvPicPr>
            <a:picLocks noChangeAspect="1"/>
          </p:cNvPicPr>
          <p:nvPr>
            <a:audioFile r:link="rId14"/>
            <p:extLst>
              <p:ext uri="{DAA4B4D4-6D71-4841-9C94-3DE7FCFB9230}">
                <p14:media xmlns:p14="http://schemas.microsoft.com/office/powerpoint/2010/main" r:embed="rId13"/>
              </p:ext>
            </p:extLst>
          </p:nvPr>
        </p:nvPicPr>
        <p:blipFill>
          <a:blip r:embed="rId22"/>
          <a:stretch>
            <a:fillRect/>
          </a:stretch>
        </p:blipFill>
        <p:spPr>
          <a:xfrm>
            <a:off x="335560" y="5495581"/>
            <a:ext cx="304800" cy="304800"/>
          </a:xfrm>
          <a:prstGeom prst="rect">
            <a:avLst/>
          </a:prstGeom>
        </p:spPr>
      </p:pic>
    </p:spTree>
    <p:extLst>
      <p:ext uri="{BB962C8B-B14F-4D97-AF65-F5344CB8AC3E}">
        <p14:creationId xmlns:p14="http://schemas.microsoft.com/office/powerpoint/2010/main" val="2252409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xit" presetSubtype="10" fill="hold" grpId="0" nodeType="clickEffect">
                                  <p:stCondLst>
                                    <p:cond delay="0"/>
                                  </p:stCondLst>
                                  <p:childTnLst>
                                    <p:animEffect transition="out" filter="randombar(horizontal)">
                                      <p:cBhvr>
                                        <p:cTn id="13" dur="500"/>
                                        <p:tgtEl>
                                          <p:spTgt spid="5"/>
                                        </p:tgtEl>
                                      </p:cBhvr>
                                    </p:animEffect>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4" presetClass="exit" presetSubtype="10" fill="hold" grpId="0" nodeType="clickEffect">
                                  <p:stCondLst>
                                    <p:cond delay="0"/>
                                  </p:stCondLst>
                                  <p:childTnLst>
                                    <p:animEffect transition="out" filter="randombar(horizontal)">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4" presetClass="exit" presetSubtype="10" fill="hold" grpId="0" nodeType="clickEffect">
                                  <p:stCondLst>
                                    <p:cond delay="0"/>
                                  </p:stCondLst>
                                  <p:childTnLst>
                                    <p:animEffect transition="out" filter="randombar(horizontal)">
                                      <p:cBhvr>
                                        <p:cTn id="23" dur="500"/>
                                        <p:tgtEl>
                                          <p:spTgt spid="7"/>
                                        </p:tgtEl>
                                      </p:cBhvr>
                                    </p:animEffect>
                                    <p:set>
                                      <p:cBhvr>
                                        <p:cTn id="24" dur="1" fill="hold">
                                          <p:stCondLst>
                                            <p:cond delay="499"/>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4" presetClass="exit" presetSubtype="10" fill="hold" grpId="0" nodeType="clickEffect">
                                  <p:stCondLst>
                                    <p:cond delay="0"/>
                                  </p:stCondLst>
                                  <p:childTnLst>
                                    <p:animEffect transition="out" filter="randombar(horizontal)">
                                      <p:cBhvr>
                                        <p:cTn id="28" dur="500"/>
                                        <p:tgtEl>
                                          <p:spTgt spid="23"/>
                                        </p:tgtEl>
                                      </p:cBhvr>
                                    </p:animEffect>
                                    <p:set>
                                      <p:cBhvr>
                                        <p:cTn id="29" dur="1" fill="hold">
                                          <p:stCondLst>
                                            <p:cond delay="499"/>
                                          </p:stCondLst>
                                        </p:cTn>
                                        <p:tgtEl>
                                          <p:spTgt spid="23"/>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4" presetClass="exit" presetSubtype="10" fill="hold" grpId="0" nodeType="clickEffect">
                                  <p:stCondLst>
                                    <p:cond delay="0"/>
                                  </p:stCondLst>
                                  <p:childTnLst>
                                    <p:animEffect transition="out" filter="randombar(horizontal)">
                                      <p:cBhvr>
                                        <p:cTn id="33" dur="500"/>
                                        <p:tgtEl>
                                          <p:spTgt spid="24"/>
                                        </p:tgtEl>
                                      </p:cBhvr>
                                    </p:animEffect>
                                    <p:set>
                                      <p:cBhvr>
                                        <p:cTn id="34" dur="1" fill="hold">
                                          <p:stCondLst>
                                            <p:cond delay="499"/>
                                          </p:stCondLst>
                                        </p:cTn>
                                        <p:tgtEl>
                                          <p:spTgt spid="2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4" presetClass="exit" presetSubtype="10" fill="hold" grpId="0" nodeType="clickEffect">
                                  <p:stCondLst>
                                    <p:cond delay="0"/>
                                  </p:stCondLst>
                                  <p:childTnLst>
                                    <p:animEffect transition="out" filter="randombar(horizontal)">
                                      <p:cBhvr>
                                        <p:cTn id="38" dur="500"/>
                                        <p:tgtEl>
                                          <p:spTgt spid="25"/>
                                        </p:tgtEl>
                                      </p:cBhvr>
                                    </p:animEffect>
                                    <p:set>
                                      <p:cBhvr>
                                        <p:cTn id="39" dur="1" fill="hold">
                                          <p:stCondLst>
                                            <p:cond delay="499"/>
                                          </p:stCondLst>
                                        </p:cTn>
                                        <p:tgtEl>
                                          <p:spTgt spid="25"/>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4" presetClass="exit" presetSubtype="10" fill="hold" grpId="0" nodeType="clickEffect">
                                  <p:stCondLst>
                                    <p:cond delay="0"/>
                                  </p:stCondLst>
                                  <p:childTnLst>
                                    <p:animEffect transition="out" filter="randombar(horizontal)">
                                      <p:cBhvr>
                                        <p:cTn id="43" dur="500"/>
                                        <p:tgtEl>
                                          <p:spTgt spid="26"/>
                                        </p:tgtEl>
                                      </p:cBhvr>
                                    </p:animEffect>
                                    <p:set>
                                      <p:cBhvr>
                                        <p:cTn id="44" dur="1" fill="hold">
                                          <p:stCondLst>
                                            <p:cond delay="499"/>
                                          </p:stCondLst>
                                        </p:cTn>
                                        <p:tgtEl>
                                          <p:spTgt spid="26"/>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4" presetClass="exit" presetSubtype="10" fill="hold" grpId="0" nodeType="clickEffect">
                                  <p:stCondLst>
                                    <p:cond delay="0"/>
                                  </p:stCondLst>
                                  <p:childTnLst>
                                    <p:animEffect transition="out" filter="randombar(horizontal)">
                                      <p:cBhvr>
                                        <p:cTn id="48" dur="500"/>
                                        <p:tgtEl>
                                          <p:spTgt spid="27"/>
                                        </p:tgtEl>
                                      </p:cBhvr>
                                    </p:animEffect>
                                    <p:set>
                                      <p:cBhvr>
                                        <p:cTn id="49" dur="1" fill="hold">
                                          <p:stCondLst>
                                            <p:cond delay="499"/>
                                          </p:stCondLst>
                                        </p:cTn>
                                        <p:tgtEl>
                                          <p:spTgt spid="27"/>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4" presetClass="exit" presetSubtype="10" fill="hold" grpId="0" nodeType="clickEffect">
                                  <p:stCondLst>
                                    <p:cond delay="0"/>
                                  </p:stCondLst>
                                  <p:childTnLst>
                                    <p:animEffect transition="out" filter="randombar(horizontal)">
                                      <p:cBhvr>
                                        <p:cTn id="53" dur="500"/>
                                        <p:tgtEl>
                                          <p:spTgt spid="28"/>
                                        </p:tgtEl>
                                      </p:cBhvr>
                                    </p:animEffect>
                                    <p:set>
                                      <p:cBhvr>
                                        <p:cTn id="54" dur="1" fill="hold">
                                          <p:stCondLst>
                                            <p:cond delay="499"/>
                                          </p:stCondLst>
                                        </p:cTn>
                                        <p:tgtEl>
                                          <p:spTgt spid="28"/>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4" presetClass="exit" presetSubtype="10" fill="hold" grpId="0" nodeType="clickEffect">
                                  <p:stCondLst>
                                    <p:cond delay="0"/>
                                  </p:stCondLst>
                                  <p:childTnLst>
                                    <p:animEffect transition="out" filter="randombar(horizontal)">
                                      <p:cBhvr>
                                        <p:cTn id="58" dur="500"/>
                                        <p:tgtEl>
                                          <p:spTgt spid="29"/>
                                        </p:tgtEl>
                                      </p:cBhvr>
                                    </p:animEffect>
                                    <p:set>
                                      <p:cBhvr>
                                        <p:cTn id="59" dur="1" fill="hold">
                                          <p:stCondLst>
                                            <p:cond delay="499"/>
                                          </p:stCondLst>
                                        </p:cTn>
                                        <p:tgtEl>
                                          <p:spTgt spid="29"/>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4" presetClass="exit" presetSubtype="10" fill="hold" grpId="0" nodeType="clickEffect">
                                  <p:stCondLst>
                                    <p:cond delay="0"/>
                                  </p:stCondLst>
                                  <p:childTnLst>
                                    <p:animEffect transition="out" filter="randombar(horizontal)">
                                      <p:cBhvr>
                                        <p:cTn id="63" dur="500"/>
                                        <p:tgtEl>
                                          <p:spTgt spid="30"/>
                                        </p:tgtEl>
                                      </p:cBhvr>
                                    </p:animEffect>
                                    <p:set>
                                      <p:cBhvr>
                                        <p:cTn id="64" dur="1" fill="hold">
                                          <p:stCondLst>
                                            <p:cond delay="499"/>
                                          </p:stCondLst>
                                        </p:cTn>
                                        <p:tgtEl>
                                          <p:spTgt spid="30"/>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4" presetClass="exit" presetSubtype="10" fill="hold" grpId="0" nodeType="clickEffect">
                                  <p:stCondLst>
                                    <p:cond delay="0"/>
                                  </p:stCondLst>
                                  <p:childTnLst>
                                    <p:animEffect transition="out" filter="randombar(horizontal)">
                                      <p:cBhvr>
                                        <p:cTn id="68" dur="500"/>
                                        <p:tgtEl>
                                          <p:spTgt spid="31"/>
                                        </p:tgtEl>
                                      </p:cBhvr>
                                    </p:animEffect>
                                    <p:set>
                                      <p:cBhvr>
                                        <p:cTn id="69" dur="1" fill="hold">
                                          <p:stCondLst>
                                            <p:cond delay="499"/>
                                          </p:stCondLst>
                                        </p:cTn>
                                        <p:tgtEl>
                                          <p:spTgt spid="31"/>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14" presetClass="exit" presetSubtype="10" fill="hold" grpId="0" nodeType="clickEffect">
                                  <p:stCondLst>
                                    <p:cond delay="0"/>
                                  </p:stCondLst>
                                  <p:childTnLst>
                                    <p:animEffect transition="out" filter="randombar(horizontal)">
                                      <p:cBhvr>
                                        <p:cTn id="73" dur="500"/>
                                        <p:tgtEl>
                                          <p:spTgt spid="32"/>
                                        </p:tgtEl>
                                      </p:cBhvr>
                                    </p:animEffect>
                                    <p:set>
                                      <p:cBhvr>
                                        <p:cTn id="74" dur="1" fill="hold">
                                          <p:stCondLst>
                                            <p:cond delay="499"/>
                                          </p:stCondLst>
                                        </p:cTn>
                                        <p:tgtEl>
                                          <p:spTgt spid="32"/>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4" presetClass="exit" presetSubtype="10" fill="hold" grpId="0" nodeType="clickEffect">
                                  <p:stCondLst>
                                    <p:cond delay="0"/>
                                  </p:stCondLst>
                                  <p:childTnLst>
                                    <p:animEffect transition="out" filter="randombar(horizontal)">
                                      <p:cBhvr>
                                        <p:cTn id="78" dur="500"/>
                                        <p:tgtEl>
                                          <p:spTgt spid="33"/>
                                        </p:tgtEl>
                                      </p:cBhvr>
                                    </p:animEffect>
                                    <p:set>
                                      <p:cBhvr>
                                        <p:cTn id="79" dur="1" fill="hold">
                                          <p:stCondLst>
                                            <p:cond delay="499"/>
                                          </p:stCondLst>
                                        </p:cTn>
                                        <p:tgtEl>
                                          <p:spTgt spid="33"/>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14" presetClass="exit" presetSubtype="10" fill="hold" grpId="0" nodeType="clickEffect">
                                  <p:stCondLst>
                                    <p:cond delay="0"/>
                                  </p:stCondLst>
                                  <p:childTnLst>
                                    <p:animEffect transition="out" filter="randombar(horizontal)">
                                      <p:cBhvr>
                                        <p:cTn id="83" dur="500"/>
                                        <p:tgtEl>
                                          <p:spTgt spid="34"/>
                                        </p:tgtEl>
                                      </p:cBhvr>
                                    </p:animEffect>
                                    <p:set>
                                      <p:cBhvr>
                                        <p:cTn id="84" dur="1" fill="hold">
                                          <p:stCondLst>
                                            <p:cond delay="499"/>
                                          </p:stCondLst>
                                        </p:cTn>
                                        <p:tgtEl>
                                          <p:spTgt spid="34"/>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14" presetClass="exit" presetSubtype="10" fill="hold" grpId="0" nodeType="clickEffect">
                                  <p:stCondLst>
                                    <p:cond delay="0"/>
                                  </p:stCondLst>
                                  <p:childTnLst>
                                    <p:animEffect transition="out" filter="randombar(horizontal)">
                                      <p:cBhvr>
                                        <p:cTn id="88" dur="500"/>
                                        <p:tgtEl>
                                          <p:spTgt spid="35"/>
                                        </p:tgtEl>
                                      </p:cBhvr>
                                    </p:animEffect>
                                    <p:set>
                                      <p:cBhvr>
                                        <p:cTn id="89" dur="1" fill="hold">
                                          <p:stCondLst>
                                            <p:cond delay="499"/>
                                          </p:stCondLst>
                                        </p:cTn>
                                        <p:tgtEl>
                                          <p:spTgt spid="35"/>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14" presetClass="exit" presetSubtype="10" fill="hold" grpId="0" nodeType="clickEffect">
                                  <p:stCondLst>
                                    <p:cond delay="0"/>
                                  </p:stCondLst>
                                  <p:childTnLst>
                                    <p:animEffect transition="out" filter="randombar(horizontal)">
                                      <p:cBhvr>
                                        <p:cTn id="93" dur="500"/>
                                        <p:tgtEl>
                                          <p:spTgt spid="36"/>
                                        </p:tgtEl>
                                      </p:cBhvr>
                                    </p:animEffect>
                                    <p:set>
                                      <p:cBhvr>
                                        <p:cTn id="94" dur="1" fill="hold">
                                          <p:stCondLst>
                                            <p:cond delay="499"/>
                                          </p:stCondLst>
                                        </p:cTn>
                                        <p:tgtEl>
                                          <p:spTgt spid="36"/>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4" presetClass="exit" presetSubtype="10" fill="hold" grpId="0" nodeType="clickEffect">
                                  <p:stCondLst>
                                    <p:cond delay="0"/>
                                  </p:stCondLst>
                                  <p:childTnLst>
                                    <p:animEffect transition="out" filter="randombar(horizontal)">
                                      <p:cBhvr>
                                        <p:cTn id="98" dur="500"/>
                                        <p:tgtEl>
                                          <p:spTgt spid="37"/>
                                        </p:tgtEl>
                                      </p:cBhvr>
                                    </p:animEffect>
                                    <p:set>
                                      <p:cBhvr>
                                        <p:cTn id="99" dur="1" fill="hold">
                                          <p:stCondLst>
                                            <p:cond delay="499"/>
                                          </p:stCondLst>
                                        </p:cTn>
                                        <p:tgtEl>
                                          <p:spTgt spid="37"/>
                                        </p:tgtEl>
                                        <p:attrNameLst>
                                          <p:attrName>style.visibility</p:attrName>
                                        </p:attrNameLst>
                                      </p:cBhvr>
                                      <p:to>
                                        <p:strVal val="hidden"/>
                                      </p:to>
                                    </p:set>
                                  </p:childTnLst>
                                </p:cTn>
                              </p:par>
                            </p:childTnLst>
                          </p:cTn>
                        </p:par>
                      </p:childTnLst>
                    </p:cTn>
                  </p:par>
                  <p:par>
                    <p:cTn id="100" fill="hold">
                      <p:stCondLst>
                        <p:cond delay="indefinite"/>
                      </p:stCondLst>
                      <p:childTnLst>
                        <p:par>
                          <p:cTn id="101" fill="hold">
                            <p:stCondLst>
                              <p:cond delay="0"/>
                            </p:stCondLst>
                            <p:childTnLst>
                              <p:par>
                                <p:cTn id="102" presetID="14" presetClass="exit" presetSubtype="10" fill="hold" grpId="0" nodeType="clickEffect">
                                  <p:stCondLst>
                                    <p:cond delay="0"/>
                                  </p:stCondLst>
                                  <p:childTnLst>
                                    <p:animEffect transition="out" filter="randombar(horizontal)">
                                      <p:cBhvr>
                                        <p:cTn id="103" dur="500"/>
                                        <p:tgtEl>
                                          <p:spTgt spid="38"/>
                                        </p:tgtEl>
                                      </p:cBhvr>
                                    </p:animEffect>
                                    <p:set>
                                      <p:cBhvr>
                                        <p:cTn id="104" dur="1" fill="hold">
                                          <p:stCondLst>
                                            <p:cond delay="499"/>
                                          </p:stCondLst>
                                        </p:cTn>
                                        <p:tgtEl>
                                          <p:spTgt spid="38"/>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14" presetClass="exit" presetSubtype="10" fill="hold" grpId="0" nodeType="clickEffect">
                                  <p:stCondLst>
                                    <p:cond delay="0"/>
                                  </p:stCondLst>
                                  <p:childTnLst>
                                    <p:animEffect transition="out" filter="randombar(horizontal)">
                                      <p:cBhvr>
                                        <p:cTn id="108" dur="500"/>
                                        <p:tgtEl>
                                          <p:spTgt spid="39"/>
                                        </p:tgtEl>
                                      </p:cBhvr>
                                    </p:animEffect>
                                    <p:set>
                                      <p:cBhvr>
                                        <p:cTn id="109" dur="1" fill="hold">
                                          <p:stCondLst>
                                            <p:cond delay="499"/>
                                          </p:stCondLst>
                                        </p:cTn>
                                        <p:tgtEl>
                                          <p:spTgt spid="39"/>
                                        </p:tgtEl>
                                        <p:attrNameLst>
                                          <p:attrName>style.visibility</p:attrName>
                                        </p:attrNameLst>
                                      </p:cBhvr>
                                      <p:to>
                                        <p:strVal val="hidden"/>
                                      </p:to>
                                    </p:set>
                                  </p:childTnLst>
                                </p:cTn>
                              </p:par>
                            </p:childTnLst>
                          </p:cTn>
                        </p:par>
                      </p:childTnLst>
                    </p:cTn>
                  </p:par>
                  <p:par>
                    <p:cTn id="110" fill="hold">
                      <p:stCondLst>
                        <p:cond delay="indefinite"/>
                      </p:stCondLst>
                      <p:childTnLst>
                        <p:par>
                          <p:cTn id="111" fill="hold">
                            <p:stCondLst>
                              <p:cond delay="0"/>
                            </p:stCondLst>
                            <p:childTnLst>
                              <p:par>
                                <p:cTn id="112" presetID="14" presetClass="exit" presetSubtype="10" fill="hold" grpId="0" nodeType="clickEffect">
                                  <p:stCondLst>
                                    <p:cond delay="0"/>
                                  </p:stCondLst>
                                  <p:childTnLst>
                                    <p:animEffect transition="out" filter="randombar(horizontal)">
                                      <p:cBhvr>
                                        <p:cTn id="113" dur="500"/>
                                        <p:tgtEl>
                                          <p:spTgt spid="40"/>
                                        </p:tgtEl>
                                      </p:cBhvr>
                                    </p:animEffect>
                                    <p:set>
                                      <p:cBhvr>
                                        <p:cTn id="114"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5" fill="hold" display="0">
                  <p:stCondLst>
                    <p:cond delay="indefinite"/>
                  </p:stCondLst>
                  <p:endCondLst>
                    <p:cond evt="onStopAudio" delay="0">
                      <p:tgtEl>
                        <p:sldTgt/>
                      </p:tgtEl>
                    </p:cond>
                  </p:endCondLst>
                </p:cTn>
                <p:tgtEl>
                  <p:spTgt spid="8"/>
                </p:tgtEl>
              </p:cMediaNode>
            </p:audio>
            <p:audio>
              <p:cMediaNode vol="80000">
                <p:cTn id="116" fill="hold" display="0">
                  <p:stCondLst>
                    <p:cond delay="indefinite"/>
                  </p:stCondLst>
                  <p:endCondLst>
                    <p:cond evt="onStopAudio" delay="0">
                      <p:tgtEl>
                        <p:sldTgt/>
                      </p:tgtEl>
                    </p:cond>
                  </p:endCondLst>
                </p:cTn>
                <p:tgtEl>
                  <p:spTgt spid="9"/>
                </p:tgtEl>
              </p:cMediaNode>
            </p:audio>
            <p:audio>
              <p:cMediaNode vol="80000">
                <p:cTn id="117" fill="hold" display="0">
                  <p:stCondLst>
                    <p:cond delay="indefinite"/>
                  </p:stCondLst>
                  <p:endCondLst>
                    <p:cond evt="onStopAudio" delay="0">
                      <p:tgtEl>
                        <p:sldTgt/>
                      </p:tgtEl>
                    </p:cond>
                  </p:endCondLst>
                </p:cTn>
                <p:tgtEl>
                  <p:spTgt spid="10"/>
                </p:tgtEl>
              </p:cMediaNode>
            </p:audio>
            <p:audio>
              <p:cMediaNode vol="80000">
                <p:cTn id="118" fill="hold" display="0">
                  <p:stCondLst>
                    <p:cond delay="indefinite"/>
                  </p:stCondLst>
                  <p:endCondLst>
                    <p:cond evt="onStopAudio" delay="0">
                      <p:tgtEl>
                        <p:sldTgt/>
                      </p:tgtEl>
                    </p:cond>
                  </p:endCondLst>
                </p:cTn>
                <p:tgtEl>
                  <p:spTgt spid="11"/>
                </p:tgtEl>
              </p:cMediaNode>
            </p:audio>
            <p:audio>
              <p:cMediaNode vol="80000">
                <p:cTn id="119" fill="hold" display="0">
                  <p:stCondLst>
                    <p:cond delay="indefinite"/>
                  </p:stCondLst>
                  <p:endCondLst>
                    <p:cond evt="onStopAudio" delay="0">
                      <p:tgtEl>
                        <p:sldTgt/>
                      </p:tgtEl>
                    </p:cond>
                  </p:endCondLst>
                </p:cTn>
                <p:tgtEl>
                  <p:spTgt spid="12"/>
                </p:tgtEl>
              </p:cMediaNode>
            </p:audio>
            <p:audio>
              <p:cMediaNode vol="80000">
                <p:cTn id="120" fill="hold" display="0">
                  <p:stCondLst>
                    <p:cond delay="indefinite"/>
                  </p:stCondLst>
                  <p:endCondLst>
                    <p:cond evt="onStopAudio" delay="0">
                      <p:tgtEl>
                        <p:sldTgt/>
                      </p:tgtEl>
                    </p:cond>
                  </p:endCondLst>
                </p:cTn>
                <p:tgtEl>
                  <p:spTgt spid="13"/>
                </p:tgtEl>
              </p:cMediaNode>
            </p:audio>
            <p:audio>
              <p:cMediaNode vol="80000">
                <p:cTn id="121" fill="hold" display="0">
                  <p:stCondLst>
                    <p:cond delay="indefinite"/>
                  </p:stCondLst>
                  <p:endCondLst>
                    <p:cond evt="onStopAudio" delay="0">
                      <p:tgtEl>
                        <p:sldTgt/>
                      </p:tgtEl>
                    </p:cond>
                  </p:endCondLst>
                </p:cTn>
                <p:tgtEl>
                  <p:spTgt spid="14"/>
                </p:tgtEl>
              </p:cMediaNode>
            </p:audio>
          </p:childTnLst>
        </p:cTn>
      </p:par>
    </p:tnLst>
    <p:bldLst>
      <p:bldP spid="5" grpId="0" animBg="1"/>
      <p:bldP spid="6" grpId="0" animBg="1"/>
      <p:bldP spid="7"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438F-9CEF-54DF-1E05-49996D901FF7}"/>
              </a:ext>
            </a:extLst>
          </p:cNvPr>
          <p:cNvSpPr>
            <a:spLocks noGrp="1"/>
          </p:cNvSpPr>
          <p:nvPr>
            <p:ph type="title"/>
          </p:nvPr>
        </p:nvSpPr>
        <p:spPr>
          <a:xfrm>
            <a:off x="838200" y="365126"/>
            <a:ext cx="10515600" cy="1003322"/>
          </a:xfrm>
        </p:spPr>
        <p:txBody>
          <a:bodyPr/>
          <a:lstStyle/>
          <a:p>
            <a:r>
              <a:rPr lang="fr-FR" dirty="0"/>
              <a:t>Practice </a:t>
            </a:r>
            <a:r>
              <a:rPr lang="fr-FR" dirty="0" err="1"/>
              <a:t>your</a:t>
            </a:r>
            <a:r>
              <a:rPr lang="fr-FR" dirty="0"/>
              <a:t> </a:t>
            </a:r>
            <a:r>
              <a:rPr lang="fr-FR" dirty="0" err="1"/>
              <a:t>pronunciation</a:t>
            </a:r>
            <a:r>
              <a:rPr lang="fr-FR" dirty="0"/>
              <a:t> !</a:t>
            </a:r>
          </a:p>
        </p:txBody>
      </p:sp>
      <p:sp>
        <p:nvSpPr>
          <p:cNvPr id="3" name="Espace réservé du contenu 2">
            <a:extLst>
              <a:ext uri="{FF2B5EF4-FFF2-40B4-BE49-F238E27FC236}">
                <a16:creationId xmlns:a16="http://schemas.microsoft.com/office/drawing/2014/main" id="{83D0AC32-3D22-044B-2D6B-A3180D1C29DB}"/>
              </a:ext>
            </a:extLst>
          </p:cNvPr>
          <p:cNvSpPr>
            <a:spLocks noGrp="1"/>
          </p:cNvSpPr>
          <p:nvPr>
            <p:ph idx="1"/>
          </p:nvPr>
        </p:nvSpPr>
        <p:spPr>
          <a:xfrm>
            <a:off x="805905" y="1579683"/>
            <a:ext cx="10515600" cy="4351338"/>
          </a:xfrm>
        </p:spPr>
        <p:txBody>
          <a:bodyPr/>
          <a:lstStyle/>
          <a:p>
            <a:pPr marL="514350" indent="-514350">
              <a:buAutoNum type="arabicParenR"/>
            </a:pPr>
            <a:r>
              <a:rPr lang="fr-FR" dirty="0">
                <a:solidFill>
                  <a:srgbClr val="0563C1"/>
                </a:solidFill>
                <a:hlinkClick r:id="rId2">
                  <a:extLst>
                    <a:ext uri="{A12FA001-AC4F-418D-AE19-62706E023703}">
                      <ahyp:hlinkClr xmlns:ahyp="http://schemas.microsoft.com/office/drawing/2018/hyperlinkcolor" val="tx"/>
                    </a:ext>
                  </a:extLst>
                </a:hlinkClick>
              </a:rPr>
              <a:t>Click </a:t>
            </a:r>
            <a:r>
              <a:rPr lang="fr-FR" dirty="0" err="1">
                <a:solidFill>
                  <a:srgbClr val="0563C1"/>
                </a:solidFill>
                <a:hlinkClick r:id="rId2">
                  <a:extLst>
                    <a:ext uri="{A12FA001-AC4F-418D-AE19-62706E023703}">
                      <ahyp:hlinkClr xmlns:ahyp="http://schemas.microsoft.com/office/drawing/2018/hyperlinkcolor" val="tx"/>
                    </a:ext>
                  </a:extLst>
                </a:hlinkClick>
              </a:rPr>
              <a:t>here</a:t>
            </a:r>
            <a:r>
              <a:rPr lang="fr-FR" dirty="0">
                <a:solidFill>
                  <a:srgbClr val="0563C1"/>
                </a:solidFill>
                <a:hlinkClick r:id="rId2">
                  <a:extLst>
                    <a:ext uri="{A12FA001-AC4F-418D-AE19-62706E023703}">
                      <ahyp:hlinkClr xmlns:ahyp="http://schemas.microsoft.com/office/drawing/2018/hyperlinkcolor" val="tx"/>
                    </a:ext>
                  </a:extLst>
                </a:hlinkClick>
              </a:rPr>
              <a:t> :</a:t>
            </a:r>
            <a:r>
              <a:rPr lang="fr-FR" dirty="0">
                <a:hlinkClick r:id="rId2">
                  <a:extLst>
                    <a:ext uri="{A12FA001-AC4F-418D-AE19-62706E023703}">
                      <ahyp:hlinkClr xmlns:ahyp="http://schemas.microsoft.com/office/drawing/2018/hyperlinkcolor" val="tx"/>
                    </a:ext>
                  </a:extLst>
                </a:hlinkClick>
              </a:rPr>
              <a:t> </a:t>
            </a:r>
            <a:r>
              <a:rPr lang="fr-FR" dirty="0">
                <a:solidFill>
                  <a:srgbClr val="0563C1"/>
                </a:solidFill>
                <a:hlinkClick r:id="rId2">
                  <a:extLst>
                    <a:ext uri="{A12FA001-AC4F-418D-AE19-62706E023703}">
                      <ahyp:hlinkClr xmlns:ahyp="http://schemas.microsoft.com/office/drawing/2018/hyperlinkcolor" val="tx"/>
                    </a:ext>
                  </a:extLst>
                </a:hlinkClick>
              </a:rPr>
              <a:t>https://ttsfree.com/speech-to-text</a:t>
            </a:r>
            <a:endParaRPr lang="fr-FR" dirty="0"/>
          </a:p>
          <a:p>
            <a:pPr marL="514350" indent="-514350">
              <a:buAutoNum type="arabicParenR"/>
            </a:pPr>
            <a:r>
              <a:rPr lang="fr-FR" dirty="0"/>
              <a:t>Set the </a:t>
            </a:r>
            <a:r>
              <a:rPr lang="fr-FR" dirty="0" err="1"/>
              <a:t>spoken</a:t>
            </a:r>
            <a:r>
              <a:rPr lang="fr-FR" dirty="0"/>
              <a:t> </a:t>
            </a:r>
            <a:r>
              <a:rPr lang="fr-FR" dirty="0" err="1"/>
              <a:t>language</a:t>
            </a:r>
            <a:r>
              <a:rPr lang="fr-FR" dirty="0"/>
              <a:t> in French</a:t>
            </a:r>
          </a:p>
          <a:p>
            <a:pPr marL="514350" indent="-514350">
              <a:buAutoNum type="arabicParenR"/>
            </a:pPr>
            <a:r>
              <a:rPr lang="fr-FR" dirty="0"/>
              <a:t>Click on the </a:t>
            </a:r>
            <a:r>
              <a:rPr lang="fr-FR" dirty="0" err="1"/>
              <a:t>mic</a:t>
            </a:r>
            <a:endParaRPr lang="fr-FR" dirty="0"/>
          </a:p>
          <a:p>
            <a:pPr marL="514350" indent="-514350">
              <a:buAutoNum type="arabicParenR"/>
            </a:pPr>
            <a:r>
              <a:rPr lang="fr-FR" dirty="0"/>
              <a:t>Practice </a:t>
            </a:r>
            <a:r>
              <a:rPr lang="fr-FR" dirty="0">
                <a:sym typeface="Wingdings" panose="05000000000000000000" pitchFamily="2" charset="2"/>
              </a:rPr>
              <a:t> </a:t>
            </a:r>
          </a:p>
          <a:p>
            <a:pPr marL="514350" indent="-514350">
              <a:buAutoNum type="arabicParenR"/>
            </a:pPr>
            <a:endParaRPr lang="fr-FR" dirty="0">
              <a:sym typeface="Wingdings" panose="05000000000000000000" pitchFamily="2" charset="2"/>
            </a:endParaRPr>
          </a:p>
          <a:p>
            <a:pPr marL="0" indent="0">
              <a:buNone/>
            </a:pPr>
            <a:r>
              <a:rPr lang="fr-FR" dirty="0" err="1">
                <a:solidFill>
                  <a:srgbClr val="00B050"/>
                </a:solidFill>
                <a:sym typeface="Wingdings" panose="05000000000000000000" pitchFamily="2" charset="2"/>
              </a:rPr>
              <a:t>Listen</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again</a:t>
            </a:r>
            <a:r>
              <a:rPr lang="fr-FR" dirty="0">
                <a:solidFill>
                  <a:srgbClr val="00B050"/>
                </a:solidFill>
                <a:sym typeface="Wingdings" panose="05000000000000000000" pitchFamily="2" charset="2"/>
              </a:rPr>
              <a:t> if </a:t>
            </a:r>
            <a:r>
              <a:rPr lang="fr-FR" dirty="0" err="1">
                <a:solidFill>
                  <a:srgbClr val="00B050"/>
                </a:solidFill>
                <a:sym typeface="Wingdings" panose="05000000000000000000" pitchFamily="2" charset="2"/>
              </a:rPr>
              <a:t>you</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need</a:t>
            </a:r>
            <a:endParaRPr lang="fr-FR" dirty="0">
              <a:solidFill>
                <a:srgbClr val="00B050"/>
              </a:solidFill>
            </a:endParaRPr>
          </a:p>
          <a:p>
            <a:endParaRPr lang="fr-FR" dirty="0"/>
          </a:p>
        </p:txBody>
      </p:sp>
      <p:pic>
        <p:nvPicPr>
          <p:cNvPr id="5" name="Image 4">
            <a:extLst>
              <a:ext uri="{FF2B5EF4-FFF2-40B4-BE49-F238E27FC236}">
                <a16:creationId xmlns:a16="http://schemas.microsoft.com/office/drawing/2014/main" id="{4C795CB6-5459-79CA-63F6-7EBB0D4A5117}"/>
              </a:ext>
            </a:extLst>
          </p:cNvPr>
          <p:cNvPicPr>
            <a:picLocks noChangeAspect="1"/>
          </p:cNvPicPr>
          <p:nvPr/>
        </p:nvPicPr>
        <p:blipFill>
          <a:blip r:embed="rId3"/>
          <a:stretch>
            <a:fillRect/>
          </a:stretch>
        </p:blipFill>
        <p:spPr>
          <a:xfrm>
            <a:off x="4792288" y="2859635"/>
            <a:ext cx="6691745" cy="3441003"/>
          </a:xfrm>
          <a:prstGeom prst="rect">
            <a:avLst/>
          </a:prstGeom>
        </p:spPr>
      </p:pic>
      <p:cxnSp>
        <p:nvCxnSpPr>
          <p:cNvPr id="7" name="Connecteur droit avec flèche 6">
            <a:extLst>
              <a:ext uri="{FF2B5EF4-FFF2-40B4-BE49-F238E27FC236}">
                <a16:creationId xmlns:a16="http://schemas.microsoft.com/office/drawing/2014/main" id="{E0374E95-E3C9-4978-21AB-81F4FA70F477}"/>
              </a:ext>
            </a:extLst>
          </p:cNvPr>
          <p:cNvCxnSpPr>
            <a:cxnSpLocks/>
          </p:cNvCxnSpPr>
          <p:nvPr/>
        </p:nvCxnSpPr>
        <p:spPr>
          <a:xfrm>
            <a:off x="6438637" y="2415277"/>
            <a:ext cx="3291840" cy="8891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AE1323E-297B-C41E-B891-2455FC56F2D9}"/>
              </a:ext>
            </a:extLst>
          </p:cNvPr>
          <p:cNvCxnSpPr>
            <a:cxnSpLocks/>
          </p:cNvCxnSpPr>
          <p:nvPr/>
        </p:nvCxnSpPr>
        <p:spPr>
          <a:xfrm>
            <a:off x="3828918" y="2905246"/>
            <a:ext cx="3733680" cy="30257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empowerment speak Sticker by unblush">
            <a:extLst>
              <a:ext uri="{FF2B5EF4-FFF2-40B4-BE49-F238E27FC236}">
                <a16:creationId xmlns:a16="http://schemas.microsoft.com/office/drawing/2014/main" id="{AB854556-99EE-FD39-2FDE-1726C5F4CB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9472" y="257566"/>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5364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5287409-0809-9765-9554-FE2A0B305165}"/>
              </a:ext>
            </a:extLst>
          </p:cNvPr>
          <p:cNvSpPr>
            <a:spLocks noGrp="1"/>
          </p:cNvSpPr>
          <p:nvPr>
            <p:ph idx="1"/>
          </p:nvPr>
        </p:nvSpPr>
        <p:spPr>
          <a:xfrm>
            <a:off x="6688182" y="607423"/>
            <a:ext cx="4665617" cy="5569540"/>
          </a:xfrm>
          <a:ln>
            <a:solidFill>
              <a:schemeClr val="accent1"/>
            </a:solidFill>
          </a:ln>
        </p:spPr>
        <p:txBody>
          <a:bodyPr/>
          <a:lstStyle/>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Usain Bolt, c’est un homme. Il est grand, il est mince et musclé, jeune et brun. Il </a:t>
            </a:r>
            <a:r>
              <a:rPr lang="fr-F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a:t>
            </a:r>
            <a:r>
              <a:rPr lang="fr-FR" sz="1800" dirty="0">
                <a:effectLst/>
                <a:latin typeface="Calibri" panose="020F0502020204030204" pitchFamily="34" charset="0"/>
                <a:ea typeface="Calibri" panose="020F0502020204030204" pitchFamily="34" charset="0"/>
                <a:cs typeface="Times New Roman" panose="02020603050405020304" pitchFamily="18" charset="0"/>
              </a:rPr>
              <a:t>a </a:t>
            </a:r>
            <a:r>
              <a:rPr lang="fr-F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pas de</a:t>
            </a:r>
            <a:r>
              <a:rPr lang="fr-FR" sz="1800" dirty="0">
                <a:effectLst/>
                <a:latin typeface="Calibri" panose="020F0502020204030204" pitchFamily="34" charset="0"/>
                <a:ea typeface="Calibri" panose="020F0502020204030204" pitchFamily="34" charset="0"/>
                <a:cs typeface="Times New Roman" panose="02020603050405020304" pitchFamily="18" charset="0"/>
              </a:rPr>
              <a:t> lunettes. Il a les yeux noirs. Il a la peau foncée / noire.</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Dwayne Johnson c’est un homme, il est grand et beau. Il a les yeux noirs. Il </a:t>
            </a:r>
            <a:r>
              <a:rPr lang="fr-F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a:t>
            </a:r>
            <a:r>
              <a:rPr lang="fr-FR" sz="1800" dirty="0">
                <a:effectLst/>
                <a:latin typeface="Calibri" panose="020F0502020204030204" pitchFamily="34" charset="0"/>
                <a:ea typeface="Calibri" panose="020F0502020204030204" pitchFamily="34" charset="0"/>
                <a:cs typeface="Times New Roman" panose="02020603050405020304" pitchFamily="18" charset="0"/>
              </a:rPr>
              <a:t>a </a:t>
            </a:r>
            <a:r>
              <a:rPr lang="fr-F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pas de</a:t>
            </a:r>
            <a:r>
              <a:rPr lang="fr-FR" sz="1800" dirty="0">
                <a:effectLst/>
                <a:latin typeface="Calibri" panose="020F0502020204030204" pitchFamily="34" charset="0"/>
                <a:ea typeface="Calibri" panose="020F0502020204030204" pitchFamily="34" charset="0"/>
                <a:cs typeface="Times New Roman" panose="02020603050405020304" pitchFamily="18" charset="0"/>
              </a:rPr>
              <a:t> cheveux (= il est chauve). Il a la peau foncée et il a des tatouages.</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La Reine Elisabeth, c’est une femme. Elle est vieille et petite. Elle a des lunettes. Elle a les cheveux mi-longs, blancs et gris. Elle </a:t>
            </a:r>
            <a:r>
              <a:rPr lang="fr-F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a:t>
            </a:r>
            <a:r>
              <a:rPr lang="fr-FR" sz="1800" dirty="0">
                <a:effectLst/>
                <a:latin typeface="Calibri" panose="020F0502020204030204" pitchFamily="34" charset="0"/>
                <a:ea typeface="Calibri" panose="020F0502020204030204" pitchFamily="34" charset="0"/>
                <a:cs typeface="Times New Roman" panose="02020603050405020304" pitchFamily="18" charset="0"/>
              </a:rPr>
              <a:t>a </a:t>
            </a:r>
            <a:r>
              <a:rPr lang="fr-F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pas de</a:t>
            </a:r>
            <a:r>
              <a:rPr lang="fr-FR" sz="1800" dirty="0">
                <a:effectLst/>
                <a:latin typeface="Calibri" panose="020F0502020204030204" pitchFamily="34" charset="0"/>
                <a:ea typeface="Calibri" panose="020F0502020204030204" pitchFamily="34" charset="0"/>
                <a:cs typeface="Times New Roman" panose="02020603050405020304" pitchFamily="18" charset="0"/>
              </a:rPr>
              <a:t> piercing.</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Michael Jackson, c’est un homme. Il est de taille moyenne et mince. Il a les cheveux longs et bruns. Il a la peau mate. Il a les yeux marrons bouclés.</a:t>
            </a:r>
          </a:p>
        </p:txBody>
      </p:sp>
      <p:pic>
        <p:nvPicPr>
          <p:cNvPr id="4" name="Picture 11">
            <a:extLst>
              <a:ext uri="{FF2B5EF4-FFF2-40B4-BE49-F238E27FC236}">
                <a16:creationId xmlns:a16="http://schemas.microsoft.com/office/drawing/2014/main" id="{6C92EA06-6CE7-FB49-AE40-FD250DEC7C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919" y="1414342"/>
            <a:ext cx="4572563" cy="4888486"/>
          </a:xfrm>
          <a:prstGeom prst="rect">
            <a:avLst/>
          </a:prstGeom>
        </p:spPr>
      </p:pic>
      <p:sp>
        <p:nvSpPr>
          <p:cNvPr id="5" name="ZoneTexte 4">
            <a:extLst>
              <a:ext uri="{FF2B5EF4-FFF2-40B4-BE49-F238E27FC236}">
                <a16:creationId xmlns:a16="http://schemas.microsoft.com/office/drawing/2014/main" id="{610DD973-5F3A-CC3F-EC15-5EB3C2665967}"/>
              </a:ext>
            </a:extLst>
          </p:cNvPr>
          <p:cNvSpPr txBox="1"/>
          <p:nvPr/>
        </p:nvSpPr>
        <p:spPr>
          <a:xfrm>
            <a:off x="1574073" y="607423"/>
            <a:ext cx="4572563" cy="40011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fr-FR" sz="2000" u="sng" dirty="0"/>
              <a:t>Décris 4 personnalités de ton choix </a:t>
            </a:r>
          </a:p>
        </p:txBody>
      </p:sp>
      <p:graphicFrame>
        <p:nvGraphicFramePr>
          <p:cNvPr id="2" name="Diagramme 1">
            <a:extLst>
              <a:ext uri="{FF2B5EF4-FFF2-40B4-BE49-F238E27FC236}">
                <a16:creationId xmlns:a16="http://schemas.microsoft.com/office/drawing/2014/main" id="{165FF712-8E1D-6E16-0C87-3C7E08B1EE50}"/>
              </a:ext>
            </a:extLst>
          </p:cNvPr>
          <p:cNvGraphicFramePr/>
          <p:nvPr>
            <p:extLst>
              <p:ext uri="{D42A27DB-BD31-4B8C-83A1-F6EECF244321}">
                <p14:modId xmlns:p14="http://schemas.microsoft.com/office/powerpoint/2010/main" val="2335864079"/>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987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A2FE85-6C01-1B32-1558-44A26A056DC0}"/>
              </a:ext>
            </a:extLst>
          </p:cNvPr>
          <p:cNvSpPr>
            <a:spLocks noGrp="1"/>
          </p:cNvSpPr>
          <p:nvPr>
            <p:ph type="title"/>
          </p:nvPr>
        </p:nvSpPr>
        <p:spPr>
          <a:xfrm>
            <a:off x="838200" y="365126"/>
            <a:ext cx="10515600" cy="1015440"/>
          </a:xfrm>
        </p:spPr>
        <p:style>
          <a:lnRef idx="1">
            <a:schemeClr val="accent4"/>
          </a:lnRef>
          <a:fillRef idx="2">
            <a:schemeClr val="accent4"/>
          </a:fillRef>
          <a:effectRef idx="1">
            <a:schemeClr val="accent4"/>
          </a:effectRef>
          <a:fontRef idx="minor">
            <a:schemeClr val="dk1"/>
          </a:fontRef>
        </p:style>
        <p:txBody>
          <a:bodyPr/>
          <a:lstStyle/>
          <a:p>
            <a:r>
              <a:rPr lang="fr-FR" dirty="0"/>
              <a:t>V. Grammaire (4): La place de l’adjectif</a:t>
            </a:r>
          </a:p>
        </p:txBody>
      </p:sp>
      <p:graphicFrame>
        <p:nvGraphicFramePr>
          <p:cNvPr id="3" name="Tableau 2">
            <a:extLst>
              <a:ext uri="{FF2B5EF4-FFF2-40B4-BE49-F238E27FC236}">
                <a16:creationId xmlns:a16="http://schemas.microsoft.com/office/drawing/2014/main" id="{9231C3ED-5B62-009F-EF2A-E48E597211EC}"/>
              </a:ext>
            </a:extLst>
          </p:cNvPr>
          <p:cNvGraphicFramePr>
            <a:graphicFrameLocks noGrp="1"/>
          </p:cNvGraphicFramePr>
          <p:nvPr>
            <p:extLst>
              <p:ext uri="{D42A27DB-BD31-4B8C-83A1-F6EECF244321}">
                <p14:modId xmlns:p14="http://schemas.microsoft.com/office/powerpoint/2010/main" val="1668404021"/>
              </p:ext>
            </p:extLst>
          </p:nvPr>
        </p:nvGraphicFramePr>
        <p:xfrm>
          <a:off x="838199" y="2008094"/>
          <a:ext cx="10515600" cy="3980331"/>
        </p:xfrm>
        <a:graphic>
          <a:graphicData uri="http://schemas.openxmlformats.org/drawingml/2006/table">
            <a:tbl>
              <a:tblPr firstRow="1" firstCol="1" bandRow="1">
                <a:tableStyleId>{5940675A-B579-460E-94D1-54222C63F5DA}</a:tableStyleId>
              </a:tblPr>
              <a:tblGrid>
                <a:gridCol w="5257800">
                  <a:extLst>
                    <a:ext uri="{9D8B030D-6E8A-4147-A177-3AD203B41FA5}">
                      <a16:colId xmlns:a16="http://schemas.microsoft.com/office/drawing/2014/main" val="3519512838"/>
                    </a:ext>
                  </a:extLst>
                </a:gridCol>
                <a:gridCol w="5257800">
                  <a:extLst>
                    <a:ext uri="{9D8B030D-6E8A-4147-A177-3AD203B41FA5}">
                      <a16:colId xmlns:a16="http://schemas.microsoft.com/office/drawing/2014/main" val="3451266925"/>
                    </a:ext>
                  </a:extLst>
                </a:gridCol>
              </a:tblGrid>
              <a:tr h="409016">
                <a:tc>
                  <a:txBody>
                    <a:bodyPr/>
                    <a:lstStyle/>
                    <a:p>
                      <a:pPr>
                        <a:lnSpc>
                          <a:spcPct val="107000"/>
                        </a:lnSpc>
                        <a:spcAft>
                          <a:spcPts val="800"/>
                        </a:spcAft>
                      </a:pPr>
                      <a:r>
                        <a:rPr lang="fr-FR" sz="2400" dirty="0">
                          <a:effectLst/>
                        </a:rPr>
                        <a:t>Elle a les </a:t>
                      </a:r>
                      <a:r>
                        <a:rPr lang="fr-FR" sz="2400" dirty="0">
                          <a:solidFill>
                            <a:srgbClr val="00B0F0"/>
                          </a:solidFill>
                          <a:effectLst/>
                        </a:rPr>
                        <a:t>cheveux</a:t>
                      </a:r>
                      <a:r>
                        <a:rPr lang="fr-FR" sz="2400" dirty="0">
                          <a:effectLst/>
                        </a:rPr>
                        <a:t> </a:t>
                      </a:r>
                      <a:r>
                        <a:rPr lang="fr-FR" sz="2400" dirty="0">
                          <a:effectLst/>
                          <a:highlight>
                            <a:srgbClr val="FFFF00"/>
                          </a:highlight>
                        </a:rPr>
                        <a:t>gris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20000"/>
                        <a:lumOff val="80000"/>
                      </a:schemeClr>
                    </a:solidFill>
                  </a:tcPr>
                </a:tc>
                <a:tc rowSpan="3">
                  <a:txBody>
                    <a:bodyPr/>
                    <a:lstStyle/>
                    <a:p>
                      <a:pPr algn="just">
                        <a:lnSpc>
                          <a:spcPct val="107000"/>
                        </a:lnSpc>
                        <a:spcAft>
                          <a:spcPts val="800"/>
                        </a:spcAft>
                      </a:pPr>
                      <a:r>
                        <a:rPr lang="fr-FR" sz="2400" dirty="0">
                          <a:effectLst/>
                        </a:rPr>
                        <a:t>En règle générale, les adjectifs se placent </a:t>
                      </a:r>
                      <a:r>
                        <a:rPr lang="fr-FR" sz="2400" dirty="0">
                          <a:effectLst/>
                          <a:highlight>
                            <a:srgbClr val="FFFF00"/>
                          </a:highlight>
                        </a:rPr>
                        <a:t>après le </a:t>
                      </a:r>
                      <a:r>
                        <a:rPr lang="fr-FR" sz="2400" dirty="0">
                          <a:solidFill>
                            <a:srgbClr val="00B0F0"/>
                          </a:solidFill>
                          <a:effectLst/>
                          <a:highlight>
                            <a:srgbClr val="FFFF00"/>
                          </a:highlight>
                        </a:rPr>
                        <a:t>nom</a:t>
                      </a:r>
                      <a:r>
                        <a:rPr lang="fr-FR" sz="2400" dirty="0">
                          <a:effectLst/>
                        </a:rPr>
                        <a:t>. </a:t>
                      </a:r>
                    </a:p>
                    <a:p>
                      <a:pPr algn="just">
                        <a:lnSpc>
                          <a:spcPct val="107000"/>
                        </a:lnSpc>
                        <a:spcAft>
                          <a:spcPts val="800"/>
                        </a:spcAft>
                      </a:pPr>
                      <a:r>
                        <a:rPr lang="fr-FR" sz="2400" dirty="0">
                          <a:effectLst/>
                        </a:rPr>
                        <a:t>Les couleurs et nationalités sont toujours après le nom.</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20000"/>
                        <a:lumOff val="80000"/>
                      </a:schemeClr>
                    </a:solidFill>
                  </a:tcPr>
                </a:tc>
                <a:extLst>
                  <a:ext uri="{0D108BD9-81ED-4DB2-BD59-A6C34878D82A}">
                    <a16:rowId xmlns:a16="http://schemas.microsoft.com/office/drawing/2014/main" val="1144725704"/>
                  </a:ext>
                </a:extLst>
              </a:tr>
              <a:tr h="409016">
                <a:tc>
                  <a:txBody>
                    <a:bodyPr/>
                    <a:lstStyle/>
                    <a:p>
                      <a:pPr>
                        <a:lnSpc>
                          <a:spcPct val="107000"/>
                        </a:lnSpc>
                        <a:spcAft>
                          <a:spcPts val="800"/>
                        </a:spcAft>
                      </a:pPr>
                      <a:r>
                        <a:rPr lang="fr-FR" sz="2400" dirty="0">
                          <a:effectLst/>
                        </a:rPr>
                        <a:t>Elle a les </a:t>
                      </a:r>
                      <a:r>
                        <a:rPr lang="fr-FR" sz="2400" dirty="0">
                          <a:solidFill>
                            <a:srgbClr val="00B0F0"/>
                          </a:solidFill>
                          <a:effectLst/>
                        </a:rPr>
                        <a:t>yeux</a:t>
                      </a:r>
                      <a:r>
                        <a:rPr lang="fr-FR" sz="2400" dirty="0">
                          <a:effectLst/>
                        </a:rPr>
                        <a:t> </a:t>
                      </a:r>
                      <a:r>
                        <a:rPr lang="fr-FR" sz="2400" dirty="0">
                          <a:effectLst/>
                          <a:highlight>
                            <a:srgbClr val="FFFF00"/>
                          </a:highlight>
                        </a:rPr>
                        <a:t>bleus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20000"/>
                        <a:lumOff val="80000"/>
                      </a:schemeClr>
                    </a:solidFill>
                  </a:tcPr>
                </a:tc>
                <a:tc vMerge="1">
                  <a:txBody>
                    <a:bodyPr/>
                    <a:lstStyle/>
                    <a:p>
                      <a:endParaRPr lang="fr-FR"/>
                    </a:p>
                  </a:txBody>
                  <a:tcPr/>
                </a:tc>
                <a:extLst>
                  <a:ext uri="{0D108BD9-81ED-4DB2-BD59-A6C34878D82A}">
                    <a16:rowId xmlns:a16="http://schemas.microsoft.com/office/drawing/2014/main" val="4117586926"/>
                  </a:ext>
                </a:extLst>
              </a:tr>
              <a:tr h="1117219">
                <a:tc>
                  <a:txBody>
                    <a:bodyPr/>
                    <a:lstStyle/>
                    <a:p>
                      <a:pPr>
                        <a:lnSpc>
                          <a:spcPct val="107000"/>
                        </a:lnSpc>
                        <a:spcAft>
                          <a:spcPts val="800"/>
                        </a:spcAft>
                      </a:pPr>
                      <a:r>
                        <a:rPr lang="fr-FR" sz="2400" dirty="0">
                          <a:effectLst/>
                        </a:rPr>
                        <a:t>C’est une </a:t>
                      </a:r>
                      <a:r>
                        <a:rPr lang="fr-FR" sz="2400" dirty="0">
                          <a:solidFill>
                            <a:srgbClr val="00B0F0"/>
                          </a:solidFill>
                          <a:effectLst/>
                        </a:rPr>
                        <a:t>femme</a:t>
                      </a:r>
                      <a:r>
                        <a:rPr lang="fr-FR" sz="2400" dirty="0">
                          <a:effectLst/>
                        </a:rPr>
                        <a:t> </a:t>
                      </a:r>
                      <a:r>
                        <a:rPr lang="fr-FR" sz="2400" dirty="0">
                          <a:effectLst/>
                          <a:highlight>
                            <a:srgbClr val="FFFF00"/>
                          </a:highlight>
                        </a:rPr>
                        <a:t>politique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20000"/>
                        <a:lumOff val="80000"/>
                      </a:schemeClr>
                    </a:solidFill>
                  </a:tcPr>
                </a:tc>
                <a:tc vMerge="1">
                  <a:txBody>
                    <a:bodyPr/>
                    <a:lstStyle/>
                    <a:p>
                      <a:endParaRPr lang="fr-FR"/>
                    </a:p>
                  </a:txBody>
                  <a:tcPr/>
                </a:tc>
                <a:extLst>
                  <a:ext uri="{0D108BD9-81ED-4DB2-BD59-A6C34878D82A}">
                    <a16:rowId xmlns:a16="http://schemas.microsoft.com/office/drawing/2014/main" val="1632374522"/>
                  </a:ext>
                </a:extLst>
              </a:tr>
              <a:tr h="409016">
                <a:tc>
                  <a:txBody>
                    <a:bodyPr/>
                    <a:lstStyle/>
                    <a:p>
                      <a:pPr>
                        <a:lnSpc>
                          <a:spcPct val="107000"/>
                        </a:lnSpc>
                        <a:spcAft>
                          <a:spcPts val="800"/>
                        </a:spcAft>
                      </a:pPr>
                      <a:r>
                        <a:rPr lang="fr-FR" sz="2400" dirty="0">
                          <a:effectLst/>
                        </a:rPr>
                        <a:t>C’est un </a:t>
                      </a:r>
                      <a:r>
                        <a:rPr lang="fr-FR" sz="2400" dirty="0">
                          <a:effectLst/>
                          <a:highlight>
                            <a:srgbClr val="00FF00"/>
                          </a:highlight>
                        </a:rPr>
                        <a:t>bel</a:t>
                      </a:r>
                      <a:r>
                        <a:rPr lang="fr-FR" sz="2400" dirty="0">
                          <a:effectLst/>
                        </a:rPr>
                        <a:t> </a:t>
                      </a:r>
                      <a:r>
                        <a:rPr lang="fr-FR" sz="2400" dirty="0">
                          <a:solidFill>
                            <a:srgbClr val="00B0F0"/>
                          </a:solidFill>
                          <a:effectLst/>
                        </a:rPr>
                        <a:t>homme</a:t>
                      </a:r>
                      <a:endParaRPr lang="fr-FR" sz="2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rowSpan="5">
                  <a:txBody>
                    <a:bodyPr/>
                    <a:lstStyle/>
                    <a:p>
                      <a:pPr algn="just">
                        <a:lnSpc>
                          <a:spcPct val="107000"/>
                        </a:lnSpc>
                        <a:spcAft>
                          <a:spcPts val="800"/>
                        </a:spcAft>
                      </a:pPr>
                      <a:r>
                        <a:rPr lang="fr-FR" sz="2400" dirty="0">
                          <a:effectLst/>
                        </a:rPr>
                        <a:t>Cependant, certains adjectifs (bon, mauvais, beau, bel, jeune, vieux) se placent </a:t>
                      </a:r>
                      <a:r>
                        <a:rPr lang="fr-FR" sz="2400" dirty="0">
                          <a:effectLst/>
                          <a:highlight>
                            <a:srgbClr val="00FF00"/>
                          </a:highlight>
                        </a:rPr>
                        <a:t>avant le </a:t>
                      </a:r>
                      <a:r>
                        <a:rPr lang="fr-FR" sz="2400" dirty="0">
                          <a:solidFill>
                            <a:srgbClr val="00B0F0"/>
                          </a:solidFill>
                          <a:effectLst/>
                          <a:highlight>
                            <a:srgbClr val="00FF00"/>
                          </a:highlight>
                        </a:rPr>
                        <a:t>nom</a:t>
                      </a:r>
                      <a:r>
                        <a:rPr lang="fr-FR" sz="2400" dirty="0">
                          <a:effectLst/>
                        </a:rPr>
                        <a:t>.</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val="3865025794"/>
                  </a:ext>
                </a:extLst>
              </a:tr>
              <a:tr h="409016">
                <a:tc>
                  <a:txBody>
                    <a:bodyPr/>
                    <a:lstStyle/>
                    <a:p>
                      <a:pPr>
                        <a:lnSpc>
                          <a:spcPct val="107000"/>
                        </a:lnSpc>
                        <a:spcAft>
                          <a:spcPts val="800"/>
                        </a:spcAft>
                      </a:pPr>
                      <a:r>
                        <a:rPr lang="fr-FR" sz="2400" dirty="0">
                          <a:effectLst/>
                        </a:rPr>
                        <a:t>C‘est une </a:t>
                      </a:r>
                      <a:r>
                        <a:rPr lang="fr-FR" sz="2400" dirty="0">
                          <a:effectLst/>
                          <a:highlight>
                            <a:srgbClr val="00FF00"/>
                          </a:highlight>
                        </a:rPr>
                        <a:t>belle</a:t>
                      </a:r>
                      <a:r>
                        <a:rPr lang="fr-FR" sz="2400" dirty="0">
                          <a:effectLst/>
                        </a:rPr>
                        <a:t> </a:t>
                      </a:r>
                      <a:r>
                        <a:rPr lang="fr-FR" sz="2400" dirty="0">
                          <a:solidFill>
                            <a:srgbClr val="00B0F0"/>
                          </a:solidFill>
                          <a:effectLst/>
                        </a:rPr>
                        <a:t>femme</a:t>
                      </a:r>
                      <a:endParaRPr lang="fr-FR" sz="2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vMerge="1">
                  <a:txBody>
                    <a:bodyPr/>
                    <a:lstStyle/>
                    <a:p>
                      <a:endParaRPr lang="fr-FR"/>
                    </a:p>
                  </a:txBody>
                  <a:tcPr/>
                </a:tc>
                <a:extLst>
                  <a:ext uri="{0D108BD9-81ED-4DB2-BD59-A6C34878D82A}">
                    <a16:rowId xmlns:a16="http://schemas.microsoft.com/office/drawing/2014/main" val="4269130779"/>
                  </a:ext>
                </a:extLst>
              </a:tr>
              <a:tr h="409016">
                <a:tc>
                  <a:txBody>
                    <a:bodyPr/>
                    <a:lstStyle/>
                    <a:p>
                      <a:pPr>
                        <a:lnSpc>
                          <a:spcPct val="107000"/>
                        </a:lnSpc>
                        <a:spcAft>
                          <a:spcPts val="800"/>
                        </a:spcAft>
                      </a:pPr>
                      <a:r>
                        <a:rPr lang="fr-FR" sz="2400" dirty="0">
                          <a:effectLst/>
                        </a:rPr>
                        <a:t>Marion est une </a:t>
                      </a:r>
                      <a:r>
                        <a:rPr lang="fr-FR" sz="2400" dirty="0">
                          <a:effectLst/>
                          <a:highlight>
                            <a:srgbClr val="00FF00"/>
                          </a:highlight>
                        </a:rPr>
                        <a:t>bonne</a:t>
                      </a:r>
                      <a:r>
                        <a:rPr lang="fr-FR" sz="2400" dirty="0">
                          <a:effectLst/>
                        </a:rPr>
                        <a:t> </a:t>
                      </a:r>
                      <a:r>
                        <a:rPr lang="fr-FR" sz="2400" dirty="0">
                          <a:solidFill>
                            <a:srgbClr val="00B0F0"/>
                          </a:solidFill>
                          <a:effectLst/>
                        </a:rPr>
                        <a:t>actrice</a:t>
                      </a:r>
                      <a:endParaRPr lang="fr-FR" sz="2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vMerge="1">
                  <a:txBody>
                    <a:bodyPr/>
                    <a:lstStyle/>
                    <a:p>
                      <a:endParaRPr lang="fr-FR"/>
                    </a:p>
                  </a:txBody>
                  <a:tcPr/>
                </a:tc>
                <a:extLst>
                  <a:ext uri="{0D108BD9-81ED-4DB2-BD59-A6C34878D82A}">
                    <a16:rowId xmlns:a16="http://schemas.microsoft.com/office/drawing/2014/main" val="3058958254"/>
                  </a:ext>
                </a:extLst>
              </a:tr>
              <a:tr h="409016">
                <a:tc>
                  <a:txBody>
                    <a:bodyPr/>
                    <a:lstStyle/>
                    <a:p>
                      <a:pPr>
                        <a:lnSpc>
                          <a:spcPct val="107000"/>
                        </a:lnSpc>
                        <a:spcAft>
                          <a:spcPts val="800"/>
                        </a:spcAft>
                      </a:pPr>
                      <a:r>
                        <a:rPr lang="fr-FR" sz="2400" dirty="0">
                          <a:effectLst/>
                        </a:rPr>
                        <a:t>Jean est un </a:t>
                      </a:r>
                      <a:r>
                        <a:rPr lang="fr-FR" sz="2400" dirty="0">
                          <a:effectLst/>
                          <a:highlight>
                            <a:srgbClr val="00FF00"/>
                          </a:highlight>
                        </a:rPr>
                        <a:t>bon</a:t>
                      </a:r>
                      <a:r>
                        <a:rPr lang="fr-FR" sz="2400" dirty="0">
                          <a:effectLst/>
                        </a:rPr>
                        <a:t> </a:t>
                      </a:r>
                      <a:r>
                        <a:rPr lang="fr-FR" sz="2400" dirty="0">
                          <a:solidFill>
                            <a:srgbClr val="00B0F0"/>
                          </a:solidFill>
                          <a:effectLst/>
                        </a:rPr>
                        <a:t>acteur</a:t>
                      </a:r>
                      <a:endParaRPr lang="fr-FR" sz="2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vMerge="1">
                  <a:txBody>
                    <a:bodyPr/>
                    <a:lstStyle/>
                    <a:p>
                      <a:endParaRPr lang="fr-FR"/>
                    </a:p>
                  </a:txBody>
                  <a:tcPr/>
                </a:tc>
                <a:extLst>
                  <a:ext uri="{0D108BD9-81ED-4DB2-BD59-A6C34878D82A}">
                    <a16:rowId xmlns:a16="http://schemas.microsoft.com/office/drawing/2014/main" val="4230895281"/>
                  </a:ext>
                </a:extLst>
              </a:tr>
              <a:tr h="409016">
                <a:tc>
                  <a:txBody>
                    <a:bodyPr/>
                    <a:lstStyle/>
                    <a:p>
                      <a:pPr>
                        <a:lnSpc>
                          <a:spcPct val="107000"/>
                        </a:lnSpc>
                        <a:spcAft>
                          <a:spcPts val="800"/>
                        </a:spcAft>
                      </a:pPr>
                      <a:r>
                        <a:rPr lang="fr-FR" sz="2400" dirty="0">
                          <a:effectLst/>
                        </a:rPr>
                        <a:t>C’est un </a:t>
                      </a:r>
                      <a:r>
                        <a:rPr lang="fr-FR" sz="2400" dirty="0">
                          <a:effectLst/>
                          <a:highlight>
                            <a:srgbClr val="00FF00"/>
                          </a:highlight>
                        </a:rPr>
                        <a:t>jeune</a:t>
                      </a:r>
                      <a:r>
                        <a:rPr lang="fr-FR" sz="2400" dirty="0">
                          <a:effectLst/>
                        </a:rPr>
                        <a:t> </a:t>
                      </a:r>
                      <a:r>
                        <a:rPr lang="fr-FR" sz="2400" dirty="0">
                          <a:solidFill>
                            <a:srgbClr val="00B0F0"/>
                          </a:solidFill>
                          <a:effectLst/>
                        </a:rPr>
                        <a:t>acteur</a:t>
                      </a:r>
                      <a:endParaRPr lang="fr-FR" sz="2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vMerge="1">
                  <a:txBody>
                    <a:bodyPr/>
                    <a:lstStyle/>
                    <a:p>
                      <a:endParaRPr lang="fr-FR"/>
                    </a:p>
                  </a:txBody>
                  <a:tcPr/>
                </a:tc>
                <a:extLst>
                  <a:ext uri="{0D108BD9-81ED-4DB2-BD59-A6C34878D82A}">
                    <a16:rowId xmlns:a16="http://schemas.microsoft.com/office/drawing/2014/main" val="411744606"/>
                  </a:ext>
                </a:extLst>
              </a:tr>
            </a:tbl>
          </a:graphicData>
        </a:graphic>
      </p:graphicFrame>
      <p:sp>
        <p:nvSpPr>
          <p:cNvPr id="4" name="Rectangle 3">
            <a:extLst>
              <a:ext uri="{FF2B5EF4-FFF2-40B4-BE49-F238E27FC236}">
                <a16:creationId xmlns:a16="http://schemas.microsoft.com/office/drawing/2014/main" id="{7A785064-F2BA-7AD9-C054-3A29BE4EF500}"/>
              </a:ext>
            </a:extLst>
          </p:cNvPr>
          <p:cNvSpPr/>
          <p:nvPr/>
        </p:nvSpPr>
        <p:spPr>
          <a:xfrm>
            <a:off x="6125881" y="2008094"/>
            <a:ext cx="5205506" cy="19005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60426500-12A3-9357-902C-9A43E52CB4AC}"/>
              </a:ext>
            </a:extLst>
          </p:cNvPr>
          <p:cNvSpPr/>
          <p:nvPr/>
        </p:nvSpPr>
        <p:spPr>
          <a:xfrm>
            <a:off x="6125880" y="3998259"/>
            <a:ext cx="5205506" cy="19005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7" name="Diagramme 6">
            <a:extLst>
              <a:ext uri="{FF2B5EF4-FFF2-40B4-BE49-F238E27FC236}">
                <a16:creationId xmlns:a16="http://schemas.microsoft.com/office/drawing/2014/main" id="{BAE33669-55E1-945C-AC7E-E4F2A646187A}"/>
              </a:ext>
            </a:extLst>
          </p:cNvPr>
          <p:cNvGraphicFramePr/>
          <p:nvPr>
            <p:extLst>
              <p:ext uri="{D42A27DB-BD31-4B8C-83A1-F6EECF244321}">
                <p14:modId xmlns:p14="http://schemas.microsoft.com/office/powerpoint/2010/main" val="2335864079"/>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Cat Kitty Sticker by 궁디팡팡 캣페스타">
            <a:extLst>
              <a:ext uri="{FF2B5EF4-FFF2-40B4-BE49-F238E27FC236}">
                <a16:creationId xmlns:a16="http://schemas.microsoft.com/office/drawing/2014/main" id="{DFB56BE8-ED17-DF96-FAFD-02F9B066CB7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112791" y="4753041"/>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148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lowchart: Document 11">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3F5B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a:extLst>
              <a:ext uri="{FF2B5EF4-FFF2-40B4-BE49-F238E27FC236}">
                <a16:creationId xmlns:a16="http://schemas.microsoft.com/office/drawing/2014/main" id="{2D6F760E-513A-21A8-E45F-30A3E454F7DB}"/>
              </a:ext>
            </a:extLst>
          </p:cNvPr>
          <p:cNvPicPr>
            <a:picLocks noChangeAspect="1"/>
          </p:cNvPicPr>
          <p:nvPr/>
        </p:nvPicPr>
        <p:blipFill>
          <a:blip r:embed="rId2"/>
          <a:stretch>
            <a:fillRect/>
          </a:stretch>
        </p:blipFill>
        <p:spPr>
          <a:xfrm>
            <a:off x="4206875" y="723900"/>
            <a:ext cx="7346950" cy="2862263"/>
          </a:xfrm>
          <a:prstGeom prst="rect">
            <a:avLst/>
          </a:prstGeom>
        </p:spPr>
      </p:pic>
      <p:pic>
        <p:nvPicPr>
          <p:cNvPr id="7" name="Espace réservé du contenu 6">
            <a:extLst>
              <a:ext uri="{FF2B5EF4-FFF2-40B4-BE49-F238E27FC236}">
                <a16:creationId xmlns:a16="http://schemas.microsoft.com/office/drawing/2014/main" id="{2C573FFC-E2C7-B410-9448-9264B1F173D1}"/>
              </a:ext>
            </a:extLst>
          </p:cNvPr>
          <p:cNvPicPr>
            <a:picLocks noGrp="1" noChangeAspect="1"/>
          </p:cNvPicPr>
          <p:nvPr>
            <p:ph idx="1"/>
          </p:nvPr>
        </p:nvPicPr>
        <p:blipFill>
          <a:blip r:embed="rId3"/>
          <a:stretch>
            <a:fillRect/>
          </a:stretch>
        </p:blipFill>
        <p:spPr>
          <a:xfrm>
            <a:off x="4206875" y="3651250"/>
            <a:ext cx="7346950" cy="2481263"/>
          </a:xfrm>
        </p:spPr>
      </p:pic>
      <p:sp>
        <p:nvSpPr>
          <p:cNvPr id="2" name="Titre 1">
            <a:extLst>
              <a:ext uri="{FF2B5EF4-FFF2-40B4-BE49-F238E27FC236}">
                <a16:creationId xmlns:a16="http://schemas.microsoft.com/office/drawing/2014/main" id="{88F3A887-EA73-31D9-0506-F503B7CA17ED}"/>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II. Compréhension globale</a:t>
            </a:r>
          </a:p>
        </p:txBody>
      </p:sp>
      <p:sp>
        <p:nvSpPr>
          <p:cNvPr id="8" name="ZoneTexte 7">
            <a:extLst>
              <a:ext uri="{FF2B5EF4-FFF2-40B4-BE49-F238E27FC236}">
                <a16:creationId xmlns:a16="http://schemas.microsoft.com/office/drawing/2014/main" id="{86303827-14DC-6BD4-1C02-CEA5EEA75013}"/>
              </a:ext>
            </a:extLst>
          </p:cNvPr>
          <p:cNvSpPr txBox="1"/>
          <p:nvPr/>
        </p:nvSpPr>
        <p:spPr>
          <a:xfrm>
            <a:off x="676968" y="4139738"/>
            <a:ext cx="3248025" cy="2246769"/>
          </a:xfrm>
          <a:prstGeom prst="rect">
            <a:avLst/>
          </a:prstGeom>
          <a:noFill/>
        </p:spPr>
        <p:txBody>
          <a:bodyPr wrap="square" rtlCol="0">
            <a:spAutoFit/>
          </a:bodyPr>
          <a:lstStyle/>
          <a:p>
            <a:pPr marL="342900" indent="-342900">
              <a:buAutoNum type="alphaLcPeriod"/>
            </a:pPr>
            <a:r>
              <a:rPr lang="fr-FR" sz="2800" dirty="0">
                <a:solidFill>
                  <a:srgbClr val="00B0F0"/>
                </a:solidFill>
              </a:rPr>
              <a:t>Simone Veil</a:t>
            </a:r>
          </a:p>
          <a:p>
            <a:pPr marL="342900" indent="-342900">
              <a:buAutoNum type="alphaLcPeriod"/>
            </a:pPr>
            <a:r>
              <a:rPr lang="fr-FR" sz="2800" dirty="0">
                <a:solidFill>
                  <a:srgbClr val="00B0F0"/>
                </a:solidFill>
              </a:rPr>
              <a:t>Omar Sy</a:t>
            </a:r>
          </a:p>
          <a:p>
            <a:pPr marL="342900" indent="-342900">
              <a:buAutoNum type="alphaLcPeriod"/>
            </a:pPr>
            <a:r>
              <a:rPr lang="fr-FR" sz="2800" dirty="0">
                <a:solidFill>
                  <a:srgbClr val="00B0F0"/>
                </a:solidFill>
              </a:rPr>
              <a:t>Jean Dujardin</a:t>
            </a:r>
          </a:p>
          <a:p>
            <a:pPr marL="342900" indent="-342900">
              <a:buAutoNum type="alphaLcPeriod"/>
            </a:pPr>
            <a:r>
              <a:rPr lang="fr-FR" sz="2800" dirty="0">
                <a:solidFill>
                  <a:srgbClr val="00B0F0"/>
                </a:solidFill>
              </a:rPr>
              <a:t>Marion Cotillard</a:t>
            </a:r>
          </a:p>
          <a:p>
            <a:pPr marL="342900" indent="-342900">
              <a:buAutoNum type="alphaLcPeriod"/>
            </a:pPr>
            <a:endParaRPr lang="fr-FR" sz="2800" dirty="0">
              <a:solidFill>
                <a:srgbClr val="00B0F0"/>
              </a:solidFill>
            </a:endParaRPr>
          </a:p>
        </p:txBody>
      </p:sp>
      <p:graphicFrame>
        <p:nvGraphicFramePr>
          <p:cNvPr id="4" name="Diagramme 3">
            <a:extLst>
              <a:ext uri="{FF2B5EF4-FFF2-40B4-BE49-F238E27FC236}">
                <a16:creationId xmlns:a16="http://schemas.microsoft.com/office/drawing/2014/main" id="{7D1B29A9-7D35-F3E3-DBD4-187955193D71}"/>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02693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A2FE85-6C01-1B32-1558-44A26A056DC0}"/>
              </a:ext>
            </a:extLst>
          </p:cNvPr>
          <p:cNvSpPr>
            <a:spLocks noGrp="1"/>
          </p:cNvSpPr>
          <p:nvPr>
            <p:ph type="title"/>
          </p:nvPr>
        </p:nvSpPr>
        <p:spPr>
          <a:xfrm>
            <a:off x="838200" y="365126"/>
            <a:ext cx="10515600" cy="1015440"/>
          </a:xfrm>
        </p:spPr>
        <p:style>
          <a:lnRef idx="1">
            <a:schemeClr val="accent4"/>
          </a:lnRef>
          <a:fillRef idx="2">
            <a:schemeClr val="accent4"/>
          </a:fillRef>
          <a:effectRef idx="1">
            <a:schemeClr val="accent4"/>
          </a:effectRef>
          <a:fontRef idx="minor">
            <a:schemeClr val="dk1"/>
          </a:fontRef>
        </p:style>
        <p:txBody>
          <a:bodyPr/>
          <a:lstStyle/>
          <a:p>
            <a:r>
              <a:rPr lang="fr-FR" dirty="0"/>
              <a:t>V. Grammaire (4): La place de l’adjectif</a:t>
            </a:r>
          </a:p>
        </p:txBody>
      </p:sp>
      <p:graphicFrame>
        <p:nvGraphicFramePr>
          <p:cNvPr id="3" name="Tableau 2">
            <a:extLst>
              <a:ext uri="{FF2B5EF4-FFF2-40B4-BE49-F238E27FC236}">
                <a16:creationId xmlns:a16="http://schemas.microsoft.com/office/drawing/2014/main" id="{9231C3ED-5B62-009F-EF2A-E48E597211EC}"/>
              </a:ext>
            </a:extLst>
          </p:cNvPr>
          <p:cNvGraphicFramePr>
            <a:graphicFrameLocks noGrp="1"/>
          </p:cNvGraphicFramePr>
          <p:nvPr/>
        </p:nvGraphicFramePr>
        <p:xfrm>
          <a:off x="838199" y="2008094"/>
          <a:ext cx="10515600" cy="3980331"/>
        </p:xfrm>
        <a:graphic>
          <a:graphicData uri="http://schemas.openxmlformats.org/drawingml/2006/table">
            <a:tbl>
              <a:tblPr firstRow="1" firstCol="1" bandRow="1">
                <a:tableStyleId>{5940675A-B579-460E-94D1-54222C63F5DA}</a:tableStyleId>
              </a:tblPr>
              <a:tblGrid>
                <a:gridCol w="5257800">
                  <a:extLst>
                    <a:ext uri="{9D8B030D-6E8A-4147-A177-3AD203B41FA5}">
                      <a16:colId xmlns:a16="http://schemas.microsoft.com/office/drawing/2014/main" val="3519512838"/>
                    </a:ext>
                  </a:extLst>
                </a:gridCol>
                <a:gridCol w="5257800">
                  <a:extLst>
                    <a:ext uri="{9D8B030D-6E8A-4147-A177-3AD203B41FA5}">
                      <a16:colId xmlns:a16="http://schemas.microsoft.com/office/drawing/2014/main" val="3451266925"/>
                    </a:ext>
                  </a:extLst>
                </a:gridCol>
              </a:tblGrid>
              <a:tr h="409016">
                <a:tc>
                  <a:txBody>
                    <a:bodyPr/>
                    <a:lstStyle/>
                    <a:p>
                      <a:pPr>
                        <a:lnSpc>
                          <a:spcPct val="107000"/>
                        </a:lnSpc>
                        <a:spcAft>
                          <a:spcPts val="800"/>
                        </a:spcAft>
                      </a:pPr>
                      <a:r>
                        <a:rPr lang="fr-FR" sz="2400" dirty="0">
                          <a:effectLst/>
                        </a:rPr>
                        <a:t>Elle a les </a:t>
                      </a:r>
                      <a:r>
                        <a:rPr lang="fr-FR" sz="2400" dirty="0">
                          <a:solidFill>
                            <a:srgbClr val="00B0F0"/>
                          </a:solidFill>
                          <a:effectLst/>
                        </a:rPr>
                        <a:t>cheveux</a:t>
                      </a:r>
                      <a:r>
                        <a:rPr lang="fr-FR" sz="2400" dirty="0">
                          <a:effectLst/>
                        </a:rPr>
                        <a:t> </a:t>
                      </a:r>
                      <a:r>
                        <a:rPr lang="fr-FR" sz="2400" dirty="0">
                          <a:effectLst/>
                          <a:highlight>
                            <a:srgbClr val="FFFF00"/>
                          </a:highlight>
                        </a:rPr>
                        <a:t>gris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20000"/>
                        <a:lumOff val="80000"/>
                      </a:schemeClr>
                    </a:solidFill>
                  </a:tcPr>
                </a:tc>
                <a:tc rowSpan="3">
                  <a:txBody>
                    <a:bodyPr/>
                    <a:lstStyle/>
                    <a:p>
                      <a:pPr algn="just">
                        <a:lnSpc>
                          <a:spcPct val="107000"/>
                        </a:lnSpc>
                        <a:spcAft>
                          <a:spcPts val="800"/>
                        </a:spcAft>
                      </a:pPr>
                      <a:r>
                        <a:rPr lang="fr-FR" sz="2400" dirty="0">
                          <a:effectLst/>
                        </a:rPr>
                        <a:t>En règle générale, les adjectifs se placent </a:t>
                      </a:r>
                      <a:r>
                        <a:rPr lang="fr-FR" sz="2400" dirty="0">
                          <a:effectLst/>
                          <a:highlight>
                            <a:srgbClr val="FFFF00"/>
                          </a:highlight>
                        </a:rPr>
                        <a:t>après le </a:t>
                      </a:r>
                      <a:r>
                        <a:rPr lang="fr-FR" sz="2400" dirty="0">
                          <a:solidFill>
                            <a:srgbClr val="00B0F0"/>
                          </a:solidFill>
                          <a:effectLst/>
                          <a:highlight>
                            <a:srgbClr val="FFFF00"/>
                          </a:highlight>
                        </a:rPr>
                        <a:t>nom</a:t>
                      </a:r>
                      <a:r>
                        <a:rPr lang="fr-FR" sz="2400" dirty="0">
                          <a:effectLst/>
                        </a:rPr>
                        <a:t>. </a:t>
                      </a:r>
                    </a:p>
                    <a:p>
                      <a:pPr algn="just">
                        <a:lnSpc>
                          <a:spcPct val="107000"/>
                        </a:lnSpc>
                        <a:spcAft>
                          <a:spcPts val="800"/>
                        </a:spcAft>
                      </a:pPr>
                      <a:r>
                        <a:rPr lang="fr-FR" sz="2400" dirty="0">
                          <a:effectLst/>
                        </a:rPr>
                        <a:t>Les couleurs et nationalités sont toujours après le nom.</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20000"/>
                        <a:lumOff val="80000"/>
                      </a:schemeClr>
                    </a:solidFill>
                  </a:tcPr>
                </a:tc>
                <a:extLst>
                  <a:ext uri="{0D108BD9-81ED-4DB2-BD59-A6C34878D82A}">
                    <a16:rowId xmlns:a16="http://schemas.microsoft.com/office/drawing/2014/main" val="1144725704"/>
                  </a:ext>
                </a:extLst>
              </a:tr>
              <a:tr h="409016">
                <a:tc>
                  <a:txBody>
                    <a:bodyPr/>
                    <a:lstStyle/>
                    <a:p>
                      <a:pPr>
                        <a:lnSpc>
                          <a:spcPct val="107000"/>
                        </a:lnSpc>
                        <a:spcAft>
                          <a:spcPts val="800"/>
                        </a:spcAft>
                      </a:pPr>
                      <a:r>
                        <a:rPr lang="fr-FR" sz="2400" dirty="0">
                          <a:effectLst/>
                        </a:rPr>
                        <a:t>Elle a les </a:t>
                      </a:r>
                      <a:r>
                        <a:rPr lang="fr-FR" sz="2400" dirty="0">
                          <a:solidFill>
                            <a:srgbClr val="00B0F0"/>
                          </a:solidFill>
                          <a:effectLst/>
                        </a:rPr>
                        <a:t>yeux</a:t>
                      </a:r>
                      <a:r>
                        <a:rPr lang="fr-FR" sz="2400" dirty="0">
                          <a:effectLst/>
                        </a:rPr>
                        <a:t> </a:t>
                      </a:r>
                      <a:r>
                        <a:rPr lang="fr-FR" sz="2400" dirty="0">
                          <a:effectLst/>
                          <a:highlight>
                            <a:srgbClr val="FFFF00"/>
                          </a:highlight>
                        </a:rPr>
                        <a:t>bleus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20000"/>
                        <a:lumOff val="80000"/>
                      </a:schemeClr>
                    </a:solidFill>
                  </a:tcPr>
                </a:tc>
                <a:tc vMerge="1">
                  <a:txBody>
                    <a:bodyPr/>
                    <a:lstStyle/>
                    <a:p>
                      <a:endParaRPr lang="fr-FR"/>
                    </a:p>
                  </a:txBody>
                  <a:tcPr/>
                </a:tc>
                <a:extLst>
                  <a:ext uri="{0D108BD9-81ED-4DB2-BD59-A6C34878D82A}">
                    <a16:rowId xmlns:a16="http://schemas.microsoft.com/office/drawing/2014/main" val="4117586926"/>
                  </a:ext>
                </a:extLst>
              </a:tr>
              <a:tr h="1117219">
                <a:tc>
                  <a:txBody>
                    <a:bodyPr/>
                    <a:lstStyle/>
                    <a:p>
                      <a:pPr>
                        <a:lnSpc>
                          <a:spcPct val="107000"/>
                        </a:lnSpc>
                        <a:spcAft>
                          <a:spcPts val="800"/>
                        </a:spcAft>
                      </a:pPr>
                      <a:r>
                        <a:rPr lang="fr-FR" sz="2400" dirty="0">
                          <a:effectLst/>
                        </a:rPr>
                        <a:t>C’est une </a:t>
                      </a:r>
                      <a:r>
                        <a:rPr lang="fr-FR" sz="2400" dirty="0">
                          <a:solidFill>
                            <a:srgbClr val="00B0F0"/>
                          </a:solidFill>
                          <a:effectLst/>
                        </a:rPr>
                        <a:t>femme</a:t>
                      </a:r>
                      <a:r>
                        <a:rPr lang="fr-FR" sz="2400" dirty="0">
                          <a:effectLst/>
                        </a:rPr>
                        <a:t> </a:t>
                      </a:r>
                      <a:r>
                        <a:rPr lang="fr-FR" sz="2400" dirty="0">
                          <a:effectLst/>
                          <a:highlight>
                            <a:srgbClr val="FFFF00"/>
                          </a:highlight>
                        </a:rPr>
                        <a:t>politique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20000"/>
                        <a:lumOff val="80000"/>
                      </a:schemeClr>
                    </a:solidFill>
                  </a:tcPr>
                </a:tc>
                <a:tc vMerge="1">
                  <a:txBody>
                    <a:bodyPr/>
                    <a:lstStyle/>
                    <a:p>
                      <a:endParaRPr lang="fr-FR"/>
                    </a:p>
                  </a:txBody>
                  <a:tcPr/>
                </a:tc>
                <a:extLst>
                  <a:ext uri="{0D108BD9-81ED-4DB2-BD59-A6C34878D82A}">
                    <a16:rowId xmlns:a16="http://schemas.microsoft.com/office/drawing/2014/main" val="1632374522"/>
                  </a:ext>
                </a:extLst>
              </a:tr>
              <a:tr h="409016">
                <a:tc>
                  <a:txBody>
                    <a:bodyPr/>
                    <a:lstStyle/>
                    <a:p>
                      <a:pPr>
                        <a:lnSpc>
                          <a:spcPct val="107000"/>
                        </a:lnSpc>
                        <a:spcAft>
                          <a:spcPts val="800"/>
                        </a:spcAft>
                      </a:pPr>
                      <a:r>
                        <a:rPr lang="fr-FR" sz="2400" dirty="0">
                          <a:effectLst/>
                        </a:rPr>
                        <a:t>C’est un </a:t>
                      </a:r>
                      <a:r>
                        <a:rPr lang="fr-FR" sz="2400" dirty="0">
                          <a:effectLst/>
                          <a:highlight>
                            <a:srgbClr val="00FF00"/>
                          </a:highlight>
                        </a:rPr>
                        <a:t>bel</a:t>
                      </a:r>
                      <a:r>
                        <a:rPr lang="fr-FR" sz="2400" dirty="0">
                          <a:effectLst/>
                        </a:rPr>
                        <a:t> </a:t>
                      </a:r>
                      <a:r>
                        <a:rPr lang="fr-FR" sz="2400" dirty="0">
                          <a:solidFill>
                            <a:srgbClr val="00B0F0"/>
                          </a:solidFill>
                          <a:effectLst/>
                        </a:rPr>
                        <a:t>homme</a:t>
                      </a:r>
                      <a:endParaRPr lang="fr-FR" sz="2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rowSpan="5">
                  <a:txBody>
                    <a:bodyPr/>
                    <a:lstStyle/>
                    <a:p>
                      <a:pPr algn="just">
                        <a:lnSpc>
                          <a:spcPct val="107000"/>
                        </a:lnSpc>
                        <a:spcAft>
                          <a:spcPts val="800"/>
                        </a:spcAft>
                      </a:pPr>
                      <a:r>
                        <a:rPr lang="fr-FR" sz="2400" dirty="0">
                          <a:effectLst/>
                        </a:rPr>
                        <a:t>Cependant, certains adjectifs (bon, mauvais, beau, bel, jeune, vieux) se placent </a:t>
                      </a:r>
                      <a:r>
                        <a:rPr lang="fr-FR" sz="2400" dirty="0">
                          <a:effectLst/>
                          <a:highlight>
                            <a:srgbClr val="00FF00"/>
                          </a:highlight>
                        </a:rPr>
                        <a:t>avant le </a:t>
                      </a:r>
                      <a:r>
                        <a:rPr lang="fr-FR" sz="2400" dirty="0">
                          <a:solidFill>
                            <a:srgbClr val="00B0F0"/>
                          </a:solidFill>
                          <a:effectLst/>
                          <a:highlight>
                            <a:srgbClr val="00FF00"/>
                          </a:highlight>
                        </a:rPr>
                        <a:t>nom</a:t>
                      </a:r>
                      <a:r>
                        <a:rPr lang="fr-FR" sz="2400" dirty="0">
                          <a:effectLst/>
                        </a:rPr>
                        <a:t>.</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val="3865025794"/>
                  </a:ext>
                </a:extLst>
              </a:tr>
              <a:tr h="409016">
                <a:tc>
                  <a:txBody>
                    <a:bodyPr/>
                    <a:lstStyle/>
                    <a:p>
                      <a:pPr>
                        <a:lnSpc>
                          <a:spcPct val="107000"/>
                        </a:lnSpc>
                        <a:spcAft>
                          <a:spcPts val="800"/>
                        </a:spcAft>
                      </a:pPr>
                      <a:r>
                        <a:rPr lang="fr-FR" sz="2400" dirty="0">
                          <a:effectLst/>
                        </a:rPr>
                        <a:t>C‘est une </a:t>
                      </a:r>
                      <a:r>
                        <a:rPr lang="fr-FR" sz="2400" dirty="0">
                          <a:effectLst/>
                          <a:highlight>
                            <a:srgbClr val="00FF00"/>
                          </a:highlight>
                        </a:rPr>
                        <a:t>belle</a:t>
                      </a:r>
                      <a:r>
                        <a:rPr lang="fr-FR" sz="2400" dirty="0">
                          <a:effectLst/>
                        </a:rPr>
                        <a:t> </a:t>
                      </a:r>
                      <a:r>
                        <a:rPr lang="fr-FR" sz="2400" dirty="0">
                          <a:solidFill>
                            <a:srgbClr val="00B0F0"/>
                          </a:solidFill>
                          <a:effectLst/>
                        </a:rPr>
                        <a:t>femme</a:t>
                      </a:r>
                      <a:endParaRPr lang="fr-FR" sz="2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vMerge="1">
                  <a:txBody>
                    <a:bodyPr/>
                    <a:lstStyle/>
                    <a:p>
                      <a:endParaRPr lang="fr-FR"/>
                    </a:p>
                  </a:txBody>
                  <a:tcPr/>
                </a:tc>
                <a:extLst>
                  <a:ext uri="{0D108BD9-81ED-4DB2-BD59-A6C34878D82A}">
                    <a16:rowId xmlns:a16="http://schemas.microsoft.com/office/drawing/2014/main" val="4269130779"/>
                  </a:ext>
                </a:extLst>
              </a:tr>
              <a:tr h="409016">
                <a:tc>
                  <a:txBody>
                    <a:bodyPr/>
                    <a:lstStyle/>
                    <a:p>
                      <a:pPr>
                        <a:lnSpc>
                          <a:spcPct val="107000"/>
                        </a:lnSpc>
                        <a:spcAft>
                          <a:spcPts val="800"/>
                        </a:spcAft>
                      </a:pPr>
                      <a:r>
                        <a:rPr lang="fr-FR" sz="2400" dirty="0">
                          <a:effectLst/>
                        </a:rPr>
                        <a:t>Marion est une </a:t>
                      </a:r>
                      <a:r>
                        <a:rPr lang="fr-FR" sz="2400" dirty="0">
                          <a:effectLst/>
                          <a:highlight>
                            <a:srgbClr val="00FF00"/>
                          </a:highlight>
                        </a:rPr>
                        <a:t>bonne</a:t>
                      </a:r>
                      <a:r>
                        <a:rPr lang="fr-FR" sz="2400" dirty="0">
                          <a:effectLst/>
                        </a:rPr>
                        <a:t> </a:t>
                      </a:r>
                      <a:r>
                        <a:rPr lang="fr-FR" sz="2400" dirty="0">
                          <a:solidFill>
                            <a:srgbClr val="00B0F0"/>
                          </a:solidFill>
                          <a:effectLst/>
                        </a:rPr>
                        <a:t>actrice</a:t>
                      </a:r>
                      <a:endParaRPr lang="fr-FR" sz="2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vMerge="1">
                  <a:txBody>
                    <a:bodyPr/>
                    <a:lstStyle/>
                    <a:p>
                      <a:endParaRPr lang="fr-FR"/>
                    </a:p>
                  </a:txBody>
                  <a:tcPr/>
                </a:tc>
                <a:extLst>
                  <a:ext uri="{0D108BD9-81ED-4DB2-BD59-A6C34878D82A}">
                    <a16:rowId xmlns:a16="http://schemas.microsoft.com/office/drawing/2014/main" val="3058958254"/>
                  </a:ext>
                </a:extLst>
              </a:tr>
              <a:tr h="409016">
                <a:tc>
                  <a:txBody>
                    <a:bodyPr/>
                    <a:lstStyle/>
                    <a:p>
                      <a:pPr>
                        <a:lnSpc>
                          <a:spcPct val="107000"/>
                        </a:lnSpc>
                        <a:spcAft>
                          <a:spcPts val="800"/>
                        </a:spcAft>
                      </a:pPr>
                      <a:r>
                        <a:rPr lang="fr-FR" sz="2400" dirty="0">
                          <a:effectLst/>
                        </a:rPr>
                        <a:t>Jean est un </a:t>
                      </a:r>
                      <a:r>
                        <a:rPr lang="fr-FR" sz="2400" dirty="0">
                          <a:effectLst/>
                          <a:highlight>
                            <a:srgbClr val="00FF00"/>
                          </a:highlight>
                        </a:rPr>
                        <a:t>bon</a:t>
                      </a:r>
                      <a:r>
                        <a:rPr lang="fr-FR" sz="2400" dirty="0">
                          <a:effectLst/>
                        </a:rPr>
                        <a:t> </a:t>
                      </a:r>
                      <a:r>
                        <a:rPr lang="fr-FR" sz="2400" dirty="0">
                          <a:solidFill>
                            <a:srgbClr val="00B0F0"/>
                          </a:solidFill>
                          <a:effectLst/>
                        </a:rPr>
                        <a:t>acteur</a:t>
                      </a:r>
                      <a:endParaRPr lang="fr-FR" sz="2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vMerge="1">
                  <a:txBody>
                    <a:bodyPr/>
                    <a:lstStyle/>
                    <a:p>
                      <a:endParaRPr lang="fr-FR"/>
                    </a:p>
                  </a:txBody>
                  <a:tcPr/>
                </a:tc>
                <a:extLst>
                  <a:ext uri="{0D108BD9-81ED-4DB2-BD59-A6C34878D82A}">
                    <a16:rowId xmlns:a16="http://schemas.microsoft.com/office/drawing/2014/main" val="4230895281"/>
                  </a:ext>
                </a:extLst>
              </a:tr>
              <a:tr h="409016">
                <a:tc>
                  <a:txBody>
                    <a:bodyPr/>
                    <a:lstStyle/>
                    <a:p>
                      <a:pPr>
                        <a:lnSpc>
                          <a:spcPct val="107000"/>
                        </a:lnSpc>
                        <a:spcAft>
                          <a:spcPts val="800"/>
                        </a:spcAft>
                      </a:pPr>
                      <a:r>
                        <a:rPr lang="fr-FR" sz="2400" dirty="0">
                          <a:effectLst/>
                        </a:rPr>
                        <a:t>C’est un </a:t>
                      </a:r>
                      <a:r>
                        <a:rPr lang="fr-FR" sz="2400" dirty="0">
                          <a:effectLst/>
                          <a:highlight>
                            <a:srgbClr val="00FF00"/>
                          </a:highlight>
                        </a:rPr>
                        <a:t>jeune</a:t>
                      </a:r>
                      <a:r>
                        <a:rPr lang="fr-FR" sz="2400" dirty="0">
                          <a:effectLst/>
                        </a:rPr>
                        <a:t> </a:t>
                      </a:r>
                      <a:r>
                        <a:rPr lang="fr-FR" sz="2400" dirty="0">
                          <a:solidFill>
                            <a:srgbClr val="00B0F0"/>
                          </a:solidFill>
                          <a:effectLst/>
                        </a:rPr>
                        <a:t>acteur</a:t>
                      </a:r>
                      <a:endParaRPr lang="fr-FR" sz="2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vMerge="1">
                  <a:txBody>
                    <a:bodyPr/>
                    <a:lstStyle/>
                    <a:p>
                      <a:endParaRPr lang="fr-FR"/>
                    </a:p>
                  </a:txBody>
                  <a:tcPr/>
                </a:tc>
                <a:extLst>
                  <a:ext uri="{0D108BD9-81ED-4DB2-BD59-A6C34878D82A}">
                    <a16:rowId xmlns:a16="http://schemas.microsoft.com/office/drawing/2014/main" val="411744606"/>
                  </a:ext>
                </a:extLst>
              </a:tr>
            </a:tbl>
          </a:graphicData>
        </a:graphic>
      </p:graphicFrame>
      <p:graphicFrame>
        <p:nvGraphicFramePr>
          <p:cNvPr id="7" name="Diagramme 6">
            <a:extLst>
              <a:ext uri="{FF2B5EF4-FFF2-40B4-BE49-F238E27FC236}">
                <a16:creationId xmlns:a16="http://schemas.microsoft.com/office/drawing/2014/main" id="{BAE33669-55E1-945C-AC7E-E4F2A646187A}"/>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Cat Kitty Sticker by 궁디팡팡 캣페스타">
            <a:extLst>
              <a:ext uri="{FF2B5EF4-FFF2-40B4-BE49-F238E27FC236}">
                <a16:creationId xmlns:a16="http://schemas.microsoft.com/office/drawing/2014/main" id="{DFB56BE8-ED17-DF96-FAFD-02F9B066CB7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112791" y="4753041"/>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91841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Rectangle 1032">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Peut être une image de 1 personne et texte qui dit ’FRENCH ADJECTIVES Follow us @ acupoffrench In general, French adjectives are placed after the noun they describe. But there are some exceptions! These adjectives are placed BEFORE: BRAGS S B BEAUTY RANK AGE GOODNESS SIZE beau premier jeune bon petit joli deuxième vieux grand etc un beau livre nouveau mauvais meilleur gentil gros un jeune homme long bref le premier jour du mois un bon film 1 ©ACupofFrench2018 Cup of French 2018 un petit chat A CUP ឆ្ញេ FRENCH boiteaufle’">
            <a:extLst>
              <a:ext uri="{FF2B5EF4-FFF2-40B4-BE49-F238E27FC236}">
                <a16:creationId xmlns:a16="http://schemas.microsoft.com/office/drawing/2014/main" id="{CACE47F2-8D24-F4FB-3214-772677E8427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312164" y="695916"/>
            <a:ext cx="5294716" cy="5294716"/>
          </a:xfrm>
          <a:prstGeom prst="rect">
            <a:avLst/>
          </a:prstGeom>
          <a:noFill/>
          <a:extLst>
            <a:ext uri="{909E8E84-426E-40DD-AFC4-6F175D3DCCD1}">
              <a14:hiddenFill xmlns:a14="http://schemas.microsoft.com/office/drawing/2010/main">
                <a:solidFill>
                  <a:srgbClr val="FFFFFF"/>
                </a:solidFill>
              </a14:hiddenFill>
            </a:ext>
          </a:extLst>
        </p:spPr>
      </p:pic>
      <p:cxnSp>
        <p:nvCxnSpPr>
          <p:cNvPr id="1037" name="Straight Connector 1036">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1028" name="Picture 4" descr="2º- LA PLACE DE L'ADJECTIF | Le Baobab Bleu">
            <a:extLst>
              <a:ext uri="{FF2B5EF4-FFF2-40B4-BE49-F238E27FC236}">
                <a16:creationId xmlns:a16="http://schemas.microsoft.com/office/drawing/2014/main" id="{02E5FC61-20FF-A4AF-86CC-AE9A31AFACD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857"/>
          <a:stretch/>
        </p:blipFill>
        <p:spPr bwMode="auto">
          <a:xfrm>
            <a:off x="909341" y="883740"/>
            <a:ext cx="5294715" cy="5090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98275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4953A7-1A43-3E15-00A0-8AB87551C5A7}"/>
              </a:ext>
            </a:extLst>
          </p:cNvPr>
          <p:cNvSpPr>
            <a:spLocks noGrp="1"/>
          </p:cNvSpPr>
          <p:nvPr>
            <p:ph type="title"/>
          </p:nvPr>
        </p:nvSpPr>
        <p:spPr/>
        <p:txBody>
          <a:bodyPr/>
          <a:lstStyle/>
          <a:p>
            <a:r>
              <a:rPr lang="fr-FR" dirty="0"/>
              <a:t>Complétez avec « c’est » ou « elle est » et choisissez la place de l’adjectif.</a:t>
            </a:r>
          </a:p>
        </p:txBody>
      </p:sp>
      <p:pic>
        <p:nvPicPr>
          <p:cNvPr id="4" name="Picture 34" descr="Cheveux ondulés - Audrey Tautou : ses coiffures emblématiques - Elle">
            <a:extLst>
              <a:ext uri="{FF2B5EF4-FFF2-40B4-BE49-F238E27FC236}">
                <a16:creationId xmlns:a16="http://schemas.microsoft.com/office/drawing/2014/main" id="{EBA11DBE-EB04-AF92-B75E-37C479F991A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221809" y="1160394"/>
            <a:ext cx="1219086" cy="1570035"/>
          </a:xfrm>
          <a:prstGeom prst="rect">
            <a:avLst/>
          </a:prstGeom>
          <a:noFill/>
          <a:ln>
            <a:noFill/>
          </a:ln>
        </p:spPr>
      </p:pic>
      <p:sp>
        <p:nvSpPr>
          <p:cNvPr id="8" name="ZoneTexte 7">
            <a:extLst>
              <a:ext uri="{FF2B5EF4-FFF2-40B4-BE49-F238E27FC236}">
                <a16:creationId xmlns:a16="http://schemas.microsoft.com/office/drawing/2014/main" id="{C6815E2F-BE97-59F0-62FD-4FD852408D5C}"/>
              </a:ext>
            </a:extLst>
          </p:cNvPr>
          <p:cNvSpPr txBox="1"/>
          <p:nvPr/>
        </p:nvSpPr>
        <p:spPr>
          <a:xfrm>
            <a:off x="3048544" y="2796679"/>
            <a:ext cx="7493950" cy="1394997"/>
          </a:xfrm>
          <a:prstGeom prst="rect">
            <a:avLst/>
          </a:prstGeom>
          <a:noFill/>
        </p:spPr>
        <p:txBody>
          <a:bodyPr wrap="square">
            <a:spAutoFit/>
          </a:bodyPr>
          <a:lstStyle/>
          <a:p>
            <a:pPr algn="just">
              <a:lnSpc>
                <a:spcPct val="107000"/>
              </a:lnSpc>
              <a:spcAft>
                <a:spcPts val="80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________ Audrey Tautou. ________ une </a:t>
            </a:r>
            <a:r>
              <a:rPr lang="fr-FR" sz="2000" i="1" dirty="0">
                <a:effectLst/>
                <a:latin typeface="Calibri" panose="020F0502020204030204" pitchFamily="34" charset="0"/>
                <a:ea typeface="Calibri" panose="020F0502020204030204" pitchFamily="34" charset="0"/>
                <a:cs typeface="Times New Roman" panose="02020603050405020304" pitchFamily="18" charset="0"/>
              </a:rPr>
              <a:t>française</a:t>
            </a:r>
            <a:r>
              <a:rPr lang="fr-FR" sz="2000" dirty="0">
                <a:effectLst/>
                <a:latin typeface="Calibri" panose="020F0502020204030204" pitchFamily="34" charset="0"/>
                <a:ea typeface="Calibri" panose="020F0502020204030204" pitchFamily="34" charset="0"/>
                <a:cs typeface="Times New Roman" panose="02020603050405020304" pitchFamily="18" charset="0"/>
              </a:rPr>
              <a:t> actrice </a:t>
            </a:r>
            <a:r>
              <a:rPr lang="fr-FR" sz="2000" i="1" dirty="0">
                <a:effectLst/>
                <a:latin typeface="Calibri" panose="020F0502020204030204" pitchFamily="34" charset="0"/>
                <a:ea typeface="Calibri" panose="020F0502020204030204" pitchFamily="34" charset="0"/>
                <a:cs typeface="Times New Roman" panose="02020603050405020304" pitchFamily="18" charset="0"/>
              </a:rPr>
              <a:t>française</a:t>
            </a:r>
            <a:r>
              <a:rPr lang="fr-FR" sz="2000" dirty="0">
                <a:effectLst/>
                <a:latin typeface="Calibri" panose="020F0502020204030204" pitchFamily="34" charset="0"/>
                <a:ea typeface="Calibri" panose="020F0502020204030204" pitchFamily="34" charset="0"/>
                <a:cs typeface="Times New Roman" panose="02020603050405020304" pitchFamily="18" charset="0"/>
              </a:rPr>
              <a:t>. ________ petite et brune. Elle a les </a:t>
            </a:r>
            <a:r>
              <a:rPr lang="fr-FR" sz="2000" i="1" dirty="0">
                <a:effectLst/>
                <a:latin typeface="Calibri" panose="020F0502020204030204" pitchFamily="34" charset="0"/>
                <a:ea typeface="Calibri" panose="020F0502020204030204" pitchFamily="34" charset="0"/>
                <a:cs typeface="Times New Roman" panose="02020603050405020304" pitchFamily="18" charset="0"/>
              </a:rPr>
              <a:t>marron</a:t>
            </a:r>
            <a:r>
              <a:rPr lang="fr-FR" sz="2000" dirty="0">
                <a:effectLst/>
                <a:latin typeface="Calibri" panose="020F0502020204030204" pitchFamily="34" charset="0"/>
                <a:ea typeface="Calibri" panose="020F0502020204030204" pitchFamily="34" charset="0"/>
                <a:cs typeface="Times New Roman" panose="02020603050405020304" pitchFamily="18" charset="0"/>
              </a:rPr>
              <a:t> yeux </a:t>
            </a:r>
            <a:r>
              <a:rPr lang="fr-FR" sz="2000" i="1" dirty="0">
                <a:effectLst/>
                <a:latin typeface="Calibri" panose="020F0502020204030204" pitchFamily="34" charset="0"/>
                <a:ea typeface="Calibri" panose="020F0502020204030204" pitchFamily="34" charset="0"/>
                <a:cs typeface="Times New Roman" panose="02020603050405020304" pitchFamily="18" charset="0"/>
              </a:rPr>
              <a:t>marron</a:t>
            </a:r>
            <a:r>
              <a:rPr lang="fr-FR" sz="2000" dirty="0">
                <a:effectLst/>
                <a:latin typeface="Calibri" panose="020F0502020204030204" pitchFamily="34" charset="0"/>
                <a:ea typeface="Calibri" panose="020F0502020204030204" pitchFamily="34" charset="0"/>
                <a:cs typeface="Times New Roman" panose="02020603050405020304" pitchFamily="18" charset="0"/>
              </a:rPr>
              <a:t>. ________ une </a:t>
            </a:r>
            <a:r>
              <a:rPr lang="fr-FR" sz="2000" i="1" dirty="0">
                <a:effectLst/>
                <a:latin typeface="Calibri" panose="020F0502020204030204" pitchFamily="34" charset="0"/>
                <a:ea typeface="Calibri" panose="020F0502020204030204" pitchFamily="34" charset="0"/>
                <a:cs typeface="Times New Roman" panose="02020603050405020304" pitchFamily="18" charset="0"/>
              </a:rPr>
              <a:t>sympathique</a:t>
            </a:r>
            <a:r>
              <a:rPr lang="fr-FR" sz="2000" dirty="0">
                <a:effectLst/>
                <a:latin typeface="Calibri" panose="020F0502020204030204" pitchFamily="34" charset="0"/>
                <a:ea typeface="Calibri" panose="020F0502020204030204" pitchFamily="34" charset="0"/>
                <a:cs typeface="Times New Roman" panose="02020603050405020304" pitchFamily="18" charset="0"/>
              </a:rPr>
              <a:t> femme </a:t>
            </a:r>
            <a:r>
              <a:rPr lang="fr-FR" sz="2000" i="1" dirty="0">
                <a:effectLst/>
                <a:latin typeface="Calibri" panose="020F0502020204030204" pitchFamily="34" charset="0"/>
                <a:ea typeface="Calibri" panose="020F0502020204030204" pitchFamily="34" charset="0"/>
                <a:cs typeface="Times New Roman" panose="02020603050405020304" pitchFamily="18" charset="0"/>
              </a:rPr>
              <a:t>sympathique</a:t>
            </a:r>
            <a:r>
              <a:rPr lang="fr-FR" sz="2000" dirty="0">
                <a:effectLst/>
                <a:latin typeface="Calibri" panose="020F0502020204030204" pitchFamily="34" charset="0"/>
                <a:ea typeface="Calibri" panose="020F0502020204030204" pitchFamily="34" charset="0"/>
                <a:cs typeface="Times New Roman" panose="02020603050405020304" pitchFamily="18" charset="0"/>
              </a:rPr>
              <a:t>. ________ jeune (44 ans). ________ une </a:t>
            </a:r>
            <a:r>
              <a:rPr lang="fr-FR" sz="2000" i="1" dirty="0">
                <a:effectLst/>
                <a:latin typeface="Calibri" panose="020F0502020204030204" pitchFamily="34" charset="0"/>
                <a:ea typeface="Calibri" panose="020F0502020204030204" pitchFamily="34" charset="0"/>
                <a:cs typeface="Times New Roman" panose="02020603050405020304" pitchFamily="18" charset="0"/>
              </a:rPr>
              <a:t>belle</a:t>
            </a:r>
            <a:r>
              <a:rPr lang="fr-FR" sz="2000" dirty="0">
                <a:effectLst/>
                <a:latin typeface="Calibri" panose="020F0502020204030204" pitchFamily="34" charset="0"/>
                <a:ea typeface="Calibri" panose="020F0502020204030204" pitchFamily="34" charset="0"/>
                <a:cs typeface="Times New Roman" panose="02020603050405020304" pitchFamily="18" charset="0"/>
              </a:rPr>
              <a:t> femme </a:t>
            </a:r>
            <a:r>
              <a:rPr lang="fr-FR" sz="2000" i="1" dirty="0">
                <a:effectLst/>
                <a:latin typeface="Calibri" panose="020F0502020204030204" pitchFamily="34" charset="0"/>
                <a:ea typeface="Calibri" panose="020F0502020204030204" pitchFamily="34" charset="0"/>
                <a:cs typeface="Times New Roman" panose="02020603050405020304" pitchFamily="18" charset="0"/>
              </a:rPr>
              <a:t>belle</a:t>
            </a:r>
            <a:r>
              <a:rPr lang="fr-FR" sz="20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9" name="ZoneTexte 8">
            <a:extLst>
              <a:ext uri="{FF2B5EF4-FFF2-40B4-BE49-F238E27FC236}">
                <a16:creationId xmlns:a16="http://schemas.microsoft.com/office/drawing/2014/main" id="{98683FA0-4586-2BA8-F630-D16C558DBD1E}"/>
              </a:ext>
            </a:extLst>
          </p:cNvPr>
          <p:cNvSpPr txBox="1"/>
          <p:nvPr/>
        </p:nvSpPr>
        <p:spPr>
          <a:xfrm>
            <a:off x="3048544" y="4257926"/>
            <a:ext cx="7493950" cy="1826910"/>
          </a:xfrm>
          <a:prstGeom prst="rect">
            <a:avLst/>
          </a:prstGeom>
          <a:noFill/>
        </p:spPr>
        <p:txBody>
          <a:bodyPr wrap="square">
            <a:spAutoFit/>
          </a:bodyPr>
          <a:lstStyle/>
          <a:p>
            <a:pPr algn="just">
              <a:lnSpc>
                <a:spcPct val="107000"/>
              </a:lnSpc>
              <a:spcAft>
                <a:spcPts val="800"/>
              </a:spcAft>
            </a:pP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Correction</a:t>
            </a:r>
            <a:r>
              <a:rPr lang="fr-FR" sz="2000" dirty="0">
                <a:solidFill>
                  <a:srgbClr val="00B0F0"/>
                </a:solidFill>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r>
              <a:rPr lang="fr-FR" sz="20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C’est</a:t>
            </a: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Audrey Tautou. </a:t>
            </a:r>
            <a:r>
              <a:rPr lang="fr-FR" sz="20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C’est</a:t>
            </a: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une </a:t>
            </a:r>
            <a:r>
              <a:rPr lang="fr-FR" sz="2000" i="1" strike="sngStrik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française</a:t>
            </a: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actrice </a:t>
            </a:r>
            <a:r>
              <a:rPr lang="fr-FR" sz="2000" i="1"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française</a:t>
            </a: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a:t>
            </a:r>
            <a:r>
              <a:rPr lang="fr-FR" sz="2000" dirty="0">
                <a:solidFill>
                  <a:srgbClr val="00B0F0"/>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Elle est</a:t>
            </a: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petite et brune. Elle a les </a:t>
            </a:r>
            <a:r>
              <a:rPr lang="fr-FR" sz="2000" i="1" strike="sngStrik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marron</a:t>
            </a: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yeux </a:t>
            </a:r>
            <a:r>
              <a:rPr lang="fr-FR" sz="2000" i="1"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marron</a:t>
            </a: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a:t>
            </a:r>
            <a:r>
              <a:rPr lang="fr-FR" sz="20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C’est</a:t>
            </a: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une </a:t>
            </a:r>
            <a:r>
              <a:rPr lang="fr-FR" sz="2000" i="1" strike="sngStrik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sympathique</a:t>
            </a: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femme </a:t>
            </a:r>
            <a:r>
              <a:rPr lang="fr-FR" sz="2000" i="1"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sympathique</a:t>
            </a: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a:t>
            </a:r>
            <a:r>
              <a:rPr lang="fr-FR" sz="2000" dirty="0">
                <a:solidFill>
                  <a:srgbClr val="00B0F0"/>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Elle est</a:t>
            </a: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jeune (44 ans). </a:t>
            </a:r>
            <a:r>
              <a:rPr lang="fr-FR" sz="20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C’est</a:t>
            </a: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une </a:t>
            </a:r>
            <a:r>
              <a:rPr lang="fr-FR" sz="2000" i="1"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belle</a:t>
            </a: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femme </a:t>
            </a:r>
            <a:r>
              <a:rPr lang="fr-FR" sz="2000" i="1" strike="sngStrik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belle</a:t>
            </a: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2053" name="Picture 5" descr="Le Fabuleux destin d'Amélie Poulain en DVD : Le Fabuleux destin d'Amélie  Poulain - DVD Haute-Définition - AlloCiné">
            <a:extLst>
              <a:ext uri="{FF2B5EF4-FFF2-40B4-BE49-F238E27FC236}">
                <a16:creationId xmlns:a16="http://schemas.microsoft.com/office/drawing/2014/main" id="{CA21E38A-D9C6-CABA-B1C2-34200D8075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709" y="2354082"/>
            <a:ext cx="2855766" cy="38076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2">
            <a:extLst>
              <a:ext uri="{FF2B5EF4-FFF2-40B4-BE49-F238E27FC236}">
                <a16:creationId xmlns:a16="http://schemas.microsoft.com/office/drawing/2014/main" id="{5EDA492E-E2AC-4865-04DD-DF5DEC8249D3}"/>
              </a:ext>
            </a:extLst>
          </p:cNvPr>
          <p:cNvGraphicFramePr/>
          <p:nvPr>
            <p:extLst>
              <p:ext uri="{D42A27DB-BD31-4B8C-83A1-F6EECF244321}">
                <p14:modId xmlns:p14="http://schemas.microsoft.com/office/powerpoint/2010/main" val="2335864079"/>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30318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4">
            <a:extLst>
              <a:ext uri="{FF2B5EF4-FFF2-40B4-BE49-F238E27FC236}">
                <a16:creationId xmlns:a16="http://schemas.microsoft.com/office/drawing/2014/main" id="{F1E0B4D2-290A-8790-A90E-89AF1E8CDD6B}"/>
              </a:ext>
            </a:extLst>
          </p:cNvPr>
          <p:cNvPicPr>
            <a:picLocks noChangeAspect="1"/>
          </p:cNvPicPr>
          <p:nvPr/>
        </p:nvPicPr>
        <p:blipFill>
          <a:blip r:embed="rId2"/>
          <a:stretch>
            <a:fillRect/>
          </a:stretch>
        </p:blipFill>
        <p:spPr>
          <a:xfrm>
            <a:off x="295048" y="435292"/>
            <a:ext cx="11533369" cy="4274151"/>
          </a:xfrm>
          <a:prstGeom prst="rect">
            <a:avLst/>
          </a:prstGeom>
        </p:spPr>
      </p:pic>
      <p:sp>
        <p:nvSpPr>
          <p:cNvPr id="5" name="ZoneTexte 4">
            <a:extLst>
              <a:ext uri="{FF2B5EF4-FFF2-40B4-BE49-F238E27FC236}">
                <a16:creationId xmlns:a16="http://schemas.microsoft.com/office/drawing/2014/main" id="{2A14073E-C86A-7A53-9986-04CD6A4BF849}"/>
              </a:ext>
            </a:extLst>
          </p:cNvPr>
          <p:cNvSpPr txBox="1"/>
          <p:nvPr/>
        </p:nvSpPr>
        <p:spPr>
          <a:xfrm>
            <a:off x="295048" y="5067158"/>
            <a:ext cx="6097088" cy="923330"/>
          </a:xfrm>
          <a:prstGeom prst="rect">
            <a:avLst/>
          </a:prstGeom>
          <a:noFill/>
        </p:spPr>
        <p:txBody>
          <a:bodyPr wrap="square">
            <a:spAutoFit/>
          </a:bodyPr>
          <a:lstStyle/>
          <a:p>
            <a:r>
              <a:rPr lang="fr-FR" dirty="0">
                <a:hlinkClick r:id="rId3"/>
              </a:rPr>
              <a:t>https://www.youtube.com/watch?v=4bPGxLxogvw</a:t>
            </a:r>
            <a:endParaRPr lang="fr-FR" dirty="0"/>
          </a:p>
          <a:p>
            <a:endParaRPr lang="fr-FR" dirty="0"/>
          </a:p>
          <a:p>
            <a:r>
              <a:rPr lang="fr-FR" dirty="0">
                <a:hlinkClick r:id="rId4"/>
              </a:rPr>
              <a:t>https://www.youtube.com/watch?v=zlsk8bY9ypg</a:t>
            </a:r>
            <a:endParaRPr lang="fr-FR" dirty="0"/>
          </a:p>
        </p:txBody>
      </p:sp>
      <p:graphicFrame>
        <p:nvGraphicFramePr>
          <p:cNvPr id="2" name="Diagramme 1">
            <a:extLst>
              <a:ext uri="{FF2B5EF4-FFF2-40B4-BE49-F238E27FC236}">
                <a16:creationId xmlns:a16="http://schemas.microsoft.com/office/drawing/2014/main" id="{B45D3E1F-4B30-853D-BB76-2E4330420A5A}"/>
              </a:ext>
            </a:extLst>
          </p:cNvPr>
          <p:cNvGraphicFramePr/>
          <p:nvPr>
            <p:extLst>
              <p:ext uri="{D42A27DB-BD31-4B8C-83A1-F6EECF244321}">
                <p14:modId xmlns:p14="http://schemas.microsoft.com/office/powerpoint/2010/main" val="2335864079"/>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1519631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07F1E1-2C19-F6B8-0964-47D2FCD5EC4E}"/>
              </a:ext>
            </a:extLst>
          </p:cNvPr>
          <p:cNvSpPr>
            <a:spLocks noGrp="1"/>
          </p:cNvSpPr>
          <p:nvPr>
            <p:ph type="title"/>
          </p:nvPr>
        </p:nvSpPr>
        <p:spPr>
          <a:xfrm>
            <a:off x="630935" y="639520"/>
            <a:ext cx="11343348" cy="585830"/>
          </a:xfrm>
        </p:spPr>
        <p:txBody>
          <a:bodyPr vert="horz" lIns="91440" tIns="45720" rIns="91440" bIns="45720" rtlCol="0" anchor="b">
            <a:normAutofit fontScale="90000"/>
          </a:bodyPr>
          <a:lstStyle/>
          <a:p>
            <a:r>
              <a:rPr lang="en-US" sz="3800" kern="1200" dirty="0">
                <a:solidFill>
                  <a:schemeClr val="tx1"/>
                </a:solidFill>
                <a:latin typeface="+mj-lt"/>
                <a:ea typeface="+mj-ea"/>
                <a:cs typeface="+mj-cs"/>
              </a:rPr>
              <a:t>V. </a:t>
            </a:r>
            <a:r>
              <a:rPr lang="en-US" sz="3800" kern="1200" dirty="0" err="1">
                <a:solidFill>
                  <a:schemeClr val="tx1"/>
                </a:solidFill>
                <a:latin typeface="+mj-lt"/>
                <a:ea typeface="+mj-ea"/>
                <a:cs typeface="+mj-cs"/>
              </a:rPr>
              <a:t>Grammaire</a:t>
            </a:r>
            <a:r>
              <a:rPr lang="en-US" sz="3800" kern="1200" dirty="0">
                <a:solidFill>
                  <a:schemeClr val="tx1"/>
                </a:solidFill>
                <a:latin typeface="+mj-lt"/>
                <a:ea typeface="+mj-ea"/>
                <a:cs typeface="+mj-cs"/>
              </a:rPr>
              <a:t> (5): les </a:t>
            </a:r>
            <a:r>
              <a:rPr lang="en-US" sz="3800" kern="1200" dirty="0" err="1">
                <a:solidFill>
                  <a:schemeClr val="tx1"/>
                </a:solidFill>
                <a:latin typeface="+mj-lt"/>
                <a:ea typeface="+mj-ea"/>
                <a:cs typeface="+mj-cs"/>
              </a:rPr>
              <a:t>adjectifs</a:t>
            </a:r>
            <a:r>
              <a:rPr lang="en-US" sz="3800" kern="1200" dirty="0">
                <a:solidFill>
                  <a:schemeClr val="tx1"/>
                </a:solidFill>
                <a:latin typeface="+mj-lt"/>
                <a:ea typeface="+mj-ea"/>
                <a:cs typeface="+mj-cs"/>
              </a:rPr>
              <a:t> </a:t>
            </a:r>
            <a:r>
              <a:rPr lang="en-US" sz="3800" kern="1200" dirty="0" err="1">
                <a:solidFill>
                  <a:schemeClr val="tx1"/>
                </a:solidFill>
                <a:latin typeface="+mj-lt"/>
                <a:ea typeface="+mj-ea"/>
                <a:cs typeface="+mj-cs"/>
              </a:rPr>
              <a:t>possessifs</a:t>
            </a:r>
            <a:endParaRPr lang="en-US" sz="3800" kern="1200" dirty="0">
              <a:solidFill>
                <a:schemeClr val="tx1"/>
              </a:solidFill>
              <a:latin typeface="+mj-lt"/>
              <a:ea typeface="+mj-ea"/>
              <a:cs typeface="+mj-cs"/>
            </a:endParaRPr>
          </a:p>
        </p:txBody>
      </p:sp>
      <p:graphicFrame>
        <p:nvGraphicFramePr>
          <p:cNvPr id="4" name="Espace réservé du contenu 3">
            <a:extLst>
              <a:ext uri="{FF2B5EF4-FFF2-40B4-BE49-F238E27FC236}">
                <a16:creationId xmlns:a16="http://schemas.microsoft.com/office/drawing/2014/main" id="{00D5FE50-99A0-9971-EEB4-E0E909B142BE}"/>
              </a:ext>
            </a:extLst>
          </p:cNvPr>
          <p:cNvGraphicFramePr>
            <a:graphicFrameLocks noGrp="1"/>
          </p:cNvGraphicFramePr>
          <p:nvPr>
            <p:ph idx="1"/>
          </p:nvPr>
        </p:nvGraphicFramePr>
        <p:xfrm>
          <a:off x="782314" y="1875278"/>
          <a:ext cx="7875034" cy="3705978"/>
        </p:xfrm>
        <a:graphic>
          <a:graphicData uri="http://schemas.openxmlformats.org/drawingml/2006/table">
            <a:tbl>
              <a:tblPr firstRow="1" firstCol="1" bandRow="1"/>
              <a:tblGrid>
                <a:gridCol w="2101727">
                  <a:extLst>
                    <a:ext uri="{9D8B030D-6E8A-4147-A177-3AD203B41FA5}">
                      <a16:colId xmlns:a16="http://schemas.microsoft.com/office/drawing/2014/main" val="940538783"/>
                    </a:ext>
                  </a:extLst>
                </a:gridCol>
                <a:gridCol w="1598433">
                  <a:extLst>
                    <a:ext uri="{9D8B030D-6E8A-4147-A177-3AD203B41FA5}">
                      <a16:colId xmlns:a16="http://schemas.microsoft.com/office/drawing/2014/main" val="3198188368"/>
                    </a:ext>
                  </a:extLst>
                </a:gridCol>
                <a:gridCol w="1716771">
                  <a:extLst>
                    <a:ext uri="{9D8B030D-6E8A-4147-A177-3AD203B41FA5}">
                      <a16:colId xmlns:a16="http://schemas.microsoft.com/office/drawing/2014/main" val="351667104"/>
                    </a:ext>
                  </a:extLst>
                </a:gridCol>
                <a:gridCol w="1379924">
                  <a:extLst>
                    <a:ext uri="{9D8B030D-6E8A-4147-A177-3AD203B41FA5}">
                      <a16:colId xmlns:a16="http://schemas.microsoft.com/office/drawing/2014/main" val="4210311211"/>
                    </a:ext>
                  </a:extLst>
                </a:gridCol>
                <a:gridCol w="1078179">
                  <a:extLst>
                    <a:ext uri="{9D8B030D-6E8A-4147-A177-3AD203B41FA5}">
                      <a16:colId xmlns:a16="http://schemas.microsoft.com/office/drawing/2014/main" val="1235032916"/>
                    </a:ext>
                  </a:extLst>
                </a:gridCol>
              </a:tblGrid>
              <a:tr h="315596">
                <a:tc>
                  <a:txBody>
                    <a:bodyPr/>
                    <a:lstStyle/>
                    <a:p>
                      <a:pPr algn="ctr" fontAlgn="t">
                        <a:lnSpc>
                          <a:spcPct val="107000"/>
                        </a:lnSpc>
                        <a:spcBef>
                          <a:spcPts val="0"/>
                        </a:spcBef>
                        <a:spcAft>
                          <a:spcPts val="800"/>
                        </a:spcAft>
                      </a:pPr>
                      <a:r>
                        <a:rPr lang="fr-FR" sz="2000" b="1" i="0" u="none" strike="noStrike" dirty="0">
                          <a:effectLst/>
                          <a:latin typeface="Calibri" panose="020F0502020204030204" pitchFamily="34" charset="0"/>
                          <a:ea typeface="Calibri" panose="020F0502020204030204" pitchFamily="34" charset="0"/>
                          <a:cs typeface="Times New Roman" panose="02020603050405020304" pitchFamily="18" charset="0"/>
                        </a:rPr>
                        <a:t> </a:t>
                      </a:r>
                      <a:endParaRPr lang="fr-FR" sz="3300" b="0" i="0" u="none" strike="noStrike" dirty="0">
                        <a:effectLst/>
                        <a:latin typeface="Arial" panose="020B0604020202020204" pitchFamily="34" charset="0"/>
                      </a:endParaRPr>
                    </a:p>
                  </a:txBody>
                  <a:tcPr marL="124407" marR="124407" marT="17278" marB="0">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gn="ctr" fontAlgn="t">
                        <a:lnSpc>
                          <a:spcPct val="107000"/>
                        </a:lnSpc>
                        <a:spcBef>
                          <a:spcPts val="0"/>
                        </a:spcBef>
                        <a:spcAft>
                          <a:spcPts val="800"/>
                        </a:spcAft>
                      </a:pPr>
                      <a:r>
                        <a:rPr lang="fr-FR" sz="2000" b="1"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Singulier</a:t>
                      </a:r>
                      <a:endParaRPr lang="fr-FR" sz="3300" b="0" i="0" u="none" strike="noStrike">
                        <a:effectLst/>
                        <a:latin typeface="Arial" panose="020B0604020202020204" pitchFamily="34" charset="0"/>
                      </a:endParaRPr>
                    </a:p>
                  </a:txBody>
                  <a:tcPr marL="165876" marR="165876" marT="82939" marB="8293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fr-FR"/>
                    </a:p>
                  </a:txBody>
                  <a:tcPr/>
                </a:tc>
                <a:tc gridSpan="2">
                  <a:txBody>
                    <a:bodyPr/>
                    <a:lstStyle/>
                    <a:p>
                      <a:pPr algn="ctr" fontAlgn="t">
                        <a:lnSpc>
                          <a:spcPct val="107000"/>
                        </a:lnSpc>
                        <a:spcBef>
                          <a:spcPts val="0"/>
                        </a:spcBef>
                        <a:spcAft>
                          <a:spcPts val="800"/>
                        </a:spcAft>
                      </a:pPr>
                      <a:r>
                        <a:rPr lang="fr-FR" sz="2000" b="1" i="0" u="none" strike="noStrike">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Pluriel</a:t>
                      </a:r>
                      <a:endParaRPr lang="fr-FR" sz="3300" b="0" i="0" u="none" strike="noStrike">
                        <a:effectLst/>
                        <a:latin typeface="Arial" panose="020B0604020202020204" pitchFamily="34" charset="0"/>
                      </a:endParaRPr>
                    </a:p>
                  </a:txBody>
                  <a:tcPr marL="165876" marR="165876" marT="82939" marB="8293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fr-FR"/>
                    </a:p>
                  </a:txBody>
                  <a:tcPr/>
                </a:tc>
                <a:extLst>
                  <a:ext uri="{0D108BD9-81ED-4DB2-BD59-A6C34878D82A}">
                    <a16:rowId xmlns:a16="http://schemas.microsoft.com/office/drawing/2014/main" val="3440526549"/>
                  </a:ext>
                </a:extLst>
              </a:tr>
              <a:tr h="176852">
                <a:tc>
                  <a:txBody>
                    <a:bodyPr/>
                    <a:lstStyle/>
                    <a:p>
                      <a:pPr algn="ctr" fontAlgn="t">
                        <a:lnSpc>
                          <a:spcPct val="107000"/>
                        </a:lnSpc>
                        <a:spcBef>
                          <a:spcPts val="0"/>
                        </a:spcBef>
                        <a:spcAft>
                          <a:spcPts val="800"/>
                        </a:spcAft>
                      </a:pPr>
                      <a:r>
                        <a:rPr lang="fr-FR" sz="1500" b="1" i="0" u="none" strike="noStrike" dirty="0">
                          <a:effectLst/>
                          <a:latin typeface="Calibri" panose="020F0502020204030204" pitchFamily="34" charset="0"/>
                          <a:ea typeface="Calibri" panose="020F0502020204030204" pitchFamily="34" charset="0"/>
                          <a:cs typeface="Times New Roman" panose="02020603050405020304" pitchFamily="18" charset="0"/>
                        </a:rPr>
                        <a:t> </a:t>
                      </a:r>
                      <a:endParaRPr lang="fr-FR" sz="3300" b="0" i="0" u="none" strike="noStrike" dirty="0">
                        <a:effectLst/>
                        <a:latin typeface="Arial" panose="020B0604020202020204" pitchFamily="34" charset="0"/>
                      </a:endParaRPr>
                    </a:p>
                  </a:txBody>
                  <a:tcPr marL="124407" marR="124407" marT="17278"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t">
                        <a:lnSpc>
                          <a:spcPct val="107000"/>
                        </a:lnSpc>
                        <a:spcBef>
                          <a:spcPts val="0"/>
                        </a:spcBef>
                        <a:spcAft>
                          <a:spcPts val="800"/>
                        </a:spcAft>
                      </a:pPr>
                      <a:r>
                        <a:rPr lang="fr-FR" sz="1500" b="1" i="0" u="none" strike="noStrike" dirty="0">
                          <a:solidFill>
                            <a:srgbClr val="000000"/>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Masculin</a:t>
                      </a:r>
                      <a:endParaRPr lang="fr-FR" sz="3300" b="0" i="0" u="none" strike="noStrike" dirty="0">
                        <a:effectLst/>
                        <a:highlight>
                          <a:srgbClr val="00FF00"/>
                        </a:highlight>
                        <a:latin typeface="Arial" panose="020B0604020202020204" pitchFamily="34" charset="0"/>
                      </a:endParaRPr>
                    </a:p>
                  </a:txBody>
                  <a:tcPr marL="124407" marR="124407" marT="1727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fontAlgn="t">
                        <a:lnSpc>
                          <a:spcPct val="107000"/>
                        </a:lnSpc>
                        <a:spcBef>
                          <a:spcPts val="0"/>
                        </a:spcBef>
                        <a:spcAft>
                          <a:spcPts val="800"/>
                        </a:spcAft>
                      </a:pPr>
                      <a:r>
                        <a:rPr lang="fr-FR" sz="1500" b="1" i="0" u="none" strike="noStrike"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Féminin</a:t>
                      </a:r>
                      <a:endParaRPr lang="fr-FR" sz="3300" b="0" i="0" u="none" strike="noStrike" dirty="0">
                        <a:effectLst/>
                        <a:highlight>
                          <a:srgbClr val="FFFF00"/>
                        </a:highlight>
                        <a:latin typeface="Arial" panose="020B0604020202020204" pitchFamily="34" charset="0"/>
                      </a:endParaRPr>
                    </a:p>
                  </a:txBody>
                  <a:tcPr marL="124407" marR="124407" marT="1727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fontAlgn="t">
                        <a:lnSpc>
                          <a:spcPct val="107000"/>
                        </a:lnSpc>
                        <a:spcBef>
                          <a:spcPts val="0"/>
                        </a:spcBef>
                        <a:spcAft>
                          <a:spcPts val="800"/>
                        </a:spcAft>
                      </a:pPr>
                      <a:r>
                        <a:rPr lang="fr-FR" sz="1500" b="1"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Masculin</a:t>
                      </a:r>
                      <a:endParaRPr lang="fr-FR" sz="3300" b="0" i="0" u="none" strike="noStrike" dirty="0">
                        <a:effectLst/>
                        <a:latin typeface="Arial" panose="020B0604020202020204" pitchFamily="34" charset="0"/>
                      </a:endParaRPr>
                    </a:p>
                  </a:txBody>
                  <a:tcPr marL="124407" marR="124407" marT="1727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fontAlgn="t">
                        <a:lnSpc>
                          <a:spcPct val="107000"/>
                        </a:lnSpc>
                        <a:spcBef>
                          <a:spcPts val="0"/>
                        </a:spcBef>
                        <a:spcAft>
                          <a:spcPts val="800"/>
                        </a:spcAft>
                      </a:pPr>
                      <a:r>
                        <a:rPr lang="fr-FR" sz="1500" b="1"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Féminin</a:t>
                      </a:r>
                      <a:endParaRPr lang="fr-FR" sz="3300" b="0" i="0" u="none" strike="noStrike" dirty="0">
                        <a:effectLst/>
                        <a:latin typeface="Arial" panose="020B0604020202020204" pitchFamily="34" charset="0"/>
                      </a:endParaRPr>
                    </a:p>
                  </a:txBody>
                  <a:tcPr marL="124407" marR="124407" marT="1727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3605979744"/>
                  </a:ext>
                </a:extLst>
              </a:tr>
              <a:tr h="315596">
                <a:tc>
                  <a:txBody>
                    <a:bodyPr/>
                    <a:lstStyle/>
                    <a:p>
                      <a:pPr algn="just" fontAlgn="t">
                        <a:lnSpc>
                          <a:spcPct val="107000"/>
                        </a:lnSpc>
                        <a:spcBef>
                          <a:spcPts val="0"/>
                        </a:spcBef>
                        <a:spcAft>
                          <a:spcPts val="800"/>
                        </a:spcAft>
                      </a:pP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(c’est à moi)</a:t>
                      </a:r>
                      <a:endParaRPr lang="fr-FR" sz="3300" b="0" i="0" u="none" strike="noStrike" dirty="0">
                        <a:effectLst/>
                        <a:latin typeface="Arial" panose="020B0604020202020204" pitchFamily="34" charset="0"/>
                      </a:endParaRPr>
                    </a:p>
                  </a:txBody>
                  <a:tcPr marL="124407" marR="124407" marT="1727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7000"/>
                        </a:lnSpc>
                        <a:spcBef>
                          <a:spcPts val="0"/>
                        </a:spcBef>
                        <a:spcAft>
                          <a:spcPts val="800"/>
                        </a:spcAft>
                      </a:pPr>
                      <a:r>
                        <a:rPr lang="fr-FR" sz="2000" b="0" i="0" u="none" strike="noStrike" dirty="0">
                          <a:solidFill>
                            <a:srgbClr val="FF0000"/>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mon</a:t>
                      </a: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fr-FR" sz="2000" b="0" i="0" u="none" strike="noStrike" dirty="0">
                          <a:effectLst/>
                          <a:latin typeface="Calibri" panose="020F0502020204030204" pitchFamily="34" charset="0"/>
                          <a:ea typeface="Calibri" panose="020F0502020204030204" pitchFamily="34" charset="0"/>
                          <a:cs typeface="Times New Roman" panose="02020603050405020304" pitchFamily="18" charset="0"/>
                        </a:rPr>
                        <a:t>bras</a:t>
                      </a:r>
                      <a:endParaRPr lang="fr-FR" sz="3300" b="0" i="0" u="none" strike="noStrike" dirty="0">
                        <a:effectLst/>
                        <a:latin typeface="Arial" panose="020B0604020202020204" pitchFamily="34" charset="0"/>
                      </a:endParaRPr>
                    </a:p>
                  </a:txBody>
                  <a:tcPr marL="124407" marR="124407" marT="1727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7000"/>
                        </a:lnSpc>
                        <a:spcBef>
                          <a:spcPts val="0"/>
                        </a:spcBef>
                        <a:spcAft>
                          <a:spcPts val="800"/>
                        </a:spcAft>
                      </a:pPr>
                      <a:r>
                        <a:rPr lang="fr-FR" sz="2000" b="0" i="0" u="none" strike="noStrike" dirty="0">
                          <a:solidFill>
                            <a:srgbClr val="FF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ma</a:t>
                      </a: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fr-FR" sz="2000" b="0" i="0" u="none" strike="noStrike" dirty="0">
                          <a:effectLst/>
                          <a:latin typeface="Calibri" panose="020F0502020204030204" pitchFamily="34" charset="0"/>
                          <a:ea typeface="Calibri" panose="020F0502020204030204" pitchFamily="34" charset="0"/>
                          <a:cs typeface="Times New Roman" panose="02020603050405020304" pitchFamily="18" charset="0"/>
                        </a:rPr>
                        <a:t>jambe*</a:t>
                      </a:r>
                      <a:endParaRPr lang="fr-FR" sz="3300" b="0" i="0" u="none" strike="noStrike" dirty="0">
                        <a:effectLst/>
                        <a:latin typeface="Arial" panose="020B0604020202020204" pitchFamily="34" charset="0"/>
                      </a:endParaRPr>
                    </a:p>
                  </a:txBody>
                  <a:tcPr marL="124407" marR="124407" marT="1727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t">
                        <a:lnSpc>
                          <a:spcPct val="107000"/>
                        </a:lnSpc>
                        <a:spcBef>
                          <a:spcPts val="0"/>
                        </a:spcBef>
                        <a:spcAft>
                          <a:spcPts val="800"/>
                        </a:spcAft>
                      </a:pP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mes </a:t>
                      </a:r>
                      <a:r>
                        <a:rPr lang="fr-FR" sz="2000" b="0" i="0" u="none" strike="noStrike" dirty="0">
                          <a:effectLst/>
                          <a:latin typeface="Calibri" panose="020F0502020204030204" pitchFamily="34" charset="0"/>
                          <a:ea typeface="Calibri" panose="020F0502020204030204" pitchFamily="34" charset="0"/>
                          <a:cs typeface="Times New Roman" panose="02020603050405020304" pitchFamily="18" charset="0"/>
                        </a:rPr>
                        <a:t>bras / jambes</a:t>
                      </a:r>
                      <a:endParaRPr lang="fr-FR" sz="3300" b="0" i="0" u="none" strike="noStrike" dirty="0">
                        <a:effectLst/>
                        <a:latin typeface="Arial" panose="020B0604020202020204" pitchFamily="34" charset="0"/>
                      </a:endParaRPr>
                    </a:p>
                  </a:txBody>
                  <a:tcPr marL="165876" marR="165876" marT="82939" marB="8293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1854290884"/>
                  </a:ext>
                </a:extLst>
              </a:tr>
              <a:tr h="315596">
                <a:tc>
                  <a:txBody>
                    <a:bodyPr/>
                    <a:lstStyle/>
                    <a:p>
                      <a:pPr algn="just" fontAlgn="t">
                        <a:lnSpc>
                          <a:spcPct val="107000"/>
                        </a:lnSpc>
                        <a:spcBef>
                          <a:spcPts val="0"/>
                        </a:spcBef>
                        <a:spcAft>
                          <a:spcPts val="800"/>
                        </a:spcAft>
                      </a:pP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(c’est à toi)</a:t>
                      </a:r>
                      <a:endParaRPr lang="fr-FR" sz="3300" b="0" i="0" u="none" strike="noStrike" dirty="0">
                        <a:effectLst/>
                        <a:latin typeface="Arial" panose="020B0604020202020204" pitchFamily="34" charset="0"/>
                      </a:endParaRPr>
                    </a:p>
                  </a:txBody>
                  <a:tcPr marL="124407" marR="124407" marT="1727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7000"/>
                        </a:lnSpc>
                        <a:spcBef>
                          <a:spcPts val="0"/>
                        </a:spcBef>
                        <a:spcAft>
                          <a:spcPts val="800"/>
                        </a:spcAft>
                      </a:pPr>
                      <a:r>
                        <a:rPr lang="fr-FR" sz="2000" b="0" i="0" u="none" strike="noStrike" dirty="0">
                          <a:solidFill>
                            <a:srgbClr val="FF0000"/>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ton</a:t>
                      </a: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fr-FR" sz="2000" b="0" i="0" u="none" strike="noStrike" dirty="0">
                          <a:effectLst/>
                          <a:latin typeface="Calibri" panose="020F0502020204030204" pitchFamily="34" charset="0"/>
                          <a:ea typeface="Calibri" panose="020F0502020204030204" pitchFamily="34" charset="0"/>
                          <a:cs typeface="Times New Roman" panose="02020603050405020304" pitchFamily="18" charset="0"/>
                        </a:rPr>
                        <a:t>bras</a:t>
                      </a:r>
                      <a:endParaRPr lang="fr-FR" sz="3300" b="0" i="0" u="none" strike="noStrike" dirty="0">
                        <a:effectLst/>
                        <a:latin typeface="Arial" panose="020B0604020202020204" pitchFamily="34" charset="0"/>
                      </a:endParaRPr>
                    </a:p>
                  </a:txBody>
                  <a:tcPr marL="124407" marR="124407" marT="1727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7000"/>
                        </a:lnSpc>
                        <a:spcBef>
                          <a:spcPts val="0"/>
                        </a:spcBef>
                        <a:spcAft>
                          <a:spcPts val="800"/>
                        </a:spcAft>
                      </a:pPr>
                      <a:r>
                        <a:rPr lang="fr-FR" sz="2000" b="0" i="0" u="none" strike="noStrike" dirty="0">
                          <a:solidFill>
                            <a:srgbClr val="FF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ta</a:t>
                      </a: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fr-FR" sz="2000" b="0" i="0" u="none" strike="noStrike" dirty="0">
                          <a:effectLst/>
                          <a:latin typeface="Calibri" panose="020F0502020204030204" pitchFamily="34" charset="0"/>
                          <a:ea typeface="Calibri" panose="020F0502020204030204" pitchFamily="34" charset="0"/>
                          <a:cs typeface="Times New Roman" panose="02020603050405020304" pitchFamily="18" charset="0"/>
                        </a:rPr>
                        <a:t>jambe*</a:t>
                      </a:r>
                      <a:endParaRPr lang="fr-FR" sz="3300" b="0" i="0" u="none" strike="noStrike" dirty="0">
                        <a:effectLst/>
                        <a:latin typeface="Arial" panose="020B0604020202020204" pitchFamily="34" charset="0"/>
                      </a:endParaRPr>
                    </a:p>
                  </a:txBody>
                  <a:tcPr marL="124407" marR="124407" marT="1727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t">
                        <a:lnSpc>
                          <a:spcPct val="107000"/>
                        </a:lnSpc>
                        <a:spcBef>
                          <a:spcPts val="0"/>
                        </a:spcBef>
                        <a:spcAft>
                          <a:spcPts val="800"/>
                        </a:spcAft>
                      </a:pP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tes </a:t>
                      </a:r>
                      <a:r>
                        <a:rPr lang="fr-FR" sz="2000" b="0" i="0" u="none" strike="noStrike" dirty="0">
                          <a:effectLst/>
                          <a:latin typeface="Calibri" panose="020F0502020204030204" pitchFamily="34" charset="0"/>
                          <a:ea typeface="Calibri" panose="020F0502020204030204" pitchFamily="34" charset="0"/>
                          <a:cs typeface="Times New Roman" panose="02020603050405020304" pitchFamily="18" charset="0"/>
                        </a:rPr>
                        <a:t>bras / jambes</a:t>
                      </a:r>
                      <a:endParaRPr lang="fr-FR" sz="3300" b="0" i="0" u="none" strike="noStrike" dirty="0">
                        <a:effectLst/>
                        <a:latin typeface="Arial" panose="020B0604020202020204" pitchFamily="34" charset="0"/>
                      </a:endParaRPr>
                    </a:p>
                  </a:txBody>
                  <a:tcPr marL="165876" marR="165876" marT="82939" marB="8293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3999550706"/>
                  </a:ext>
                </a:extLst>
              </a:tr>
              <a:tr h="423142">
                <a:tc>
                  <a:txBody>
                    <a:bodyPr/>
                    <a:lstStyle/>
                    <a:p>
                      <a:pPr algn="just" fontAlgn="t">
                        <a:lnSpc>
                          <a:spcPct val="107000"/>
                        </a:lnSpc>
                        <a:spcBef>
                          <a:spcPts val="0"/>
                        </a:spcBef>
                        <a:spcAft>
                          <a:spcPts val="800"/>
                        </a:spcAft>
                      </a:pP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(c’est à lui/elle)</a:t>
                      </a:r>
                      <a:endParaRPr lang="fr-FR" sz="3300" b="0" i="0" u="none" strike="noStrike" dirty="0">
                        <a:effectLst/>
                        <a:latin typeface="Arial" panose="020B0604020202020204" pitchFamily="34" charset="0"/>
                      </a:endParaRPr>
                    </a:p>
                  </a:txBody>
                  <a:tcPr marL="124407" marR="124407" marT="1727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7000"/>
                        </a:lnSpc>
                        <a:spcBef>
                          <a:spcPts val="0"/>
                        </a:spcBef>
                        <a:spcAft>
                          <a:spcPts val="800"/>
                        </a:spcAft>
                      </a:pPr>
                      <a:r>
                        <a:rPr lang="fr-FR" sz="2000" b="0" i="0" u="none" strike="noStrike" dirty="0">
                          <a:solidFill>
                            <a:srgbClr val="FF0000"/>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son</a:t>
                      </a: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fr-FR" sz="2000" b="0" i="0" u="none" strike="noStrike" dirty="0">
                          <a:effectLst/>
                          <a:latin typeface="Calibri" panose="020F0502020204030204" pitchFamily="34" charset="0"/>
                          <a:ea typeface="Calibri" panose="020F0502020204030204" pitchFamily="34" charset="0"/>
                          <a:cs typeface="Times New Roman" panose="02020603050405020304" pitchFamily="18" charset="0"/>
                        </a:rPr>
                        <a:t>bras</a:t>
                      </a:r>
                      <a:endParaRPr lang="fr-FR" sz="3300" b="0" i="0" u="none" strike="noStrike" dirty="0">
                        <a:effectLst/>
                        <a:latin typeface="Arial" panose="020B0604020202020204" pitchFamily="34" charset="0"/>
                      </a:endParaRPr>
                    </a:p>
                  </a:txBody>
                  <a:tcPr marL="124407" marR="124407" marT="1727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7000"/>
                        </a:lnSpc>
                        <a:spcBef>
                          <a:spcPts val="0"/>
                        </a:spcBef>
                        <a:spcAft>
                          <a:spcPts val="800"/>
                        </a:spcAft>
                      </a:pPr>
                      <a:r>
                        <a:rPr lang="fr-FR" sz="2000" b="0" i="0" u="none" strike="noStrike" dirty="0">
                          <a:solidFill>
                            <a:srgbClr val="FF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sa</a:t>
                      </a: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fr-FR" sz="2000" b="0" i="0" u="none" strike="noStrike" dirty="0">
                          <a:effectLst/>
                          <a:latin typeface="Calibri" panose="020F0502020204030204" pitchFamily="34" charset="0"/>
                          <a:ea typeface="Calibri" panose="020F0502020204030204" pitchFamily="34" charset="0"/>
                          <a:cs typeface="Times New Roman" panose="02020603050405020304" pitchFamily="18" charset="0"/>
                        </a:rPr>
                        <a:t>jambe*</a:t>
                      </a:r>
                      <a:endParaRPr lang="fr-FR" sz="3300" b="0" i="0" u="none" strike="noStrike" dirty="0">
                        <a:effectLst/>
                        <a:latin typeface="Arial" panose="020B0604020202020204" pitchFamily="34" charset="0"/>
                      </a:endParaRPr>
                    </a:p>
                  </a:txBody>
                  <a:tcPr marL="124407" marR="124407" marT="1727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t">
                        <a:lnSpc>
                          <a:spcPct val="107000"/>
                        </a:lnSpc>
                        <a:spcBef>
                          <a:spcPts val="0"/>
                        </a:spcBef>
                        <a:spcAft>
                          <a:spcPts val="800"/>
                        </a:spcAft>
                      </a:pP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ses </a:t>
                      </a:r>
                      <a:r>
                        <a:rPr lang="fr-FR" sz="2000" b="0" i="0" u="none" strike="noStrike" dirty="0">
                          <a:effectLst/>
                          <a:latin typeface="Calibri" panose="020F0502020204030204" pitchFamily="34" charset="0"/>
                          <a:ea typeface="Calibri" panose="020F0502020204030204" pitchFamily="34" charset="0"/>
                          <a:cs typeface="Times New Roman" panose="02020603050405020304" pitchFamily="18" charset="0"/>
                        </a:rPr>
                        <a:t>bras / jambes</a:t>
                      </a:r>
                      <a:endParaRPr lang="fr-FR" sz="3300" b="0" i="0" u="none" strike="noStrike" dirty="0">
                        <a:effectLst/>
                        <a:latin typeface="Arial" panose="020B0604020202020204" pitchFamily="34" charset="0"/>
                      </a:endParaRPr>
                    </a:p>
                  </a:txBody>
                  <a:tcPr marL="165876" marR="165876" marT="82939" marB="8293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3899237858"/>
                  </a:ext>
                </a:extLst>
              </a:tr>
              <a:tr h="315596">
                <a:tc>
                  <a:txBody>
                    <a:bodyPr/>
                    <a:lstStyle/>
                    <a:p>
                      <a:pPr algn="just" fontAlgn="t">
                        <a:lnSpc>
                          <a:spcPct val="107000"/>
                        </a:lnSpc>
                        <a:spcBef>
                          <a:spcPts val="0"/>
                        </a:spcBef>
                        <a:spcAft>
                          <a:spcPts val="800"/>
                        </a:spcAft>
                      </a:pP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(c’est à nous)</a:t>
                      </a:r>
                      <a:endParaRPr lang="fr-FR" sz="3300" b="0" i="0" u="none" strike="noStrike" dirty="0">
                        <a:effectLst/>
                        <a:latin typeface="Arial" panose="020B0604020202020204" pitchFamily="34" charset="0"/>
                      </a:endParaRPr>
                    </a:p>
                  </a:txBody>
                  <a:tcPr marL="124407" marR="124407" marT="1727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t">
                        <a:lnSpc>
                          <a:spcPct val="107000"/>
                        </a:lnSpc>
                        <a:spcBef>
                          <a:spcPts val="0"/>
                        </a:spcBef>
                        <a:spcAft>
                          <a:spcPts val="800"/>
                        </a:spcAft>
                      </a:pP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notre </a:t>
                      </a:r>
                      <a:r>
                        <a:rPr lang="fr-FR" sz="2000" b="0" i="0" u="none" strike="noStrike" dirty="0">
                          <a:effectLst/>
                          <a:latin typeface="Calibri" panose="020F0502020204030204" pitchFamily="34" charset="0"/>
                          <a:ea typeface="Calibri" panose="020F0502020204030204" pitchFamily="34" charset="0"/>
                          <a:cs typeface="Times New Roman" panose="02020603050405020304" pitchFamily="18" charset="0"/>
                        </a:rPr>
                        <a:t>bras / jambe</a:t>
                      </a:r>
                      <a:endParaRPr lang="fr-FR" sz="3300" b="0" i="0" u="none" strike="noStrike" dirty="0">
                        <a:effectLst/>
                        <a:latin typeface="Arial" panose="020B0604020202020204" pitchFamily="34" charset="0"/>
                      </a:endParaRPr>
                    </a:p>
                  </a:txBody>
                  <a:tcPr marL="165876" marR="165876" marT="82939" marB="8293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gn="ctr" fontAlgn="t">
                        <a:lnSpc>
                          <a:spcPct val="107000"/>
                        </a:lnSpc>
                        <a:spcBef>
                          <a:spcPts val="0"/>
                        </a:spcBef>
                        <a:spcAft>
                          <a:spcPts val="800"/>
                        </a:spcAft>
                      </a:pP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nos </a:t>
                      </a:r>
                      <a:r>
                        <a:rPr lang="fr-FR" sz="2000" b="0" i="0" u="none" strike="noStrike" dirty="0">
                          <a:effectLst/>
                          <a:latin typeface="Calibri" panose="020F0502020204030204" pitchFamily="34" charset="0"/>
                          <a:ea typeface="Calibri" panose="020F0502020204030204" pitchFamily="34" charset="0"/>
                          <a:cs typeface="Times New Roman" panose="02020603050405020304" pitchFamily="18" charset="0"/>
                        </a:rPr>
                        <a:t>bras / jambes</a:t>
                      </a:r>
                      <a:endParaRPr lang="fr-FR" sz="3300" b="0" i="0" u="none" strike="noStrike" dirty="0">
                        <a:effectLst/>
                        <a:latin typeface="Arial" panose="020B0604020202020204" pitchFamily="34" charset="0"/>
                      </a:endParaRPr>
                    </a:p>
                  </a:txBody>
                  <a:tcPr marL="165876" marR="165876" marT="82939" marB="8293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4086819073"/>
                  </a:ext>
                </a:extLst>
              </a:tr>
              <a:tr h="315596">
                <a:tc>
                  <a:txBody>
                    <a:bodyPr/>
                    <a:lstStyle/>
                    <a:p>
                      <a:pPr algn="just" fontAlgn="t">
                        <a:lnSpc>
                          <a:spcPct val="107000"/>
                        </a:lnSpc>
                        <a:spcBef>
                          <a:spcPts val="0"/>
                        </a:spcBef>
                        <a:spcAft>
                          <a:spcPts val="800"/>
                        </a:spcAft>
                      </a:pP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(c’est à vous)</a:t>
                      </a:r>
                      <a:endParaRPr lang="fr-FR" sz="3300" b="0" i="0" u="none" strike="noStrike" dirty="0">
                        <a:effectLst/>
                        <a:latin typeface="Arial" panose="020B0604020202020204" pitchFamily="34" charset="0"/>
                      </a:endParaRPr>
                    </a:p>
                  </a:txBody>
                  <a:tcPr marL="124407" marR="124407" marT="1727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t">
                        <a:lnSpc>
                          <a:spcPct val="107000"/>
                        </a:lnSpc>
                        <a:spcBef>
                          <a:spcPts val="0"/>
                        </a:spcBef>
                        <a:spcAft>
                          <a:spcPts val="800"/>
                        </a:spcAft>
                      </a:pP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votre </a:t>
                      </a:r>
                      <a:r>
                        <a:rPr lang="fr-FR" sz="2000" b="0" i="0" u="none" strike="noStrike" dirty="0">
                          <a:effectLst/>
                          <a:latin typeface="Calibri" panose="020F0502020204030204" pitchFamily="34" charset="0"/>
                          <a:ea typeface="Calibri" panose="020F0502020204030204" pitchFamily="34" charset="0"/>
                          <a:cs typeface="Times New Roman" panose="02020603050405020304" pitchFamily="18" charset="0"/>
                        </a:rPr>
                        <a:t>bras / jambe</a:t>
                      </a:r>
                      <a:endParaRPr lang="fr-FR" sz="3300" b="0" i="0" u="none" strike="noStrike" dirty="0">
                        <a:effectLst/>
                        <a:latin typeface="Arial" panose="020B0604020202020204" pitchFamily="34" charset="0"/>
                      </a:endParaRPr>
                    </a:p>
                  </a:txBody>
                  <a:tcPr marL="165876" marR="165876" marT="82939" marB="8293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gn="ctr" fontAlgn="t">
                        <a:lnSpc>
                          <a:spcPct val="107000"/>
                        </a:lnSpc>
                        <a:spcBef>
                          <a:spcPts val="0"/>
                        </a:spcBef>
                        <a:spcAft>
                          <a:spcPts val="800"/>
                        </a:spcAft>
                      </a:pP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vos </a:t>
                      </a:r>
                      <a:r>
                        <a:rPr lang="fr-FR" sz="2000" b="0" i="0" u="none" strike="noStrike" dirty="0">
                          <a:effectLst/>
                          <a:latin typeface="Calibri" panose="020F0502020204030204" pitchFamily="34" charset="0"/>
                          <a:ea typeface="Calibri" panose="020F0502020204030204" pitchFamily="34" charset="0"/>
                          <a:cs typeface="Times New Roman" panose="02020603050405020304" pitchFamily="18" charset="0"/>
                        </a:rPr>
                        <a:t>bras / jambes</a:t>
                      </a:r>
                      <a:endParaRPr lang="fr-FR" sz="3300" b="0" i="0" u="none" strike="noStrike" dirty="0">
                        <a:effectLst/>
                        <a:latin typeface="Arial" panose="020B0604020202020204" pitchFamily="34" charset="0"/>
                      </a:endParaRPr>
                    </a:p>
                  </a:txBody>
                  <a:tcPr marL="165876" marR="165876" marT="82939" marB="8293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756884733"/>
                  </a:ext>
                </a:extLst>
              </a:tr>
              <a:tr h="423142">
                <a:tc>
                  <a:txBody>
                    <a:bodyPr/>
                    <a:lstStyle/>
                    <a:p>
                      <a:pPr algn="just" fontAlgn="t">
                        <a:lnSpc>
                          <a:spcPct val="107000"/>
                        </a:lnSpc>
                        <a:spcBef>
                          <a:spcPts val="0"/>
                        </a:spcBef>
                        <a:spcAft>
                          <a:spcPts val="800"/>
                        </a:spcAft>
                      </a:pP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(c’est à eux/elles)</a:t>
                      </a:r>
                      <a:endParaRPr lang="fr-FR" sz="3300" b="0" i="0" u="none" strike="noStrike" dirty="0">
                        <a:effectLst/>
                        <a:latin typeface="Arial" panose="020B0604020202020204" pitchFamily="34" charset="0"/>
                      </a:endParaRPr>
                    </a:p>
                  </a:txBody>
                  <a:tcPr marL="124407" marR="124407" marT="1727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t">
                        <a:lnSpc>
                          <a:spcPct val="107000"/>
                        </a:lnSpc>
                        <a:spcBef>
                          <a:spcPts val="0"/>
                        </a:spcBef>
                        <a:spcAft>
                          <a:spcPts val="800"/>
                        </a:spcAft>
                      </a:pPr>
                      <a:r>
                        <a:rPr lang="fr-FR" sz="2000" b="0" i="0" u="none" strike="noStrike">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leur </a:t>
                      </a:r>
                      <a:r>
                        <a:rPr lang="fr-FR" sz="2000" b="0" i="0" u="none" strike="noStrike">
                          <a:effectLst/>
                          <a:latin typeface="Calibri" panose="020F0502020204030204" pitchFamily="34" charset="0"/>
                          <a:ea typeface="Calibri" panose="020F0502020204030204" pitchFamily="34" charset="0"/>
                          <a:cs typeface="Times New Roman" panose="02020603050405020304" pitchFamily="18" charset="0"/>
                        </a:rPr>
                        <a:t>bras / jambe</a:t>
                      </a:r>
                      <a:endParaRPr lang="fr-FR" sz="3300" b="0" i="0" u="none" strike="noStrike">
                        <a:effectLst/>
                        <a:latin typeface="Arial" panose="020B0604020202020204" pitchFamily="34" charset="0"/>
                      </a:endParaRPr>
                    </a:p>
                  </a:txBody>
                  <a:tcPr marL="165876" marR="165876" marT="82939" marB="8293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gn="ctr" fontAlgn="t">
                        <a:lnSpc>
                          <a:spcPct val="107000"/>
                        </a:lnSpc>
                        <a:spcBef>
                          <a:spcPts val="0"/>
                        </a:spcBef>
                        <a:spcAft>
                          <a:spcPts val="800"/>
                        </a:spcAft>
                      </a:pP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leurs </a:t>
                      </a:r>
                      <a:r>
                        <a:rPr lang="fr-FR" sz="2000" b="0" i="0" u="none" strike="noStrike" dirty="0">
                          <a:effectLst/>
                          <a:latin typeface="Calibri" panose="020F0502020204030204" pitchFamily="34" charset="0"/>
                          <a:ea typeface="Calibri" panose="020F0502020204030204" pitchFamily="34" charset="0"/>
                          <a:cs typeface="Times New Roman" panose="02020603050405020304" pitchFamily="18" charset="0"/>
                        </a:rPr>
                        <a:t>bras / jambes</a:t>
                      </a:r>
                      <a:endParaRPr lang="fr-FR" sz="3300" b="0" i="0" u="none" strike="noStrike" dirty="0">
                        <a:effectLst/>
                        <a:latin typeface="Arial" panose="020B0604020202020204" pitchFamily="34" charset="0"/>
                      </a:endParaRPr>
                    </a:p>
                  </a:txBody>
                  <a:tcPr marL="165876" marR="165876" marT="82939" marB="8293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104358564"/>
                  </a:ext>
                </a:extLst>
              </a:tr>
            </a:tbl>
          </a:graphicData>
        </a:graphic>
      </p:graphicFrame>
      <p:graphicFrame>
        <p:nvGraphicFramePr>
          <p:cNvPr id="3" name="Diagramme 2">
            <a:extLst>
              <a:ext uri="{FF2B5EF4-FFF2-40B4-BE49-F238E27FC236}">
                <a16:creationId xmlns:a16="http://schemas.microsoft.com/office/drawing/2014/main" id="{F31BCCDD-5BC5-4D1D-D86D-22EED7FD3CCF}"/>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pic>
        <p:nvPicPr>
          <p:cNvPr id="5" name="Picture 2" descr="Cat Kitty Sticker by 궁디팡팡 캣페스타">
            <a:extLst>
              <a:ext uri="{FF2B5EF4-FFF2-40B4-BE49-F238E27FC236}">
                <a16:creationId xmlns:a16="http://schemas.microsoft.com/office/drawing/2014/main" id="{5A287875-F81E-EB65-7BEC-239BDF3DDCCF}"/>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10454169" y="5079202"/>
            <a:ext cx="1651783" cy="1778798"/>
          </a:xfrm>
          <a:prstGeom prst="rect">
            <a:avLst/>
          </a:prstGeom>
          <a:noFill/>
          <a:extLst>
            <a:ext uri="{909E8E84-426E-40DD-AFC4-6F175D3DCCD1}">
              <a14:hiddenFill xmlns:a14="http://schemas.microsoft.com/office/drawing/2010/main">
                <a:solidFill>
                  <a:srgbClr val="FFFFFF"/>
                </a:solidFill>
              </a14:hiddenFill>
            </a:ext>
          </a:extLst>
        </p:spPr>
      </p:pic>
      <p:pic>
        <p:nvPicPr>
          <p:cNvPr id="6" name="mp3-output-ttsfree(dot)com (58)">
            <a:hlinkClick r:id="" action="ppaction://media"/>
            <a:extLst>
              <a:ext uri="{FF2B5EF4-FFF2-40B4-BE49-F238E27FC236}">
                <a16:creationId xmlns:a16="http://schemas.microsoft.com/office/drawing/2014/main" id="{634CC042-01EE-5F21-EA9B-CDCD147B1448}"/>
              </a:ext>
            </a:extLst>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2798907" y="2759024"/>
            <a:ext cx="304800" cy="304800"/>
          </a:xfrm>
          <a:prstGeom prst="rect">
            <a:avLst/>
          </a:prstGeom>
        </p:spPr>
      </p:pic>
      <p:pic>
        <p:nvPicPr>
          <p:cNvPr id="7" name="mp3-output-ttsfree(dot)com (59)">
            <a:hlinkClick r:id="" action="ppaction://media"/>
            <a:extLst>
              <a:ext uri="{FF2B5EF4-FFF2-40B4-BE49-F238E27FC236}">
                <a16:creationId xmlns:a16="http://schemas.microsoft.com/office/drawing/2014/main" id="{7BF5CC31-3E0F-EEE7-7F14-A32CAEAB6FE7}"/>
              </a:ext>
            </a:extLst>
          </p:cNvPr>
          <p:cNvPicPr>
            <a:picLocks noChangeAspect="1"/>
          </p:cNvPicPr>
          <p:nvPr>
            <a:audioFile r:link="rId4"/>
            <p:extLst>
              <p:ext uri="{DAA4B4D4-6D71-4841-9C94-3DE7FCFB9230}">
                <p14:media xmlns:p14="http://schemas.microsoft.com/office/powerpoint/2010/main" r:embed="rId3"/>
              </p:ext>
            </p:extLst>
          </p:nvPr>
        </p:nvPicPr>
        <p:blipFill>
          <a:blip r:embed="rId20"/>
          <a:stretch>
            <a:fillRect/>
          </a:stretch>
        </p:blipFill>
        <p:spPr>
          <a:xfrm>
            <a:off x="2779063" y="3220612"/>
            <a:ext cx="304800" cy="304800"/>
          </a:xfrm>
          <a:prstGeom prst="rect">
            <a:avLst/>
          </a:prstGeom>
        </p:spPr>
      </p:pic>
      <p:pic>
        <p:nvPicPr>
          <p:cNvPr id="8" name="mp3-output-ttsfree(dot)com (60)">
            <a:hlinkClick r:id="" action="ppaction://media"/>
            <a:extLst>
              <a:ext uri="{FF2B5EF4-FFF2-40B4-BE49-F238E27FC236}">
                <a16:creationId xmlns:a16="http://schemas.microsoft.com/office/drawing/2014/main" id="{B08744B0-49DB-2A3A-6A46-8607853CE5B2}"/>
              </a:ext>
            </a:extLst>
          </p:cNvPr>
          <p:cNvPicPr>
            <a:picLocks noChangeAspect="1"/>
          </p:cNvPicPr>
          <p:nvPr>
            <a:audioFile r:link="rId6"/>
            <p:extLst>
              <p:ext uri="{DAA4B4D4-6D71-4841-9C94-3DE7FCFB9230}">
                <p14:media xmlns:p14="http://schemas.microsoft.com/office/powerpoint/2010/main" r:embed="rId5"/>
              </p:ext>
            </p:extLst>
          </p:nvPr>
        </p:nvPicPr>
        <p:blipFill>
          <a:blip r:embed="rId20"/>
          <a:stretch>
            <a:fillRect/>
          </a:stretch>
        </p:blipFill>
        <p:spPr>
          <a:xfrm>
            <a:off x="2798907" y="3699566"/>
            <a:ext cx="304800" cy="304800"/>
          </a:xfrm>
          <a:prstGeom prst="rect">
            <a:avLst/>
          </a:prstGeom>
        </p:spPr>
      </p:pic>
      <p:pic>
        <p:nvPicPr>
          <p:cNvPr id="9" name="mp3-output-ttsfree(dot)com (61)">
            <a:hlinkClick r:id="" action="ppaction://media"/>
            <a:extLst>
              <a:ext uri="{FF2B5EF4-FFF2-40B4-BE49-F238E27FC236}">
                <a16:creationId xmlns:a16="http://schemas.microsoft.com/office/drawing/2014/main" id="{E7039B7E-697E-EB7F-8D6B-B5BA7EB14D10}"/>
              </a:ext>
            </a:extLst>
          </p:cNvPr>
          <p:cNvPicPr>
            <a:picLocks noChangeAspect="1"/>
          </p:cNvPicPr>
          <p:nvPr>
            <a:audioFile r:link="rId8"/>
            <p:extLst>
              <p:ext uri="{DAA4B4D4-6D71-4841-9C94-3DE7FCFB9230}">
                <p14:media xmlns:p14="http://schemas.microsoft.com/office/powerpoint/2010/main" r:embed="rId7"/>
              </p:ext>
            </p:extLst>
          </p:nvPr>
        </p:nvPicPr>
        <p:blipFill>
          <a:blip r:embed="rId20"/>
          <a:stretch>
            <a:fillRect/>
          </a:stretch>
        </p:blipFill>
        <p:spPr>
          <a:xfrm>
            <a:off x="2779063" y="4192927"/>
            <a:ext cx="304800" cy="304800"/>
          </a:xfrm>
          <a:prstGeom prst="rect">
            <a:avLst/>
          </a:prstGeom>
        </p:spPr>
      </p:pic>
      <p:pic>
        <p:nvPicPr>
          <p:cNvPr id="11" name="mp3-output-ttsfree(dot)com (62)">
            <a:hlinkClick r:id="" action="ppaction://media"/>
            <a:extLst>
              <a:ext uri="{FF2B5EF4-FFF2-40B4-BE49-F238E27FC236}">
                <a16:creationId xmlns:a16="http://schemas.microsoft.com/office/drawing/2014/main" id="{E1B27D49-768B-18A1-D5CA-EBECB5A0D9A8}"/>
              </a:ext>
            </a:extLst>
          </p:cNvPr>
          <p:cNvPicPr>
            <a:picLocks noChangeAspect="1"/>
          </p:cNvPicPr>
          <p:nvPr>
            <a:audioFile r:link="rId10"/>
            <p:extLst>
              <p:ext uri="{DAA4B4D4-6D71-4841-9C94-3DE7FCFB9230}">
                <p14:media xmlns:p14="http://schemas.microsoft.com/office/powerpoint/2010/main" r:embed="rId9"/>
              </p:ext>
            </p:extLst>
          </p:nvPr>
        </p:nvPicPr>
        <p:blipFill>
          <a:blip r:embed="rId20"/>
          <a:stretch>
            <a:fillRect/>
          </a:stretch>
        </p:blipFill>
        <p:spPr>
          <a:xfrm>
            <a:off x="2801658" y="4710259"/>
            <a:ext cx="304800" cy="304800"/>
          </a:xfrm>
          <a:prstGeom prst="rect">
            <a:avLst/>
          </a:prstGeom>
        </p:spPr>
      </p:pic>
      <p:pic>
        <p:nvPicPr>
          <p:cNvPr id="12" name="mp3-output-ttsfree(dot)com (63)">
            <a:hlinkClick r:id="" action="ppaction://media"/>
            <a:extLst>
              <a:ext uri="{FF2B5EF4-FFF2-40B4-BE49-F238E27FC236}">
                <a16:creationId xmlns:a16="http://schemas.microsoft.com/office/drawing/2014/main" id="{B4C1875E-FC12-A653-C936-956C8219347F}"/>
              </a:ext>
            </a:extLst>
          </p:cNvPr>
          <p:cNvPicPr>
            <a:picLocks noChangeAspect="1"/>
          </p:cNvPicPr>
          <p:nvPr>
            <a:audioFile r:link="rId12"/>
            <p:extLst>
              <p:ext uri="{DAA4B4D4-6D71-4841-9C94-3DE7FCFB9230}">
                <p14:media xmlns:p14="http://schemas.microsoft.com/office/powerpoint/2010/main" r:embed="rId11"/>
              </p:ext>
            </p:extLst>
          </p:nvPr>
        </p:nvPicPr>
        <p:blipFill>
          <a:blip r:embed="rId20"/>
          <a:stretch>
            <a:fillRect/>
          </a:stretch>
        </p:blipFill>
        <p:spPr>
          <a:xfrm>
            <a:off x="2812773" y="5189213"/>
            <a:ext cx="304800" cy="304800"/>
          </a:xfrm>
          <a:prstGeom prst="rect">
            <a:avLst/>
          </a:prstGeom>
        </p:spPr>
      </p:pic>
      <p:sp>
        <p:nvSpPr>
          <p:cNvPr id="24" name="ZoneTexte 23">
            <a:extLst>
              <a:ext uri="{FF2B5EF4-FFF2-40B4-BE49-F238E27FC236}">
                <a16:creationId xmlns:a16="http://schemas.microsoft.com/office/drawing/2014/main" id="{11DC29F8-75EF-B89C-0655-5E0F116E81AB}"/>
              </a:ext>
            </a:extLst>
          </p:cNvPr>
          <p:cNvSpPr txBox="1"/>
          <p:nvPr/>
        </p:nvSpPr>
        <p:spPr>
          <a:xfrm>
            <a:off x="1603140" y="5720952"/>
            <a:ext cx="6454588" cy="978858"/>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nSpc>
                <a:spcPct val="107000"/>
              </a:lnSpc>
              <a:spcAft>
                <a:spcPts val="800"/>
              </a:spcAft>
            </a:pPr>
            <a:r>
              <a:rPr lang="en-US" sz="1400" b="1" u="sng" dirty="0">
                <a:effectLst/>
                <a:latin typeface="Calibri" panose="020F0502020204030204" pitchFamily="34" charset="0"/>
                <a:ea typeface="Calibri" panose="020F0502020204030204" pitchFamily="34" charset="0"/>
                <a:cs typeface="Times New Roman" panose="02020603050405020304" pitchFamily="18" charset="0"/>
              </a:rPr>
              <a:t>2 steps to know which adjective you must use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Font typeface="+mj-lt"/>
              <a:buAutoNum type="arabicPeriod"/>
            </a:pPr>
            <a:r>
              <a:rPr lang="en-US" sz="1400" dirty="0">
                <a:effectLst/>
                <a:latin typeface="Calibri" panose="020F0502020204030204" pitchFamily="34" charset="0"/>
                <a:ea typeface="Calibri" panose="020F0502020204030204" pitchFamily="34" charset="0"/>
                <a:cs typeface="Times New Roman" panose="02020603050405020304" pitchFamily="18" charset="0"/>
              </a:rPr>
              <a:t>Who does this belong to ? </a:t>
            </a:r>
            <a:r>
              <a:rPr lang="fr-FR" sz="1400" dirty="0">
                <a:effectLst/>
                <a:latin typeface="Calibri" panose="020F0502020204030204" pitchFamily="34" charset="0"/>
                <a:ea typeface="Calibri" panose="020F0502020204030204" pitchFamily="34" charset="0"/>
                <a:cs typeface="Times New Roman" panose="02020603050405020304" pitchFamily="18" charset="0"/>
              </a:rPr>
              <a:t>(à moi, à toi, à lui/à elle, etc.)</a:t>
            </a:r>
          </a:p>
          <a:p>
            <a:pPr marL="1143000" lvl="2" indent="-228600">
              <a:lnSpc>
                <a:spcPct val="107000"/>
              </a:lnSpc>
              <a:spcAft>
                <a:spcPts val="800"/>
              </a:spcAft>
              <a:buFont typeface="+mj-lt"/>
              <a:buAutoNum type="arabicPeriod"/>
            </a:pPr>
            <a:r>
              <a:rPr lang="en-US" sz="1400" dirty="0">
                <a:effectLst/>
                <a:latin typeface="Calibri" panose="020F0502020204030204" pitchFamily="34" charset="0"/>
                <a:ea typeface="Calibri" panose="020F0502020204030204" pitchFamily="34" charset="0"/>
                <a:cs typeface="Times New Roman" panose="02020603050405020304" pitchFamily="18" charset="0"/>
              </a:rPr>
              <a:t>What is the number (sg/pl) and gender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masc</a:t>
            </a:r>
            <a:r>
              <a:rPr lang="en-US" sz="1400" dirty="0">
                <a:effectLst/>
                <a:latin typeface="Calibri" panose="020F0502020204030204" pitchFamily="34" charset="0"/>
                <a:ea typeface="Calibri" panose="020F0502020204030204" pitchFamily="34" charset="0"/>
                <a:cs typeface="Times New Roman" panose="02020603050405020304" pitchFamily="18" charset="0"/>
              </a:rPr>
              <a:t>/fem) of the </a:t>
            </a:r>
            <a:r>
              <a:rPr lang="en-US" sz="14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object </a:t>
            </a:r>
            <a:r>
              <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endParaRPr lang="fr-F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ZoneTexte 25">
            <a:extLst>
              <a:ext uri="{FF2B5EF4-FFF2-40B4-BE49-F238E27FC236}">
                <a16:creationId xmlns:a16="http://schemas.microsoft.com/office/drawing/2014/main" id="{B4535472-0B16-61DB-093E-678A5817D69C}"/>
              </a:ext>
            </a:extLst>
          </p:cNvPr>
          <p:cNvSpPr txBox="1"/>
          <p:nvPr/>
        </p:nvSpPr>
        <p:spPr>
          <a:xfrm>
            <a:off x="8748443" y="2588321"/>
            <a:ext cx="3443557" cy="2123658"/>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lvl="0"/>
            <a:r>
              <a:rPr lang="en-US" sz="2200" dirty="0"/>
              <a:t>(*)Devant </a:t>
            </a:r>
            <a:r>
              <a:rPr lang="en-US" sz="2200" dirty="0" err="1"/>
              <a:t>une</a:t>
            </a:r>
            <a:r>
              <a:rPr lang="en-US" sz="2200" dirty="0"/>
              <a:t> </a:t>
            </a:r>
            <a:r>
              <a:rPr lang="en-US" sz="2200" dirty="0" err="1">
                <a:solidFill>
                  <a:srgbClr val="00B050"/>
                </a:solidFill>
              </a:rPr>
              <a:t>voyelle</a:t>
            </a:r>
            <a:r>
              <a:rPr lang="en-US" sz="2200" dirty="0"/>
              <a:t>, </a:t>
            </a:r>
          </a:p>
          <a:p>
            <a:pPr lvl="0"/>
            <a:r>
              <a:rPr lang="en-US" sz="2200" dirty="0"/>
              <a:t>on </a:t>
            </a:r>
            <a:r>
              <a:rPr lang="en-US" sz="2200" dirty="0" err="1"/>
              <a:t>utilise</a:t>
            </a:r>
            <a:r>
              <a:rPr lang="en-US" sz="2200" dirty="0"/>
              <a:t> </a:t>
            </a:r>
            <a:r>
              <a:rPr lang="en-US" sz="2200" i="1" dirty="0" err="1">
                <a:solidFill>
                  <a:srgbClr val="FF0000"/>
                </a:solidFill>
                <a:highlight>
                  <a:srgbClr val="00FF00"/>
                </a:highlight>
              </a:rPr>
              <a:t>mon</a:t>
            </a:r>
            <a:r>
              <a:rPr lang="en-US" sz="2200" i="1" dirty="0">
                <a:solidFill>
                  <a:srgbClr val="FF0000"/>
                </a:solidFill>
              </a:rPr>
              <a:t>, </a:t>
            </a:r>
            <a:r>
              <a:rPr lang="en-US" sz="2200" i="1" dirty="0">
                <a:solidFill>
                  <a:srgbClr val="FF0000"/>
                </a:solidFill>
                <a:highlight>
                  <a:srgbClr val="00FF00"/>
                </a:highlight>
              </a:rPr>
              <a:t>ton</a:t>
            </a:r>
            <a:r>
              <a:rPr lang="en-US" sz="2200" i="1" dirty="0">
                <a:solidFill>
                  <a:srgbClr val="FF0000"/>
                </a:solidFill>
              </a:rPr>
              <a:t>, </a:t>
            </a:r>
            <a:r>
              <a:rPr lang="en-US" sz="2200" i="1" dirty="0">
                <a:solidFill>
                  <a:srgbClr val="FF0000"/>
                </a:solidFill>
                <a:highlight>
                  <a:srgbClr val="00FF00"/>
                </a:highlight>
              </a:rPr>
              <a:t>son</a:t>
            </a:r>
            <a:r>
              <a:rPr lang="en-US" sz="2200" i="1" dirty="0">
                <a:solidFill>
                  <a:srgbClr val="FF0000"/>
                </a:solidFill>
              </a:rPr>
              <a:t> </a:t>
            </a:r>
          </a:p>
          <a:p>
            <a:pPr lvl="0"/>
            <a:r>
              <a:rPr lang="en-US" sz="2200" dirty="0"/>
              <a:t>à la place de </a:t>
            </a:r>
            <a:r>
              <a:rPr lang="en-US" sz="2200" i="1" dirty="0">
                <a:highlight>
                  <a:srgbClr val="FFFF00"/>
                </a:highlight>
              </a:rPr>
              <a:t>ma</a:t>
            </a:r>
            <a:r>
              <a:rPr lang="en-US" sz="2200" i="1" dirty="0"/>
              <a:t>, </a:t>
            </a:r>
            <a:r>
              <a:rPr lang="en-US" sz="2200" i="1" dirty="0">
                <a:highlight>
                  <a:srgbClr val="FFFF00"/>
                </a:highlight>
              </a:rPr>
              <a:t>ta</a:t>
            </a:r>
            <a:r>
              <a:rPr lang="en-US" sz="2200" i="1" dirty="0"/>
              <a:t>, </a:t>
            </a:r>
            <a:r>
              <a:rPr lang="en-US" sz="2200" i="1" dirty="0" err="1">
                <a:highlight>
                  <a:srgbClr val="FFFF00"/>
                </a:highlight>
              </a:rPr>
              <a:t>sa</a:t>
            </a:r>
            <a:r>
              <a:rPr lang="en-US" sz="2200" dirty="0"/>
              <a:t>. </a:t>
            </a:r>
          </a:p>
          <a:p>
            <a:pPr lvl="0"/>
            <a:endParaRPr lang="en-US" sz="2200" dirty="0"/>
          </a:p>
          <a:p>
            <a:pPr lvl="0"/>
            <a:endParaRPr lang="en-US" sz="2200" dirty="0"/>
          </a:p>
          <a:p>
            <a:r>
              <a:rPr lang="en-US" sz="2200" strike="sngStrike" dirty="0">
                <a:highlight>
                  <a:srgbClr val="FFFF00"/>
                </a:highlight>
              </a:rPr>
              <a:t>Ma</a:t>
            </a:r>
            <a:r>
              <a:rPr lang="en-US" sz="2200" dirty="0"/>
              <a:t> </a:t>
            </a:r>
            <a:r>
              <a:rPr lang="en-US" sz="2200" dirty="0" err="1"/>
              <a:t>épaule</a:t>
            </a:r>
            <a:r>
              <a:rPr lang="en-US" sz="2200" dirty="0"/>
              <a:t> --&gt; </a:t>
            </a:r>
            <a:r>
              <a:rPr lang="en-US" sz="2200" dirty="0" err="1">
                <a:solidFill>
                  <a:srgbClr val="FF0000"/>
                </a:solidFill>
                <a:highlight>
                  <a:srgbClr val="00FF00"/>
                </a:highlight>
              </a:rPr>
              <a:t>mon</a:t>
            </a:r>
            <a:r>
              <a:rPr lang="en-US" sz="2200" dirty="0"/>
              <a:t> </a:t>
            </a:r>
            <a:r>
              <a:rPr lang="en-US" sz="2200" dirty="0" err="1">
                <a:solidFill>
                  <a:srgbClr val="00B050"/>
                </a:solidFill>
              </a:rPr>
              <a:t>é</a:t>
            </a:r>
            <a:r>
              <a:rPr lang="en-US" sz="2200" dirty="0" err="1"/>
              <a:t>paule</a:t>
            </a:r>
            <a:endParaRPr lang="en-US" sz="2200" dirty="0"/>
          </a:p>
        </p:txBody>
      </p:sp>
      <p:pic>
        <p:nvPicPr>
          <p:cNvPr id="25" name="Picture 5" descr="Sign Warning Sticker by Marcela Sabiá">
            <a:extLst>
              <a:ext uri="{FF2B5EF4-FFF2-40B4-BE49-F238E27FC236}">
                <a16:creationId xmlns:a16="http://schemas.microsoft.com/office/drawing/2014/main" id="{8CCD5D85-683F-E423-4086-BF2B2F887F05}"/>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1472217" y="3144554"/>
            <a:ext cx="859812" cy="859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255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par>
                                <p:cTn id="10" presetID="53" presetClass="entr" presetSubtype="16"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500" fill="hold"/>
                                        <p:tgtEl>
                                          <p:spTgt spid="24"/>
                                        </p:tgtEl>
                                        <p:attrNameLst>
                                          <p:attrName>ppt_w</p:attrName>
                                        </p:attrNameLst>
                                      </p:cBhvr>
                                      <p:tavLst>
                                        <p:tav tm="0">
                                          <p:val>
                                            <p:fltVal val="0"/>
                                          </p:val>
                                        </p:tav>
                                        <p:tav tm="100000">
                                          <p:val>
                                            <p:strVal val="#ppt_w"/>
                                          </p:val>
                                        </p:tav>
                                      </p:tavLst>
                                    </p:anim>
                                    <p:anim calcmode="lin" valueType="num">
                                      <p:cBhvr>
                                        <p:cTn id="20" dur="500" fill="hold"/>
                                        <p:tgtEl>
                                          <p:spTgt spid="24"/>
                                        </p:tgtEl>
                                        <p:attrNameLst>
                                          <p:attrName>ppt_h</p:attrName>
                                        </p:attrNameLst>
                                      </p:cBhvr>
                                      <p:tavLst>
                                        <p:tav tm="0">
                                          <p:val>
                                            <p:fltVal val="0"/>
                                          </p:val>
                                        </p:tav>
                                        <p:tav tm="100000">
                                          <p:val>
                                            <p:strVal val="#ppt_h"/>
                                          </p:val>
                                        </p:tav>
                                      </p:tavLst>
                                    </p:anim>
                                    <p:animEffect transition="in" filter="fade">
                                      <p:cBhvr>
                                        <p:cTn id="2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6"/>
                </p:tgtEl>
              </p:cMediaNode>
            </p:audio>
            <p:audio>
              <p:cMediaNode vol="80000">
                <p:cTn id="23" fill="hold" display="0">
                  <p:stCondLst>
                    <p:cond delay="indefinite"/>
                  </p:stCondLst>
                  <p:endCondLst>
                    <p:cond evt="onStopAudio" delay="0">
                      <p:tgtEl>
                        <p:sldTgt/>
                      </p:tgtEl>
                    </p:cond>
                  </p:endCondLst>
                </p:cTn>
                <p:tgtEl>
                  <p:spTgt spid="7"/>
                </p:tgtEl>
              </p:cMediaNode>
            </p:audio>
            <p:audio>
              <p:cMediaNode vol="80000">
                <p:cTn id="24" fill="hold" display="0">
                  <p:stCondLst>
                    <p:cond delay="indefinite"/>
                  </p:stCondLst>
                  <p:endCondLst>
                    <p:cond evt="onStopAudio" delay="0">
                      <p:tgtEl>
                        <p:sldTgt/>
                      </p:tgtEl>
                    </p:cond>
                  </p:endCondLst>
                </p:cTn>
                <p:tgtEl>
                  <p:spTgt spid="8"/>
                </p:tgtEl>
              </p:cMediaNode>
            </p:audio>
            <p:audio>
              <p:cMediaNode vol="80000">
                <p:cTn id="25" fill="hold" display="0">
                  <p:stCondLst>
                    <p:cond delay="indefinite"/>
                  </p:stCondLst>
                  <p:endCondLst>
                    <p:cond evt="onStopAudio" delay="0">
                      <p:tgtEl>
                        <p:sldTgt/>
                      </p:tgtEl>
                    </p:cond>
                  </p:endCondLst>
                </p:cTn>
                <p:tgtEl>
                  <p:spTgt spid="9"/>
                </p:tgtEl>
              </p:cMediaNode>
            </p:audio>
            <p:audio>
              <p:cMediaNode vol="80000">
                <p:cTn id="26" fill="hold" display="0">
                  <p:stCondLst>
                    <p:cond delay="indefinite"/>
                  </p:stCondLst>
                  <p:endCondLst>
                    <p:cond evt="onStopAudio" delay="0">
                      <p:tgtEl>
                        <p:sldTgt/>
                      </p:tgtEl>
                    </p:cond>
                  </p:endCondLst>
                </p:cTn>
                <p:tgtEl>
                  <p:spTgt spid="11"/>
                </p:tgtEl>
              </p:cMediaNode>
            </p:audio>
            <p:audio>
              <p:cMediaNode vol="80000">
                <p:cTn id="27" fill="hold" display="0">
                  <p:stCondLst>
                    <p:cond delay="indefinite"/>
                  </p:stCondLst>
                  <p:endCondLst>
                    <p:cond evt="onStopAudio" delay="0">
                      <p:tgtEl>
                        <p:sldTgt/>
                      </p:tgtEl>
                    </p:cond>
                  </p:endCondLst>
                </p:cTn>
                <p:tgtEl>
                  <p:spTgt spid="12"/>
                </p:tgtEl>
              </p:cMediaNode>
            </p:audio>
          </p:childTnLst>
        </p:cTn>
      </p:par>
    </p:tnLst>
    <p:bldLst>
      <p:bldP spid="24" grpId="0" animBg="1"/>
      <p:bldP spid="2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A86FA5E-A2BB-CDF6-3419-B5B33A0BCE12}"/>
              </a:ext>
            </a:extLst>
          </p:cNvPr>
          <p:cNvSpPr>
            <a:spLocks noGrp="1"/>
          </p:cNvSpPr>
          <p:nvPr>
            <p:ph idx="1"/>
          </p:nvPr>
        </p:nvSpPr>
        <p:spPr/>
        <p:txBody>
          <a:bodyPr>
            <a:normAutofit/>
          </a:bodyPr>
          <a:lstStyle/>
          <a:p>
            <a:pPr>
              <a:lnSpc>
                <a:spcPct val="107000"/>
              </a:lnSpc>
              <a:spcAft>
                <a:spcPts val="800"/>
              </a:spcAft>
            </a:pP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Exemples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Des photos (à moi) = mes photos</a:t>
            </a:r>
          </a:p>
          <a:p>
            <a:pPr marL="342900" lvl="0" indent="-342900">
              <a:lnSpc>
                <a:spcPct val="107000"/>
              </a:lnSpc>
              <a:spcAft>
                <a:spcPts val="800"/>
              </a:spcAft>
              <a:buFont typeface="+mj-lt"/>
              <a:buAutoNum type="alphaLcPeriod"/>
            </a:pPr>
            <a:r>
              <a:rPr lang="fr-FR" sz="1800" dirty="0">
                <a:effectLst/>
                <a:latin typeface="Calibri" panose="020F0502020204030204" pitchFamily="34" charset="0"/>
                <a:ea typeface="Calibri" panose="020F0502020204030204" pitchFamily="34" charset="0"/>
                <a:cs typeface="Times New Roman" panose="02020603050405020304" pitchFamily="18" charset="0"/>
              </a:rPr>
              <a:t>Les enfants (à toi) = </a:t>
            </a: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tes</a:t>
            </a:r>
            <a:r>
              <a:rPr lang="fr-FR" sz="1800" dirty="0">
                <a:effectLst/>
                <a:latin typeface="Calibri" panose="020F0502020204030204" pitchFamily="34" charset="0"/>
                <a:ea typeface="Calibri" panose="020F0502020204030204" pitchFamily="34" charset="0"/>
                <a:cs typeface="Times New Roman" panose="02020603050405020304" pitchFamily="18" charset="0"/>
              </a:rPr>
              <a:t> enfants</a:t>
            </a:r>
          </a:p>
          <a:p>
            <a:pPr marL="342900" lvl="0" indent="-342900">
              <a:lnSpc>
                <a:spcPct val="107000"/>
              </a:lnSpc>
              <a:spcAft>
                <a:spcPts val="800"/>
              </a:spcAft>
              <a:buFont typeface="+mj-lt"/>
              <a:buAutoNum type="alphaLcPeriod"/>
            </a:pPr>
            <a:r>
              <a:rPr lang="fr-FR" sz="1800" dirty="0">
                <a:effectLst/>
                <a:latin typeface="Calibri" panose="020F0502020204030204" pitchFamily="34" charset="0"/>
                <a:ea typeface="Calibri" panose="020F0502020204030204" pitchFamily="34" charset="0"/>
                <a:cs typeface="Times New Roman" panose="02020603050405020304" pitchFamily="18" charset="0"/>
              </a:rPr>
              <a:t>Les enfants (à vous) = </a:t>
            </a: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vos</a:t>
            </a:r>
            <a:r>
              <a:rPr lang="fr-FR" sz="1800" dirty="0">
                <a:effectLst/>
                <a:latin typeface="Calibri" panose="020F0502020204030204" pitchFamily="34" charset="0"/>
                <a:ea typeface="Calibri" panose="020F0502020204030204" pitchFamily="34" charset="0"/>
                <a:cs typeface="Times New Roman" panose="02020603050405020304" pitchFamily="18" charset="0"/>
              </a:rPr>
              <a:t> enfants</a:t>
            </a:r>
          </a:p>
          <a:p>
            <a:pPr marL="342900" lvl="0" indent="-342900">
              <a:lnSpc>
                <a:spcPct val="107000"/>
              </a:lnSpc>
              <a:spcAft>
                <a:spcPts val="800"/>
              </a:spcAft>
              <a:buFont typeface="+mj-lt"/>
              <a:buAutoNum type="alphaLcPeriod"/>
            </a:pPr>
            <a:r>
              <a:rPr lang="fr-FR" sz="1800" dirty="0">
                <a:effectLst/>
                <a:latin typeface="Calibri" panose="020F0502020204030204" pitchFamily="34" charset="0"/>
                <a:ea typeface="Calibri" panose="020F0502020204030204" pitchFamily="34" charset="0"/>
                <a:cs typeface="Times New Roman" panose="02020603050405020304" pitchFamily="18" charset="0"/>
              </a:rPr>
              <a:t>Les enfants (à lui) = </a:t>
            </a: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ses</a:t>
            </a:r>
            <a:r>
              <a:rPr lang="fr-FR" sz="1800" dirty="0">
                <a:effectLst/>
                <a:latin typeface="Calibri" panose="020F0502020204030204" pitchFamily="34" charset="0"/>
                <a:ea typeface="Calibri" panose="020F0502020204030204" pitchFamily="34" charset="0"/>
                <a:cs typeface="Times New Roman" panose="02020603050405020304" pitchFamily="18" charset="0"/>
              </a:rPr>
              <a:t> enfants</a:t>
            </a:r>
          </a:p>
          <a:p>
            <a:pPr marL="342900" lvl="0" indent="-342900">
              <a:lnSpc>
                <a:spcPct val="107000"/>
              </a:lnSpc>
              <a:spcAft>
                <a:spcPts val="800"/>
              </a:spcAft>
              <a:buFont typeface="+mj-lt"/>
              <a:buAutoNum type="alphaLcPeriod"/>
            </a:pPr>
            <a:r>
              <a:rPr lang="fr-FR" sz="1800" dirty="0">
                <a:effectLst/>
                <a:latin typeface="Calibri" panose="020F0502020204030204" pitchFamily="34" charset="0"/>
                <a:ea typeface="Calibri" panose="020F0502020204030204" pitchFamily="34" charset="0"/>
                <a:cs typeface="Times New Roman" panose="02020603050405020304" pitchFamily="18" charset="0"/>
              </a:rPr>
              <a:t>Un mariage (à nous) = </a:t>
            </a: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notre</a:t>
            </a:r>
            <a:r>
              <a:rPr lang="fr-FR" sz="1800" dirty="0">
                <a:effectLst/>
                <a:latin typeface="Calibri" panose="020F0502020204030204" pitchFamily="34" charset="0"/>
                <a:ea typeface="Calibri" panose="020F0502020204030204" pitchFamily="34" charset="0"/>
                <a:cs typeface="Times New Roman" panose="02020603050405020304" pitchFamily="18" charset="0"/>
              </a:rPr>
              <a:t> mariage</a:t>
            </a:r>
          </a:p>
          <a:p>
            <a:pPr marL="342900" lvl="0" indent="-342900">
              <a:lnSpc>
                <a:spcPct val="107000"/>
              </a:lnSpc>
              <a:spcAft>
                <a:spcPts val="800"/>
              </a:spcAft>
              <a:buFont typeface="+mj-lt"/>
              <a:buAutoNum type="alphaLcPeriod"/>
            </a:pPr>
            <a:r>
              <a:rPr lang="fr-FR" sz="1800" dirty="0">
                <a:effectLst/>
                <a:latin typeface="Calibri" panose="020F0502020204030204" pitchFamily="34" charset="0"/>
                <a:ea typeface="Calibri" panose="020F0502020204030204" pitchFamily="34" charset="0"/>
                <a:cs typeface="Times New Roman" panose="02020603050405020304" pitchFamily="18" charset="0"/>
              </a:rPr>
              <a:t>La profession (à elle) = </a:t>
            </a: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sa</a:t>
            </a:r>
            <a:r>
              <a:rPr lang="fr-FR" sz="1800" dirty="0">
                <a:effectLst/>
                <a:latin typeface="Calibri" panose="020F0502020204030204" pitchFamily="34" charset="0"/>
                <a:ea typeface="Calibri" panose="020F0502020204030204" pitchFamily="34" charset="0"/>
                <a:cs typeface="Times New Roman" panose="02020603050405020304" pitchFamily="18" charset="0"/>
              </a:rPr>
              <a:t> profession</a:t>
            </a:r>
          </a:p>
          <a:p>
            <a:pPr marL="342900" lvl="0" indent="-342900">
              <a:lnSpc>
                <a:spcPct val="107000"/>
              </a:lnSpc>
              <a:spcAft>
                <a:spcPts val="800"/>
              </a:spcAft>
              <a:buFont typeface="+mj-lt"/>
              <a:buAutoNum type="alphaLcPeriod"/>
            </a:pPr>
            <a:r>
              <a:rPr lang="fr-FR" sz="1800" dirty="0">
                <a:effectLst/>
                <a:latin typeface="Calibri" panose="020F0502020204030204" pitchFamily="34" charset="0"/>
                <a:ea typeface="Calibri" panose="020F0502020204030204" pitchFamily="34" charset="0"/>
                <a:cs typeface="Times New Roman" panose="02020603050405020304" pitchFamily="18" charset="0"/>
              </a:rPr>
              <a:t>Une adresse (à eux) = </a:t>
            </a: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leur</a:t>
            </a:r>
            <a:r>
              <a:rPr lang="fr-FR" sz="1800" dirty="0">
                <a:effectLst/>
                <a:latin typeface="Calibri" panose="020F0502020204030204" pitchFamily="34" charset="0"/>
                <a:ea typeface="Calibri" panose="020F0502020204030204" pitchFamily="34" charset="0"/>
                <a:cs typeface="Times New Roman" panose="02020603050405020304" pitchFamily="18" charset="0"/>
              </a:rPr>
              <a:t> adresse</a:t>
            </a:r>
          </a:p>
        </p:txBody>
      </p:sp>
      <p:sp>
        <p:nvSpPr>
          <p:cNvPr id="4" name="ZoneTexte 3">
            <a:extLst>
              <a:ext uri="{FF2B5EF4-FFF2-40B4-BE49-F238E27FC236}">
                <a16:creationId xmlns:a16="http://schemas.microsoft.com/office/drawing/2014/main" id="{AFC141B2-ADF3-92D9-45F0-71505B83EF6D}"/>
              </a:ext>
            </a:extLst>
          </p:cNvPr>
          <p:cNvSpPr txBox="1"/>
          <p:nvPr/>
        </p:nvSpPr>
        <p:spPr>
          <a:xfrm>
            <a:off x="838199" y="327402"/>
            <a:ext cx="9955307" cy="1270861"/>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nSpc>
                <a:spcPct val="107000"/>
              </a:lnSpc>
              <a:spcAft>
                <a:spcPts val="800"/>
              </a:spcAft>
            </a:pPr>
            <a:r>
              <a:rPr lang="en-US" sz="2000" b="1" u="sng" dirty="0">
                <a:effectLst/>
                <a:latin typeface="Calibri" panose="020F0502020204030204" pitchFamily="34" charset="0"/>
                <a:ea typeface="Calibri" panose="020F0502020204030204" pitchFamily="34" charset="0"/>
                <a:cs typeface="Times New Roman" panose="02020603050405020304" pitchFamily="18" charset="0"/>
              </a:rPr>
              <a:t>2 steps to know which adjective you must use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Font typeface="+mj-lt"/>
              <a:buAutoNum type="arabicPeriod"/>
            </a:pPr>
            <a:r>
              <a:rPr lang="en-US" sz="2000" dirty="0">
                <a:effectLst/>
                <a:latin typeface="Calibri" panose="020F0502020204030204" pitchFamily="34" charset="0"/>
                <a:ea typeface="Calibri" panose="020F0502020204030204" pitchFamily="34" charset="0"/>
                <a:cs typeface="Times New Roman" panose="02020603050405020304" pitchFamily="18" charset="0"/>
              </a:rPr>
              <a:t>Who does this belong to ? </a:t>
            </a:r>
            <a:r>
              <a:rPr lang="fr-FR" sz="2000" dirty="0">
                <a:effectLst/>
                <a:latin typeface="Calibri" panose="020F0502020204030204" pitchFamily="34" charset="0"/>
                <a:ea typeface="Calibri" panose="020F0502020204030204" pitchFamily="34" charset="0"/>
                <a:cs typeface="Times New Roman" panose="02020603050405020304" pitchFamily="18" charset="0"/>
              </a:rPr>
              <a:t>(à moi, à toi, à lui/à elle, etc.)</a:t>
            </a:r>
          </a:p>
          <a:p>
            <a:pPr marL="1143000" lvl="2" indent="-228600">
              <a:lnSpc>
                <a:spcPct val="107000"/>
              </a:lnSpc>
              <a:spcAft>
                <a:spcPts val="800"/>
              </a:spcAft>
              <a:buFont typeface="+mj-lt"/>
              <a:buAutoNum type="arabicPeriod"/>
            </a:pPr>
            <a:r>
              <a:rPr lang="en-US" sz="2000" dirty="0">
                <a:effectLst/>
                <a:latin typeface="Calibri" panose="020F0502020204030204" pitchFamily="34" charset="0"/>
                <a:ea typeface="Calibri" panose="020F0502020204030204" pitchFamily="34" charset="0"/>
                <a:cs typeface="Times New Roman" panose="02020603050405020304" pitchFamily="18" charset="0"/>
              </a:rPr>
              <a:t>What is the number (sg/pl) and gender (</a:t>
            </a:r>
            <a:r>
              <a:rPr lang="en-US" sz="2000" dirty="0" err="1">
                <a:effectLst/>
                <a:latin typeface="Calibri" panose="020F0502020204030204" pitchFamily="34" charset="0"/>
                <a:ea typeface="Calibri" panose="020F0502020204030204" pitchFamily="34" charset="0"/>
                <a:cs typeface="Times New Roman" panose="02020603050405020304" pitchFamily="18" charset="0"/>
              </a:rPr>
              <a:t>masc</a:t>
            </a:r>
            <a:r>
              <a:rPr lang="en-US" sz="2000" dirty="0">
                <a:effectLst/>
                <a:latin typeface="Calibri" panose="020F0502020204030204" pitchFamily="34" charset="0"/>
                <a:ea typeface="Calibri" panose="020F0502020204030204" pitchFamily="34" charset="0"/>
                <a:cs typeface="Times New Roman" panose="02020603050405020304" pitchFamily="18" charset="0"/>
              </a:rPr>
              <a:t>/fem) of the </a:t>
            </a:r>
            <a:r>
              <a:rPr lang="en-US" sz="20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object</a:t>
            </a:r>
            <a:endParaRPr lang="fr-FR"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3E30AF7E-8324-30C7-1188-970777DDAE62}"/>
              </a:ext>
            </a:extLst>
          </p:cNvPr>
          <p:cNvSpPr/>
          <p:nvPr/>
        </p:nvSpPr>
        <p:spPr>
          <a:xfrm>
            <a:off x="3083863" y="2960663"/>
            <a:ext cx="364565" cy="2271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AB5783A9-CF3B-98B1-562F-1DA0161BC8F1}"/>
              </a:ext>
            </a:extLst>
          </p:cNvPr>
          <p:cNvSpPr/>
          <p:nvPr/>
        </p:nvSpPr>
        <p:spPr>
          <a:xfrm>
            <a:off x="3293041" y="3498795"/>
            <a:ext cx="364565" cy="24582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5E933482-CFA8-1CBD-8ABC-15EB6CD3DBD3}"/>
              </a:ext>
            </a:extLst>
          </p:cNvPr>
          <p:cNvSpPr/>
          <p:nvPr/>
        </p:nvSpPr>
        <p:spPr>
          <a:xfrm>
            <a:off x="3083119" y="3994609"/>
            <a:ext cx="337669" cy="2659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CE31C430-A538-4D00-1DDE-0756D9B88A47}"/>
              </a:ext>
            </a:extLst>
          </p:cNvPr>
          <p:cNvSpPr/>
          <p:nvPr/>
        </p:nvSpPr>
        <p:spPr>
          <a:xfrm>
            <a:off x="3340852" y="4473397"/>
            <a:ext cx="543867" cy="3055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811EF721-6971-6DC8-79E7-46844CF5E5EA}"/>
              </a:ext>
            </a:extLst>
          </p:cNvPr>
          <p:cNvSpPr/>
          <p:nvPr/>
        </p:nvSpPr>
        <p:spPr>
          <a:xfrm>
            <a:off x="3395919" y="5047606"/>
            <a:ext cx="228600" cy="2659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82A63CA5-9C8D-7890-D5E8-524B4F3677BD}"/>
              </a:ext>
            </a:extLst>
          </p:cNvPr>
          <p:cNvSpPr/>
          <p:nvPr/>
        </p:nvSpPr>
        <p:spPr>
          <a:xfrm>
            <a:off x="3293041" y="5532191"/>
            <a:ext cx="388470" cy="2659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4098" name="Picture 2" descr="Aucune description de photo disponible.">
            <a:extLst>
              <a:ext uri="{FF2B5EF4-FFF2-40B4-BE49-F238E27FC236}">
                <a16:creationId xmlns:a16="http://schemas.microsoft.com/office/drawing/2014/main" id="{893B4E9D-6C5E-89D5-6EA5-E0714B05B6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3441" y="1646284"/>
            <a:ext cx="5925924" cy="496797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me 1">
            <a:extLst>
              <a:ext uri="{FF2B5EF4-FFF2-40B4-BE49-F238E27FC236}">
                <a16:creationId xmlns:a16="http://schemas.microsoft.com/office/drawing/2014/main" id="{D99CB010-7AC7-56FE-322E-6BF955879ABB}"/>
              </a:ext>
            </a:extLst>
          </p:cNvPr>
          <p:cNvGraphicFramePr/>
          <p:nvPr>
            <p:extLst>
              <p:ext uri="{D42A27DB-BD31-4B8C-83A1-F6EECF244321}">
                <p14:modId xmlns:p14="http://schemas.microsoft.com/office/powerpoint/2010/main" val="2335864079"/>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5282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0" nodeType="clickEffect">
                                  <p:stCondLst>
                                    <p:cond delay="0"/>
                                  </p:stCondLst>
                                  <p:childTnLst>
                                    <p:animEffect transition="out" filter="randombar(horizontal)">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xit" presetSubtype="10" fill="hold" grpId="0" nodeType="clickEffect">
                                  <p:stCondLst>
                                    <p:cond delay="0"/>
                                  </p:stCondLst>
                                  <p:childTnLst>
                                    <p:animEffect transition="out" filter="randombar(horizontal)">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4EC24E-DCE3-33CA-3028-42D7E1B8A166}"/>
              </a:ext>
            </a:extLst>
          </p:cNvPr>
          <p:cNvSpPr>
            <a:spLocks noGrp="1"/>
          </p:cNvSpPr>
          <p:nvPr>
            <p:ph type="title"/>
          </p:nvPr>
        </p:nvSpPr>
        <p:spPr>
          <a:xfrm>
            <a:off x="524741" y="620392"/>
            <a:ext cx="3808268" cy="5504688"/>
          </a:xfrm>
        </p:spPr>
        <p:txBody>
          <a:bodyPr>
            <a:normAutofit/>
          </a:bodyPr>
          <a:lstStyle/>
          <a:p>
            <a:r>
              <a:rPr lang="fr-FR" sz="6000" dirty="0" err="1"/>
              <a:t>Kahoot</a:t>
            </a:r>
            <a:r>
              <a:rPr lang="fr-FR" sz="6000" dirty="0"/>
              <a:t> time ! </a:t>
            </a:r>
          </a:p>
        </p:txBody>
      </p:sp>
      <p:graphicFrame>
        <p:nvGraphicFramePr>
          <p:cNvPr id="5" name="Espace réservé du contenu 2">
            <a:extLst>
              <a:ext uri="{FF2B5EF4-FFF2-40B4-BE49-F238E27FC236}">
                <a16:creationId xmlns:a16="http://schemas.microsoft.com/office/drawing/2014/main" id="{6DD32FAC-ADAB-0F87-947C-5F504F3B92F7}"/>
              </a:ext>
            </a:extLst>
          </p:cNvPr>
          <p:cNvGraphicFramePr>
            <a:graphicFrameLocks noGrp="1"/>
          </p:cNvGraphicFramePr>
          <p:nvPr>
            <p:ph idx="1"/>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me 2">
            <a:extLst>
              <a:ext uri="{FF2B5EF4-FFF2-40B4-BE49-F238E27FC236}">
                <a16:creationId xmlns:a16="http://schemas.microsoft.com/office/drawing/2014/main" id="{95144B4C-45BF-E8F7-BD26-3241B59E38E6}"/>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1437956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A2FE85-6C01-1B32-1558-44A26A056DC0}"/>
              </a:ext>
            </a:extLst>
          </p:cNvPr>
          <p:cNvSpPr>
            <a:spLocks noGrp="1"/>
          </p:cNvSpPr>
          <p:nvPr>
            <p:ph type="title"/>
          </p:nvPr>
        </p:nvSpPr>
        <p:spPr/>
        <p:txBody>
          <a:bodyPr/>
          <a:lstStyle/>
          <a:p>
            <a:r>
              <a:rPr lang="fr-FR" dirty="0"/>
              <a:t>VI. Phonétique</a:t>
            </a:r>
          </a:p>
        </p:txBody>
      </p:sp>
      <p:graphicFrame>
        <p:nvGraphicFramePr>
          <p:cNvPr id="4" name="Espace réservé du contenu 3">
            <a:extLst>
              <a:ext uri="{FF2B5EF4-FFF2-40B4-BE49-F238E27FC236}">
                <a16:creationId xmlns:a16="http://schemas.microsoft.com/office/drawing/2014/main" id="{6251C81A-DF6A-B644-DFFB-29BF24CE0376}"/>
              </a:ext>
            </a:extLst>
          </p:cNvPr>
          <p:cNvGraphicFramePr>
            <a:graphicFrameLocks noGrp="1"/>
          </p:cNvGraphicFramePr>
          <p:nvPr>
            <p:ph idx="1"/>
            <p:extLst>
              <p:ext uri="{D42A27DB-BD31-4B8C-83A1-F6EECF244321}">
                <p14:modId xmlns:p14="http://schemas.microsoft.com/office/powerpoint/2010/main" val="2278139274"/>
              </p:ext>
            </p:extLst>
          </p:nvPr>
        </p:nvGraphicFramePr>
        <p:xfrm>
          <a:off x="838200" y="2351180"/>
          <a:ext cx="5550648" cy="3416115"/>
        </p:xfrm>
        <a:graphic>
          <a:graphicData uri="http://schemas.openxmlformats.org/drawingml/2006/table">
            <a:tbl>
              <a:tblPr firstRow="1" firstCol="1" bandRow="1">
                <a:tableStyleId>{5C22544A-7EE6-4342-B048-85BDC9FD1C3A}</a:tableStyleId>
              </a:tblPr>
              <a:tblGrid>
                <a:gridCol w="1395407">
                  <a:extLst>
                    <a:ext uri="{9D8B030D-6E8A-4147-A177-3AD203B41FA5}">
                      <a16:colId xmlns:a16="http://schemas.microsoft.com/office/drawing/2014/main" val="1954266665"/>
                    </a:ext>
                  </a:extLst>
                </a:gridCol>
                <a:gridCol w="2128510">
                  <a:extLst>
                    <a:ext uri="{9D8B030D-6E8A-4147-A177-3AD203B41FA5}">
                      <a16:colId xmlns:a16="http://schemas.microsoft.com/office/drawing/2014/main" val="84579421"/>
                    </a:ext>
                  </a:extLst>
                </a:gridCol>
                <a:gridCol w="2026731">
                  <a:extLst>
                    <a:ext uri="{9D8B030D-6E8A-4147-A177-3AD203B41FA5}">
                      <a16:colId xmlns:a16="http://schemas.microsoft.com/office/drawing/2014/main" val="3394054866"/>
                    </a:ext>
                  </a:extLst>
                </a:gridCol>
              </a:tblGrid>
              <a:tr h="499092">
                <a:tc>
                  <a:txBody>
                    <a:bodyPr/>
                    <a:lstStyle/>
                    <a:p>
                      <a:pPr algn="ctr">
                        <a:lnSpc>
                          <a:spcPct val="107000"/>
                        </a:lnSpc>
                        <a:spcAft>
                          <a:spcPts val="800"/>
                        </a:spcAft>
                      </a:pPr>
                      <a:r>
                        <a:rPr lang="fr-FR" sz="2800" dirty="0">
                          <a:effectLst/>
                        </a:rPr>
                        <a: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800" dirty="0">
                          <a:effectLst/>
                        </a:rPr>
                        <a:t>Homme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800">
                          <a:effectLst/>
                        </a:rPr>
                        <a:t>Femme</a:t>
                      </a:r>
                      <a:endParaRPr lang="fr-F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08767445"/>
                  </a:ext>
                </a:extLst>
              </a:tr>
              <a:tr h="473249">
                <a:tc>
                  <a:txBody>
                    <a:bodyPr/>
                    <a:lstStyle/>
                    <a:p>
                      <a:pPr algn="ctr">
                        <a:lnSpc>
                          <a:spcPct val="107000"/>
                        </a:lnSpc>
                        <a:spcAft>
                          <a:spcPts val="800"/>
                        </a:spcAft>
                      </a:pPr>
                      <a:r>
                        <a:rPr lang="fr-FR" sz="2800">
                          <a:effectLst/>
                        </a:rPr>
                        <a:t>a</a:t>
                      </a:r>
                      <a:endParaRPr lang="fr-F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800" dirty="0">
                          <a:effectLst/>
                        </a:rPr>
                        <a: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800" dirty="0">
                          <a:effectLst/>
                        </a:rPr>
                        <a:t>x</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39282520"/>
                  </a:ext>
                </a:extLst>
              </a:tr>
              <a:tr h="499092">
                <a:tc>
                  <a:txBody>
                    <a:bodyPr/>
                    <a:lstStyle/>
                    <a:p>
                      <a:pPr algn="ctr">
                        <a:lnSpc>
                          <a:spcPct val="107000"/>
                        </a:lnSpc>
                        <a:spcAft>
                          <a:spcPts val="800"/>
                        </a:spcAft>
                      </a:pPr>
                      <a:r>
                        <a:rPr lang="fr-FR" sz="2800">
                          <a:effectLst/>
                        </a:rPr>
                        <a:t>b</a:t>
                      </a:r>
                      <a:endParaRPr lang="fr-F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800" dirty="0">
                          <a:effectLst/>
                        </a:rPr>
                        <a: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800" dirty="0">
                          <a:effectLst/>
                        </a:rPr>
                        <a:t>x</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18288258"/>
                  </a:ext>
                </a:extLst>
              </a:tr>
              <a:tr h="473249">
                <a:tc>
                  <a:txBody>
                    <a:bodyPr/>
                    <a:lstStyle/>
                    <a:p>
                      <a:pPr algn="ctr">
                        <a:lnSpc>
                          <a:spcPct val="107000"/>
                        </a:lnSpc>
                        <a:spcAft>
                          <a:spcPts val="800"/>
                        </a:spcAft>
                      </a:pPr>
                      <a:r>
                        <a:rPr lang="fr-FR" sz="2800">
                          <a:effectLst/>
                        </a:rPr>
                        <a:t>c</a:t>
                      </a:r>
                      <a:endParaRPr lang="fr-F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800" dirty="0">
                          <a:effectLst/>
                        </a:rPr>
                        <a:t>x</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800" dirty="0">
                          <a:effectLst/>
                        </a:rPr>
                        <a: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80699442"/>
                  </a:ext>
                </a:extLst>
              </a:tr>
              <a:tr h="499092">
                <a:tc>
                  <a:txBody>
                    <a:bodyPr/>
                    <a:lstStyle/>
                    <a:p>
                      <a:pPr algn="ctr">
                        <a:lnSpc>
                          <a:spcPct val="107000"/>
                        </a:lnSpc>
                        <a:spcAft>
                          <a:spcPts val="800"/>
                        </a:spcAft>
                      </a:pPr>
                      <a:r>
                        <a:rPr lang="fr-FR" sz="2800">
                          <a:effectLst/>
                        </a:rPr>
                        <a:t>d</a:t>
                      </a:r>
                      <a:endParaRPr lang="fr-F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800" dirty="0">
                          <a:effectLst/>
                        </a:rPr>
                        <a: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800" dirty="0">
                          <a:effectLst/>
                        </a:rPr>
                        <a:t>x</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66563875"/>
                  </a:ext>
                </a:extLst>
              </a:tr>
              <a:tr h="473249">
                <a:tc>
                  <a:txBody>
                    <a:bodyPr/>
                    <a:lstStyle/>
                    <a:p>
                      <a:pPr algn="ctr">
                        <a:lnSpc>
                          <a:spcPct val="107000"/>
                        </a:lnSpc>
                        <a:spcAft>
                          <a:spcPts val="800"/>
                        </a:spcAft>
                      </a:pPr>
                      <a:r>
                        <a:rPr lang="fr-FR" sz="2800">
                          <a:effectLst/>
                        </a:rPr>
                        <a:t>e</a:t>
                      </a:r>
                      <a:endParaRPr lang="fr-F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800" dirty="0">
                          <a:effectLst/>
                        </a:rPr>
                        <a:t>x</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800" dirty="0">
                          <a:effectLst/>
                        </a:rPr>
                        <a: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8183962"/>
                  </a:ext>
                </a:extLst>
              </a:tr>
              <a:tr h="499092">
                <a:tc>
                  <a:txBody>
                    <a:bodyPr/>
                    <a:lstStyle/>
                    <a:p>
                      <a:pPr algn="ctr">
                        <a:lnSpc>
                          <a:spcPct val="107000"/>
                        </a:lnSpc>
                        <a:spcAft>
                          <a:spcPts val="800"/>
                        </a:spcAft>
                      </a:pPr>
                      <a:r>
                        <a:rPr lang="fr-FR" sz="2800">
                          <a:effectLst/>
                        </a:rPr>
                        <a:t>f</a:t>
                      </a:r>
                      <a:endParaRPr lang="fr-F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800" dirty="0">
                          <a:effectLst/>
                        </a:rPr>
                        <a: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800" dirty="0">
                          <a:effectLst/>
                        </a:rPr>
                        <a:t>x</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58301094"/>
                  </a:ext>
                </a:extLst>
              </a:tr>
            </a:tbl>
          </a:graphicData>
        </a:graphic>
      </p:graphicFrame>
      <p:sp>
        <p:nvSpPr>
          <p:cNvPr id="6" name="ZoneTexte 5">
            <a:extLst>
              <a:ext uri="{FF2B5EF4-FFF2-40B4-BE49-F238E27FC236}">
                <a16:creationId xmlns:a16="http://schemas.microsoft.com/office/drawing/2014/main" id="{48E6DAA3-E13C-A161-382C-C909ABF1DB30}"/>
              </a:ext>
            </a:extLst>
          </p:cNvPr>
          <p:cNvSpPr txBox="1"/>
          <p:nvPr/>
        </p:nvSpPr>
        <p:spPr>
          <a:xfrm>
            <a:off x="838199" y="1690688"/>
            <a:ext cx="5550649" cy="736355"/>
          </a:xfrm>
          <a:prstGeom prst="rect">
            <a:avLst/>
          </a:prstGeom>
          <a:noFill/>
        </p:spPr>
        <p:txBody>
          <a:bodyPr wrap="square">
            <a:spAutoFit/>
          </a:bodyPr>
          <a:lstStyle/>
          <a:p>
            <a:pPr>
              <a:lnSpc>
                <a:spcPct val="107000"/>
              </a:lnSpc>
              <a:spcAft>
                <a:spcPts val="800"/>
              </a:spcAft>
            </a:pPr>
            <a:r>
              <a:rPr lang="fr-FR" sz="2000" u="sng" dirty="0">
                <a:effectLst/>
                <a:latin typeface="Calibri" panose="020F0502020204030204" pitchFamily="34" charset="0"/>
                <a:ea typeface="Calibri" panose="020F0502020204030204" pitchFamily="34" charset="0"/>
                <a:cs typeface="Times New Roman" panose="02020603050405020304" pitchFamily="18" charset="0"/>
              </a:rPr>
              <a:t>1/ Dites si Claude est un homme ou une femme (à partir de 0’45)</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dossier_5_piste_55">
            <a:hlinkClick r:id="" action="ppaction://media"/>
            <a:extLst>
              <a:ext uri="{FF2B5EF4-FFF2-40B4-BE49-F238E27FC236}">
                <a16:creationId xmlns:a16="http://schemas.microsoft.com/office/drawing/2014/main" id="{5FAF1818-5E66-0C45-0CAA-FAB58738A97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418852" y="2427043"/>
            <a:ext cx="304800" cy="304800"/>
          </a:xfrm>
          <a:prstGeom prst="rect">
            <a:avLst/>
          </a:prstGeom>
        </p:spPr>
      </p:pic>
      <p:sp>
        <p:nvSpPr>
          <p:cNvPr id="9" name="ZoneTexte 8">
            <a:extLst>
              <a:ext uri="{FF2B5EF4-FFF2-40B4-BE49-F238E27FC236}">
                <a16:creationId xmlns:a16="http://schemas.microsoft.com/office/drawing/2014/main" id="{7C97E94E-2736-021D-AE62-37E1CA6AB225}"/>
              </a:ext>
            </a:extLst>
          </p:cNvPr>
          <p:cNvSpPr txBox="1"/>
          <p:nvPr/>
        </p:nvSpPr>
        <p:spPr>
          <a:xfrm>
            <a:off x="6842312" y="1693115"/>
            <a:ext cx="4058024" cy="2998513"/>
          </a:xfrm>
          <a:prstGeom prst="rect">
            <a:avLst/>
          </a:prstGeom>
          <a:noFill/>
        </p:spPr>
        <p:txBody>
          <a:bodyPr wrap="square">
            <a:spAutoFit/>
          </a:bodyPr>
          <a:lstStyle/>
          <a:p>
            <a:pPr>
              <a:lnSpc>
                <a:spcPct val="107000"/>
              </a:lnSpc>
              <a:spcAft>
                <a:spcPts val="800"/>
              </a:spcAft>
            </a:pPr>
            <a:r>
              <a:rPr lang="fr-FR" sz="2000" u="sng" dirty="0">
                <a:effectLst/>
                <a:latin typeface="Calibri" panose="020F0502020204030204" pitchFamily="34" charset="0"/>
                <a:ea typeface="Calibri" panose="020F0502020204030204" pitchFamily="34" charset="0"/>
                <a:cs typeface="Times New Roman" panose="02020603050405020304" pitchFamily="18" charset="0"/>
              </a:rPr>
              <a:t>2/ Lisez les phrases suivantes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eriod"/>
            </a:pPr>
            <a:r>
              <a:rPr lang="fr-FR" sz="2000" dirty="0">
                <a:effectLst/>
                <a:latin typeface="Calibri" panose="020F0502020204030204" pitchFamily="34" charset="0"/>
                <a:ea typeface="Calibri" panose="020F0502020204030204" pitchFamily="34" charset="0"/>
                <a:cs typeface="Times New Roman" panose="02020603050405020304" pitchFamily="18" charset="0"/>
              </a:rPr>
              <a:t>Louise est grande et mince.</a:t>
            </a:r>
          </a:p>
          <a:p>
            <a:pPr marL="342900" lvl="0" indent="-342900">
              <a:lnSpc>
                <a:spcPct val="107000"/>
              </a:lnSpc>
              <a:spcAft>
                <a:spcPts val="800"/>
              </a:spcAft>
              <a:buFont typeface="+mj-lt"/>
              <a:buAutoNum type="alphaLcPeriod"/>
            </a:pPr>
            <a:r>
              <a:rPr lang="fr-FR" sz="2000" dirty="0">
                <a:effectLst/>
                <a:latin typeface="Calibri" panose="020F0502020204030204" pitchFamily="34" charset="0"/>
                <a:ea typeface="Calibri" panose="020F0502020204030204" pitchFamily="34" charset="0"/>
                <a:cs typeface="Times New Roman" panose="02020603050405020304" pitchFamily="18" charset="0"/>
              </a:rPr>
              <a:t>Louis est grand et mince.</a:t>
            </a:r>
          </a:p>
          <a:p>
            <a:pPr marL="342900" lvl="0" indent="-342900">
              <a:lnSpc>
                <a:spcPct val="107000"/>
              </a:lnSpc>
              <a:spcAft>
                <a:spcPts val="800"/>
              </a:spcAft>
              <a:buFont typeface="+mj-lt"/>
              <a:buAutoNum type="alphaLcPeriod"/>
            </a:pPr>
            <a:r>
              <a:rPr lang="fr-FR" sz="2000" dirty="0">
                <a:effectLst/>
                <a:latin typeface="Calibri" panose="020F0502020204030204" pitchFamily="34" charset="0"/>
                <a:ea typeface="Calibri" panose="020F0502020204030204" pitchFamily="34" charset="0"/>
                <a:cs typeface="Times New Roman" panose="02020603050405020304" pitchFamily="18" charset="0"/>
              </a:rPr>
              <a:t>Martine est petite et forte.</a:t>
            </a:r>
          </a:p>
          <a:p>
            <a:pPr marL="342900" lvl="0" indent="-342900">
              <a:lnSpc>
                <a:spcPct val="107000"/>
              </a:lnSpc>
              <a:spcAft>
                <a:spcPts val="800"/>
              </a:spcAft>
              <a:buFont typeface="+mj-lt"/>
              <a:buAutoNum type="alphaLcPeriod"/>
            </a:pPr>
            <a:r>
              <a:rPr lang="fr-FR" sz="2000" dirty="0">
                <a:effectLst/>
                <a:latin typeface="Calibri" panose="020F0502020204030204" pitchFamily="34" charset="0"/>
                <a:ea typeface="Calibri" panose="020F0502020204030204" pitchFamily="34" charset="0"/>
                <a:cs typeface="Times New Roman" panose="02020603050405020304" pitchFamily="18" charset="0"/>
              </a:rPr>
              <a:t>Martin est petit et fort.</a:t>
            </a:r>
          </a:p>
          <a:p>
            <a:pPr marL="342900" lvl="0" indent="-342900">
              <a:lnSpc>
                <a:spcPct val="107000"/>
              </a:lnSpc>
              <a:spcAft>
                <a:spcPts val="800"/>
              </a:spcAft>
              <a:buFont typeface="+mj-lt"/>
              <a:buAutoNum type="alphaLcPeriod"/>
            </a:pPr>
            <a:r>
              <a:rPr lang="fr-FR" sz="2000" dirty="0">
                <a:effectLst/>
                <a:latin typeface="Calibri" panose="020F0502020204030204" pitchFamily="34" charset="0"/>
                <a:ea typeface="Calibri" panose="020F0502020204030204" pitchFamily="34" charset="0"/>
                <a:cs typeface="Times New Roman" panose="02020603050405020304" pitchFamily="18" charset="0"/>
              </a:rPr>
              <a:t>Clémence est blonde et élégante.</a:t>
            </a:r>
          </a:p>
          <a:p>
            <a:pPr marL="342900" lvl="0" indent="-342900">
              <a:lnSpc>
                <a:spcPct val="107000"/>
              </a:lnSpc>
              <a:spcAft>
                <a:spcPts val="800"/>
              </a:spcAft>
              <a:buFont typeface="+mj-lt"/>
              <a:buAutoNum type="alphaLcPeriod"/>
            </a:pPr>
            <a:r>
              <a:rPr lang="fr-FR" sz="2000" dirty="0">
                <a:effectLst/>
                <a:latin typeface="Calibri" panose="020F0502020204030204" pitchFamily="34" charset="0"/>
                <a:ea typeface="Calibri" panose="020F0502020204030204" pitchFamily="34" charset="0"/>
                <a:cs typeface="Times New Roman" panose="02020603050405020304" pitchFamily="18" charset="0"/>
              </a:rPr>
              <a:t>Clément est blond et élégant.</a:t>
            </a:r>
          </a:p>
        </p:txBody>
      </p:sp>
      <p:graphicFrame>
        <p:nvGraphicFramePr>
          <p:cNvPr id="3" name="Diagramme 2">
            <a:extLst>
              <a:ext uri="{FF2B5EF4-FFF2-40B4-BE49-F238E27FC236}">
                <a16:creationId xmlns:a16="http://schemas.microsoft.com/office/drawing/2014/main" id="{CBE81BD6-D052-1929-2825-3D1F587BF0F1}"/>
              </a:ext>
            </a:extLst>
          </p:cNvPr>
          <p:cNvGraphicFramePr/>
          <p:nvPr>
            <p:extLst>
              <p:ext uri="{D42A27DB-BD31-4B8C-83A1-F6EECF244321}">
                <p14:modId xmlns:p14="http://schemas.microsoft.com/office/powerpoint/2010/main" val="407275125"/>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Rectangle 4">
            <a:extLst>
              <a:ext uri="{FF2B5EF4-FFF2-40B4-BE49-F238E27FC236}">
                <a16:creationId xmlns:a16="http://schemas.microsoft.com/office/drawing/2014/main" id="{3FD0D4A9-DFFB-DAA1-485F-871FBE7F71F0}"/>
              </a:ext>
            </a:extLst>
          </p:cNvPr>
          <p:cNvSpPr/>
          <p:nvPr/>
        </p:nvSpPr>
        <p:spPr>
          <a:xfrm>
            <a:off x="2288988" y="2904565"/>
            <a:ext cx="4052047" cy="3585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4DB88C1B-BD2C-FA92-B80A-BDE2C2AA9ACF}"/>
              </a:ext>
            </a:extLst>
          </p:cNvPr>
          <p:cNvSpPr/>
          <p:nvPr/>
        </p:nvSpPr>
        <p:spPr>
          <a:xfrm>
            <a:off x="2288988" y="3382087"/>
            <a:ext cx="4052047" cy="3585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B85686EE-D1E3-BC7D-0BA0-7938ED18A85F}"/>
              </a:ext>
            </a:extLst>
          </p:cNvPr>
          <p:cNvSpPr/>
          <p:nvPr/>
        </p:nvSpPr>
        <p:spPr>
          <a:xfrm>
            <a:off x="2288987" y="3879943"/>
            <a:ext cx="4052047" cy="3585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F34EFBDF-6760-59F4-A531-BAFBE1381C28}"/>
              </a:ext>
            </a:extLst>
          </p:cNvPr>
          <p:cNvSpPr/>
          <p:nvPr/>
        </p:nvSpPr>
        <p:spPr>
          <a:xfrm>
            <a:off x="2288987" y="4357465"/>
            <a:ext cx="4052047" cy="3585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CFC1C2DC-D516-FD0C-AA42-A98C9B067B3C}"/>
              </a:ext>
            </a:extLst>
          </p:cNvPr>
          <p:cNvSpPr/>
          <p:nvPr/>
        </p:nvSpPr>
        <p:spPr>
          <a:xfrm>
            <a:off x="2288987" y="4855321"/>
            <a:ext cx="4052047" cy="3585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21DE8FD1-52FC-8541-4591-169F594206C8}"/>
              </a:ext>
            </a:extLst>
          </p:cNvPr>
          <p:cNvSpPr/>
          <p:nvPr/>
        </p:nvSpPr>
        <p:spPr>
          <a:xfrm>
            <a:off x="2288987" y="5344818"/>
            <a:ext cx="4052047" cy="3585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82477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0" nodeType="clickEffect">
                                  <p:stCondLst>
                                    <p:cond delay="0"/>
                                  </p:stCondLst>
                                  <p:childTnLst>
                                    <p:animEffect transition="out" filter="randombar(horizontal)">
                                      <p:cBhvr>
                                        <p:cTn id="26" dur="500"/>
                                        <p:tgtEl>
                                          <p:spTgt spid="12"/>
                                        </p:tgtEl>
                                      </p:cBhvr>
                                    </p:animEffect>
                                    <p:set>
                                      <p:cBhvr>
                                        <p:cTn id="27" dur="1" fill="hold">
                                          <p:stCondLst>
                                            <p:cond delay="499"/>
                                          </p:stCondLst>
                                        </p:cTn>
                                        <p:tgtEl>
                                          <p:spTgt spid="12"/>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xit" presetSubtype="10" fill="hold" grpId="0" nodeType="clickEffect">
                                  <p:stCondLst>
                                    <p:cond delay="0"/>
                                  </p:stCondLst>
                                  <p:childTnLst>
                                    <p:animEffect transition="out" filter="randombar(horizontal)">
                                      <p:cBhvr>
                                        <p:cTn id="31" dur="500"/>
                                        <p:tgtEl>
                                          <p:spTgt spid="13"/>
                                        </p:tgtEl>
                                      </p:cBhvr>
                                    </p:animEffect>
                                    <p:set>
                                      <p:cBhvr>
                                        <p:cTn id="32" dur="1" fill="hold">
                                          <p:stCondLst>
                                            <p:cond delay="499"/>
                                          </p:stCondLst>
                                        </p:cTn>
                                        <p:tgtEl>
                                          <p:spTgt spid="1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9">
                                            <p:txEl>
                                              <p:pRg st="1" end="1"/>
                                            </p:txEl>
                                          </p:spTgt>
                                        </p:tgtEl>
                                        <p:attrNameLst>
                                          <p:attrName>style.visibility</p:attrName>
                                        </p:attrNameLst>
                                      </p:cBhvr>
                                      <p:to>
                                        <p:strVal val="visible"/>
                                      </p:to>
                                    </p:set>
                                    <p:animEffect transition="in" filter="fade">
                                      <p:cBhvr>
                                        <p:cTn id="37" dur="1000"/>
                                        <p:tgtEl>
                                          <p:spTgt spid="9">
                                            <p:txEl>
                                              <p:pRg st="1" end="1"/>
                                            </p:txEl>
                                          </p:spTgt>
                                        </p:tgtEl>
                                      </p:cBhvr>
                                    </p:animEffect>
                                    <p:anim calcmode="lin" valueType="num">
                                      <p:cBhvr>
                                        <p:cTn id="3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3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9">
                                            <p:txEl>
                                              <p:pRg st="2" end="2"/>
                                            </p:txEl>
                                          </p:spTgt>
                                        </p:tgtEl>
                                        <p:attrNameLst>
                                          <p:attrName>style.visibility</p:attrName>
                                        </p:attrNameLst>
                                      </p:cBhvr>
                                      <p:to>
                                        <p:strVal val="visible"/>
                                      </p:to>
                                    </p:set>
                                    <p:animEffect transition="in" filter="fade">
                                      <p:cBhvr>
                                        <p:cTn id="44" dur="1000"/>
                                        <p:tgtEl>
                                          <p:spTgt spid="9">
                                            <p:txEl>
                                              <p:pRg st="2" end="2"/>
                                            </p:txEl>
                                          </p:spTgt>
                                        </p:tgtEl>
                                      </p:cBhvr>
                                    </p:animEffect>
                                    <p:anim calcmode="lin" valueType="num">
                                      <p:cBhvr>
                                        <p:cTn id="4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4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9">
                                            <p:txEl>
                                              <p:pRg st="3" end="3"/>
                                            </p:txEl>
                                          </p:spTgt>
                                        </p:tgtEl>
                                        <p:attrNameLst>
                                          <p:attrName>style.visibility</p:attrName>
                                        </p:attrNameLst>
                                      </p:cBhvr>
                                      <p:to>
                                        <p:strVal val="visible"/>
                                      </p:to>
                                    </p:set>
                                    <p:animEffect transition="in" filter="fade">
                                      <p:cBhvr>
                                        <p:cTn id="51" dur="1000"/>
                                        <p:tgtEl>
                                          <p:spTgt spid="9">
                                            <p:txEl>
                                              <p:pRg st="3" end="3"/>
                                            </p:txEl>
                                          </p:spTgt>
                                        </p:tgtEl>
                                      </p:cBhvr>
                                    </p:animEffect>
                                    <p:anim calcmode="lin" valueType="num">
                                      <p:cBhvr>
                                        <p:cTn id="5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5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9">
                                            <p:txEl>
                                              <p:pRg st="4" end="4"/>
                                            </p:txEl>
                                          </p:spTgt>
                                        </p:tgtEl>
                                        <p:attrNameLst>
                                          <p:attrName>style.visibility</p:attrName>
                                        </p:attrNameLst>
                                      </p:cBhvr>
                                      <p:to>
                                        <p:strVal val="visible"/>
                                      </p:to>
                                    </p:set>
                                    <p:animEffect transition="in" filter="fade">
                                      <p:cBhvr>
                                        <p:cTn id="58" dur="1000"/>
                                        <p:tgtEl>
                                          <p:spTgt spid="9">
                                            <p:txEl>
                                              <p:pRg st="4" end="4"/>
                                            </p:txEl>
                                          </p:spTgt>
                                        </p:tgtEl>
                                      </p:cBhvr>
                                    </p:animEffect>
                                    <p:anim calcmode="lin" valueType="num">
                                      <p:cBhvr>
                                        <p:cTn id="59"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60"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9">
                                            <p:txEl>
                                              <p:pRg st="5" end="5"/>
                                            </p:txEl>
                                          </p:spTgt>
                                        </p:tgtEl>
                                        <p:attrNameLst>
                                          <p:attrName>style.visibility</p:attrName>
                                        </p:attrNameLst>
                                      </p:cBhvr>
                                      <p:to>
                                        <p:strVal val="visible"/>
                                      </p:to>
                                    </p:set>
                                    <p:animEffect transition="in" filter="fade">
                                      <p:cBhvr>
                                        <p:cTn id="65" dur="1000"/>
                                        <p:tgtEl>
                                          <p:spTgt spid="9">
                                            <p:txEl>
                                              <p:pRg st="5" end="5"/>
                                            </p:txEl>
                                          </p:spTgt>
                                        </p:tgtEl>
                                      </p:cBhvr>
                                    </p:animEffect>
                                    <p:anim calcmode="lin" valueType="num">
                                      <p:cBhvr>
                                        <p:cTn id="66"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67"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9">
                                            <p:txEl>
                                              <p:pRg st="6" end="6"/>
                                            </p:txEl>
                                          </p:spTgt>
                                        </p:tgtEl>
                                        <p:attrNameLst>
                                          <p:attrName>style.visibility</p:attrName>
                                        </p:attrNameLst>
                                      </p:cBhvr>
                                      <p:to>
                                        <p:strVal val="visible"/>
                                      </p:to>
                                    </p:set>
                                    <p:animEffect transition="in" filter="fade">
                                      <p:cBhvr>
                                        <p:cTn id="72" dur="1000"/>
                                        <p:tgtEl>
                                          <p:spTgt spid="9">
                                            <p:txEl>
                                              <p:pRg st="6" end="6"/>
                                            </p:txEl>
                                          </p:spTgt>
                                        </p:tgtEl>
                                      </p:cBhvr>
                                    </p:animEffect>
                                    <p:anim calcmode="lin" valueType="num">
                                      <p:cBhvr>
                                        <p:cTn id="73"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74"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75" fill="hold" display="0">
                  <p:stCondLst>
                    <p:cond delay="indefinite"/>
                  </p:stCondLst>
                  <p:endCondLst>
                    <p:cond evt="onStopAudio" delay="0">
                      <p:tgtEl>
                        <p:sldTgt/>
                      </p:tgtEl>
                    </p:cond>
                  </p:endCondLst>
                </p:cTn>
                <p:tgtEl>
                  <p:spTgt spid="7"/>
                </p:tgtEl>
              </p:cMediaNode>
            </p:audio>
          </p:childTnLst>
        </p:cTn>
      </p:par>
    </p:tnLst>
    <p:bldLst>
      <p:bldP spid="9" grpId="0" uiExpand="1" build="p"/>
      <p:bldP spid="5" grpId="0" animBg="1"/>
      <p:bldP spid="8" grpId="0" animBg="1"/>
      <p:bldP spid="10" grpId="0" animBg="1"/>
      <p:bldP spid="11" grpId="0" animBg="1"/>
      <p:bldP spid="12" grpId="0" animBg="1"/>
      <p:bldP spid="1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2394DE1-3431-6D43-BE56-92B9BF578D70}"/>
              </a:ext>
            </a:extLst>
          </p:cNvPr>
          <p:cNvSpPr/>
          <p:nvPr/>
        </p:nvSpPr>
        <p:spPr>
          <a:xfrm>
            <a:off x="5944539" y="1139745"/>
            <a:ext cx="5954373" cy="1835985"/>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267" dirty="0"/>
              <a:t>STEPS:</a:t>
            </a:r>
          </a:p>
          <a:p>
            <a:pPr marL="285750" indent="-285750">
              <a:buFont typeface="Arial" panose="020B0604020202020204" pitchFamily="34" charset="0"/>
              <a:buChar char="•"/>
            </a:pPr>
            <a:r>
              <a:rPr lang="fr-FR" sz="1600" dirty="0" err="1"/>
              <a:t>Find</a:t>
            </a:r>
            <a:r>
              <a:rPr lang="fr-FR" sz="1600" dirty="0"/>
              <a:t> 3 </a:t>
            </a:r>
            <a:r>
              <a:rPr lang="fr-FR" sz="1600" dirty="0" err="1"/>
              <a:t>qualities</a:t>
            </a:r>
            <a:r>
              <a:rPr lang="fr-FR" sz="1600" dirty="0"/>
              <a:t>/</a:t>
            </a:r>
            <a:r>
              <a:rPr lang="fr-FR" sz="1600" dirty="0" err="1"/>
              <a:t>flaws</a:t>
            </a:r>
            <a:endParaRPr lang="fr-FR" sz="1600" dirty="0"/>
          </a:p>
          <a:p>
            <a:pPr marL="285750" indent="-285750">
              <a:buFont typeface="Arial" panose="020B0604020202020204" pitchFamily="34" charset="0"/>
              <a:buChar char="•"/>
            </a:pPr>
            <a:r>
              <a:rPr lang="fr-FR" sz="1600" dirty="0"/>
              <a:t>Tell </a:t>
            </a:r>
            <a:r>
              <a:rPr lang="fr-FR" sz="1600" dirty="0" err="1"/>
              <a:t>why</a:t>
            </a:r>
            <a:r>
              <a:rPr lang="fr-FR" sz="1600" dirty="0"/>
              <a:t> </a:t>
            </a:r>
            <a:r>
              <a:rPr lang="fr-FR" sz="1600" dirty="0" err="1"/>
              <a:t>you</a:t>
            </a:r>
            <a:r>
              <a:rPr lang="fr-FR" sz="1600" dirty="0"/>
              <a:t> like </a:t>
            </a:r>
            <a:r>
              <a:rPr lang="fr-FR" sz="1600" dirty="0" err="1"/>
              <a:t>him</a:t>
            </a:r>
            <a:r>
              <a:rPr lang="fr-FR" sz="1600" dirty="0"/>
              <a:t>/</a:t>
            </a:r>
            <a:r>
              <a:rPr lang="fr-FR" sz="1600" dirty="0" err="1"/>
              <a:t>her</a:t>
            </a:r>
            <a:endParaRPr lang="fr-FR" sz="1600" dirty="0"/>
          </a:p>
          <a:p>
            <a:pPr marL="285750" indent="-285750">
              <a:buFont typeface="Arial" panose="020B0604020202020204" pitchFamily="34" charset="0"/>
              <a:buChar char="•"/>
            </a:pPr>
            <a:r>
              <a:rPr lang="fr-FR" sz="1600" dirty="0"/>
              <a:t>Check </a:t>
            </a:r>
            <a:r>
              <a:rPr lang="fr-FR" sz="1600" dirty="0" err="1"/>
              <a:t>vocabulary</a:t>
            </a:r>
            <a:r>
              <a:rPr lang="fr-FR" sz="1600" dirty="0"/>
              <a:t> to </a:t>
            </a:r>
            <a:r>
              <a:rPr lang="fr-FR" sz="1600" dirty="0" err="1"/>
              <a:t>enrich</a:t>
            </a:r>
            <a:r>
              <a:rPr lang="fr-FR" sz="1600" dirty="0"/>
              <a:t> </a:t>
            </a:r>
            <a:r>
              <a:rPr lang="fr-FR" sz="1600" dirty="0" err="1"/>
              <a:t>your</a:t>
            </a:r>
            <a:r>
              <a:rPr lang="fr-FR" sz="1600" dirty="0"/>
              <a:t> </a:t>
            </a:r>
            <a:r>
              <a:rPr lang="fr-FR" sz="1600" dirty="0" err="1"/>
              <a:t>text</a:t>
            </a:r>
            <a:endParaRPr lang="fr-FR" sz="1600" dirty="0"/>
          </a:p>
          <a:p>
            <a:pPr marL="285750" indent="-285750">
              <a:buFont typeface="Arial" panose="020B0604020202020204" pitchFamily="34" charset="0"/>
              <a:buChar char="•"/>
            </a:pPr>
            <a:r>
              <a:rPr lang="fr-FR" sz="1600" dirty="0"/>
              <a:t>Check </a:t>
            </a:r>
            <a:r>
              <a:rPr lang="fr-FR" sz="1600" dirty="0" err="1"/>
              <a:t>grammar</a:t>
            </a:r>
            <a:r>
              <a:rPr lang="fr-FR" sz="1600" dirty="0"/>
              <a:t> structures (adjective agreement)</a:t>
            </a:r>
            <a:endParaRPr lang="en-US" sz="1600" dirty="0"/>
          </a:p>
        </p:txBody>
      </p:sp>
      <p:sp>
        <p:nvSpPr>
          <p:cNvPr id="8" name="Rectangle 7">
            <a:extLst>
              <a:ext uri="{FF2B5EF4-FFF2-40B4-BE49-F238E27FC236}">
                <a16:creationId xmlns:a16="http://schemas.microsoft.com/office/drawing/2014/main" id="{18FD9662-DEC4-FD44-9A4E-7E2225D68DC6}"/>
              </a:ext>
            </a:extLst>
          </p:cNvPr>
          <p:cNvSpPr/>
          <p:nvPr/>
        </p:nvSpPr>
        <p:spPr>
          <a:xfrm>
            <a:off x="5944539" y="4983100"/>
            <a:ext cx="5954373" cy="1112965"/>
          </a:xfrm>
          <a:prstGeom prst="rect">
            <a:avLst/>
          </a:prstGeom>
          <a:ln>
            <a:solidFill>
              <a:srgbClr val="FFFF0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a:t>NEED HELP?</a:t>
            </a:r>
          </a:p>
          <a:p>
            <a:pPr marL="457189" indent="-457189">
              <a:buAutoNum type="arabicPeriod"/>
            </a:pPr>
            <a:r>
              <a:rPr lang="en-US" sz="2133" dirty="0"/>
              <a:t>Check the vocabulary in textbook/lesson</a:t>
            </a:r>
          </a:p>
          <a:p>
            <a:pPr marL="457189" indent="-457189">
              <a:buAutoNum type="arabicPeriod"/>
            </a:pPr>
            <a:r>
              <a:rPr lang="en-US" sz="2133" dirty="0"/>
              <a:t>Ask at least two classmates before </a:t>
            </a:r>
            <a:r>
              <a:rPr lang="en-US" sz="2133" dirty="0" err="1"/>
              <a:t>Mr</a:t>
            </a:r>
            <a:r>
              <a:rPr lang="en-US" sz="2133" dirty="0"/>
              <a:t> </a:t>
            </a:r>
            <a:r>
              <a:rPr lang="en-US" sz="2133" dirty="0" err="1"/>
              <a:t>Mak</a:t>
            </a:r>
            <a:endParaRPr lang="en-US" sz="2133" dirty="0"/>
          </a:p>
        </p:txBody>
      </p:sp>
      <p:sp>
        <p:nvSpPr>
          <p:cNvPr id="10" name="Rectangle 9">
            <a:extLst>
              <a:ext uri="{FF2B5EF4-FFF2-40B4-BE49-F238E27FC236}">
                <a16:creationId xmlns:a16="http://schemas.microsoft.com/office/drawing/2014/main" id="{B9A68713-9A1C-6743-B563-2FAA27D21E71}"/>
              </a:ext>
            </a:extLst>
          </p:cNvPr>
          <p:cNvSpPr/>
          <p:nvPr/>
        </p:nvSpPr>
        <p:spPr>
          <a:xfrm>
            <a:off x="9355493" y="462947"/>
            <a:ext cx="2509976" cy="547131"/>
          </a:xfrm>
          <a:prstGeom prst="rect">
            <a:avLst/>
          </a:prstGeom>
          <a:ln>
            <a:solidFill>
              <a:srgbClr val="92D050"/>
            </a:solidFill>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2667" dirty="0">
                <a:latin typeface="UD Digi Kyokasho NK-R" panose="02020400000000000000" pitchFamily="18" charset="-128"/>
                <a:ea typeface="UD Digi Kyokasho NK-R" panose="02020400000000000000" pitchFamily="18" charset="-128"/>
              </a:rPr>
              <a:t>15mn</a:t>
            </a:r>
          </a:p>
        </p:txBody>
      </p:sp>
      <p:sp>
        <p:nvSpPr>
          <p:cNvPr id="2" name="Title 5">
            <a:extLst>
              <a:ext uri="{FF2B5EF4-FFF2-40B4-BE49-F238E27FC236}">
                <a16:creationId xmlns:a16="http://schemas.microsoft.com/office/drawing/2014/main" id="{902FC886-6B3B-0048-968E-4950B2B07E0C}"/>
              </a:ext>
            </a:extLst>
          </p:cNvPr>
          <p:cNvSpPr>
            <a:spLocks noGrp="1"/>
          </p:cNvSpPr>
          <p:nvPr>
            <p:ph type="title"/>
          </p:nvPr>
        </p:nvSpPr>
        <p:spPr>
          <a:xfrm>
            <a:off x="428979" y="462947"/>
            <a:ext cx="8814331" cy="547129"/>
          </a:xfrm>
          <a:ln>
            <a:solidFill>
              <a:srgbClr val="92D050"/>
            </a:solidFill>
          </a:ln>
        </p:spPr>
        <p:style>
          <a:lnRef idx="2">
            <a:schemeClr val="accent6"/>
          </a:lnRef>
          <a:fillRef idx="1">
            <a:schemeClr val="lt1"/>
          </a:fillRef>
          <a:effectRef idx="0">
            <a:schemeClr val="accent6"/>
          </a:effectRef>
          <a:fontRef idx="minor">
            <a:schemeClr val="dk1"/>
          </a:fontRef>
        </p:style>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800" dirty="0">
                <a:latin typeface="UD Digi Kyokasho NK-R" panose="02020400000000000000" pitchFamily="18" charset="-128"/>
                <a:ea typeface="UD Digi Kyokasho NK-R" panose="02020400000000000000" pitchFamily="18" charset="-128"/>
              </a:rPr>
              <a:t>VII. Production</a:t>
            </a:r>
            <a:endParaRPr lang="en-GB" sz="3800" dirty="0">
              <a:latin typeface="UD Digi Kyokasho NK-R" panose="02020400000000000000" pitchFamily="18" charset="-128"/>
              <a:ea typeface="UD Digi Kyokasho NK-R" panose="02020400000000000000" pitchFamily="18" charset="-128"/>
            </a:endParaRPr>
          </a:p>
        </p:txBody>
      </p:sp>
      <p:sp>
        <p:nvSpPr>
          <p:cNvPr id="5" name="Rectangle 4">
            <a:extLst>
              <a:ext uri="{FF2B5EF4-FFF2-40B4-BE49-F238E27FC236}">
                <a16:creationId xmlns:a16="http://schemas.microsoft.com/office/drawing/2014/main" id="{E7519591-5EB1-C841-90B2-3E11FCFBC739}"/>
              </a:ext>
            </a:extLst>
          </p:cNvPr>
          <p:cNvSpPr/>
          <p:nvPr/>
        </p:nvSpPr>
        <p:spPr>
          <a:xfrm>
            <a:off x="428979" y="1139745"/>
            <a:ext cx="5372379" cy="4956321"/>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2133" dirty="0"/>
              <a:t>Trouve une photo de votre personnalité préférée et écris sa description (physique et caractère).</a:t>
            </a:r>
          </a:p>
          <a:p>
            <a:endParaRPr lang="fr-FR" sz="2133" dirty="0"/>
          </a:p>
          <a:p>
            <a:endParaRPr lang="en-US" sz="2133" dirty="0"/>
          </a:p>
          <a:p>
            <a:r>
              <a:rPr lang="en-US" sz="2133" u="sng" dirty="0" err="1">
                <a:solidFill>
                  <a:srgbClr val="00B0F0"/>
                </a:solidFill>
              </a:rPr>
              <a:t>Exemple</a:t>
            </a:r>
            <a:r>
              <a:rPr lang="en-US" sz="2133" u="sng" dirty="0">
                <a:solidFill>
                  <a:srgbClr val="00B0F0"/>
                </a:solidFill>
              </a:rPr>
              <a:t>:</a:t>
            </a:r>
          </a:p>
          <a:p>
            <a:r>
              <a:rPr lang="en-US" sz="2133" dirty="0"/>
              <a:t>Ma </a:t>
            </a:r>
            <a:r>
              <a:rPr lang="en-US" sz="2133" dirty="0" err="1"/>
              <a:t>personnalité</a:t>
            </a:r>
            <a:r>
              <a:rPr lang="en-US" sz="2133" dirty="0"/>
              <a:t> </a:t>
            </a:r>
            <a:r>
              <a:rPr lang="en-US" sz="2133" dirty="0" err="1"/>
              <a:t>préférée</a:t>
            </a:r>
            <a:r>
              <a:rPr lang="en-US" sz="2133" dirty="0"/>
              <a:t> </a:t>
            </a:r>
          </a:p>
          <a:p>
            <a:r>
              <a:rPr lang="en-US" sz="2133" dirty="0" err="1"/>
              <a:t>est</a:t>
            </a:r>
            <a:r>
              <a:rPr lang="en-US" sz="2133" dirty="0"/>
              <a:t> </a:t>
            </a:r>
            <a:r>
              <a:rPr lang="en-US" sz="2133" dirty="0" err="1"/>
              <a:t>Kylian</a:t>
            </a:r>
            <a:r>
              <a:rPr lang="en-US" sz="2133" dirty="0"/>
              <a:t> </a:t>
            </a:r>
            <a:r>
              <a:rPr lang="en-US" sz="2133" dirty="0" err="1"/>
              <a:t>Mbappé</a:t>
            </a:r>
            <a:r>
              <a:rPr lang="en-US" sz="2133" dirty="0"/>
              <a:t>. Il a 24</a:t>
            </a:r>
          </a:p>
          <a:p>
            <a:r>
              <a:rPr lang="en-US" sz="2133" dirty="0"/>
              <a:t>ans. Il </a:t>
            </a:r>
            <a:r>
              <a:rPr lang="en-US" sz="2133" dirty="0" err="1"/>
              <a:t>est</a:t>
            </a:r>
            <a:r>
              <a:rPr lang="en-US" sz="2133" dirty="0"/>
              <a:t> </a:t>
            </a:r>
            <a:r>
              <a:rPr lang="en-US" sz="2133" dirty="0" err="1"/>
              <a:t>célibataire</a:t>
            </a:r>
            <a:r>
              <a:rPr lang="en-US" sz="2133" dirty="0"/>
              <a:t>. Il </a:t>
            </a:r>
            <a:r>
              <a:rPr lang="en-US" sz="2133" dirty="0" err="1"/>
              <a:t>est</a:t>
            </a:r>
            <a:endParaRPr lang="en-US" sz="2133" dirty="0"/>
          </a:p>
          <a:p>
            <a:pPr algn="just"/>
            <a:r>
              <a:rPr lang="en-US" sz="2133" dirty="0"/>
              <a:t> grand, mince et </a:t>
            </a:r>
            <a:r>
              <a:rPr lang="en-US" sz="2133" dirty="0" err="1"/>
              <a:t>musclé</a:t>
            </a:r>
            <a:r>
              <a:rPr lang="en-US" sz="2133" dirty="0"/>
              <a:t>. </a:t>
            </a:r>
            <a:r>
              <a:rPr lang="en-US" sz="2133" dirty="0" err="1"/>
              <a:t>C’est</a:t>
            </a:r>
            <a:r>
              <a:rPr lang="en-US" sz="2133" dirty="0"/>
              <a:t> un </a:t>
            </a:r>
            <a:r>
              <a:rPr lang="en-US" sz="2133" dirty="0" err="1"/>
              <a:t>footballeur</a:t>
            </a:r>
            <a:r>
              <a:rPr lang="en-US" sz="2133" dirty="0"/>
              <a:t> </a:t>
            </a:r>
            <a:r>
              <a:rPr lang="en-US" sz="2133" dirty="0" err="1"/>
              <a:t>professionnel</a:t>
            </a:r>
            <a:r>
              <a:rPr lang="en-US" sz="2133" dirty="0"/>
              <a:t>, il </a:t>
            </a:r>
            <a:r>
              <a:rPr lang="en-US" sz="2133" dirty="0" err="1"/>
              <a:t>joue</a:t>
            </a:r>
            <a:r>
              <a:rPr lang="en-US" sz="2133" dirty="0"/>
              <a:t> au Paris Saint Germain. Il </a:t>
            </a:r>
            <a:r>
              <a:rPr lang="en-US" sz="2133" dirty="0" err="1"/>
              <a:t>est</a:t>
            </a:r>
            <a:r>
              <a:rPr lang="en-US" sz="2133" dirty="0"/>
              <a:t> grand, il a les </a:t>
            </a:r>
            <a:r>
              <a:rPr lang="en-US" sz="2133" dirty="0" err="1"/>
              <a:t>cheveux</a:t>
            </a:r>
            <a:r>
              <a:rPr lang="en-US" sz="2133" dirty="0"/>
              <a:t> courts, </a:t>
            </a:r>
            <a:r>
              <a:rPr lang="en-US" sz="2133" dirty="0" err="1"/>
              <a:t>bruns</a:t>
            </a:r>
            <a:r>
              <a:rPr lang="en-US" sz="2133" dirty="0"/>
              <a:t> et </a:t>
            </a:r>
            <a:r>
              <a:rPr lang="en-US" sz="2133" dirty="0" err="1"/>
              <a:t>crépus</a:t>
            </a:r>
            <a:r>
              <a:rPr lang="en-US" sz="2133" dirty="0"/>
              <a:t>. Il a les </a:t>
            </a:r>
            <a:r>
              <a:rPr lang="en-US" sz="2133" dirty="0" err="1"/>
              <a:t>yeux</a:t>
            </a:r>
            <a:r>
              <a:rPr lang="en-US" sz="2133" dirty="0"/>
              <a:t> marrons. Il </a:t>
            </a:r>
            <a:r>
              <a:rPr lang="en-US" sz="2133" dirty="0" err="1"/>
              <a:t>est</a:t>
            </a:r>
            <a:r>
              <a:rPr lang="en-US" sz="2133" dirty="0"/>
              <a:t> sportif, </a:t>
            </a:r>
            <a:r>
              <a:rPr lang="en-US" sz="2133" dirty="0" err="1"/>
              <a:t>courageux</a:t>
            </a:r>
            <a:r>
              <a:rPr lang="en-US" sz="2133" dirty="0"/>
              <a:t> et </a:t>
            </a:r>
            <a:r>
              <a:rPr lang="en-US" sz="2133" dirty="0" err="1"/>
              <a:t>optimiste</a:t>
            </a:r>
            <a:r>
              <a:rPr lang="en-US" sz="2133" dirty="0"/>
              <a:t>. </a:t>
            </a:r>
            <a:r>
              <a:rPr lang="en-US" sz="2133" dirty="0" err="1"/>
              <a:t>Cependant</a:t>
            </a:r>
            <a:r>
              <a:rPr lang="en-US" sz="2133" dirty="0"/>
              <a:t>, il </a:t>
            </a:r>
            <a:r>
              <a:rPr lang="en-US" sz="2133" dirty="0" err="1"/>
              <a:t>est</a:t>
            </a:r>
            <a:r>
              <a:rPr lang="en-US" sz="2133" dirty="0"/>
              <a:t> </a:t>
            </a:r>
            <a:r>
              <a:rPr lang="en-US" sz="2133" dirty="0" err="1"/>
              <a:t>aussi</a:t>
            </a:r>
            <a:r>
              <a:rPr lang="en-US" sz="2133" dirty="0"/>
              <a:t> </a:t>
            </a:r>
            <a:r>
              <a:rPr lang="en-US" sz="2133" dirty="0" err="1"/>
              <a:t>égoïste</a:t>
            </a:r>
            <a:r>
              <a:rPr lang="en-US" sz="2133" dirty="0"/>
              <a:t> et </a:t>
            </a:r>
            <a:r>
              <a:rPr lang="en-US" sz="2133" dirty="0" err="1"/>
              <a:t>paresseux</a:t>
            </a:r>
            <a:r>
              <a:rPr lang="en-US" sz="2133" dirty="0"/>
              <a:t>. </a:t>
            </a:r>
          </a:p>
        </p:txBody>
      </p:sp>
      <p:sp>
        <p:nvSpPr>
          <p:cNvPr id="13" name="Rectangle 12">
            <a:extLst>
              <a:ext uri="{FF2B5EF4-FFF2-40B4-BE49-F238E27FC236}">
                <a16:creationId xmlns:a16="http://schemas.microsoft.com/office/drawing/2014/main" id="{684A023A-7EE3-2541-8365-1B278E8A5C04}"/>
              </a:ext>
            </a:extLst>
          </p:cNvPr>
          <p:cNvSpPr/>
          <p:nvPr/>
        </p:nvSpPr>
        <p:spPr>
          <a:xfrm>
            <a:off x="9411720" y="3061423"/>
            <a:ext cx="2487192" cy="1835984"/>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Prolongement</a:t>
            </a:r>
            <a:r>
              <a:rPr lang="en-US" sz="2133" dirty="0"/>
              <a:t>:</a:t>
            </a:r>
          </a:p>
          <a:p>
            <a:r>
              <a:rPr lang="en-US" sz="2000" dirty="0" err="1"/>
              <a:t>Décris</a:t>
            </a:r>
            <a:r>
              <a:rPr lang="en-US" sz="2000" dirty="0"/>
              <a:t> un </a:t>
            </a:r>
            <a:r>
              <a:rPr lang="en-US" sz="2000" dirty="0" err="1"/>
              <a:t>membre</a:t>
            </a:r>
            <a:r>
              <a:rPr lang="en-US" sz="2000" dirty="0"/>
              <a:t> de ta </a:t>
            </a:r>
            <a:r>
              <a:rPr lang="en-US" sz="2000" dirty="0" err="1"/>
              <a:t>famille</a:t>
            </a:r>
            <a:endParaRPr lang="en-US" sz="2000" dirty="0"/>
          </a:p>
        </p:txBody>
      </p:sp>
      <p:sp>
        <p:nvSpPr>
          <p:cNvPr id="3" name="Rectangle 2">
            <a:extLst>
              <a:ext uri="{FF2B5EF4-FFF2-40B4-BE49-F238E27FC236}">
                <a16:creationId xmlns:a16="http://schemas.microsoft.com/office/drawing/2014/main" id="{40121478-4129-83C5-BFE3-A816A6B55C76}"/>
              </a:ext>
            </a:extLst>
          </p:cNvPr>
          <p:cNvSpPr/>
          <p:nvPr/>
        </p:nvSpPr>
        <p:spPr>
          <a:xfrm>
            <a:off x="5944539" y="3061422"/>
            <a:ext cx="3298771" cy="1835985"/>
          </a:xfrm>
          <a:prstGeom prst="rect">
            <a:avLst/>
          </a:prstGeom>
          <a:ln>
            <a:solidFill>
              <a:schemeClr val="accent6"/>
            </a:solidFill>
          </a:ln>
        </p:spPr>
        <p:style>
          <a:lnRef idx="2">
            <a:schemeClr val="accent3"/>
          </a:lnRef>
          <a:fillRef idx="1">
            <a:schemeClr val="lt1"/>
          </a:fillRef>
          <a:effectRef idx="0">
            <a:schemeClr val="accent3"/>
          </a:effectRef>
          <a:fontRef idx="minor">
            <a:schemeClr val="dk1"/>
          </a:fontRef>
        </p:style>
        <p:txBody>
          <a:bodyPr lIns="121920" tIns="60960" rIns="121920" bIns="60960"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Critères</a:t>
            </a:r>
            <a:r>
              <a:rPr lang="en-US" sz="2133" dirty="0"/>
              <a:t> de </a:t>
            </a:r>
            <a:r>
              <a:rPr lang="en-US" sz="2133" dirty="0" err="1"/>
              <a:t>réussite</a:t>
            </a:r>
            <a:r>
              <a:rPr lang="en-US" sz="2133" dirty="0"/>
              <a:t>:</a:t>
            </a:r>
          </a:p>
          <a:p>
            <a:pPr>
              <a:lnSpc>
                <a:spcPct val="150000"/>
              </a:lnSpc>
            </a:pPr>
            <a:r>
              <a:rPr lang="ja-JP" altLang="en-US" sz="2133" dirty="0">
                <a:ea typeface="ＭＳ Ｐゴシック"/>
              </a:rPr>
              <a:t>　　　　　</a:t>
            </a:r>
            <a:r>
              <a:rPr lang="fr-FR" altLang="ja-JP" sz="2000" dirty="0">
                <a:ea typeface="ＭＳ Ｐゴシック"/>
              </a:rPr>
              <a:t>et, mais, alors, donc</a:t>
            </a:r>
            <a:endParaRPr lang="en-US" altLang="ja-JP" sz="1333" i="1" dirty="0">
              <a:solidFill>
                <a:srgbClr val="00B050"/>
              </a:solidFill>
              <a:ea typeface="ＭＳ Ｐゴシック"/>
              <a:cs typeface="Calibri"/>
            </a:endParaRPr>
          </a:p>
          <a:p>
            <a:pPr>
              <a:lnSpc>
                <a:spcPct val="150000"/>
              </a:lnSpc>
            </a:pPr>
            <a:r>
              <a:rPr lang="ja-JP" altLang="en-US" sz="2133" dirty="0">
                <a:ea typeface="ＭＳ Ｐゴシック"/>
              </a:rPr>
              <a:t>　　　　　</a:t>
            </a:r>
            <a:r>
              <a:rPr lang="en-US" altLang="ja-JP" sz="2400" dirty="0">
                <a:ea typeface="ＭＳ Ｐゴシック"/>
              </a:rPr>
              <a:t> </a:t>
            </a:r>
            <a:r>
              <a:rPr lang="en-US" altLang="ja-JP" sz="2000" dirty="0">
                <a:ea typeface="ＭＳ Ｐゴシック"/>
              </a:rPr>
              <a:t>quoi</a:t>
            </a:r>
            <a:r>
              <a:rPr lang="en-US" altLang="ja-JP" sz="2400" dirty="0">
                <a:ea typeface="ＭＳ Ｐゴシック"/>
              </a:rPr>
              <a:t> </a:t>
            </a:r>
          </a:p>
          <a:p>
            <a:pPr>
              <a:lnSpc>
                <a:spcPct val="150000"/>
              </a:lnSpc>
            </a:pPr>
            <a:r>
              <a:rPr lang="ja-JP" altLang="en-US" sz="2133" dirty="0">
                <a:ea typeface="ＭＳ Ｐゴシック"/>
              </a:rPr>
              <a:t>　　　　　</a:t>
            </a:r>
            <a:r>
              <a:rPr lang="en-US" altLang="ja-JP" sz="2000" dirty="0">
                <a:ea typeface="ＭＳ Ｐゴシック"/>
              </a:rPr>
              <a:t>qui</a:t>
            </a:r>
            <a:endParaRPr lang="en-US" sz="1100" dirty="0">
              <a:ea typeface="ＭＳ Ｐゴシック"/>
            </a:endParaRPr>
          </a:p>
        </p:txBody>
      </p:sp>
      <p:pic>
        <p:nvPicPr>
          <p:cNvPr id="12" name="Picture 11">
            <a:extLst>
              <a:ext uri="{FF2B5EF4-FFF2-40B4-BE49-F238E27FC236}">
                <a16:creationId xmlns:a16="http://schemas.microsoft.com/office/drawing/2014/main" id="{E475FE6E-733D-4156-F6A0-2DEDA6124BB1}"/>
              </a:ext>
            </a:extLst>
          </p:cNvPr>
          <p:cNvPicPr>
            <a:picLocks noChangeAspect="1"/>
          </p:cNvPicPr>
          <p:nvPr/>
        </p:nvPicPr>
        <p:blipFill rotWithShape="1">
          <a:blip r:embed="rId3"/>
          <a:srcRect l="21149" t="23821" r="20327" b="30695"/>
          <a:stretch/>
        </p:blipFill>
        <p:spPr>
          <a:xfrm>
            <a:off x="8252886" y="280652"/>
            <a:ext cx="739465" cy="620680"/>
          </a:xfrm>
          <a:prstGeom prst="rect">
            <a:avLst/>
          </a:prstGeom>
        </p:spPr>
      </p:pic>
      <p:sp>
        <p:nvSpPr>
          <p:cNvPr id="17" name="Rectangle 16">
            <a:extLst>
              <a:ext uri="{FF2B5EF4-FFF2-40B4-BE49-F238E27FC236}">
                <a16:creationId xmlns:a16="http://schemas.microsoft.com/office/drawing/2014/main" id="{8DAE0F24-EFB5-7E62-D539-3E5C75D22BBD}"/>
              </a:ext>
            </a:extLst>
          </p:cNvPr>
          <p:cNvSpPr/>
          <p:nvPr/>
        </p:nvSpPr>
        <p:spPr>
          <a:xfrm>
            <a:off x="0" y="6255027"/>
            <a:ext cx="12192000" cy="602973"/>
          </a:xfrm>
          <a:prstGeom prst="rect">
            <a:avLst/>
          </a:prstGeom>
          <a:solidFill>
            <a:srgbClr val="FFFF00"/>
          </a:solid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dirty="0">
                <a:solidFill>
                  <a:schemeClr val="tx1"/>
                </a:solidFill>
              </a:rPr>
              <a:t>Objectif d’apprentissage </a:t>
            </a:r>
            <a:r>
              <a:rPr lang="en-JP" sz="3200" dirty="0">
                <a:solidFill>
                  <a:schemeClr val="tx1"/>
                </a:solidFill>
              </a:rPr>
              <a:t>: </a:t>
            </a:r>
            <a:r>
              <a:rPr lang="fr-FR" sz="3200" dirty="0">
                <a:solidFill>
                  <a:schemeClr val="tx1"/>
                </a:solidFill>
              </a:rPr>
              <a:t>Je peux </a:t>
            </a:r>
            <a:r>
              <a:rPr lang="fr-FR" sz="3200" b="1" dirty="0">
                <a:solidFill>
                  <a:schemeClr val="tx1"/>
                </a:solidFill>
              </a:rPr>
              <a:t>décrire </a:t>
            </a:r>
            <a:r>
              <a:rPr lang="fr-FR" sz="3200" dirty="0"/>
              <a:t>ma personnalité préférée</a:t>
            </a:r>
            <a:endParaRPr lang="en-JP" sz="3200" dirty="0">
              <a:solidFill>
                <a:schemeClr val="tx1"/>
              </a:solidFill>
            </a:endParaRPr>
          </a:p>
        </p:txBody>
      </p:sp>
      <p:pic>
        <p:nvPicPr>
          <p:cNvPr id="26" name="Image 25">
            <a:extLst>
              <a:ext uri="{FF2B5EF4-FFF2-40B4-BE49-F238E27FC236}">
                <a16:creationId xmlns:a16="http://schemas.microsoft.com/office/drawing/2014/main" id="{D92FD8FB-B002-C374-302D-CBE7721A1E19}"/>
              </a:ext>
            </a:extLst>
          </p:cNvPr>
          <p:cNvPicPr>
            <a:picLocks noChangeAspect="1"/>
          </p:cNvPicPr>
          <p:nvPr/>
        </p:nvPicPr>
        <p:blipFill>
          <a:blip r:embed="rId4"/>
          <a:stretch>
            <a:fillRect/>
          </a:stretch>
        </p:blipFill>
        <p:spPr>
          <a:xfrm>
            <a:off x="6096000" y="3649489"/>
            <a:ext cx="239765" cy="172355"/>
          </a:xfrm>
          <a:prstGeom prst="rect">
            <a:avLst/>
          </a:prstGeom>
        </p:spPr>
      </p:pic>
      <p:pic>
        <p:nvPicPr>
          <p:cNvPr id="27" name="Image 26">
            <a:extLst>
              <a:ext uri="{FF2B5EF4-FFF2-40B4-BE49-F238E27FC236}">
                <a16:creationId xmlns:a16="http://schemas.microsoft.com/office/drawing/2014/main" id="{8DBE5800-2B9F-18F8-C50E-C15E9CA83BFB}"/>
              </a:ext>
            </a:extLst>
          </p:cNvPr>
          <p:cNvPicPr>
            <a:picLocks noChangeAspect="1"/>
          </p:cNvPicPr>
          <p:nvPr/>
        </p:nvPicPr>
        <p:blipFill>
          <a:blip r:embed="rId4"/>
          <a:stretch>
            <a:fillRect/>
          </a:stretch>
        </p:blipFill>
        <p:spPr>
          <a:xfrm>
            <a:off x="6377111" y="3652804"/>
            <a:ext cx="239765" cy="172355"/>
          </a:xfrm>
          <a:prstGeom prst="rect">
            <a:avLst/>
          </a:prstGeom>
        </p:spPr>
      </p:pic>
      <p:pic>
        <p:nvPicPr>
          <p:cNvPr id="28" name="Image 27">
            <a:extLst>
              <a:ext uri="{FF2B5EF4-FFF2-40B4-BE49-F238E27FC236}">
                <a16:creationId xmlns:a16="http://schemas.microsoft.com/office/drawing/2014/main" id="{FDB047F3-5731-B87D-0044-6F7B8F6F4342}"/>
              </a:ext>
            </a:extLst>
          </p:cNvPr>
          <p:cNvPicPr>
            <a:picLocks noChangeAspect="1"/>
          </p:cNvPicPr>
          <p:nvPr/>
        </p:nvPicPr>
        <p:blipFill>
          <a:blip r:embed="rId4"/>
          <a:stretch>
            <a:fillRect/>
          </a:stretch>
        </p:blipFill>
        <p:spPr>
          <a:xfrm>
            <a:off x="6658222" y="3653856"/>
            <a:ext cx="239765" cy="172355"/>
          </a:xfrm>
          <a:prstGeom prst="rect">
            <a:avLst/>
          </a:prstGeom>
        </p:spPr>
      </p:pic>
      <p:pic>
        <p:nvPicPr>
          <p:cNvPr id="29" name="Image 28">
            <a:extLst>
              <a:ext uri="{FF2B5EF4-FFF2-40B4-BE49-F238E27FC236}">
                <a16:creationId xmlns:a16="http://schemas.microsoft.com/office/drawing/2014/main" id="{F48293AC-F252-79F4-AE1E-01F396E9D485}"/>
              </a:ext>
            </a:extLst>
          </p:cNvPr>
          <p:cNvPicPr>
            <a:picLocks noChangeAspect="1"/>
          </p:cNvPicPr>
          <p:nvPr/>
        </p:nvPicPr>
        <p:blipFill>
          <a:blip r:embed="rId4"/>
          <a:stretch>
            <a:fillRect/>
          </a:stretch>
        </p:blipFill>
        <p:spPr>
          <a:xfrm>
            <a:off x="6196600" y="4171532"/>
            <a:ext cx="239765" cy="172355"/>
          </a:xfrm>
          <a:prstGeom prst="rect">
            <a:avLst/>
          </a:prstGeom>
        </p:spPr>
      </p:pic>
      <p:pic>
        <p:nvPicPr>
          <p:cNvPr id="30" name="Image 29">
            <a:extLst>
              <a:ext uri="{FF2B5EF4-FFF2-40B4-BE49-F238E27FC236}">
                <a16:creationId xmlns:a16="http://schemas.microsoft.com/office/drawing/2014/main" id="{C41B2C06-F61C-6316-E76E-403988CF86A3}"/>
              </a:ext>
            </a:extLst>
          </p:cNvPr>
          <p:cNvPicPr>
            <a:picLocks noChangeAspect="1"/>
          </p:cNvPicPr>
          <p:nvPr/>
        </p:nvPicPr>
        <p:blipFill>
          <a:blip r:embed="rId4"/>
          <a:stretch>
            <a:fillRect/>
          </a:stretch>
        </p:blipFill>
        <p:spPr>
          <a:xfrm>
            <a:off x="6540974" y="4160995"/>
            <a:ext cx="239765" cy="172355"/>
          </a:xfrm>
          <a:prstGeom prst="rect">
            <a:avLst/>
          </a:prstGeom>
        </p:spPr>
      </p:pic>
      <p:pic>
        <p:nvPicPr>
          <p:cNvPr id="31" name="Image 30">
            <a:extLst>
              <a:ext uri="{FF2B5EF4-FFF2-40B4-BE49-F238E27FC236}">
                <a16:creationId xmlns:a16="http://schemas.microsoft.com/office/drawing/2014/main" id="{1A07940B-D4DC-78ED-D0C9-67F332DBAF46}"/>
              </a:ext>
            </a:extLst>
          </p:cNvPr>
          <p:cNvPicPr>
            <a:picLocks noChangeAspect="1"/>
          </p:cNvPicPr>
          <p:nvPr/>
        </p:nvPicPr>
        <p:blipFill>
          <a:blip r:embed="rId4"/>
          <a:stretch>
            <a:fillRect/>
          </a:stretch>
        </p:blipFill>
        <p:spPr>
          <a:xfrm>
            <a:off x="6363908" y="4604083"/>
            <a:ext cx="239765" cy="172355"/>
          </a:xfrm>
          <a:prstGeom prst="rect">
            <a:avLst/>
          </a:prstGeom>
        </p:spPr>
      </p:pic>
      <p:graphicFrame>
        <p:nvGraphicFramePr>
          <p:cNvPr id="4" name="Diagramme 3">
            <a:extLst>
              <a:ext uri="{FF2B5EF4-FFF2-40B4-BE49-F238E27FC236}">
                <a16:creationId xmlns:a16="http://schemas.microsoft.com/office/drawing/2014/main" id="{5716DD96-1D70-BDE6-F843-A8ED1653F91F}"/>
              </a:ext>
            </a:extLst>
          </p:cNvPr>
          <p:cNvGraphicFramePr/>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146" name="Picture 2" descr="Kylian Mbappé a mis le feu à Twitter depuis un restaurant à Marrakech…">
            <a:extLst>
              <a:ext uri="{FF2B5EF4-FFF2-40B4-BE49-F238E27FC236}">
                <a16:creationId xmlns:a16="http://schemas.microsoft.com/office/drawing/2014/main" id="{958321A5-C5B1-45BA-FEB1-126F3A9CCAA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02753" y="2004334"/>
            <a:ext cx="2114176" cy="2114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96299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A2FE85-6C01-1B32-1558-44A26A056DC0}"/>
              </a:ext>
            </a:extLst>
          </p:cNvPr>
          <p:cNvSpPr>
            <a:spLocks noGrp="1"/>
          </p:cNvSpPr>
          <p:nvPr>
            <p:ph type="title"/>
          </p:nvPr>
        </p:nvSpPr>
        <p:spPr/>
        <p:txBody>
          <a:bodyPr/>
          <a:lstStyle/>
          <a:p>
            <a:r>
              <a:rPr lang="fr-FR" dirty="0"/>
              <a:t>VIII. Activités en ligne</a:t>
            </a:r>
          </a:p>
        </p:txBody>
      </p:sp>
      <p:pic>
        <p:nvPicPr>
          <p:cNvPr id="8194" name="Picture 2">
            <a:extLst>
              <a:ext uri="{FF2B5EF4-FFF2-40B4-BE49-F238E27FC236}">
                <a16:creationId xmlns:a16="http://schemas.microsoft.com/office/drawing/2014/main" id="{D48A6EA3-890E-49AA-3100-FEDCEED9B47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4588822"/>
            <a:ext cx="1503045" cy="1503045"/>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30D02405-7D05-87E7-8901-8A828833E6CA}"/>
              </a:ext>
            </a:extLst>
          </p:cNvPr>
          <p:cNvSpPr txBox="1"/>
          <p:nvPr/>
        </p:nvSpPr>
        <p:spPr>
          <a:xfrm>
            <a:off x="838200" y="2269178"/>
            <a:ext cx="1503045" cy="1754326"/>
          </a:xfrm>
          <a:prstGeom prst="rect">
            <a:avLst/>
          </a:prstGeom>
          <a:noFill/>
        </p:spPr>
        <p:txBody>
          <a:bodyPr wrap="square">
            <a:spAutoFit/>
          </a:bodyPr>
          <a:lstStyle/>
          <a:p>
            <a:r>
              <a:rPr lang="fr-FR" b="1" dirty="0">
                <a:latin typeface="Rubik"/>
                <a:hlinkClick r:id="rId3">
                  <a:extLst>
                    <a:ext uri="{A12FA001-AC4F-418D-AE19-62706E023703}">
                      <ahyp:hlinkClr xmlns:ahyp="http://schemas.microsoft.com/office/drawing/2018/hyperlinkcolor" val="tx"/>
                    </a:ext>
                  </a:extLst>
                </a:hlinkClick>
              </a:rPr>
              <a:t>D</a:t>
            </a:r>
            <a:r>
              <a:rPr lang="fr-FR" b="1" i="0" dirty="0">
                <a:effectLst/>
                <a:latin typeface="Rubik"/>
                <a:hlinkClick r:id="rId3">
                  <a:extLst>
                    <a:ext uri="{A12FA001-AC4F-418D-AE19-62706E023703}">
                      <ahyp:hlinkClr xmlns:ahyp="http://schemas.microsoft.com/office/drawing/2018/hyperlinkcolor" val="tx"/>
                    </a:ext>
                  </a:extLst>
                </a:hlinkClick>
              </a:rPr>
              <a:t>escription physique et caractère	</a:t>
            </a:r>
          </a:p>
          <a:p>
            <a:r>
              <a:rPr lang="en-US" i="0" dirty="0">
                <a:solidFill>
                  <a:srgbClr val="0563C1"/>
                </a:solidFill>
                <a:effectLst/>
                <a:latin typeface="Rubik"/>
                <a:hlinkClick r:id="rId3">
                  <a:extLst>
                    <a:ext uri="{A12FA001-AC4F-418D-AE19-62706E023703}">
                      <ahyp:hlinkClr xmlns:ahyp="http://schemas.microsoft.com/office/drawing/2018/hyperlinkcolor" val="tx"/>
                    </a:ext>
                  </a:extLst>
                </a:hlinkClick>
              </a:rPr>
              <a:t>www.wordwall.net/fr/resource/2806952</a:t>
            </a:r>
            <a:endParaRPr lang="fr-FR" dirty="0"/>
          </a:p>
        </p:txBody>
      </p:sp>
      <p:graphicFrame>
        <p:nvGraphicFramePr>
          <p:cNvPr id="3" name="Diagramme 2">
            <a:extLst>
              <a:ext uri="{FF2B5EF4-FFF2-40B4-BE49-F238E27FC236}">
                <a16:creationId xmlns:a16="http://schemas.microsoft.com/office/drawing/2014/main" id="{09D180E3-4B0F-6196-BB89-E03B5D7E09C4}"/>
              </a:ext>
            </a:extLst>
          </p:cNvPr>
          <p:cNvGraphicFramePr/>
          <p:nvPr>
            <p:extLst>
              <p:ext uri="{D42A27DB-BD31-4B8C-83A1-F6EECF244321}">
                <p14:modId xmlns:p14="http://schemas.microsoft.com/office/powerpoint/2010/main" val="2711625540"/>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26" name="Picture 2">
            <a:extLst>
              <a:ext uri="{FF2B5EF4-FFF2-40B4-BE49-F238E27FC236}">
                <a16:creationId xmlns:a16="http://schemas.microsoft.com/office/drawing/2014/main" id="{928622D2-3551-8346-9D1C-48CAE37605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89890" y="4711694"/>
            <a:ext cx="1257300" cy="125730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1B1DD9E9-DC47-CE5A-758D-6F6AA0CA0B33}"/>
              </a:ext>
            </a:extLst>
          </p:cNvPr>
          <p:cNvSpPr txBox="1"/>
          <p:nvPr/>
        </p:nvSpPr>
        <p:spPr>
          <a:xfrm>
            <a:off x="2789890" y="2269178"/>
            <a:ext cx="1333876" cy="1857368"/>
          </a:xfrm>
          <a:prstGeom prst="rect">
            <a:avLst/>
          </a:prstGeom>
          <a:noFill/>
        </p:spPr>
        <p:txBody>
          <a:bodyPr wrap="square">
            <a:spAutoFit/>
          </a:bodyPr>
          <a:lstStyle/>
          <a:p>
            <a:pPr>
              <a:lnSpc>
                <a:spcPct val="107000"/>
              </a:lnSpc>
              <a:spcAft>
                <a:spcPts val="800"/>
              </a:spcAft>
            </a:pPr>
            <a:r>
              <a:rPr lang="fr-FR" sz="1800" b="1" dirty="0">
                <a:effectLst/>
                <a:latin typeface="Rubik"/>
                <a:ea typeface="Calibri" panose="020F0502020204030204" pitchFamily="34" charset="0"/>
                <a:cs typeface="Times New Roman" panose="02020603050405020304" pitchFamily="18" charset="0"/>
              </a:rPr>
              <a:t>Description physique </a:t>
            </a:r>
            <a:r>
              <a:rPr lang="fr-FR" sz="1800" u="sng" dirty="0">
                <a:solidFill>
                  <a:srgbClr val="0000FF"/>
                </a:solidFill>
                <a:effectLst/>
                <a:latin typeface="Rubik"/>
                <a:ea typeface="Calibri" panose="020F0502020204030204" pitchFamily="34" charset="0"/>
                <a:cs typeface="Times New Roman" panose="02020603050405020304" pitchFamily="18" charset="0"/>
                <a:hlinkClick r:id="rId10"/>
              </a:rPr>
              <a:t>https://wordwall.net/play/21188/054/488</a:t>
            </a:r>
            <a:endParaRPr lang="fr-FR" sz="1800" dirty="0">
              <a:effectLst/>
              <a:latin typeface="Rubik"/>
              <a:ea typeface="Calibri" panose="020F0502020204030204" pitchFamily="34" charset="0"/>
              <a:cs typeface="Times New Roman" panose="02020603050405020304" pitchFamily="18" charset="0"/>
            </a:endParaRPr>
          </a:p>
        </p:txBody>
      </p:sp>
      <p:pic>
        <p:nvPicPr>
          <p:cNvPr id="1028" name="Picture 4">
            <a:extLst>
              <a:ext uri="{FF2B5EF4-FFF2-40B4-BE49-F238E27FC236}">
                <a16:creationId xmlns:a16="http://schemas.microsoft.com/office/drawing/2014/main" id="{358E2946-A768-8AEE-F11E-0F7D00ADA8D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95835" y="4711694"/>
            <a:ext cx="1257300" cy="1257300"/>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0585133-0DB2-B83D-2283-C418EC921BAA}"/>
              </a:ext>
            </a:extLst>
          </p:cNvPr>
          <p:cNvSpPr txBox="1"/>
          <p:nvPr/>
        </p:nvSpPr>
        <p:spPr>
          <a:xfrm>
            <a:off x="4572411" y="2269178"/>
            <a:ext cx="1180724" cy="2153731"/>
          </a:xfrm>
          <a:prstGeom prst="rect">
            <a:avLst/>
          </a:prstGeom>
          <a:noFill/>
        </p:spPr>
        <p:txBody>
          <a:bodyPr wrap="square">
            <a:spAutoFit/>
          </a:bodyPr>
          <a:lstStyle/>
          <a:p>
            <a:pPr>
              <a:lnSpc>
                <a:spcPct val="107000"/>
              </a:lnSpc>
              <a:spcAft>
                <a:spcPts val="800"/>
              </a:spcAft>
            </a:pPr>
            <a:r>
              <a:rPr lang="fr-FR" b="1" dirty="0">
                <a:latin typeface="Calibri" panose="020F0502020204030204" pitchFamily="34" charset="0"/>
                <a:ea typeface="Calibri" panose="020F0502020204030204" pitchFamily="34" charset="0"/>
                <a:cs typeface="Times New Roman" panose="02020603050405020304" pitchFamily="18" charset="0"/>
              </a:rPr>
              <a:t>P</a:t>
            </a:r>
            <a:r>
              <a:rPr lang="fr-FR" sz="1800" b="1" dirty="0">
                <a:effectLst/>
                <a:latin typeface="Calibri" panose="020F0502020204030204" pitchFamily="34" charset="0"/>
                <a:ea typeface="Calibri" panose="020F0502020204030204" pitchFamily="34" charset="0"/>
                <a:cs typeface="Times New Roman" panose="02020603050405020304" pitchFamily="18" charset="0"/>
              </a:rPr>
              <a:t>lace des adjectifs </a:t>
            </a:r>
            <a:r>
              <a:rPr lang="fr-FR"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12"/>
              </a:rPr>
              <a:t>https://wordwall.net/play/25411/142/552</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30" name="Picture 6">
            <a:extLst>
              <a:ext uri="{FF2B5EF4-FFF2-40B4-BE49-F238E27FC236}">
                <a16:creationId xmlns:a16="http://schemas.microsoft.com/office/drawing/2014/main" id="{9A5A7CBE-3CC6-443A-E545-BE4B640EBA1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201780" y="4711694"/>
            <a:ext cx="1257300" cy="12573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822855C0-E7C2-9328-0D5F-2918FA6AF775}"/>
              </a:ext>
            </a:extLst>
          </p:cNvPr>
          <p:cNvSpPr txBox="1"/>
          <p:nvPr/>
        </p:nvSpPr>
        <p:spPr>
          <a:xfrm>
            <a:off x="6201780" y="2317596"/>
            <a:ext cx="1257300" cy="2153731"/>
          </a:xfrm>
          <a:prstGeom prst="rect">
            <a:avLst/>
          </a:prstGeom>
          <a:noFill/>
        </p:spPr>
        <p:txBody>
          <a:bodyPr wrap="square">
            <a:spAutoFit/>
          </a:bodyPr>
          <a:lstStyle/>
          <a:p>
            <a:pPr>
              <a:lnSpc>
                <a:spcPct val="107000"/>
              </a:lnSpc>
              <a:spcAft>
                <a:spcPts val="800"/>
              </a:spcAft>
            </a:pPr>
            <a:r>
              <a:rPr lang="fr-FR" sz="1800" b="1" dirty="0">
                <a:effectLst/>
                <a:latin typeface="Calibri" panose="020F0502020204030204" pitchFamily="34" charset="0"/>
                <a:ea typeface="Calibri" panose="020F0502020204030204" pitchFamily="34" charset="0"/>
                <a:cs typeface="Times New Roman" panose="02020603050405020304" pitchFamily="18" charset="0"/>
              </a:rPr>
              <a:t>Adjectifs masculin/ féminin </a:t>
            </a:r>
            <a:r>
              <a:rPr lang="fr-FR"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14"/>
              </a:rPr>
              <a:t>https://wordwall.net/play/25411/253/537</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32" name="Picture 8">
            <a:extLst>
              <a:ext uri="{FF2B5EF4-FFF2-40B4-BE49-F238E27FC236}">
                <a16:creationId xmlns:a16="http://schemas.microsoft.com/office/drawing/2014/main" id="{925B95CA-5BF2-FBC1-D3D4-37877D22727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07725" y="4711694"/>
            <a:ext cx="1257300" cy="1257300"/>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9EB83958-6C3D-4F98-9A8D-956D758D0B13}"/>
              </a:ext>
            </a:extLst>
          </p:cNvPr>
          <p:cNvSpPr txBox="1"/>
          <p:nvPr/>
        </p:nvSpPr>
        <p:spPr>
          <a:xfrm>
            <a:off x="7907725" y="2269178"/>
            <a:ext cx="1257300" cy="1561005"/>
          </a:xfrm>
          <a:prstGeom prst="rect">
            <a:avLst/>
          </a:prstGeom>
          <a:noFill/>
        </p:spPr>
        <p:txBody>
          <a:bodyPr wrap="square">
            <a:spAutoFit/>
          </a:bodyPr>
          <a:lstStyle/>
          <a:p>
            <a:pPr>
              <a:lnSpc>
                <a:spcPct val="107000"/>
              </a:lnSpc>
              <a:spcAft>
                <a:spcPts val="800"/>
              </a:spcAft>
            </a:pPr>
            <a:r>
              <a:rPr lang="fr-FR" b="1" dirty="0">
                <a:latin typeface="Calibri" panose="020F0502020204030204" pitchFamily="34" charset="0"/>
                <a:ea typeface="Calibri" panose="020F0502020204030204" pitchFamily="34" charset="0"/>
                <a:cs typeface="Times New Roman" panose="02020603050405020304" pitchFamily="18" charset="0"/>
              </a:rPr>
              <a:t>C</a:t>
            </a:r>
            <a:r>
              <a:rPr lang="fr-FR" sz="1800" b="1" dirty="0">
                <a:effectLst/>
                <a:latin typeface="Calibri" panose="020F0502020204030204" pitchFamily="34" charset="0"/>
                <a:ea typeface="Calibri" panose="020F0502020204030204" pitchFamily="34" charset="0"/>
                <a:cs typeface="Times New Roman" panose="02020603050405020304" pitchFamily="18" charset="0"/>
              </a:rPr>
              <a:t>aractère </a:t>
            </a:r>
            <a:r>
              <a:rPr lang="fr-FR"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16"/>
              </a:rPr>
              <a:t>https://wordwall.net/play/21168/897/699</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098" name="Picture 2">
            <a:extLst>
              <a:ext uri="{FF2B5EF4-FFF2-40B4-BE49-F238E27FC236}">
                <a16:creationId xmlns:a16="http://schemas.microsoft.com/office/drawing/2014/main" id="{AF60E495-F414-F34A-9C76-D12FC3A44194}"/>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0036585" y="4588822"/>
            <a:ext cx="1503045" cy="1503045"/>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FCE80F1E-531F-1097-9ED8-2A3DDEE0E8D5}"/>
              </a:ext>
            </a:extLst>
          </p:cNvPr>
          <p:cNvSpPr txBox="1"/>
          <p:nvPr/>
        </p:nvSpPr>
        <p:spPr>
          <a:xfrm>
            <a:off x="10036585" y="2317596"/>
            <a:ext cx="1503045" cy="1200329"/>
          </a:xfrm>
          <a:prstGeom prst="rect">
            <a:avLst/>
          </a:prstGeom>
          <a:noFill/>
        </p:spPr>
        <p:txBody>
          <a:bodyPr wrap="square">
            <a:spAutoFit/>
          </a:bodyPr>
          <a:lstStyle/>
          <a:p>
            <a:r>
              <a:rPr lang="fr-FR" b="1" i="0" dirty="0">
                <a:solidFill>
                  <a:srgbClr val="202020"/>
                </a:solidFill>
                <a:effectLst/>
                <a:latin typeface="Rubik"/>
              </a:rPr>
              <a:t>Caractère +/-</a:t>
            </a:r>
          </a:p>
          <a:p>
            <a:r>
              <a:rPr lang="fr-FR" b="1" dirty="0">
                <a:solidFill>
                  <a:srgbClr val="202020"/>
                </a:solidFill>
                <a:latin typeface="Rubik"/>
                <a:hlinkClick r:id="rId18"/>
              </a:rPr>
              <a:t>www.</a:t>
            </a:r>
            <a:r>
              <a:rPr lang="fr-FR" b="1" i="0" dirty="0">
                <a:solidFill>
                  <a:srgbClr val="202020"/>
                </a:solidFill>
                <a:effectLst/>
                <a:latin typeface="Rubik"/>
                <a:hlinkClick r:id="rId18"/>
              </a:rPr>
              <a:t>wordwall.net/resource/3519435</a:t>
            </a:r>
            <a:endParaRPr lang="fr-FR" dirty="0"/>
          </a:p>
        </p:txBody>
      </p:sp>
    </p:spTree>
    <p:extLst>
      <p:ext uri="{BB962C8B-B14F-4D97-AF65-F5344CB8AC3E}">
        <p14:creationId xmlns:p14="http://schemas.microsoft.com/office/powerpoint/2010/main" val="137902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re 1">
            <a:extLst>
              <a:ext uri="{FF2B5EF4-FFF2-40B4-BE49-F238E27FC236}">
                <a16:creationId xmlns:a16="http://schemas.microsoft.com/office/drawing/2014/main" id="{41279CB0-861B-76BE-73A3-0CA67CD1FD7D}"/>
              </a:ext>
            </a:extLst>
          </p:cNvPr>
          <p:cNvSpPr>
            <a:spLocks noGrp="1"/>
          </p:cNvSpPr>
          <p:nvPr>
            <p:ph type="title"/>
          </p:nvPr>
        </p:nvSpPr>
        <p:spPr>
          <a:xfrm>
            <a:off x="841246" y="673770"/>
            <a:ext cx="3644489" cy="2414488"/>
          </a:xfrm>
        </p:spPr>
        <p:txBody>
          <a:bodyPr anchor="t">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nSpc>
                <a:spcPct val="90000"/>
              </a:lnSpc>
            </a:pPr>
            <a:r>
              <a:rPr lang="fr-FR" sz="4200" u="sng" dirty="0">
                <a:solidFill>
                  <a:srgbClr val="FFFFFF"/>
                </a:solidFill>
              </a:rPr>
              <a:t>Résumé de </a:t>
            </a:r>
            <a:br>
              <a:rPr lang="fr-FR" sz="4200" u="sng" dirty="0">
                <a:solidFill>
                  <a:srgbClr val="FFFFFF"/>
                </a:solidFill>
              </a:rPr>
            </a:br>
            <a:r>
              <a:rPr lang="fr-FR" sz="4200" u="sng" dirty="0">
                <a:solidFill>
                  <a:srgbClr val="FFFFFF"/>
                </a:solidFill>
              </a:rPr>
              <a:t>la situation de communication</a:t>
            </a:r>
          </a:p>
        </p:txBody>
      </p:sp>
      <p:sp>
        <p:nvSpPr>
          <p:cNvPr id="8" name="Espace réservé du contenu 7">
            <a:extLst>
              <a:ext uri="{FF2B5EF4-FFF2-40B4-BE49-F238E27FC236}">
                <a16:creationId xmlns:a16="http://schemas.microsoft.com/office/drawing/2014/main" id="{C5E9F3C6-4990-3420-CE7B-1017DCB543D4}"/>
              </a:ext>
            </a:extLst>
          </p:cNvPr>
          <p:cNvSpPr>
            <a:spLocks noGrp="1"/>
          </p:cNvSpPr>
          <p:nvPr>
            <p:ph idx="1"/>
          </p:nvPr>
        </p:nvSpPr>
        <p:spPr>
          <a:xfrm>
            <a:off x="6095999" y="882315"/>
            <a:ext cx="5254754" cy="5294647"/>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indent="0" algn="just">
              <a:lnSpc>
                <a:spcPct val="250000"/>
              </a:lnSpc>
              <a:buNone/>
            </a:pPr>
            <a:r>
              <a:rPr lang="fr-FR" sz="2200" dirty="0"/>
              <a:t>Trois personnes décrivent le physique et le caractère de leur personnalité préférée.</a:t>
            </a:r>
          </a:p>
        </p:txBody>
      </p:sp>
      <p:sp>
        <p:nvSpPr>
          <p:cNvPr id="5" name="Espace réservé du numéro de diapositive 4">
            <a:extLst>
              <a:ext uri="{FF2B5EF4-FFF2-40B4-BE49-F238E27FC236}">
                <a16:creationId xmlns:a16="http://schemas.microsoft.com/office/drawing/2014/main" id="{0DEEB155-6408-B65C-64AC-34B5CF303453}"/>
              </a:ext>
            </a:extLst>
          </p:cNvPr>
          <p:cNvSpPr>
            <a:spLocks noGrp="1"/>
          </p:cNvSpPr>
          <p:nvPr>
            <p:ph type="sldNum" sz="quarter" idx="12"/>
          </p:nvPr>
        </p:nvSpPr>
        <p:spPr>
          <a:xfrm>
            <a:off x="8610600" y="6356350"/>
            <a:ext cx="2743200" cy="365125"/>
          </a:xfrm>
        </p:spPr>
        <p:txBody>
          <a:bodyP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nSpc>
                <a:spcPct val="90000"/>
              </a:lnSpc>
              <a:spcAft>
                <a:spcPts val="600"/>
              </a:spcAft>
            </a:pPr>
            <a:fld id="{8A0576F8-4F0C-FD4F-B2E1-A427388F89CF}" type="slidenum">
              <a:rPr lang="en-US" sz="1800" smtClean="0"/>
              <a:pPr>
                <a:lnSpc>
                  <a:spcPct val="90000"/>
                </a:lnSpc>
                <a:spcAft>
                  <a:spcPts val="600"/>
                </a:spcAft>
              </a:pPr>
              <a:t>5</a:t>
            </a:fld>
            <a:endParaRPr lang="en-US" sz="1800"/>
          </a:p>
        </p:txBody>
      </p:sp>
      <p:graphicFrame>
        <p:nvGraphicFramePr>
          <p:cNvPr id="3" name="Diagramme 2">
            <a:extLst>
              <a:ext uri="{FF2B5EF4-FFF2-40B4-BE49-F238E27FC236}">
                <a16:creationId xmlns:a16="http://schemas.microsoft.com/office/drawing/2014/main" id="{F08EE518-E9C9-C0FE-CE26-054FF16AACDE}"/>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55429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210030" y="1"/>
            <a:ext cx="11269917" cy="878300"/>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3200" dirty="0"/>
              <a:t>How well have you performed with the Learning Objectives?</a:t>
            </a:r>
            <a:endParaRPr lang="en-JP" sz="3200" dirty="0"/>
          </a:p>
        </p:txBody>
      </p:sp>
      <p:sp>
        <p:nvSpPr>
          <p:cNvPr id="3" name="Content Placeholder 2">
            <a:extLst>
              <a:ext uri="{FF2B5EF4-FFF2-40B4-BE49-F238E27FC236}">
                <a16:creationId xmlns:a16="http://schemas.microsoft.com/office/drawing/2014/main" id="{D60DCC40-A99E-A9E5-42AB-D7A3FD1F36F5}"/>
              </a:ext>
            </a:extLst>
          </p:cNvPr>
          <p:cNvSpPr>
            <a:spLocks noGrp="1"/>
          </p:cNvSpPr>
          <p:nvPr>
            <p:ph idx="1"/>
          </p:nvPr>
        </p:nvSpPr>
        <p:spPr>
          <a:xfrm>
            <a:off x="102453" y="2272097"/>
            <a:ext cx="11479947" cy="3144067"/>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dirty="0"/>
              <a:t>Name body parts</a:t>
            </a:r>
            <a:r>
              <a:rPr lang="en-JP" sz="3200" dirty="0"/>
              <a:t>.</a:t>
            </a:r>
            <a:r>
              <a:rPr lang="en-US" sz="3200" dirty="0"/>
              <a:t> </a:t>
            </a:r>
            <a:r>
              <a:rPr lang="en-US" i="1" dirty="0">
                <a:solidFill>
                  <a:prstClr val="black"/>
                </a:solidFill>
              </a:rPr>
              <a:t>Beginning? Developing? Mastering ? </a:t>
            </a:r>
            <a:endParaRPr lang="en-JP" sz="3200" i="1" dirty="0">
              <a:ea typeface="UD Digi Kyokasho NK-R" panose="02020400000000000000" pitchFamily="18" charset="-128"/>
            </a:endParaRPr>
          </a:p>
          <a:p>
            <a:pPr indent="0">
              <a:buNone/>
            </a:pPr>
            <a:endParaRPr lang="en-JP" sz="3200" dirty="0">
              <a:ea typeface="UD Digi Kyokasho NK-R" panose="02020400000000000000" pitchFamily="18" charset="-128"/>
            </a:endParaRPr>
          </a:p>
          <a:p>
            <a:r>
              <a:rPr lang="fr-FR" sz="3200" dirty="0" err="1">
                <a:ea typeface="UD Digi Kyokasho NK-R" panose="02020400000000000000" pitchFamily="18" charset="-128"/>
              </a:rPr>
              <a:t>Describe</a:t>
            </a:r>
            <a:r>
              <a:rPr lang="fr-FR" sz="3200" dirty="0">
                <a:ea typeface="UD Digi Kyokasho NK-R" panose="02020400000000000000" pitchFamily="18" charset="-128"/>
              </a:rPr>
              <a:t> </a:t>
            </a:r>
            <a:r>
              <a:rPr lang="fr-FR" sz="3200" dirty="0" err="1">
                <a:ea typeface="UD Digi Kyokasho NK-R" panose="02020400000000000000" pitchFamily="18" charset="-128"/>
              </a:rPr>
              <a:t>physical</a:t>
            </a:r>
            <a:r>
              <a:rPr lang="fr-FR" sz="3200" dirty="0">
                <a:ea typeface="UD Digi Kyokasho NK-R" panose="02020400000000000000" pitchFamily="18" charset="-128"/>
              </a:rPr>
              <a:t> </a:t>
            </a:r>
            <a:r>
              <a:rPr lang="fr-FR" sz="3200" dirty="0" err="1">
                <a:ea typeface="UD Digi Kyokasho NK-R" panose="02020400000000000000" pitchFamily="18" charset="-128"/>
              </a:rPr>
              <a:t>appearence</a:t>
            </a:r>
            <a:r>
              <a:rPr lang="fr-FR" sz="3200" dirty="0">
                <a:ea typeface="UD Digi Kyokasho NK-R" panose="02020400000000000000" pitchFamily="18" charset="-128"/>
              </a:rPr>
              <a:t>/</a:t>
            </a:r>
            <a:r>
              <a:rPr lang="fr-FR" sz="3200" dirty="0" err="1">
                <a:ea typeface="UD Digi Kyokasho NK-R" panose="02020400000000000000" pitchFamily="18" charset="-128"/>
              </a:rPr>
              <a:t>personnality</a:t>
            </a:r>
            <a:r>
              <a:rPr lang="en-JP" sz="3200" dirty="0">
                <a:ea typeface="UD Digi Kyokasho NK-R" panose="02020400000000000000" pitchFamily="18" charset="-128"/>
              </a:rPr>
              <a:t>.</a:t>
            </a:r>
            <a:r>
              <a:rPr lang="en-US" sz="3200" i="1" dirty="0">
                <a:solidFill>
                  <a:prstClr val="black"/>
                </a:solidFill>
              </a:rPr>
              <a:t> </a:t>
            </a:r>
            <a:r>
              <a:rPr lang="en-US" i="1" dirty="0">
                <a:solidFill>
                  <a:prstClr val="black"/>
                </a:solidFill>
              </a:rPr>
              <a:t>Beginning? Developing? Mastering ? </a:t>
            </a:r>
          </a:p>
          <a:p>
            <a:pPr indent="0">
              <a:buNone/>
            </a:pPr>
            <a:endParaRPr lang="en-US" i="1" dirty="0">
              <a:solidFill>
                <a:prstClr val="black"/>
              </a:solidFill>
            </a:endParaRPr>
          </a:p>
          <a:p>
            <a:r>
              <a:rPr lang="fr-FR" sz="3200" dirty="0">
                <a:ea typeface="UD Digi Kyokasho NK-R" panose="02020400000000000000" pitchFamily="18" charset="-128"/>
              </a:rPr>
              <a:t>Match adjectives </a:t>
            </a:r>
            <a:r>
              <a:rPr lang="fr-FR" sz="3200" dirty="0" err="1">
                <a:ea typeface="UD Digi Kyokasho NK-R" panose="02020400000000000000" pitchFamily="18" charset="-128"/>
              </a:rPr>
              <a:t>accordingly</a:t>
            </a:r>
            <a:r>
              <a:rPr lang="en-JP" sz="3200" dirty="0">
                <a:ea typeface="UD Digi Kyokasho NK-R" panose="02020400000000000000" pitchFamily="18" charset="-128"/>
              </a:rPr>
              <a:t>.</a:t>
            </a:r>
            <a:r>
              <a:rPr lang="en-US" sz="3200" i="1" dirty="0">
                <a:solidFill>
                  <a:prstClr val="black"/>
                </a:solidFill>
              </a:rPr>
              <a:t> </a:t>
            </a:r>
            <a:r>
              <a:rPr lang="en-US" i="1" dirty="0">
                <a:solidFill>
                  <a:prstClr val="black"/>
                </a:solidFill>
              </a:rPr>
              <a:t>Beginning? Developing? Mastering ? </a:t>
            </a:r>
          </a:p>
          <a:p>
            <a:pPr indent="0">
              <a:buNone/>
            </a:pPr>
            <a:endParaRPr lang="en-JP" sz="3200" dirty="0">
              <a:ea typeface="UD Digi Kyokasho NK-R" panose="02020400000000000000" pitchFamily="18" charset="-128"/>
            </a:endParaRPr>
          </a:p>
        </p:txBody>
      </p:sp>
      <p:sp>
        <p:nvSpPr>
          <p:cNvPr id="4" name="TextBox 3">
            <a:extLst>
              <a:ext uri="{FF2B5EF4-FFF2-40B4-BE49-F238E27FC236}">
                <a16:creationId xmlns:a16="http://schemas.microsoft.com/office/drawing/2014/main" id="{3CF15B68-4F26-A6A6-3B53-937A9F73D96F}"/>
              </a:ext>
            </a:extLst>
          </p:cNvPr>
          <p:cNvSpPr txBox="1"/>
          <p:nvPr/>
        </p:nvSpPr>
        <p:spPr>
          <a:xfrm>
            <a:off x="210030" y="805765"/>
            <a:ext cx="11771940" cy="1272143"/>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Write next to each objective, whether you are </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Beginning? Developing? Mastering ? </a:t>
            </a:r>
            <a:endParaRPr kumimoji="0" lang="en-JP" sz="3733"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729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609600" y="236675"/>
            <a:ext cx="10972800" cy="878300"/>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4800"/>
              <a:t>Learning review</a:t>
            </a:r>
            <a:endParaRPr lang="en-JP" sz="4800"/>
          </a:p>
        </p:txBody>
      </p:sp>
      <p:sp>
        <p:nvSpPr>
          <p:cNvPr id="6" name="Oval 5">
            <a:extLst>
              <a:ext uri="{FF2B5EF4-FFF2-40B4-BE49-F238E27FC236}">
                <a16:creationId xmlns:a16="http://schemas.microsoft.com/office/drawing/2014/main" id="{3B593495-C0EC-C3E6-0C4B-90296276ACD7}"/>
              </a:ext>
            </a:extLst>
          </p:cNvPr>
          <p:cNvSpPr/>
          <p:nvPr/>
        </p:nvSpPr>
        <p:spPr>
          <a:xfrm>
            <a:off x="3536472" y="1385445"/>
            <a:ext cx="244334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Today, I have learned that …</a:t>
            </a:r>
          </a:p>
        </p:txBody>
      </p:sp>
      <p:sp>
        <p:nvSpPr>
          <p:cNvPr id="8" name="Oval 7">
            <a:extLst>
              <a:ext uri="{FF2B5EF4-FFF2-40B4-BE49-F238E27FC236}">
                <a16:creationId xmlns:a16="http://schemas.microsoft.com/office/drawing/2014/main" id="{7D6CE843-561D-F73F-C49A-997EC6E485B5}"/>
              </a:ext>
            </a:extLst>
          </p:cNvPr>
          <p:cNvSpPr/>
          <p:nvPr/>
        </p:nvSpPr>
        <p:spPr>
          <a:xfrm>
            <a:off x="8862140" y="208868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The most important thing I have learned today is …</a:t>
            </a:r>
          </a:p>
        </p:txBody>
      </p:sp>
      <p:sp>
        <p:nvSpPr>
          <p:cNvPr id="12" name="Oval Callout 11">
            <a:extLst>
              <a:ext uri="{FF2B5EF4-FFF2-40B4-BE49-F238E27FC236}">
                <a16:creationId xmlns:a16="http://schemas.microsoft.com/office/drawing/2014/main" id="{96F44DF2-CC27-2E22-3750-5F07149BFF7D}"/>
              </a:ext>
            </a:extLst>
          </p:cNvPr>
          <p:cNvSpPr/>
          <p:nvPr/>
        </p:nvSpPr>
        <p:spPr>
          <a:xfrm flipH="1">
            <a:off x="7535814" y="1"/>
            <a:ext cx="4349263" cy="1710977"/>
          </a:xfrm>
          <a:prstGeom prst="wedgeEllipseCallout">
            <a:avLst>
              <a:gd name="adj1" fmla="val 79967"/>
              <a:gd name="adj2" fmla="val -9529"/>
            </a:avLst>
          </a:prstGeom>
          <a:solidFill>
            <a:schemeClr val="accent6">
              <a:lumMod val="20000"/>
              <a:lumOff val="80000"/>
            </a:schemeClr>
          </a:solidFill>
          <a:ln>
            <a:solidFill>
              <a:srgbClr val="FFC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2133" dirty="0"/>
              <a:t>Choose </a:t>
            </a:r>
            <a:r>
              <a:rPr lang="en-US" sz="2133" dirty="0"/>
              <a:t>at least one</a:t>
            </a:r>
            <a:r>
              <a:rPr lang="en-JP" sz="2133" dirty="0"/>
              <a:t> outcome from the options and write </a:t>
            </a:r>
            <a:r>
              <a:rPr lang="en-US" sz="2133" dirty="0"/>
              <a:t>it </a:t>
            </a:r>
            <a:r>
              <a:rPr lang="en-JP" sz="2133" dirty="0"/>
              <a:t>down in your notebook.</a:t>
            </a:r>
          </a:p>
        </p:txBody>
      </p:sp>
      <p:sp>
        <p:nvSpPr>
          <p:cNvPr id="3" name="Oval 2">
            <a:extLst>
              <a:ext uri="{FF2B5EF4-FFF2-40B4-BE49-F238E27FC236}">
                <a16:creationId xmlns:a16="http://schemas.microsoft.com/office/drawing/2014/main" id="{793BE462-BDFA-CBBB-9462-7F0C2C78077F}"/>
              </a:ext>
            </a:extLst>
          </p:cNvPr>
          <p:cNvSpPr/>
          <p:nvPr/>
        </p:nvSpPr>
        <p:spPr>
          <a:xfrm>
            <a:off x="4869663" y="2985565"/>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My question based on today’s lesson is ...</a:t>
            </a:r>
          </a:p>
        </p:txBody>
      </p:sp>
      <p:sp>
        <p:nvSpPr>
          <p:cNvPr id="4" name="Oval 3">
            <a:extLst>
              <a:ext uri="{FF2B5EF4-FFF2-40B4-BE49-F238E27FC236}">
                <a16:creationId xmlns:a16="http://schemas.microsoft.com/office/drawing/2014/main" id="{D2271CC6-D510-44C4-F5AB-4DEC3CFC8A57}"/>
              </a:ext>
            </a:extLst>
          </p:cNvPr>
          <p:cNvSpPr/>
          <p:nvPr/>
        </p:nvSpPr>
        <p:spPr>
          <a:xfrm>
            <a:off x="888999" y="2088687"/>
            <a:ext cx="245256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can now …</a:t>
            </a:r>
          </a:p>
        </p:txBody>
      </p:sp>
      <p:sp>
        <p:nvSpPr>
          <p:cNvPr id="13" name="Oval 12">
            <a:extLst>
              <a:ext uri="{FF2B5EF4-FFF2-40B4-BE49-F238E27FC236}">
                <a16:creationId xmlns:a16="http://schemas.microsoft.com/office/drawing/2014/main" id="{46DED5B6-761F-FA79-A21D-C8D86830DC62}"/>
              </a:ext>
            </a:extLst>
          </p:cNvPr>
          <p:cNvSpPr/>
          <p:nvPr/>
        </p:nvSpPr>
        <p:spPr>
          <a:xfrm>
            <a:off x="8862140" y="368880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Based on what we studied today, I want to know …</a:t>
            </a:r>
          </a:p>
        </p:txBody>
      </p:sp>
      <p:sp>
        <p:nvSpPr>
          <p:cNvPr id="14" name="Oval 13">
            <a:extLst>
              <a:ext uri="{FF2B5EF4-FFF2-40B4-BE49-F238E27FC236}">
                <a16:creationId xmlns:a16="http://schemas.microsoft.com/office/drawing/2014/main" id="{569D6FC1-C4F9-C49F-CC88-E1A13EAD23CA}"/>
              </a:ext>
            </a:extLst>
          </p:cNvPr>
          <p:cNvSpPr/>
          <p:nvPr/>
        </p:nvSpPr>
        <p:spPr>
          <a:xfrm>
            <a:off x="6200489" y="4604647"/>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Today’s learning connects to what I already know ...</a:t>
            </a:r>
          </a:p>
        </p:txBody>
      </p:sp>
      <p:sp>
        <p:nvSpPr>
          <p:cNvPr id="15" name="Oval 14">
            <a:extLst>
              <a:ext uri="{FF2B5EF4-FFF2-40B4-BE49-F238E27FC236}">
                <a16:creationId xmlns:a16="http://schemas.microsoft.com/office/drawing/2014/main" id="{51622B9F-556A-C1D6-961B-F0C330C45BE5}"/>
              </a:ext>
            </a:extLst>
          </p:cNvPr>
          <p:cNvSpPr/>
          <p:nvPr/>
        </p:nvSpPr>
        <p:spPr>
          <a:xfrm>
            <a:off x="874817" y="3765639"/>
            <a:ext cx="2455043" cy="1406485"/>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have done well in ... </a:t>
            </a:r>
            <a:r>
              <a:rPr lang="en-GB" sz="1867">
                <a:solidFill>
                  <a:schemeClr val="tx1"/>
                </a:solidFill>
              </a:rPr>
              <a:t>b</a:t>
            </a:r>
            <a:r>
              <a:rPr lang="en-JP" sz="1867">
                <a:solidFill>
                  <a:schemeClr val="tx1"/>
                </a:solidFill>
              </a:rPr>
              <a:t>ecause …</a:t>
            </a:r>
          </a:p>
        </p:txBody>
      </p:sp>
      <p:sp>
        <p:nvSpPr>
          <p:cNvPr id="16" name="Oval 15">
            <a:extLst>
              <a:ext uri="{FF2B5EF4-FFF2-40B4-BE49-F238E27FC236}">
                <a16:creationId xmlns:a16="http://schemas.microsoft.com/office/drawing/2014/main" id="{BCDFCD71-BD78-9686-F56C-C358C2E881E4}"/>
              </a:ext>
            </a:extLst>
          </p:cNvPr>
          <p:cNvSpPr/>
          <p:nvPr/>
        </p:nvSpPr>
        <p:spPr>
          <a:xfrm>
            <a:off x="3536471" y="4604643"/>
            <a:ext cx="2455043" cy="1406487"/>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a:t>
            </a:r>
            <a:r>
              <a:rPr lang="en-US" sz="1867">
                <a:solidFill>
                  <a:schemeClr val="tx1"/>
                </a:solidFill>
              </a:rPr>
              <a:t>can improve my work by …</a:t>
            </a:r>
            <a:endParaRPr lang="en-JP" sz="1867">
              <a:solidFill>
                <a:schemeClr val="tx1"/>
              </a:solidFill>
            </a:endParaRPr>
          </a:p>
        </p:txBody>
      </p:sp>
      <p:sp>
        <p:nvSpPr>
          <p:cNvPr id="17" name="Oval 16">
            <a:extLst>
              <a:ext uri="{FF2B5EF4-FFF2-40B4-BE49-F238E27FC236}">
                <a16:creationId xmlns:a16="http://schemas.microsoft.com/office/drawing/2014/main" id="{68FD2A4A-534D-5588-D502-A8352FF682BC}"/>
              </a:ext>
            </a:extLst>
          </p:cNvPr>
          <p:cNvSpPr/>
          <p:nvPr/>
        </p:nvSpPr>
        <p:spPr>
          <a:xfrm>
            <a:off x="6212187" y="1385445"/>
            <a:ext cx="2455044" cy="1406484"/>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The three things I learned today are ...</a:t>
            </a:r>
          </a:p>
        </p:txBody>
      </p:sp>
    </p:spTree>
    <p:extLst>
      <p:ext uri="{BB962C8B-B14F-4D97-AF65-F5344CB8AC3E}">
        <p14:creationId xmlns:p14="http://schemas.microsoft.com/office/powerpoint/2010/main" val="39261807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983912-9E1E-9120-56DD-2C68DC7910E6}"/>
              </a:ext>
            </a:extLst>
          </p:cNvPr>
          <p:cNvSpPr>
            <a:spLocks noGrp="1"/>
          </p:cNvSpPr>
          <p:nvPr>
            <p:ph type="title"/>
          </p:nvPr>
        </p:nvSpPr>
        <p:spPr>
          <a:xfrm>
            <a:off x="7290322" y="1655286"/>
            <a:ext cx="4272564" cy="2610042"/>
          </a:xfrm>
        </p:spPr>
        <p:txBody>
          <a:bodyPr vert="horz" lIns="91440" tIns="45720" rIns="91440" bIns="45720" rtlCol="0" anchor="b">
            <a:normAutofit/>
          </a:bodyPr>
          <a:lstStyle/>
          <a:p>
            <a:r>
              <a:rPr lang="en-US" sz="5400" kern="1200">
                <a:solidFill>
                  <a:schemeClr val="tx1"/>
                </a:solidFill>
                <a:latin typeface="+mj-lt"/>
                <a:ea typeface="+mj-ea"/>
                <a:cs typeface="+mj-cs"/>
              </a:rPr>
              <a:t>Plenary and self reflection</a:t>
            </a:r>
          </a:p>
        </p:txBody>
      </p:sp>
      <p:sp>
        <p:nvSpPr>
          <p:cNvPr id="3" name="Espace réservé du contenu 2">
            <a:extLst>
              <a:ext uri="{FF2B5EF4-FFF2-40B4-BE49-F238E27FC236}">
                <a16:creationId xmlns:a16="http://schemas.microsoft.com/office/drawing/2014/main" id="{697E792F-241D-2790-1DD9-D2B979301F30}"/>
              </a:ext>
            </a:extLst>
          </p:cNvPr>
          <p:cNvSpPr>
            <a:spLocks noGrp="1"/>
          </p:cNvSpPr>
          <p:nvPr>
            <p:ph idx="1"/>
          </p:nvPr>
        </p:nvSpPr>
        <p:spPr>
          <a:xfrm>
            <a:off x="7290322" y="4373384"/>
            <a:ext cx="4272564" cy="766381"/>
          </a:xfrm>
        </p:spPr>
        <p:txBody>
          <a:bodyPr vert="horz" lIns="91440" tIns="45720" rIns="91440" bIns="45720" rtlCol="0">
            <a:normAutofit/>
          </a:bodyPr>
          <a:lstStyle/>
          <a:p>
            <a:pPr marL="0" indent="0">
              <a:buNone/>
            </a:pPr>
            <a:r>
              <a:rPr lang="en-US" sz="2000" kern="1200">
                <a:solidFill>
                  <a:schemeClr val="tx1"/>
                </a:solidFill>
                <a:latin typeface="+mn-lt"/>
                <a:ea typeface="+mn-ea"/>
                <a:cs typeface="+mn-cs"/>
                <a:hlinkClick r:id="rId2" action="ppaction://hlinkpres?slideindex=1&amp;slidetitle="/>
              </a:rPr>
              <a:t>Click here</a:t>
            </a:r>
            <a:endParaRPr lang="en-US" sz="2000" kern="1200">
              <a:solidFill>
                <a:schemeClr val="tx1"/>
              </a:solidFill>
              <a:latin typeface="+mn-lt"/>
              <a:ea typeface="+mn-ea"/>
              <a:cs typeface="+mn-cs"/>
            </a:endParaRPr>
          </a:p>
        </p:txBody>
      </p:sp>
      <p:sp>
        <p:nvSpPr>
          <p:cNvPr id="3079" name="Freeform: Shape 3078">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1" name="Freeform: Shape 3080">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Think About It GIF by Curious Pavel">
            <a:extLst>
              <a:ext uri="{FF2B5EF4-FFF2-40B4-BE49-F238E27FC236}">
                <a16:creationId xmlns:a16="http://schemas.microsoft.com/office/drawing/2014/main" id="{4B0948B4-C6A7-37FF-328A-3A119B5A8B0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1248" y="1962740"/>
            <a:ext cx="5079371" cy="2869844"/>
          </a:xfrm>
          <a:prstGeom prst="rect">
            <a:avLst/>
          </a:prstGeom>
          <a:noFill/>
          <a:extLst>
            <a:ext uri="{909E8E84-426E-40DD-AFC4-6F175D3DCCD1}">
              <a14:hiddenFill xmlns:a14="http://schemas.microsoft.com/office/drawing/2010/main">
                <a:solidFill>
                  <a:srgbClr val="FFFFFF"/>
                </a:solidFill>
              </a14:hiddenFill>
            </a:ext>
          </a:extLst>
        </p:spPr>
      </p:pic>
      <p:sp>
        <p:nvSpPr>
          <p:cNvPr id="3083" name="Freeform: Shape 3082">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5" name="Freeform: Shape 3084">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944CC9F7-B97D-D5E7-A9C5-5CAC3D2A061D}"/>
              </a:ext>
            </a:extLst>
          </p:cNvPr>
          <p:cNvSpPr>
            <a:spLocks noGrp="1"/>
          </p:cNvSpPr>
          <p:nvPr>
            <p:ph type="sldNum" sz="quarter" idx="12"/>
          </p:nvPr>
        </p:nvSpPr>
        <p:spPr>
          <a:xfrm>
            <a:off x="8820150" y="5623560"/>
            <a:ext cx="2533650" cy="365125"/>
          </a:xfrm>
        </p:spPr>
        <p:txBody>
          <a:bodyPr vert="horz" lIns="91440" tIns="45720" rIns="91440" bIns="45720" rtlCol="0" anchor="ctr">
            <a:normAutofit/>
          </a:bodyPr>
          <a:lstStyle/>
          <a:p>
            <a:pPr>
              <a:spcAft>
                <a:spcPts val="600"/>
              </a:spcAft>
            </a:pPr>
            <a:fld id="{8A0576F8-4F0C-FD4F-B2E1-A427388F89CF}" type="slidenum">
              <a:rPr lang="en-US">
                <a:solidFill>
                  <a:srgbClr val="FFFFFF">
                    <a:alpha val="80000"/>
                  </a:srgbClr>
                </a:solidFill>
              </a:rPr>
              <a:pPr>
                <a:spcAft>
                  <a:spcPts val="600"/>
                </a:spcAft>
              </a:pPr>
              <a:t>52</a:t>
            </a:fld>
            <a:endParaRPr lang="en-US">
              <a:solidFill>
                <a:srgbClr val="FFFFFF">
                  <a:alpha val="80000"/>
                </a:srgbClr>
              </a:solidFill>
            </a:endParaRPr>
          </a:p>
        </p:txBody>
      </p:sp>
    </p:spTree>
    <p:extLst>
      <p:ext uri="{BB962C8B-B14F-4D97-AF65-F5344CB8AC3E}">
        <p14:creationId xmlns:p14="http://schemas.microsoft.com/office/powerpoint/2010/main" val="33234661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04" name="Rectangle 7203">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6" name="Freeform: Shape 7205">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70" name="Picture 2" descr="Merci Sticker by elodie shanta">
            <a:extLst>
              <a:ext uri="{FF2B5EF4-FFF2-40B4-BE49-F238E27FC236}">
                <a16:creationId xmlns:a16="http://schemas.microsoft.com/office/drawing/2014/main" id="{60653DF4-84FB-0C79-1320-C7363A8F54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62163" y="1877330"/>
            <a:ext cx="6246003" cy="3061766"/>
          </a:xfrm>
          <a:prstGeom prst="rect">
            <a:avLst/>
          </a:prstGeom>
          <a:noFill/>
          <a:extLst>
            <a:ext uri="{909E8E84-426E-40DD-AFC4-6F175D3DCCD1}">
              <a14:hiddenFill xmlns:a14="http://schemas.microsoft.com/office/drawing/2010/main">
                <a:solidFill>
                  <a:srgbClr val="FFFFFF"/>
                </a:solidFill>
              </a14:hiddenFill>
            </a:ext>
          </a:extLst>
        </p:spPr>
      </p:pic>
      <p:sp>
        <p:nvSpPr>
          <p:cNvPr id="7208" name="Right Triangle 7207">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Winking Face with No Fill">
            <a:extLst>
              <a:ext uri="{FF2B5EF4-FFF2-40B4-BE49-F238E27FC236}">
                <a16:creationId xmlns:a16="http://schemas.microsoft.com/office/drawing/2014/main" id="{B0A60502-1B75-1957-3A93-6D3411277C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31606" y="955623"/>
            <a:ext cx="3217333" cy="3217333"/>
          </a:xfrm>
          <a:prstGeom prst="rect">
            <a:avLst/>
          </a:prstGeom>
        </p:spPr>
      </p:pic>
    </p:spTree>
    <p:extLst>
      <p:ext uri="{BB962C8B-B14F-4D97-AF65-F5344CB8AC3E}">
        <p14:creationId xmlns:p14="http://schemas.microsoft.com/office/powerpoint/2010/main" val="1391122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Décrire quelqu’un</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3341934132"/>
              </p:ext>
            </p:extLst>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6</a:t>
            </a:fld>
            <a:endParaRPr lang="en-US"/>
          </a:p>
        </p:txBody>
      </p:sp>
      <p:graphicFrame>
        <p:nvGraphicFramePr>
          <p:cNvPr id="7" name="Diagramme 6">
            <a:extLst>
              <a:ext uri="{FF2B5EF4-FFF2-40B4-BE49-F238E27FC236}">
                <a16:creationId xmlns:a16="http://schemas.microsoft.com/office/drawing/2014/main" id="{577592AD-4167-44A6-9B45-5B56B0B8AD5E}"/>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890167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F75A51F3-9CB0-3979-6185-5BEF042D7DCB}"/>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7</a:t>
            </a:fld>
            <a:endParaRPr lang="en-US" dirty="0"/>
          </a:p>
        </p:txBody>
      </p:sp>
      <p:graphicFrame>
        <p:nvGraphicFramePr>
          <p:cNvPr id="5" name="Espace réservé du contenu 2" descr="Liste trapézoïdale avec 4 groupes organisés de gauche à droite avec descriptions des tâches sous chaque groupe">
            <a:extLst>
              <a:ext uri="{FF2B5EF4-FFF2-40B4-BE49-F238E27FC236}">
                <a16:creationId xmlns:a16="http://schemas.microsoft.com/office/drawing/2014/main" id="{51D55DF9-AC7F-B6D4-EDA7-685F0C684F20}"/>
              </a:ext>
            </a:extLst>
          </p:cNvPr>
          <p:cNvGraphicFramePr>
            <a:graphicFrameLocks noGrp="1"/>
          </p:cNvGraphicFramePr>
          <p:nvPr>
            <p:ph idx="1"/>
            <p:extLst>
              <p:ext uri="{D42A27DB-BD31-4B8C-83A1-F6EECF244321}">
                <p14:modId xmlns:p14="http://schemas.microsoft.com/office/powerpoint/2010/main" val="2393194946"/>
              </p:ext>
            </p:extLst>
          </p:nvPr>
        </p:nvGraphicFramePr>
        <p:xfrm>
          <a:off x="609600" y="1600201"/>
          <a:ext cx="10972800" cy="45254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me 2">
            <a:extLst>
              <a:ext uri="{FF2B5EF4-FFF2-40B4-BE49-F238E27FC236}">
                <a16:creationId xmlns:a16="http://schemas.microsoft.com/office/drawing/2014/main" id="{B3168FCC-3FA1-0073-73A2-F5726AA07657}"/>
              </a:ext>
            </a:extLst>
          </p:cNvPr>
          <p:cNvGraphicFramePr/>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Rectangle 5">
            <a:extLst>
              <a:ext uri="{FF2B5EF4-FFF2-40B4-BE49-F238E27FC236}">
                <a16:creationId xmlns:a16="http://schemas.microsoft.com/office/drawing/2014/main" id="{D6BCEBFB-85BA-E945-B473-737DCB677874}"/>
              </a:ext>
            </a:extLst>
          </p:cNvPr>
          <p:cNvSpPr/>
          <p:nvPr/>
        </p:nvSpPr>
        <p:spPr>
          <a:xfrm>
            <a:off x="3428954" y="1495762"/>
            <a:ext cx="5334089" cy="923330"/>
          </a:xfrm>
          <a:prstGeom prst="rect">
            <a:avLst/>
          </a:prstGeom>
          <a:noFill/>
        </p:spPr>
        <p:txBody>
          <a:bodyPr wrap="none" lIns="91440" tIns="45720" rIns="91440" bIns="45720">
            <a:spAutoFit/>
          </a:bodyPr>
          <a:lstStyle/>
          <a:p>
            <a:pPr algn="ctr"/>
            <a:r>
              <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Etapes de la leçon</a:t>
            </a:r>
          </a:p>
        </p:txBody>
      </p:sp>
    </p:spTree>
    <p:extLst>
      <p:ext uri="{BB962C8B-B14F-4D97-AF65-F5344CB8AC3E}">
        <p14:creationId xmlns:p14="http://schemas.microsoft.com/office/powerpoint/2010/main" val="1154342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1A2FE85-6C01-1B32-1558-44A26A056DC0}"/>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III. Compréhension détaillé</a:t>
            </a:r>
          </a:p>
        </p:txBody>
      </p:sp>
      <p:graphicFrame>
        <p:nvGraphicFramePr>
          <p:cNvPr id="4" name="Espace réservé du contenu 3">
            <a:extLst>
              <a:ext uri="{FF2B5EF4-FFF2-40B4-BE49-F238E27FC236}">
                <a16:creationId xmlns:a16="http://schemas.microsoft.com/office/drawing/2014/main" id="{A2166CD6-5755-60FA-EC5F-ED189DE34BBC}"/>
              </a:ext>
            </a:extLst>
          </p:cNvPr>
          <p:cNvGraphicFramePr>
            <a:graphicFrameLocks noGrp="1"/>
          </p:cNvGraphicFramePr>
          <p:nvPr>
            <p:ph idx="1"/>
            <p:extLst>
              <p:ext uri="{D42A27DB-BD31-4B8C-83A1-F6EECF244321}">
                <p14:modId xmlns:p14="http://schemas.microsoft.com/office/powerpoint/2010/main" val="1552442775"/>
              </p:ext>
            </p:extLst>
          </p:nvPr>
        </p:nvGraphicFramePr>
        <p:xfrm>
          <a:off x="919951" y="1675227"/>
          <a:ext cx="10352099" cy="4394201"/>
        </p:xfrm>
        <a:graphic>
          <a:graphicData uri="http://schemas.openxmlformats.org/drawingml/2006/table">
            <a:tbl>
              <a:tblPr firstRow="1" firstCol="1" bandRow="1">
                <a:tableStyleId>{69012ECD-51FC-41F1-AA8D-1B2483CD663E}</a:tableStyleId>
              </a:tblPr>
              <a:tblGrid>
                <a:gridCol w="3647311">
                  <a:extLst>
                    <a:ext uri="{9D8B030D-6E8A-4147-A177-3AD203B41FA5}">
                      <a16:colId xmlns:a16="http://schemas.microsoft.com/office/drawing/2014/main" val="3546636516"/>
                    </a:ext>
                  </a:extLst>
                </a:gridCol>
                <a:gridCol w="3451278">
                  <a:extLst>
                    <a:ext uri="{9D8B030D-6E8A-4147-A177-3AD203B41FA5}">
                      <a16:colId xmlns:a16="http://schemas.microsoft.com/office/drawing/2014/main" val="2464108049"/>
                    </a:ext>
                  </a:extLst>
                </a:gridCol>
                <a:gridCol w="3253510">
                  <a:extLst>
                    <a:ext uri="{9D8B030D-6E8A-4147-A177-3AD203B41FA5}">
                      <a16:colId xmlns:a16="http://schemas.microsoft.com/office/drawing/2014/main" val="4029341681"/>
                    </a:ext>
                  </a:extLst>
                </a:gridCol>
              </a:tblGrid>
              <a:tr h="339462">
                <a:tc>
                  <a:txBody>
                    <a:bodyPr/>
                    <a:lstStyle/>
                    <a:p>
                      <a:pPr algn="ctr">
                        <a:lnSpc>
                          <a:spcPct val="107000"/>
                        </a:lnSpc>
                        <a:spcAft>
                          <a:spcPts val="800"/>
                        </a:spcAft>
                      </a:pPr>
                      <a:r>
                        <a:rPr lang="fr-FR" sz="2000" dirty="0">
                          <a:solidFill>
                            <a:schemeClr val="tx1"/>
                          </a:solidFill>
                          <a:effectLst/>
                          <a:highlight>
                            <a:srgbClr val="FFFF00"/>
                          </a:highlight>
                        </a:rPr>
                        <a:t>Présenter quelqu’un</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a:solidFill>
                            <a:schemeClr val="tx1"/>
                          </a:solidFill>
                          <a:effectLst/>
                          <a:highlight>
                            <a:srgbClr val="00FF00"/>
                          </a:highlight>
                        </a:rPr>
                        <a:t>Décrire le physique</a:t>
                      </a:r>
                      <a:endParaRPr lang="fr-F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a:solidFill>
                            <a:schemeClr val="tx1"/>
                          </a:solidFill>
                          <a:effectLst/>
                          <a:highlight>
                            <a:srgbClr val="00FFFF"/>
                          </a:highlight>
                        </a:rPr>
                        <a:t>Décrire le caractère</a:t>
                      </a:r>
                      <a:endParaRPr lang="fr-F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98436615"/>
                  </a:ext>
                </a:extLst>
              </a:tr>
              <a:tr h="978917">
                <a:tc>
                  <a:txBody>
                    <a:bodyPr/>
                    <a:lstStyle/>
                    <a:p>
                      <a:pPr>
                        <a:lnSpc>
                          <a:spcPct val="107000"/>
                        </a:lnSpc>
                        <a:spcAft>
                          <a:spcPts val="800"/>
                        </a:spcAft>
                      </a:pPr>
                      <a:r>
                        <a:rPr lang="fr-FR" sz="2000" b="0" dirty="0">
                          <a:solidFill>
                            <a:schemeClr val="tx1"/>
                          </a:solidFill>
                          <a:effectLst/>
                        </a:rPr>
                        <a:t>C’est une femme politique française</a:t>
                      </a:r>
                      <a:endParaRPr lang="fr-FR"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Elle est petite</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a:solidFill>
                            <a:schemeClr val="tx1"/>
                          </a:solidFill>
                          <a:effectLst/>
                        </a:rPr>
                        <a:t>C’est une femme courageuse, intelligente et modeste </a:t>
                      </a:r>
                      <a:endParaRPr lang="fr-F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9908208"/>
                  </a:ext>
                </a:extLst>
              </a:tr>
              <a:tr h="659189">
                <a:tc>
                  <a:txBody>
                    <a:bodyPr/>
                    <a:lstStyle/>
                    <a:p>
                      <a:pPr>
                        <a:lnSpc>
                          <a:spcPct val="107000"/>
                        </a:lnSpc>
                        <a:spcAft>
                          <a:spcPts val="800"/>
                        </a:spcAft>
                      </a:pPr>
                      <a:r>
                        <a:rPr lang="fr-FR" sz="2000" b="0">
                          <a:solidFill>
                            <a:schemeClr val="tx1"/>
                          </a:solidFill>
                          <a:effectLst/>
                        </a:rPr>
                        <a:t>C’est un jeune acteur.</a:t>
                      </a:r>
                      <a:endParaRPr lang="fr-FR" sz="20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Elle a les cheveux gris</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a:solidFill>
                            <a:schemeClr val="tx1"/>
                          </a:solidFill>
                          <a:effectLst/>
                        </a:rPr>
                        <a:t>C’est un homme joyeux, agréable et sérieux</a:t>
                      </a:r>
                      <a:endParaRPr lang="fr-F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5917139"/>
                  </a:ext>
                </a:extLst>
              </a:tr>
              <a:tr h="339462">
                <a:tc>
                  <a:txBody>
                    <a:bodyPr/>
                    <a:lstStyle/>
                    <a:p>
                      <a:pPr>
                        <a:lnSpc>
                          <a:spcPct val="107000"/>
                        </a:lnSpc>
                        <a:spcAft>
                          <a:spcPts val="800"/>
                        </a:spcAft>
                      </a:pPr>
                      <a:r>
                        <a:rPr lang="fr-FR" sz="2000" b="0">
                          <a:solidFill>
                            <a:schemeClr val="tx1"/>
                          </a:solidFill>
                          <a:effectLst/>
                        </a:rPr>
                        <a:t>Marion est une bonne actrice</a:t>
                      </a:r>
                      <a:endParaRPr lang="fr-FR" sz="20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Elle est âgée</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a:solidFill>
                            <a:schemeClr val="tx1"/>
                          </a:solidFill>
                          <a:effectLst/>
                        </a:rPr>
                        <a:t> Ils sont élégants</a:t>
                      </a:r>
                      <a:endParaRPr lang="fr-F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142717"/>
                  </a:ext>
                </a:extLst>
              </a:tr>
              <a:tr h="659189">
                <a:tc>
                  <a:txBody>
                    <a:bodyPr/>
                    <a:lstStyle/>
                    <a:p>
                      <a:pPr>
                        <a:lnSpc>
                          <a:spcPct val="107000"/>
                        </a:lnSpc>
                        <a:spcAft>
                          <a:spcPts val="800"/>
                        </a:spcAft>
                      </a:pPr>
                      <a:r>
                        <a:rPr lang="fr-FR" sz="2000" b="0">
                          <a:solidFill>
                            <a:schemeClr val="tx1"/>
                          </a:solidFill>
                          <a:effectLst/>
                        </a:rPr>
                        <a:t>Jean Dujardin est un bon acteur</a:t>
                      </a:r>
                      <a:endParaRPr lang="fr-FR" sz="20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Elle est grande et brune. Elle a les yeux bleus. </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Il est  sympathique</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00896700"/>
                  </a:ext>
                </a:extLst>
              </a:tr>
              <a:tr h="758793">
                <a:tc>
                  <a:txBody>
                    <a:bodyPr/>
                    <a:lstStyle/>
                    <a:p>
                      <a:pPr>
                        <a:lnSpc>
                          <a:spcPct val="107000"/>
                        </a:lnSpc>
                        <a:spcAft>
                          <a:spcPts val="800"/>
                        </a:spcAft>
                      </a:pPr>
                      <a:r>
                        <a:rPr lang="fr-FR" sz="2000" b="0" dirty="0">
                          <a:solidFill>
                            <a:schemeClr val="tx1"/>
                          </a:solidFill>
                          <a:effectLst/>
                        </a:rPr>
                        <a:t> </a:t>
                      </a:r>
                      <a:endParaRPr lang="fr-FR"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Il est grand, mince. </a:t>
                      </a:r>
                    </a:p>
                    <a:p>
                      <a:pPr>
                        <a:lnSpc>
                          <a:spcPct val="107000"/>
                        </a:lnSpc>
                        <a:spcAft>
                          <a:spcPts val="800"/>
                        </a:spcAft>
                      </a:pPr>
                      <a:r>
                        <a:rPr lang="fr-FR" sz="2000" dirty="0">
                          <a:solidFill>
                            <a:schemeClr val="tx1"/>
                          </a:solidFill>
                          <a:effectLst/>
                        </a:rPr>
                        <a:t>Il est brun.</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 </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0541853"/>
                  </a:ext>
                </a:extLst>
              </a:tr>
              <a:tr h="659189">
                <a:tc>
                  <a:txBody>
                    <a:bodyPr/>
                    <a:lstStyle/>
                    <a:p>
                      <a:pPr>
                        <a:lnSpc>
                          <a:spcPct val="107000"/>
                        </a:lnSpc>
                        <a:spcAft>
                          <a:spcPts val="800"/>
                        </a:spcAft>
                      </a:pPr>
                      <a:r>
                        <a:rPr lang="fr-FR" sz="2000" b="0" dirty="0">
                          <a:solidFill>
                            <a:schemeClr val="tx1"/>
                          </a:solidFill>
                          <a:effectLst/>
                        </a:rPr>
                        <a:t> </a:t>
                      </a:r>
                      <a:endParaRPr lang="fr-FR"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 Il est très grand (1 mètre 90) et mince.</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chemeClr val="tx1"/>
                          </a:solidFill>
                          <a:effectLst/>
                        </a:rPr>
                        <a:t> </a:t>
                      </a:r>
                      <a:endPar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62" marR="664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47317440"/>
                  </a:ext>
                </a:extLst>
              </a:tr>
            </a:tbl>
          </a:graphicData>
        </a:graphic>
      </p:graphicFrame>
      <p:sp>
        <p:nvSpPr>
          <p:cNvPr id="5" name="Rectangle 4">
            <a:extLst>
              <a:ext uri="{FF2B5EF4-FFF2-40B4-BE49-F238E27FC236}">
                <a16:creationId xmlns:a16="http://schemas.microsoft.com/office/drawing/2014/main" id="{6A77F445-2B3E-6015-E76B-F6B2A7F74EB1}"/>
              </a:ext>
            </a:extLst>
          </p:cNvPr>
          <p:cNvSpPr/>
          <p:nvPr/>
        </p:nvSpPr>
        <p:spPr>
          <a:xfrm>
            <a:off x="933994" y="2050869"/>
            <a:ext cx="3526972" cy="87521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41A44838-A3FF-5FFD-5FDB-84D56C5A11C0}"/>
              </a:ext>
            </a:extLst>
          </p:cNvPr>
          <p:cNvSpPr/>
          <p:nvPr/>
        </p:nvSpPr>
        <p:spPr>
          <a:xfrm>
            <a:off x="933994" y="3056711"/>
            <a:ext cx="3526972" cy="55517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D2389AF1-84F6-204E-700B-876281BB1DAD}"/>
              </a:ext>
            </a:extLst>
          </p:cNvPr>
          <p:cNvSpPr/>
          <p:nvPr/>
        </p:nvSpPr>
        <p:spPr>
          <a:xfrm>
            <a:off x="933994" y="3654336"/>
            <a:ext cx="3526972" cy="31024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B62D05C5-D0ED-F719-F968-10B985E726BA}"/>
              </a:ext>
            </a:extLst>
          </p:cNvPr>
          <p:cNvSpPr/>
          <p:nvPr/>
        </p:nvSpPr>
        <p:spPr>
          <a:xfrm>
            <a:off x="933994" y="4007032"/>
            <a:ext cx="3526972" cy="31024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659126B9-9BA3-E846-70A2-063CAFABEB0D}"/>
              </a:ext>
            </a:extLst>
          </p:cNvPr>
          <p:cNvSpPr/>
          <p:nvPr/>
        </p:nvSpPr>
        <p:spPr>
          <a:xfrm>
            <a:off x="4619897" y="2050869"/>
            <a:ext cx="3341914" cy="87521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2055BF94-7D18-709C-2CB5-63BBBAA8BFF7}"/>
              </a:ext>
            </a:extLst>
          </p:cNvPr>
          <p:cNvSpPr/>
          <p:nvPr/>
        </p:nvSpPr>
        <p:spPr>
          <a:xfrm>
            <a:off x="4619897" y="3056711"/>
            <a:ext cx="3341914" cy="55517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94A4CC88-9AAD-67B7-D6E9-75B2E30FE529}"/>
              </a:ext>
            </a:extLst>
          </p:cNvPr>
          <p:cNvSpPr/>
          <p:nvPr/>
        </p:nvSpPr>
        <p:spPr>
          <a:xfrm>
            <a:off x="4619897" y="3654336"/>
            <a:ext cx="3341914" cy="31024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8F10617E-0C6A-64F7-0862-55A4A81F369B}"/>
              </a:ext>
            </a:extLst>
          </p:cNvPr>
          <p:cNvSpPr/>
          <p:nvPr/>
        </p:nvSpPr>
        <p:spPr>
          <a:xfrm>
            <a:off x="4619897" y="4007032"/>
            <a:ext cx="3341914" cy="60415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7CB1EE9A-BF04-E159-1B4B-2D318907D766}"/>
              </a:ext>
            </a:extLst>
          </p:cNvPr>
          <p:cNvSpPr/>
          <p:nvPr/>
        </p:nvSpPr>
        <p:spPr>
          <a:xfrm>
            <a:off x="8068490" y="2090651"/>
            <a:ext cx="3132910" cy="79564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15" name="Rectangle 14">
            <a:extLst>
              <a:ext uri="{FF2B5EF4-FFF2-40B4-BE49-F238E27FC236}">
                <a16:creationId xmlns:a16="http://schemas.microsoft.com/office/drawing/2014/main" id="{C234C269-0A39-6A83-7E80-B3431AAF8363}"/>
              </a:ext>
            </a:extLst>
          </p:cNvPr>
          <p:cNvSpPr/>
          <p:nvPr/>
        </p:nvSpPr>
        <p:spPr>
          <a:xfrm>
            <a:off x="8068490" y="3056711"/>
            <a:ext cx="3132910" cy="55517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16" name="Rectangle 15">
            <a:extLst>
              <a:ext uri="{FF2B5EF4-FFF2-40B4-BE49-F238E27FC236}">
                <a16:creationId xmlns:a16="http://schemas.microsoft.com/office/drawing/2014/main" id="{6EE8454B-7C3D-6808-1B9D-A8D2943605B8}"/>
              </a:ext>
            </a:extLst>
          </p:cNvPr>
          <p:cNvSpPr/>
          <p:nvPr/>
        </p:nvSpPr>
        <p:spPr>
          <a:xfrm>
            <a:off x="8068490" y="3654336"/>
            <a:ext cx="3132910" cy="31024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17" name="Rectangle 16">
            <a:extLst>
              <a:ext uri="{FF2B5EF4-FFF2-40B4-BE49-F238E27FC236}">
                <a16:creationId xmlns:a16="http://schemas.microsoft.com/office/drawing/2014/main" id="{D98E2FF9-7591-81B0-A4D2-77D046B89A60}"/>
              </a:ext>
            </a:extLst>
          </p:cNvPr>
          <p:cNvSpPr/>
          <p:nvPr/>
        </p:nvSpPr>
        <p:spPr>
          <a:xfrm>
            <a:off x="8068490" y="4007032"/>
            <a:ext cx="3132910" cy="31024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18" name="Rectangle 17">
            <a:extLst>
              <a:ext uri="{FF2B5EF4-FFF2-40B4-BE49-F238E27FC236}">
                <a16:creationId xmlns:a16="http://schemas.microsoft.com/office/drawing/2014/main" id="{DFED9885-B297-D62F-1D7E-64676F98460D}"/>
              </a:ext>
            </a:extLst>
          </p:cNvPr>
          <p:cNvSpPr/>
          <p:nvPr/>
        </p:nvSpPr>
        <p:spPr>
          <a:xfrm>
            <a:off x="4619897" y="4701864"/>
            <a:ext cx="3341914" cy="676004"/>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19" name="Rectangle 18">
            <a:extLst>
              <a:ext uri="{FF2B5EF4-FFF2-40B4-BE49-F238E27FC236}">
                <a16:creationId xmlns:a16="http://schemas.microsoft.com/office/drawing/2014/main" id="{14B24BFD-CE97-AD2B-BE73-9B9311CE933C}"/>
              </a:ext>
            </a:extLst>
          </p:cNvPr>
          <p:cNvSpPr/>
          <p:nvPr/>
        </p:nvSpPr>
        <p:spPr>
          <a:xfrm>
            <a:off x="4619897" y="5451443"/>
            <a:ext cx="3341914" cy="570534"/>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aphicFrame>
        <p:nvGraphicFramePr>
          <p:cNvPr id="3" name="Diagramme 2">
            <a:extLst>
              <a:ext uri="{FF2B5EF4-FFF2-40B4-BE49-F238E27FC236}">
                <a16:creationId xmlns:a16="http://schemas.microsoft.com/office/drawing/2014/main" id="{6887E098-E446-19E0-E45D-ED88CC67E3F8}"/>
              </a:ext>
            </a:extLst>
          </p:cNvPr>
          <p:cNvGraphicFramePr/>
          <p:nvPr>
            <p:extLst>
              <p:ext uri="{D42A27DB-BD31-4B8C-83A1-F6EECF244321}">
                <p14:modId xmlns:p14="http://schemas.microsoft.com/office/powerpoint/2010/main" val="1675117451"/>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3572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10"/>
                                        </p:tgtEl>
                                      </p:cBhvr>
                                    </p:animEffect>
                                    <p:anim calcmode="lin" valueType="num">
                                      <p:cBhvr>
                                        <p:cTn id="7" dur="1000"/>
                                        <p:tgtEl>
                                          <p:spTgt spid="10"/>
                                        </p:tgtEl>
                                        <p:attrNameLst>
                                          <p:attrName>ppt_x</p:attrName>
                                        </p:attrNameLst>
                                      </p:cBhvr>
                                      <p:tavLst>
                                        <p:tav tm="0">
                                          <p:val>
                                            <p:strVal val="ppt_x"/>
                                          </p:val>
                                        </p:tav>
                                        <p:tav tm="100000">
                                          <p:val>
                                            <p:strVal val="ppt_x"/>
                                          </p:val>
                                        </p:tav>
                                      </p:tavLst>
                                    </p:anim>
                                    <p:anim calcmode="lin" valueType="num">
                                      <p:cBhvr>
                                        <p:cTn id="8" dur="1000"/>
                                        <p:tgtEl>
                                          <p:spTgt spid="10"/>
                                        </p:tgtEl>
                                        <p:attrNameLst>
                                          <p:attrName>ppt_y</p:attrName>
                                        </p:attrNameLst>
                                      </p:cBhvr>
                                      <p:tavLst>
                                        <p:tav tm="0">
                                          <p:val>
                                            <p:strVal val="ppt_y"/>
                                          </p:val>
                                        </p:tav>
                                        <p:tav tm="100000">
                                          <p:val>
                                            <p:strVal val="ppt_y+.1"/>
                                          </p:val>
                                        </p:tav>
                                      </p:tavLst>
                                    </p:anim>
                                    <p:set>
                                      <p:cBhvr>
                                        <p:cTn id="9" dur="1" fill="hold">
                                          <p:stCondLst>
                                            <p:cond delay="999"/>
                                          </p:stCondLst>
                                        </p:cTn>
                                        <p:tgtEl>
                                          <p:spTgt spid="10"/>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0" nodeType="clickEffect">
                                  <p:stCondLst>
                                    <p:cond delay="0"/>
                                  </p:stCondLst>
                                  <p:childTnLst>
                                    <p:animEffect transition="out" filter="fade">
                                      <p:cBhvr>
                                        <p:cTn id="13" dur="1000"/>
                                        <p:tgtEl>
                                          <p:spTgt spid="11"/>
                                        </p:tgtEl>
                                      </p:cBhvr>
                                    </p:animEffect>
                                    <p:anim calcmode="lin" valueType="num">
                                      <p:cBhvr>
                                        <p:cTn id="14" dur="1000"/>
                                        <p:tgtEl>
                                          <p:spTgt spid="11"/>
                                        </p:tgtEl>
                                        <p:attrNameLst>
                                          <p:attrName>ppt_x</p:attrName>
                                        </p:attrNameLst>
                                      </p:cBhvr>
                                      <p:tavLst>
                                        <p:tav tm="0">
                                          <p:val>
                                            <p:strVal val="ppt_x"/>
                                          </p:val>
                                        </p:tav>
                                        <p:tav tm="100000">
                                          <p:val>
                                            <p:strVal val="ppt_x"/>
                                          </p:val>
                                        </p:tav>
                                      </p:tavLst>
                                    </p:anim>
                                    <p:anim calcmode="lin" valueType="num">
                                      <p:cBhvr>
                                        <p:cTn id="15" dur="1000"/>
                                        <p:tgtEl>
                                          <p:spTgt spid="11"/>
                                        </p:tgtEl>
                                        <p:attrNameLst>
                                          <p:attrName>ppt_y</p:attrName>
                                        </p:attrNameLst>
                                      </p:cBhvr>
                                      <p:tavLst>
                                        <p:tav tm="0">
                                          <p:val>
                                            <p:strVal val="ppt_y"/>
                                          </p:val>
                                        </p:tav>
                                        <p:tav tm="100000">
                                          <p:val>
                                            <p:strVal val="ppt_y+.1"/>
                                          </p:val>
                                        </p:tav>
                                      </p:tavLst>
                                    </p:anim>
                                    <p:set>
                                      <p:cBhvr>
                                        <p:cTn id="16" dur="1" fill="hold">
                                          <p:stCondLst>
                                            <p:cond delay="999"/>
                                          </p:stCondLst>
                                        </p:cTn>
                                        <p:tgtEl>
                                          <p:spTgt spid="11"/>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0" nodeType="clickEffect">
                                  <p:stCondLst>
                                    <p:cond delay="0"/>
                                  </p:stCondLst>
                                  <p:childTnLst>
                                    <p:animEffect transition="out" filter="fade">
                                      <p:cBhvr>
                                        <p:cTn id="20" dur="1000"/>
                                        <p:tgtEl>
                                          <p:spTgt spid="12"/>
                                        </p:tgtEl>
                                      </p:cBhvr>
                                    </p:animEffect>
                                    <p:anim calcmode="lin" valueType="num">
                                      <p:cBhvr>
                                        <p:cTn id="21" dur="1000"/>
                                        <p:tgtEl>
                                          <p:spTgt spid="12"/>
                                        </p:tgtEl>
                                        <p:attrNameLst>
                                          <p:attrName>ppt_x</p:attrName>
                                        </p:attrNameLst>
                                      </p:cBhvr>
                                      <p:tavLst>
                                        <p:tav tm="0">
                                          <p:val>
                                            <p:strVal val="ppt_x"/>
                                          </p:val>
                                        </p:tav>
                                        <p:tav tm="100000">
                                          <p:val>
                                            <p:strVal val="ppt_x"/>
                                          </p:val>
                                        </p:tav>
                                      </p:tavLst>
                                    </p:anim>
                                    <p:anim calcmode="lin" valueType="num">
                                      <p:cBhvr>
                                        <p:cTn id="22" dur="1000"/>
                                        <p:tgtEl>
                                          <p:spTgt spid="12"/>
                                        </p:tgtEl>
                                        <p:attrNameLst>
                                          <p:attrName>ppt_y</p:attrName>
                                        </p:attrNameLst>
                                      </p:cBhvr>
                                      <p:tavLst>
                                        <p:tav tm="0">
                                          <p:val>
                                            <p:strVal val="ppt_y"/>
                                          </p:val>
                                        </p:tav>
                                        <p:tav tm="100000">
                                          <p:val>
                                            <p:strVal val="ppt_y+.1"/>
                                          </p:val>
                                        </p:tav>
                                      </p:tavLst>
                                    </p:anim>
                                    <p:set>
                                      <p:cBhvr>
                                        <p:cTn id="23" dur="1" fill="hold">
                                          <p:stCondLst>
                                            <p:cond delay="999"/>
                                          </p:stCondLst>
                                        </p:cTn>
                                        <p:tgtEl>
                                          <p:spTgt spid="12"/>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2" presetClass="exit" presetSubtype="0" fill="hold" grpId="0" nodeType="clickEffect">
                                  <p:stCondLst>
                                    <p:cond delay="0"/>
                                  </p:stCondLst>
                                  <p:childTnLst>
                                    <p:animEffect transition="out" filter="fade">
                                      <p:cBhvr>
                                        <p:cTn id="27" dur="1000"/>
                                        <p:tgtEl>
                                          <p:spTgt spid="13"/>
                                        </p:tgtEl>
                                      </p:cBhvr>
                                    </p:animEffect>
                                    <p:anim calcmode="lin" valueType="num">
                                      <p:cBhvr>
                                        <p:cTn id="28" dur="1000"/>
                                        <p:tgtEl>
                                          <p:spTgt spid="13"/>
                                        </p:tgtEl>
                                        <p:attrNameLst>
                                          <p:attrName>ppt_x</p:attrName>
                                        </p:attrNameLst>
                                      </p:cBhvr>
                                      <p:tavLst>
                                        <p:tav tm="0">
                                          <p:val>
                                            <p:strVal val="ppt_x"/>
                                          </p:val>
                                        </p:tav>
                                        <p:tav tm="100000">
                                          <p:val>
                                            <p:strVal val="ppt_x"/>
                                          </p:val>
                                        </p:tav>
                                      </p:tavLst>
                                    </p:anim>
                                    <p:anim calcmode="lin" valueType="num">
                                      <p:cBhvr>
                                        <p:cTn id="29" dur="1000"/>
                                        <p:tgtEl>
                                          <p:spTgt spid="13"/>
                                        </p:tgtEl>
                                        <p:attrNameLst>
                                          <p:attrName>ppt_y</p:attrName>
                                        </p:attrNameLst>
                                      </p:cBhvr>
                                      <p:tavLst>
                                        <p:tav tm="0">
                                          <p:val>
                                            <p:strVal val="ppt_y"/>
                                          </p:val>
                                        </p:tav>
                                        <p:tav tm="100000">
                                          <p:val>
                                            <p:strVal val="ppt_y+.1"/>
                                          </p:val>
                                        </p:tav>
                                      </p:tavLst>
                                    </p:anim>
                                    <p:set>
                                      <p:cBhvr>
                                        <p:cTn id="30" dur="1" fill="hold">
                                          <p:stCondLst>
                                            <p:cond delay="999"/>
                                          </p:stCondLst>
                                        </p:cTn>
                                        <p:tgtEl>
                                          <p:spTgt spid="13"/>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42" presetClass="exit" presetSubtype="0" fill="hold" grpId="0" nodeType="clickEffect">
                                  <p:stCondLst>
                                    <p:cond delay="0"/>
                                  </p:stCondLst>
                                  <p:childTnLst>
                                    <p:animEffect transition="out" filter="fade">
                                      <p:cBhvr>
                                        <p:cTn id="34" dur="1000"/>
                                        <p:tgtEl>
                                          <p:spTgt spid="18"/>
                                        </p:tgtEl>
                                      </p:cBhvr>
                                    </p:animEffect>
                                    <p:anim calcmode="lin" valueType="num">
                                      <p:cBhvr>
                                        <p:cTn id="35" dur="1000"/>
                                        <p:tgtEl>
                                          <p:spTgt spid="18"/>
                                        </p:tgtEl>
                                        <p:attrNameLst>
                                          <p:attrName>ppt_x</p:attrName>
                                        </p:attrNameLst>
                                      </p:cBhvr>
                                      <p:tavLst>
                                        <p:tav tm="0">
                                          <p:val>
                                            <p:strVal val="ppt_x"/>
                                          </p:val>
                                        </p:tav>
                                        <p:tav tm="100000">
                                          <p:val>
                                            <p:strVal val="ppt_x"/>
                                          </p:val>
                                        </p:tav>
                                      </p:tavLst>
                                    </p:anim>
                                    <p:anim calcmode="lin" valueType="num">
                                      <p:cBhvr>
                                        <p:cTn id="36" dur="1000"/>
                                        <p:tgtEl>
                                          <p:spTgt spid="18"/>
                                        </p:tgtEl>
                                        <p:attrNameLst>
                                          <p:attrName>ppt_y</p:attrName>
                                        </p:attrNameLst>
                                      </p:cBhvr>
                                      <p:tavLst>
                                        <p:tav tm="0">
                                          <p:val>
                                            <p:strVal val="ppt_y"/>
                                          </p:val>
                                        </p:tav>
                                        <p:tav tm="100000">
                                          <p:val>
                                            <p:strVal val="ppt_y+.1"/>
                                          </p:val>
                                        </p:tav>
                                      </p:tavLst>
                                    </p:anim>
                                    <p:set>
                                      <p:cBhvr>
                                        <p:cTn id="37" dur="1" fill="hold">
                                          <p:stCondLst>
                                            <p:cond delay="999"/>
                                          </p:stCondLst>
                                        </p:cTn>
                                        <p:tgtEl>
                                          <p:spTgt spid="18"/>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42" presetClass="exit" presetSubtype="0" fill="hold" grpId="0" nodeType="clickEffect">
                                  <p:stCondLst>
                                    <p:cond delay="0"/>
                                  </p:stCondLst>
                                  <p:childTnLst>
                                    <p:animEffect transition="out" filter="fade">
                                      <p:cBhvr>
                                        <p:cTn id="41" dur="1000"/>
                                        <p:tgtEl>
                                          <p:spTgt spid="19"/>
                                        </p:tgtEl>
                                      </p:cBhvr>
                                    </p:animEffect>
                                    <p:anim calcmode="lin" valueType="num">
                                      <p:cBhvr>
                                        <p:cTn id="42" dur="1000"/>
                                        <p:tgtEl>
                                          <p:spTgt spid="19"/>
                                        </p:tgtEl>
                                        <p:attrNameLst>
                                          <p:attrName>ppt_x</p:attrName>
                                        </p:attrNameLst>
                                      </p:cBhvr>
                                      <p:tavLst>
                                        <p:tav tm="0">
                                          <p:val>
                                            <p:strVal val="ppt_x"/>
                                          </p:val>
                                        </p:tav>
                                        <p:tav tm="100000">
                                          <p:val>
                                            <p:strVal val="ppt_x"/>
                                          </p:val>
                                        </p:tav>
                                      </p:tavLst>
                                    </p:anim>
                                    <p:anim calcmode="lin" valueType="num">
                                      <p:cBhvr>
                                        <p:cTn id="43" dur="1000"/>
                                        <p:tgtEl>
                                          <p:spTgt spid="19"/>
                                        </p:tgtEl>
                                        <p:attrNameLst>
                                          <p:attrName>ppt_y</p:attrName>
                                        </p:attrNameLst>
                                      </p:cBhvr>
                                      <p:tavLst>
                                        <p:tav tm="0">
                                          <p:val>
                                            <p:strVal val="ppt_y"/>
                                          </p:val>
                                        </p:tav>
                                        <p:tav tm="100000">
                                          <p:val>
                                            <p:strVal val="ppt_y+.1"/>
                                          </p:val>
                                        </p:tav>
                                      </p:tavLst>
                                    </p:anim>
                                    <p:set>
                                      <p:cBhvr>
                                        <p:cTn id="44" dur="1" fill="hold">
                                          <p:stCondLst>
                                            <p:cond delay="999"/>
                                          </p:stCondLst>
                                        </p:cTn>
                                        <p:tgtEl>
                                          <p:spTgt spid="19"/>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42" presetClass="exit" presetSubtype="0" fill="hold" grpId="0" nodeType="clickEffect">
                                  <p:stCondLst>
                                    <p:cond delay="0"/>
                                  </p:stCondLst>
                                  <p:childTnLst>
                                    <p:animEffect transition="out" filter="fade">
                                      <p:cBhvr>
                                        <p:cTn id="48" dur="1000"/>
                                        <p:tgtEl>
                                          <p:spTgt spid="14"/>
                                        </p:tgtEl>
                                      </p:cBhvr>
                                    </p:animEffect>
                                    <p:anim calcmode="lin" valueType="num">
                                      <p:cBhvr>
                                        <p:cTn id="49" dur="1000"/>
                                        <p:tgtEl>
                                          <p:spTgt spid="14"/>
                                        </p:tgtEl>
                                        <p:attrNameLst>
                                          <p:attrName>ppt_x</p:attrName>
                                        </p:attrNameLst>
                                      </p:cBhvr>
                                      <p:tavLst>
                                        <p:tav tm="0">
                                          <p:val>
                                            <p:strVal val="ppt_x"/>
                                          </p:val>
                                        </p:tav>
                                        <p:tav tm="100000">
                                          <p:val>
                                            <p:strVal val="ppt_x"/>
                                          </p:val>
                                        </p:tav>
                                      </p:tavLst>
                                    </p:anim>
                                    <p:anim calcmode="lin" valueType="num">
                                      <p:cBhvr>
                                        <p:cTn id="50" dur="1000"/>
                                        <p:tgtEl>
                                          <p:spTgt spid="14"/>
                                        </p:tgtEl>
                                        <p:attrNameLst>
                                          <p:attrName>ppt_y</p:attrName>
                                        </p:attrNameLst>
                                      </p:cBhvr>
                                      <p:tavLst>
                                        <p:tav tm="0">
                                          <p:val>
                                            <p:strVal val="ppt_y"/>
                                          </p:val>
                                        </p:tav>
                                        <p:tav tm="100000">
                                          <p:val>
                                            <p:strVal val="ppt_y+.1"/>
                                          </p:val>
                                        </p:tav>
                                      </p:tavLst>
                                    </p:anim>
                                    <p:set>
                                      <p:cBhvr>
                                        <p:cTn id="51" dur="1" fill="hold">
                                          <p:stCondLst>
                                            <p:cond delay="999"/>
                                          </p:stCondLst>
                                        </p:cTn>
                                        <p:tgtEl>
                                          <p:spTgt spid="14"/>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42" presetClass="exit" presetSubtype="0" fill="hold" grpId="0" nodeType="clickEffect">
                                  <p:stCondLst>
                                    <p:cond delay="0"/>
                                  </p:stCondLst>
                                  <p:childTnLst>
                                    <p:animEffect transition="out" filter="fade">
                                      <p:cBhvr>
                                        <p:cTn id="55" dur="1000"/>
                                        <p:tgtEl>
                                          <p:spTgt spid="15"/>
                                        </p:tgtEl>
                                      </p:cBhvr>
                                    </p:animEffect>
                                    <p:anim calcmode="lin" valueType="num">
                                      <p:cBhvr>
                                        <p:cTn id="56" dur="1000"/>
                                        <p:tgtEl>
                                          <p:spTgt spid="15"/>
                                        </p:tgtEl>
                                        <p:attrNameLst>
                                          <p:attrName>ppt_x</p:attrName>
                                        </p:attrNameLst>
                                      </p:cBhvr>
                                      <p:tavLst>
                                        <p:tav tm="0">
                                          <p:val>
                                            <p:strVal val="ppt_x"/>
                                          </p:val>
                                        </p:tav>
                                        <p:tav tm="100000">
                                          <p:val>
                                            <p:strVal val="ppt_x"/>
                                          </p:val>
                                        </p:tav>
                                      </p:tavLst>
                                    </p:anim>
                                    <p:anim calcmode="lin" valueType="num">
                                      <p:cBhvr>
                                        <p:cTn id="57" dur="1000"/>
                                        <p:tgtEl>
                                          <p:spTgt spid="15"/>
                                        </p:tgtEl>
                                        <p:attrNameLst>
                                          <p:attrName>ppt_y</p:attrName>
                                        </p:attrNameLst>
                                      </p:cBhvr>
                                      <p:tavLst>
                                        <p:tav tm="0">
                                          <p:val>
                                            <p:strVal val="ppt_y"/>
                                          </p:val>
                                        </p:tav>
                                        <p:tav tm="100000">
                                          <p:val>
                                            <p:strVal val="ppt_y+.1"/>
                                          </p:val>
                                        </p:tav>
                                      </p:tavLst>
                                    </p:anim>
                                    <p:set>
                                      <p:cBhvr>
                                        <p:cTn id="58" dur="1" fill="hold">
                                          <p:stCondLst>
                                            <p:cond delay="999"/>
                                          </p:stCondLst>
                                        </p:cTn>
                                        <p:tgtEl>
                                          <p:spTgt spid="15"/>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42" presetClass="exit" presetSubtype="0" fill="hold" grpId="0" nodeType="clickEffect">
                                  <p:stCondLst>
                                    <p:cond delay="0"/>
                                  </p:stCondLst>
                                  <p:childTnLst>
                                    <p:animEffect transition="out" filter="fade">
                                      <p:cBhvr>
                                        <p:cTn id="62" dur="1000"/>
                                        <p:tgtEl>
                                          <p:spTgt spid="16"/>
                                        </p:tgtEl>
                                      </p:cBhvr>
                                    </p:animEffect>
                                    <p:anim calcmode="lin" valueType="num">
                                      <p:cBhvr>
                                        <p:cTn id="63" dur="1000"/>
                                        <p:tgtEl>
                                          <p:spTgt spid="16"/>
                                        </p:tgtEl>
                                        <p:attrNameLst>
                                          <p:attrName>ppt_x</p:attrName>
                                        </p:attrNameLst>
                                      </p:cBhvr>
                                      <p:tavLst>
                                        <p:tav tm="0">
                                          <p:val>
                                            <p:strVal val="ppt_x"/>
                                          </p:val>
                                        </p:tav>
                                        <p:tav tm="100000">
                                          <p:val>
                                            <p:strVal val="ppt_x"/>
                                          </p:val>
                                        </p:tav>
                                      </p:tavLst>
                                    </p:anim>
                                    <p:anim calcmode="lin" valueType="num">
                                      <p:cBhvr>
                                        <p:cTn id="64" dur="1000"/>
                                        <p:tgtEl>
                                          <p:spTgt spid="16"/>
                                        </p:tgtEl>
                                        <p:attrNameLst>
                                          <p:attrName>ppt_y</p:attrName>
                                        </p:attrNameLst>
                                      </p:cBhvr>
                                      <p:tavLst>
                                        <p:tav tm="0">
                                          <p:val>
                                            <p:strVal val="ppt_y"/>
                                          </p:val>
                                        </p:tav>
                                        <p:tav tm="100000">
                                          <p:val>
                                            <p:strVal val="ppt_y+.1"/>
                                          </p:val>
                                        </p:tav>
                                      </p:tavLst>
                                    </p:anim>
                                    <p:set>
                                      <p:cBhvr>
                                        <p:cTn id="65" dur="1" fill="hold">
                                          <p:stCondLst>
                                            <p:cond delay="999"/>
                                          </p:stCondLst>
                                        </p:cTn>
                                        <p:tgtEl>
                                          <p:spTgt spid="16"/>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42" presetClass="exit" presetSubtype="0" fill="hold" grpId="0" nodeType="clickEffect">
                                  <p:stCondLst>
                                    <p:cond delay="0"/>
                                  </p:stCondLst>
                                  <p:childTnLst>
                                    <p:animEffect transition="out" filter="fade">
                                      <p:cBhvr>
                                        <p:cTn id="69" dur="1000"/>
                                        <p:tgtEl>
                                          <p:spTgt spid="17"/>
                                        </p:tgtEl>
                                      </p:cBhvr>
                                    </p:animEffect>
                                    <p:anim calcmode="lin" valueType="num">
                                      <p:cBhvr>
                                        <p:cTn id="70" dur="1000"/>
                                        <p:tgtEl>
                                          <p:spTgt spid="17"/>
                                        </p:tgtEl>
                                        <p:attrNameLst>
                                          <p:attrName>ppt_x</p:attrName>
                                        </p:attrNameLst>
                                      </p:cBhvr>
                                      <p:tavLst>
                                        <p:tav tm="0">
                                          <p:val>
                                            <p:strVal val="ppt_x"/>
                                          </p:val>
                                        </p:tav>
                                        <p:tav tm="100000">
                                          <p:val>
                                            <p:strVal val="ppt_x"/>
                                          </p:val>
                                        </p:tav>
                                      </p:tavLst>
                                    </p:anim>
                                    <p:anim calcmode="lin" valueType="num">
                                      <p:cBhvr>
                                        <p:cTn id="71" dur="1000"/>
                                        <p:tgtEl>
                                          <p:spTgt spid="17"/>
                                        </p:tgtEl>
                                        <p:attrNameLst>
                                          <p:attrName>ppt_y</p:attrName>
                                        </p:attrNameLst>
                                      </p:cBhvr>
                                      <p:tavLst>
                                        <p:tav tm="0">
                                          <p:val>
                                            <p:strVal val="ppt_y"/>
                                          </p:val>
                                        </p:tav>
                                        <p:tav tm="100000">
                                          <p:val>
                                            <p:strVal val="ppt_y+.1"/>
                                          </p:val>
                                        </p:tav>
                                      </p:tavLst>
                                    </p:anim>
                                    <p:set>
                                      <p:cBhvr>
                                        <p:cTn id="72" dur="1" fill="hold">
                                          <p:stCondLst>
                                            <p:cond delay="999"/>
                                          </p:stCondLst>
                                        </p:cTn>
                                        <p:tgtEl>
                                          <p:spTgt spid="17"/>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42" presetClass="exit" presetSubtype="0" fill="hold" grpId="0" nodeType="clickEffect">
                                  <p:stCondLst>
                                    <p:cond delay="0"/>
                                  </p:stCondLst>
                                  <p:childTnLst>
                                    <p:animEffect transition="out" filter="fade">
                                      <p:cBhvr>
                                        <p:cTn id="76" dur="1000"/>
                                        <p:tgtEl>
                                          <p:spTgt spid="5"/>
                                        </p:tgtEl>
                                      </p:cBhvr>
                                    </p:animEffect>
                                    <p:anim calcmode="lin" valueType="num">
                                      <p:cBhvr>
                                        <p:cTn id="77" dur="1000"/>
                                        <p:tgtEl>
                                          <p:spTgt spid="5"/>
                                        </p:tgtEl>
                                        <p:attrNameLst>
                                          <p:attrName>ppt_x</p:attrName>
                                        </p:attrNameLst>
                                      </p:cBhvr>
                                      <p:tavLst>
                                        <p:tav tm="0">
                                          <p:val>
                                            <p:strVal val="ppt_x"/>
                                          </p:val>
                                        </p:tav>
                                        <p:tav tm="100000">
                                          <p:val>
                                            <p:strVal val="ppt_x"/>
                                          </p:val>
                                        </p:tav>
                                      </p:tavLst>
                                    </p:anim>
                                    <p:anim calcmode="lin" valueType="num">
                                      <p:cBhvr>
                                        <p:cTn id="78" dur="1000"/>
                                        <p:tgtEl>
                                          <p:spTgt spid="5"/>
                                        </p:tgtEl>
                                        <p:attrNameLst>
                                          <p:attrName>ppt_y</p:attrName>
                                        </p:attrNameLst>
                                      </p:cBhvr>
                                      <p:tavLst>
                                        <p:tav tm="0">
                                          <p:val>
                                            <p:strVal val="ppt_y"/>
                                          </p:val>
                                        </p:tav>
                                        <p:tav tm="100000">
                                          <p:val>
                                            <p:strVal val="ppt_y+.1"/>
                                          </p:val>
                                        </p:tav>
                                      </p:tavLst>
                                    </p:anim>
                                    <p:set>
                                      <p:cBhvr>
                                        <p:cTn id="79" dur="1" fill="hold">
                                          <p:stCondLst>
                                            <p:cond delay="999"/>
                                          </p:stCondLst>
                                        </p:cTn>
                                        <p:tgtEl>
                                          <p:spTgt spid="5"/>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42" presetClass="exit" presetSubtype="0" fill="hold" grpId="0" nodeType="clickEffect">
                                  <p:stCondLst>
                                    <p:cond delay="0"/>
                                  </p:stCondLst>
                                  <p:childTnLst>
                                    <p:animEffect transition="out" filter="fade">
                                      <p:cBhvr>
                                        <p:cTn id="83" dur="1000"/>
                                        <p:tgtEl>
                                          <p:spTgt spid="6"/>
                                        </p:tgtEl>
                                      </p:cBhvr>
                                    </p:animEffect>
                                    <p:anim calcmode="lin" valueType="num">
                                      <p:cBhvr>
                                        <p:cTn id="84" dur="1000"/>
                                        <p:tgtEl>
                                          <p:spTgt spid="6"/>
                                        </p:tgtEl>
                                        <p:attrNameLst>
                                          <p:attrName>ppt_x</p:attrName>
                                        </p:attrNameLst>
                                      </p:cBhvr>
                                      <p:tavLst>
                                        <p:tav tm="0">
                                          <p:val>
                                            <p:strVal val="ppt_x"/>
                                          </p:val>
                                        </p:tav>
                                        <p:tav tm="100000">
                                          <p:val>
                                            <p:strVal val="ppt_x"/>
                                          </p:val>
                                        </p:tav>
                                      </p:tavLst>
                                    </p:anim>
                                    <p:anim calcmode="lin" valueType="num">
                                      <p:cBhvr>
                                        <p:cTn id="85" dur="1000"/>
                                        <p:tgtEl>
                                          <p:spTgt spid="6"/>
                                        </p:tgtEl>
                                        <p:attrNameLst>
                                          <p:attrName>ppt_y</p:attrName>
                                        </p:attrNameLst>
                                      </p:cBhvr>
                                      <p:tavLst>
                                        <p:tav tm="0">
                                          <p:val>
                                            <p:strVal val="ppt_y"/>
                                          </p:val>
                                        </p:tav>
                                        <p:tav tm="100000">
                                          <p:val>
                                            <p:strVal val="ppt_y+.1"/>
                                          </p:val>
                                        </p:tav>
                                      </p:tavLst>
                                    </p:anim>
                                    <p:set>
                                      <p:cBhvr>
                                        <p:cTn id="86" dur="1" fill="hold">
                                          <p:stCondLst>
                                            <p:cond delay="999"/>
                                          </p:stCondLst>
                                        </p:cTn>
                                        <p:tgtEl>
                                          <p:spTgt spid="6"/>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42" presetClass="exit" presetSubtype="0" fill="hold" grpId="0" nodeType="clickEffect">
                                  <p:stCondLst>
                                    <p:cond delay="0"/>
                                  </p:stCondLst>
                                  <p:childTnLst>
                                    <p:animEffect transition="out" filter="fade">
                                      <p:cBhvr>
                                        <p:cTn id="90" dur="1000"/>
                                        <p:tgtEl>
                                          <p:spTgt spid="7"/>
                                        </p:tgtEl>
                                      </p:cBhvr>
                                    </p:animEffect>
                                    <p:anim calcmode="lin" valueType="num">
                                      <p:cBhvr>
                                        <p:cTn id="91" dur="1000"/>
                                        <p:tgtEl>
                                          <p:spTgt spid="7"/>
                                        </p:tgtEl>
                                        <p:attrNameLst>
                                          <p:attrName>ppt_x</p:attrName>
                                        </p:attrNameLst>
                                      </p:cBhvr>
                                      <p:tavLst>
                                        <p:tav tm="0">
                                          <p:val>
                                            <p:strVal val="ppt_x"/>
                                          </p:val>
                                        </p:tav>
                                        <p:tav tm="100000">
                                          <p:val>
                                            <p:strVal val="ppt_x"/>
                                          </p:val>
                                        </p:tav>
                                      </p:tavLst>
                                    </p:anim>
                                    <p:anim calcmode="lin" valueType="num">
                                      <p:cBhvr>
                                        <p:cTn id="92" dur="1000"/>
                                        <p:tgtEl>
                                          <p:spTgt spid="7"/>
                                        </p:tgtEl>
                                        <p:attrNameLst>
                                          <p:attrName>ppt_y</p:attrName>
                                        </p:attrNameLst>
                                      </p:cBhvr>
                                      <p:tavLst>
                                        <p:tav tm="0">
                                          <p:val>
                                            <p:strVal val="ppt_y"/>
                                          </p:val>
                                        </p:tav>
                                        <p:tav tm="100000">
                                          <p:val>
                                            <p:strVal val="ppt_y+.1"/>
                                          </p:val>
                                        </p:tav>
                                      </p:tavLst>
                                    </p:anim>
                                    <p:set>
                                      <p:cBhvr>
                                        <p:cTn id="93" dur="1" fill="hold">
                                          <p:stCondLst>
                                            <p:cond delay="999"/>
                                          </p:stCondLst>
                                        </p:cTn>
                                        <p:tgtEl>
                                          <p:spTgt spid="7"/>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42" presetClass="exit" presetSubtype="0" fill="hold" grpId="0" nodeType="clickEffect">
                                  <p:stCondLst>
                                    <p:cond delay="0"/>
                                  </p:stCondLst>
                                  <p:childTnLst>
                                    <p:animEffect transition="out" filter="fade">
                                      <p:cBhvr>
                                        <p:cTn id="97" dur="1000"/>
                                        <p:tgtEl>
                                          <p:spTgt spid="8"/>
                                        </p:tgtEl>
                                      </p:cBhvr>
                                    </p:animEffect>
                                    <p:anim calcmode="lin" valueType="num">
                                      <p:cBhvr>
                                        <p:cTn id="98" dur="1000"/>
                                        <p:tgtEl>
                                          <p:spTgt spid="8"/>
                                        </p:tgtEl>
                                        <p:attrNameLst>
                                          <p:attrName>ppt_x</p:attrName>
                                        </p:attrNameLst>
                                      </p:cBhvr>
                                      <p:tavLst>
                                        <p:tav tm="0">
                                          <p:val>
                                            <p:strVal val="ppt_x"/>
                                          </p:val>
                                        </p:tav>
                                        <p:tav tm="100000">
                                          <p:val>
                                            <p:strVal val="ppt_x"/>
                                          </p:val>
                                        </p:tav>
                                      </p:tavLst>
                                    </p:anim>
                                    <p:anim calcmode="lin" valueType="num">
                                      <p:cBhvr>
                                        <p:cTn id="99" dur="1000"/>
                                        <p:tgtEl>
                                          <p:spTgt spid="8"/>
                                        </p:tgtEl>
                                        <p:attrNameLst>
                                          <p:attrName>ppt_y</p:attrName>
                                        </p:attrNameLst>
                                      </p:cBhvr>
                                      <p:tavLst>
                                        <p:tav tm="0">
                                          <p:val>
                                            <p:strVal val="ppt_y"/>
                                          </p:val>
                                        </p:tav>
                                        <p:tav tm="100000">
                                          <p:val>
                                            <p:strVal val="ppt_y+.1"/>
                                          </p:val>
                                        </p:tav>
                                      </p:tavLst>
                                    </p:anim>
                                    <p:set>
                                      <p:cBhvr>
                                        <p:cTn id="100" dur="1" fill="hold">
                                          <p:stCondLst>
                                            <p:cond delay="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C6C7A369-43E3-9F91-6FC1-2ACF2F4F7BF8}"/>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5400" kern="1200">
                <a:solidFill>
                  <a:schemeClr val="bg1"/>
                </a:solidFill>
                <a:latin typeface="+mj-lt"/>
                <a:ea typeface="+mj-ea"/>
                <a:cs typeface="+mj-cs"/>
              </a:rPr>
              <a:t>Script</a:t>
            </a:r>
          </a:p>
        </p:txBody>
      </p:sp>
      <p:cxnSp>
        <p:nvCxnSpPr>
          <p:cNvPr id="13" name="Straight Connector 12">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4" name="Espace réservé du contenu 3">
            <a:extLst>
              <a:ext uri="{FF2B5EF4-FFF2-40B4-BE49-F238E27FC236}">
                <a16:creationId xmlns:a16="http://schemas.microsoft.com/office/drawing/2014/main" id="{E0565DE2-8F99-22AE-84C0-920A17760D3C}"/>
              </a:ext>
            </a:extLst>
          </p:cNvPr>
          <p:cNvPicPr>
            <a:picLocks noGrp="1" noChangeAspect="1"/>
          </p:cNvPicPr>
          <p:nvPr>
            <p:ph idx="1"/>
          </p:nvPr>
        </p:nvPicPr>
        <p:blipFill>
          <a:blip r:embed="rId2"/>
          <a:stretch>
            <a:fillRect/>
          </a:stretch>
        </p:blipFill>
        <p:spPr>
          <a:xfrm>
            <a:off x="1008154" y="2427541"/>
            <a:ext cx="10120593" cy="3997637"/>
          </a:xfrm>
          <a:prstGeom prst="rect">
            <a:avLst/>
          </a:prstGeom>
        </p:spPr>
      </p:pic>
      <p:graphicFrame>
        <p:nvGraphicFramePr>
          <p:cNvPr id="3" name="Diagramme 2">
            <a:extLst>
              <a:ext uri="{FF2B5EF4-FFF2-40B4-BE49-F238E27FC236}">
                <a16:creationId xmlns:a16="http://schemas.microsoft.com/office/drawing/2014/main" id="{866E2248-B68F-76EF-6188-DC94B313064C}"/>
              </a:ext>
            </a:extLst>
          </p:cNvPr>
          <p:cNvGraphicFramePr/>
          <p:nvPr>
            <p:extLst>
              <p:ext uri="{D42A27DB-BD31-4B8C-83A1-F6EECF244321}">
                <p14:modId xmlns:p14="http://schemas.microsoft.com/office/powerpoint/2010/main" val="240773503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2179346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3130</TotalTime>
  <Words>3822</Words>
  <Application>Microsoft Office PowerPoint</Application>
  <PresentationFormat>Grand écran</PresentationFormat>
  <Paragraphs>862</Paragraphs>
  <Slides>53</Slides>
  <Notes>3</Notes>
  <HiddenSlides>0</HiddenSlides>
  <MMClips>64</MMClips>
  <ScaleCrop>false</ScaleCrop>
  <HeadingPairs>
    <vt:vector size="6" baseType="variant">
      <vt:variant>
        <vt:lpstr>Polices utilisées</vt:lpstr>
      </vt:variant>
      <vt:variant>
        <vt:i4>5</vt:i4>
      </vt:variant>
      <vt:variant>
        <vt:lpstr>Thème</vt:lpstr>
      </vt:variant>
      <vt:variant>
        <vt:i4>5</vt:i4>
      </vt:variant>
      <vt:variant>
        <vt:lpstr>Titres des diapositives</vt:lpstr>
      </vt:variant>
      <vt:variant>
        <vt:i4>53</vt:i4>
      </vt:variant>
    </vt:vector>
  </HeadingPairs>
  <TitlesOfParts>
    <vt:vector size="63" baseType="lpstr">
      <vt:lpstr>UD Digi Kyokasho NK-R</vt:lpstr>
      <vt:lpstr>Arial</vt:lpstr>
      <vt:lpstr>Calibri</vt:lpstr>
      <vt:lpstr>Calibri Light</vt:lpstr>
      <vt:lpstr>Rubik</vt:lpstr>
      <vt:lpstr>Thème Office</vt:lpstr>
      <vt:lpstr>Office Theme</vt:lpstr>
      <vt:lpstr>Office Theme</vt:lpstr>
      <vt:lpstr>Office Theme</vt:lpstr>
      <vt:lpstr>Thème Office</vt:lpstr>
      <vt:lpstr>Personnalités</vt:lpstr>
      <vt:lpstr>I. Starter : Qui sont tes artistes préférés ?</vt:lpstr>
      <vt:lpstr>I. Starter : Qui sont-ils ? Que font-ils ?</vt:lpstr>
      <vt:lpstr>II. Compréhension globale</vt:lpstr>
      <vt:lpstr>Résumé de  la situation de communication</vt:lpstr>
      <vt:lpstr>À la fin de la leçon…</vt:lpstr>
      <vt:lpstr>Présentation PowerPoint</vt:lpstr>
      <vt:lpstr>III. Compréhension détaillé</vt:lpstr>
      <vt:lpstr>Script</vt:lpstr>
      <vt:lpstr>III. Compréhension détaillé</vt:lpstr>
      <vt:lpstr>IV. Vocabulaire (1) : les parties du corps</vt:lpstr>
      <vt:lpstr>IV. Vocabulaire (1) : les parties du corps</vt:lpstr>
      <vt:lpstr>Les parties du corps</vt:lpstr>
      <vt:lpstr>Practice your pronunciation !</vt:lpstr>
      <vt:lpstr>Présentation PowerPoint</vt:lpstr>
      <vt:lpstr>IV. Vocabulaire (2) : la description physique</vt:lpstr>
      <vt:lpstr>IV. Vocabulaire (2) : la description physique</vt:lpstr>
      <vt:lpstr>La description physique</vt:lpstr>
      <vt:lpstr>Pour décrire l’apparence physique :</vt:lpstr>
      <vt:lpstr>Practice your pronunciation !</vt:lpstr>
      <vt:lpstr>Qui est-ce ? (Questions fermées seulement)</vt:lpstr>
      <vt:lpstr>Qui est-ce ? (Questions fermées seulement)</vt:lpstr>
      <vt:lpstr>Activités en ligne</vt:lpstr>
      <vt:lpstr>Kahoot time !</vt:lpstr>
      <vt:lpstr>VI. Vocabulaire (2) : le caractère</vt:lpstr>
      <vt:lpstr>Le caractère</vt:lpstr>
      <vt:lpstr>Practice your pronunciation !</vt:lpstr>
      <vt:lpstr>Trouve les mots cachés </vt:lpstr>
      <vt:lpstr>La description physique et le caractère</vt:lpstr>
      <vt:lpstr>Kahoot time ! </vt:lpstr>
      <vt:lpstr>V. Grammaire (1): présenter quelqu’un</vt:lpstr>
      <vt:lpstr>V. Grammaire (2): décrire quelqu’un</vt:lpstr>
      <vt:lpstr>V. Grammaire (3): L’accord de l’adjectif</vt:lpstr>
      <vt:lpstr>Présentation PowerPoint</vt:lpstr>
      <vt:lpstr>Présentation PowerPoint</vt:lpstr>
      <vt:lpstr>Présentation PowerPoint</vt:lpstr>
      <vt:lpstr>Practice your pronunciation !</vt:lpstr>
      <vt:lpstr>Présentation PowerPoint</vt:lpstr>
      <vt:lpstr>V. Grammaire (4): La place de l’adjectif</vt:lpstr>
      <vt:lpstr>V. Grammaire (4): La place de l’adjectif</vt:lpstr>
      <vt:lpstr>Présentation PowerPoint</vt:lpstr>
      <vt:lpstr>Complétez avec « c’est » ou « elle est » et choisissez la place de l’adjectif.</vt:lpstr>
      <vt:lpstr>Présentation PowerPoint</vt:lpstr>
      <vt:lpstr>V. Grammaire (5): les adjectifs possessifs</vt:lpstr>
      <vt:lpstr>Présentation PowerPoint</vt:lpstr>
      <vt:lpstr>Kahoot time ! </vt:lpstr>
      <vt:lpstr>VI. Phonétique</vt:lpstr>
      <vt:lpstr>VII. Production</vt:lpstr>
      <vt:lpstr>VIII. Activités en ligne</vt:lpstr>
      <vt:lpstr>How well have you performed with the Learning Objectives?</vt:lpstr>
      <vt:lpstr>Learning review</vt:lpstr>
      <vt:lpstr>Plenary and self reflection</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Personnalités</dc:title>
  <dc:creator>Chan, Makara Valery Ouk</dc:creator>
  <cp:lastModifiedBy>Chan, Makara Valery Ouk</cp:lastModifiedBy>
  <cp:revision>38</cp:revision>
  <cp:lastPrinted>2023-02-14T01:02:28Z</cp:lastPrinted>
  <dcterms:created xsi:type="dcterms:W3CDTF">2023-01-01T05:04:27Z</dcterms:created>
  <dcterms:modified xsi:type="dcterms:W3CDTF">2023-02-21T01:06:43Z</dcterms:modified>
</cp:coreProperties>
</file>