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17" r:id="rId3"/>
    <p:sldMasterId id="2147483731" r:id="rId4"/>
    <p:sldMasterId id="2147483729" r:id="rId5"/>
  </p:sldMasterIdLst>
  <p:notesMasterIdLst>
    <p:notesMasterId r:id="rId38"/>
  </p:notesMasterIdLst>
  <p:sldIdLst>
    <p:sldId id="292" r:id="rId6"/>
    <p:sldId id="256" r:id="rId7"/>
    <p:sldId id="257" r:id="rId8"/>
    <p:sldId id="258" r:id="rId9"/>
    <p:sldId id="276" r:id="rId10"/>
    <p:sldId id="265" r:id="rId11"/>
    <p:sldId id="266" r:id="rId12"/>
    <p:sldId id="267" r:id="rId13"/>
    <p:sldId id="259" r:id="rId14"/>
    <p:sldId id="277" r:id="rId15"/>
    <p:sldId id="260" r:id="rId16"/>
    <p:sldId id="269" r:id="rId17"/>
    <p:sldId id="261" r:id="rId18"/>
    <p:sldId id="288" r:id="rId19"/>
    <p:sldId id="289" r:id="rId20"/>
    <p:sldId id="290" r:id="rId21"/>
    <p:sldId id="293" r:id="rId22"/>
    <p:sldId id="282" r:id="rId23"/>
    <p:sldId id="286" r:id="rId24"/>
    <p:sldId id="279" r:id="rId25"/>
    <p:sldId id="284" r:id="rId26"/>
    <p:sldId id="283" r:id="rId27"/>
    <p:sldId id="285" r:id="rId28"/>
    <p:sldId id="262" r:id="rId29"/>
    <p:sldId id="287" r:id="rId30"/>
    <p:sldId id="270" r:id="rId31"/>
    <p:sldId id="278" r:id="rId32"/>
    <p:sldId id="264" r:id="rId33"/>
    <p:sldId id="271" r:id="rId34"/>
    <p:sldId id="272" r:id="rId35"/>
    <p:sldId id="273" r:id="rId36"/>
    <p:sldId id="274"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p:scale>
          <a:sx n="80" d="100"/>
          <a:sy n="80" d="100"/>
        </p:scale>
        <p:origin x="30"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iagrams/_rels/data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11.jpg"/><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jpg"/></Relationships>
</file>

<file path=ppt/diagrams/_rels/drawing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11.jpg"/><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rgbClr val="FFC000"/>
        </a:solidFill>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rgbClr val="FFC000"/>
        </a:solidFill>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D0069A0-765C-4239-AC9E-5B28ADF74EC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C19C07F-CC02-478A-B2A6-E7D0A20BB219}">
      <dgm:prSet/>
      <dgm:spPr/>
      <dgm:t>
        <a:bodyPr/>
        <a:lstStyle/>
        <a:p>
          <a:r>
            <a:rPr lang="fr-FR" dirty="0"/>
            <a:t>1. m’appelle/ Mark. / Je -</a:t>
          </a:r>
          <a:endParaRPr lang="en-US" dirty="0"/>
        </a:p>
      </dgm:t>
    </dgm:pt>
    <dgm:pt modelId="{FABF9AF1-3189-4C5F-A0B1-B28D8CA4466D}" type="parTrans" cxnId="{9D48ED55-5453-47F7-BE17-8012AE7668F1}">
      <dgm:prSet/>
      <dgm:spPr/>
      <dgm:t>
        <a:bodyPr/>
        <a:lstStyle/>
        <a:p>
          <a:endParaRPr lang="en-US"/>
        </a:p>
      </dgm:t>
    </dgm:pt>
    <dgm:pt modelId="{2FD80574-16E2-41B1-8771-6AF99B7EA672}" type="sibTrans" cxnId="{9D48ED55-5453-47F7-BE17-8012AE7668F1}">
      <dgm:prSet/>
      <dgm:spPr/>
      <dgm:t>
        <a:bodyPr/>
        <a:lstStyle/>
        <a:p>
          <a:endParaRPr lang="en-US"/>
        </a:p>
      </dgm:t>
    </dgm:pt>
    <dgm:pt modelId="{DD36887A-8BB0-414B-A6DE-E7AAD5E89B0C}">
      <dgm:prSet/>
      <dgm:spPr/>
      <dgm:t>
        <a:bodyPr/>
        <a:lstStyle/>
        <a:p>
          <a:r>
            <a:rPr lang="fr-FR"/>
            <a:t>2. Il/ Luc/s’appelle -</a:t>
          </a:r>
          <a:endParaRPr lang="en-US"/>
        </a:p>
      </dgm:t>
    </dgm:pt>
    <dgm:pt modelId="{B4F37D52-7577-483D-86ED-8310888808C3}" type="parTrans" cxnId="{7B11D6DC-6C0F-4B04-B0FD-F239CF30D4CA}">
      <dgm:prSet/>
      <dgm:spPr/>
      <dgm:t>
        <a:bodyPr/>
        <a:lstStyle/>
        <a:p>
          <a:endParaRPr lang="en-US"/>
        </a:p>
      </dgm:t>
    </dgm:pt>
    <dgm:pt modelId="{FC82A349-1DAC-41E6-B333-C21CB7D5E075}" type="sibTrans" cxnId="{7B11D6DC-6C0F-4B04-B0FD-F239CF30D4CA}">
      <dgm:prSet/>
      <dgm:spPr/>
      <dgm:t>
        <a:bodyPr/>
        <a:lstStyle/>
        <a:p>
          <a:endParaRPr lang="en-US"/>
        </a:p>
      </dgm:t>
    </dgm:pt>
    <dgm:pt modelId="{484A6482-29A6-42C0-8E82-F4366A5DDFC8}">
      <dgm:prSet/>
      <dgm:spPr/>
      <dgm:t>
        <a:bodyPr/>
        <a:lstStyle/>
        <a:p>
          <a:r>
            <a:rPr lang="fr-FR"/>
            <a:t>3. Amélie. / Elle/ s’appelle -</a:t>
          </a:r>
          <a:endParaRPr lang="en-US"/>
        </a:p>
      </dgm:t>
    </dgm:pt>
    <dgm:pt modelId="{0E9045F8-D9C9-461F-A809-261E9BEFDF4B}" type="parTrans" cxnId="{4D1BEA15-34EE-443E-9605-0716E7B3EF8C}">
      <dgm:prSet/>
      <dgm:spPr/>
      <dgm:t>
        <a:bodyPr/>
        <a:lstStyle/>
        <a:p>
          <a:endParaRPr lang="en-US"/>
        </a:p>
      </dgm:t>
    </dgm:pt>
    <dgm:pt modelId="{3428BAF8-B88A-4535-8DE9-169D7305610E}" type="sibTrans" cxnId="{4D1BEA15-34EE-443E-9605-0716E7B3EF8C}">
      <dgm:prSet/>
      <dgm:spPr/>
      <dgm:t>
        <a:bodyPr/>
        <a:lstStyle/>
        <a:p>
          <a:endParaRPr lang="en-US"/>
        </a:p>
      </dgm:t>
    </dgm:pt>
    <dgm:pt modelId="{A6761E5A-21FC-4522-AA0A-918E1E23372A}">
      <dgm:prSet/>
      <dgm:spPr/>
      <dgm:t>
        <a:bodyPr/>
        <a:lstStyle/>
        <a:p>
          <a:r>
            <a:rPr lang="fr-FR"/>
            <a:t>4. t’appelles/comment/Tu/ ? </a:t>
          </a:r>
          <a:endParaRPr lang="en-US"/>
        </a:p>
      </dgm:t>
    </dgm:pt>
    <dgm:pt modelId="{EC4129DF-35E6-4042-9794-9D2ADBB99718}" type="parTrans" cxnId="{F9FE796B-9353-4164-A560-4A8D69A95E65}">
      <dgm:prSet/>
      <dgm:spPr/>
      <dgm:t>
        <a:bodyPr/>
        <a:lstStyle/>
        <a:p>
          <a:endParaRPr lang="en-US"/>
        </a:p>
      </dgm:t>
    </dgm:pt>
    <dgm:pt modelId="{695A16E6-D9D7-44DF-85D9-5F0D946BF982}" type="sibTrans" cxnId="{F9FE796B-9353-4164-A560-4A8D69A95E65}">
      <dgm:prSet/>
      <dgm:spPr/>
      <dgm:t>
        <a:bodyPr/>
        <a:lstStyle/>
        <a:p>
          <a:endParaRPr lang="en-US"/>
        </a:p>
      </dgm:t>
    </dgm:pt>
    <dgm:pt modelId="{1B84ABA7-1183-4031-9666-62693E3BD18C}" type="pres">
      <dgm:prSet presAssocID="{DD0069A0-765C-4239-AC9E-5B28ADF74EC0}" presName="linear" presStyleCnt="0">
        <dgm:presLayoutVars>
          <dgm:animLvl val="lvl"/>
          <dgm:resizeHandles val="exact"/>
        </dgm:presLayoutVars>
      </dgm:prSet>
      <dgm:spPr/>
    </dgm:pt>
    <dgm:pt modelId="{1EB1EEBC-4E1C-4302-A45A-F67803107DB7}" type="pres">
      <dgm:prSet presAssocID="{3C19C07F-CC02-478A-B2A6-E7D0A20BB219}" presName="parentText" presStyleLbl="node1" presStyleIdx="0" presStyleCnt="4">
        <dgm:presLayoutVars>
          <dgm:chMax val="0"/>
          <dgm:bulletEnabled val="1"/>
        </dgm:presLayoutVars>
      </dgm:prSet>
      <dgm:spPr/>
    </dgm:pt>
    <dgm:pt modelId="{929741E7-34A8-4500-9539-F6038AFC5937}" type="pres">
      <dgm:prSet presAssocID="{2FD80574-16E2-41B1-8771-6AF99B7EA672}" presName="spacer" presStyleCnt="0"/>
      <dgm:spPr/>
    </dgm:pt>
    <dgm:pt modelId="{57BF2989-D198-44B8-B58F-00F5F326E88D}" type="pres">
      <dgm:prSet presAssocID="{DD36887A-8BB0-414B-A6DE-E7AAD5E89B0C}" presName="parentText" presStyleLbl="node1" presStyleIdx="1" presStyleCnt="4">
        <dgm:presLayoutVars>
          <dgm:chMax val="0"/>
          <dgm:bulletEnabled val="1"/>
        </dgm:presLayoutVars>
      </dgm:prSet>
      <dgm:spPr/>
    </dgm:pt>
    <dgm:pt modelId="{58E0130A-01DF-47C2-931D-05325E411770}" type="pres">
      <dgm:prSet presAssocID="{FC82A349-1DAC-41E6-B333-C21CB7D5E075}" presName="spacer" presStyleCnt="0"/>
      <dgm:spPr/>
    </dgm:pt>
    <dgm:pt modelId="{C0260027-98C9-459E-886F-97DDEBCB1F76}" type="pres">
      <dgm:prSet presAssocID="{484A6482-29A6-42C0-8E82-F4366A5DDFC8}" presName="parentText" presStyleLbl="node1" presStyleIdx="2" presStyleCnt="4">
        <dgm:presLayoutVars>
          <dgm:chMax val="0"/>
          <dgm:bulletEnabled val="1"/>
        </dgm:presLayoutVars>
      </dgm:prSet>
      <dgm:spPr/>
    </dgm:pt>
    <dgm:pt modelId="{3BC954E4-F9EC-4D0C-BE09-D2D01C1415E7}" type="pres">
      <dgm:prSet presAssocID="{3428BAF8-B88A-4535-8DE9-169D7305610E}" presName="spacer" presStyleCnt="0"/>
      <dgm:spPr/>
    </dgm:pt>
    <dgm:pt modelId="{C8B44C47-B41D-423D-A723-7499E8820801}" type="pres">
      <dgm:prSet presAssocID="{A6761E5A-21FC-4522-AA0A-918E1E23372A}" presName="parentText" presStyleLbl="node1" presStyleIdx="3" presStyleCnt="4">
        <dgm:presLayoutVars>
          <dgm:chMax val="0"/>
          <dgm:bulletEnabled val="1"/>
        </dgm:presLayoutVars>
      </dgm:prSet>
      <dgm:spPr/>
    </dgm:pt>
  </dgm:ptLst>
  <dgm:cxnLst>
    <dgm:cxn modelId="{1F767A0B-33B8-4A54-A7E0-EBD626D46F1D}" type="presOf" srcId="{DD0069A0-765C-4239-AC9E-5B28ADF74EC0}" destId="{1B84ABA7-1183-4031-9666-62693E3BD18C}" srcOrd="0" destOrd="0" presId="urn:microsoft.com/office/officeart/2005/8/layout/vList2"/>
    <dgm:cxn modelId="{4D1BEA15-34EE-443E-9605-0716E7B3EF8C}" srcId="{DD0069A0-765C-4239-AC9E-5B28ADF74EC0}" destId="{484A6482-29A6-42C0-8E82-F4366A5DDFC8}" srcOrd="2" destOrd="0" parTransId="{0E9045F8-D9C9-461F-A809-261E9BEFDF4B}" sibTransId="{3428BAF8-B88A-4535-8DE9-169D7305610E}"/>
    <dgm:cxn modelId="{29FA026B-C3D3-4F55-9103-EA03DB11BB75}" type="presOf" srcId="{3C19C07F-CC02-478A-B2A6-E7D0A20BB219}" destId="{1EB1EEBC-4E1C-4302-A45A-F67803107DB7}" srcOrd="0" destOrd="0" presId="urn:microsoft.com/office/officeart/2005/8/layout/vList2"/>
    <dgm:cxn modelId="{F9FE796B-9353-4164-A560-4A8D69A95E65}" srcId="{DD0069A0-765C-4239-AC9E-5B28ADF74EC0}" destId="{A6761E5A-21FC-4522-AA0A-918E1E23372A}" srcOrd="3" destOrd="0" parTransId="{EC4129DF-35E6-4042-9794-9D2ADBB99718}" sibTransId="{695A16E6-D9D7-44DF-85D9-5F0D946BF982}"/>
    <dgm:cxn modelId="{2690974D-642C-41EA-A880-2F005B6BEAD6}" type="presOf" srcId="{A6761E5A-21FC-4522-AA0A-918E1E23372A}" destId="{C8B44C47-B41D-423D-A723-7499E8820801}" srcOrd="0" destOrd="0" presId="urn:microsoft.com/office/officeart/2005/8/layout/vList2"/>
    <dgm:cxn modelId="{9D48ED55-5453-47F7-BE17-8012AE7668F1}" srcId="{DD0069A0-765C-4239-AC9E-5B28ADF74EC0}" destId="{3C19C07F-CC02-478A-B2A6-E7D0A20BB219}" srcOrd="0" destOrd="0" parTransId="{FABF9AF1-3189-4C5F-A0B1-B28D8CA4466D}" sibTransId="{2FD80574-16E2-41B1-8771-6AF99B7EA672}"/>
    <dgm:cxn modelId="{F7516FC6-68C0-4F21-9EF7-191933E51CFA}" type="presOf" srcId="{DD36887A-8BB0-414B-A6DE-E7AAD5E89B0C}" destId="{57BF2989-D198-44B8-B58F-00F5F326E88D}" srcOrd="0" destOrd="0" presId="urn:microsoft.com/office/officeart/2005/8/layout/vList2"/>
    <dgm:cxn modelId="{71AC72D5-F0E6-467B-A764-869F59AF5F60}" type="presOf" srcId="{484A6482-29A6-42C0-8E82-F4366A5DDFC8}" destId="{C0260027-98C9-459E-886F-97DDEBCB1F76}" srcOrd="0" destOrd="0" presId="urn:microsoft.com/office/officeart/2005/8/layout/vList2"/>
    <dgm:cxn modelId="{7B11D6DC-6C0F-4B04-B0FD-F239CF30D4CA}" srcId="{DD0069A0-765C-4239-AC9E-5B28ADF74EC0}" destId="{DD36887A-8BB0-414B-A6DE-E7AAD5E89B0C}" srcOrd="1" destOrd="0" parTransId="{B4F37D52-7577-483D-86ED-8310888808C3}" sibTransId="{FC82A349-1DAC-41E6-B333-C21CB7D5E075}"/>
    <dgm:cxn modelId="{28DAE85E-8515-40C1-882A-9CD1A994E4F8}" type="presParOf" srcId="{1B84ABA7-1183-4031-9666-62693E3BD18C}" destId="{1EB1EEBC-4E1C-4302-A45A-F67803107DB7}" srcOrd="0" destOrd="0" presId="urn:microsoft.com/office/officeart/2005/8/layout/vList2"/>
    <dgm:cxn modelId="{B5935070-344E-4992-A63E-8518396405A1}" type="presParOf" srcId="{1B84ABA7-1183-4031-9666-62693E3BD18C}" destId="{929741E7-34A8-4500-9539-F6038AFC5937}" srcOrd="1" destOrd="0" presId="urn:microsoft.com/office/officeart/2005/8/layout/vList2"/>
    <dgm:cxn modelId="{EDB6C25F-BA77-48C1-9B92-35942C8743CD}" type="presParOf" srcId="{1B84ABA7-1183-4031-9666-62693E3BD18C}" destId="{57BF2989-D198-44B8-B58F-00F5F326E88D}" srcOrd="2" destOrd="0" presId="urn:microsoft.com/office/officeart/2005/8/layout/vList2"/>
    <dgm:cxn modelId="{E33F9D67-ECDD-433E-BCA5-5EC51F4606E4}" type="presParOf" srcId="{1B84ABA7-1183-4031-9666-62693E3BD18C}" destId="{58E0130A-01DF-47C2-931D-05325E411770}" srcOrd="3" destOrd="0" presId="urn:microsoft.com/office/officeart/2005/8/layout/vList2"/>
    <dgm:cxn modelId="{9810F764-D065-4BC9-8B81-7B3620503223}" type="presParOf" srcId="{1B84ABA7-1183-4031-9666-62693E3BD18C}" destId="{C0260027-98C9-459E-886F-97DDEBCB1F76}" srcOrd="4" destOrd="0" presId="urn:microsoft.com/office/officeart/2005/8/layout/vList2"/>
    <dgm:cxn modelId="{82B2DCE0-5D1E-41E3-8278-F52D7C8A1766}" type="presParOf" srcId="{1B84ABA7-1183-4031-9666-62693E3BD18C}" destId="{3BC954E4-F9EC-4D0C-BE09-D2D01C1415E7}" srcOrd="5" destOrd="0" presId="urn:microsoft.com/office/officeart/2005/8/layout/vList2"/>
    <dgm:cxn modelId="{0AA7431F-0BAD-4BD3-AA75-5CD0306090F8}" type="presParOf" srcId="{1B84ABA7-1183-4031-9666-62693E3BD18C}" destId="{C8B44C47-B41D-423D-A723-7499E882080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1"/>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a:solidFill>
          <a:srgbClr val="FFC000"/>
        </a:solidFill>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B6E26FFC-9977-4BBC-BEC7-3D6B63754E52}">
      <dgm:prSet phldrT="[Text]" custT="1"/>
      <dgm:spPr/>
      <dgm:t>
        <a:bodyPr rtlCol="0"/>
        <a:lstStyle/>
        <a:p>
          <a:pPr rtl="0"/>
          <a:r>
            <a:rPr lang="fr-FR" sz="2100" b="1" noProof="0" dirty="0"/>
            <a:t>Communication</a:t>
          </a:r>
        </a:p>
        <a:p>
          <a:pPr rtl="0"/>
          <a:r>
            <a:rPr lang="fr-FR" sz="1600" b="0" noProof="0" dirty="0"/>
            <a:t>- Saluer</a:t>
          </a:r>
        </a:p>
        <a:p>
          <a:pPr rtl="0"/>
          <a:r>
            <a:rPr lang="fr-FR" sz="1600" b="0" noProof="0" dirty="0"/>
            <a:t>- Dire son nom</a:t>
          </a:r>
        </a:p>
        <a:p>
          <a:pPr rtl="0"/>
          <a:r>
            <a:rPr lang="fr-FR" sz="1600" b="0" noProof="0" dirty="0"/>
            <a:t>- Demander le nom</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6D0E5D9F-7263-4526-A227-51301233F549}">
      <dgm:prSet phldrT="[Text]" custT="1"/>
      <dgm:spPr/>
      <dgm:t>
        <a:bodyPr rtlCol="0"/>
        <a:lstStyle/>
        <a:p>
          <a:pPr rtl="0"/>
          <a:r>
            <a:rPr lang="fr-FR" sz="2400" b="1" noProof="0" dirty="0"/>
            <a:t>Grammaire</a:t>
          </a:r>
          <a:br>
            <a:rPr lang="fr-FR" sz="2400" b="1" noProof="0" dirty="0"/>
          </a:br>
          <a:r>
            <a:rPr lang="fr-FR" sz="1600" b="0" noProof="0" dirty="0"/>
            <a:t>- Les pronoms sujet</a:t>
          </a:r>
        </a:p>
        <a:p>
          <a:pPr rtl="0"/>
          <a:r>
            <a:rPr lang="fr-FR" sz="1600" b="0" noProof="0" dirty="0"/>
            <a:t>- Verbe s’appeler</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custT="1"/>
      <dgm:spPr/>
      <dgm:t>
        <a:bodyPr rtlCol="0"/>
        <a:lstStyle/>
        <a:p>
          <a:pPr rtl="0"/>
          <a:r>
            <a:rPr lang="fr-FR" sz="1800" b="1" noProof="0" dirty="0"/>
            <a:t>Phonétique</a:t>
          </a:r>
          <a:endParaRPr lang="fr-FR" sz="1300" b="1" noProof="0" dirty="0"/>
        </a:p>
        <a:p>
          <a:pPr rtl="0"/>
          <a:r>
            <a:rPr lang="fr-FR" sz="1400" b="0" noProof="0" dirty="0"/>
            <a:t>- Consonnes muettes en fin de verbe</a:t>
          </a:r>
        </a:p>
        <a:p>
          <a:pPr rtl="0"/>
          <a:r>
            <a:rPr lang="fr-FR" sz="1400" b="0" noProof="0" dirty="0"/>
            <a:t>- Liaisons</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716DBFC6-5D6F-4FC4-AB0B-4D2A46DAE80E}">
      <dgm:prSet phldrT="[Text]" custT="1"/>
      <dgm:spPr/>
      <dgm:t>
        <a:bodyPr rtlCol="0"/>
        <a:lstStyle/>
        <a:p>
          <a:pPr rtl="0"/>
          <a:r>
            <a:rPr lang="fr-FR" sz="2200" b="1" noProof="0" dirty="0"/>
            <a:t>Culture</a:t>
          </a:r>
        </a:p>
        <a:p>
          <a:pPr rtl="0"/>
          <a:r>
            <a:rPr lang="fr-FR" sz="1800" b="0" noProof="0" dirty="0"/>
            <a:t>- La rentrée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lstStyle/>
        <a:p>
          <a:pPr rtl="0"/>
          <a:r>
            <a:rPr lang="fr-FR" sz="2200" b="1" noProof="0" dirty="0"/>
            <a:t>Vocabulaire</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LinFactNeighborX="-83" custLinFactNeighborY="34840"/>
      <dgm:spPr/>
    </dgm:pt>
    <dgm:pt modelId="{B37A3B9D-AF7C-4B9A-A656-1DA10EA46A9C}" type="pres">
      <dgm:prSet presAssocID="{CF9055CF-8DEB-4A02-949A-DE72B6AC5D37}" presName="linComp" presStyleCnt="0"/>
      <dgm:spPr/>
    </dgm:pt>
    <dgm:pt modelId="{92076EE9-FC03-4CD2-A17C-D9E4626481EB}" type="pres">
      <dgm:prSet presAssocID="{B6E26FFC-9977-4BBC-BEC7-3D6B63754E52}" presName="compNode" presStyleCnt="0"/>
      <dgm:spPr/>
    </dgm:pt>
    <dgm:pt modelId="{88934A05-9917-4005-94F8-87DD3F741985}" type="pres">
      <dgm:prSet presAssocID="{B6E26FFC-9977-4BBC-BEC7-3D6B63754E52}" presName="bkgdShape" presStyleLbl="node1" presStyleIdx="0" presStyleCnt="5"/>
      <dgm:spPr/>
    </dgm:pt>
    <dgm:pt modelId="{06DE3DBF-F4F0-4A69-B9A6-863F2463A118}" type="pres">
      <dgm:prSet presAssocID="{B6E26FFC-9977-4BBC-BEC7-3D6B63754E52}" presName="nodeTx" presStyleLbl="node1" presStyleIdx="0" presStyleCnt="5">
        <dgm:presLayoutVars>
          <dgm:bulletEnabled val="1"/>
        </dgm:presLayoutVars>
      </dgm:prSet>
      <dgm:spPr/>
    </dgm:pt>
    <dgm:pt modelId="{420FF1FD-06AA-4F04-B227-17EA48EC58DA}" type="pres">
      <dgm:prSet presAssocID="{B6E26FFC-9977-4BBC-BEC7-3D6B63754E52}" presName="invisiNode" presStyleLbl="node1" presStyleIdx="0" presStyleCnt="5"/>
      <dgm:spPr/>
    </dgm:pt>
    <dgm:pt modelId="{58659876-9F73-4F70-83CB-16E4C9A112FC}" type="pres">
      <dgm:prSet presAssocID="{B6E26FFC-9977-4BBC-BEC7-3D6B63754E52}" presName="imagNode" presStyleLbl="fgImgPlace1" presStyleIdx="0" presStyleCnt="5"/>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dgm:spPr>
    </dgm:pt>
    <dgm:pt modelId="{2950FCCF-C78B-474A-B5CA-070979891680}" type="pres">
      <dgm:prSet presAssocID="{48634C00-2335-4923-9072-EB7482323D9C}" presName="sibTrans" presStyleLbl="sibTrans2D1" presStyleIdx="0"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1" presStyleCnt="5"/>
      <dgm:spPr/>
    </dgm:pt>
    <dgm:pt modelId="{B76FA7E4-59BE-411D-B27B-C4189E79F869}" type="pres">
      <dgm:prSet presAssocID="{B664F99F-53AA-47D9-8E4A-86CBE4805C81}" presName="nodeTx" presStyleLbl="node1" presStyleIdx="1" presStyleCnt="5">
        <dgm:presLayoutVars>
          <dgm:bulletEnabled val="1"/>
        </dgm:presLayoutVars>
      </dgm:prSet>
      <dgm:spPr/>
    </dgm:pt>
    <dgm:pt modelId="{474A2939-9CF2-4F95-991C-9DB54DA54C18}" type="pres">
      <dgm:prSet presAssocID="{B664F99F-53AA-47D9-8E4A-86CBE4805C81}" presName="invisiNode" presStyleLbl="node1" presStyleIdx="1" presStyleCnt="5"/>
      <dgm:spPr/>
    </dgm:pt>
    <dgm:pt modelId="{279DFE09-28EE-48A2-B192-FFEC93ADF17D}" type="pres">
      <dgm:prSet presAssocID="{B664F99F-53AA-47D9-8E4A-86CBE4805C81}" presName="imagNode" presStyleLbl="fgImgPlace1" presStyleIdx="1" presStyleCnt="5"/>
      <dgm:spPr>
        <a:blipFill>
          <a:blip xmlns:r="http://schemas.openxmlformats.org/officeDocument/2006/relationships" r:embed="rId3"/>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2" presStyleCnt="5" custLinFactNeighborY="256"/>
      <dgm:spPr/>
    </dgm:pt>
    <dgm:pt modelId="{49DC33B3-1E99-49A5-8AB6-AE522BB3D80F}" type="pres">
      <dgm:prSet presAssocID="{6D0E5D9F-7263-4526-A227-51301233F549}" presName="nodeTx" presStyleLbl="node1" presStyleIdx="2" presStyleCnt="5">
        <dgm:presLayoutVars>
          <dgm:bulletEnabled val="1"/>
        </dgm:presLayoutVars>
      </dgm:prSet>
      <dgm:spPr/>
    </dgm:pt>
    <dgm:pt modelId="{01C772CB-2A18-4E2E-A33C-999C5E7B417E}" type="pres">
      <dgm:prSet presAssocID="{6D0E5D9F-7263-4526-A227-51301233F549}" presName="invisiNode" presStyleLbl="node1" presStyleIdx="2" presStyleCnt="5"/>
      <dgm:spPr/>
    </dgm:pt>
    <dgm:pt modelId="{112E1D68-647B-46C7-AF2C-FF0A84DB584F}" type="pres">
      <dgm:prSet presAssocID="{6D0E5D9F-7263-4526-A227-51301233F549}" presName="imagNode" presStyleLbl="fgImgPlace1" presStyleIdx="2" presStyleCnt="5"/>
      <dgm:spPr>
        <a:blipFill>
          <a:blip xmlns:r="http://schemas.openxmlformats.org/officeDocument/2006/relationships" r:embed="rId4"/>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626A32CA-BD88-435E-9FFD-ECBFA96CB5DE}" type="pres">
      <dgm:prSet presAssocID="{E5E95E82-EF79-43CA-AA86-43B0E1CBCD3F}" presName="compNode" presStyleCnt="0"/>
      <dgm:spPr/>
    </dgm:pt>
    <dgm:pt modelId="{B9F2A5F0-7CD1-4123-B863-65900D7CC430}" type="pres">
      <dgm:prSet presAssocID="{E5E95E82-EF79-43CA-AA86-43B0E1CBCD3F}" presName="bkgdShape" presStyleLbl="node1" presStyleIdx="3" presStyleCnt="5" custLinFactNeighborX="-289" custLinFactNeighborY="-4981"/>
      <dgm:spPr/>
    </dgm:pt>
    <dgm:pt modelId="{3B1BB136-F037-45BD-BBF6-D2425637C0DA}" type="pres">
      <dgm:prSet presAssocID="{E5E95E82-EF79-43CA-AA86-43B0E1CBCD3F}" presName="nodeTx" presStyleLbl="node1" presStyleIdx="3" presStyleCnt="5">
        <dgm:presLayoutVars>
          <dgm:bulletEnabled val="1"/>
        </dgm:presLayoutVars>
      </dgm:prSet>
      <dgm:spPr/>
    </dgm:pt>
    <dgm:pt modelId="{25DE2414-252F-46CF-9101-0C741CB2CE9F}" type="pres">
      <dgm:prSet presAssocID="{E5E95E82-EF79-43CA-AA86-43B0E1CBCD3F}" presName="invisiNode" presStyleLbl="node1" presStyleIdx="3" presStyleCnt="5"/>
      <dgm:spPr/>
    </dgm:pt>
    <dgm:pt modelId="{AAA72936-24EE-441D-B947-9946DAB89182}" type="pres">
      <dgm:prSet presAssocID="{E5E95E82-EF79-43CA-AA86-43B0E1CBCD3F}" presName="imagNode" presStyleLbl="fgImgPlace1" presStyleIdx="3" presStyleCnt="5"/>
      <dgm:spPr>
        <a:blipFill>
          <a:blip xmlns:r="http://schemas.openxmlformats.org/officeDocument/2006/relationships" r:embed="rId5"/>
          <a:srcRect/>
          <a:stretch>
            <a:fillRect/>
          </a:stretch>
        </a:blipFill>
      </dgm:spPr>
    </dgm:pt>
    <dgm:pt modelId="{0166B8F5-0F4C-4AF1-BC8A-EDF6E4172BCF}" type="pres">
      <dgm:prSet presAssocID="{BF76010C-5523-4E13-B3E7-886DCE6AEBD4}"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4" presStyleCnt="5"/>
      <dgm:spPr/>
    </dgm:pt>
    <dgm:pt modelId="{61272491-44A4-4B8F-AE66-9D0A3C224618}" type="pres">
      <dgm:prSet presAssocID="{716DBFC6-5D6F-4FC4-AB0B-4D2A46DAE80E}" presName="nodeTx" presStyleLbl="node1" presStyleIdx="4" presStyleCnt="5">
        <dgm:presLayoutVars>
          <dgm:bulletEnabled val="1"/>
        </dgm:presLayoutVars>
      </dgm:prSet>
      <dgm:spPr/>
    </dgm:pt>
    <dgm:pt modelId="{78CD55C1-7AE2-48E0-826C-4FEA54C241DC}" type="pres">
      <dgm:prSet presAssocID="{716DBFC6-5D6F-4FC4-AB0B-4D2A46DAE80E}" presName="invisiNode" presStyleLbl="node1" presStyleIdx="4" presStyleCnt="5"/>
      <dgm:spPr/>
    </dgm:pt>
    <dgm:pt modelId="{6D76E5FF-7D2E-406A-B668-9F0EAFB414C8}" type="pres">
      <dgm:prSet presAssocID="{716DBFC6-5D6F-4FC4-AB0B-4D2A46DAE80E}" presName="imagNode" presStyleLbl="fgImgPlace1" presStyleIdx="4" presStyleCnt="5"/>
      <dgm:spPr>
        <a:blipFill>
          <a:blip xmlns:r="http://schemas.openxmlformats.org/officeDocument/2006/relationships" r:embed="rId6"/>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4"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17E73148-9C08-4999-B21E-F3C5A0E3FC0C}" srcId="{CF9055CF-8DEB-4A02-949A-DE72B6AC5D37}" destId="{B6E26FFC-9977-4BBC-BEC7-3D6B63754E52}" srcOrd="0" destOrd="0" parTransId="{5CEFBD89-2F4F-4B51-A98A-0F3C86494166}" sibTransId="{48634C00-2335-4923-9072-EB7482323D9C}"/>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29E25394-1560-4972-B251-7E47C1BBA3ED}" type="presOf" srcId="{E5E95E82-EF79-43CA-AA86-43B0E1CBCD3F}" destId="{3B1BB136-F037-45BD-BBF6-D2425637C0DA}" srcOrd="1" destOrd="0" presId="urn:microsoft.com/office/officeart/2005/8/layout/hList7"/>
    <dgm:cxn modelId="{282A7096-929A-4121-A15B-4D9559D68597}" type="presOf" srcId="{B6E26FFC-9977-4BBC-BEC7-3D6B63754E52}" destId="{88934A05-9917-4005-94F8-87DD3F741985}" srcOrd="0" destOrd="0" presId="urn:microsoft.com/office/officeart/2005/8/layout/hList7"/>
    <dgm:cxn modelId="{A76240AD-13F6-40C0-BD9B-102D5EC0AE51}" srcId="{CF9055CF-8DEB-4A02-949A-DE72B6AC5D37}" destId="{E5E95E82-EF79-43CA-AA86-43B0E1CBCD3F}" srcOrd="3" destOrd="0" parTransId="{FD76A3AE-1B6C-45A0-8E84-63160283749F}" sibTransId="{BF76010C-5523-4E13-B3E7-886DCE6AEBD4}"/>
    <dgm:cxn modelId="{426B49C0-ED4E-42BD-A075-07F758EAD98B}" type="presOf" srcId="{B6E26FFC-9977-4BBC-BEC7-3D6B63754E52}" destId="{06DE3DBF-F4F0-4A69-B9A6-863F2463A118}" srcOrd="1" destOrd="0" presId="urn:microsoft.com/office/officeart/2005/8/layout/hList7"/>
    <dgm:cxn modelId="{C8C462C6-33A3-4E8B-91FE-36DBE92F1C4A}" srcId="{CF9055CF-8DEB-4A02-949A-DE72B6AC5D37}" destId="{6D0E5D9F-7263-4526-A227-51301233F549}" srcOrd="2"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33F059DC-42D8-49B3-9DAA-081340E391FA}" type="presOf" srcId="{BF76010C-5523-4E13-B3E7-886DCE6AEBD4}" destId="{0166B8F5-0F4C-4AF1-BC8A-EDF6E4172BCF}" srcOrd="0" destOrd="0" presId="urn:microsoft.com/office/officeart/2005/8/layout/hList7"/>
    <dgm:cxn modelId="{9B680EEC-9B95-46B8-A00B-B35E9C83E0D8}" type="presOf" srcId="{48634C00-2335-4923-9072-EB7482323D9C}" destId="{2950FCCF-C78B-474A-B5CA-070979891680}"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1" destOrd="0" parTransId="{72E343FC-93CE-4BCC-A013-3F0625C409B4}" sibTransId="{F68BA60D-5816-494C-90A0-90AD886A7A01}"/>
    <dgm:cxn modelId="{91F73FFC-F190-4B7D-9148-8E0360C52407}" type="presOf" srcId="{E5E95E82-EF79-43CA-AA86-43B0E1CBCD3F}" destId="{B9F2A5F0-7CD1-4123-B863-65900D7CC430}" srcOrd="0" destOrd="0" presId="urn:microsoft.com/office/officeart/2005/8/layout/hList7"/>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1A3722C4-5D87-4818-8D9B-1C9FDA2FD23D}" type="presParOf" srcId="{B37A3B9D-AF7C-4B9A-A656-1DA10EA46A9C}" destId="{92076EE9-FC03-4CD2-A17C-D9E4626481EB}" srcOrd="0" destOrd="0" presId="urn:microsoft.com/office/officeart/2005/8/layout/hList7"/>
    <dgm:cxn modelId="{5837AA38-3B0E-4456-AFB0-43B9FABBBEA3}" type="presParOf" srcId="{92076EE9-FC03-4CD2-A17C-D9E4626481EB}" destId="{88934A05-9917-4005-94F8-87DD3F741985}" srcOrd="0" destOrd="0" presId="urn:microsoft.com/office/officeart/2005/8/layout/hList7"/>
    <dgm:cxn modelId="{D69C4250-8E31-498D-9D2B-866D4D1F9A8F}" type="presParOf" srcId="{92076EE9-FC03-4CD2-A17C-D9E4626481EB}" destId="{06DE3DBF-F4F0-4A69-B9A6-863F2463A118}" srcOrd="1" destOrd="0" presId="urn:microsoft.com/office/officeart/2005/8/layout/hList7"/>
    <dgm:cxn modelId="{A5FC9883-2481-45B7-B207-C28E9754B91B}" type="presParOf" srcId="{92076EE9-FC03-4CD2-A17C-D9E4626481EB}" destId="{420FF1FD-06AA-4F04-B227-17EA48EC58DA}" srcOrd="2" destOrd="0" presId="urn:microsoft.com/office/officeart/2005/8/layout/hList7"/>
    <dgm:cxn modelId="{FFF93540-3868-463C-B960-0B40D9DA3539}" type="presParOf" srcId="{92076EE9-FC03-4CD2-A17C-D9E4626481EB}" destId="{58659876-9F73-4F70-83CB-16E4C9A112FC}" srcOrd="3" destOrd="0" presId="urn:microsoft.com/office/officeart/2005/8/layout/hList7"/>
    <dgm:cxn modelId="{8D44E9D0-8F68-4330-B530-68CE796CCAF6}" type="presParOf" srcId="{B37A3B9D-AF7C-4B9A-A656-1DA10EA46A9C}" destId="{2950FCCF-C78B-474A-B5CA-070979891680}" srcOrd="1" destOrd="0" presId="urn:microsoft.com/office/officeart/2005/8/layout/hList7"/>
    <dgm:cxn modelId="{A46ED573-C725-4FB6-9DE2-9E85F688879A}" type="presParOf" srcId="{B37A3B9D-AF7C-4B9A-A656-1DA10EA46A9C}" destId="{126DE8B4-F2DC-4E7B-B02E-DAE8B417F81B}" srcOrd="2"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3" destOrd="0" presId="urn:microsoft.com/office/officeart/2005/8/layout/hList7"/>
    <dgm:cxn modelId="{85D611AA-BF64-4567-AEFD-1A452A1CF91B}" type="presParOf" srcId="{B37A3B9D-AF7C-4B9A-A656-1DA10EA46A9C}" destId="{8B404916-6027-47BE-BDE1-9F74EAF7C193}" srcOrd="4"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5" destOrd="0" presId="urn:microsoft.com/office/officeart/2005/8/layout/hList7"/>
    <dgm:cxn modelId="{B672EEC6-0CE6-4615-94AE-D724C64C69D9}" type="presParOf" srcId="{B37A3B9D-AF7C-4B9A-A656-1DA10EA46A9C}" destId="{626A32CA-BD88-435E-9FFD-ECBFA96CB5DE}" srcOrd="6" destOrd="0" presId="urn:microsoft.com/office/officeart/2005/8/layout/hList7"/>
    <dgm:cxn modelId="{BCC720E0-2652-43C8-87CA-063437A58FF8}" type="presParOf" srcId="{626A32CA-BD88-435E-9FFD-ECBFA96CB5DE}" destId="{B9F2A5F0-7CD1-4123-B863-65900D7CC430}" srcOrd="0" destOrd="0" presId="urn:microsoft.com/office/officeart/2005/8/layout/hList7"/>
    <dgm:cxn modelId="{99B4CFB4-59BC-43C8-8963-AF9E87E59ECC}" type="presParOf" srcId="{626A32CA-BD88-435E-9FFD-ECBFA96CB5DE}" destId="{3B1BB136-F037-45BD-BBF6-D2425637C0DA}" srcOrd="1" destOrd="0" presId="urn:microsoft.com/office/officeart/2005/8/layout/hList7"/>
    <dgm:cxn modelId="{9336A233-61ED-4BF6-AA5A-A2B085ED45F6}" type="presParOf" srcId="{626A32CA-BD88-435E-9FFD-ECBFA96CB5DE}" destId="{25DE2414-252F-46CF-9101-0C741CB2CE9F}" srcOrd="2" destOrd="0" presId="urn:microsoft.com/office/officeart/2005/8/layout/hList7"/>
    <dgm:cxn modelId="{93C11199-CE39-4F8B-B133-EA3244271D5E}" type="presParOf" srcId="{626A32CA-BD88-435E-9FFD-ECBFA96CB5DE}" destId="{AAA72936-24EE-441D-B947-9946DAB89182}" srcOrd="3" destOrd="0" presId="urn:microsoft.com/office/officeart/2005/8/layout/hList7"/>
    <dgm:cxn modelId="{13A8FEA1-1E3A-4D18-BC96-727F916AF356}" type="presParOf" srcId="{B37A3B9D-AF7C-4B9A-A656-1DA10EA46A9C}" destId="{0166B8F5-0F4C-4AF1-BC8A-EDF6E4172BCF}" srcOrd="7" destOrd="0" presId="urn:microsoft.com/office/officeart/2005/8/layout/hList7"/>
    <dgm:cxn modelId="{E072F03A-C4DB-492F-986C-A74A9093F5E6}" type="presParOf" srcId="{B37A3B9D-AF7C-4B9A-A656-1DA10EA46A9C}" destId="{796BBF0E-2433-4E42-B2AF-DEC93C0517DE}" srcOrd="8"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9055CF-8DEB-4A02-949A-DE72B6AC5D37}" type="doc">
      <dgm:prSet loTypeId="urn:microsoft.com/office/officeart/2005/8/layout/hList1" loCatId="list" qsTypeId="urn:microsoft.com/office/officeart/2005/8/quickstyle/simple3" qsCatId="simple" csTypeId="urn:microsoft.com/office/officeart/2005/8/colors/accent1_2" csCatId="accent1" phldr="1"/>
      <dgm:spPr/>
      <dgm:t>
        <a:bodyPr rtlCol="0"/>
        <a:lstStyle/>
        <a:p>
          <a:pPr rtl="0"/>
          <a:endParaRPr lang="en-US"/>
        </a:p>
      </dgm:t>
    </dgm:pt>
    <dgm:pt modelId="{082E8A29-955A-4C7C-A174-3E9DCD4DC89B}">
      <dgm:prSet phldrT="[Text]" custT="1"/>
      <dgm:spPr/>
      <dgm:t>
        <a:bodyPr rtlCol="0"/>
        <a:lstStyle/>
        <a:p>
          <a:pPr rtl="0"/>
          <a:r>
            <a:rPr lang="fr-FR" sz="1400" b="1" noProof="0" dirty="0"/>
            <a:t>I</a:t>
          </a:r>
          <a:r>
            <a:rPr lang="fr-FR" sz="1400" noProof="0" dirty="0"/>
            <a:t>. </a:t>
          </a:r>
          <a:r>
            <a:rPr lang="fr-FR" sz="1400" b="1" noProof="0" dirty="0"/>
            <a:t>Starter</a:t>
          </a:r>
        </a:p>
      </dgm:t>
    </dgm:pt>
    <dgm:pt modelId="{BA7938E6-8DFA-40B7-B4C4-EACC6D85FC31}" type="parTrans" cxnId="{2986897A-7787-444F-B6C8-41F3823EF3C1}">
      <dgm:prSet/>
      <dgm:spPr/>
      <dgm:t>
        <a:bodyPr rtlCol="0"/>
        <a:lstStyle/>
        <a:p>
          <a:pPr rtl="0"/>
          <a:endParaRPr lang="en-US" sz="2000"/>
        </a:p>
      </dgm:t>
    </dgm:pt>
    <dgm:pt modelId="{C2176686-D23E-48EB-9D1B-1A1B46236638}" type="sibTrans" cxnId="{2986897A-7787-444F-B6C8-41F3823EF3C1}">
      <dgm:prSet/>
      <dgm:spPr/>
      <dgm:t>
        <a:bodyPr rtlCol="0"/>
        <a:lstStyle/>
        <a:p>
          <a:pPr rtl="0"/>
          <a:endParaRPr lang="en-US" sz="2000"/>
        </a:p>
      </dgm:t>
    </dgm:pt>
    <dgm:pt modelId="{23A0DE4A-FE92-496E-B335-3433CEFB74E9}">
      <dgm:prSet phldrT="[Text]" custT="1"/>
      <dgm:spPr/>
      <dgm:t>
        <a:bodyPr rtlCol="0"/>
        <a:lstStyle/>
        <a:p>
          <a:pPr rtl="0"/>
          <a:r>
            <a:rPr lang="fr-FR" sz="1400" noProof="0" dirty="0"/>
            <a:t>La rentrée en France</a:t>
          </a:r>
        </a:p>
      </dgm:t>
    </dgm:pt>
    <dgm:pt modelId="{68935D38-FEDC-4CD3-8002-43CB3944BEAF}" type="parTrans" cxnId="{67A03D8F-F327-4A9F-ABBC-1EB67EFD1ECB}">
      <dgm:prSet/>
      <dgm:spPr/>
      <dgm:t>
        <a:bodyPr rtlCol="0"/>
        <a:lstStyle/>
        <a:p>
          <a:pPr rtl="0"/>
          <a:endParaRPr lang="en-US" sz="2000"/>
        </a:p>
      </dgm:t>
    </dgm:pt>
    <dgm:pt modelId="{55DF926D-029A-4E18-95C4-77A5A37CAE40}" type="sibTrans" cxnId="{67A03D8F-F327-4A9F-ABBC-1EB67EFD1ECB}">
      <dgm:prSet/>
      <dgm:spPr/>
      <dgm:t>
        <a:bodyPr rtlCol="0"/>
        <a:lstStyle/>
        <a:p>
          <a:pPr rtl="0"/>
          <a:endParaRPr lang="en-US" sz="2000"/>
        </a:p>
      </dgm:t>
    </dgm:pt>
    <dgm:pt modelId="{B6E26FFC-9977-4BBC-BEC7-3D6B63754E52}">
      <dgm:prSet phldrT="[Text]" custT="1"/>
      <dgm:spPr/>
      <dgm:t>
        <a:bodyPr rtlCol="0"/>
        <a:lstStyle/>
        <a:p>
          <a:pPr rtl="0"/>
          <a:r>
            <a:rPr lang="fr-FR" sz="1400" b="1" noProof="0" dirty="0"/>
            <a:t>II. Compréhension globale</a:t>
          </a:r>
        </a:p>
      </dgm:t>
    </dgm:pt>
    <dgm:pt modelId="{5CEFBD89-2F4F-4B51-A98A-0F3C86494166}" type="parTrans" cxnId="{17E73148-9C08-4999-B21E-F3C5A0E3FC0C}">
      <dgm:prSet/>
      <dgm:spPr/>
      <dgm:t>
        <a:bodyPr rtlCol="0"/>
        <a:lstStyle/>
        <a:p>
          <a:pPr rtl="0"/>
          <a:endParaRPr lang="en-US" sz="2000"/>
        </a:p>
      </dgm:t>
    </dgm:pt>
    <dgm:pt modelId="{48634C00-2335-4923-9072-EB7482323D9C}" type="sibTrans" cxnId="{17E73148-9C08-4999-B21E-F3C5A0E3FC0C}">
      <dgm:prSet/>
      <dgm:spPr/>
      <dgm:t>
        <a:bodyPr rtlCol="0"/>
        <a:lstStyle/>
        <a:p>
          <a:pPr rtl="0"/>
          <a:endParaRPr lang="en-US" sz="2000"/>
        </a:p>
      </dgm:t>
    </dgm:pt>
    <dgm:pt modelId="{CBCC21F5-552F-4D39-812E-6FCD4A366F58}">
      <dgm:prSet phldrT="[Text]" custT="1"/>
      <dgm:spPr/>
      <dgm:t>
        <a:bodyPr rtlCol="0"/>
        <a:lstStyle/>
        <a:p>
          <a:pPr rtl="0"/>
          <a:r>
            <a:rPr lang="fr-FR" sz="1400" noProof="0" dirty="0"/>
            <a:t>Situation de communication</a:t>
          </a:r>
        </a:p>
      </dgm:t>
    </dgm:pt>
    <dgm:pt modelId="{4A973A1C-85F1-4969-A536-D29940229E2C}" type="parTrans" cxnId="{3C41F2E0-4620-40B4-9857-68872B278EFB}">
      <dgm:prSet/>
      <dgm:spPr/>
      <dgm:t>
        <a:bodyPr rtlCol="0"/>
        <a:lstStyle/>
        <a:p>
          <a:pPr rtl="0"/>
          <a:endParaRPr lang="en-US" sz="2000"/>
        </a:p>
      </dgm:t>
    </dgm:pt>
    <dgm:pt modelId="{3640B940-6901-481F-ADF7-6B77DEEED764}" type="sibTrans" cxnId="{3C41F2E0-4620-40B4-9857-68872B278EFB}">
      <dgm:prSet/>
      <dgm:spPr/>
      <dgm:t>
        <a:bodyPr rtlCol="0"/>
        <a:lstStyle/>
        <a:p>
          <a:pPr rtl="0"/>
          <a:endParaRPr lang="en-US" sz="2000"/>
        </a:p>
      </dgm:t>
    </dgm:pt>
    <dgm:pt modelId="{6D0E5D9F-7263-4526-A227-51301233F549}">
      <dgm:prSet phldrT="[Text]" custT="1"/>
      <dgm:spPr/>
      <dgm:t>
        <a:bodyPr rtlCol="0"/>
        <a:lstStyle/>
        <a:p>
          <a:pPr rtl="0"/>
          <a:r>
            <a:rPr lang="fr-FR" sz="1400" b="1" noProof="0" dirty="0"/>
            <a:t>III. Compréhension détaillée</a:t>
          </a:r>
        </a:p>
      </dgm:t>
    </dgm:pt>
    <dgm:pt modelId="{23416D07-25F8-426C-BC65-639E6BCF4D6D}" type="parTrans" cxnId="{C8C462C6-33A3-4E8B-91FE-36DBE92F1C4A}">
      <dgm:prSet/>
      <dgm:spPr/>
      <dgm:t>
        <a:bodyPr rtlCol="0"/>
        <a:lstStyle/>
        <a:p>
          <a:pPr rtl="0"/>
          <a:endParaRPr lang="en-US" sz="2000"/>
        </a:p>
      </dgm:t>
    </dgm:pt>
    <dgm:pt modelId="{DE289E29-1989-4D8E-8AA6-F030105B3F13}" type="sibTrans" cxnId="{C8C462C6-33A3-4E8B-91FE-36DBE92F1C4A}">
      <dgm:prSet/>
      <dgm:spPr/>
      <dgm:t>
        <a:bodyPr rtlCol="0"/>
        <a:lstStyle/>
        <a:p>
          <a:pPr rtl="0"/>
          <a:endParaRPr lang="en-US" sz="2000"/>
        </a:p>
      </dgm:t>
    </dgm:pt>
    <dgm:pt modelId="{E5E95E82-EF79-43CA-AA86-43B0E1CBCD3F}">
      <dgm:prSet phldrT="[Text]" custT="1"/>
      <dgm:spPr/>
      <dgm:t>
        <a:bodyPr rtlCol="0"/>
        <a:lstStyle/>
        <a:p>
          <a:pPr rtl="0"/>
          <a:r>
            <a:rPr lang="fr-FR" sz="1400" b="1" noProof="0" dirty="0"/>
            <a:t>IV. Vocabulaire</a:t>
          </a:r>
        </a:p>
      </dgm:t>
    </dgm:pt>
    <dgm:pt modelId="{FD76A3AE-1B6C-45A0-8E84-63160283749F}" type="parTrans" cxnId="{A76240AD-13F6-40C0-BD9B-102D5EC0AE51}">
      <dgm:prSet/>
      <dgm:spPr/>
      <dgm:t>
        <a:bodyPr rtlCol="0"/>
        <a:lstStyle/>
        <a:p>
          <a:pPr rtl="0"/>
          <a:endParaRPr lang="en-US" sz="2000"/>
        </a:p>
      </dgm:t>
    </dgm:pt>
    <dgm:pt modelId="{BF76010C-5523-4E13-B3E7-886DCE6AEBD4}" type="sibTrans" cxnId="{A76240AD-13F6-40C0-BD9B-102D5EC0AE51}">
      <dgm:prSet/>
      <dgm:spPr/>
      <dgm:t>
        <a:bodyPr rtlCol="0"/>
        <a:lstStyle/>
        <a:p>
          <a:pPr rtl="0"/>
          <a:endParaRPr lang="en-US" sz="2000"/>
        </a:p>
      </dgm:t>
    </dgm:pt>
    <dgm:pt modelId="{37A7C994-CC74-44DD-8777-ED6736B35821}">
      <dgm:prSet phldrT="[Text]" custT="1"/>
      <dgm:spPr/>
      <dgm:t>
        <a:bodyPr rtlCol="0"/>
        <a:lstStyle/>
        <a:p>
          <a:pPr rtl="0"/>
          <a:r>
            <a:rPr lang="fr-FR" sz="1400" noProof="0" dirty="0"/>
            <a:t>Les pronoms sujet</a:t>
          </a:r>
        </a:p>
      </dgm:t>
    </dgm:pt>
    <dgm:pt modelId="{03F017E7-7E3C-4E2C-9CEF-B07099F38801}" type="parTrans" cxnId="{1C5CE732-A00F-4C06-A1A8-B209BC6B496D}">
      <dgm:prSet/>
      <dgm:spPr/>
      <dgm:t>
        <a:bodyPr rtlCol="0"/>
        <a:lstStyle/>
        <a:p>
          <a:pPr rtl="0"/>
          <a:endParaRPr lang="en-US" sz="2000"/>
        </a:p>
      </dgm:t>
    </dgm:pt>
    <dgm:pt modelId="{118572A4-3B5E-487E-8015-6A319369077F}" type="sibTrans" cxnId="{1C5CE732-A00F-4C06-A1A8-B209BC6B496D}">
      <dgm:prSet/>
      <dgm:spPr/>
      <dgm:t>
        <a:bodyPr rtlCol="0"/>
        <a:lstStyle/>
        <a:p>
          <a:pPr rtl="0"/>
          <a:endParaRPr lang="en-US" sz="2000"/>
        </a:p>
      </dgm:t>
    </dgm:pt>
    <dgm:pt modelId="{30FF9F33-11F2-4729-A62E-AD56E0B488E1}">
      <dgm:prSet phldrT="[Text]" custT="1"/>
      <dgm:spPr/>
      <dgm:t>
        <a:bodyPr rtlCol="0"/>
        <a:lstStyle/>
        <a:p>
          <a:pPr rtl="0"/>
          <a:r>
            <a:rPr lang="fr-FR" sz="1400" noProof="0" dirty="0"/>
            <a:t>Recherche des phrases clés </a:t>
          </a:r>
        </a:p>
      </dgm:t>
    </dgm:pt>
    <dgm:pt modelId="{81138DFC-17A7-4DF7-8364-1121FADE1C15}" type="parTrans" cxnId="{6A8146D3-4BE4-42C7-9A3D-95FD58CADA72}">
      <dgm:prSet/>
      <dgm:spPr/>
      <dgm:t>
        <a:bodyPr/>
        <a:lstStyle/>
        <a:p>
          <a:endParaRPr lang="fr-FR" sz="2000"/>
        </a:p>
      </dgm:t>
    </dgm:pt>
    <dgm:pt modelId="{675143FB-DE1F-4C5B-B9AC-65C5C17452EB}" type="sibTrans" cxnId="{6A8146D3-4BE4-42C7-9A3D-95FD58CADA72}">
      <dgm:prSet/>
      <dgm:spPr/>
      <dgm:t>
        <a:bodyPr/>
        <a:lstStyle/>
        <a:p>
          <a:endParaRPr lang="fr-FR" sz="2000"/>
        </a:p>
      </dgm:t>
    </dgm:pt>
    <dgm:pt modelId="{0556DF01-8241-46B9-A9A7-696B425311D4}">
      <dgm:prSet phldrT="[Text]" custT="1"/>
      <dgm:spPr/>
      <dgm:t>
        <a:bodyPr rtlCol="0"/>
        <a:lstStyle/>
        <a:p>
          <a:pPr rtl="0"/>
          <a:r>
            <a:rPr lang="fr-FR" sz="1400" b="1" noProof="0" dirty="0"/>
            <a:t>V. Grammaire</a:t>
          </a:r>
        </a:p>
      </dgm:t>
    </dgm:pt>
    <dgm:pt modelId="{2A3D6C2A-BF6A-400F-8E2B-0047C7F97ED1}" type="parTrans" cxnId="{10999B4A-56A1-4395-9CCD-61751B2F78A7}">
      <dgm:prSet/>
      <dgm:spPr/>
      <dgm:t>
        <a:bodyPr/>
        <a:lstStyle/>
        <a:p>
          <a:endParaRPr lang="fr-FR" sz="2000"/>
        </a:p>
      </dgm:t>
    </dgm:pt>
    <dgm:pt modelId="{C4CA99FB-0935-42A7-A480-9B496516F239}" type="sibTrans" cxnId="{10999B4A-56A1-4395-9CCD-61751B2F78A7}">
      <dgm:prSet/>
      <dgm:spPr/>
      <dgm:t>
        <a:bodyPr/>
        <a:lstStyle/>
        <a:p>
          <a:endParaRPr lang="fr-FR" sz="2000"/>
        </a:p>
      </dgm:t>
    </dgm:pt>
    <dgm:pt modelId="{A789976D-D9F7-4CAE-A0FA-57AD5327459D}">
      <dgm:prSet phldrT="[Text]" custT="1"/>
      <dgm:spPr/>
      <dgm:t>
        <a:bodyPr rtlCol="0"/>
        <a:lstStyle/>
        <a:p>
          <a:pPr rtl="0"/>
          <a:r>
            <a:rPr lang="fr-FR" sz="1400" b="1" noProof="0" dirty="0"/>
            <a:t>VI. Phonétique</a:t>
          </a:r>
        </a:p>
      </dgm:t>
    </dgm:pt>
    <dgm:pt modelId="{F536AA3A-9B74-498A-A723-D7F44AD102BD}" type="parTrans" cxnId="{E934922A-0CFA-44E7-952C-74104431AFDC}">
      <dgm:prSet/>
      <dgm:spPr/>
      <dgm:t>
        <a:bodyPr/>
        <a:lstStyle/>
        <a:p>
          <a:endParaRPr lang="fr-FR" sz="2000"/>
        </a:p>
      </dgm:t>
    </dgm:pt>
    <dgm:pt modelId="{E7237B23-A10C-4270-820C-A37649007AE6}" type="sibTrans" cxnId="{E934922A-0CFA-44E7-952C-74104431AFDC}">
      <dgm:prSet/>
      <dgm:spPr/>
      <dgm:t>
        <a:bodyPr/>
        <a:lstStyle/>
        <a:p>
          <a:endParaRPr lang="fr-FR" sz="2000"/>
        </a:p>
      </dgm:t>
    </dgm:pt>
    <dgm:pt modelId="{010F7425-1081-46EA-BC6D-7D7F7133B2F3}">
      <dgm:prSet phldrT="[Text]" custT="1"/>
      <dgm:spPr/>
      <dgm:t>
        <a:bodyPr rtlCol="0"/>
        <a:lstStyle/>
        <a:p>
          <a:pPr rtl="0"/>
          <a:r>
            <a:rPr lang="fr-FR" sz="1400" noProof="0" dirty="0"/>
            <a:t>Consonnes muettes en fin de verbe</a:t>
          </a:r>
        </a:p>
      </dgm:t>
    </dgm:pt>
    <dgm:pt modelId="{616CF53F-6988-46CE-94B2-8E57DF27FE11}" type="parTrans" cxnId="{B3167FC5-81D4-4AEE-B8F9-D46C505E11B2}">
      <dgm:prSet/>
      <dgm:spPr/>
      <dgm:t>
        <a:bodyPr/>
        <a:lstStyle/>
        <a:p>
          <a:endParaRPr lang="fr-FR" sz="2000"/>
        </a:p>
      </dgm:t>
    </dgm:pt>
    <dgm:pt modelId="{C8C04FF4-7DD3-4264-B61E-BCF4E137C8C4}" type="sibTrans" cxnId="{B3167FC5-81D4-4AEE-B8F9-D46C505E11B2}">
      <dgm:prSet/>
      <dgm:spPr/>
      <dgm:t>
        <a:bodyPr/>
        <a:lstStyle/>
        <a:p>
          <a:endParaRPr lang="fr-FR" sz="2000"/>
        </a:p>
      </dgm:t>
    </dgm:pt>
    <dgm:pt modelId="{EF2B91B6-6F0A-4365-9672-0E2C5B6A7701}">
      <dgm:prSet phldrT="[Text]" custT="1"/>
      <dgm:spPr/>
      <dgm:t>
        <a:bodyPr rtlCol="0"/>
        <a:lstStyle/>
        <a:p>
          <a:pPr rtl="0"/>
          <a:r>
            <a:rPr lang="fr-FR" sz="1400" b="1" noProof="0" dirty="0"/>
            <a:t>VII. Production</a:t>
          </a:r>
        </a:p>
      </dgm:t>
    </dgm:pt>
    <dgm:pt modelId="{F334A227-11D2-4FB9-BC43-0C9BEAE5E9C1}" type="parTrans" cxnId="{E3F7BCB8-7BC6-437E-87B7-F6F125C7200A}">
      <dgm:prSet/>
      <dgm:spPr/>
      <dgm:t>
        <a:bodyPr/>
        <a:lstStyle/>
        <a:p>
          <a:endParaRPr lang="fr-FR" sz="2000"/>
        </a:p>
      </dgm:t>
    </dgm:pt>
    <dgm:pt modelId="{1F4D1F9D-A6BA-495E-A8EE-8A732A551435}" type="sibTrans" cxnId="{E3F7BCB8-7BC6-437E-87B7-F6F125C7200A}">
      <dgm:prSet/>
      <dgm:spPr/>
      <dgm:t>
        <a:bodyPr/>
        <a:lstStyle/>
        <a:p>
          <a:endParaRPr lang="fr-FR" sz="2000"/>
        </a:p>
      </dgm:t>
    </dgm:pt>
    <dgm:pt modelId="{C405AABF-5221-4BF2-84F2-80740C29EB11}">
      <dgm:prSet phldrT="[Text]" custT="1"/>
      <dgm:spPr/>
      <dgm:t>
        <a:bodyPr rtlCol="0"/>
        <a:lstStyle/>
        <a:p>
          <a:pPr rtl="0"/>
          <a:r>
            <a:rPr lang="fr-FR" sz="1400" noProof="0" dirty="0"/>
            <a:t>Dialogue avec présentation de soi-même et </a:t>
          </a:r>
          <a:r>
            <a:rPr lang="fr-FR" sz="1400" noProof="0"/>
            <a:t>d’une autre personne</a:t>
          </a:r>
          <a:endParaRPr lang="fr-FR" sz="1400" noProof="0" dirty="0"/>
        </a:p>
      </dgm:t>
    </dgm:pt>
    <dgm:pt modelId="{E52C0AA1-4635-45BA-BE0E-ECC40C89C589}" type="parTrans" cxnId="{3D150629-DC22-46E0-B9B6-6DC0253ECF22}">
      <dgm:prSet/>
      <dgm:spPr/>
      <dgm:t>
        <a:bodyPr/>
        <a:lstStyle/>
        <a:p>
          <a:endParaRPr lang="fr-FR" sz="2000"/>
        </a:p>
      </dgm:t>
    </dgm:pt>
    <dgm:pt modelId="{74DC8580-04FA-4EEE-A2CB-FF6D0F0CB2FC}" type="sibTrans" cxnId="{3D150629-DC22-46E0-B9B6-6DC0253ECF22}">
      <dgm:prSet/>
      <dgm:spPr/>
      <dgm:t>
        <a:bodyPr/>
        <a:lstStyle/>
        <a:p>
          <a:endParaRPr lang="fr-FR" sz="2000"/>
        </a:p>
      </dgm:t>
    </dgm:pt>
    <dgm:pt modelId="{E5B59BB8-AD1F-45CC-80A1-25E8E627A9B9}">
      <dgm:prSet phldrT="[Text]" custT="1"/>
      <dgm:spPr/>
      <dgm:t>
        <a:bodyPr rtlCol="0"/>
        <a:lstStyle/>
        <a:p>
          <a:pPr rtl="0"/>
          <a:endParaRPr lang="fr-FR" sz="1400" noProof="0" dirty="0"/>
        </a:p>
      </dgm:t>
    </dgm:pt>
    <dgm:pt modelId="{EBABB395-CF47-4849-B85C-3F0C9A0078D5}" type="parTrans" cxnId="{45BD8F43-B47C-438E-8B5F-EEBD3FA2A64A}">
      <dgm:prSet/>
      <dgm:spPr/>
      <dgm:t>
        <a:bodyPr/>
        <a:lstStyle/>
        <a:p>
          <a:endParaRPr lang="fr-FR" sz="2000"/>
        </a:p>
      </dgm:t>
    </dgm:pt>
    <dgm:pt modelId="{393B4169-BFA4-42B9-A770-7FC2E2675E5C}" type="sibTrans" cxnId="{45BD8F43-B47C-438E-8B5F-EEBD3FA2A64A}">
      <dgm:prSet/>
      <dgm:spPr/>
      <dgm:t>
        <a:bodyPr/>
        <a:lstStyle/>
        <a:p>
          <a:endParaRPr lang="fr-FR" sz="2000"/>
        </a:p>
      </dgm:t>
    </dgm:pt>
    <dgm:pt modelId="{775A1A75-C6CE-4C3D-A09A-9B9A71B94389}">
      <dgm:prSet phldrT="[Text]" custT="1"/>
      <dgm:spPr/>
      <dgm:t>
        <a:bodyPr rtlCol="0"/>
        <a:lstStyle/>
        <a:p>
          <a:pPr rtl="0"/>
          <a:endParaRPr lang="fr-FR" sz="1400" noProof="0" dirty="0"/>
        </a:p>
      </dgm:t>
    </dgm:pt>
    <dgm:pt modelId="{D4C4551D-5E2A-434E-BB45-FC2AB13C3AC9}" type="parTrans" cxnId="{F9E512BF-1D4D-43E8-A4B8-593F657AE70C}">
      <dgm:prSet/>
      <dgm:spPr/>
      <dgm:t>
        <a:bodyPr/>
        <a:lstStyle/>
        <a:p>
          <a:endParaRPr lang="fr-FR" sz="2000"/>
        </a:p>
      </dgm:t>
    </dgm:pt>
    <dgm:pt modelId="{0B8A0F3F-0529-4755-9646-AA52B5EABC67}" type="sibTrans" cxnId="{F9E512BF-1D4D-43E8-A4B8-593F657AE70C}">
      <dgm:prSet/>
      <dgm:spPr/>
      <dgm:t>
        <a:bodyPr/>
        <a:lstStyle/>
        <a:p>
          <a:endParaRPr lang="fr-FR" sz="2000"/>
        </a:p>
      </dgm:t>
    </dgm:pt>
    <dgm:pt modelId="{0B2A8648-A1C4-48AC-B254-D9846B5AF15D}">
      <dgm:prSet phldrT="[Text]" custT="1"/>
      <dgm:spPr/>
      <dgm:t>
        <a:bodyPr rtlCol="0"/>
        <a:lstStyle/>
        <a:p>
          <a:pPr rtl="0"/>
          <a:r>
            <a:rPr lang="fr-FR" sz="1400" noProof="0" dirty="0"/>
            <a:t>Se présenter</a:t>
          </a:r>
        </a:p>
      </dgm:t>
    </dgm:pt>
    <dgm:pt modelId="{68F5F943-3A59-48D4-B2A1-F8ABBBE2AD5D}" type="parTrans" cxnId="{132BBF2E-6593-49F8-8C04-D6609CC36897}">
      <dgm:prSet/>
      <dgm:spPr/>
      <dgm:t>
        <a:bodyPr/>
        <a:lstStyle/>
        <a:p>
          <a:endParaRPr lang="fr-FR" sz="2000"/>
        </a:p>
      </dgm:t>
    </dgm:pt>
    <dgm:pt modelId="{3AA52035-137D-490B-AEDE-B3E21AAE238C}" type="sibTrans" cxnId="{132BBF2E-6593-49F8-8C04-D6609CC36897}">
      <dgm:prSet/>
      <dgm:spPr/>
      <dgm:t>
        <a:bodyPr/>
        <a:lstStyle/>
        <a:p>
          <a:endParaRPr lang="fr-FR" sz="2000"/>
        </a:p>
      </dgm:t>
    </dgm:pt>
    <dgm:pt modelId="{2B48726A-D2CD-404B-9F3E-32717A2A6FA7}">
      <dgm:prSet phldrT="[Text]" custT="1"/>
      <dgm:spPr/>
      <dgm:t>
        <a:bodyPr rtlCol="0"/>
        <a:lstStyle/>
        <a:p>
          <a:pPr rtl="0"/>
          <a:r>
            <a:rPr lang="fr-FR" sz="1400" noProof="0" dirty="0"/>
            <a:t>Présenter quelqu’un</a:t>
          </a:r>
        </a:p>
      </dgm:t>
    </dgm:pt>
    <dgm:pt modelId="{DDA8154A-B88A-496C-9588-5CFA0DCE5CA9}" type="parTrans" cxnId="{DCF8E83F-9F78-4F81-AA40-4FC1C8B5D04B}">
      <dgm:prSet/>
      <dgm:spPr/>
      <dgm:t>
        <a:bodyPr/>
        <a:lstStyle/>
        <a:p>
          <a:endParaRPr lang="fr-FR" sz="2000"/>
        </a:p>
      </dgm:t>
    </dgm:pt>
    <dgm:pt modelId="{22BA55C9-E57E-4D0A-8F3F-B6DD09F51578}" type="sibTrans" cxnId="{DCF8E83F-9F78-4F81-AA40-4FC1C8B5D04B}">
      <dgm:prSet/>
      <dgm:spPr/>
      <dgm:t>
        <a:bodyPr/>
        <a:lstStyle/>
        <a:p>
          <a:endParaRPr lang="fr-FR" sz="2000"/>
        </a:p>
      </dgm:t>
    </dgm:pt>
    <dgm:pt modelId="{1E36F3B5-127D-4366-B086-6CB0D268AD45}">
      <dgm:prSet phldrT="[Text]" custT="1"/>
      <dgm:spPr/>
      <dgm:t>
        <a:bodyPr rtlCol="0"/>
        <a:lstStyle/>
        <a:p>
          <a:pPr rtl="0"/>
          <a:r>
            <a:rPr lang="fr-FR" sz="1400" noProof="0" dirty="0"/>
            <a:t>Saluer </a:t>
          </a:r>
        </a:p>
      </dgm:t>
    </dgm:pt>
    <dgm:pt modelId="{2166D992-BE7D-49FB-B2F4-38FE1D8FD01C}" type="parTrans" cxnId="{84E85065-45E9-43DD-BE70-1526187A066B}">
      <dgm:prSet/>
      <dgm:spPr/>
      <dgm:t>
        <a:bodyPr/>
        <a:lstStyle/>
        <a:p>
          <a:endParaRPr lang="fr-FR" sz="2000"/>
        </a:p>
      </dgm:t>
    </dgm:pt>
    <dgm:pt modelId="{9346DCDF-B19E-4FB5-9598-76C7B88D2E1B}" type="sibTrans" cxnId="{84E85065-45E9-43DD-BE70-1526187A066B}">
      <dgm:prSet/>
      <dgm:spPr/>
      <dgm:t>
        <a:bodyPr/>
        <a:lstStyle/>
        <a:p>
          <a:endParaRPr lang="fr-FR" sz="2000"/>
        </a:p>
      </dgm:t>
    </dgm:pt>
    <dgm:pt modelId="{37F00558-8DBC-4C85-90CB-80E0992BAFAA}">
      <dgm:prSet custT="1"/>
      <dgm:spPr/>
      <dgm:t>
        <a:bodyPr/>
        <a:lstStyle/>
        <a:p>
          <a:pPr rtl="0"/>
          <a:endParaRPr lang="fr-FR" sz="1400" noProof="0" dirty="0"/>
        </a:p>
      </dgm:t>
    </dgm:pt>
    <dgm:pt modelId="{B22A518F-F8CF-4271-A1E5-B35A8B9ADE05}" type="parTrans" cxnId="{BC96E9EF-4BD6-4E68-B760-B314BF1439DF}">
      <dgm:prSet/>
      <dgm:spPr/>
      <dgm:t>
        <a:bodyPr/>
        <a:lstStyle/>
        <a:p>
          <a:endParaRPr lang="fr-FR"/>
        </a:p>
      </dgm:t>
    </dgm:pt>
    <dgm:pt modelId="{D21914F0-928C-481F-9A77-ED448CFE9C13}" type="sibTrans" cxnId="{BC96E9EF-4BD6-4E68-B760-B314BF1439DF}">
      <dgm:prSet/>
      <dgm:spPr/>
      <dgm:t>
        <a:bodyPr/>
        <a:lstStyle/>
        <a:p>
          <a:endParaRPr lang="fr-FR"/>
        </a:p>
      </dgm:t>
    </dgm:pt>
    <dgm:pt modelId="{919E62A1-5A0A-4430-8798-00D9CC1010CD}">
      <dgm:prSet phldrT="[Text]" custT="1"/>
      <dgm:spPr/>
      <dgm:t>
        <a:bodyPr rtlCol="0"/>
        <a:lstStyle/>
        <a:p>
          <a:pPr rtl="0"/>
          <a:r>
            <a:rPr lang="fr-FR" sz="1400" noProof="0" dirty="0"/>
            <a:t>Verbe s’appeler</a:t>
          </a:r>
        </a:p>
      </dgm:t>
    </dgm:pt>
    <dgm:pt modelId="{C708E678-58D2-4970-B650-EE7F3D0BF440}" type="parTrans" cxnId="{557A8E82-73B0-438E-BF53-37B2517B62C1}">
      <dgm:prSet/>
      <dgm:spPr/>
    </dgm:pt>
    <dgm:pt modelId="{45F071CC-9CAD-4B7B-88DF-12512569ADB7}" type="sibTrans" cxnId="{557A8E82-73B0-438E-BF53-37B2517B62C1}">
      <dgm:prSet/>
      <dgm:spPr/>
    </dgm:pt>
    <dgm:pt modelId="{981CCADB-36A8-4403-89FE-65462B7691AB}">
      <dgm:prSet custT="1"/>
      <dgm:spPr/>
      <dgm:t>
        <a:bodyPr/>
        <a:lstStyle/>
        <a:p>
          <a:pPr rtl="0"/>
          <a:endParaRPr lang="fr-FR" sz="1400" noProof="0" dirty="0"/>
        </a:p>
      </dgm:t>
    </dgm:pt>
    <dgm:pt modelId="{645F520F-BA7B-4963-A790-34B8FC150C6E}" type="parTrans" cxnId="{5BD9C05E-A0A9-4FE3-AE51-B9236379B355}">
      <dgm:prSet/>
      <dgm:spPr/>
      <dgm:t>
        <a:bodyPr/>
        <a:lstStyle/>
        <a:p>
          <a:endParaRPr lang="fr-FR"/>
        </a:p>
      </dgm:t>
    </dgm:pt>
    <dgm:pt modelId="{2185209F-4991-4EAC-9F92-020C1E5065D4}" type="sibTrans" cxnId="{5BD9C05E-A0A9-4FE3-AE51-B9236379B355}">
      <dgm:prSet/>
      <dgm:spPr/>
      <dgm:t>
        <a:bodyPr/>
        <a:lstStyle/>
        <a:p>
          <a:endParaRPr lang="fr-FR"/>
        </a:p>
      </dgm:t>
    </dgm:pt>
    <dgm:pt modelId="{70BC5A03-288E-48D7-A7AF-026010DFB491}">
      <dgm:prSet custT="1"/>
      <dgm:spPr/>
      <dgm:t>
        <a:bodyPr/>
        <a:lstStyle/>
        <a:p>
          <a:pPr rtl="0"/>
          <a:r>
            <a:rPr lang="fr-FR" sz="1400" noProof="0" dirty="0"/>
            <a:t>Liaisons</a:t>
          </a:r>
        </a:p>
      </dgm:t>
    </dgm:pt>
    <dgm:pt modelId="{685A4EF7-EF73-4CA1-8918-C4C5C00A6561}" type="parTrans" cxnId="{D3B61355-6493-4EFC-A685-31759A9B4E83}">
      <dgm:prSet/>
      <dgm:spPr/>
    </dgm:pt>
    <dgm:pt modelId="{DBA16304-5C3F-42A1-B74E-A6BD0AF4036B}" type="sibTrans" cxnId="{D3B61355-6493-4EFC-A685-31759A9B4E83}">
      <dgm:prSet/>
      <dgm:spPr/>
    </dgm:pt>
    <dgm:pt modelId="{68443B14-8357-4598-A157-1E0AB8D42E4B}" type="pres">
      <dgm:prSet presAssocID="{CF9055CF-8DEB-4A02-949A-DE72B6AC5D37}" presName="Name0" presStyleCnt="0">
        <dgm:presLayoutVars>
          <dgm:dir/>
          <dgm:animLvl val="lvl"/>
          <dgm:resizeHandles val="exact"/>
        </dgm:presLayoutVars>
      </dgm:prSet>
      <dgm:spPr/>
    </dgm:pt>
    <dgm:pt modelId="{DBD18AE2-90B0-4266-A6A9-85886103FFC3}" type="pres">
      <dgm:prSet presAssocID="{082E8A29-955A-4C7C-A174-3E9DCD4DC89B}" presName="composite" presStyleCnt="0"/>
      <dgm:spPr/>
    </dgm:pt>
    <dgm:pt modelId="{57648F2B-9530-46E8-8F58-2294ACB18B98}" type="pres">
      <dgm:prSet presAssocID="{082E8A29-955A-4C7C-A174-3E9DCD4DC89B}" presName="parTx" presStyleLbl="alignNode1" presStyleIdx="0" presStyleCnt="7">
        <dgm:presLayoutVars>
          <dgm:chMax val="0"/>
          <dgm:chPref val="0"/>
          <dgm:bulletEnabled val="1"/>
        </dgm:presLayoutVars>
      </dgm:prSet>
      <dgm:spPr/>
    </dgm:pt>
    <dgm:pt modelId="{21128288-DB21-4567-814A-FD43921EC1E1}" type="pres">
      <dgm:prSet presAssocID="{082E8A29-955A-4C7C-A174-3E9DCD4DC89B}" presName="desTx" presStyleLbl="alignAccFollowNode1" presStyleIdx="0" presStyleCnt="7">
        <dgm:presLayoutVars>
          <dgm:bulletEnabled val="1"/>
        </dgm:presLayoutVars>
      </dgm:prSet>
      <dgm:spPr/>
    </dgm:pt>
    <dgm:pt modelId="{D67C0570-B9C4-4D36-9846-35EC8231A6E9}" type="pres">
      <dgm:prSet presAssocID="{C2176686-D23E-48EB-9D1B-1A1B46236638}" presName="space" presStyleCnt="0"/>
      <dgm:spPr/>
    </dgm:pt>
    <dgm:pt modelId="{A4305E52-10CA-4AF7-8F06-0BC9C2DFE9E6}" type="pres">
      <dgm:prSet presAssocID="{B6E26FFC-9977-4BBC-BEC7-3D6B63754E52}" presName="composite" presStyleCnt="0"/>
      <dgm:spPr/>
    </dgm:pt>
    <dgm:pt modelId="{BEEAC373-8D24-46A1-8F25-48D9280E0B30}" type="pres">
      <dgm:prSet presAssocID="{B6E26FFC-9977-4BBC-BEC7-3D6B63754E52}" presName="parTx" presStyleLbl="alignNode1" presStyleIdx="1" presStyleCnt="7" custScaleY="125394">
        <dgm:presLayoutVars>
          <dgm:chMax val="0"/>
          <dgm:chPref val="0"/>
          <dgm:bulletEnabled val="1"/>
        </dgm:presLayoutVars>
      </dgm:prSet>
      <dgm:spPr/>
    </dgm:pt>
    <dgm:pt modelId="{22DBAEEB-CD07-4F46-AE9E-D9F56E20E4A8}" type="pres">
      <dgm:prSet presAssocID="{B6E26FFC-9977-4BBC-BEC7-3D6B63754E52}" presName="desTx" presStyleLbl="alignAccFollowNode1" presStyleIdx="1" presStyleCnt="7">
        <dgm:presLayoutVars>
          <dgm:bulletEnabled val="1"/>
        </dgm:presLayoutVars>
      </dgm:prSet>
      <dgm:spPr/>
    </dgm:pt>
    <dgm:pt modelId="{7D002366-4002-4686-95F9-1B2DEC553937}" type="pres">
      <dgm:prSet presAssocID="{48634C00-2335-4923-9072-EB7482323D9C}" presName="space" presStyleCnt="0"/>
      <dgm:spPr/>
    </dgm:pt>
    <dgm:pt modelId="{9922BE7E-E6E2-40F5-AE17-BF96B325CA02}" type="pres">
      <dgm:prSet presAssocID="{6D0E5D9F-7263-4526-A227-51301233F549}" presName="composite" presStyleCnt="0"/>
      <dgm:spPr/>
    </dgm:pt>
    <dgm:pt modelId="{3A1F93BF-07F6-4D52-ADA9-8BB3478BC0A0}" type="pres">
      <dgm:prSet presAssocID="{6D0E5D9F-7263-4526-A227-51301233F549}" presName="parTx" presStyleLbl="alignNode1" presStyleIdx="2" presStyleCnt="7">
        <dgm:presLayoutVars>
          <dgm:chMax val="0"/>
          <dgm:chPref val="0"/>
          <dgm:bulletEnabled val="1"/>
        </dgm:presLayoutVars>
      </dgm:prSet>
      <dgm:spPr/>
    </dgm:pt>
    <dgm:pt modelId="{69B3D3AF-F358-429C-9782-F1EF33A1BFA2}" type="pres">
      <dgm:prSet presAssocID="{6D0E5D9F-7263-4526-A227-51301233F549}" presName="desTx" presStyleLbl="alignAccFollowNode1" presStyleIdx="2" presStyleCnt="7">
        <dgm:presLayoutVars>
          <dgm:bulletEnabled val="1"/>
        </dgm:presLayoutVars>
      </dgm:prSet>
      <dgm:spPr/>
    </dgm:pt>
    <dgm:pt modelId="{6288EE29-EC8F-4166-A071-29C5DE3F9809}" type="pres">
      <dgm:prSet presAssocID="{DE289E29-1989-4D8E-8AA6-F030105B3F13}" presName="space" presStyleCnt="0"/>
      <dgm:spPr/>
    </dgm:pt>
    <dgm:pt modelId="{48ABACA0-D4E0-4B60-89F7-FA930515C84D}" type="pres">
      <dgm:prSet presAssocID="{E5E95E82-EF79-43CA-AA86-43B0E1CBCD3F}" presName="composite" presStyleCnt="0"/>
      <dgm:spPr/>
    </dgm:pt>
    <dgm:pt modelId="{75606C84-D441-41D7-A330-CE5244395508}" type="pres">
      <dgm:prSet presAssocID="{E5E95E82-EF79-43CA-AA86-43B0E1CBCD3F}" presName="parTx" presStyleLbl="alignNode1" presStyleIdx="3" presStyleCnt="7">
        <dgm:presLayoutVars>
          <dgm:chMax val="0"/>
          <dgm:chPref val="0"/>
          <dgm:bulletEnabled val="1"/>
        </dgm:presLayoutVars>
      </dgm:prSet>
      <dgm:spPr/>
    </dgm:pt>
    <dgm:pt modelId="{F5439521-8C9F-42F4-BB47-CBF88C9A562D}" type="pres">
      <dgm:prSet presAssocID="{E5E95E82-EF79-43CA-AA86-43B0E1CBCD3F}" presName="desTx" presStyleLbl="alignAccFollowNode1" presStyleIdx="3" presStyleCnt="7">
        <dgm:presLayoutVars>
          <dgm:bulletEnabled val="1"/>
        </dgm:presLayoutVars>
      </dgm:prSet>
      <dgm:spPr/>
    </dgm:pt>
    <dgm:pt modelId="{5C201B50-097C-4D67-A19C-2A1980159455}" type="pres">
      <dgm:prSet presAssocID="{BF76010C-5523-4E13-B3E7-886DCE6AEBD4}" presName="space" presStyleCnt="0"/>
      <dgm:spPr/>
    </dgm:pt>
    <dgm:pt modelId="{55E52EFC-D787-46A2-A753-EED159CAE47D}" type="pres">
      <dgm:prSet presAssocID="{0556DF01-8241-46B9-A9A7-696B425311D4}" presName="composite" presStyleCnt="0"/>
      <dgm:spPr/>
    </dgm:pt>
    <dgm:pt modelId="{184AE719-47DF-4D8D-97CB-2ECB9DE8A3CB}" type="pres">
      <dgm:prSet presAssocID="{0556DF01-8241-46B9-A9A7-696B425311D4}" presName="parTx" presStyleLbl="alignNode1" presStyleIdx="4" presStyleCnt="7">
        <dgm:presLayoutVars>
          <dgm:chMax val="0"/>
          <dgm:chPref val="0"/>
          <dgm:bulletEnabled val="1"/>
        </dgm:presLayoutVars>
      </dgm:prSet>
      <dgm:spPr/>
    </dgm:pt>
    <dgm:pt modelId="{C0508996-06C5-4E96-ACE1-6951E96BDCC9}" type="pres">
      <dgm:prSet presAssocID="{0556DF01-8241-46B9-A9A7-696B425311D4}" presName="desTx" presStyleLbl="alignAccFollowNode1" presStyleIdx="4" presStyleCnt="7">
        <dgm:presLayoutVars>
          <dgm:bulletEnabled val="1"/>
        </dgm:presLayoutVars>
      </dgm:prSet>
      <dgm:spPr/>
    </dgm:pt>
    <dgm:pt modelId="{2E2AC344-EEA9-4A04-9092-15A4FFE72E3F}" type="pres">
      <dgm:prSet presAssocID="{C4CA99FB-0935-42A7-A480-9B496516F239}" presName="space" presStyleCnt="0"/>
      <dgm:spPr/>
    </dgm:pt>
    <dgm:pt modelId="{819F734D-B7CF-4319-9F64-6231E46D27AB}" type="pres">
      <dgm:prSet presAssocID="{A789976D-D9F7-4CAE-A0FA-57AD5327459D}" presName="composite" presStyleCnt="0"/>
      <dgm:spPr/>
    </dgm:pt>
    <dgm:pt modelId="{B2762319-A1FD-490B-89D0-718A61434EED}" type="pres">
      <dgm:prSet presAssocID="{A789976D-D9F7-4CAE-A0FA-57AD5327459D}" presName="parTx" presStyleLbl="alignNode1" presStyleIdx="5" presStyleCnt="7">
        <dgm:presLayoutVars>
          <dgm:chMax val="0"/>
          <dgm:chPref val="0"/>
          <dgm:bulletEnabled val="1"/>
        </dgm:presLayoutVars>
      </dgm:prSet>
      <dgm:spPr/>
    </dgm:pt>
    <dgm:pt modelId="{4DAB2062-0521-4B53-8A97-213220A7F991}" type="pres">
      <dgm:prSet presAssocID="{A789976D-D9F7-4CAE-A0FA-57AD5327459D}" presName="desTx" presStyleLbl="alignAccFollowNode1" presStyleIdx="5" presStyleCnt="7">
        <dgm:presLayoutVars>
          <dgm:bulletEnabled val="1"/>
        </dgm:presLayoutVars>
      </dgm:prSet>
      <dgm:spPr/>
    </dgm:pt>
    <dgm:pt modelId="{29506F24-874E-45E9-91DD-57D0F7E443E7}" type="pres">
      <dgm:prSet presAssocID="{E7237B23-A10C-4270-820C-A37649007AE6}" presName="space" presStyleCnt="0"/>
      <dgm:spPr/>
    </dgm:pt>
    <dgm:pt modelId="{4C207B0C-D43A-4A45-A4D0-EB44BF4F25EB}" type="pres">
      <dgm:prSet presAssocID="{EF2B91B6-6F0A-4365-9672-0E2C5B6A7701}" presName="composite" presStyleCnt="0"/>
      <dgm:spPr/>
    </dgm:pt>
    <dgm:pt modelId="{6C65B53E-6BDE-4EEE-A70B-6395ABEF16C8}" type="pres">
      <dgm:prSet presAssocID="{EF2B91B6-6F0A-4365-9672-0E2C5B6A7701}" presName="parTx" presStyleLbl="alignNode1" presStyleIdx="6" presStyleCnt="7">
        <dgm:presLayoutVars>
          <dgm:chMax val="0"/>
          <dgm:chPref val="0"/>
          <dgm:bulletEnabled val="1"/>
        </dgm:presLayoutVars>
      </dgm:prSet>
      <dgm:spPr/>
    </dgm:pt>
    <dgm:pt modelId="{CBAA222E-6236-476E-A397-F41E5F0819F9}" type="pres">
      <dgm:prSet presAssocID="{EF2B91B6-6F0A-4365-9672-0E2C5B6A7701}" presName="desTx" presStyleLbl="alignAccFollowNode1" presStyleIdx="6" presStyleCnt="7">
        <dgm:presLayoutVars>
          <dgm:bulletEnabled val="1"/>
        </dgm:presLayoutVars>
      </dgm:prSet>
      <dgm:spPr/>
    </dgm:pt>
  </dgm:ptLst>
  <dgm:cxnLst>
    <dgm:cxn modelId="{D7020B0C-E9C0-4E81-A85C-5FB47795284C}" type="presOf" srcId="{6D0E5D9F-7263-4526-A227-51301233F549}" destId="{3A1F93BF-07F6-4D52-ADA9-8BB3478BC0A0}" srcOrd="0" destOrd="0" presId="urn:microsoft.com/office/officeart/2005/8/layout/hList1"/>
    <dgm:cxn modelId="{33BF0B0C-CF6E-4D27-80F8-69277FCCCF21}" type="presOf" srcId="{B6E26FFC-9977-4BBC-BEC7-3D6B63754E52}" destId="{BEEAC373-8D24-46A1-8F25-48D9280E0B30}" srcOrd="0" destOrd="0" presId="urn:microsoft.com/office/officeart/2005/8/layout/hList1"/>
    <dgm:cxn modelId="{B63AE90C-0009-46D9-A3AC-7CAC959861D6}" type="presOf" srcId="{37F00558-8DBC-4C85-90CB-80E0992BAFAA}" destId="{C0508996-06C5-4E96-ACE1-6951E96BDCC9}" srcOrd="0" destOrd="2" presId="urn:microsoft.com/office/officeart/2005/8/layout/hList1"/>
    <dgm:cxn modelId="{BD100511-F51C-44AD-88D2-ABE3A447485A}" type="presOf" srcId="{E5B59BB8-AD1F-45CC-80A1-25E8E627A9B9}" destId="{22DBAEEB-CD07-4F46-AE9E-D9F56E20E4A8}" srcOrd="0" destOrd="4" presId="urn:microsoft.com/office/officeart/2005/8/layout/hList1"/>
    <dgm:cxn modelId="{46C6AA11-754B-49FA-AEDA-B45CF35081B5}" type="presOf" srcId="{30FF9F33-11F2-4729-A62E-AD56E0B488E1}" destId="{69B3D3AF-F358-429C-9782-F1EF33A1BFA2}" srcOrd="0" destOrd="0" presId="urn:microsoft.com/office/officeart/2005/8/layout/hList1"/>
    <dgm:cxn modelId="{436BFF15-8640-4633-9EAF-7D949620D7BD}" type="presOf" srcId="{EF2B91B6-6F0A-4365-9672-0E2C5B6A7701}" destId="{6C65B53E-6BDE-4EEE-A70B-6395ABEF16C8}" srcOrd="0" destOrd="0" presId="urn:microsoft.com/office/officeart/2005/8/layout/hList1"/>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5" destOrd="0" parTransId="{F536AA3A-9B74-498A-A723-D7F44AD102BD}" sibTransId="{E7237B23-A10C-4270-820C-A37649007AE6}"/>
    <dgm:cxn modelId="{132BBF2E-6593-49F8-8C04-D6609CC36897}" srcId="{B6E26FFC-9977-4BBC-BEC7-3D6B63754E52}" destId="{0B2A8648-A1C4-48AC-B254-D9846B5AF15D}" srcOrd="1" destOrd="0" parTransId="{68F5F943-3A59-48D4-B2A1-F8ABBBE2AD5D}" sibTransId="{3AA52035-137D-490B-AEDE-B3E21AAE238C}"/>
    <dgm:cxn modelId="{1C5CE732-A00F-4C06-A1A8-B209BC6B496D}" srcId="{0556DF01-8241-46B9-A9A7-696B425311D4}" destId="{37A7C994-CC74-44DD-8777-ED6736B35821}" srcOrd="0" destOrd="0" parTransId="{03F017E7-7E3C-4E2C-9CEF-B07099F38801}" sibTransId="{118572A4-3B5E-487E-8015-6A319369077F}"/>
    <dgm:cxn modelId="{DCF8E83F-9F78-4F81-AA40-4FC1C8B5D04B}" srcId="{B6E26FFC-9977-4BBC-BEC7-3D6B63754E52}" destId="{2B48726A-D2CD-404B-9F3E-32717A2A6FA7}" srcOrd="2" destOrd="0" parTransId="{DDA8154A-B88A-496C-9588-5CFA0DCE5CA9}" sibTransId="{22BA55C9-E57E-4D0A-8F3F-B6DD09F51578}"/>
    <dgm:cxn modelId="{5BD9C05E-A0A9-4FE3-AE51-B9236379B355}" srcId="{A789976D-D9F7-4CAE-A0FA-57AD5327459D}" destId="{981CCADB-36A8-4403-89FE-65462B7691AB}" srcOrd="2" destOrd="0" parTransId="{645F520F-BA7B-4963-A790-34B8FC150C6E}" sibTransId="{2185209F-4991-4EAC-9F92-020C1E5065D4}"/>
    <dgm:cxn modelId="{47FAE161-659B-4742-99A1-84C4F06A80DC}" type="presOf" srcId="{2B48726A-D2CD-404B-9F3E-32717A2A6FA7}" destId="{22DBAEEB-CD07-4F46-AE9E-D9F56E20E4A8}" srcOrd="0" destOrd="2" presId="urn:microsoft.com/office/officeart/2005/8/layout/hList1"/>
    <dgm:cxn modelId="{6110A462-AB9A-4F11-8C15-A4A115979C2E}" type="presOf" srcId="{1E36F3B5-127D-4366-B086-6CB0D268AD45}" destId="{22DBAEEB-CD07-4F46-AE9E-D9F56E20E4A8}" srcOrd="0" destOrd="3" presId="urn:microsoft.com/office/officeart/2005/8/layout/hList1"/>
    <dgm:cxn modelId="{45BD8F43-B47C-438E-8B5F-EEBD3FA2A64A}" srcId="{B6E26FFC-9977-4BBC-BEC7-3D6B63754E52}" destId="{E5B59BB8-AD1F-45CC-80A1-25E8E627A9B9}" srcOrd="4" destOrd="0" parTransId="{EBABB395-CF47-4849-B85C-3F0C9A0078D5}" sibTransId="{393B4169-BFA4-42B9-A770-7FC2E2675E5C}"/>
    <dgm:cxn modelId="{A2FABF43-03C7-48C5-8818-0F1BCFEE3A9A}" type="presOf" srcId="{C405AABF-5221-4BF2-84F2-80740C29EB11}" destId="{CBAA222E-6236-476E-A397-F41E5F0819F9}" srcOrd="0" destOrd="0" presId="urn:microsoft.com/office/officeart/2005/8/layout/hList1"/>
    <dgm:cxn modelId="{14A17264-DF30-4294-B92E-B54B59654B74}" type="presOf" srcId="{CBCC21F5-552F-4D39-812E-6FCD4A366F58}" destId="{22DBAEEB-CD07-4F46-AE9E-D9F56E20E4A8}" srcOrd="0" destOrd="0" presId="urn:microsoft.com/office/officeart/2005/8/layout/hList1"/>
    <dgm:cxn modelId="{1CCA2445-F09F-4B00-92DE-6268667EC07E}" type="presOf" srcId="{E5E95E82-EF79-43CA-AA86-43B0E1CBCD3F}" destId="{75606C84-D441-41D7-A330-CE5244395508}" srcOrd="0" destOrd="0" presId="urn:microsoft.com/office/officeart/2005/8/layout/hList1"/>
    <dgm:cxn modelId="{84E85065-45E9-43DD-BE70-1526187A066B}" srcId="{B6E26FFC-9977-4BBC-BEC7-3D6B63754E52}" destId="{1E36F3B5-127D-4366-B086-6CB0D268AD45}" srcOrd="3" destOrd="0" parTransId="{2166D992-BE7D-49FB-B2F4-38FE1D8FD01C}" sibTransId="{9346DCDF-B19E-4FB5-9598-76C7B88D2E1B}"/>
    <dgm:cxn modelId="{6A6FBC45-9AD0-4EA9-B8D2-2D9DEB7EFD55}" type="presOf" srcId="{0556DF01-8241-46B9-A9A7-696B425311D4}" destId="{184AE719-47DF-4D8D-97CB-2ECB9DE8A3CB}" srcOrd="0" destOrd="0" presId="urn:microsoft.com/office/officeart/2005/8/layout/hList1"/>
    <dgm:cxn modelId="{FCCC3D47-1AA5-4DCB-B5B7-081593EE923E}" type="presOf" srcId="{981CCADB-36A8-4403-89FE-65462B7691AB}" destId="{4DAB2062-0521-4B53-8A97-213220A7F991}" srcOrd="0" destOrd="2" presId="urn:microsoft.com/office/officeart/2005/8/layout/hList1"/>
    <dgm:cxn modelId="{17E73148-9C08-4999-B21E-F3C5A0E3FC0C}" srcId="{CF9055CF-8DEB-4A02-949A-DE72B6AC5D37}" destId="{B6E26FFC-9977-4BBC-BEC7-3D6B63754E52}" srcOrd="1" destOrd="0" parTransId="{5CEFBD89-2F4F-4B51-A98A-0F3C86494166}" sibTransId="{48634C00-2335-4923-9072-EB7482323D9C}"/>
    <dgm:cxn modelId="{10999B4A-56A1-4395-9CCD-61751B2F78A7}" srcId="{CF9055CF-8DEB-4A02-949A-DE72B6AC5D37}" destId="{0556DF01-8241-46B9-A9A7-696B425311D4}" srcOrd="4" destOrd="0" parTransId="{2A3D6C2A-BF6A-400F-8E2B-0047C7F97ED1}" sibTransId="{C4CA99FB-0935-42A7-A480-9B496516F239}"/>
    <dgm:cxn modelId="{1EB7BC4E-B7B6-45F1-9322-CDDDD7E0ED10}" type="presOf" srcId="{CF9055CF-8DEB-4A02-949A-DE72B6AC5D37}" destId="{68443B14-8357-4598-A157-1E0AB8D42E4B}" srcOrd="0" destOrd="0" presId="urn:microsoft.com/office/officeart/2005/8/layout/hList1"/>
    <dgm:cxn modelId="{D3B61355-6493-4EFC-A685-31759A9B4E83}" srcId="{A789976D-D9F7-4CAE-A0FA-57AD5327459D}" destId="{70BC5A03-288E-48D7-A7AF-026010DFB491}" srcOrd="1" destOrd="0" parTransId="{685A4EF7-EF73-4CA1-8918-C4C5C00A6561}" sibTransId="{DBA16304-5C3F-42A1-B74E-A6BD0AF4036B}"/>
    <dgm:cxn modelId="{2986897A-7787-444F-B6C8-41F3823EF3C1}" srcId="{CF9055CF-8DEB-4A02-949A-DE72B6AC5D37}" destId="{082E8A29-955A-4C7C-A174-3E9DCD4DC89B}" srcOrd="0" destOrd="0" parTransId="{BA7938E6-8DFA-40B7-B4C4-EACC6D85FC31}" sibTransId="{C2176686-D23E-48EB-9D1B-1A1B46236638}"/>
    <dgm:cxn modelId="{557A8E82-73B0-438E-BF53-37B2517B62C1}" srcId="{0556DF01-8241-46B9-A9A7-696B425311D4}" destId="{919E62A1-5A0A-4430-8798-00D9CC1010CD}" srcOrd="1" destOrd="0" parTransId="{C708E678-58D2-4970-B650-EE7F3D0BF440}" sibTransId="{45F071CC-9CAD-4B7B-88DF-12512569ADB7}"/>
    <dgm:cxn modelId="{0A4D2C89-84AF-4087-AC7F-26E50ECCF356}" type="presOf" srcId="{775A1A75-C6CE-4C3D-A09A-9B9A71B94389}" destId="{F5439521-8C9F-42F4-BB47-CBF88C9A562D}" srcOrd="0" destOrd="0" presId="urn:microsoft.com/office/officeart/2005/8/layout/hList1"/>
    <dgm:cxn modelId="{67A03D8F-F327-4A9F-ABBC-1EB67EFD1ECB}" srcId="{082E8A29-955A-4C7C-A174-3E9DCD4DC89B}" destId="{23A0DE4A-FE92-496E-B335-3433CEFB74E9}" srcOrd="0" destOrd="0" parTransId="{68935D38-FEDC-4CD3-8002-43CB3944BEAF}" sibTransId="{55DF926D-029A-4E18-95C4-77A5A37CAE40}"/>
    <dgm:cxn modelId="{48416690-663C-484A-BB8B-02277D1C7A6A}" type="presOf" srcId="{082E8A29-955A-4C7C-A174-3E9DCD4DC89B}" destId="{57648F2B-9530-46E8-8F58-2294ACB18B98}" srcOrd="0" destOrd="0" presId="urn:microsoft.com/office/officeart/2005/8/layout/hList1"/>
    <dgm:cxn modelId="{DA24E693-3FBF-42A0-A6A1-1DBC2138FED4}" type="presOf" srcId="{A789976D-D9F7-4CAE-A0FA-57AD5327459D}" destId="{B2762319-A1FD-490B-89D0-718A61434EED}" srcOrd="0" destOrd="0" presId="urn:microsoft.com/office/officeart/2005/8/layout/hList1"/>
    <dgm:cxn modelId="{1B989898-344A-4752-96BD-2D27A06183D3}" type="presOf" srcId="{70BC5A03-288E-48D7-A7AF-026010DFB491}" destId="{4DAB2062-0521-4B53-8A97-213220A7F991}" srcOrd="0" destOrd="1" presId="urn:microsoft.com/office/officeart/2005/8/layout/hList1"/>
    <dgm:cxn modelId="{229F39A7-072B-4D8F-97D5-EFA7C3A43B06}" type="presOf" srcId="{919E62A1-5A0A-4430-8798-00D9CC1010CD}" destId="{C0508996-06C5-4E96-ACE1-6951E96BDCC9}" srcOrd="0" destOrd="1" presId="urn:microsoft.com/office/officeart/2005/8/layout/hList1"/>
    <dgm:cxn modelId="{A76240AD-13F6-40C0-BD9B-102D5EC0AE51}" srcId="{CF9055CF-8DEB-4A02-949A-DE72B6AC5D37}" destId="{E5E95E82-EF79-43CA-AA86-43B0E1CBCD3F}" srcOrd="3" destOrd="0" parTransId="{FD76A3AE-1B6C-45A0-8E84-63160283749F}" sibTransId="{BF76010C-5523-4E13-B3E7-886DCE6AEBD4}"/>
    <dgm:cxn modelId="{32CE6CAE-0DF4-4275-87A8-081B9E9953EF}" type="presOf" srcId="{0B2A8648-A1C4-48AC-B254-D9846B5AF15D}" destId="{22DBAEEB-CD07-4F46-AE9E-D9F56E20E4A8}" srcOrd="0" destOrd="1" presId="urn:microsoft.com/office/officeart/2005/8/layout/hList1"/>
    <dgm:cxn modelId="{E3F7BCB8-7BC6-437E-87B7-F6F125C7200A}" srcId="{CF9055CF-8DEB-4A02-949A-DE72B6AC5D37}" destId="{EF2B91B6-6F0A-4365-9672-0E2C5B6A7701}" srcOrd="6" destOrd="0" parTransId="{F334A227-11D2-4FB9-BC43-0C9BEAE5E9C1}" sibTransId="{1F4D1F9D-A6BA-495E-A8EE-8A732A551435}"/>
    <dgm:cxn modelId="{F9E512BF-1D4D-43E8-A4B8-593F657AE70C}" srcId="{E5E95E82-EF79-43CA-AA86-43B0E1CBCD3F}" destId="{775A1A75-C6CE-4C3D-A09A-9B9A71B94389}" srcOrd="0" destOrd="0" parTransId="{D4C4551D-5E2A-434E-BB45-FC2AB13C3AC9}" sibTransId="{0B8A0F3F-0529-4755-9646-AA52B5EABC67}"/>
    <dgm:cxn modelId="{B3167FC5-81D4-4AEE-B8F9-D46C505E11B2}" srcId="{A789976D-D9F7-4CAE-A0FA-57AD5327459D}"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2681E2CA-FB70-4E05-9FE1-6749B1554AA7}" type="presOf" srcId="{23A0DE4A-FE92-496E-B335-3433CEFB74E9}" destId="{21128288-DB21-4567-814A-FD43921EC1E1}" srcOrd="0" destOrd="0" presId="urn:microsoft.com/office/officeart/2005/8/layout/hList1"/>
    <dgm:cxn modelId="{099726CD-4BF3-4EAC-A7B8-803AD7BA2742}" type="presOf" srcId="{37A7C994-CC74-44DD-8777-ED6736B35821}" destId="{C0508996-06C5-4E96-ACE1-6951E96BDCC9}" srcOrd="0" destOrd="0" presId="urn:microsoft.com/office/officeart/2005/8/layout/hList1"/>
    <dgm:cxn modelId="{6A8146D3-4BE4-42C7-9A3D-95FD58CADA72}" srcId="{6D0E5D9F-7263-4526-A227-51301233F549}" destId="{30FF9F33-11F2-4729-A62E-AD56E0B488E1}" srcOrd="0" destOrd="0" parTransId="{81138DFC-17A7-4DF7-8364-1121FADE1C15}" sibTransId="{675143FB-DE1F-4C5B-B9AC-65C5C17452EB}"/>
    <dgm:cxn modelId="{56A004DE-03D7-4EE0-9692-19811484F009}" type="presOf" srcId="{010F7425-1081-46EA-BC6D-7D7F7133B2F3}" destId="{4DAB2062-0521-4B53-8A97-213220A7F991}" srcOrd="0" destOrd="0" presId="urn:microsoft.com/office/officeart/2005/8/layout/hList1"/>
    <dgm:cxn modelId="{3C41F2E0-4620-40B4-9857-68872B278EFB}" srcId="{B6E26FFC-9977-4BBC-BEC7-3D6B63754E52}" destId="{CBCC21F5-552F-4D39-812E-6FCD4A366F58}" srcOrd="0" destOrd="0" parTransId="{4A973A1C-85F1-4969-A536-D29940229E2C}" sibTransId="{3640B940-6901-481F-ADF7-6B77DEEED764}"/>
    <dgm:cxn modelId="{BC96E9EF-4BD6-4E68-B760-B314BF1439DF}" srcId="{0556DF01-8241-46B9-A9A7-696B425311D4}" destId="{37F00558-8DBC-4C85-90CB-80E0992BAFAA}" srcOrd="2" destOrd="0" parTransId="{B22A518F-F8CF-4271-A1E5-B35A8B9ADE05}" sibTransId="{D21914F0-928C-481F-9A77-ED448CFE9C13}"/>
    <dgm:cxn modelId="{DB4DB028-BADE-4CF8-BAE1-B13BF76CB704}" type="presParOf" srcId="{68443B14-8357-4598-A157-1E0AB8D42E4B}" destId="{DBD18AE2-90B0-4266-A6A9-85886103FFC3}" srcOrd="0" destOrd="0" presId="urn:microsoft.com/office/officeart/2005/8/layout/hList1"/>
    <dgm:cxn modelId="{D4A0F6D5-534C-443F-BC7A-67C4B0C16F5B}" type="presParOf" srcId="{DBD18AE2-90B0-4266-A6A9-85886103FFC3}" destId="{57648F2B-9530-46E8-8F58-2294ACB18B98}" srcOrd="0" destOrd="0" presId="urn:microsoft.com/office/officeart/2005/8/layout/hList1"/>
    <dgm:cxn modelId="{BE1111B0-BFE7-4F2C-A3C3-7583A77A9E3A}" type="presParOf" srcId="{DBD18AE2-90B0-4266-A6A9-85886103FFC3}" destId="{21128288-DB21-4567-814A-FD43921EC1E1}" srcOrd="1" destOrd="0" presId="urn:microsoft.com/office/officeart/2005/8/layout/hList1"/>
    <dgm:cxn modelId="{41375B2F-971A-415B-B955-917EB96F8689}" type="presParOf" srcId="{68443B14-8357-4598-A157-1E0AB8D42E4B}" destId="{D67C0570-B9C4-4D36-9846-35EC8231A6E9}" srcOrd="1" destOrd="0" presId="urn:microsoft.com/office/officeart/2005/8/layout/hList1"/>
    <dgm:cxn modelId="{6419437C-16B6-4DD5-8327-B6501142B4F2}" type="presParOf" srcId="{68443B14-8357-4598-A157-1E0AB8D42E4B}" destId="{A4305E52-10CA-4AF7-8F06-0BC9C2DFE9E6}" srcOrd="2" destOrd="0" presId="urn:microsoft.com/office/officeart/2005/8/layout/hList1"/>
    <dgm:cxn modelId="{F55128FA-9505-4834-84FF-48637AE0834F}" type="presParOf" srcId="{A4305E52-10CA-4AF7-8F06-0BC9C2DFE9E6}" destId="{BEEAC373-8D24-46A1-8F25-48D9280E0B30}" srcOrd="0" destOrd="0" presId="urn:microsoft.com/office/officeart/2005/8/layout/hList1"/>
    <dgm:cxn modelId="{CEE5D93E-200E-44CD-A7DE-ECF4A7EAAF81}" type="presParOf" srcId="{A4305E52-10CA-4AF7-8F06-0BC9C2DFE9E6}" destId="{22DBAEEB-CD07-4F46-AE9E-D9F56E20E4A8}" srcOrd="1" destOrd="0" presId="urn:microsoft.com/office/officeart/2005/8/layout/hList1"/>
    <dgm:cxn modelId="{3A7F247B-1547-481A-A41C-3671872C8581}" type="presParOf" srcId="{68443B14-8357-4598-A157-1E0AB8D42E4B}" destId="{7D002366-4002-4686-95F9-1B2DEC553937}" srcOrd="3" destOrd="0" presId="urn:microsoft.com/office/officeart/2005/8/layout/hList1"/>
    <dgm:cxn modelId="{6B3BCD78-DE8A-41BF-AA3D-905A7682D091}" type="presParOf" srcId="{68443B14-8357-4598-A157-1E0AB8D42E4B}" destId="{9922BE7E-E6E2-40F5-AE17-BF96B325CA02}" srcOrd="4" destOrd="0" presId="urn:microsoft.com/office/officeart/2005/8/layout/hList1"/>
    <dgm:cxn modelId="{4DAED814-99AC-41A7-A290-AD041CD20DBA}" type="presParOf" srcId="{9922BE7E-E6E2-40F5-AE17-BF96B325CA02}" destId="{3A1F93BF-07F6-4D52-ADA9-8BB3478BC0A0}" srcOrd="0" destOrd="0" presId="urn:microsoft.com/office/officeart/2005/8/layout/hList1"/>
    <dgm:cxn modelId="{BE532965-F56B-47C9-B748-34E7832882D5}" type="presParOf" srcId="{9922BE7E-E6E2-40F5-AE17-BF96B325CA02}" destId="{69B3D3AF-F358-429C-9782-F1EF33A1BFA2}" srcOrd="1" destOrd="0" presId="urn:microsoft.com/office/officeart/2005/8/layout/hList1"/>
    <dgm:cxn modelId="{F41D1A68-6DBF-407E-9DC6-50F13588765E}" type="presParOf" srcId="{68443B14-8357-4598-A157-1E0AB8D42E4B}" destId="{6288EE29-EC8F-4166-A071-29C5DE3F9809}" srcOrd="5" destOrd="0" presId="urn:microsoft.com/office/officeart/2005/8/layout/hList1"/>
    <dgm:cxn modelId="{1310D27F-7CA6-4AF9-A292-D69FD8290B37}" type="presParOf" srcId="{68443B14-8357-4598-A157-1E0AB8D42E4B}" destId="{48ABACA0-D4E0-4B60-89F7-FA930515C84D}" srcOrd="6" destOrd="0" presId="urn:microsoft.com/office/officeart/2005/8/layout/hList1"/>
    <dgm:cxn modelId="{D62BF921-7C34-440D-B66C-D62ED0B4D486}" type="presParOf" srcId="{48ABACA0-D4E0-4B60-89F7-FA930515C84D}" destId="{75606C84-D441-41D7-A330-CE5244395508}" srcOrd="0" destOrd="0" presId="urn:microsoft.com/office/officeart/2005/8/layout/hList1"/>
    <dgm:cxn modelId="{D10D10BE-386F-4537-BF03-D69AAD739AD4}" type="presParOf" srcId="{48ABACA0-D4E0-4B60-89F7-FA930515C84D}" destId="{F5439521-8C9F-42F4-BB47-CBF88C9A562D}" srcOrd="1" destOrd="0" presId="urn:microsoft.com/office/officeart/2005/8/layout/hList1"/>
    <dgm:cxn modelId="{C77EA59D-9954-4655-93C9-A9257FC135F4}" type="presParOf" srcId="{68443B14-8357-4598-A157-1E0AB8D42E4B}" destId="{5C201B50-097C-4D67-A19C-2A1980159455}" srcOrd="7" destOrd="0" presId="urn:microsoft.com/office/officeart/2005/8/layout/hList1"/>
    <dgm:cxn modelId="{246DA1BE-3209-4747-9AA3-DF1F4A009DF3}" type="presParOf" srcId="{68443B14-8357-4598-A157-1E0AB8D42E4B}" destId="{55E52EFC-D787-46A2-A753-EED159CAE47D}" srcOrd="8" destOrd="0" presId="urn:microsoft.com/office/officeart/2005/8/layout/hList1"/>
    <dgm:cxn modelId="{41176255-D1FE-40A2-9A7C-6D0F085C43ED}" type="presParOf" srcId="{55E52EFC-D787-46A2-A753-EED159CAE47D}" destId="{184AE719-47DF-4D8D-97CB-2ECB9DE8A3CB}" srcOrd="0" destOrd="0" presId="urn:microsoft.com/office/officeart/2005/8/layout/hList1"/>
    <dgm:cxn modelId="{35C9FF1C-1B97-4F45-8DAC-E18D5C196A1C}" type="presParOf" srcId="{55E52EFC-D787-46A2-A753-EED159CAE47D}" destId="{C0508996-06C5-4E96-ACE1-6951E96BDCC9}" srcOrd="1" destOrd="0" presId="urn:microsoft.com/office/officeart/2005/8/layout/hList1"/>
    <dgm:cxn modelId="{D3F56130-7B4C-41B7-822C-87D7D3EDC4EF}" type="presParOf" srcId="{68443B14-8357-4598-A157-1E0AB8D42E4B}" destId="{2E2AC344-EEA9-4A04-9092-15A4FFE72E3F}" srcOrd="9" destOrd="0" presId="urn:microsoft.com/office/officeart/2005/8/layout/hList1"/>
    <dgm:cxn modelId="{36578B14-80D0-4424-9BAE-9BB0B2AEEA2D}" type="presParOf" srcId="{68443B14-8357-4598-A157-1E0AB8D42E4B}" destId="{819F734D-B7CF-4319-9F64-6231E46D27AB}" srcOrd="10" destOrd="0" presId="urn:microsoft.com/office/officeart/2005/8/layout/hList1"/>
    <dgm:cxn modelId="{0B183C2A-88CA-4559-91ED-7213ED9A022D}" type="presParOf" srcId="{819F734D-B7CF-4319-9F64-6231E46D27AB}" destId="{B2762319-A1FD-490B-89D0-718A61434EED}" srcOrd="0" destOrd="0" presId="urn:microsoft.com/office/officeart/2005/8/layout/hList1"/>
    <dgm:cxn modelId="{07603BA8-910D-4F74-87E1-060CA0773E48}" type="presParOf" srcId="{819F734D-B7CF-4319-9F64-6231E46D27AB}" destId="{4DAB2062-0521-4B53-8A97-213220A7F991}" srcOrd="1" destOrd="0" presId="urn:microsoft.com/office/officeart/2005/8/layout/hList1"/>
    <dgm:cxn modelId="{4FE96E4D-270B-4647-9E78-5E3C37B9ADBF}" type="presParOf" srcId="{68443B14-8357-4598-A157-1E0AB8D42E4B}" destId="{29506F24-874E-45E9-91DD-57D0F7E443E7}" srcOrd="11" destOrd="0" presId="urn:microsoft.com/office/officeart/2005/8/layout/hList1"/>
    <dgm:cxn modelId="{052D2AE5-2C43-4E92-8F89-A1EAD2876DCF}" type="presParOf" srcId="{68443B14-8357-4598-A157-1E0AB8D42E4B}" destId="{4C207B0C-D43A-4A45-A4D0-EB44BF4F25EB}" srcOrd="12" destOrd="0" presId="urn:microsoft.com/office/officeart/2005/8/layout/hList1"/>
    <dgm:cxn modelId="{31B90C69-A86B-40C9-9E87-A1CAA3A36E20}" type="presParOf" srcId="{4C207B0C-D43A-4A45-A4D0-EB44BF4F25EB}" destId="{6C65B53E-6BDE-4EEE-A70B-6395ABEF16C8}" srcOrd="0" destOrd="0" presId="urn:microsoft.com/office/officeart/2005/8/layout/hList1"/>
    <dgm:cxn modelId="{08D06FB1-5072-46F0-9DBB-035858116F97}" type="presParOf" srcId="{4C207B0C-D43A-4A45-A4D0-EB44BF4F25EB}" destId="{CBAA222E-6236-476E-A397-F41E5F0819F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1100" dirty="0"/>
            <a:t>I. Starter</a:t>
          </a:r>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t>II. Compréhension globale</a:t>
          </a:r>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dgm:t>
        <a:bodyPr/>
        <a:lstStyle/>
        <a:p>
          <a:r>
            <a:rPr lang="fr-FR" sz="1100" dirty="0"/>
            <a:t>III. Compréhension détaillée</a:t>
          </a:r>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dgm:t>
        <a:bodyPr/>
        <a:lstStyle/>
        <a:p>
          <a:r>
            <a:rPr lang="fr-FR" sz="1100" dirty="0"/>
            <a:t>IV. Vocabulaire</a:t>
          </a:r>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dgm:t>
        <a:bodyPr/>
        <a:lstStyle/>
        <a:p>
          <a:r>
            <a:rPr lang="fr-FR" sz="1100" dirty="0"/>
            <a:t>V. Grammaire</a:t>
          </a:r>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dgm:t>
        <a:bodyPr/>
        <a:lstStyle/>
        <a:p>
          <a:r>
            <a:rPr lang="fr-FR" sz="1100" dirty="0"/>
            <a:t>VI. Phonétique</a:t>
          </a:r>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dgm:t>
        <a:bodyPr/>
        <a:lstStyle/>
        <a:p>
          <a:r>
            <a:rPr lang="fr-FR" sz="1100" dirty="0"/>
            <a:t>VII. Production</a:t>
          </a:r>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FD7833BC-2244-46D3-B308-E0E07D8422C8}">
      <dgm:prSet phldrT="[Texte]" custT="1"/>
      <dgm:spPr/>
      <dgm:t>
        <a:bodyPr/>
        <a:lstStyle/>
        <a:p>
          <a:r>
            <a:rPr lang="fr-FR" sz="1100" dirty="0"/>
            <a:t>VIII. Activités en ligne</a:t>
          </a:r>
        </a:p>
      </dgm:t>
    </dgm:pt>
    <dgm:pt modelId="{6671F57B-D3FB-4102-918A-25BB639EC607}" type="parTrans" cxnId="{A92D9AD4-455C-4882-803E-895DE65FFE4A}">
      <dgm:prSet/>
      <dgm:spPr/>
      <dgm:t>
        <a:bodyPr/>
        <a:lstStyle/>
        <a:p>
          <a:endParaRPr lang="fr-FR" sz="1100"/>
        </a:p>
      </dgm:t>
    </dgm:pt>
    <dgm:pt modelId="{A4DDE8F4-F496-4217-96C8-737A06DAE48D}" type="sibTrans" cxnId="{A92D9AD4-455C-4882-803E-895DE65FFE4A}">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14711"/>
          <a:ext cx="10386831" cy="6715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Do you have your:</a:t>
          </a:r>
        </a:p>
      </dsp:txBody>
      <dsp:txXfrm>
        <a:off x="32784" y="47495"/>
        <a:ext cx="10321263" cy="606012"/>
      </dsp:txXfrm>
    </dsp:sp>
    <dsp:sp modelId="{28C096D3-B5F3-4D00-AFDF-908FC9029D5F}">
      <dsp:nvSpPr>
        <dsp:cNvPr id="0" name=""/>
        <dsp:cNvSpPr/>
      </dsp:nvSpPr>
      <dsp:spPr>
        <a:xfrm>
          <a:off x="0" y="686291"/>
          <a:ext cx="10386831"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Pens?</a:t>
          </a:r>
        </a:p>
        <a:p>
          <a:pPr marL="228600" lvl="1" indent="-228600" algn="l" defTabSz="977900">
            <a:lnSpc>
              <a:spcPct val="90000"/>
            </a:lnSpc>
            <a:spcBef>
              <a:spcPct val="0"/>
            </a:spcBef>
            <a:spcAft>
              <a:spcPct val="20000"/>
            </a:spcAft>
            <a:buChar char="•"/>
          </a:pPr>
          <a:r>
            <a:rPr lang="en-US" sz="2200" kern="1200"/>
            <a:t>Textbook/ workbook?</a:t>
          </a:r>
        </a:p>
        <a:p>
          <a:pPr marL="228600" lvl="1" indent="-228600" algn="l" defTabSz="977900">
            <a:lnSpc>
              <a:spcPct val="90000"/>
            </a:lnSpc>
            <a:spcBef>
              <a:spcPct val="0"/>
            </a:spcBef>
            <a:spcAft>
              <a:spcPct val="20000"/>
            </a:spcAft>
            <a:buChar char="•"/>
          </a:pPr>
          <a:r>
            <a:rPr lang="en-US" sz="2200" kern="1200"/>
            <a:t>Devices?</a:t>
          </a:r>
        </a:p>
        <a:p>
          <a:pPr marL="228600" lvl="1" indent="-228600" algn="l" defTabSz="977900">
            <a:lnSpc>
              <a:spcPct val="90000"/>
            </a:lnSpc>
            <a:spcBef>
              <a:spcPct val="0"/>
            </a:spcBef>
            <a:spcAft>
              <a:spcPct val="20000"/>
            </a:spcAft>
            <a:buChar char="•"/>
          </a:pPr>
          <a:r>
            <a:rPr lang="en-US" sz="2200" kern="1200"/>
            <a:t>Water?</a:t>
          </a:r>
        </a:p>
      </dsp:txBody>
      <dsp:txXfrm>
        <a:off x="0" y="686291"/>
        <a:ext cx="10386831" cy="1506960"/>
      </dsp:txXfrm>
    </dsp:sp>
    <dsp:sp modelId="{0D493520-50A0-4EE6-BEC2-DCC2534E4367}">
      <dsp:nvSpPr>
        <dsp:cNvPr id="0" name=""/>
        <dsp:cNvSpPr/>
      </dsp:nvSpPr>
      <dsp:spPr>
        <a:xfrm>
          <a:off x="0" y="2193251"/>
          <a:ext cx="10386831" cy="671580"/>
        </a:xfrm>
        <a:prstGeom prst="round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Put everything else in your locker now. </a:t>
          </a:r>
        </a:p>
      </dsp:txBody>
      <dsp:txXfrm>
        <a:off x="32784" y="2226035"/>
        <a:ext cx="10321263" cy="606012"/>
      </dsp:txXfrm>
    </dsp:sp>
    <dsp:sp modelId="{1C3F512B-3C0C-4B14-91A1-9AC3F1E9968C}">
      <dsp:nvSpPr>
        <dsp:cNvPr id="0" name=""/>
        <dsp:cNvSpPr/>
      </dsp:nvSpPr>
      <dsp:spPr>
        <a:xfrm>
          <a:off x="0" y="2945471"/>
          <a:ext cx="10386831" cy="67158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When you are done, sit down and show me you are ready to learn! </a:t>
          </a:r>
        </a:p>
      </dsp:txBody>
      <dsp:txXfrm>
        <a:off x="32784" y="2978255"/>
        <a:ext cx="10321263" cy="6060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1EEBC-4E1C-4302-A45A-F67803107DB7}">
      <dsp:nvSpPr>
        <dsp:cNvPr id="0" name=""/>
        <dsp:cNvSpPr/>
      </dsp:nvSpPr>
      <dsp:spPr>
        <a:xfrm>
          <a:off x="0" y="554679"/>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t>1. m’appelle/ Mark. / Je -</a:t>
          </a:r>
          <a:endParaRPr lang="en-US" sz="3100" kern="1200" dirty="0"/>
        </a:p>
      </dsp:txBody>
      <dsp:txXfrm>
        <a:off x="36296" y="590975"/>
        <a:ext cx="4830644" cy="670943"/>
      </dsp:txXfrm>
    </dsp:sp>
    <dsp:sp modelId="{57BF2989-D198-44B8-B58F-00F5F326E88D}">
      <dsp:nvSpPr>
        <dsp:cNvPr id="0" name=""/>
        <dsp:cNvSpPr/>
      </dsp:nvSpPr>
      <dsp:spPr>
        <a:xfrm>
          <a:off x="0" y="1387494"/>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a:t>2. Il/ Luc/s’appelle -</a:t>
          </a:r>
          <a:endParaRPr lang="en-US" sz="3100" kern="1200"/>
        </a:p>
      </dsp:txBody>
      <dsp:txXfrm>
        <a:off x="36296" y="1423790"/>
        <a:ext cx="4830644" cy="670943"/>
      </dsp:txXfrm>
    </dsp:sp>
    <dsp:sp modelId="{C0260027-98C9-459E-886F-97DDEBCB1F76}">
      <dsp:nvSpPr>
        <dsp:cNvPr id="0" name=""/>
        <dsp:cNvSpPr/>
      </dsp:nvSpPr>
      <dsp:spPr>
        <a:xfrm>
          <a:off x="0" y="2220309"/>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a:t>3. Amélie. / Elle/ s’appelle -</a:t>
          </a:r>
          <a:endParaRPr lang="en-US" sz="3100" kern="1200"/>
        </a:p>
      </dsp:txBody>
      <dsp:txXfrm>
        <a:off x="36296" y="2256605"/>
        <a:ext cx="4830644" cy="670943"/>
      </dsp:txXfrm>
    </dsp:sp>
    <dsp:sp modelId="{C8B44C47-B41D-423D-A723-7499E8820801}">
      <dsp:nvSpPr>
        <dsp:cNvPr id="0" name=""/>
        <dsp:cNvSpPr/>
      </dsp:nvSpPr>
      <dsp:spPr>
        <a:xfrm>
          <a:off x="0" y="3053124"/>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a:t>4. t’appelles/comment/Tu/ ? </a:t>
          </a:r>
          <a:endParaRPr lang="en-US" sz="3100" kern="1200"/>
        </a:p>
      </dsp:txBody>
      <dsp:txXfrm>
        <a:off x="36296" y="3089420"/>
        <a:ext cx="4830644" cy="67094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34A05-9917-4005-94F8-87DD3F741985}">
      <dsp:nvSpPr>
        <dsp:cNvPr id="0" name=""/>
        <dsp:cNvSpPr/>
      </dsp:nvSpPr>
      <dsp:spPr>
        <a:xfrm>
          <a:off x="0" y="0"/>
          <a:ext cx="2137500"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rtlCol="0" anchor="ctr" anchorCtr="0">
          <a:noAutofit/>
        </a:bodyPr>
        <a:lstStyle/>
        <a:p>
          <a:pPr marL="0" lvl="0" indent="0" algn="ctr" defTabSz="933450" rtl="0">
            <a:lnSpc>
              <a:spcPct val="90000"/>
            </a:lnSpc>
            <a:spcBef>
              <a:spcPct val="0"/>
            </a:spcBef>
            <a:spcAft>
              <a:spcPct val="35000"/>
            </a:spcAft>
            <a:buNone/>
          </a:pPr>
          <a:r>
            <a:rPr lang="fr-FR" sz="2100" b="1" kern="1200" noProof="0" dirty="0"/>
            <a:t>Communication</a:t>
          </a:r>
        </a:p>
        <a:p>
          <a:pPr marL="0" lvl="0" indent="0" algn="ctr" defTabSz="933450" rtl="0">
            <a:lnSpc>
              <a:spcPct val="90000"/>
            </a:lnSpc>
            <a:spcBef>
              <a:spcPct val="0"/>
            </a:spcBef>
            <a:spcAft>
              <a:spcPct val="35000"/>
            </a:spcAft>
            <a:buNone/>
          </a:pPr>
          <a:r>
            <a:rPr lang="fr-FR" sz="1600" b="0" kern="1200" noProof="0" dirty="0"/>
            <a:t>- Saluer</a:t>
          </a:r>
        </a:p>
        <a:p>
          <a:pPr marL="0" lvl="0" indent="0" algn="ctr" defTabSz="933450" rtl="0">
            <a:lnSpc>
              <a:spcPct val="90000"/>
            </a:lnSpc>
            <a:spcBef>
              <a:spcPct val="0"/>
            </a:spcBef>
            <a:spcAft>
              <a:spcPct val="35000"/>
            </a:spcAft>
            <a:buNone/>
          </a:pPr>
          <a:r>
            <a:rPr lang="fr-FR" sz="1600" b="0" kern="1200" noProof="0" dirty="0"/>
            <a:t>- Dire son nom</a:t>
          </a:r>
        </a:p>
        <a:p>
          <a:pPr marL="0" lvl="0" indent="0" algn="ctr" defTabSz="933450" rtl="0">
            <a:lnSpc>
              <a:spcPct val="90000"/>
            </a:lnSpc>
            <a:spcBef>
              <a:spcPct val="0"/>
            </a:spcBef>
            <a:spcAft>
              <a:spcPct val="35000"/>
            </a:spcAft>
            <a:buNone/>
          </a:pPr>
          <a:r>
            <a:rPr lang="fr-FR" sz="1600" b="0" kern="1200" noProof="0" dirty="0"/>
            <a:t>- Demander le nom</a:t>
          </a:r>
        </a:p>
      </dsp:txBody>
      <dsp:txXfrm>
        <a:off x="0" y="1057910"/>
        <a:ext cx="2137500" cy="1057910"/>
      </dsp:txXfrm>
    </dsp:sp>
    <dsp:sp modelId="{58659876-9F73-4F70-83CB-16E4C9A112FC}">
      <dsp:nvSpPr>
        <dsp:cNvPr id="0" name=""/>
        <dsp:cNvSpPr/>
      </dsp:nvSpPr>
      <dsp:spPr>
        <a:xfrm>
          <a:off x="628394" y="158686"/>
          <a:ext cx="880710" cy="880710"/>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2859561-4C40-474F-B39B-EAFCBBA049A0}">
      <dsp:nvSpPr>
        <dsp:cNvPr id="0" name=""/>
        <dsp:cNvSpPr/>
      </dsp:nvSpPr>
      <dsp:spPr>
        <a:xfrm>
          <a:off x="2201625" y="0"/>
          <a:ext cx="2137500"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Vocabulaire</a:t>
          </a:r>
        </a:p>
      </dsp:txBody>
      <dsp:txXfrm>
        <a:off x="2201625" y="1057910"/>
        <a:ext cx="2137500" cy="1057910"/>
      </dsp:txXfrm>
    </dsp:sp>
    <dsp:sp modelId="{279DFE09-28EE-48A2-B192-FFEC93ADF17D}">
      <dsp:nvSpPr>
        <dsp:cNvPr id="0" name=""/>
        <dsp:cNvSpPr/>
      </dsp:nvSpPr>
      <dsp:spPr>
        <a:xfrm>
          <a:off x="2830019" y="158686"/>
          <a:ext cx="880710" cy="880710"/>
        </a:xfrm>
        <a:prstGeom prst="ellipse">
          <a:avLst/>
        </a:prstGeom>
        <a:blipFill>
          <a:blip xmlns:r="http://schemas.openxmlformats.org/officeDocument/2006/relationships" r:embed="rId3"/>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4403250" y="0"/>
          <a:ext cx="2137500"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ctr" anchorCtr="0">
          <a:noAutofit/>
        </a:bodyPr>
        <a:lstStyle/>
        <a:p>
          <a:pPr marL="0" lvl="0" indent="0" algn="ctr" defTabSz="1066800" rtl="0">
            <a:lnSpc>
              <a:spcPct val="90000"/>
            </a:lnSpc>
            <a:spcBef>
              <a:spcPct val="0"/>
            </a:spcBef>
            <a:spcAft>
              <a:spcPct val="35000"/>
            </a:spcAft>
            <a:buNone/>
          </a:pPr>
          <a:r>
            <a:rPr lang="fr-FR" sz="2400" b="1" kern="1200" noProof="0" dirty="0"/>
            <a:t>Grammaire</a:t>
          </a:r>
          <a:br>
            <a:rPr lang="fr-FR" sz="2400" b="1" kern="1200" noProof="0" dirty="0"/>
          </a:br>
          <a:r>
            <a:rPr lang="fr-FR" sz="1600" b="0" kern="1200" noProof="0" dirty="0"/>
            <a:t>- Les pronoms sujet</a:t>
          </a:r>
        </a:p>
        <a:p>
          <a:pPr marL="0" lvl="0" indent="0" algn="ctr" defTabSz="1066800" rtl="0">
            <a:lnSpc>
              <a:spcPct val="90000"/>
            </a:lnSpc>
            <a:spcBef>
              <a:spcPct val="0"/>
            </a:spcBef>
            <a:spcAft>
              <a:spcPct val="35000"/>
            </a:spcAft>
            <a:buNone/>
          </a:pPr>
          <a:r>
            <a:rPr lang="fr-FR" sz="1600" b="0" kern="1200" noProof="0" dirty="0"/>
            <a:t>- Verbe s’appeler</a:t>
          </a:r>
        </a:p>
      </dsp:txBody>
      <dsp:txXfrm>
        <a:off x="4403250" y="1057910"/>
        <a:ext cx="2137500"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4"/>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9F2A5F0-7CD1-4123-B863-65900D7CC430}">
      <dsp:nvSpPr>
        <dsp:cNvPr id="0" name=""/>
        <dsp:cNvSpPr/>
      </dsp:nvSpPr>
      <dsp:spPr>
        <a:xfrm>
          <a:off x="6598697" y="0"/>
          <a:ext cx="2137500" cy="2644775"/>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ctr" anchorCtr="0">
          <a:noAutofit/>
        </a:bodyPr>
        <a:lstStyle/>
        <a:p>
          <a:pPr marL="0" lvl="0" indent="0" algn="ctr" defTabSz="800100" rtl="0">
            <a:lnSpc>
              <a:spcPct val="90000"/>
            </a:lnSpc>
            <a:spcBef>
              <a:spcPct val="0"/>
            </a:spcBef>
            <a:spcAft>
              <a:spcPct val="35000"/>
            </a:spcAft>
            <a:buNone/>
          </a:pPr>
          <a:r>
            <a:rPr lang="fr-FR" sz="1800" b="1" kern="1200" noProof="0" dirty="0"/>
            <a:t>Phonétique</a:t>
          </a:r>
          <a:endParaRPr lang="fr-FR" sz="1300" b="1" kern="1200" noProof="0" dirty="0"/>
        </a:p>
        <a:p>
          <a:pPr marL="0" lvl="0" indent="0" algn="ctr" defTabSz="800100" rtl="0">
            <a:lnSpc>
              <a:spcPct val="90000"/>
            </a:lnSpc>
            <a:spcBef>
              <a:spcPct val="0"/>
            </a:spcBef>
            <a:spcAft>
              <a:spcPct val="35000"/>
            </a:spcAft>
            <a:buNone/>
          </a:pPr>
          <a:r>
            <a:rPr lang="fr-FR" sz="1400" b="0" kern="1200" noProof="0" dirty="0"/>
            <a:t>- Consonnes muettes en fin de verbe</a:t>
          </a:r>
        </a:p>
        <a:p>
          <a:pPr marL="0" lvl="0" indent="0" algn="ctr" defTabSz="800100" rtl="0">
            <a:lnSpc>
              <a:spcPct val="90000"/>
            </a:lnSpc>
            <a:spcBef>
              <a:spcPct val="0"/>
            </a:spcBef>
            <a:spcAft>
              <a:spcPct val="35000"/>
            </a:spcAft>
            <a:buNone/>
          </a:pPr>
          <a:r>
            <a:rPr lang="fr-FR" sz="1400" b="0" kern="1200" noProof="0" dirty="0"/>
            <a:t>- Liaisons</a:t>
          </a:r>
        </a:p>
      </dsp:txBody>
      <dsp:txXfrm>
        <a:off x="6598697" y="1057910"/>
        <a:ext cx="2137500" cy="1057910"/>
      </dsp:txXfrm>
    </dsp:sp>
    <dsp:sp modelId="{AAA72936-24EE-441D-B947-9946DAB89182}">
      <dsp:nvSpPr>
        <dsp:cNvPr id="0" name=""/>
        <dsp:cNvSpPr/>
      </dsp:nvSpPr>
      <dsp:spPr>
        <a:xfrm>
          <a:off x="7233269" y="158686"/>
          <a:ext cx="880710" cy="880710"/>
        </a:xfrm>
        <a:prstGeom prst="ellipse">
          <a:avLst/>
        </a:prstGeom>
        <a:blipFill>
          <a:blip xmlns:r="http://schemas.openxmlformats.org/officeDocument/2006/relationships" r:embed="rId5"/>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8806500" y="0"/>
          <a:ext cx="2137500" cy="2644775"/>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La rentrée en France</a:t>
          </a:r>
        </a:p>
      </dsp:txBody>
      <dsp:txXfrm>
        <a:off x="8806500" y="1057910"/>
        <a:ext cx="2137500" cy="1057910"/>
      </dsp:txXfrm>
    </dsp:sp>
    <dsp:sp modelId="{6D76E5FF-7D2E-406A-B668-9F0EAFB414C8}">
      <dsp:nvSpPr>
        <dsp:cNvPr id="0" name=""/>
        <dsp:cNvSpPr/>
      </dsp:nvSpPr>
      <dsp:spPr>
        <a:xfrm>
          <a:off x="9434894" y="158686"/>
          <a:ext cx="880710" cy="880710"/>
        </a:xfrm>
        <a:prstGeom prst="ellipse">
          <a:avLst/>
        </a:prstGeom>
        <a:blipFill>
          <a:blip xmlns:r="http://schemas.openxmlformats.org/officeDocument/2006/relationships" r:embed="rId6"/>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248058"/>
          <a:ext cx="10128488" cy="39671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48F2B-9530-46E8-8F58-2294ACB18B98}">
      <dsp:nvSpPr>
        <dsp:cNvPr id="0" name=""/>
        <dsp:cNvSpPr/>
      </dsp:nvSpPr>
      <dsp:spPr>
        <a:xfrm>
          <a:off x="5152" y="550056"/>
          <a:ext cx="1528051" cy="61122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I</a:t>
          </a:r>
          <a:r>
            <a:rPr lang="fr-FR" sz="1400" kern="1200" noProof="0" dirty="0"/>
            <a:t>. </a:t>
          </a:r>
          <a:r>
            <a:rPr lang="fr-FR" sz="1400" b="1" kern="1200" noProof="0" dirty="0"/>
            <a:t>Starter</a:t>
          </a:r>
        </a:p>
      </dsp:txBody>
      <dsp:txXfrm>
        <a:off x="5152" y="550056"/>
        <a:ext cx="1528051" cy="611220"/>
      </dsp:txXfrm>
    </dsp:sp>
    <dsp:sp modelId="{21128288-DB21-4567-814A-FD43921EC1E1}">
      <dsp:nvSpPr>
        <dsp:cNvPr id="0" name=""/>
        <dsp:cNvSpPr/>
      </dsp:nvSpPr>
      <dsp:spPr>
        <a:xfrm>
          <a:off x="5152" y="1161277"/>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r>
            <a:rPr lang="fr-FR" sz="1400" kern="1200" noProof="0" dirty="0"/>
            <a:t>La rentrée en France</a:t>
          </a:r>
        </a:p>
      </dsp:txBody>
      <dsp:txXfrm>
        <a:off x="5152" y="1161277"/>
        <a:ext cx="1528051" cy="2810880"/>
      </dsp:txXfrm>
    </dsp:sp>
    <dsp:sp modelId="{BEEAC373-8D24-46A1-8F25-48D9280E0B30}">
      <dsp:nvSpPr>
        <dsp:cNvPr id="0" name=""/>
        <dsp:cNvSpPr/>
      </dsp:nvSpPr>
      <dsp:spPr>
        <a:xfrm>
          <a:off x="1747131" y="511253"/>
          <a:ext cx="1528051" cy="76643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II. Compréhension globale</a:t>
          </a:r>
        </a:p>
      </dsp:txBody>
      <dsp:txXfrm>
        <a:off x="1747131" y="511253"/>
        <a:ext cx="1528051" cy="766434"/>
      </dsp:txXfrm>
    </dsp:sp>
    <dsp:sp modelId="{22DBAEEB-CD07-4F46-AE9E-D9F56E20E4A8}">
      <dsp:nvSpPr>
        <dsp:cNvPr id="0" name=""/>
        <dsp:cNvSpPr/>
      </dsp:nvSpPr>
      <dsp:spPr>
        <a:xfrm>
          <a:off x="1747131" y="1200080"/>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r>
            <a:rPr lang="fr-FR" sz="1400" kern="1200" noProof="0" dirty="0"/>
            <a:t>Situation de communication</a:t>
          </a:r>
        </a:p>
        <a:p>
          <a:pPr marL="114300" lvl="1" indent="-114300" algn="l" defTabSz="622300" rtl="0">
            <a:lnSpc>
              <a:spcPct val="90000"/>
            </a:lnSpc>
            <a:spcBef>
              <a:spcPct val="0"/>
            </a:spcBef>
            <a:spcAft>
              <a:spcPct val="15000"/>
            </a:spcAft>
            <a:buChar char="•"/>
          </a:pPr>
          <a:r>
            <a:rPr lang="fr-FR" sz="1400" kern="1200" noProof="0" dirty="0"/>
            <a:t>Se présenter</a:t>
          </a:r>
        </a:p>
        <a:p>
          <a:pPr marL="114300" lvl="1" indent="-114300" algn="l" defTabSz="622300" rtl="0">
            <a:lnSpc>
              <a:spcPct val="90000"/>
            </a:lnSpc>
            <a:spcBef>
              <a:spcPct val="0"/>
            </a:spcBef>
            <a:spcAft>
              <a:spcPct val="15000"/>
            </a:spcAft>
            <a:buChar char="•"/>
          </a:pPr>
          <a:r>
            <a:rPr lang="fr-FR" sz="1400" kern="1200" noProof="0" dirty="0"/>
            <a:t>Présenter quelqu’un</a:t>
          </a:r>
        </a:p>
        <a:p>
          <a:pPr marL="114300" lvl="1" indent="-114300" algn="l" defTabSz="622300" rtl="0">
            <a:lnSpc>
              <a:spcPct val="90000"/>
            </a:lnSpc>
            <a:spcBef>
              <a:spcPct val="0"/>
            </a:spcBef>
            <a:spcAft>
              <a:spcPct val="15000"/>
            </a:spcAft>
            <a:buChar char="•"/>
          </a:pPr>
          <a:r>
            <a:rPr lang="fr-FR" sz="1400" kern="1200" noProof="0" dirty="0"/>
            <a:t>Saluer </a:t>
          </a:r>
        </a:p>
        <a:p>
          <a:pPr marL="114300" lvl="1" indent="-114300" algn="l" defTabSz="622300" rtl="0">
            <a:lnSpc>
              <a:spcPct val="90000"/>
            </a:lnSpc>
            <a:spcBef>
              <a:spcPct val="0"/>
            </a:spcBef>
            <a:spcAft>
              <a:spcPct val="15000"/>
            </a:spcAft>
            <a:buChar char="•"/>
          </a:pPr>
          <a:endParaRPr lang="fr-FR" sz="1400" kern="1200" noProof="0" dirty="0"/>
        </a:p>
      </dsp:txBody>
      <dsp:txXfrm>
        <a:off x="1747131" y="1200080"/>
        <a:ext cx="1528051" cy="2810880"/>
      </dsp:txXfrm>
    </dsp:sp>
    <dsp:sp modelId="{3A1F93BF-07F6-4D52-ADA9-8BB3478BC0A0}">
      <dsp:nvSpPr>
        <dsp:cNvPr id="0" name=""/>
        <dsp:cNvSpPr/>
      </dsp:nvSpPr>
      <dsp:spPr>
        <a:xfrm>
          <a:off x="3489110" y="550056"/>
          <a:ext cx="1528051" cy="61122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III. Compréhension détaillée</a:t>
          </a:r>
        </a:p>
      </dsp:txBody>
      <dsp:txXfrm>
        <a:off x="3489110" y="550056"/>
        <a:ext cx="1528051" cy="611220"/>
      </dsp:txXfrm>
    </dsp:sp>
    <dsp:sp modelId="{69B3D3AF-F358-429C-9782-F1EF33A1BFA2}">
      <dsp:nvSpPr>
        <dsp:cNvPr id="0" name=""/>
        <dsp:cNvSpPr/>
      </dsp:nvSpPr>
      <dsp:spPr>
        <a:xfrm>
          <a:off x="3489110" y="1161277"/>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r>
            <a:rPr lang="fr-FR" sz="1400" kern="1200" noProof="0" dirty="0"/>
            <a:t>Recherche des phrases clés </a:t>
          </a:r>
        </a:p>
      </dsp:txBody>
      <dsp:txXfrm>
        <a:off x="3489110" y="1161277"/>
        <a:ext cx="1528051" cy="2810880"/>
      </dsp:txXfrm>
    </dsp:sp>
    <dsp:sp modelId="{75606C84-D441-41D7-A330-CE5244395508}">
      <dsp:nvSpPr>
        <dsp:cNvPr id="0" name=""/>
        <dsp:cNvSpPr/>
      </dsp:nvSpPr>
      <dsp:spPr>
        <a:xfrm>
          <a:off x="5231089" y="550056"/>
          <a:ext cx="1528051" cy="61122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IV. Vocabulaire</a:t>
          </a:r>
        </a:p>
      </dsp:txBody>
      <dsp:txXfrm>
        <a:off x="5231089" y="550056"/>
        <a:ext cx="1528051" cy="611220"/>
      </dsp:txXfrm>
    </dsp:sp>
    <dsp:sp modelId="{F5439521-8C9F-42F4-BB47-CBF88C9A562D}">
      <dsp:nvSpPr>
        <dsp:cNvPr id="0" name=""/>
        <dsp:cNvSpPr/>
      </dsp:nvSpPr>
      <dsp:spPr>
        <a:xfrm>
          <a:off x="5231089" y="1161277"/>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endParaRPr lang="fr-FR" sz="1400" kern="1200" noProof="0" dirty="0"/>
        </a:p>
      </dsp:txBody>
      <dsp:txXfrm>
        <a:off x="5231089" y="1161277"/>
        <a:ext cx="1528051" cy="2810880"/>
      </dsp:txXfrm>
    </dsp:sp>
    <dsp:sp modelId="{184AE719-47DF-4D8D-97CB-2ECB9DE8A3CB}">
      <dsp:nvSpPr>
        <dsp:cNvPr id="0" name=""/>
        <dsp:cNvSpPr/>
      </dsp:nvSpPr>
      <dsp:spPr>
        <a:xfrm>
          <a:off x="6973068" y="550056"/>
          <a:ext cx="1528051" cy="61122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V. Grammaire</a:t>
          </a:r>
        </a:p>
      </dsp:txBody>
      <dsp:txXfrm>
        <a:off x="6973068" y="550056"/>
        <a:ext cx="1528051" cy="611220"/>
      </dsp:txXfrm>
    </dsp:sp>
    <dsp:sp modelId="{C0508996-06C5-4E96-ACE1-6951E96BDCC9}">
      <dsp:nvSpPr>
        <dsp:cNvPr id="0" name=""/>
        <dsp:cNvSpPr/>
      </dsp:nvSpPr>
      <dsp:spPr>
        <a:xfrm>
          <a:off x="6973068" y="1161277"/>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r>
            <a:rPr lang="fr-FR" sz="1400" kern="1200" noProof="0" dirty="0"/>
            <a:t>Les pronoms sujet</a:t>
          </a:r>
        </a:p>
        <a:p>
          <a:pPr marL="114300" lvl="1" indent="-114300" algn="l" defTabSz="622300" rtl="0">
            <a:lnSpc>
              <a:spcPct val="90000"/>
            </a:lnSpc>
            <a:spcBef>
              <a:spcPct val="0"/>
            </a:spcBef>
            <a:spcAft>
              <a:spcPct val="15000"/>
            </a:spcAft>
            <a:buChar char="•"/>
          </a:pPr>
          <a:r>
            <a:rPr lang="fr-FR" sz="1400" kern="1200" noProof="0" dirty="0"/>
            <a:t>Verbe s’appeler</a:t>
          </a:r>
        </a:p>
        <a:p>
          <a:pPr marL="114300" lvl="1" indent="-114300" algn="l" defTabSz="622300" rtl="0">
            <a:lnSpc>
              <a:spcPct val="90000"/>
            </a:lnSpc>
            <a:spcBef>
              <a:spcPct val="0"/>
            </a:spcBef>
            <a:spcAft>
              <a:spcPct val="15000"/>
            </a:spcAft>
            <a:buChar char="•"/>
          </a:pPr>
          <a:endParaRPr lang="fr-FR" sz="1400" kern="1200" noProof="0" dirty="0"/>
        </a:p>
      </dsp:txBody>
      <dsp:txXfrm>
        <a:off x="6973068" y="1161277"/>
        <a:ext cx="1528051" cy="2810880"/>
      </dsp:txXfrm>
    </dsp:sp>
    <dsp:sp modelId="{B2762319-A1FD-490B-89D0-718A61434EED}">
      <dsp:nvSpPr>
        <dsp:cNvPr id="0" name=""/>
        <dsp:cNvSpPr/>
      </dsp:nvSpPr>
      <dsp:spPr>
        <a:xfrm>
          <a:off x="8715047" y="550056"/>
          <a:ext cx="1528051" cy="61122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VI. Phonétique</a:t>
          </a:r>
        </a:p>
      </dsp:txBody>
      <dsp:txXfrm>
        <a:off x="8715047" y="550056"/>
        <a:ext cx="1528051" cy="611220"/>
      </dsp:txXfrm>
    </dsp:sp>
    <dsp:sp modelId="{4DAB2062-0521-4B53-8A97-213220A7F991}">
      <dsp:nvSpPr>
        <dsp:cNvPr id="0" name=""/>
        <dsp:cNvSpPr/>
      </dsp:nvSpPr>
      <dsp:spPr>
        <a:xfrm>
          <a:off x="8715047" y="1161277"/>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r>
            <a:rPr lang="fr-FR" sz="1400" kern="1200" noProof="0" dirty="0"/>
            <a:t>Consonnes muettes en fin de verbe</a:t>
          </a:r>
        </a:p>
        <a:p>
          <a:pPr marL="114300" lvl="1" indent="-114300" algn="l" defTabSz="622300" rtl="0">
            <a:lnSpc>
              <a:spcPct val="90000"/>
            </a:lnSpc>
            <a:spcBef>
              <a:spcPct val="0"/>
            </a:spcBef>
            <a:spcAft>
              <a:spcPct val="15000"/>
            </a:spcAft>
            <a:buChar char="•"/>
          </a:pPr>
          <a:r>
            <a:rPr lang="fr-FR" sz="1400" kern="1200" noProof="0" dirty="0"/>
            <a:t>Liaisons</a:t>
          </a:r>
        </a:p>
        <a:p>
          <a:pPr marL="114300" lvl="1" indent="-114300" algn="l" defTabSz="622300" rtl="0">
            <a:lnSpc>
              <a:spcPct val="90000"/>
            </a:lnSpc>
            <a:spcBef>
              <a:spcPct val="0"/>
            </a:spcBef>
            <a:spcAft>
              <a:spcPct val="15000"/>
            </a:spcAft>
            <a:buChar char="•"/>
          </a:pPr>
          <a:endParaRPr lang="fr-FR" sz="1400" kern="1200" noProof="0" dirty="0"/>
        </a:p>
      </dsp:txBody>
      <dsp:txXfrm>
        <a:off x="8715047" y="1161277"/>
        <a:ext cx="1528051" cy="2810880"/>
      </dsp:txXfrm>
    </dsp:sp>
    <dsp:sp modelId="{6C65B53E-6BDE-4EEE-A70B-6395ABEF16C8}">
      <dsp:nvSpPr>
        <dsp:cNvPr id="0" name=""/>
        <dsp:cNvSpPr/>
      </dsp:nvSpPr>
      <dsp:spPr>
        <a:xfrm>
          <a:off x="10457027" y="550056"/>
          <a:ext cx="1528051" cy="61122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rtlCol="0" anchor="ctr" anchorCtr="0">
          <a:noAutofit/>
        </a:bodyPr>
        <a:lstStyle/>
        <a:p>
          <a:pPr marL="0" lvl="0" indent="0" algn="ctr" defTabSz="622300" rtl="0">
            <a:lnSpc>
              <a:spcPct val="90000"/>
            </a:lnSpc>
            <a:spcBef>
              <a:spcPct val="0"/>
            </a:spcBef>
            <a:spcAft>
              <a:spcPct val="35000"/>
            </a:spcAft>
            <a:buNone/>
          </a:pPr>
          <a:r>
            <a:rPr lang="fr-FR" sz="1400" b="1" kern="1200" noProof="0" dirty="0"/>
            <a:t>VII. Production</a:t>
          </a:r>
        </a:p>
      </dsp:txBody>
      <dsp:txXfrm>
        <a:off x="10457027" y="550056"/>
        <a:ext cx="1528051" cy="611220"/>
      </dsp:txXfrm>
    </dsp:sp>
    <dsp:sp modelId="{CBAA222E-6236-476E-A397-F41E5F0819F9}">
      <dsp:nvSpPr>
        <dsp:cNvPr id="0" name=""/>
        <dsp:cNvSpPr/>
      </dsp:nvSpPr>
      <dsp:spPr>
        <a:xfrm>
          <a:off x="10457027" y="1161277"/>
          <a:ext cx="1528051" cy="281088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rtlCol="0" anchor="t" anchorCtr="0">
          <a:noAutofit/>
        </a:bodyPr>
        <a:lstStyle/>
        <a:p>
          <a:pPr marL="114300" lvl="1" indent="-114300" algn="l" defTabSz="622300" rtl="0">
            <a:lnSpc>
              <a:spcPct val="90000"/>
            </a:lnSpc>
            <a:spcBef>
              <a:spcPct val="0"/>
            </a:spcBef>
            <a:spcAft>
              <a:spcPct val="15000"/>
            </a:spcAft>
            <a:buChar char="•"/>
          </a:pPr>
          <a:r>
            <a:rPr lang="fr-FR" sz="1400" kern="1200" noProof="0" dirty="0"/>
            <a:t>Dialogue avec présentation de soi-même et </a:t>
          </a:r>
          <a:r>
            <a:rPr lang="fr-FR" sz="1400" kern="1200" noProof="0"/>
            <a:t>d’une autre personne</a:t>
          </a:r>
          <a:endParaRPr lang="fr-FR" sz="1400" kern="1200" noProof="0" dirty="0"/>
        </a:p>
      </dsp:txBody>
      <dsp:txXfrm>
        <a:off x="10457027" y="1161277"/>
        <a:ext cx="1528051" cy="28108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48231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 Starter</a:t>
          </a:r>
        </a:p>
      </dsp:txBody>
      <dsp:txXfrm>
        <a:off x="5953" y="0"/>
        <a:ext cx="1724890" cy="482314"/>
      </dsp:txXfrm>
    </dsp:sp>
    <dsp:sp modelId="{1B0034AB-7894-4042-9291-74C6831A5E4E}">
      <dsp:nvSpPr>
        <dsp:cNvPr id="0" name=""/>
        <dsp:cNvSpPr/>
      </dsp:nvSpPr>
      <dsp:spPr>
        <a:xfrm>
          <a:off x="1482328" y="0"/>
          <a:ext cx="1845468" cy="48231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 Compréhension globale</a:t>
          </a:r>
        </a:p>
      </dsp:txBody>
      <dsp:txXfrm>
        <a:off x="1723485" y="0"/>
        <a:ext cx="1363154" cy="482314"/>
      </dsp:txXfrm>
    </dsp:sp>
    <dsp:sp modelId="{2F548C05-5D23-47B9-9153-0D08392EF497}">
      <dsp:nvSpPr>
        <dsp:cNvPr id="0" name=""/>
        <dsp:cNvSpPr/>
      </dsp:nvSpPr>
      <dsp:spPr>
        <a:xfrm>
          <a:off x="29587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III. Compréhension détaillée</a:t>
          </a:r>
        </a:p>
      </dsp:txBody>
      <dsp:txXfrm>
        <a:off x="3199860" y="0"/>
        <a:ext cx="1363154" cy="482314"/>
      </dsp:txXfrm>
    </dsp:sp>
    <dsp:sp modelId="{0BF32CFA-15F8-41C4-A152-C55FC3476C2D}">
      <dsp:nvSpPr>
        <dsp:cNvPr id="0" name=""/>
        <dsp:cNvSpPr/>
      </dsp:nvSpPr>
      <dsp:spPr>
        <a:xfrm>
          <a:off x="44350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IV. Vocabulaire</a:t>
          </a:r>
        </a:p>
      </dsp:txBody>
      <dsp:txXfrm>
        <a:off x="4676235" y="0"/>
        <a:ext cx="1363154" cy="482314"/>
      </dsp:txXfrm>
    </dsp:sp>
    <dsp:sp modelId="{56B9543B-0CB2-4BC7-931C-14EE9E24960A}">
      <dsp:nvSpPr>
        <dsp:cNvPr id="0" name=""/>
        <dsp:cNvSpPr/>
      </dsp:nvSpPr>
      <dsp:spPr>
        <a:xfrm>
          <a:off x="591145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 Grammaire</a:t>
          </a:r>
        </a:p>
      </dsp:txBody>
      <dsp:txXfrm>
        <a:off x="6152610" y="0"/>
        <a:ext cx="1363154" cy="482314"/>
      </dsp:txXfrm>
    </dsp:sp>
    <dsp:sp modelId="{92430BDE-7174-4B03-866C-936903DF07F9}">
      <dsp:nvSpPr>
        <dsp:cNvPr id="0" name=""/>
        <dsp:cNvSpPr/>
      </dsp:nvSpPr>
      <dsp:spPr>
        <a:xfrm>
          <a:off x="738782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 Phonétique</a:t>
          </a:r>
        </a:p>
      </dsp:txBody>
      <dsp:txXfrm>
        <a:off x="7628985" y="0"/>
        <a:ext cx="1363154" cy="482314"/>
      </dsp:txXfrm>
    </dsp:sp>
    <dsp:sp modelId="{2CB68F4E-D058-4ECE-8D28-436B2D71DCC9}">
      <dsp:nvSpPr>
        <dsp:cNvPr id="0" name=""/>
        <dsp:cNvSpPr/>
      </dsp:nvSpPr>
      <dsp:spPr>
        <a:xfrm>
          <a:off x="8864203"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 Production</a:t>
          </a:r>
        </a:p>
      </dsp:txBody>
      <dsp:txXfrm>
        <a:off x="9105360" y="0"/>
        <a:ext cx="1363154" cy="482314"/>
      </dsp:txXfrm>
    </dsp:sp>
    <dsp:sp modelId="{0C87E591-2435-4DBD-9E68-B72400FDDC35}">
      <dsp:nvSpPr>
        <dsp:cNvPr id="0" name=""/>
        <dsp:cNvSpPr/>
      </dsp:nvSpPr>
      <dsp:spPr>
        <a:xfrm>
          <a:off x="10340578" y="0"/>
          <a:ext cx="1845468" cy="48231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t>VIII. Activités en ligne</a:t>
          </a:r>
        </a:p>
      </dsp:txBody>
      <dsp:txXfrm>
        <a:off x="10581735" y="0"/>
        <a:ext cx="1363154" cy="4823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04:59:15.076"/>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397 158 96 0 0,'0'0'0'0'0,"2"-11"0"0"0,-2 5 0 0 0,-1 0 0 0 0,-1 1 0 0 0,-1 1 0 0 0,0 1 0 0 0,0 0 0 0 0,0-1 0 0 0,0 0 0 0 0,0 1 0 0 0,-1 0 0 0 0,-1 1 0 0 0,0-1 0 0 0,-2-1 0 0 0,1 0 0 0 0,-1 0 0 0 0,1 0 0 0 0,-2 0 0 0 0,1-1 0 0 0,-1-1 0 0 0,0 0 0 0 0,0 1 0 0 0,0 0 37 0 0,1 2-1 0 0,0 1-6 0 0,1 1 12 0 0,-1 0 202 0 0,1-1-48 0 0,-1 0 18 0 0,1 0 12 0 0,-1 0 165 0 0,-1-1-47 0 0,2 1 24 0 0,0 0 0 0 0,-1 2-56 0 0,1 0 35 0 0,-1 2-33 0 0,1-1 28 0 0,-1 0 28 0 0,-1-1 2 0 0,-1 1-6 0 0,1-1 12 0 0,1 1-87 0 0,1 2 25 0 0,1 1-12 0 0,0 1 9 0 0,0 1-105 0 0,-1 1 31 0 0,1 1-15 0 0,0 0 9 0 0,1 1-77 0 0,0 0 41 0 0,0 0-25 0 0,0 0 15 0 0,0 2-51 0 0,0 1 5 0 0,0 0 6 0 0,0 0 5 0 0,-1 2-29 0 0,1 1 9 0 0,-1 1-4 0 0,0 0 0 0 0,-1 2-38 0 0,0 0 12 0 0,0 0-6 0 0,1 0 9 0 0,0-2-2 0 0,0 0 10 0 0,-1-1-12 0 0,1 0 14 0 0,1-1-4 0 0,1-2 10 0 0,-1 0-12 0 0,1-1 14 0 0,1 1-32 0 0,0 0 27 0 0,1-1-18 0 0,0-1 15 0 0,1 1-4 0 0,0-1 10 0 0,0 1-12 0 0,1 2 126 0 0,0 0-158 0 0,0 1 34 0 0,1-1 6 0 0,-1 0-63 0 0,1 0 8 0 0,-1-2 5 0 0,0 1 5 0 0,-1 0-48 0 0,0 0 15 0 0,1-1 2 0 0,0-1-12 0 0,2-1 14 0 0,1-1-14 0 0,1 0 5 0 0,-1 1 7 0 0,2 1-21 0 0,-1 0 16 0 0,1 1-15 0 0,0 0 5 0 0,0 0 7 0 0,0 1-12 0 0,-1 0 14 0 0,2 0-4 0 0,-1 0 29 0 0,0 0-8 0 0,0 0-6 0 0,0 0 22 0 0,1-1 12 0 0,0 0-2 0 0,0-2 2 0 0,0 1 18 0 0,1 0-51 0 0,0-1 34 0 0,-1-1-21 0 0,1 0 15 0 0,0-1-32 0 0,1 1-1 0 0,0-1 9 0 0,0 0-4 0 0,2 2-27 0 0,0 0 8 0 0,-1 1 5 0 0,1 0-2 0 0,0-1 1 0 0,0-1-10 0 0,1-1 4 0 0,0-1 7 0 0,0 0-21 0 0,0 0 7 0 0,-2-1 6 0 0,0-1-2 0 0,1-1-9 0 0,0 1 4 0 0,-1-2 7 0 0,1 1-12 0 0,0-2-5 0 0,0 0 11 0 0,-1-1-4 0 0,-1 0 10 0 0,0 0-21 0 0,-1 0 16 0 0,-1 0-5 0 0,-1 0 10 0 0,1 0-30 0 0,1-1 18 0 0,-1 1-6 0 0,1 0 1 0 0,-1 0-10 0 0,0 0 13 0 0,-2 0-14 0 0,1 0 14 0 0,-1 0-14 0 0,1 0 5 0 0,0 0-2 0 0,0 0 0 0 0,0 0 0 0 0,-1 0 0 0 0,0 0 0 0 0,0 0 0 0 0,0 0 9 0 0,2-1-2 0 0,-1 0 10 0 0,1 0-12 0 0,0 1 23 0 0,-1-1 12 0 0,-1 0-21 0 0,0 0 17 0 0,-1-1 4 0 0,0 0-1 0 0,-1 1 1 0 0,0 0 9 0 0,0-1-12 0 0,0-1 14 0 0,0 1-14 0 0,1-1 14 0 0,0-1-14 0 0,1-1-5 0 0,0-1 2 0 0,0-2 16 0 0,2 0-32 0 0,0-1 19 0 0,-1 0-16 0 0,0 0 23 0 0,0 0-34 0 0,-2 0 19 0 0,0 0 3 0 0,0 0-11 0 0,0-1-5 0 0,-1 1 20 0 0,-1-1-16 0 0,1 0 6 0 0,-1-1-2 0 0,1 0 0 0 0,-1 0 0 0 0,0 1 9 0 0,0-1-12 0 0,0 0 5 0 0,0 0 7 0 0,0-2-12 0 0,0 0 14 0 0,1-1-14 0 0,-2 1 5 0 0,1 0 16 0 0,0 2-32 0 0,0 0 19 0 0,0 2 3 0 0,-1 0-11 0 0,-1 1 5 0 0,-1 0 7 0 0,0 0-12 0 0,0-1 14 0 0,0 1-23 0 0,0 0 16 0 0,1-1-15 0 0,0 1 23 0 0,-1-2-25 0 0,0-1 17 0 0,1 0 4 0 0,-2-1-11 0 0,0-2-5 0 0,0 0 20 0 0,-1-1-16 0 0,0-1 6 0 0,0-1-2 0 0,0 1 0 0 0,-1 0-10 0 0,-1 1 22 0 0,1 1-25 0 0,0 0 17 0 0,-1 1 4 0 0,0-1-11 0 0,-1 0-5 0 0,0-1 11 0 0,0 1-14 0 0,0-2 14 0 0,0 0-23 0 0,0-1 25 0 0,-2 0-26 0 0,-1-1 17 0 0,0 0-15 0 0,0 0 5 0 0,-1 0-2 0 0,2 2 18 0 0,0-1-23 0 0,0 1 8 0 0,-1 1-3 0 0,2 0 0 0 0,0 1-1 0 0,0 0 2 0 0,0 3-2 0 0,0 1 20 0 0,-1 2-34 0 0,1 2 21 0 0,-1 1-8 0 0,-1 1 2 0 0,1 0 0 0 0,-1 1 0 0 0,0-1 0 0 0,1 1 0 0 0,-1 0 10 0 0,-1-1-13 0 0,-1 0 4 0 0,-1 1 9 0 0,-2-1-13 0 0,-1 1 4 0 0,-1-1-1 0 0,-2 1 19 0 0,0 1-24 0 0,1-1 7 0 0,-1 1-2 0 0,-1 1 0 0 0,-1 1 0 0 0,-1 1 0 0 0,0 2 10 0 0,-1 1-13 0 0,0 3-5 0 0,0 3 1 0 0,-1 4-1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11:18:30.373"/>
    </inkml:context>
    <inkml:brush xml:id="br0">
      <inkml:brushProperty name="width" value="0.05" units="cm"/>
      <inkml:brushProperty name="height" value="0.05" units="cm"/>
      <inkml:brushProperty name="color" value="#E71224"/>
    </inkml:brush>
  </inkml:definitions>
  <inkml:trace contextRef="#ctx0" brushRef="#br0">884 47 9344 0 0,'0'0'1522'0'0,"-4"-4"-1342"0"0,-15-11-1 0 0,17 14-147 0 0,1 0 1 0 0,-1 0-1 0 0,1 1 1 0 0,-1-1-1 0 0,0 0 1 0 0,0 1-1 0 0,1-1 0 0 0,-1 1 1 0 0,0-1-1 0 0,0 1 1 0 0,0 0-1 0 0,0 0 1 0 0,0 0-1 0 0,-2 0 1 0 0,-10-1 175 0 0,-10-6 44 0 0,18 5-202 0 0,1 0 0 0 0,-1 1 0 0 0,0-1 0 0 0,0 1 0 0 0,-9 0 0 0 0,-15 0 108 0 0,22 0-90 0 0,0 0 0 0 0,0 1 0 0 0,0 0 0 0 0,-1 1 0 0 0,1 0 0 0 0,0 0 0 0 0,-13 4 0 0 0,-48 21 467 0 0,49-18-412 0 0,9-4-50 0 0,0 1 1 0 0,1 1 0 0 0,-11 5-1 0 0,-25 17 18 0 0,28-15-54 0 0,-4 2 21 0 0,1 2 1 0 0,1 0-1 0 0,-34 37 1 0 0,18-14 29 0 0,25-29-40 0 0,0 1-1 0 0,0 0 1 0 0,-10 17-1 0 0,7-7 69 0 0,-18 21-1 0 0,-8 12 128 0 0,34-46-185 0 0,0 0 1 0 0,0 0 0 0 0,-1 0-1 0 0,-13 11 1 0 0,15-13-28 0 0,-1 0 1 0 0,1 1-1 0 0,0-1 1 0 0,1 1 0 0 0,-1 0-1 0 0,2 0 1 0 0,-5 13-1 0 0,3-11-10 0 0,-3 14 40 0 0,1-1 1 0 0,-8 43-1 0 0,8-33 7 0 0,2-13-23 0 0,3-16-30 0 0,1 1 0 0 0,0-1-1 0 0,0 1 1 0 0,0 0 0 0 0,0 7 0 0 0,0 4 11 0 0,0-12-13 0 0,1 1 0 0 0,0-1 0 0 0,0 1 1 0 0,0-1-1 0 0,0 1 0 0 0,2 5 0 0 0,1 2 28 0 0,-1 0 0 0 0,-1 1-1 0 0,0 25 1 0 0,0-8 21 0 0,0-25-53 0 0,0-1-1 0 0,-1 0 1 0 0,2 0-1 0 0,-1 0 1 0 0,0 0-1 0 0,1 0 1 0 0,0 0-1 0 0,0-1 1 0 0,0 1-1 0 0,4 6 1 0 0,11 18 56 0 0,-7-5-14 0 0,1-1 0 0 0,16 24 0 0 0,-16-24-24 0 0,-10-19-20 0 0,1 0 0 0 0,-1 0 0 0 0,1 0 0 0 0,-1-1 1 0 0,1 1-1 0 0,0 0 0 0 0,0-1 0 0 0,4 5 0 0 0,36 38 222 0 0,-26-29-117 0 0,-9-9-15 0 0,0 0-1 0 0,0 0 0 0 0,17 11 1 0 0,-7-8 111 0 0,0-1 0 0 0,1-1 0 0 0,28 10 0 0 0,-9-2 65 0 0,-29-12-239 0 0,0 0 1 0 0,0-1-1 0 0,1 0 0 0 0,-1 0 0 0 0,12 1 0 0 0,76 19 121 0 0,-30-6-80 0 0,-25-3-52 0 0,-32-11-16 0 0,1 0 0 0 0,-1 0 0 0 0,13 2-1 0 0,15-2-2 0 0,64-2 0 0 0,-44-2-12 0 0,-44 1 8 0 0,-1-2 0 0 0,16-2 0 0 0,-15 1 0 0 0,0 1 0 0 0,18 0 0 0 0,22 1 1 0 0,-23 0 4 0 0,1 1 0 0 0,54 7-1 0 0,-34-3-2 0 0,-36-3 6 0 0,23 4-1 0 0,59 6 83 0 0,-78-9-31 0 0,34 0 0 0 0,-36-2 1 0 0,0 1-1 0 0,28 4 1 0 0,-30-3 17 0 0,1 0 0 0 0,25-1 0 0 0,-25-1 41 0 0,-1 1-1 0 0,28 4 1 0 0,-33-4-31 0 0,-1 0-1 0 0,15 0 1 0 0,16 2 133 0 0,85 20 339 0 0,-94-18-371 0 0,57 16 0 0 0,-71-16-160 0 0,1-2 0 0 0,24 3-1 0 0,-23-4-15 0 0,-1 1 0 0 0,21 5-1 0 0,-32-6-10 0 0,-1 0 0 0 0,1-1 0 0 0,0 1 0 0 0,0-1 0 0 0,0-1 0 0 0,-1 1 0 0 0,1-1-1 0 0,8-1 1 0 0,1 0-1 0 0,1 2 0 0 0,0 0 0 0 0,-1 0 0 0 0,26 7 0 0 0,7 0 0 0 0,-32-5 0 0 0,23 6 0 0 0,-26-5 0 0 0,0 0 0 0 0,21 1 0 0 0,11 0 0 0 0,-22-2 7 0 0,-1-1 0 0 0,37-2 1 0 0,-24 2-1 0 0,-30-1-5 0 0,0-1 0 0 0,0 1 0 0 0,0-1 0 0 0,0 0-1 0 0,9-1 1 0 0,-10 0 1 0 0,1 0-1 0 0,-1 1 1 0 0,1 0-1 0 0,-1 1 1 0 0,1-1-1 0 0,5 2 1 0 0,23 2 11 0 0,-28-4-8 0 0,0 0-1 0 0,-1 1 0 0 0,1 0 0 0 0,8 3 0 0 0,-8-2 0 0 0,0-1-1 0 0,0 0 0 0 0,1 0 1 0 0,8 1-1 0 0,23 1 11 0 0,-28-2-15 0 0,0 0 1 0 0,0 0 0 0 0,11-2 0 0 0,121-4 5 0 0,-69 0-6 0 0,-54 4 0 0 0,0 0 0 0 0,1 1 0 0 0,-1 0 0 0 0,32 6 0 0 0,-30-3 0 0 0,1-1 0 0 0,-1 0 0 0 0,33-4 0 0 0,-8 1 0 0 0,126-7 0 0 0,-146 6 4 0 0,43 3-1 0 0,20-1 21 0 0,-10-1-18 0 0,-26-1-3 0 0,120-4-3 0 0,-135 2 0 0 0,11-1 23 0 0,56-13 1 0 0,-27 1-5 0 0,-23 5-16 0 0,81-28 0 0 0,-81 21-3 0 0,46-21 0 0 0,5-8 8 0 0,29-14 7 0 0,-60 31-4 0 0,-8 4 18 0 0,26-23 14 0 0,-74 38-18 0 0,-14 8-15 0 0,0 1-1 0 0,-1-1 1 0 0,1 1 0 0 0,0 1-1 0 0,1-1 1 0 0,-1 1 0 0 0,0 0-1 0 0,1 0 1 0 0,-1 0 0 0 0,1 1-1 0 0,5-1 1 0 0,-8 1 6 0 0,-1 0-1 0 0,0 0 1 0 0,1 0 0 0 0,-1-1 0 0 0,0 1-1 0 0,0-1 1 0 0,0 1 0 0 0,0-1 0 0 0,0 0-1 0 0,-1 0 1 0 0,3-2 0 0 0,-1 0 38 0 0,0 1-27 0 0,-1 0 1 0 0,0 0 0 0 0,1-1 0 0 0,-1 1 0 0 0,-1-1 0 0 0,1 1-1 0 0,0-1 1 0 0,-1 0 0 0 0,0 0 0 0 0,0 0 0 0 0,1-6-1 0 0,1-7 16 0 0,-1-23 1 0 0,-1 22-11 0 0,1-19 9 0 0,-2 1 1 0 0,-1-1-1 0 0,-7-41 0 0 0,6 54-35 0 0,1 16-5 0 0,1 0-1 0 0,-1 0 1 0 0,-3-8 0 0 0,-6-27-32 0 0,8 31 14 0 0,0 1 0 0 0,-1 0 0 0 0,0 0 1 0 0,-1 0-1 0 0,0 1 0 0 0,-7-12 1 0 0,-3-6-59 0 0,11 21 37 0 0,-1 0 0 0 0,1 1 1 0 0,-1 0-1 0 0,-7-10 0 0 0,9 14 28 0 0,-3-4-47 0 0,1 0 1 0 0,-1 1 0 0 0,0 0 0 0 0,-1 0 0 0 0,1 0 0 0 0,-1 1 0 0 0,0 0 0 0 0,-11-6 0 0 0,-40-12-443 0 0,36 15 356 0 0,-28-14-1 0 0,-68-29-98 0 0,-37-4 100 0 0,79 29 90 0 0,46 16 38 0 0,-54-7 1 0 0,-14-4 37 0 0,16-1 200 0 0,-109-14 1 0 0,156 31-148 0 0,16 3-29 0 0,-1-2 0 0 0,-26-7 0 0 0,10 2 19 0 0,-2 1-1 0 0,-69-4 1 0 0,56 7-56 0 0,6 1 7 0 0,-21-2 0 0 0,-19-6 9 0 0,30 4 48 0 0,-67-16-1 0 0,86 14-38 0 0,5 1 3 0 0,-35-13 0 0 0,45 15-25 0 0,-36-9-1 0 0,37 12 3 0 0,1-2 0 0 0,-28-10 0 0 0,30 9 12 0 0,-1 0-1 0 0,1 1 1 0 0,-35-5 0 0 0,-55 0 145 0 0,64 7-95 0 0,-185-5 312 0 0,51-2-235 0 0,54 9-108 0 0,-130 3 29 0 0,157 7-34 0 0,31-1-20 0 0,-80 1 15 0 0,123-8-42 0 0,-31 5 0 0 0,31-3-1 0 0,-32 1 1 0 0,1-4-2 0 0,12-1 6 0 0,0 1 0 0 0,-59 10-1 0 0,-36 5 1 0 0,113-12 4 0 0,-22-2-1 0 0,28-1-2 0 0,-1 1-1 0 0,-31 5 0 0 0,38-5 0 0 0,1 0 0 0 0,-1 0 0 0 0,-19-1 0 0 0,19 0 0 0 0,-1 0 0 0 0,1 0 0 0 0,-13 3 0 0 0,-97 15 0 0 0,79-13 0 0 0,17-3 0 0 0,-28-1 0 0 0,-12 1 0 0 0,-36-1-7 0 0,66-2-21 0 0,-44 4-1 0 0,28-1-75 0 0,19-3 48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11:18:34.280"/>
    </inkml:context>
    <inkml:brush xml:id="br0">
      <inkml:brushProperty name="width" value="0.05" units="cm"/>
      <inkml:brushProperty name="height" value="0.05" units="cm"/>
      <inkml:brushProperty name="color" value="#E71224"/>
    </inkml:brush>
  </inkml:definitions>
  <inkml:trace contextRef="#ctx0" brushRef="#br0">762 106 6632 0 0,'0'0'410'0'0,"5"0"12"0"0,12 0 2 0 0,-12 0 106 0 0,-22 0-44 0 0,13-1-476 0 0,0 1 1 0 0,0-1-1 0 0,-1 0 1 0 0,1-1-1 0 0,-7-2 1 0 0,-8-2 6 0 0,-17-8-17 0 0,28 12 19 0 0,1 0 0 0 0,-1-1 1 0 0,-8-5-1 0 0,9 5 8 0 0,1-1 0 0 0,-1 2 0 0 0,-15-5 0 0 0,20 6-1 0 0,-1 0-1 0 0,1 0 0 0 0,-1 0 1 0 0,1 0-1 0 0,0 0 1 0 0,-1-1-1 0 0,-1-1 1 0 0,-14-7 195 0 0,10 7 23 0 0,0 0-1 0 0,0 1 0 0 0,0 1 1 0 0,0-1-1 0 0,-16 0 0 0 0,23 2-187 0 0,0 0 0 0 0,0-1 0 0 0,0 1 0 0 0,0 0 0 0 0,0-1-1 0 0,0 1 1 0 0,0-1 0 0 0,0 1 0 0 0,0-1 0 0 0,0 1 0 0 0,-1-2 0 0 0,1 1-18 0 0,0 1 0 0 0,0-1 1 0 0,0 1-1 0 0,0-1 0 0 0,0 1 1 0 0,0-1-1 0 0,0 1 0 0 0,0-1 1 0 0,0 1-1 0 0,0 0 1 0 0,-2-1-1 0 0,-108 1 2773 0 0,108 1-2762 0 0,1-1 0 0 0,-1 1 1 0 0,0 0-1 0 0,0 0 0 0 0,0 0 0 0 0,1 0 1 0 0,-1 0-1 0 0,1 1 0 0 0,-1-1 1 0 0,1 1-1 0 0,-3 1 0 0 0,-4 3 213 0 0,-18 12 305 0 0,-49 42 0 0 0,71-56-538 0 0,1 0 0 0 0,1 1 0 0 0,-1 0 0 0 0,0-1 0 0 0,-4 11 0 0 0,5-10-11 0 0,0 0-1 0 0,0-1 1 0 0,0 1-1 0 0,0-1 0 0 0,-1 0 1 0 0,-5 6-1 0 0,3-5-2 0 0,1 0 0 0 0,-1 0-1 0 0,2 1 1 0 0,-1 0 0 0 0,0 0-1 0 0,1 0 1 0 0,0 1 0 0 0,-3 6-1 0 0,-2 8 20 0 0,-8 28-1 0 0,-6 16 16 0 0,18-51-36 0 0,5-12-11 0 0,-1-1 1 0 0,1 1-1 0 0,-1 0 1 0 0,1-1-1 0 0,-1 1 1 0 0,0-1-1 0 0,0 1 1 0 0,1-1-1 0 0,-1 1 1 0 0,-2 1-1 0 0,1 0 2 0 0,0 1-1 0 0,0 0 0 0 0,0 0 0 0 0,0-1 0 0 0,1 1 0 0 0,-3 8 0 0 0,1-3 1 0 0,-7 49 12 0 0,5-40-12 0 0,2-12-2 0 0,1 1 0 0 0,0-1-1 0 0,1 1 1 0 0,0 0 0 0 0,-1 12-1 0 0,2-10 7 0 0,0 12 25 0 0,-5 39 0 0 0,4-45-21 0 0,0 1 0 0 0,1 0 0 0 0,3 24 1 0 0,-1-2 0 0 0,1-16-7 0 0,0-1 0 0 0,1 0-1 0 0,1 0 1 0 0,1 0-1 0 0,15 34 1 0 0,-18-51-5 0 0,-1 1 0 0 0,1 0 0 0 0,0-1 0 0 0,1 1 0 0 0,6 6 1 0 0,11 16-3 0 0,-7-6 2 0 0,20 21-1 0 0,-18-22 6 0 0,0-3-3 0 0,8 12 5 0 0,-19-23-5 0 0,0 1 1 0 0,1 0-1 0 0,0-1 0 0 0,0 0 1 0 0,0-1-1 0 0,1 0 1 0 0,0 0-1 0 0,0 0 0 0 0,0 0 1 0 0,10 3-1 0 0,-12-5 0 0 0,-1 0 0 0 0,1 0 0 0 0,-1 0 0 0 0,0 0 0 0 0,7 7 0 0 0,-7-6-1 0 0,-1 0 1 0 0,1-1 0 0 0,0 0-1 0 0,1 0 1 0 0,8 5-1 0 0,10 3 15 0 0,0 2-1 0 0,24 16 1 0 0,-40-25-10 0 0,0 0-1 0 0,1 0 1 0 0,0 0 0 0 0,13 4 0 0 0,-11-5 0 0 0,0 0 0 0 0,16 10 1 0 0,-19-10-4 0 0,0 0 1 0 0,0 0-1 0 0,1-1 1 0 0,-1 0-1 0 0,1 0 1 0 0,-1-1 0 0 0,9 1-1 0 0,16 3 6 0 0,12 4 12 0 0,-19-5 19 0 0,0 1-1 0 0,0 2 1 0 0,35 13-1 0 0,-49-16-7 0 0,1 0 0 0 0,0 0 0 0 0,0-1-1 0 0,22 2 1 0 0,-17-2 53 0 0,26 6 0 0 0,17 8 333 0 0,92 11 0 0 0,-105-19-227 0 0,-23-5-83 0 0,38 4 0 0 0,-1-5 120 0 0,118-10 0 0 0,-153 5-201 0 0,0 1 1 0 0,46 4 0 0 0,-47-1-23 0 0,0-1 0 0 0,0-1 0 0 0,30-3 0 0 0,32-3-6 0 0,-22 3 0 0 0,223-5 12 0 0,-251 8-6 0 0,82 10 8 0 0,153-21 141 0 0,-227 8-111 0 0,57-3 40 0 0,8-2 97 0 0,60-4-37 0 0,-84 3-128 0 0,34-3-16 0 0,-14 5 0 0 0,-65 4 0 0 0,46 2-1 0 0,37-3 20 0 0,-68-2 14 0 0,-15 3 27 0 0,-1-3-1 0 0,45-10 1 0 0,-43 6 19 0 0,1 3 0 0 0,46-3 0 0 0,-50 5-22 0 0,-22 2-18 0 0,26 0 0 0 0,3 3 10 0 0,77-1 39 0 0,-95-1-84 0 0,0-1 1 0 0,37-9-1 0 0,46-15-12 0 0,-102 23 8 0 0,1 0-1 0 0,-1-1 1 0 0,17-12-1 0 0,-15 10-5 0 0,38-27-32 0 0,-38 28 24 0 0,-1-1 1 0 0,0 0-1 0 0,0 0 1 0 0,-1-1-1 0 0,14-16 0 0 0,37-49-51 0 0,-60 72 65 0 0,10-14-13 0 0,-1-1 0 0 0,-1 0 0 0 0,0 0 0 0 0,-1-1 0 0 0,8-32-1 0 0,-10 34 6 0 0,8-43-16 0 0,-8 34 7 0 0,-3 9-8 0 0,1-22-1 0 0,-3 26 9 0 0,1 1 0 0 0,1-1 0 0 0,-1 0 0 0 0,5-14 0 0 0,-4 17-10 0 0,0-1 0 0 0,-1 1 0 0 0,0-1 0 0 0,-1 1 0 0 0,0-1 0 0 0,0 0 0 0 0,-3-14 0 0 0,-3-10-100 0 0,5 30 121 0 0,1-1 0 0 0,-1 0 0 0 0,1 1-1 0 0,-1-1 1 0 0,0 1 0 0 0,0-1 0 0 0,-1 1 0 0 0,1 0-1 0 0,-1-1 1 0 0,0 1 0 0 0,0 0 0 0 0,0 0-1 0 0,0 0 1 0 0,0 0 0 0 0,-1 1 0 0 0,1-1 0 0 0,-1 1-1 0 0,0-1 1 0 0,1 1 0 0 0,-1 0 0 0 0,0 0-1 0 0,-1 0 1 0 0,1 0 0 0 0,0 1 0 0 0,0-1 0 0 0,-6-1-1 0 0,-1 0 4 0 0,1 0-1 0 0,0-1 1 0 0,1 0-1 0 0,-1-1 0 0 0,1 0 1 0 0,-16-12-1 0 0,12 9 5 0 0,0 0-1 0 0,-17-9 0 0 0,16 11 0 0 0,-19-14 0 0 0,19 12 0 0 0,-20-10 0 0 0,-5-2 6 0 0,28 14 2 0 0,0 1 0 0 0,0 0 0 0 0,-1 0 0 0 0,0 1 1 0 0,0 0-1 0 0,-17-3 0 0 0,20 6-1 0 0,0-1-1 0 0,0 0 1 0 0,-12-5-1 0 0,-16-4 15 0 0,-191-40-2 0 0,189 41-18 0 0,-23-4 18 0 0,-96-28 63 0 0,123 33-16 0 0,-1 2 1 0 0,-47-5-1 0 0,-25-5 91 0 0,69 11-36 0 0,-72-4-1 0 0,31 5-2 0 0,-36-4 30 0 0,38 4-27 0 0,-96-19 0 0 0,-17 1-69 0 0,159 20-48 0 0,-59 1-4 0 0,2-1 0 0 0,-23-1 0 0 0,-40-14-14 0 0,47 6-5 0 0,45 8-13 0 0,-62 4 0 0 0,42 2 8 0 0,-15-3-2 0 0,-107 2 21 0 0,179 1 10 0 0,0 1 0 0 0,0 1 0 0 0,-32 11 0 0 0,-31 5 46 0 0,37-12-24 0 0,-59 7 3 0 0,3-2-6 0 0,-86 7 63 0 0,130-19-18 0 0,-63-6 0 0 0,92 4-39 0 0,-36-7 22 0 0,40 4-22 0 0,-35 0 0 0 0,43 3-22 0 0,1 2 0 0 0,-1 0-1 0 0,1 1 1 0 0,0 0 0 0 0,-30 9 0 0 0,28-4-7 0 0,1 1-1 0 0,-21 10 1 0 0,-5 8-1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05:00:29.381"/>
    </inkml:context>
    <inkml:brush xml:id="br0">
      <inkml:brushProperty name="width" value="0.1" units="cm"/>
      <inkml:brushProperty name="height" value="0.1" units="cm"/>
      <inkml:brushProperty name="color" value="#AE198D"/>
      <inkml:brushProperty name="inkEffects" value="galaxy"/>
      <inkml:brushProperty name="anchorX" value="2026.23621"/>
      <inkml:brushProperty name="anchorY" value="1202.52917"/>
      <inkml:brushProperty name="scaleFactor" value="0.5"/>
    </inkml:brush>
  </inkml:definitions>
  <inkml:trace contextRef="#ctx0" brushRef="#br0">518 121 4008 0 0,'0'0'7'0'0,"-5"-4"43"0"0,-1 0 6 0 0,-1-1 120 0 0,2 1-24 0 0,-1 0 6 0 0,1 0 22 0 0,0 0 310 0 0,0 1-78 0 0,0 0 43 0 0,-1 0 1 0 0,0-1 18 0 0,0 0-4 0 0,-1 0 11 0 0,1-1-12 0 0,-2 0-70 0 0,0 0 20 0 0,0-1-2 0 0,1 2-2 0 0,-1 0-93 0 0,0 1 46 0 0,0 0-28 0 0,0 0 6 0 0,0 1-86 0 0,0 0 33 0 0,0-1-14 0 0,2 1-9 0 0,1 0-71 0 0,0 1 29 0 0,0 0-13 0 0,2 1 1 0 0,-1 0-66 0 0,0 0 38 0 0,1 0-24 0 0,0 0 6 0 0,-2 0 16 0 0,-1 0-14 0 0,-1 0 15 0 0,-2 0-14 0 0,-1 0-14 0 0,0 1 4 0 0,-1 1 6 0 0,0 0-2 0 0,0 2-46 0 0,1 0 14 0 0,0 0-7 0 0,1 0 9 0 0,0 1-21 0 0,1-1 7 0 0,0 1 6 0 0,2 0-3 0 0,0 1-35 0 0,0 1 29 0 0,0 0-29 0 0,-1 0 17 0 0,-1 2-62 0 0,0 0 18 0 0,1 1-8 0 0,-1 0 0 0 0,1 1-18 0 0,-1 1 4 0 0,0-2-2 0 0,0 1 10 0 0,1-2-41 0 0,0-2 22 0 0,1 0 1 0 0,1-1-11 0 0,-1 1-5 0 0,2 0 20 0 0,0 0-25 0 0,1 1 17 0 0,-1 1-15 0 0,1 1 23 0 0,-2 0-16 0 0,2 2 5 0 0,0 0-1 0 0,0 1 0 0 0,-1 0 0 0 0,1-2 10 0 0,0 0-22 0 0,0-1 16 0 0,0-1-6 0 0,1 1 2 0 0,1 2-18 0 0,-1 0 4 0 0,1 1-2 0 0,1 0 19 0 0,0 1-34 0 0,1 0 21 0 0,-1 0-8 0 0,1-1 2 0 0,0 0-9 0 0,2 1 12 0 0,-1-1-14 0 0,0 1 14 0 0,-1 1-14 0 0,0 2 4 0 0,-1 0-1 0 0,0 0 10 0 0,1 0-13 0 0,-2 0 4 0 0,1-1-1 0 0,1 0 0 0 0,1 0 0 0 0,1-1 0 0 0,1 0 0 0 0,1 1 0 0 0,0 0 0 0 0,0-1 0 0 0,-2-1 0 0 0,1 0 0 0 0,0-1 0 0 0,-1 0 0 0 0,1-1 0 0 0,1 0 0 0 0,2 0 0 0 0,0 0 0 0 0,0-1 0 0 0,1-1 0 0 0,-1 0 0 0 0,-1 0 0 0 0,0-1 0 0 0,1 1 0 0 0,0 0 0 0 0,2-1 0 0 0,1 0 0 0 0,1-1 0 0 0,1 2 0 0 0,1 0 0 0 0,0 0 0 0 0,0-2 0 0 0,-1 1 0 0 0,0-1 0 0 0,-2-1 0 0 0,2-1 0 0 0,0-1-9 0 0,1-1 12 0 0,-1-2-5 0 0,1 0 2 0 0,0-1-9 0 0,2-1 12 0 0,-1 1-5 0 0,1 0 2 0 0,0 2 0 0 0,0-1 0 0 0,-1 0 0 0 0,0-1 0 0 0,0 0 10 0 0,-2 1-4 0 0,-1 1 12 0 0,0-1-4 0 0,0-1 12 0 0,-1 1-4 0 0,-1-2 12 0 0,0 0-4 0 0,-1-1 30 0 0,0 0 2 0 0,0-1 0 0 0,1 0 2 0 0,0 1-37 0 0,0 0 20 0 0,0-1-18 0 0,1 1 23 0 0,2-1-35 0 0,1 0 11 0 0,1 0 6 0 0,0 1-13 0 0,1 0-14 0 0,0-2 3 0 0,-1 0 8 0 0,1 0-13 0 0,0-1-5 0 0,-1 0 1 0 0,-1-1-1 0 0,-1 1 10 0 0,0-1-13 0 0,-1 0 4 0 0,0 0-1 0 0,-1 0 0 0 0,1-1 0 0 0,-2 0 0 0 0,1-1 0 0 0,-1 0 0 0 0,-1 2 0 0 0,-1-1 0 0 0,-1 0 0 0 0,-1 0 0 0 0,2-1 10 0 0,0 0-4 0 0,0-1 2 0 0,0 0 0 0 0,-2 0 0 0 0,1 1 19 0 0,-1-1-15 0 0,-1 0 5 0 0,1 0-10 0 0,-1 0 21 0 0,0 0-16 0 0,-1 0 5 0 0,1-1-10 0 0,-1 1 12 0 0,-1 0 5 0 0,1-1-11 0 0,-1 0-5 0 0,0-1 11 0 0,1-1-14 0 0,-1 1 23 0 0,0-2-25 0 0,-1 0 7 0 0,0 0-2 0 0,-1-2 0 0 0,0-1-9 0 0,0-1 12 0 0,0 0-5 0 0,1 0 2 0 0,0-1 19 0 0,-1 0-15 0 0,1-1 5 0 0,-1-1 18 0 0,0 1-24 0 0,0 1 7 0 0,-1 1-2 0 0,-1 1 19 0 0,-1 0-34 0 0,0 1 11 0 0,-1-3 15 0 0,0-1-24 0 0,0 1 17 0 0,-1 0-15 0 0,0 1 4 0 0,-2 1-1 0 0,-1 0 0 0 0,1 3 0 0 0,0 1 0 0 0,0 2 0 0 0,-1 0 0 0 0,0 0 10 0 0,0 1-13 0 0,-1-2 4 0 0,-1 1-1 0 0,1-2 0 0 0,0-1 0 0 0,0-1-9 0 0,-1-1 12 0 0,-2 0-5 0 0,-3-4 12 0 0,-1 1-13 0 0,1 1 4 0 0,1 1 9 0 0,0 2-4 0 0,3 2 12 0 0,2 3-22 0 0,0 1 16 0 0,1 1-6 0 0,0-1 2 0 0,-1 0 19 0 0,-2-1-6 0 0,-1-1 3 0 0,0-1 0 0 0,-2 0 19 0 0,1 0-15 0 0,0 0 15 0 0,1 1 5 0 0,0 1-11 0 0,1 1 14 0 0,1 1-5 0 0,-1 1 12 0 0,1 1-32 0 0,0 2 20 0 0,-1 0-8 0 0,0 2 2 0 0,-1 0-28 0 0,0 2-1 0 0,-7 9 8 0 0,-2 5-33 0 0,-1 4 10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05:00:30.621"/>
    </inkml:context>
    <inkml:brush xml:id="br0">
      <inkml:brushProperty name="width" value="0.1" units="cm"/>
      <inkml:brushProperty name="height" value="0.1" units="cm"/>
      <inkml:brushProperty name="color" value="#AE198D"/>
      <inkml:brushProperty name="inkEffects" value="galaxy"/>
      <inkml:brushProperty name="anchorX" value="2805.23901"/>
      <inkml:brushProperty name="anchorY" value="1890.18994"/>
      <inkml:brushProperty name="scaleFactor" value="0.5"/>
    </inkml:brush>
  </inkml:definitions>
  <inkml:trace contextRef="#ctx0" brushRef="#br0">0 1 96 0 0,'0'0'136'0'0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05:00:36.597"/>
    </inkml:context>
    <inkml:brush xml:id="br0">
      <inkml:brushProperty name="width" value="0.1" units="cm"/>
      <inkml:brushProperty name="height" value="0.1" units="cm"/>
      <inkml:brushProperty name="color" value="#AE198D"/>
      <inkml:brushProperty name="inkEffects" value="galaxy"/>
      <inkml:brushProperty name="anchorX" value="3039.95654"/>
      <inkml:brushProperty name="anchorY" value="2002.55627"/>
      <inkml:brushProperty name="scaleFactor" value="0.5"/>
    </inkml:brush>
  </inkml:definitions>
  <inkml:trace contextRef="#ctx0" brushRef="#br0">583 270 96 0 0,'0'0'5902'0'0,"-5"-6"-5532"0"0,-1-2-2 0 0,1 0 9 0 0,-1-1 54 0 0,1 0-15 0 0,1 1 8 0 0,0 2 0 0 0,0 0-28 0 0,1 0 8 0 0,0 0 5 0 0,0-2-12 0 0,0 1-42 0 0,0 1 12 0 0,-1-1-7 0 0,1 1 0 0 0,-1 1-66 0 0,0 2 20 0 0,-1 0-10 0 0,1 1 9 0 0,-1 0-49 0 0,-1 1 24 0 0,1 0-9 0 0,-1 0 1 0 0,1 0-66 0 0,0 1 29 0 0,0 0-22 0 0,-2 0 201 0 0,-1 0-320 0 0,1 0 94 0 0,-1 0-25 0 0,-1 1-42 0 0,0-2 22 0 0,-1 0-18 0 0,-1 0 14 0 0,-1 1-70 0 0,-1 0 20 0 0,1 1-9 0 0,0-1 19 0 0,1 1-24 0 0,1-1 7 0 0,1 0-2 0 0,0 1 10 0 0,1-1-4 0 0,0 0 12 0 0,0 0-4 0 0,0 0 2 0 0,0 0 0 0 0,0 0 0 0 0,3 0 0 0 0,-1 0 10 0 0,0 0-4 0 0,0 0 12 0 0,-1 0-4 0 0,-1 0 2 0 0,0 3 38 0 0,0 1-2 0 0,0 2-7 0 0,0 1 14 0 0,1 0-14 0 0,1 0 4 0 0,0-1-1 0 0,0 1 0 0 0,-1 0 0 0 0,0-1 0 0 0,1 0 0 0 0,1-1 0 0 0,0 1-28 0 0,1 0 8 0 0,0 1-4 0 0,1 1-9 0 0,1 1-44 0 0,-1-1 30 0 0,0 0-30 0 0,-1-1 17 0 0,0 2-71 0 0,-3 1 30 0 0,0 0-22 0 0,0 0 23 0 0,0 0-35 0 0,0-1 30 0 0,2 0-28 0 0,0 0 26 0 0,1 1-36 0 0,-1-1 11 0 0,1-1-4 0 0,0 0 10 0 0,0 1-22 0 0,0 0 6 0 0,1 0-2 0 0,-1 1 0 0 0,1 1-9 0 0,-1 0 2 0 0,0-1-1 0 0,2 1 10 0 0,0 0-22 0 0,0-1 16 0 0,-1 0-6 0 0,1 0 2 0 0,0 0-18 0 0,0 0 4 0 0,0-1-11 0 0,1-1 21 0 0,0 2-35 0 0,0-2 2 0 0,1 0 8 0 0,0 0-14 0 0,0 0-14 0 0,0 0 3 0 0,0 0-11 0 0,0-1 12 0 0,0 2-14 0 0,0 1 23 0 0,-1 0-25 0 0,0-2 17 0 0,1 0-15 0 0,-1-1 14 0 0,1 0 5 0 0,1 0-11 0 0,0 0 4 0 0,0 0 18 0 0,2 1-24 0 0,0 1 17 0 0,1 1 4 0 0,-1 1-2 0 0,1 0 12 0 0,0-1-13 0 0,0 0 4 0 0,0 0-1 0 0,-1-1 10 0 0,0-1-13 0 0,0-1 14 0 0,0 0-5 0 0,-1-1 12 0 0,1 0-4 0 0,0-1-16 0 0,-1 1 23 0 0,1 1-17 0 0,0 0 15 0 0,-1 0-5 0 0,1 1-7 0 0,0 0 12 0 0,0 0 5 0 0,0 2-20 0 0,0-1 16 0 0,1 0-15 0 0,-1 0 14 0 0,1 1 23 0 0,-1-1-6 0 0,0 0 4 0 0,0-1 0 0 0,0 0 0 0 0,0-2 0 0 0,0 1 0 0 0,0-1 10 0 0,2 1-4 0 0,-1 0 21 0 0,0 0-24 0 0,1 1 17 0 0,0-1 4 0 0,0 0 8 0 0,1 1-11 0 0,0 0 4 0 0,0 0-1 0 0,1 0 0 0 0,1 0-9 0 0,0-1 21 0 0,0 0-35 0 0,0-1 21 0 0,-1-1-8 0 0,0 1 12 0 0,0-1-22 0 0,1 1 6 0 0,-2-1-2 0 0,2 0 0 0 0,0 1-9 0 0,1-1 12 0 0,1 1-14 0 0,0-1 14 0 0,1-1-14 0 0,0 0 4 0 0,0-1-1 0 0,-1 0 0 0 0,1 0 0 0 0,-1-1 0 0 0,0 1 0 0 0,0 0 0 0 0,-1 0 0 0 0,1-1 0 0 0,-1 1 0 0 0,0-1 0 0 0,-1 0 0 0 0,1 0 0 0 0,-1 0 0 0 0,0 0 0 0 0,0-1-9 0 0,0-1 12 0 0,0 1-5 0 0,1-2 2 0 0,2 0-9 0 0,0-1 12 0 0,1 0-5 0 0,0 0 2 0 0,1 0-9 0 0,-1 0 12 0 0,0-1-5 0 0,0 0 2 0 0,-1 1 0 0 0,-1-1 0 0 0,0 2 0 0 0,-1-1 0 0 0,0 0 0 0 0,-1 0 10 0 0,0 0-13 0 0,0-1 14 0 0,0 0-5 0 0,0-1 2 0 0,0 1 0 0 0,0 0 10 0 0,0 0-4 0 0,-1 0 12 0 0,-1 0 6 0 0,1-1-11 0 0,-1 0 14 0 0,0 0 5 0 0,-1-1-11 0 0,1 2 14 0 0,-1-1-14 0 0,1-1 14 0 0,-1 1-14 0 0,1 0 23 0 0,-1-1-53 0 0,0 1 25 0 0,0-1-19 0 0,1 0 23 0 0,-1 1-25 0 0,1 0 17 0 0,-1 0-15 0 0,0 1 14 0 0,0-1 5 0 0,0-1-2 0 0,0 1-7 0 0,0 0 21 0 0,1-1-35 0 0,1 0 21 0 0,0-1-17 0 0,2-1 14 0 0,-1-1 5 0 0,2 0-11 0 0,-1 0 4 0 0,0-1-1 0 0,0 1 10 0 0,-1-1-4 0 0,-1 1-7 0 0,3-7 133 0 0,-1 0-169 0 0,0 0 55 0 0,-3 4-8 0 0,0 1-22 0 0,-3 4 16 0 0,1 1-6 0 0,-1 1 12 0 0,-1 0-13 0 0,1 0 4 0 0,-1-1-1 0 0,1 0 19 0 0,0-2-24 0 0,-1 1 7 0 0,0-1-2 0 0,-1-1 10 0 0,0 1-13 0 0,-1-1 14 0 0,0 0-14 0 0,0-1 23 0 0,1 0-16 0 0,1-1 15 0 0,-1-1-14 0 0,0 1 14 0 0,0-1-23 0 0,-1 0 6 0 0,0 0-2 0 0,1 0 0 0 0,-1 1-9 0 0,0-1 21 0 0,0 1-25 0 0,0 0 17 0 0,-1 2-15 0 0,1-2 4 0 0,0 1-1 0 0,0 0 10 0 0,0-1-22 0 0,0 0 16 0 0,0 0-15 0 0,0-1 14 0 0,0-2-14 0 0,0 0 4 0 0,0-1-1 0 0,0 0 10 0 0,0-1-13 0 0,-1-1 4 0 0,0 0-1 0 0,0 0 0 0 0,0 1 0 0 0,-1 1 0 0 0,0 0 0 0 0,0 0 0 0 0,-1 1 0 0 0,1-1 0 0 0,-1 1 0 0 0,1 1 0 0 0,-1 0 0 0 0,0 1 0 0 0,0 0 0 0 0,0 0 10 0 0,1 1-4 0 0,-1 0 2 0 0,-1 0 0 0 0,-1-1 0 0 0,1 0-9 0 0,-1 0 21 0 0,-1 1-16 0 0,0 1 5 0 0,0 0-1 0 0,0 1 0 0 0,0 0 0 0 0,1 0 0 0 0,-1 0 19 0 0,0 0-15 0 0,0 0 5 0 0,0-1 9 0 0,-1 0 15 0 0,-2-1-13 0 0,0 0 15 0 0,0-1 5 0 0,-1 0-11 0 0,1 0 23 0 0,0 0-25 0 0,0 1 26 0 0,1 0-17 0 0,0 1 15 0 0,0 0-23 0 0,0 0 25 0 0,0 1-8 0 0,0 1-6 0 0,-1 1 12 0 0,-1 0 5 0 0,1 2-20 0 0,0 0 6 0 0,0 1 8 0 0,0 0-4 0 0,0 2-44 0 0,-1 0 22 0 0,0 0-10 0 0,-1 2 2 0 0,0 1-18 0 0,-2 0 4 0 0,1 2-2 0 0,-3 2 0 0 0,-2 3-9 0 0,-1 2 2 0 0,-2 1-1 0 0,-2 4 0 0 0,-2 2-28 0 0,-2 3 18 0 0,-2 3-8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05:00:40.328"/>
    </inkml:context>
    <inkml:brush xml:id="br0">
      <inkml:brushProperty name="width" value="0.1" units="cm"/>
      <inkml:brushProperty name="height" value="0.1" units="cm"/>
      <inkml:brushProperty name="color" value="#AE198D"/>
      <inkml:brushProperty name="inkEffects" value="galaxy"/>
      <inkml:brushProperty name="anchorX" value="3856.22778"/>
      <inkml:brushProperty name="anchorY" value="2760.66333"/>
      <inkml:brushProperty name="scaleFactor" value="0.5"/>
    </inkml:brush>
  </inkml:definitions>
  <inkml:trace contextRef="#ctx0" brushRef="#br0">343 126 9536 0 0,'0'0'1296'0'0,"-4"-5"-1263"0"0,-1-2-2 0 0,0-1 1 0 0,0-2 18 0 0,0 0 5 0 0,3-1-19 0 0,0 1 25 0 0,1-1 30 0 0,0 2 10 0 0,0 3-9 0 0,-1 1 6 0 0,1 1 72 0 0,-1 0-2 0 0,1 1-4 0 0,0 1 6 0 0,0-1 16 0 0,1 2-14 0 0,-2-2 15 0 0,1 1-4 0 0,-1 0 10 0 0,-1-1-12 0 0,2 2 14 0 0,-1-1-4 0 0,1 2-46 0 0,1-1 23 0 0,-1 0-9 0 0,0 1 1 0 0,0-1-38 0 0,0 1 12 0 0,0-1-16 0 0,0 1 22 0 0,0 0-44 0 0,-1 0 14 0 0,0 0 3 0 0,-1 0-12 0 0,0 0-23 0 0,0 0 6 0 0,1 0-4 0 0,-1 1 18 0 0,-1 1-51 0 0,0 0 34 0 0,-1 2-21 0 0,1 0 15 0 0,-1 1-23 0 0,1-1 16 0 0,-1 1-24 0 0,1 0 25 0 0,1 0-35 0 0,-1-1 10 0 0,1 0 5 0 0,0-1-2 0 0,1 0-18 0 0,-1 0 24 0 0,0 1-26 0 0,0 1 26 0 0,-1 1-36 0 0,0 0 30 0 0,-1-1-28 0 0,1 1 26 0 0,0-1-26 0 0,2 0 7 0 0,-1 0 8 0 0,-1 0-13 0 0,2 1 4 0 0,-1 0 18 0 0,0 0-24 0 0,0 0 26 0 0,1-1-26 0 0,0-1 26 0 0,-1 1-26 0 0,0 1 17 0 0,0 0-6 0 0,-1 1-7 0 0,1-1 12 0 0,0 0-14 0 0,1 0 4 0 0,-1 0 9 0 0,-1 0-13 0 0,0 0 23 0 0,-1 1-16 0 0,0 0 5 0 0,1 1 9 0 0,-1-1-13 0 0,1 0 32 0 0,-1-1 1 0 0,1 0-9 0 0,0-1 14 0 0,0-1 23 0 0,0 0 4 0 0,0-1-9 0 0,1-1 23 0 0,1-1-16 0 0,0 0 24 0 0,1-1-16 0 0,-2 1 15 0 0,1 2 5 0 0,0 1 17 0 0,-1 1-4 0 0,0 0 3 0 0,0 0-74 0 0,1 1 30 0 0,-1-1-23 0 0,0 1 14 0 0,1-1-70 0 0,-1 1 30 0 0,0-1-22 0 0,0 1 4 0 0,1-1-19 0 0,-1 1 14 0 0,0-1-15 0 0,1 0 14 0 0,1 0-23 0 0,0 0 6 0 0,0-1-2 0 0,1 0 0 0 0,-2 1 0 0 0,1 0 0 0 0,-2 1 0 0 0,1 0 0 0 0,0 1-9 0 0,0 0 12 0 0,0 1-5 0 0,0 1 2 0 0,0 1-9 0 0,0-1 12 0 0,1-1-5 0 0,-1-2 2 0 0,1 0 0 0 0,0-2 0 0 0,1 0 0 0 0,0-1 0 0 0,0 0 0 0 0,0 1 0 0 0,-1 1 0 0 0,1 0 0 0 0,0 1 0 0 0,0-1 0 0 0,-1 2 0 0 0,1-1 0 0 0,0-1 0 0 0,0 1 0 0 0,0-1 0 0 0,0 1 10 0 0,0 0-13 0 0,0-1 4 0 0,0 0-1 0 0,0 1 0 0 0,0 0-9 0 0,0 1 12 0 0,0 0-5 0 0,0 1 2 0 0,0 0-9 0 0,0 1-7 0 0,0 0 11 0 0,0-1 5 0 0,0-1-20 0 0,1 5-50 0 0,1-2 80 0 0,0 0-37 0 0,0 0 22 0 0,1-2-5 0 0,0-1 2 0 0,0-1-9 0 0,0-1 12 0 0,0 1-5 0 0,0-1 12 0 0,0 0-13 0 0,1 1 14 0 0,-1-1-5 0 0,1 1 2 0 0,1-1-9 0 0,-1 0 2 0 0,2 1-1 0 0,-2-2 10 0 0,1 1-13 0 0,0-2-5 0 0,-1 1 11 0 0,1 1 5 0 0,-1-1-11 0 0,0 0 4 0 0,-1 0-1 0 0,2-1 10 0 0,0 1-13 0 0,-1 0 14 0 0,-1 0-14 0 0,1 0 14 0 0,0 1-14 0 0,0-1 14 0 0,-1 1-23 0 0,0 0 25 0 0,1 0-17 0 0,0-1 5 0 0,-1 0-1 0 0,1 1 10 0 0,0-1-13 0 0,0 1 4 0 0,0 0-1 0 0,1 0 0 0 0,-1 0-18 0 0,1 0 23 0 0,0 0-17 0 0,0-1 15 0 0,1 0-5 0 0,-1 0 2 0 0,1-1-9 0 0,-1 1 12 0 0,1-1-5 0 0,-2-1 2 0 0,1 1 0 0 0,0 0 0 0 0,0 0 0 0 0,0 0 0 0 0,-1 0 0 0 0,0 0 10 0 0,-1 0-22 0 0,0-1 25 0 0,0 1-8 0 0,0 0 3 0 0,1 0-9 0 0,1 0 12 0 0,0 0-14 0 0,0-1 14 0 0,-1 1-14 0 0,-1-1 14 0 0,1 1-5 0 0,-1 1 2 0 0,1-2-9 0 0,0 1 12 0 0,-1 0-5 0 0,0-1 2 0 0,1-1 0 0 0,-2 1 0 0 0,2-2 0 0 0,-2 0 0 0 0,1 1 0 0 0,0-1 0 0 0,-1-1 0 0 0,1 1 0 0 0,0 2 0 0 0,-1-1 0 0 0,1 1 0 0 0,-1 0 0 0 0,1 1 0 0 0,-1-2 0 0 0,1 2 0 0 0,1 0 0 0 0,-1-1 0 0 0,1-1 0 0 0,1 1 0 0 0,-1-1 0 0 0,2 0 0 0 0,-1 1 0 0 0,0 0 0 0 0,1 0 0 0 0,-1 0-9 0 0,1 1 12 0 0,-1-2-5 0 0,2 1-7 0 0,-1-1 12 0 0,0-1-14 0 0,1 1 14 0 0,-1-1-23 0 0,0 0 25 0 0,-1 0-17 0 0,0-1 15 0 0,0 1-14 0 0,0 0 4 0 0,0 0-1 0 0,1 0 10 0 0,0 0-4 0 0,2 1 2 0 0,0 0 0 0 0,0 0 0 0 0,1 0 0 0 0,0-1 10 0 0,-1 1-13 0 0,1-1 14 0 0,-1 1 5 0 0,1-1 17 0 0,-1 0-22 0 0,0 0 17 0 0,2 0 22 0 0,-1-1-6 0 0,1 1-5 0 0,1 0 12 0 0,-1-1-14 0 0,1 0 23 0 0,-1 1-16 0 0,1-1 15 0 0,-2 1-33 0 0,0 0 20 0 0,0 0-17 0 0,0 0 4 0 0,-1-1 9 0 0,0 1 6 0 0,0 0-20 0 0,0-1 25 0 0,0 0-36 0 0,0-1 30 0 0,0-1-28 0 0,0 1 17 0 0,0 1-6 0 0,-1-1-7 0 0,1 2 2 0 0,0-1 9 0 0,-1 1-22 0 0,1 0 16 0 0,0 0-6 0 0,-1 0 2 0 0,1 0-18 0 0,-1-1 4 0 0,0 0-2 0 0,0 0 10 0 0,1-1-22 0 0,-1 0 6 0 0,1-1-2 0 0,0 0 10 0 0,0 1-13 0 0,0-2 4 0 0,0 1-1 0 0,1-3 0 0 0,-1 0 0 0 0,1-1 0 0 0,-1 0 0 0 0,1 0 0 0 0,-1-1-9 0 0,0 0-7 0 0,0 0 11 0 0,0 0 5 0 0,0 0-20 0 0,0 0 6 0 0,0 0-2 0 0,0-1 0 0 0,0 1 0 0 0,0 0 0 0 0,0-1 0 0 0,0 1-9 0 0,0 0 30 0 0,0 0-9 0 0,-1-1 4 0 0,0 0 0 0 0,1 0 0 0 0,0 0 0 0 0,-1-2 0 0 0,1 0 19 0 0,0 0 4 0 0,1-2 9 0 0,-1 0-2 0 0,0 0 2 0 0,0-1 38 0 0,0 0-2 0 0,0 0 2 0 0,-1 1 2 0 0,-1 0-37 0 0,0 1 10 0 0,0 0-5 0 0,-1 1 0 0 0,1 0-37 0 0,-2 2 29 0 0,1 0-29 0 0,-1 0 17 0 0,-1 0-24 0 0,1 1 6 0 0,-1 0-2 0 0,0 0 0 0 0,0 0-9 0 0,0 1 12 0 0,-1 0-5 0 0,1 0 2 0 0,-1-1-9 0 0,0 1 2 0 0,0-1-1 0 0,-1 0-9 0 0,0 0 2 0 0,-1 0-1 0 0,0 0 0 0 0,0-1-9 0 0,0 1-7 0 0,0 0 11 0 0,0 0-14 0 0,0-1 14 0 0,-1 0-23 0 0,0 0 25 0 0,-1 1-17 0 0,0 0 5 0 0,0 1-1 0 0,-2 0 0 0 0,1 0 10 0 0,-1 1-4 0 0,-1-1-7 0 0,1 1 21 0 0,-1 0-7 0 0,0-1-6 0 0,0 0 21 0 0,-1 0-7 0 0,1 0 3 0 0,-1 0 0 0 0,1 0 0 0 0,-1 0 10 0 0,-1-1-13 0 0,1 1 14 0 0,-2-1-5 0 0,0-1 2 0 0,0 2 0 0 0,0 0 10 0 0,1 0 6 0 0,-1 1-2 0 0,0 0 12 0 0,1 0-4 0 0,-1 0 30 0 0,0-1-17 0 0,-1 0 16 0 0,-1 1-14 0 0,0 0 23 0 0,-1 1 3 0 0,0-1-10 0 0,1 1 14 0 0,-2-1-33 0 0,1 1 29 0 0,-1 0-19 0 0,1 0 5 0 0,-1 0-10 0 0,-1 0-7 0 0,0 0 11 0 0,0 1-5 0 0,-1 0-16 0 0,0 1-5 0 0,0 0 0 0 0,0 1 9 0 0,-1 1-32 0 0,-1 0 29 0 0,1 0-19 0 0,-1 0 5 0 0,1 0-10 0 0,-1 1 2 0 0,1 0-1 0 0,0 0 10 0 0,1 0-13 0 0,0 0 14 0 0,1 0-14 0 0,0 0 14 0 0,1 0-5 0 0,1 0 2 0 0,0 0 10 0 0,1 1-4 0 0,-1 0-7 0 0,1 0 12 0 0,-1 1-5 0 0,0 1 12 0 0,1 0-22 0 0,-1-1 6 0 0,0 1-2 0 0,1 1 10 0 0,-1-1-22 0 0,0 0 6 0 0,0 1-2 0 0,2-1 0 0 0,0-1-9 0 0,2 1 2 0 0,0-1-1 0 0,1 0 0 0 0,0 1-37 0 0,1-1 20 0 0,0 0-18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05:00:42.967"/>
    </inkml:context>
    <inkml:brush xml:id="br0">
      <inkml:brushProperty name="width" value="0.1" units="cm"/>
      <inkml:brushProperty name="height" value="0.1" units="cm"/>
      <inkml:brushProperty name="color" value="#AE198D"/>
      <inkml:brushProperty name="inkEffects" value="galaxy"/>
      <inkml:brushProperty name="anchorX" value="3112.81079"/>
      <inkml:brushProperty name="anchorY" value="2101.62085"/>
      <inkml:brushProperty name="scaleFactor" value="0.5"/>
    </inkml:brush>
  </inkml:definitions>
  <inkml:trace contextRef="#ctx0" brushRef="#br0">474 42 4720 0 0,'0'0'1614'0'0,"-2"-6"-1446"0"0,1 1 27 0 0,-2-1-22 0 0,0 2 14 0 0,0 0-98 0 0,1 2 29 0 0,-1 1-5 0 0,0 1-12 0 0,0-1 79 0 0,1 2-32 0 0,-1-1 14 0 0,1 0 7 0 0,-2 0 44 0 0,0 0-2 0 0,0-1 4 0 0,0 0 1 0 0,0-1 84 0 0,-1-1-24 0 0,0 0 12 0 0,-2 1 0 0 0,-2 1 308 0 0,-1 0-406 0 0,2 1 136 0 0,0 0-65 0 0,0 0 15 0 0,2 1-5 0 0,0-1-9 0 0,1 0-43 0 0,0 0 30 0 0,0 0-30 0 0,-1 0 17 0 0,1 0-61 0 0,0 0 26 0 0,-1 0-10 0 0,1 0 1 0 0,0 2-10 0 0,0 0-6 0 0,-1 0 11 0 0,1 0-4 0 0,-1 0-27 0 0,1 0 26 0 0,0 1-27 0 0,-1 0 17 0 0,1 0-61 0 0,0 0 7 0 0,-1 0 5 0 0,1 0 5 0 0,1 0-39 0 0,-1 1 13 0 0,0 0 3 0 0,0 0-2 0 0,1 1-27 0 0,0-1 7 0 0,0 1-3 0 0,1 0 10 0 0,-1-1-22 0 0,0 0 6 0 0,0-2-11 0 0,0 0 30 0 0,0-1-18 0 0,0 1 6 0 0,0 1-1 0 0,0 1 0 0 0,0 0-18 0 0,0 1 14 0 0,0 0-6 0 0,-1 2 2 0 0,-2 1-18 0 0,0 2-5 0 0,-2 1 10 0 0,1 0-5 0 0,-1 1-16 0 0,1 0 14 0 0,0-1-6 0 0,2-1 2 0 0,0 1 0 0 0,1 1 10 0 0,0 0-22 0 0,1 1 25 0 0,-1 0-8 0 0,0 1-6 0 0,0-1 12 0 0,0 1 5 0 0,0 0-2 0 0,-1 1 12 0 0,1 0-4 0 0,2-1 2 0 0,-1 0-46 0 0,0 0 31 0 0,0-1-30 0 0,2-1 26 0 0,-1 1-45 0 0,0 0 13 0 0,0-1 5 0 0,1 0-4 0 0,0 0-16 0 0,1-1 4 0 0,-1 15 45 0 0,0 1-60 0 0,-1-2 10 0 0,1-2 6 0 0,1-4-14 0 0,-1-3 4 0 0,1-3-1 0 0,1-3 10 0 0,1 0-13 0 0,0 0 4 0 0,1-2-1 0 0,1 1 0 0 0,0 0-9 0 0,1 0 12 0 0,-1 0-5 0 0,1 1 2 0 0,0 1-9 0 0,0 0 12 0 0,1-1-5 0 0,0-1 2 0 0,0-2-9 0 0,0-1 2 0 0,-1 0-1 0 0,2-2 10 0 0,0 1-13 0 0,2 0-5 0 0,-1 1 11 0 0,0-1-5 0 0,0 2 2 0 0,-1 1 10 0 0,1-1-13 0 0,0 1 14 0 0,1-1-14 0 0,1 1 14 0 0,0 0-14 0 0,0 0 14 0 0,1 0-14 0 0,1-2 14 0 0,0 0-5 0 0,0 1 2 0 0,0 0 0 0 0,1 1 0 0 0,-2 0 0 0 0,0-2 0 0 0,1-1 0 0 0,-1-1 0 0 0,0 0 0 0 0,0 0 0 0 0,-1-1 0 0 0,0 1 0 0 0,0 0 0 0 0,0 0 10 0 0,2 1-4 0 0,0-1 2 0 0,0 0 0 0 0,0-1 0 0 0,0 1 0 0 0,-1-1 0 0 0,0 0 10 0 0,0-1-4 0 0,-1 2 2 0 0,0 0 10 0 0,-1-1-4 0 0,0 2 2 0 0,0-1-18 0 0,2 0 14 0 0,0 0-6 0 0,0 0 2 0 0,1-1-9 0 0,0 1 2 0 0,0-1-1 0 0,0 1 10 0 0,0 0-4 0 0,1-1 2 0 0,-1 1-9 0 0,0-1 12 0 0,0 0-14 0 0,0 0 4 0 0,-1-1 9 0 0,1 0-4 0 0,1 0-7 0 0,1 0 12 0 0,0 1-14 0 0,0 0 14 0 0,2-1 5 0 0,0 2-2 0 0,1 0-7 0 0,1-1 21 0 0,1-1-16 0 0,0-1 24 0 0,0-2-25 0 0,0 0 17 0 0,1-1 4 0 0,-2 0 8 0 0,-1-1-20 0 0,-1-1 25 0 0,1 0-26 0 0,-1-2 26 0 0,1-2-17 0 0,-1 0 15 0 0,0-2-23 0 0,-1-1 25 0 0,-1 0-8 0 0,-1 0-6 0 0,2 0-7 0 0,-1 0 1 0 0,0 2 9 0 0,0 0-13 0 0,0 0-5 0 0,-2 2 20 0 0,-1 0-16 0 0,0 0 15 0 0,-2 0-23 0 0,1-1 25 0 0,-1 1-26 0 0,0-1 26 0 0,-1 2-36 0 0,1-1 11 0 0,0-1-4 0 0,0-1 10 0 0,0 0-22 0 0,0-1 16 0 0,0 0-15 0 0,0 0 14 0 0,0 0 5 0 0,-1 1-11 0 0,0 1 4 0 0,0-1 9 0 0,0-1-32 0 0,0-1 29 0 0,0 0-28 0 0,0-1 17 0 0,2-1-15 0 0,0-3 14 0 0,0-1-5 0 0,0-1 2 0 0,0 1-9 0 0,0 1 12 0 0,0 0-5 0 0,-1 1 2 0 0,-1 2-9 0 0,1 2 2 0 0,-2 0-1 0 0,-1 1 19 0 0,-1 0-24 0 0,0 1 7 0 0,-2 1-2 0 0,1 0 10 0 0,0 1-13 0 0,-1 0 4 0 0,1 0-1 0 0,-1 0 0 0 0,1-2 0 0 0,-1 0 0 0 0,1 0 0 0 0,-1-1 0 0 0,0 0 0 0 0,-2-3 0 0 0,0 0 0 0 0,-2-2 10 0 0,0 0-4 0 0,0-1 2 0 0,-1 0 0 0 0,0 1 0 0 0,0 0 0 0 0,1 0 19 0 0,-2 2-24 0 0,1 0 17 0 0,-2 0 4 0 0,0 2 8 0 0,0 1-11 0 0,-1 1 23 0 0,0-1-7 0 0,-1 1 13 0 0,-1 1-13 0 0,0-1 23 0 0,0 1-7 0 0,0 0 13 0 0,-2 0-22 0 0,1 0 25 0 0,-2 0-45 0 0,1 2 13 0 0,0 0 5 0 0,0 0-13 0 0,-1 0 32 0 0,0-1-9 0 0,-1 0-5 0 0,-2 0 12 0 0,-2 0 5 0 0,-2 0-2 0 0,-4 1 2 0 0,-2 1 10 0 0,-2 1-13 0 0,-4 1 4 0 0,-2 1 9 0 0,-2 0-4 0 0,-4 1 2 0 0,-2 1 0 0 0,-3 1 0 0 0,0 0 10 0 0,0 3-13 0 0,0 2 4 0 0,2 2-1 0 0,2 1 19 0 0,2 1-99 0 0,3 3 39 0 0,2 2-17 0 0,2 1 2 0 0,0 3-18 0 0,1 0 4 0 0,0 2-2 0 0,0 0 0 0 0,2 0-9 0 0,0-1 2 0 0,0 0-1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11:18:03.488"/>
    </inkml:context>
    <inkml:brush xml:id="br0">
      <inkml:brushProperty name="width" value="0.05" units="cm"/>
      <inkml:brushProperty name="height" value="0.05" units="cm"/>
    </inkml:brush>
  </inkml:definitions>
  <inkml:trace contextRef="#ctx0" brushRef="#br0">1 1 96 0 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11:18:17.653"/>
    </inkml:context>
    <inkml:brush xml:id="br0">
      <inkml:brushProperty name="width" value="0.05" units="cm"/>
      <inkml:brushProperty name="height" value="0.05" units="cm"/>
      <inkml:brushProperty name="color" value="#E71224"/>
    </inkml:brush>
  </inkml:definitions>
  <inkml:trace contextRef="#ctx0" brushRef="#br0">114 1320 96 0 0,'0'0'10816'0'0,"4"-1"-10582"0"0,34-11 790 0 0,-31 10-765 0 0,1 1 0 0 0,-1 1 0 0 0,1-1 0 0 0,0 1 0 0 0,11 1 0 0 0,3 0-1 0 0,-8 0-168 0 0,-9-1-74 0 0,0 0 0 0 0,-1 0 0 0 0,1 0 0 0 0,-1 0 0 0 0,1-1 0 0 0,-1 1 0 0 0,8-3 0 0 0,-10 1-13 0 0,0 1 0 0 0,1 0 1 0 0,-1 1-1 0 0,0-1 0 0 0,0 0 1 0 0,1 1-1 0 0,-1-1 1 0 0,1 1-1 0 0,-1 0 0 0 0,0-1 1 0 0,1 1-1 0 0,-1 0 0 0 0,1 1 1 0 0,-1-1-1 0 0,0 0 0 0 0,1 1 1 0 0,-1-1-1 0 0,4 3 1 0 0,-5-3-2 0 0,1 1 0 0 0,-1-1 0 0 0,0 0 0 0 0,0 1 0 0 0,0-1 0 0 0,1 0 1 0 0,-1 0-1 0 0,0 0 0 0 0,0 0 0 0 0,1 0 0 0 0,-1 0 0 0 0,0 0 0 0 0,1 0 1 0 0,-1 0-1 0 0,0-1 0 0 0,0 1 0 0 0,2-1 0 0 0,-2 1 4 0 0,1-1 0 0 0,-1 1 0 0 0,0-1 1 0 0,1 1-1 0 0,-1 0 0 0 0,0 0 0 0 0,1 0 0 0 0,-1 0 0 0 0,1 0 0 0 0,-1 0 0 0 0,0 0 1 0 0,1 0-1 0 0,-1 1 0 0 0,1-1 0 0 0,-1 0 0 0 0,2 1 0 0 0,-1 0 10 0 0,-1-1 0 0 0,1 1-1 0 0,0-1 1 0 0,-1 0 0 0 0,1 1-1 0 0,0-1 1 0 0,-1 0 0 0 0,1 0-1 0 0,0 0 1 0 0,-1-1 0 0 0,1 1-1 0 0,0 0 1 0 0,-1-1 0 0 0,1 1-1 0 0,0-1 1 0 0,-1 1 0 0 0,1-1 0 0 0,-1 0-1 0 0,1 0 1 0 0,1-1 0 0 0,-3 2-11 0 0,1 0 1 0 0,-1 1 0 0 0,0-1 0 0 0,1 0 0 0 0,-1 0-1 0 0,0 0 1 0 0,1 0 0 0 0,-1 0 0 0 0,0 0 0 0 0,1 0 0 0 0,-1 1-1 0 0,0-1 1 0 0,1 0 0 0 0,-1 0 0 0 0,0 0 0 0 0,0 1-1 0 0,1-1 1 0 0,-1 0 0 0 0,0 0 0 0 0,0 1 0 0 0,1-1 0 0 0,-1 0-1 0 0,0 0 1 0 0,0 1 0 0 0,0-1 0 0 0,1 0 0 0 0,-1 1-1 0 0,7 6 159 0 0,69-7 572 0 0,-73 1-718 0 0,-1-1 0 0 0,0 1-1 0 0,0 0 1 0 0,1 0 0 0 0,-1 0-1 0 0,0 0 1 0 0,0 0-1 0 0,0 0 1 0 0,0 1 0 0 0,2 1-1 0 0,14 8 93 0 0,-5-5-33 0 0,-10-5-53 0 0,-1 0 0 0 0,1 1 0 0 0,-1-1 0 0 0,1-1 0 0 0,0 1-1 0 0,0 0 1 0 0,4 0 0 0 0,12 5 119 0 0,-1-6-5 0 0,-13 0-108 0 0,0-1 1 0 0,0 1-1 0 0,0 1 0 0 0,0-1 0 0 0,0 1 0 0 0,7 1 0 0 0,-8-1-14 0 0,0 0 0 0 0,1 0-1 0 0,-1-1 1 0 0,0 0 0 0 0,0 0-1 0 0,6-1 1 0 0,-5 1-10 0 0,-1 0 0 0 0,1 0 0 0 0,-1 0 0 0 0,1 0 0 0 0,4 2-1 0 0,-2-1 9 0 0,0 1-1 0 0,1-2 0 0 0,7 1 0 0 0,17 3 32 0 0,-24-3-24 0 0,1 0 1 0 0,-1 0 0 0 0,0-1-1 0 0,15-2 1 0 0,2 1 12 0 0,390 1 1085 0 0,-322 6-702 0 0,-77-2-417 0 0,4 1 0 0 0,-12-4-1 0 0,0 0-1 0 0,0 0 0 0 0,0 0 0 0 0,9 4 0 0 0,-9-3-3 0 0,1 0 1 0 0,-1 0-1 0 0,0 0 0 0 0,11-1 0 0 0,33 6-34 0 0,57-8 0 0 0,114 2 38 0 0,-111 4 8 0 0,82-10 74 0 0,-168 5-79 0 0,-10 1-6 0 0,1-1 1 0 0,25-4-1 0 0,-25 2-7 0 0,0 1 0 0 0,32 2 0 0 0,-11 1 4 0 0,543-2 296 0 0,-464-10-209 0 0,-40 1-80 0 0,-59 10-1 0 0,-4-1 11 0 0,1 0 0 0 0,-1-1-1 0 0,1 0 1 0 0,24-6 0 0 0,-28 5-8 0 0,-1 0-1 0 0,1 1 1 0 0,0 0-1 0 0,-1 1 0 0 0,19 2 1 0 0,3-1-3 0 0,576-1 584 0 0,-496-10-879 0 0,-63 6 144 0 0,-43 3 136 0 0,-1-1 1 0 0,0 0-1 0 0,0 0 0 0 0,0 0 0 0 0,6-4 1 0 0,2-2-26 0 0,-7 5 16 0 0,-1-1-1 0 0,1 0 0 0 0,-1 0 0 0 0,0-1 1 0 0,0 1-1 0 0,0-1 0 0 0,-1 0 0 0 0,6-8 0 0 0,-7 8 36 0 0,0 0 0 0 0,0 0 0 0 0,-1 0-1 0 0,0 0 1 0 0,0-1 0 0 0,2-6-1 0 0,1-3 78 0 0,3-24 214 0 0,-7 31-227 0 0,1 1 0 0 0,-1 0-1 0 0,1-12 1 0 0,2-14 73 0 0,8-25-49 0 0,10-37 73 0 0,-20 86-136 0 0,-1 0 0 0 0,0 0 0 0 0,0 1-1 0 0,-1-1 1 0 0,-1-17 0 0 0,0 14-9 0 0,1 1 0 0 0,2-23 0 0 0,0 15-51 0 0,0 0-1 0 0,-1-1 1 0 0,-3-30 0 0 0,-12-57-175 0 0,10 80 183 0 0,-17-104 9 0 0,0 57-18 0 0,17 58-16 0 0,0 0 1 0 0,-9-18 0 0 0,8 25-3 0 0,1 1 0 0 0,-2 0 1 0 0,1 0-1 0 0,-1 1 1 0 0,0 0-1 0 0,-11-11 0 0 0,3 4-36 0 0,0 0-5 0 0,0 1 0 0 0,-24-16 0 0 0,23 18 43 0 0,-5-1 0 0 0,0 0-1 0 0,-2 1 0 0 0,1 1 1 0 0,-33-10-1 0 0,11 4 33 0 0,5 3 41 0 0,0 2 0 0 0,-1 2 0 0 0,-55-5 0 0 0,8 0 123 0 0,8 4-25 0 0,29 5-42 0 0,-78-8 138 0 0,35 6-18 0 0,-106 6 0 0 0,96 2-149 0 0,-22 2-19 0 0,-10 2-29 0 0,9 0-18 0 0,-9 0-14 0 0,-43-2-77 0 0,96-4 20 0 0,-35-2-1 0 0,10 3 40 0 0,15 0 32 0 0,-90-2 49 0 0,96 4 45 0 0,51-2-40 0 0,-22 0 61 0 0,35 0-37 0 0,-23 1-1 0 0,1 1 40 0 0,-262 9 679 0 0,148 3-480 0 0,-62 5-124 0 0,21-8-184 0 0,157-8-21 0 0,-94 5-203 0 0,-52-8-635 0 0,185 0 840 0 0,1 0 0 0 0,-1 0-1 0 0,1 0 1 0 0,-1 1 0 0 0,0-1-1 0 0,1 1 1 0 0,-1-1 0 0 0,1 1-1 0 0,-1 0 1 0 0,1-1-1 0 0,-1 1 1 0 0,1 0 0 0 0,0 0-1 0 0,-1 0 1 0 0,1 0 0 0 0,0 0-1 0 0,0 0 1 0 0,0 0 0 0 0,0 1-1 0 0,-2 2 1 0 0,-7 6-45 0 0,1 2 54 0 0,-1 1 0 0 0,2-1 0 0 0,0 2 0 0 0,0-1 0 0 0,-10 28 0 0 0,9-22 30 0 0,-22 47 100 0 0,28-60-118 0 0,0 0 0 0 0,0 0 1 0 0,1 0-1 0 0,0 0 0 0 0,0 0 0 0 0,0 1 1 0 0,1-1-1 0 0,0 1 0 0 0,0 12 0 0 0,0 5-5 0 0,0 0-1 0 0,-2 0 0 0 0,-1-1 0 0 0,0 1 0 0 0,-9 23 1 0 0,-16 57-89 0 0,12-37-27 0 0,-15 113 0 0 0,30-170 127 0 0,1 0 0 0 0,0 1 0 0 0,0-1 0 0 0,1 1-1 0 0,1-1 1 0 0,0 1 0 0 0,0-1 0 0 0,1 0-1 0 0,0 1 1 0 0,1-1 0 0 0,7 17 0 0 0,-5-16-10 0 0,0-1 0 0 0,0-1 0 0 0,2 1 0 0 0,-1-1 0 0 0,13 15 0 0 0,19 18-117 0 0,-34-38 113 0 0,0-1-1 0 0,-1 1 1 0 0,1 0-1 0 0,-1 0 1 0 0,0 0-1 0 0,-1 1 1 0 0,4 5-1 0 0,-3-5 2 0 0,2 0 3 0 0,0 0 2 0 0,-1 0 0 0 0,0 1 0 0 0,1-1-2 0 0,0 0-9 0 0,0-1 5 0 0,-2-2-12 0 0,0 1-1 0 0,0-1 1 0 0,0 1 0 0 0,-1-1-1 0 0,1 1 1 0 0,-1 0-1 0 0,3 4 1 0 0,-4-4-43 0 0,1 1 0 0 0,-1 0 0 0 0,0 0 0 0 0,0-1 0 0 0,-1 1 0 0 0,1 0 0 0 0,-1 0 0 0 0,1 0 0 0 0,-1 0 0 0 0,-1 0 0 0 0,0 6 1 0 0,0 6-675 0 0,1-9 463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8T11:18:24.808"/>
    </inkml:context>
    <inkml:brush xml:id="br0">
      <inkml:brushProperty name="width" value="0.05" units="cm"/>
      <inkml:brushProperty name="height" value="0.05" units="cm"/>
      <inkml:brushProperty name="color" value="#E71224"/>
    </inkml:brush>
  </inkml:definitions>
  <inkml:trace contextRef="#ctx0" brushRef="#br0">599 98 5416 0 0,'0'0'537'0'0,"-4"0"-328"0"0,-23 0 1383 0 0,11-5-1044 0 0,11 3-452 0 0,-1 1-1 0 0,1 0 0 0 0,-1 1 1 0 0,1-1-1 0 0,-1 1 0 0 0,1 0 0 0 0,-9 1 1 0 0,-4 0 175 0 0,-51-1 1153 0 0,65 1-1292 0 0,0 0 1 0 0,0 0-1 0 0,-1 0 1 0 0,1 0-1 0 0,0 1 1 0 0,-6 3-1 0 0,-2 0 166 0 0,0 0-41 0 0,10-4-181 0 0,0 1 0 0 0,-1-1 0 0 0,1 0 0 0 0,0 0 0 0 0,-1-1 0 0 0,1 1 0 0 0,-4 0 0 0 0,-1 1 80 0 0,-1-1 0 0 0,1 2 0 0 0,0-1 0 0 0,0 1 0 0 0,0 0 0 0 0,0 1 0 0 0,-10 6 0 0 0,9-5-19 0 0,4-3-57 0 0,1 1 0 0 0,-1 0 1 0 0,0-1-1 0 0,1 1 0 0 0,-1 1 1 0 0,-2 2-1 0 0,-2 1 80 0 0,0 0-32 0 0,-11 20 106 0 0,7-11-168 0 0,0 3 50 0 0,-12 23 0 0 0,19-33-74 0 0,-1 0 0 0 0,-7 10 1 0 0,-10 16 99 0 0,16-21-97 0 0,-9 13 17 0 0,11-19-20 0 0,-1 1-1 0 0,2-1 1 0 0,-8 18 0 0 0,-3 5 60 0 0,6-5 26 0 0,7-23-113 0 0,1-1-1 0 0,1 1 1 0 0,-1 0 0 0 0,0 0-1 0 0,1 0 1 0 0,-1 0 0 0 0,1 0-1 0 0,0 5 1 0 0,-8 4 94 0 0,7-7-99 0 0,-1 0-1 0 0,1 0 0 0 0,1 0 1 0 0,-1 1-1 0 0,1-1 0 0 0,-1 0 1 0 0,2 8-1 0 0,-1 12 19 0 0,-2-5-10 0 0,0-9-5 0 0,1 0 1 0 0,1 0-1 0 0,0-1 0 0 0,0 1 0 0 0,1 0 1 0 0,3 13-1 0 0,-2-12 18 0 0,-1-1 0 0 0,0 1 0 0 0,-1 0 1 0 0,-1 18-1 0 0,0 0 15 0 0,0 4 17 0 0,0-20-32 0 0,0 0 0 0 0,2 0 0 0 0,2 16 0 0 0,17 40 118 0 0,-16-55-99 0 0,9 24-1 0 0,1 2-2 0 0,-13-37-40 0 0,1 1 0 0 0,0-1 0 0 0,0 0 0 0 0,0 0 0 0 0,0 0 0 0 0,4 5 0 0 0,9 16 14 0 0,-13-21-18 0 0,0-1 0 0 0,0 0 0 0 0,0 0 0 0 0,0 0 0 0 0,1-1-1 0 0,-1 1 1 0 0,1 0 0 0 0,0-1 0 0 0,0 0 0 0 0,0 0-1 0 0,0 0 1 0 0,4 2 0 0 0,-2 0 8 0 0,6 0 8 0 0,-10-4-18 0 0,0 1 0 0 0,1-1 0 0 0,-1 0 0 0 0,0 1 0 0 0,0-1 0 0 0,0 1 0 0 0,1 0-1 0 0,-1-1 1 0 0,0 1 0 0 0,0 0 0 0 0,0 0 0 0 0,1 1 0 0 0,2 2 1 0 0,1 0 1 0 0,-1 0-1 0 0,1 0 0 0 0,0-1 0 0 0,0 0 0 0 0,0 0 1 0 0,0 0-1 0 0,9 3 0 0 0,-9-4 2 0 0,0 1 0 0 0,-1-1-1 0 0,0 1 1 0 0,6 4 0 0 0,-7-4-4 0 0,1 0 1 0 0,0-1-1 0 0,0 1 1 0 0,0-1-1 0 0,5 2 0 0 0,9 2 4 0 0,1-1-1 0 0,-1-1 1 0 0,1-1-1 0 0,-1 0 1 0 0,1-1-1 0 0,20-1 0 0 0,-33-1-1 0 0,1 1-1 0 0,-1 0 1 0 0,0 0-1 0 0,0 1 0 0 0,0 0 1 0 0,0 0-1 0 0,6 3 1 0 0,15 5 12 0 0,74 17 26 0 0,-87-25-7 0 0,-1 0 0 0 0,0-1 0 0 0,0-1 0 0 0,1 0 0 0 0,20-3 0 0 0,12-2 126 0 0,-28 2-60 0 0,0 0 0 0 0,1 2 0 0 0,-1 0 0 0 0,34 4 0 0 0,-42-2-42 0 0,-1-1-1 0 0,18 0 1 0 0,-21-1-35 0 0,1 1-1 0 0,0 0 1 0 0,-1 0-1 0 0,1 1 1 0 0,0 0-1 0 0,-1 0 1 0 0,11 3-1 0 0,-10-2-16 0 0,1 0 0 0 0,0-1 0 0 0,-1 0 0 0 0,1-1-1 0 0,0 1 1 0 0,-1-2 0 0 0,10 0 0 0 0,9 0 0 0 0,-15 1-4 0 0,-7-1-2 0 0,1 1 0 0 0,0 0 0 0 0,-1 1 0 0 0,1-1-1 0 0,0 1 1 0 0,-1 0 0 0 0,1 0 0 0 0,5 2 0 0 0,-7-2-1 0 0,0 0 0 0 0,0 0 1 0 0,1-1-1 0 0,-1 1 0 0 0,0-1 0 0 0,4 0 0 0 0,18 3-9 0 0,32 12-28 0 0,-19-4 9 0 0,-31-9 25 0 0,1 0 0 0 0,-1-1 0 0 0,0 0 0 0 0,0 0 1 0 0,1 0-1 0 0,-1-1 0 0 0,1 0 0 0 0,10-2 0 0 0,7 1-22 0 0,2 2 8 0 0,0-2 0 0 0,0-1 0 0 0,-1-1 0 0 0,1-1 0 0 0,38-11-1 0 0,-51 11 8 0 0,1 1 0 0 0,-1 0 0 0 0,29-1 0 0 0,39-2-26 0 0,-37 6 36 0 0,-29 0 2 0 0,0 0 0 0 0,19-3 0 0 0,-20 1 3 0 0,-1 1-1 0 0,1 1 1 0 0,15 1-1 0 0,5 1 20 0 0,180-2 436 0 0,-88 5-348 0 0,-10-5-104 0 0,126-1-44 0 0,-181-4 91 0 0,107-23 0 0 0,-1-1 59 0 0,-62 13-82 0 0,-57 7-23 0 0,130-5-19 0 0,-164 14 8 0 0,-11 0 2 0 0,99-7-27 0 0,162 0 90 0 0,-180 7 53 0 0,-64 1-79 0 0,0 1 0 0 0,20 5 0 0 0,-20-3-5 0 0,-1-1-1 0 0,22 0 0 0 0,-29-2-19 0 0,-1 0 0 0 0,1 1 0 0 0,19 6 0 0 0,4 0-2 0 0,70 19-9 0 0,-5 0 17 0 0,-72-21-8 0 0,88 18 75 0 0,54 20 499 0 0,-157-41-498 0 0,0-1 0 0 0,15 1 0 0 0,-16-2 8 0 0,29 6 0 0 0,-30-4-65 0 0,1-2-1 0 0,0 1 0 0 0,0-2 1 0 0,0 0-1 0 0,14-1 0 0 0,-11 0-21 0 0,0 0 0 0 0,30 4 1 0 0,-15 0-4 0 0,38 0-1 0 0,19 2-6 0 0,-55-3 10 0 0,50-2 1 0 0,-49-1 16 0 0,47 5 0 0 0,-59-2-22 0 0,1-1 1 0 0,40-4-1 0 0,45-12-57 0 0,-1 1-55 0 0,71-9-59 0 0,-97 11 92 0 0,115-3 1 0 0,-83 7 39 0 0,-38 2 39 0 0,0 0 7 0 0,84 6 50 0 0,-87 7-14 0 0,-49-6 4 0 0,36 6 1 0 0,-52-6-34 0 0,10 1 38 0 0,32-1-1 0 0,-31-1 6 0 0,32 3-1 0 0,-6 1 74 0 0,1-1 0 0 0,49-4 0 0 0,-26 0-94 0 0,49-5-30 0 0,-101 4-5 0 0,1 0-1 0 0,-1-2 0 0 0,0 0 0 0 0,-1-1 0 0 0,21-9 1 0 0,-8 1 4 0 0,-1-2-1 0 0,48-36 1 0 0,-70 46 3 0 0,1 0 0 0 0,-1 0-1 0 0,0-1 1 0 0,0 0-1 0 0,0 0 1 0 0,3-8 0 0 0,-6 10 1 0 0,-1 1 1 0 0,0-1 0 0 0,0 0 0 0 0,0 1-1 0 0,0-1 1 0 0,-1 0 0 0 0,1 0-1 0 0,-1 1 1 0 0,0-1 0 0 0,-1-5-1 0 0,-7-39 67 0 0,5 33-62 0 0,-4-11 8 0 0,-1 0 0 0 0,-1 1 0 0 0,-16-31 0 0 0,-12-32 8 0 0,30 69-26 0 0,-13-23 0 0 0,12 27-18 0 0,1 0 1 0 0,-6-18-1 0 0,-1 0-85 0 0,10 28 58 0 0,1-1 1 0 0,1 0 0 0 0,-1-1-1 0 0,-2-7 1 0 0,1-3-171 0 0,-2 1 1 0 0,0 0 0 0 0,-9-17-1 0 0,9 24 97 0 0,0 1-1 0 0,-9-8 0 0 0,11 11 141 0 0,-10-9 48 0 0,-1 1 1 0 0,0 0 0 0 0,-1 2-1 0 0,-27-17 1 0 0,42 28-74 0 0,-48-29 45 0 0,-1 3-1 0 0,-95-35 0 0 0,59 27-40 0 0,-35-12-2 0 0,-31-8-11 0 0,119 42 8 0 0,-33-10 0 0 0,-30-5 0 0 0,24 9 0 0 0,-26-4 0 0 0,23 6 0 0 0,17 3 0 0 0,17 5 0 0 0,-152-21 31 0 0,146 24-13 0 0,-38-1 47 0 0,-244-1 273 0 0,191 12-272 0 0,63-6-38 0 0,-66 2 10 0 0,59-2-31 0 0,26-1-6 0 0,-76-3-1 0 0,-180 0 104 0 0,76 0 131 0 0,198 3-206 0 0,-68-9 51 0 0,68 6-36 0 0,-48-2 0 0 0,-3 4 35 0 0,-5-2 32 0 0,2-3 13 0 0,-297-2 130 0 0,176 5-254 0 0,125 2-3 0 0,-39 0-2 0 0,13 5-25 0 0,57 0-7 0 0,-15 2-8 0 0,-9 0 13 0 0,52-4 19 0 0,-31 4 1 0 0,-104 14 5 0 0,18 2 90 0 0,24-7 90 0 0,-11-9-141 0 0,81 0-27 0 0,-240 8-2 0 0,211-11-20 0 0,-89-2-4 0 0,105-6 61 0 0,-51-1 6 0 0,95 7-36 0 0,1-1 0 0 0,-32-8 0 0 0,25 5 2 0 0,-12-3 10 0 0,-54-8 10 0 0,65 14-22 0 0,1 2-1 0 0,-1 1 1 0 0,0 1 0 0 0,0 1-1 0 0,-41 11 1 0 0,-102 37 4 0 0,135-39-14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FF5BF6-9FB8-4C32-9E8B-A21AD75CB3EE}" type="datetimeFigureOut">
              <a:rPr lang="fr-FR" smtClean="0"/>
              <a:t>03/03/2023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9EF4FA-E810-4E30-A08A-64DFB2942C47}" type="slidenum">
              <a:rPr lang="fr-FR" smtClean="0"/>
              <a:t>‹N°›</a:t>
            </a:fld>
            <a:endParaRPr lang="fr-FR"/>
          </a:p>
        </p:txBody>
      </p:sp>
    </p:spTree>
    <p:extLst>
      <p:ext uri="{BB962C8B-B14F-4D97-AF65-F5344CB8AC3E}">
        <p14:creationId xmlns:p14="http://schemas.microsoft.com/office/powerpoint/2010/main" val="1244740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26</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29</a:t>
            </a:fld>
            <a:endParaRPr lang="en-US"/>
          </a:p>
        </p:txBody>
      </p:sp>
    </p:spTree>
    <p:extLst>
      <p:ext uri="{BB962C8B-B14F-4D97-AF65-F5344CB8AC3E}">
        <p14:creationId xmlns:p14="http://schemas.microsoft.com/office/powerpoint/2010/main" val="258545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0A35BA-0B3B-9A59-519D-92AF2370484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153FCD8-056A-269C-8B76-187C1B66F4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00336F1-6F3A-025F-7DA3-4383840D579B}"/>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5" name="Espace réservé du pied de page 4">
            <a:extLst>
              <a:ext uri="{FF2B5EF4-FFF2-40B4-BE49-F238E27FC236}">
                <a16:creationId xmlns:a16="http://schemas.microsoft.com/office/drawing/2014/main" id="{E0BFAE5D-05AE-BEB1-D0EE-1124FE375FB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6897A5-6C9B-ABBE-4AF1-991E9814410F}"/>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167724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581A70-B700-468D-117F-B5D4D15BCFB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7B23C1D-0E5D-185D-6B0D-D14ED707C10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01AD86-CF69-A24E-8477-62A12D06207E}"/>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5" name="Espace réservé du pied de page 4">
            <a:extLst>
              <a:ext uri="{FF2B5EF4-FFF2-40B4-BE49-F238E27FC236}">
                <a16:creationId xmlns:a16="http://schemas.microsoft.com/office/drawing/2014/main" id="{3763C4C7-DD68-6246-39C0-A92CAFE27B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DA81F4E-D260-27C2-80AC-4D38F221C53E}"/>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4163755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625D472-8192-CB3D-F71A-76C8FFBC244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13A6E9A-1B2F-6BF7-BFAE-7965D2FA9A8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49DC34-EABC-EB8B-100E-DF95169C4305}"/>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5" name="Espace réservé du pied de page 4">
            <a:extLst>
              <a:ext uri="{FF2B5EF4-FFF2-40B4-BE49-F238E27FC236}">
                <a16:creationId xmlns:a16="http://schemas.microsoft.com/office/drawing/2014/main" id="{38480DBA-E6B0-7D93-8917-8FE93CEEF1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A53CAC4-3F73-68A2-0FB3-B87C3F242257}"/>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2361450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03/03/2023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3/3/2023</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‹N°›</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38547A-A0C6-56E3-C88D-9C71F571CF9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7E2906B-13B4-9C84-C59A-6F62726530B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A439B8-721E-ADC3-B607-33F880B0DAF3}"/>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5" name="Espace réservé du pied de page 4">
            <a:extLst>
              <a:ext uri="{FF2B5EF4-FFF2-40B4-BE49-F238E27FC236}">
                <a16:creationId xmlns:a16="http://schemas.microsoft.com/office/drawing/2014/main" id="{590C36F0-BEBA-0F4B-8728-7AA07768713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940087-025A-929D-A46F-546083D47394}"/>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2060948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6A1F29-35D6-2AF6-EB3E-D62C4995BA5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F578429-571C-C260-9194-6C13287430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912D2AE-6853-373D-051F-9F0674921615}"/>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5" name="Espace réservé du pied de page 4">
            <a:extLst>
              <a:ext uri="{FF2B5EF4-FFF2-40B4-BE49-F238E27FC236}">
                <a16:creationId xmlns:a16="http://schemas.microsoft.com/office/drawing/2014/main" id="{46484BAE-8EB7-745E-4BD8-CF281146BB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20570A-4BB6-1C13-F309-CCFF98F3DF5D}"/>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263828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F02BD-3D90-6CD8-FDD4-6E954B0377B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2D3A071-1C13-FD0B-A070-9539EF544F6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DF55B1B-92B0-1E5F-FC2E-C6BF12728C5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1C20BCF-B441-BF00-E8B0-BF8E8ED91E92}"/>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6" name="Espace réservé du pied de page 5">
            <a:extLst>
              <a:ext uri="{FF2B5EF4-FFF2-40B4-BE49-F238E27FC236}">
                <a16:creationId xmlns:a16="http://schemas.microsoft.com/office/drawing/2014/main" id="{0D5798EA-8330-474A-DD4F-254D24E2F9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D928512-7C1E-667A-E8FB-0503692254B6}"/>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4211874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9ACE2-B1B4-9854-AECF-9172881E06F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FB02729-4AF8-7553-C986-43B6384284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7D86C70-AFF9-EB60-50E7-8B2BBF2B75B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8AE9EC7-B088-401A-DF1F-92ED1E8EA9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73DF4C3-BA7B-BAF5-5BCF-D2DDC9232D2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2ADF8FA-E574-1B87-5112-08FDF0F11D51}"/>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8" name="Espace réservé du pied de page 7">
            <a:extLst>
              <a:ext uri="{FF2B5EF4-FFF2-40B4-BE49-F238E27FC236}">
                <a16:creationId xmlns:a16="http://schemas.microsoft.com/office/drawing/2014/main" id="{A5DFB1D5-9598-E5EE-E6ED-40EDEDAEFBE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9B6B8D0-38C1-F144-09E7-FA17A19B80F6}"/>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1412701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ECC49-4EAE-EFD3-028B-BF40C6B747F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90A24E9-8AE3-1F9B-14AE-546ADDD34001}"/>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4" name="Espace réservé du pied de page 3">
            <a:extLst>
              <a:ext uri="{FF2B5EF4-FFF2-40B4-BE49-F238E27FC236}">
                <a16:creationId xmlns:a16="http://schemas.microsoft.com/office/drawing/2014/main" id="{1E3F78DD-137F-6DB6-3A09-2068EB43B05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5CFC004-AC00-05EE-0F67-D43B5B5EC27A}"/>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44289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E2F293E-4EDD-9183-8750-28E6E302D8A5}"/>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3" name="Espace réservé du pied de page 2">
            <a:extLst>
              <a:ext uri="{FF2B5EF4-FFF2-40B4-BE49-F238E27FC236}">
                <a16:creationId xmlns:a16="http://schemas.microsoft.com/office/drawing/2014/main" id="{BD742B9D-33DA-1266-396E-E56D67E8E47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1F619F8-BB9D-8629-9458-2F29369F9B2D}"/>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2815816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0E91E-EB3E-5EE6-82C7-DD21C7815DB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0AFBD35-B409-DC9C-AC90-260DB0461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D00B8E6-A6DC-2115-7974-7DF0612AA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CD36F6B-9C9E-C96B-2B2C-B4A65C7BCB6C}"/>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6" name="Espace réservé du pied de page 5">
            <a:extLst>
              <a:ext uri="{FF2B5EF4-FFF2-40B4-BE49-F238E27FC236}">
                <a16:creationId xmlns:a16="http://schemas.microsoft.com/office/drawing/2014/main" id="{D61A9ABE-0287-F2E0-A54B-2FD4BE9D6D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006485-7863-855C-DE0F-42538EC13702}"/>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3911585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857E8F-6E0E-19BD-B468-3AA3AC0F8C3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E9FC7A6-ECD8-97DB-0A50-11D163B5E1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420349E-7D9C-6B74-DBB8-FB69781A43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41B7C52-5CFE-FA4F-DDF9-9A861E4AA0FB}"/>
              </a:ext>
            </a:extLst>
          </p:cNvPr>
          <p:cNvSpPr>
            <a:spLocks noGrp="1"/>
          </p:cNvSpPr>
          <p:nvPr>
            <p:ph type="dt" sz="half" idx="10"/>
          </p:nvPr>
        </p:nvSpPr>
        <p:spPr/>
        <p:txBody>
          <a:bodyPr/>
          <a:lstStyle/>
          <a:p>
            <a:fld id="{14ABB8E3-B6A2-46AB-9913-976CE99167B0}" type="datetimeFigureOut">
              <a:rPr lang="fr-FR" smtClean="0"/>
              <a:t>03/03/2023</a:t>
            </a:fld>
            <a:endParaRPr lang="fr-FR"/>
          </a:p>
        </p:txBody>
      </p:sp>
      <p:sp>
        <p:nvSpPr>
          <p:cNvPr id="6" name="Espace réservé du pied de page 5">
            <a:extLst>
              <a:ext uri="{FF2B5EF4-FFF2-40B4-BE49-F238E27FC236}">
                <a16:creationId xmlns:a16="http://schemas.microsoft.com/office/drawing/2014/main" id="{2D04623A-7467-52CD-1232-08E29623DE5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9956AEA-9CA6-F867-3918-0407B2EF553E}"/>
              </a:ext>
            </a:extLst>
          </p:cNvPr>
          <p:cNvSpPr>
            <a:spLocks noGrp="1"/>
          </p:cNvSpPr>
          <p:nvPr>
            <p:ph type="sldNum" sz="quarter" idx="12"/>
          </p:nvPr>
        </p:nvSpPr>
        <p:spPr/>
        <p:txBody>
          <a:bodyPr/>
          <a:lstStyle/>
          <a:p>
            <a:fld id="{09E62E19-ADFF-487C-B1C1-C9FE99807449}" type="slidenum">
              <a:rPr lang="fr-FR" smtClean="0"/>
              <a:t>‹N°›</a:t>
            </a:fld>
            <a:endParaRPr lang="fr-FR"/>
          </a:p>
        </p:txBody>
      </p:sp>
    </p:spTree>
    <p:extLst>
      <p:ext uri="{BB962C8B-B14F-4D97-AF65-F5344CB8AC3E}">
        <p14:creationId xmlns:p14="http://schemas.microsoft.com/office/powerpoint/2010/main" val="4251950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5EE2727-3E4C-81EA-19EB-40B6F6B224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663B710-B5FB-2F50-B9BD-DC0E1A6A4D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E763601-E2BC-4A2E-3B0F-88BF40CA4E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BB8E3-B6A2-46AB-9913-976CE99167B0}" type="datetimeFigureOut">
              <a:rPr lang="fr-FR" smtClean="0"/>
              <a:t>03/03/2023</a:t>
            </a:fld>
            <a:endParaRPr lang="fr-FR"/>
          </a:p>
        </p:txBody>
      </p:sp>
      <p:sp>
        <p:nvSpPr>
          <p:cNvPr id="5" name="Espace réservé du pied de page 4">
            <a:extLst>
              <a:ext uri="{FF2B5EF4-FFF2-40B4-BE49-F238E27FC236}">
                <a16:creationId xmlns:a16="http://schemas.microsoft.com/office/drawing/2014/main" id="{5D28235F-9E32-78F6-712B-B31719A78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90B40DB-2973-36EF-91D8-36AE1DD56C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E62E19-ADFF-487C-B1C1-C9FE99807449}" type="slidenum">
              <a:rPr lang="fr-FR" smtClean="0"/>
              <a:t>‹N°›</a:t>
            </a:fld>
            <a:endParaRPr lang="fr-FR"/>
          </a:p>
        </p:txBody>
      </p:sp>
    </p:spTree>
    <p:extLst>
      <p:ext uri="{BB962C8B-B14F-4D97-AF65-F5344CB8AC3E}">
        <p14:creationId xmlns:p14="http://schemas.microsoft.com/office/powerpoint/2010/main" val="286986411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03/03/2023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3/3/2023</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3/3/2023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3/3/2023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3.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20.png"/><Relationship Id="rId7" Type="http://schemas.openxmlformats.org/officeDocument/2006/relationships/diagramQuickStyle" Target="../diagrams/quickStyle13.xml"/><Relationship Id="rId2" Type="http://schemas.openxmlformats.org/officeDocument/2006/relationships/hyperlink" Target="https://ttsfree.com/speech-to-text" TargetMode="External"/><Relationship Id="rId1" Type="http://schemas.openxmlformats.org/officeDocument/2006/relationships/slideLayout" Target="../slideLayouts/slideLayout13.xml"/><Relationship Id="rId6" Type="http://schemas.openxmlformats.org/officeDocument/2006/relationships/diagramLayout" Target="../diagrams/layout13.xml"/><Relationship Id="rId5" Type="http://schemas.openxmlformats.org/officeDocument/2006/relationships/diagramData" Target="../diagrams/data13.xml"/><Relationship Id="rId10" Type="http://schemas.openxmlformats.org/officeDocument/2006/relationships/image" Target="../media/image22.png"/><Relationship Id="rId4" Type="http://schemas.openxmlformats.org/officeDocument/2006/relationships/image" Target="../media/image21.gif"/><Relationship Id="rId9" Type="http://schemas.microsoft.com/office/2007/relationships/diagramDrawing" Target="../diagrams/drawing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create.kahoot.it/details/265a6e55-ea60-47ce-9e68-ab574a07ceba" TargetMode="Externa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29.jpeg"/><Relationship Id="rId7" Type="http://schemas.openxmlformats.org/officeDocument/2006/relationships/diagramQuickStyle" Target="../diagrams/quickStyle15.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19.gif"/><Relationship Id="rId9" Type="http://schemas.microsoft.com/office/2007/relationships/diagramDrawing" Target="../diagrams/drawing1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hyperlink" Target="https://play.kahoot.it/v2/?quizId=2117d1cb-7153-44f0-8e0a-6c031e5cfdfa" TargetMode="Externa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270.png"/><Relationship Id="rId13" Type="http://schemas.openxmlformats.org/officeDocument/2006/relationships/diagramData" Target="../diagrams/data18.xml"/><Relationship Id="rId3" Type="http://schemas.openxmlformats.org/officeDocument/2006/relationships/customXml" Target="../ink/ink7.xml"/><Relationship Id="rId7" Type="http://schemas.openxmlformats.org/officeDocument/2006/relationships/customXml" Target="../ink/ink9.xml"/><Relationship Id="rId12" Type="http://schemas.openxmlformats.org/officeDocument/2006/relationships/image" Target="../media/image29.png"/><Relationship Id="rId17" Type="http://schemas.microsoft.com/office/2007/relationships/diagramDrawing" Target="../diagrams/drawing18.xml"/><Relationship Id="rId2" Type="http://schemas.openxmlformats.org/officeDocument/2006/relationships/image" Target="../media/image30.png"/><Relationship Id="rId16" Type="http://schemas.openxmlformats.org/officeDocument/2006/relationships/diagramColors" Target="../diagrams/colors18.xml"/><Relationship Id="rId1" Type="http://schemas.openxmlformats.org/officeDocument/2006/relationships/slideLayout" Target="../slideLayouts/slideLayout2.xml"/><Relationship Id="rId6" Type="http://schemas.openxmlformats.org/officeDocument/2006/relationships/image" Target="../media/image260.png"/><Relationship Id="rId11" Type="http://schemas.openxmlformats.org/officeDocument/2006/relationships/customXml" Target="../ink/ink11.xml"/><Relationship Id="rId5" Type="http://schemas.openxmlformats.org/officeDocument/2006/relationships/customXml" Target="../ink/ink8.xml"/><Relationship Id="rId15" Type="http://schemas.openxmlformats.org/officeDocument/2006/relationships/diagramQuickStyle" Target="../diagrams/quickStyle18.xml"/><Relationship Id="rId10" Type="http://schemas.openxmlformats.org/officeDocument/2006/relationships/image" Target="../media/image280.png"/><Relationship Id="rId4" Type="http://schemas.openxmlformats.org/officeDocument/2006/relationships/image" Target="../media/image250.png"/><Relationship Id="rId9" Type="http://schemas.openxmlformats.org/officeDocument/2006/relationships/customXml" Target="../ink/ink10.xml"/><Relationship Id="rId14" Type="http://schemas.openxmlformats.org/officeDocument/2006/relationships/diagramLayout" Target="../diagrams/layout1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image" Target="../media/image20.png"/><Relationship Id="rId7" Type="http://schemas.openxmlformats.org/officeDocument/2006/relationships/diagramQuickStyle" Target="../diagrams/quickStyle23.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Layout" Target="../diagrams/layout23.xml"/><Relationship Id="rId5" Type="http://schemas.openxmlformats.org/officeDocument/2006/relationships/diagramData" Target="../diagrams/data23.xml"/><Relationship Id="rId10" Type="http://schemas.openxmlformats.org/officeDocument/2006/relationships/image" Target="../media/image22.png"/><Relationship Id="rId4" Type="http://schemas.openxmlformats.org/officeDocument/2006/relationships/image" Target="../media/image21.gif"/><Relationship Id="rId9" Type="http://schemas.microsoft.com/office/2007/relationships/diagramDrawing" Target="../diagrams/drawing23.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image" Target="../media/image32.png"/><Relationship Id="rId7" Type="http://schemas.openxmlformats.org/officeDocument/2006/relationships/diagramData" Target="../diagrams/data24.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35.png"/><Relationship Id="rId11" Type="http://schemas.microsoft.com/office/2007/relationships/diagramDrawing" Target="../diagrams/drawing24.xml"/><Relationship Id="rId5" Type="http://schemas.openxmlformats.org/officeDocument/2006/relationships/image" Target="../media/image34.png"/><Relationship Id="rId10" Type="http://schemas.openxmlformats.org/officeDocument/2006/relationships/diagramColors" Target="../diagrams/colors24.xml"/><Relationship Id="rId4" Type="http://schemas.openxmlformats.org/officeDocument/2006/relationships/image" Target="../media/image33.png"/><Relationship Id="rId9" Type="http://schemas.openxmlformats.org/officeDocument/2006/relationships/diagramQuickStyle" Target="../diagrams/quickStyle24.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image" Target="../media/image38.png"/><Relationship Id="rId7" Type="http://schemas.openxmlformats.org/officeDocument/2006/relationships/diagramData" Target="../diagrams/data25.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11" Type="http://schemas.microsoft.com/office/2007/relationships/diagramDrawing" Target="../diagrams/drawing25.xml"/><Relationship Id="rId5" Type="http://schemas.openxmlformats.org/officeDocument/2006/relationships/image" Target="../media/image40.png"/><Relationship Id="rId10" Type="http://schemas.openxmlformats.org/officeDocument/2006/relationships/diagramColors" Target="../diagrams/colors25.xml"/><Relationship Id="rId4" Type="http://schemas.openxmlformats.org/officeDocument/2006/relationships/image" Target="../media/image39.png"/><Relationship Id="rId9" Type="http://schemas.openxmlformats.org/officeDocument/2006/relationships/diagramQuickStyle" Target="../diagrams/quickStyle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video" Target="https://www.youtube.com/embed/I-cMvzZZn3s?feature=oembed" TargetMode="Externa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gif"/><Relationship Id="rId1" Type="http://schemas.openxmlformats.org/officeDocument/2006/relationships/slideLayout" Target="../slideLayouts/slideLayout13.xml"/><Relationship Id="rId4" Type="http://schemas.openxmlformats.org/officeDocument/2006/relationships/image" Target="../media/image45.sv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9.png"/><Relationship Id="rId7" Type="http://schemas.openxmlformats.org/officeDocument/2006/relationships/diagramLayout" Target="../diagrams/layout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70.png"/><Relationship Id="rId10" Type="http://schemas.microsoft.com/office/2007/relationships/diagramDrawing" Target="../diagrams/drawing3.xml"/><Relationship Id="rId4" Type="http://schemas.openxmlformats.org/officeDocument/2006/relationships/customXml" Target="../ink/ink1.xml"/><Relationship Id="rId9" Type="http://schemas.openxmlformats.org/officeDocument/2006/relationships/diagramColors" Target="../diagrams/colors3.xml"/></Relationships>
</file>

<file path=ppt/slides/_rels/slide5.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3.png"/><Relationship Id="rId18" Type="http://schemas.microsoft.com/office/2007/relationships/diagramDrawing" Target="../diagrams/drawing4.xml"/><Relationship Id="rId3" Type="http://schemas.openxmlformats.org/officeDocument/2006/relationships/image" Target="../media/image10.png"/><Relationship Id="rId7" Type="http://schemas.openxmlformats.org/officeDocument/2006/relationships/image" Target="../media/image100.png"/><Relationship Id="rId12" Type="http://schemas.openxmlformats.org/officeDocument/2006/relationships/customXml" Target="../ink/ink6.xml"/><Relationship Id="rId17" Type="http://schemas.openxmlformats.org/officeDocument/2006/relationships/diagramColors" Target="../diagrams/colors4.xml"/><Relationship Id="rId2" Type="http://schemas.openxmlformats.org/officeDocument/2006/relationships/image" Target="../media/image8.png"/><Relationship Id="rId16"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12.png"/><Relationship Id="rId5" Type="http://schemas.openxmlformats.org/officeDocument/2006/relationships/image" Target="../media/image90.png"/><Relationship Id="rId15" Type="http://schemas.openxmlformats.org/officeDocument/2006/relationships/diagramLayout" Target="../diagrams/layout4.xml"/><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11.png"/><Relationship Id="rId1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17.jpg"/><Relationship Id="rId14" Type="http://schemas.openxmlformats.org/officeDocument/2006/relationships/diagramColors" Target="../diagrams/colors7.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4"/>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10"/>
          <a:stretch>
            <a:fillRect/>
          </a:stretch>
        </p:blipFill>
        <p:spPr>
          <a:xfrm>
            <a:off x="171333" y="141095"/>
            <a:ext cx="823972" cy="823972"/>
          </a:xfrm>
          <a:prstGeom prst="rect">
            <a:avLst/>
          </a:prstGeom>
        </p:spPr>
      </p:pic>
      <p:pic>
        <p:nvPicPr>
          <p:cNvPr id="3" name="3 Minute Timer with Music for Kids, Classroom! 3 Minute Countdown with Alarm! Fun Timer 3 Minutes!">
            <a:hlinkClick r:id="" action="ppaction://media"/>
            <a:extLst>
              <a:ext uri="{FF2B5EF4-FFF2-40B4-BE49-F238E27FC236}">
                <a16:creationId xmlns:a16="http://schemas.microsoft.com/office/drawing/2014/main" id="{96472D72-0DF2-92D7-58E4-AAF1B3F82F41}"/>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9533709" y="0"/>
            <a:ext cx="2658291" cy="1495289"/>
          </a:xfrm>
          <a:prstGeom prst="rect">
            <a:avLst/>
          </a:prstGeom>
        </p:spPr>
      </p:pic>
    </p:spTree>
    <p:extLst>
      <p:ext uri="{BB962C8B-B14F-4D97-AF65-F5344CB8AC3E}">
        <p14:creationId xmlns:p14="http://schemas.microsoft.com/office/powerpoint/2010/main" val="5791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0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924A96F-3FD5-5208-DF04-41123A281AA9}"/>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Transcription</a:t>
            </a:r>
          </a:p>
        </p:txBody>
      </p:sp>
      <p:pic>
        <p:nvPicPr>
          <p:cNvPr id="4" name="Content Placeholder 3">
            <a:extLst>
              <a:ext uri="{FF2B5EF4-FFF2-40B4-BE49-F238E27FC236}">
                <a16:creationId xmlns:a16="http://schemas.microsoft.com/office/drawing/2014/main" id="{EF236EEA-5BAF-8253-6D8D-AD1B3A6F798C}"/>
              </a:ext>
            </a:extLst>
          </p:cNvPr>
          <p:cNvPicPr>
            <a:picLocks noGrp="1" noChangeAspect="1"/>
          </p:cNvPicPr>
          <p:nvPr>
            <p:ph idx="1"/>
          </p:nvPr>
        </p:nvPicPr>
        <p:blipFill>
          <a:blip r:embed="rId2"/>
          <a:stretch>
            <a:fillRect/>
          </a:stretch>
        </p:blipFill>
        <p:spPr>
          <a:xfrm>
            <a:off x="4776716" y="291767"/>
            <a:ext cx="6121021" cy="6367979"/>
          </a:xfrm>
          <a:prstGeom prst="rect">
            <a:avLst/>
          </a:prstGeom>
        </p:spPr>
      </p:pic>
      <p:graphicFrame>
        <p:nvGraphicFramePr>
          <p:cNvPr id="5" name="Diagramme 4">
            <a:extLst>
              <a:ext uri="{FF2B5EF4-FFF2-40B4-BE49-F238E27FC236}">
                <a16:creationId xmlns:a16="http://schemas.microsoft.com/office/drawing/2014/main" id="{4453E73D-CFF9-E1ED-B0F4-2BB2BDD00642}"/>
              </a:ext>
            </a:extLst>
          </p:cNvPr>
          <p:cNvGraphicFramePr/>
          <p:nvPr>
            <p:extLst>
              <p:ext uri="{D42A27DB-BD31-4B8C-83A1-F6EECF244321}">
                <p14:modId xmlns:p14="http://schemas.microsoft.com/office/powerpoint/2010/main" val="516030703"/>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0915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0BCCDC-FE28-6B22-9136-2052605133F4}"/>
              </a:ext>
            </a:extLst>
          </p:cNvPr>
          <p:cNvSpPr>
            <a:spLocks noGrp="1"/>
          </p:cNvSpPr>
          <p:nvPr>
            <p:ph type="title"/>
          </p:nvPr>
        </p:nvSpPr>
        <p:spPr>
          <a:xfrm>
            <a:off x="838200" y="526876"/>
            <a:ext cx="10515600" cy="1163812"/>
          </a:xfrm>
        </p:spPr>
        <p:style>
          <a:lnRef idx="2">
            <a:schemeClr val="dk1"/>
          </a:lnRef>
          <a:fillRef idx="1">
            <a:schemeClr val="lt1"/>
          </a:fillRef>
          <a:effectRef idx="0">
            <a:schemeClr val="dk1"/>
          </a:effectRef>
          <a:fontRef idx="minor">
            <a:schemeClr val="dk1"/>
          </a:fontRef>
        </p:style>
        <p:txBody>
          <a:bodyPr/>
          <a:lstStyle/>
          <a:p>
            <a:r>
              <a:rPr lang="fr-FR" dirty="0"/>
              <a:t>IV. Vocabulaire : les salutations</a:t>
            </a:r>
          </a:p>
        </p:txBody>
      </p:sp>
      <p:graphicFrame>
        <p:nvGraphicFramePr>
          <p:cNvPr id="4" name="Espace réservé du contenu 3">
            <a:extLst>
              <a:ext uri="{FF2B5EF4-FFF2-40B4-BE49-F238E27FC236}">
                <a16:creationId xmlns:a16="http://schemas.microsoft.com/office/drawing/2014/main" id="{44040E92-2DFD-67BB-A525-C46696C4729C}"/>
              </a:ext>
            </a:extLst>
          </p:cNvPr>
          <p:cNvGraphicFramePr>
            <a:graphicFrameLocks noGrp="1"/>
          </p:cNvGraphicFramePr>
          <p:nvPr>
            <p:ph idx="1"/>
            <p:extLst>
              <p:ext uri="{D42A27DB-BD31-4B8C-83A1-F6EECF244321}">
                <p14:modId xmlns:p14="http://schemas.microsoft.com/office/powerpoint/2010/main" val="1243674939"/>
              </p:ext>
            </p:extLst>
          </p:nvPr>
        </p:nvGraphicFramePr>
        <p:xfrm>
          <a:off x="838200" y="2026693"/>
          <a:ext cx="10515600" cy="3275460"/>
        </p:xfrm>
        <a:graphic>
          <a:graphicData uri="http://schemas.openxmlformats.org/drawingml/2006/table">
            <a:tbl>
              <a:tblPr firstRow="1" firstCol="1" bandRow="1">
                <a:tableStyleId>{B301B821-A1FF-4177-AEE7-76D212191A09}</a:tableStyleId>
              </a:tblPr>
              <a:tblGrid>
                <a:gridCol w="3552630">
                  <a:extLst>
                    <a:ext uri="{9D8B030D-6E8A-4147-A177-3AD203B41FA5}">
                      <a16:colId xmlns:a16="http://schemas.microsoft.com/office/drawing/2014/main" val="1163576914"/>
                    </a:ext>
                  </a:extLst>
                </a:gridCol>
                <a:gridCol w="3596952">
                  <a:extLst>
                    <a:ext uri="{9D8B030D-6E8A-4147-A177-3AD203B41FA5}">
                      <a16:colId xmlns:a16="http://schemas.microsoft.com/office/drawing/2014/main" val="2759665677"/>
                    </a:ext>
                  </a:extLst>
                </a:gridCol>
                <a:gridCol w="3366018">
                  <a:extLst>
                    <a:ext uri="{9D8B030D-6E8A-4147-A177-3AD203B41FA5}">
                      <a16:colId xmlns:a16="http://schemas.microsoft.com/office/drawing/2014/main" val="587794858"/>
                    </a:ext>
                  </a:extLst>
                </a:gridCol>
              </a:tblGrid>
              <a:tr h="410730">
                <a:tc>
                  <a:txBody>
                    <a:bodyPr/>
                    <a:lstStyle/>
                    <a:p>
                      <a:pPr algn="ctr">
                        <a:lnSpc>
                          <a:spcPct val="107000"/>
                        </a:lnSpc>
                        <a:spcAft>
                          <a:spcPts val="800"/>
                        </a:spcAft>
                      </a:pPr>
                      <a:r>
                        <a:rPr lang="fr-FR" sz="2400" dirty="0">
                          <a:effectLst/>
                        </a:rPr>
                        <a:t>Saluer</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Les personnes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La politesse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4044679"/>
                  </a:ext>
                </a:extLst>
              </a:tr>
              <a:tr h="410730">
                <a:tc>
                  <a:txBody>
                    <a:bodyPr/>
                    <a:lstStyle/>
                    <a:p>
                      <a:pPr>
                        <a:lnSpc>
                          <a:spcPct val="107000"/>
                        </a:lnSpc>
                        <a:spcAft>
                          <a:spcPts val="800"/>
                        </a:spcAft>
                      </a:pPr>
                      <a:r>
                        <a:rPr lang="fr-FR" sz="2400" b="0" dirty="0">
                          <a:effectLst/>
                        </a:rPr>
                        <a:t>Salut Lucille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Mademoiselle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Pardon</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1579221"/>
                  </a:ext>
                </a:extLst>
              </a:tr>
              <a:tr h="410730">
                <a:tc>
                  <a:txBody>
                    <a:bodyPr/>
                    <a:lstStyle/>
                    <a:p>
                      <a:pPr>
                        <a:lnSpc>
                          <a:spcPct val="107000"/>
                        </a:lnSpc>
                        <a:spcAft>
                          <a:spcPts val="800"/>
                        </a:spcAft>
                      </a:pPr>
                      <a:r>
                        <a:rPr lang="fr-FR" sz="2400" b="0" dirty="0">
                          <a:effectLst/>
                        </a:rPr>
                        <a:t>Bonjour Léa, ça va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Madame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Merci</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6591223"/>
                  </a:ext>
                </a:extLst>
              </a:tr>
              <a:tr h="410730">
                <a:tc>
                  <a:txBody>
                    <a:bodyPr/>
                    <a:lstStyle/>
                    <a:p>
                      <a:pPr>
                        <a:lnSpc>
                          <a:spcPct val="107000"/>
                        </a:lnSpc>
                        <a:spcAft>
                          <a:spcPts val="800"/>
                        </a:spcAft>
                      </a:pPr>
                      <a:r>
                        <a:rPr lang="fr-FR" sz="2400" b="0" dirty="0">
                          <a:effectLst/>
                        </a:rPr>
                        <a:t> ça va, et toi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Monsieur</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S’il vous plaît</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436702"/>
                  </a:ext>
                </a:extLst>
              </a:tr>
              <a:tr h="400350">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Un garçon</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9504742"/>
                  </a:ext>
                </a:extLst>
              </a:tr>
              <a:tr h="410730">
                <a:tc>
                  <a:txBody>
                    <a:bodyPr/>
                    <a:lstStyle/>
                    <a:p>
                      <a:pPr>
                        <a:lnSpc>
                          <a:spcPct val="107000"/>
                        </a:lnSpc>
                        <a:spcAft>
                          <a:spcPts val="80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Une fille</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8275423"/>
                  </a:ext>
                </a:extLst>
              </a:tr>
              <a:tr h="410730">
                <a:tc>
                  <a:txBody>
                    <a:bodyPr/>
                    <a:lstStyle/>
                    <a:p>
                      <a:pPr>
                        <a:lnSpc>
                          <a:spcPct val="107000"/>
                        </a:lnSpc>
                        <a:spcAft>
                          <a:spcPts val="80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solidFill>
                            <a:srgbClr val="00B050"/>
                          </a:solidFill>
                          <a:effectLst/>
                        </a:rPr>
                        <a:t>Le copain</a:t>
                      </a:r>
                      <a:endParaRPr lang="fr-FR" sz="2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006895"/>
                  </a:ext>
                </a:extLst>
              </a:tr>
              <a:tr h="410730">
                <a:tc>
                  <a:txBody>
                    <a:bodyPr/>
                    <a:lstStyle/>
                    <a:p>
                      <a:pPr>
                        <a:lnSpc>
                          <a:spcPct val="107000"/>
                        </a:lnSpc>
                        <a:spcAft>
                          <a:spcPts val="80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La copine</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1603889"/>
                  </a:ext>
                </a:extLst>
              </a:tr>
            </a:tbl>
          </a:graphicData>
        </a:graphic>
      </p:graphicFrame>
      <p:pic>
        <p:nvPicPr>
          <p:cNvPr id="5" name="Picture 2" descr="Cat Kitty Sticker by 궁디팡팡 캣페스타">
            <a:extLst>
              <a:ext uri="{FF2B5EF4-FFF2-40B4-BE49-F238E27FC236}">
                <a16:creationId xmlns:a16="http://schemas.microsoft.com/office/drawing/2014/main" id="{E558F6C8-C635-2541-65A7-304A483D0E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11547" y="489697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5">
            <a:extLst>
              <a:ext uri="{FF2B5EF4-FFF2-40B4-BE49-F238E27FC236}">
                <a16:creationId xmlns:a16="http://schemas.microsoft.com/office/drawing/2014/main" id="{B835D768-D863-B178-F995-4421259ABA50}"/>
              </a:ext>
            </a:extLst>
          </p:cNvPr>
          <p:cNvGraphicFramePr/>
          <p:nvPr>
            <p:extLst>
              <p:ext uri="{D42A27DB-BD31-4B8C-83A1-F6EECF244321}">
                <p14:modId xmlns:p14="http://schemas.microsoft.com/office/powerpoint/2010/main" val="3207932655"/>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9790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7077" y="557362"/>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5">
            <a:extLst>
              <a:ext uri="{FF2B5EF4-FFF2-40B4-BE49-F238E27FC236}">
                <a16:creationId xmlns:a16="http://schemas.microsoft.com/office/drawing/2014/main" id="{68287134-1806-E46E-E9F0-0A732BF0B5C1}"/>
              </a:ext>
            </a:extLst>
          </p:cNvPr>
          <p:cNvGraphicFramePr/>
          <p:nvPr>
            <p:extLst>
              <p:ext uri="{D42A27DB-BD31-4B8C-83A1-F6EECF244321}">
                <p14:modId xmlns:p14="http://schemas.microsoft.com/office/powerpoint/2010/main" val="3020863421"/>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 3">
            <a:extLst>
              <a:ext uri="{FF2B5EF4-FFF2-40B4-BE49-F238E27FC236}">
                <a16:creationId xmlns:a16="http://schemas.microsoft.com/office/drawing/2014/main" id="{223482FB-FAAC-D804-43EC-D7889418361A}"/>
              </a:ext>
            </a:extLst>
          </p:cNvPr>
          <p:cNvPicPr>
            <a:picLocks noChangeAspect="1"/>
          </p:cNvPicPr>
          <p:nvPr/>
        </p:nvPicPr>
        <p:blipFill>
          <a:blip r:embed="rId10"/>
          <a:stretch>
            <a:fillRect/>
          </a:stretch>
        </p:blipFill>
        <p:spPr>
          <a:xfrm>
            <a:off x="1512365" y="4807254"/>
            <a:ext cx="1610093" cy="1615532"/>
          </a:xfrm>
          <a:prstGeom prst="rect">
            <a:avLst/>
          </a:prstGeom>
        </p:spPr>
      </p:pic>
    </p:spTree>
    <p:extLst>
      <p:ext uri="{BB962C8B-B14F-4D97-AF65-F5344CB8AC3E}">
        <p14:creationId xmlns:p14="http://schemas.microsoft.com/office/powerpoint/2010/main" val="3801661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6152AB-DB4E-43E1-BE8B-9E2B5DE4C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743290"/>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729038"/>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3B5E417C-CAF9-91A0-EBCF-191EC4F2D1FC}"/>
              </a:ext>
            </a:extLst>
          </p:cNvPr>
          <p:cNvSpPr>
            <a:spLocks noGrp="1"/>
          </p:cNvSpPr>
          <p:nvPr>
            <p:ph type="title"/>
          </p:nvPr>
        </p:nvSpPr>
        <p:spPr>
          <a:xfrm>
            <a:off x="1115568" y="609600"/>
            <a:ext cx="10168128" cy="1790164"/>
          </a:xfrm>
        </p:spPr>
        <p:style>
          <a:lnRef idx="2">
            <a:schemeClr val="dk1"/>
          </a:lnRef>
          <a:fillRef idx="1">
            <a:schemeClr val="lt1"/>
          </a:fillRef>
          <a:effectRef idx="0">
            <a:schemeClr val="dk1"/>
          </a:effectRef>
          <a:fontRef idx="minor">
            <a:schemeClr val="dk1"/>
          </a:fontRef>
        </p:style>
        <p:txBody>
          <a:bodyPr>
            <a:normAutofit/>
          </a:bodyPr>
          <a:lstStyle/>
          <a:p>
            <a:r>
              <a:rPr lang="fr-FR" sz="4800" dirty="0"/>
              <a:t>V. Grammaire (1) : Les présentations</a:t>
            </a:r>
          </a:p>
        </p:txBody>
      </p:sp>
      <p:sp>
        <p:nvSpPr>
          <p:cNvPr id="15" name="Rectangle 14">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01050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Espace réservé du contenu 3">
            <a:extLst>
              <a:ext uri="{FF2B5EF4-FFF2-40B4-BE49-F238E27FC236}">
                <a16:creationId xmlns:a16="http://schemas.microsoft.com/office/drawing/2014/main" id="{55F57BF6-8667-5911-AAFD-6D8E337B3108}"/>
              </a:ext>
            </a:extLst>
          </p:cNvPr>
          <p:cNvGraphicFramePr>
            <a:graphicFrameLocks noGrp="1"/>
          </p:cNvGraphicFramePr>
          <p:nvPr>
            <p:ph idx="1"/>
            <p:extLst>
              <p:ext uri="{D42A27DB-BD31-4B8C-83A1-F6EECF244321}">
                <p14:modId xmlns:p14="http://schemas.microsoft.com/office/powerpoint/2010/main" val="1186099306"/>
              </p:ext>
            </p:extLst>
          </p:nvPr>
        </p:nvGraphicFramePr>
        <p:xfrm>
          <a:off x="1194410" y="3210480"/>
          <a:ext cx="9803179" cy="2880617"/>
        </p:xfrm>
        <a:graphic>
          <a:graphicData uri="http://schemas.openxmlformats.org/drawingml/2006/table">
            <a:tbl>
              <a:tblPr firstRow="1" firstCol="1" bandRow="1"/>
              <a:tblGrid>
                <a:gridCol w="3339964">
                  <a:extLst>
                    <a:ext uri="{9D8B030D-6E8A-4147-A177-3AD203B41FA5}">
                      <a16:colId xmlns:a16="http://schemas.microsoft.com/office/drawing/2014/main" val="2569274564"/>
                    </a:ext>
                  </a:extLst>
                </a:gridCol>
                <a:gridCol w="3126486">
                  <a:extLst>
                    <a:ext uri="{9D8B030D-6E8A-4147-A177-3AD203B41FA5}">
                      <a16:colId xmlns:a16="http://schemas.microsoft.com/office/drawing/2014/main" val="1954507904"/>
                    </a:ext>
                  </a:extLst>
                </a:gridCol>
                <a:gridCol w="3336729">
                  <a:extLst>
                    <a:ext uri="{9D8B030D-6E8A-4147-A177-3AD203B41FA5}">
                      <a16:colId xmlns:a16="http://schemas.microsoft.com/office/drawing/2014/main" val="3910609055"/>
                    </a:ext>
                  </a:extLst>
                </a:gridCol>
              </a:tblGrid>
              <a:tr h="401189">
                <a:tc>
                  <a:txBody>
                    <a:bodyPr/>
                    <a:lstStyle/>
                    <a:p>
                      <a:pPr algn="ctr" fontAlgn="t">
                        <a:lnSpc>
                          <a:spcPct val="107000"/>
                        </a:lnSpc>
                        <a:spcBef>
                          <a:spcPts val="0"/>
                        </a:spcBef>
                        <a:spcAft>
                          <a:spcPts val="800"/>
                        </a:spcAft>
                      </a:pPr>
                      <a:r>
                        <a:rPr lang="fr-FR" sz="20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 Demander le nom</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t">
                        <a:lnSpc>
                          <a:spcPct val="107000"/>
                        </a:lnSpc>
                        <a:spcBef>
                          <a:spcPts val="0"/>
                        </a:spcBef>
                        <a:spcAft>
                          <a:spcPts val="800"/>
                        </a:spcAft>
                      </a:pPr>
                      <a:r>
                        <a:rPr lang="fr-FR" sz="20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 Se présenter</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t">
                        <a:lnSpc>
                          <a:spcPct val="107000"/>
                        </a:lnSpc>
                        <a:spcBef>
                          <a:spcPts val="0"/>
                        </a:spcBef>
                        <a:spcAft>
                          <a:spcPts val="800"/>
                        </a:spcAft>
                      </a:pPr>
                      <a:r>
                        <a:rPr lang="fr-FR" sz="20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 Présenter quelqu’un</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239907770"/>
                  </a:ext>
                </a:extLst>
              </a:tr>
              <a:tr h="720353">
                <a:tc>
                  <a:txBody>
                    <a:bodyPr/>
                    <a:lstStyle/>
                    <a:p>
                      <a:pPr algn="l" fontAlgn="t">
                        <a:lnSpc>
                          <a:spcPct val="107000"/>
                        </a:lnSpc>
                        <a:spcBef>
                          <a:spcPts val="0"/>
                        </a:spcBef>
                        <a:spcAft>
                          <a:spcPts val="800"/>
                        </a:spcAft>
                      </a:pPr>
                      <a:r>
                        <a:rPr lang="fr-FR" sz="2000" b="0" i="0" u="none" strike="noStrike">
                          <a:effectLst/>
                          <a:latin typeface="Calibri" panose="020F0502020204030204" pitchFamily="34" charset="0"/>
                          <a:ea typeface="Calibri" panose="020F0502020204030204" pitchFamily="34" charset="0"/>
                          <a:cs typeface="Times New Roman" panose="02020603050405020304" pitchFamily="18" charset="0"/>
                        </a:rPr>
                        <a:t>Comment tu t’appelles ?</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000" b="0" i="0" u="none" strike="noStrike">
                          <a:effectLst/>
                          <a:latin typeface="Calibri" panose="020F0502020204030204" pitchFamily="34" charset="0"/>
                          <a:ea typeface="Calibri" panose="020F0502020204030204" pitchFamily="34" charset="0"/>
                          <a:cs typeface="Times New Roman" panose="02020603050405020304" pitchFamily="18" charset="0"/>
                        </a:rPr>
                        <a:t>Je m’appelle Lucille. Et toi ?</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000" b="0" i="0" u="none" strike="noStrike">
                          <a:effectLst/>
                          <a:latin typeface="Calibri" panose="020F0502020204030204" pitchFamily="34" charset="0"/>
                          <a:ea typeface="Calibri" panose="020F0502020204030204" pitchFamily="34" charset="0"/>
                          <a:cs typeface="Times New Roman" panose="02020603050405020304" pitchFamily="18" charset="0"/>
                        </a:rPr>
                        <a:t>Je te présente Samuel</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9352434"/>
                  </a:ext>
                </a:extLst>
              </a:tr>
              <a:tr h="401189">
                <a:tc>
                  <a:txBody>
                    <a:bodyPr/>
                    <a:lstStyle/>
                    <a:p>
                      <a:pPr algn="l" fontAlgn="t">
                        <a:lnSpc>
                          <a:spcPct val="107000"/>
                        </a:lnSpc>
                        <a:spcBef>
                          <a:spcPts val="0"/>
                        </a:spcBef>
                        <a:spcAft>
                          <a:spcPts val="800"/>
                        </a:spcAft>
                      </a:pPr>
                      <a:r>
                        <a:rPr lang="fr-FR" sz="20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fr-FR" sz="32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000" b="0" i="0" u="none" strike="noStrike">
                          <a:effectLst/>
                          <a:latin typeface="Calibri" panose="020F0502020204030204" pitchFamily="34" charset="0"/>
                          <a:ea typeface="Calibri" panose="020F0502020204030204" pitchFamily="34" charset="0"/>
                          <a:cs typeface="Times New Roman" panose="02020603050405020304" pitchFamily="18" charset="0"/>
                        </a:rPr>
                        <a:t>Moi, c’est Lucille.</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endParaRPr lang="fr-FR" sz="32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7840809"/>
                  </a:ext>
                </a:extLst>
              </a:tr>
              <a:tr h="1220285">
                <a:tc>
                  <a:txBody>
                    <a:bodyPr/>
                    <a:lstStyle/>
                    <a:p>
                      <a:pPr algn="l"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Comment tu t’appelles ?</a:t>
                      </a:r>
                      <a:endParaRPr lang="fr-FR" sz="3200" b="0" i="0" u="none" strike="noStrike" dirty="0">
                        <a:effectLst/>
                        <a:latin typeface="Arial" panose="020B0604020202020204" pitchFamily="34" charset="0"/>
                      </a:endParaRPr>
                    </a:p>
                    <a:p>
                      <a:pPr algn="l" fontAlgn="t">
                        <a:lnSpc>
                          <a:spcPct val="107000"/>
                        </a:lnSpc>
                        <a:spcBef>
                          <a:spcPts val="0"/>
                        </a:spcBef>
                        <a:spcAft>
                          <a:spcPts val="800"/>
                        </a:spcAft>
                      </a:pPr>
                      <a:r>
                        <a:rPr lang="fr-FR" sz="2000" b="0" i="0" u="none" strike="noStrik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Tu t’appelles comment ?</a:t>
                      </a:r>
                      <a:endParaRPr lang="fr-FR" sz="3200" b="0" i="0" u="none" strike="noStrike" dirty="0">
                        <a:solidFill>
                          <a:srgbClr val="00B050"/>
                        </a:solidFill>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fontAlgn="t">
                        <a:lnSpc>
                          <a:spcPct val="107000"/>
                        </a:lnSpc>
                        <a:spcBef>
                          <a:spcPts val="0"/>
                        </a:spcBef>
                        <a:spcAft>
                          <a:spcPts val="800"/>
                        </a:spcAft>
                      </a:pPr>
                      <a:r>
                        <a:rPr lang="fr-FR" sz="20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m’appelle</a:t>
                      </a:r>
                      <a:r>
                        <a:rPr lang="fr-FR" sz="2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prénom</a:t>
                      </a:r>
                      <a:endParaRPr lang="fr-FR" sz="3200" b="0" i="0" u="none" strike="noStrike">
                        <a:effectLst/>
                        <a:latin typeface="Arial" panose="020B0604020202020204" pitchFamily="34" charset="0"/>
                      </a:endParaRPr>
                    </a:p>
                    <a:p>
                      <a:pPr algn="l" fontAlgn="t">
                        <a:lnSpc>
                          <a:spcPct val="107000"/>
                        </a:lnSpc>
                        <a:spcBef>
                          <a:spcPts val="0"/>
                        </a:spcBef>
                        <a:spcAft>
                          <a:spcPts val="800"/>
                        </a:spcAft>
                      </a:pPr>
                      <a:r>
                        <a:rPr lang="fr-FR" sz="20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Moi, c’est</a:t>
                      </a:r>
                      <a:r>
                        <a:rPr lang="fr-FR" sz="2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prénom</a:t>
                      </a:r>
                      <a:endParaRPr lang="fr-FR" sz="32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te présente </a:t>
                      </a:r>
                      <a:r>
                        <a:rPr lang="fr-FR" sz="20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prénom</a:t>
                      </a:r>
                      <a:endParaRPr lang="fr-FR" sz="3200" b="0" i="0" u="none" strike="noStrike" dirty="0">
                        <a:effectLst/>
                        <a:latin typeface="Arial" panose="020B0604020202020204" pitchFamily="34" charset="0"/>
                      </a:endParaRPr>
                    </a:p>
                    <a:p>
                      <a:pPr algn="l" fontAlgn="t">
                        <a:lnSpc>
                          <a:spcPct val="107000"/>
                        </a:lnSpc>
                        <a:spcBef>
                          <a:spcPts val="0"/>
                        </a:spcBef>
                        <a:spcAft>
                          <a:spcPts val="800"/>
                        </a:spcAft>
                      </a:pP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a:t>
                      </a:r>
                      <a:r>
                        <a:rPr lang="fr-FR" sz="2000" b="0" i="0" u="none" strike="noStrik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vous</a:t>
                      </a:r>
                      <a:r>
                        <a:rPr lang="fr-FR" sz="20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présente </a:t>
                      </a:r>
                      <a:r>
                        <a:rPr lang="fr-FR" sz="20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prénom</a:t>
                      </a:r>
                      <a:endParaRPr lang="fr-FR" sz="32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952966687"/>
                  </a:ext>
                </a:extLst>
              </a:tr>
            </a:tbl>
          </a:graphicData>
        </a:graphic>
      </p:graphicFrame>
      <p:pic>
        <p:nvPicPr>
          <p:cNvPr id="5" name="Picture 2" descr="Cat Kitty Sticker by 궁디팡팡 캣페스타">
            <a:extLst>
              <a:ext uri="{FF2B5EF4-FFF2-40B4-BE49-F238E27FC236}">
                <a16:creationId xmlns:a16="http://schemas.microsoft.com/office/drawing/2014/main" id="{5F6EB3BA-AC53-6F61-4C7B-10D77E3416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CE58407-3C90-E03E-BA4F-7A53988869E1}"/>
              </a:ext>
            </a:extLst>
          </p:cNvPr>
          <p:cNvSpPr/>
          <p:nvPr/>
        </p:nvSpPr>
        <p:spPr>
          <a:xfrm>
            <a:off x="1208058" y="4914122"/>
            <a:ext cx="3296725" cy="111345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C1988D4A-62EA-BA85-D881-AD54345897E3}"/>
              </a:ext>
            </a:extLst>
          </p:cNvPr>
          <p:cNvSpPr/>
          <p:nvPr/>
        </p:nvSpPr>
        <p:spPr>
          <a:xfrm>
            <a:off x="4643536" y="4914122"/>
            <a:ext cx="2839616" cy="111345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F7C5F0F3-814A-862D-1A12-C026D242E983}"/>
              </a:ext>
            </a:extLst>
          </p:cNvPr>
          <p:cNvSpPr/>
          <p:nvPr/>
        </p:nvSpPr>
        <p:spPr>
          <a:xfrm>
            <a:off x="7694646" y="4914122"/>
            <a:ext cx="2839616" cy="111345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0" name="Diagramme 9">
            <a:extLst>
              <a:ext uri="{FF2B5EF4-FFF2-40B4-BE49-F238E27FC236}">
                <a16:creationId xmlns:a16="http://schemas.microsoft.com/office/drawing/2014/main" id="{9466F1DE-9FED-32B0-AD7D-A6A1F1035CF3}"/>
              </a:ext>
            </a:extLst>
          </p:cNvPr>
          <p:cNvGraphicFramePr/>
          <p:nvPr>
            <p:extLst>
              <p:ext uri="{D42A27DB-BD31-4B8C-83A1-F6EECF244321}">
                <p14:modId xmlns:p14="http://schemas.microsoft.com/office/powerpoint/2010/main" val="164473588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429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3EB5DF-87AB-16D4-01E1-252CDE58FC35}"/>
              </a:ext>
            </a:extLst>
          </p:cNvPr>
          <p:cNvSpPr>
            <a:spLocks noGrp="1"/>
          </p:cNvSpPr>
          <p:nvPr>
            <p:ph type="title"/>
          </p:nvPr>
        </p:nvSpPr>
        <p:spPr/>
        <p:txBody>
          <a:bodyPr/>
          <a:lstStyle/>
          <a:p>
            <a:r>
              <a:rPr lang="fr-FR" dirty="0"/>
              <a:t>Exercice LE 9 p.15</a:t>
            </a:r>
          </a:p>
        </p:txBody>
      </p:sp>
      <p:pic>
        <p:nvPicPr>
          <p:cNvPr id="7" name="Picture 13">
            <a:extLst>
              <a:ext uri="{FF2B5EF4-FFF2-40B4-BE49-F238E27FC236}">
                <a16:creationId xmlns:a16="http://schemas.microsoft.com/office/drawing/2014/main" id="{85BEA12D-3A2A-256A-676D-DD59CB1474F5}"/>
              </a:ext>
            </a:extLst>
          </p:cNvPr>
          <p:cNvPicPr>
            <a:picLocks noGrp="1" noChangeAspect="1"/>
          </p:cNvPicPr>
          <p:nvPr>
            <p:ph idx="1"/>
          </p:nvPr>
        </p:nvPicPr>
        <p:blipFill>
          <a:blip r:embed="rId2"/>
          <a:stretch>
            <a:fillRect/>
          </a:stretch>
        </p:blipFill>
        <p:spPr>
          <a:xfrm>
            <a:off x="2677885" y="1547106"/>
            <a:ext cx="7517675" cy="4131335"/>
          </a:xfrm>
          <a:prstGeom prst="rect">
            <a:avLst/>
          </a:prstGeom>
        </p:spPr>
      </p:pic>
      <p:sp>
        <p:nvSpPr>
          <p:cNvPr id="8" name="ZoneTexte 7">
            <a:extLst>
              <a:ext uri="{FF2B5EF4-FFF2-40B4-BE49-F238E27FC236}">
                <a16:creationId xmlns:a16="http://schemas.microsoft.com/office/drawing/2014/main" id="{4BD3E9A8-68F1-6CEF-5AFE-4845695E6B25}"/>
              </a:ext>
            </a:extLst>
          </p:cNvPr>
          <p:cNvSpPr txBox="1"/>
          <p:nvPr/>
        </p:nvSpPr>
        <p:spPr>
          <a:xfrm>
            <a:off x="2664823" y="5884817"/>
            <a:ext cx="3624943" cy="461665"/>
          </a:xfrm>
          <a:prstGeom prst="rect">
            <a:avLst/>
          </a:prstGeom>
          <a:noFill/>
        </p:spPr>
        <p:txBody>
          <a:bodyPr wrap="square" rtlCol="0">
            <a:spAutoFit/>
          </a:bodyPr>
          <a:lstStyle/>
          <a:p>
            <a:pPr algn="ctr"/>
            <a:r>
              <a:rPr lang="fr-FR" sz="2400" dirty="0">
                <a:solidFill>
                  <a:srgbClr val="00B0F0"/>
                </a:solidFill>
              </a:rPr>
              <a:t>a. Salut, ça va ?</a:t>
            </a:r>
          </a:p>
        </p:txBody>
      </p:sp>
      <p:sp>
        <p:nvSpPr>
          <p:cNvPr id="9" name="ZoneTexte 8">
            <a:extLst>
              <a:ext uri="{FF2B5EF4-FFF2-40B4-BE49-F238E27FC236}">
                <a16:creationId xmlns:a16="http://schemas.microsoft.com/office/drawing/2014/main" id="{25EDB3D1-511B-1FFA-CDE2-C4282B6988E8}"/>
              </a:ext>
            </a:extLst>
          </p:cNvPr>
          <p:cNvSpPr txBox="1"/>
          <p:nvPr/>
        </p:nvSpPr>
        <p:spPr>
          <a:xfrm>
            <a:off x="6325625" y="5887245"/>
            <a:ext cx="4734261" cy="461665"/>
          </a:xfrm>
          <a:prstGeom prst="rect">
            <a:avLst/>
          </a:prstGeom>
          <a:noFill/>
        </p:spPr>
        <p:txBody>
          <a:bodyPr wrap="square" rtlCol="0">
            <a:spAutoFit/>
          </a:bodyPr>
          <a:lstStyle/>
          <a:p>
            <a:pPr algn="ctr"/>
            <a:r>
              <a:rPr lang="fr-FR" sz="2400" dirty="0">
                <a:solidFill>
                  <a:srgbClr val="00B0F0"/>
                </a:solidFill>
              </a:rPr>
              <a:t>b. Je vous présente mes copines.</a:t>
            </a:r>
          </a:p>
        </p:txBody>
      </p:sp>
    </p:spTree>
    <p:extLst>
      <p:ext uri="{BB962C8B-B14F-4D97-AF65-F5344CB8AC3E}">
        <p14:creationId xmlns:p14="http://schemas.microsoft.com/office/powerpoint/2010/main" val="374861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2776DE72-13A2-4E78-719D-259A3C2948C0}"/>
              </a:ext>
            </a:extLst>
          </p:cNvPr>
          <p:cNvSpPr>
            <a:spLocks noGrp="1"/>
          </p:cNvSpPr>
          <p:nvPr>
            <p:ph type="title"/>
          </p:nvPr>
        </p:nvSpPr>
        <p:spPr>
          <a:xfrm>
            <a:off x="1115568" y="548640"/>
            <a:ext cx="10168128" cy="1179576"/>
          </a:xfrm>
        </p:spPr>
        <p:txBody>
          <a:bodyPr>
            <a:normAutofit/>
          </a:bodyPr>
          <a:lstStyle/>
          <a:p>
            <a:r>
              <a:rPr lang="fr-FR" sz="4000"/>
              <a:t>Exercice CA 11 p.19</a:t>
            </a:r>
          </a:p>
        </p:txBody>
      </p:sp>
      <p:sp>
        <p:nvSpPr>
          <p:cNvPr id="18" name="Rectangle 17">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27EE8105-DDFC-52F9-1EF2-D567DA93ACA4}"/>
              </a:ext>
            </a:extLst>
          </p:cNvPr>
          <p:cNvPicPr>
            <a:picLocks noChangeAspect="1"/>
          </p:cNvPicPr>
          <p:nvPr/>
        </p:nvPicPr>
        <p:blipFill rotWithShape="1">
          <a:blip r:embed="rId2"/>
          <a:srcRect l="978" r="9886" b="1"/>
          <a:stretch/>
        </p:blipFill>
        <p:spPr>
          <a:xfrm>
            <a:off x="908304" y="2478024"/>
            <a:ext cx="6009855" cy="3694176"/>
          </a:xfrm>
          <a:prstGeom prst="rect">
            <a:avLst/>
          </a:prstGeom>
        </p:spPr>
      </p:pic>
      <p:sp>
        <p:nvSpPr>
          <p:cNvPr id="9" name="Content Placeholder 8">
            <a:extLst>
              <a:ext uri="{FF2B5EF4-FFF2-40B4-BE49-F238E27FC236}">
                <a16:creationId xmlns:a16="http://schemas.microsoft.com/office/drawing/2014/main" id="{C335B904-C6DA-A0D8-B282-6511812F817F}"/>
              </a:ext>
            </a:extLst>
          </p:cNvPr>
          <p:cNvSpPr>
            <a:spLocks noGrp="1"/>
          </p:cNvSpPr>
          <p:nvPr>
            <p:ph idx="1"/>
          </p:nvPr>
        </p:nvSpPr>
        <p:spPr>
          <a:xfrm>
            <a:off x="7411453" y="2478024"/>
            <a:ext cx="4311155" cy="3694176"/>
          </a:xfrm>
        </p:spPr>
        <p:style>
          <a:lnRef idx="2">
            <a:schemeClr val="dk1"/>
          </a:lnRef>
          <a:fillRef idx="1">
            <a:schemeClr val="lt1"/>
          </a:fillRef>
          <a:effectRef idx="0">
            <a:schemeClr val="dk1"/>
          </a:effectRef>
          <a:fontRef idx="minor">
            <a:schemeClr val="dk1"/>
          </a:fontRef>
        </p:style>
        <p:txBody>
          <a:bodyPr anchor="ctr">
            <a:normAutofit/>
          </a:bodyPr>
          <a:lstStyle/>
          <a:p>
            <a:r>
              <a:rPr lang="en-US" sz="2400" dirty="0">
                <a:solidFill>
                  <a:srgbClr val="00B0F0"/>
                </a:solidFill>
              </a:rPr>
              <a:t>A. Bonjour Samuel, </a:t>
            </a:r>
            <a:r>
              <a:rPr lang="en-US" sz="2400" dirty="0" err="1">
                <a:solidFill>
                  <a:srgbClr val="00B0F0"/>
                </a:solidFill>
              </a:rPr>
              <a:t>ça</a:t>
            </a:r>
            <a:r>
              <a:rPr lang="en-US" sz="2400" dirty="0">
                <a:solidFill>
                  <a:srgbClr val="00B0F0"/>
                </a:solidFill>
              </a:rPr>
              <a:t> </a:t>
            </a:r>
            <a:r>
              <a:rPr lang="en-US" sz="2400" dirty="0" err="1">
                <a:solidFill>
                  <a:srgbClr val="00B0F0"/>
                </a:solidFill>
              </a:rPr>
              <a:t>va</a:t>
            </a:r>
            <a:r>
              <a:rPr lang="en-US" sz="2400" dirty="0">
                <a:solidFill>
                  <a:srgbClr val="00B0F0"/>
                </a:solidFill>
              </a:rPr>
              <a:t> ?</a:t>
            </a:r>
          </a:p>
          <a:p>
            <a:r>
              <a:rPr lang="en-US" sz="2400" dirty="0">
                <a:solidFill>
                  <a:srgbClr val="00B0F0"/>
                </a:solidFill>
              </a:rPr>
              <a:t>D. Salut </a:t>
            </a:r>
            <a:r>
              <a:rPr lang="en-US" sz="2400" dirty="0" err="1">
                <a:solidFill>
                  <a:srgbClr val="00B0F0"/>
                </a:solidFill>
              </a:rPr>
              <a:t>Loïc</a:t>
            </a:r>
            <a:r>
              <a:rPr lang="en-US" sz="2400" dirty="0">
                <a:solidFill>
                  <a:srgbClr val="00B0F0"/>
                </a:solidFill>
              </a:rPr>
              <a:t>, </a:t>
            </a:r>
            <a:r>
              <a:rPr lang="en-US" sz="2400" dirty="0" err="1">
                <a:solidFill>
                  <a:srgbClr val="00B0F0"/>
                </a:solidFill>
              </a:rPr>
              <a:t>ça</a:t>
            </a:r>
            <a:r>
              <a:rPr lang="en-US" sz="2400" dirty="0">
                <a:solidFill>
                  <a:srgbClr val="00B0F0"/>
                </a:solidFill>
              </a:rPr>
              <a:t> </a:t>
            </a:r>
            <a:r>
              <a:rPr lang="en-US" sz="2400" dirty="0" err="1">
                <a:solidFill>
                  <a:srgbClr val="00B0F0"/>
                </a:solidFill>
              </a:rPr>
              <a:t>va</a:t>
            </a:r>
            <a:r>
              <a:rPr lang="en-US" sz="2400" dirty="0">
                <a:solidFill>
                  <a:srgbClr val="00B0F0"/>
                </a:solidFill>
              </a:rPr>
              <a:t> et </a:t>
            </a:r>
            <a:r>
              <a:rPr lang="en-US" sz="2400" dirty="0" err="1">
                <a:solidFill>
                  <a:srgbClr val="00B0F0"/>
                </a:solidFill>
              </a:rPr>
              <a:t>toi</a:t>
            </a:r>
            <a:r>
              <a:rPr lang="en-US" sz="2400" dirty="0">
                <a:solidFill>
                  <a:srgbClr val="00B0F0"/>
                </a:solidFill>
              </a:rPr>
              <a:t> ? </a:t>
            </a:r>
          </a:p>
          <a:p>
            <a:r>
              <a:rPr lang="en-US" sz="2400" dirty="0">
                <a:solidFill>
                  <a:srgbClr val="00B0F0"/>
                </a:solidFill>
              </a:rPr>
              <a:t>E. </a:t>
            </a:r>
            <a:r>
              <a:rPr lang="en-US" sz="2400" dirty="0" err="1">
                <a:solidFill>
                  <a:srgbClr val="00B0F0"/>
                </a:solidFill>
              </a:rPr>
              <a:t>Ça</a:t>
            </a:r>
            <a:r>
              <a:rPr lang="en-US" sz="2400" dirty="0">
                <a:solidFill>
                  <a:srgbClr val="00B0F0"/>
                </a:solidFill>
              </a:rPr>
              <a:t> </a:t>
            </a:r>
            <a:r>
              <a:rPr lang="en-US" sz="2400" dirty="0" err="1">
                <a:solidFill>
                  <a:srgbClr val="00B0F0"/>
                </a:solidFill>
              </a:rPr>
              <a:t>va.</a:t>
            </a:r>
            <a:r>
              <a:rPr lang="en-US" sz="2400" dirty="0">
                <a:solidFill>
                  <a:srgbClr val="00B0F0"/>
                </a:solidFill>
              </a:rPr>
              <a:t> Je </a:t>
            </a:r>
            <a:r>
              <a:rPr lang="en-US" sz="2400" dirty="0" err="1">
                <a:solidFill>
                  <a:srgbClr val="00B0F0"/>
                </a:solidFill>
              </a:rPr>
              <a:t>te</a:t>
            </a:r>
            <a:r>
              <a:rPr lang="en-US" sz="2400" dirty="0">
                <a:solidFill>
                  <a:srgbClr val="00B0F0"/>
                </a:solidFill>
              </a:rPr>
              <a:t> </a:t>
            </a:r>
            <a:r>
              <a:rPr lang="en-US" sz="2400" dirty="0" err="1">
                <a:solidFill>
                  <a:srgbClr val="00B0F0"/>
                </a:solidFill>
              </a:rPr>
              <a:t>présente</a:t>
            </a:r>
            <a:r>
              <a:rPr lang="en-US" sz="2400" dirty="0">
                <a:solidFill>
                  <a:srgbClr val="00B0F0"/>
                </a:solidFill>
              </a:rPr>
              <a:t> </a:t>
            </a:r>
            <a:r>
              <a:rPr lang="en-US" sz="2400" dirty="0" err="1">
                <a:solidFill>
                  <a:srgbClr val="00B0F0"/>
                </a:solidFill>
              </a:rPr>
              <a:t>Imane</a:t>
            </a:r>
            <a:r>
              <a:rPr lang="en-US" sz="2400" dirty="0">
                <a:solidFill>
                  <a:srgbClr val="00B0F0"/>
                </a:solidFill>
              </a:rPr>
              <a:t>.</a:t>
            </a:r>
          </a:p>
          <a:p>
            <a:r>
              <a:rPr lang="en-US" sz="2400" dirty="0">
                <a:solidFill>
                  <a:srgbClr val="00B0F0"/>
                </a:solidFill>
              </a:rPr>
              <a:t>D. Bonjour </a:t>
            </a:r>
            <a:r>
              <a:rPr lang="en-US" sz="2400" dirty="0" err="1">
                <a:solidFill>
                  <a:srgbClr val="00B0F0"/>
                </a:solidFill>
              </a:rPr>
              <a:t>Imane</a:t>
            </a:r>
            <a:r>
              <a:rPr lang="en-US" sz="2400" dirty="0">
                <a:solidFill>
                  <a:srgbClr val="00B0F0"/>
                </a:solidFill>
              </a:rPr>
              <a:t>.</a:t>
            </a:r>
          </a:p>
          <a:p>
            <a:r>
              <a:rPr lang="en-US" sz="2400" dirty="0">
                <a:solidFill>
                  <a:srgbClr val="00B0F0"/>
                </a:solidFill>
              </a:rPr>
              <a:t>C. Bonjour Samuel.</a:t>
            </a:r>
          </a:p>
        </p:txBody>
      </p:sp>
    </p:spTree>
    <p:extLst>
      <p:ext uri="{BB962C8B-B14F-4D97-AF65-F5344CB8AC3E}">
        <p14:creationId xmlns:p14="http://schemas.microsoft.com/office/powerpoint/2010/main" val="41895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EEB8ED6-9142-4A11-B029-18DDE98C4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EACADDA-C1EF-A8E3-E2CD-9EEC2B1FB3B2}"/>
              </a:ext>
            </a:extLst>
          </p:cNvPr>
          <p:cNvSpPr>
            <a:spLocks noGrp="1"/>
          </p:cNvSpPr>
          <p:nvPr>
            <p:ph type="title"/>
          </p:nvPr>
        </p:nvSpPr>
        <p:spPr>
          <a:xfrm>
            <a:off x="838200" y="365126"/>
            <a:ext cx="10515600" cy="1288784"/>
          </a:xfrm>
        </p:spPr>
        <p:txBody>
          <a:bodyPr>
            <a:normAutofit/>
          </a:bodyPr>
          <a:lstStyle/>
          <a:p>
            <a:r>
              <a:rPr lang="fr-FR" sz="4000" dirty="0"/>
              <a:t>Exercice LE 12 p.23</a:t>
            </a:r>
          </a:p>
        </p:txBody>
      </p:sp>
      <p:pic>
        <p:nvPicPr>
          <p:cNvPr id="5" name="Espace réservé du contenu 4">
            <a:extLst>
              <a:ext uri="{FF2B5EF4-FFF2-40B4-BE49-F238E27FC236}">
                <a16:creationId xmlns:a16="http://schemas.microsoft.com/office/drawing/2014/main" id="{42DA1E6B-40EA-A8DA-16BA-4D5B687E7BC9}"/>
              </a:ext>
            </a:extLst>
          </p:cNvPr>
          <p:cNvPicPr>
            <a:picLocks noChangeAspect="1"/>
          </p:cNvPicPr>
          <p:nvPr/>
        </p:nvPicPr>
        <p:blipFill rotWithShape="1">
          <a:blip r:embed="rId2"/>
          <a:srcRect l="1933" r="1935"/>
          <a:stretch/>
        </p:blipFill>
        <p:spPr>
          <a:xfrm>
            <a:off x="838200" y="1825625"/>
            <a:ext cx="6151651" cy="4303465"/>
          </a:xfrm>
          <a:prstGeom prst="rect">
            <a:avLst/>
          </a:prstGeom>
        </p:spPr>
      </p:pic>
      <p:sp>
        <p:nvSpPr>
          <p:cNvPr id="9" name="Content Placeholder 8">
            <a:extLst>
              <a:ext uri="{FF2B5EF4-FFF2-40B4-BE49-F238E27FC236}">
                <a16:creationId xmlns:a16="http://schemas.microsoft.com/office/drawing/2014/main" id="{26B90BA7-20CB-CE1B-C50A-1FC256FFCF06}"/>
              </a:ext>
            </a:extLst>
          </p:cNvPr>
          <p:cNvSpPr>
            <a:spLocks noGrp="1"/>
          </p:cNvSpPr>
          <p:nvPr>
            <p:ph idx="1"/>
          </p:nvPr>
        </p:nvSpPr>
        <p:spPr>
          <a:xfrm>
            <a:off x="7552944" y="1654742"/>
            <a:ext cx="3800856" cy="4838132"/>
          </a:xfrm>
        </p:spPr>
        <p:style>
          <a:lnRef idx="2">
            <a:schemeClr val="dk1"/>
          </a:lnRef>
          <a:fillRef idx="1">
            <a:schemeClr val="lt1"/>
          </a:fillRef>
          <a:effectRef idx="0">
            <a:schemeClr val="dk1"/>
          </a:effectRef>
          <a:fontRef idx="minor">
            <a:schemeClr val="dk1"/>
          </a:fontRef>
        </p:style>
        <p:txBody>
          <a:bodyPr>
            <a:normAutofit/>
          </a:bodyPr>
          <a:lstStyle/>
          <a:p>
            <a:pPr algn="just">
              <a:buFontTx/>
              <a:buChar char="-"/>
            </a:pPr>
            <a:r>
              <a:rPr lang="en-US" sz="2000" dirty="0">
                <a:solidFill>
                  <a:srgbClr val="00B0F0"/>
                </a:solidFill>
                <a:highlight>
                  <a:srgbClr val="00FF00"/>
                </a:highlight>
              </a:rPr>
              <a:t>Salut</a:t>
            </a:r>
            <a:r>
              <a:rPr lang="en-US" sz="2000" dirty="0">
                <a:solidFill>
                  <a:srgbClr val="00B0F0"/>
                </a:solidFill>
              </a:rPr>
              <a:t> </a:t>
            </a: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a:t>
            </a:r>
          </a:p>
          <a:p>
            <a:pPr algn="just">
              <a:buFontTx/>
              <a:buChar char="-"/>
            </a:pP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bien merci.</a:t>
            </a:r>
          </a:p>
          <a:p>
            <a:pPr algn="just">
              <a:buFontTx/>
              <a:buChar char="-"/>
            </a:pPr>
            <a:r>
              <a:rPr lang="en-US" sz="2000" dirty="0">
                <a:solidFill>
                  <a:srgbClr val="00B0F0"/>
                </a:solidFill>
                <a:highlight>
                  <a:srgbClr val="FFFF00"/>
                </a:highlight>
              </a:rPr>
              <a:t>Tu </a:t>
            </a:r>
            <a:r>
              <a:rPr lang="en-US" sz="2000" dirty="0" err="1">
                <a:solidFill>
                  <a:srgbClr val="00B0F0"/>
                </a:solidFill>
                <a:highlight>
                  <a:srgbClr val="FFFF00"/>
                </a:highlight>
              </a:rPr>
              <a:t>t’appelles</a:t>
            </a:r>
            <a:r>
              <a:rPr lang="en-US" sz="2000" dirty="0">
                <a:solidFill>
                  <a:srgbClr val="00B0F0"/>
                </a:solidFill>
                <a:highlight>
                  <a:srgbClr val="FFFF00"/>
                </a:highlight>
              </a:rPr>
              <a:t> </a:t>
            </a:r>
            <a:r>
              <a:rPr lang="en-US" sz="2000" dirty="0">
                <a:solidFill>
                  <a:srgbClr val="00B0F0"/>
                </a:solidFill>
              </a:rPr>
              <a:t>comment ?</a:t>
            </a:r>
          </a:p>
          <a:p>
            <a:pPr algn="just">
              <a:buFontTx/>
              <a:buChar char="-"/>
            </a:pPr>
            <a:r>
              <a:rPr lang="en-US" sz="2000" dirty="0">
                <a:solidFill>
                  <a:srgbClr val="00B0F0"/>
                </a:solidFill>
              </a:rPr>
              <a:t>Je </a:t>
            </a:r>
            <a:r>
              <a:rPr lang="en-US" sz="2000" dirty="0" err="1">
                <a:solidFill>
                  <a:srgbClr val="00B0F0"/>
                </a:solidFill>
              </a:rPr>
              <a:t>m’appelle</a:t>
            </a:r>
            <a:r>
              <a:rPr lang="en-US" sz="2000" dirty="0">
                <a:solidFill>
                  <a:srgbClr val="00B0F0"/>
                </a:solidFill>
              </a:rPr>
              <a:t> Xavier, et </a:t>
            </a:r>
            <a:r>
              <a:rPr lang="en-US" sz="2000" dirty="0" err="1">
                <a:solidFill>
                  <a:srgbClr val="00B0F0"/>
                </a:solidFill>
              </a:rPr>
              <a:t>toi</a:t>
            </a:r>
            <a:r>
              <a:rPr lang="en-US" sz="2000" dirty="0">
                <a:solidFill>
                  <a:srgbClr val="00B0F0"/>
                </a:solidFill>
              </a:rPr>
              <a:t> ?</a:t>
            </a:r>
          </a:p>
          <a:p>
            <a:pPr algn="just">
              <a:buFontTx/>
              <a:buChar char="-"/>
            </a:pPr>
            <a:r>
              <a:rPr lang="en-US" sz="2000" dirty="0">
                <a:solidFill>
                  <a:srgbClr val="00B0F0"/>
                </a:solidFill>
              </a:rPr>
              <a:t>Moi, </a:t>
            </a:r>
            <a:r>
              <a:rPr lang="en-US" sz="2000" dirty="0" err="1">
                <a:solidFill>
                  <a:srgbClr val="00B0F0"/>
                </a:solidFill>
              </a:rPr>
              <a:t>c’est</a:t>
            </a:r>
            <a:r>
              <a:rPr lang="en-US" sz="2000" dirty="0">
                <a:solidFill>
                  <a:srgbClr val="00B0F0"/>
                </a:solidFill>
              </a:rPr>
              <a:t> Oscar.</a:t>
            </a:r>
          </a:p>
          <a:p>
            <a:pPr marL="0" indent="0" algn="just">
              <a:buNone/>
            </a:pPr>
            <a:r>
              <a:rPr lang="en-US" sz="2000" dirty="0">
                <a:solidFill>
                  <a:srgbClr val="00B0F0"/>
                </a:solidFill>
              </a:rPr>
              <a:t>-------------------------------------------</a:t>
            </a:r>
          </a:p>
          <a:p>
            <a:pPr algn="just">
              <a:buFontTx/>
              <a:buChar char="-"/>
            </a:pPr>
            <a:r>
              <a:rPr lang="en-US" sz="2000" dirty="0">
                <a:solidFill>
                  <a:srgbClr val="00B0F0"/>
                </a:solidFill>
                <a:highlight>
                  <a:srgbClr val="00FF00"/>
                </a:highlight>
              </a:rPr>
              <a:t>Bonjour</a:t>
            </a:r>
            <a:r>
              <a:rPr lang="en-US" sz="2000" dirty="0">
                <a:solidFill>
                  <a:srgbClr val="00B0F0"/>
                </a:solidFill>
              </a:rPr>
              <a:t> Monsieur.</a:t>
            </a:r>
          </a:p>
          <a:p>
            <a:pPr algn="just">
              <a:buFontTx/>
              <a:buChar char="-"/>
            </a:pPr>
            <a:r>
              <a:rPr lang="en-US" sz="2000" dirty="0">
                <a:solidFill>
                  <a:srgbClr val="00B0F0"/>
                </a:solidFill>
              </a:rPr>
              <a:t>Bonjour. Comment </a:t>
            </a: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a:t>
            </a:r>
          </a:p>
          <a:p>
            <a:pPr algn="just">
              <a:buFontTx/>
              <a:buChar char="-"/>
            </a:pP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bien merci. </a:t>
            </a:r>
          </a:p>
          <a:p>
            <a:pPr algn="just">
              <a:buFontTx/>
              <a:buChar char="-"/>
            </a:pPr>
            <a:r>
              <a:rPr lang="en-US" sz="2000" dirty="0" err="1">
                <a:solidFill>
                  <a:srgbClr val="00B0F0"/>
                </a:solidFill>
                <a:highlight>
                  <a:srgbClr val="FFFF00"/>
                </a:highlight>
              </a:rPr>
              <a:t>Vous</a:t>
            </a:r>
            <a:r>
              <a:rPr lang="en-US" sz="2000" dirty="0">
                <a:solidFill>
                  <a:srgbClr val="00B0F0"/>
                </a:solidFill>
                <a:highlight>
                  <a:srgbClr val="FFFF00"/>
                </a:highlight>
              </a:rPr>
              <a:t> </a:t>
            </a:r>
            <a:r>
              <a:rPr lang="en-US" sz="2000" dirty="0" err="1">
                <a:solidFill>
                  <a:srgbClr val="00B0F0"/>
                </a:solidFill>
                <a:highlight>
                  <a:srgbClr val="FFFF00"/>
                </a:highlight>
              </a:rPr>
              <a:t>vous</a:t>
            </a:r>
            <a:r>
              <a:rPr lang="en-US" sz="2000" dirty="0">
                <a:solidFill>
                  <a:srgbClr val="00B0F0"/>
                </a:solidFill>
                <a:highlight>
                  <a:srgbClr val="FFFF00"/>
                </a:highlight>
              </a:rPr>
              <a:t> </a:t>
            </a:r>
            <a:r>
              <a:rPr lang="en-US" sz="2000" dirty="0" err="1">
                <a:solidFill>
                  <a:srgbClr val="00B0F0"/>
                </a:solidFill>
                <a:highlight>
                  <a:srgbClr val="FFFF00"/>
                </a:highlight>
              </a:rPr>
              <a:t>appelez</a:t>
            </a:r>
            <a:r>
              <a:rPr lang="en-US" sz="2000" dirty="0">
                <a:solidFill>
                  <a:srgbClr val="00B0F0"/>
                </a:solidFill>
                <a:highlight>
                  <a:srgbClr val="FFFF00"/>
                </a:highlight>
              </a:rPr>
              <a:t> </a:t>
            </a:r>
            <a:r>
              <a:rPr lang="en-US" sz="2000" dirty="0">
                <a:solidFill>
                  <a:srgbClr val="00B0F0"/>
                </a:solidFill>
              </a:rPr>
              <a:t>comment ?</a:t>
            </a:r>
          </a:p>
          <a:p>
            <a:pPr algn="just">
              <a:buFontTx/>
              <a:buChar char="-"/>
            </a:pPr>
            <a:r>
              <a:rPr lang="en-US" sz="2000" dirty="0">
                <a:solidFill>
                  <a:srgbClr val="00B0F0"/>
                </a:solidFill>
              </a:rPr>
              <a:t>Je </a:t>
            </a:r>
            <a:r>
              <a:rPr lang="en-US" sz="2000" dirty="0" err="1">
                <a:solidFill>
                  <a:srgbClr val="00B0F0"/>
                </a:solidFill>
              </a:rPr>
              <a:t>m’appelle</a:t>
            </a:r>
            <a:r>
              <a:rPr lang="en-US" sz="2000" dirty="0">
                <a:solidFill>
                  <a:srgbClr val="00B0F0"/>
                </a:solidFill>
              </a:rPr>
              <a:t> Nicolas. Et </a:t>
            </a:r>
            <a:r>
              <a:rPr lang="en-US" sz="2000" dirty="0" err="1">
                <a:solidFill>
                  <a:srgbClr val="00B0F0"/>
                </a:solidFill>
              </a:rPr>
              <a:t>vous</a:t>
            </a:r>
            <a:r>
              <a:rPr lang="en-US" sz="2000" dirty="0">
                <a:solidFill>
                  <a:srgbClr val="00B0F0"/>
                </a:solidFill>
              </a:rPr>
              <a:t> ?</a:t>
            </a:r>
          </a:p>
          <a:p>
            <a:pPr algn="just">
              <a:buFontTx/>
              <a:buChar char="-"/>
            </a:pPr>
            <a:r>
              <a:rPr lang="en-US" sz="2000" dirty="0">
                <a:solidFill>
                  <a:srgbClr val="00B0F0"/>
                </a:solidFill>
              </a:rPr>
              <a:t>Moi, </a:t>
            </a:r>
            <a:r>
              <a:rPr lang="en-US" sz="2000" dirty="0" err="1">
                <a:solidFill>
                  <a:srgbClr val="00B0F0"/>
                </a:solidFill>
              </a:rPr>
              <a:t>c’est</a:t>
            </a:r>
            <a:r>
              <a:rPr lang="en-US" sz="2000" dirty="0">
                <a:solidFill>
                  <a:srgbClr val="00B0F0"/>
                </a:solidFill>
              </a:rPr>
              <a:t> Monsieur Dubois.</a:t>
            </a:r>
          </a:p>
        </p:txBody>
      </p:sp>
    </p:spTree>
    <p:extLst>
      <p:ext uri="{BB962C8B-B14F-4D97-AF65-F5344CB8AC3E}">
        <p14:creationId xmlns:p14="http://schemas.microsoft.com/office/powerpoint/2010/main" val="41332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1000"/>
                                        <p:tgtEl>
                                          <p:spTgt spid="9">
                                            <p:txEl>
                                              <p:pRg st="6" end="6"/>
                                            </p:txEl>
                                          </p:spTgt>
                                        </p:tgtEl>
                                      </p:cBhvr>
                                    </p:animEffect>
                                    <p:anim calcmode="lin" valueType="num">
                                      <p:cBhvr>
                                        <p:cTn id="50"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xEl>
                                              <p:pRg st="7" end="7"/>
                                            </p:txEl>
                                          </p:spTgt>
                                        </p:tgtEl>
                                        <p:attrNameLst>
                                          <p:attrName>style.visibility</p:attrName>
                                        </p:attrNameLst>
                                      </p:cBhvr>
                                      <p:to>
                                        <p:strVal val="visible"/>
                                      </p:to>
                                    </p:set>
                                    <p:animEffect transition="in" filter="fade">
                                      <p:cBhvr>
                                        <p:cTn id="56" dur="1000"/>
                                        <p:tgtEl>
                                          <p:spTgt spid="9">
                                            <p:txEl>
                                              <p:pRg st="7" end="7"/>
                                            </p:txEl>
                                          </p:spTgt>
                                        </p:tgtEl>
                                      </p:cBhvr>
                                    </p:animEffect>
                                    <p:anim calcmode="lin" valueType="num">
                                      <p:cBhvr>
                                        <p:cTn id="57"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xEl>
                                              <p:pRg st="8" end="8"/>
                                            </p:txEl>
                                          </p:spTgt>
                                        </p:tgtEl>
                                        <p:attrNameLst>
                                          <p:attrName>style.visibility</p:attrName>
                                        </p:attrNameLst>
                                      </p:cBhvr>
                                      <p:to>
                                        <p:strVal val="visible"/>
                                      </p:to>
                                    </p:set>
                                    <p:animEffect transition="in" filter="fade">
                                      <p:cBhvr>
                                        <p:cTn id="63" dur="1000"/>
                                        <p:tgtEl>
                                          <p:spTgt spid="9">
                                            <p:txEl>
                                              <p:pRg st="8" end="8"/>
                                            </p:txEl>
                                          </p:spTgt>
                                        </p:tgtEl>
                                      </p:cBhvr>
                                    </p:animEffect>
                                    <p:anim calcmode="lin" valueType="num">
                                      <p:cBhvr>
                                        <p:cTn id="64"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xEl>
                                              <p:pRg st="9" end="9"/>
                                            </p:txEl>
                                          </p:spTgt>
                                        </p:tgtEl>
                                        <p:attrNameLst>
                                          <p:attrName>style.visibility</p:attrName>
                                        </p:attrNameLst>
                                      </p:cBhvr>
                                      <p:to>
                                        <p:strVal val="visible"/>
                                      </p:to>
                                    </p:set>
                                    <p:animEffect transition="in" filter="fade">
                                      <p:cBhvr>
                                        <p:cTn id="70" dur="1000"/>
                                        <p:tgtEl>
                                          <p:spTgt spid="9">
                                            <p:txEl>
                                              <p:pRg st="9" end="9"/>
                                            </p:txEl>
                                          </p:spTgt>
                                        </p:tgtEl>
                                      </p:cBhvr>
                                    </p:animEffect>
                                    <p:anim calcmode="lin" valueType="num">
                                      <p:cBhvr>
                                        <p:cTn id="71"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9">
                                            <p:txEl>
                                              <p:pRg st="10" end="10"/>
                                            </p:txEl>
                                          </p:spTgt>
                                        </p:tgtEl>
                                        <p:attrNameLst>
                                          <p:attrName>style.visibility</p:attrName>
                                        </p:attrNameLst>
                                      </p:cBhvr>
                                      <p:to>
                                        <p:strVal val="visible"/>
                                      </p:to>
                                    </p:set>
                                    <p:animEffect transition="in" filter="fade">
                                      <p:cBhvr>
                                        <p:cTn id="77" dur="1000"/>
                                        <p:tgtEl>
                                          <p:spTgt spid="9">
                                            <p:txEl>
                                              <p:pRg st="10" end="10"/>
                                            </p:txEl>
                                          </p:spTgt>
                                        </p:tgtEl>
                                      </p:cBhvr>
                                    </p:animEffect>
                                    <p:anim calcmode="lin" valueType="num">
                                      <p:cBhvr>
                                        <p:cTn id="78"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9">
                                            <p:txEl>
                                              <p:pRg st="11" end="11"/>
                                            </p:txEl>
                                          </p:spTgt>
                                        </p:tgtEl>
                                        <p:attrNameLst>
                                          <p:attrName>style.visibility</p:attrName>
                                        </p:attrNameLst>
                                      </p:cBhvr>
                                      <p:to>
                                        <p:strVal val="visible"/>
                                      </p:to>
                                    </p:set>
                                    <p:animEffect transition="in" filter="fade">
                                      <p:cBhvr>
                                        <p:cTn id="84" dur="1000"/>
                                        <p:tgtEl>
                                          <p:spTgt spid="9">
                                            <p:txEl>
                                              <p:pRg st="11" end="11"/>
                                            </p:txEl>
                                          </p:spTgt>
                                        </p:tgtEl>
                                      </p:cBhvr>
                                    </p:animEffect>
                                    <p:anim calcmode="lin" valueType="num">
                                      <p:cBhvr>
                                        <p:cTn id="85" dur="1000" fill="hold"/>
                                        <p:tgtEl>
                                          <p:spTgt spid="9">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9">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DABC7A2-E7CC-4241-F977-C5A16EE5CAC8}"/>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a:solidFill>
                  <a:schemeClr val="tx2"/>
                </a:solidFill>
                <a:latin typeface="+mj-lt"/>
                <a:ea typeface="+mj-ea"/>
                <a:cs typeface="+mj-cs"/>
              </a:rPr>
              <a:t>Kahoot time !</a:t>
            </a:r>
          </a:p>
        </p:txBody>
      </p:sp>
      <p:sp>
        <p:nvSpPr>
          <p:cNvPr id="3" name="Espace réservé du contenu 2">
            <a:extLst>
              <a:ext uri="{FF2B5EF4-FFF2-40B4-BE49-F238E27FC236}">
                <a16:creationId xmlns:a16="http://schemas.microsoft.com/office/drawing/2014/main" id="{4D25E9A6-90C7-A391-4ED6-D0C4336880B8}"/>
              </a:ext>
            </a:extLst>
          </p:cNvPr>
          <p:cNvSpPr>
            <a:spLocks noGrp="1"/>
          </p:cNvSpPr>
          <p:nvPr>
            <p:ph idx="1"/>
          </p:nvPr>
        </p:nvSpPr>
        <p:spPr>
          <a:xfrm>
            <a:off x="6590966" y="3428999"/>
            <a:ext cx="4805691" cy="838831"/>
          </a:xfrm>
        </p:spPr>
        <p:txBody>
          <a:bodyPr vert="horz" lIns="91440" tIns="45720" rIns="91440" bIns="45720" rtlCol="0" anchor="b">
            <a:normAutofit/>
          </a:bodyPr>
          <a:lstStyle/>
          <a:p>
            <a:pPr marL="0" indent="0">
              <a:buNone/>
            </a:pPr>
            <a:r>
              <a:rPr lang="en-US" sz="2000" u="sng" kern="1200">
                <a:solidFill>
                  <a:schemeClr val="tx2"/>
                </a:solidFill>
                <a:effectLst/>
                <a:latin typeface="+mn-lt"/>
                <a:ea typeface="+mn-ea"/>
                <a:cs typeface="+mn-cs"/>
                <a:hlinkClick r:id="rId2"/>
              </a:rPr>
              <a:t>https://create.kahoot.it/details/265a6e55-ea60-47ce-9e68-ab574a07ceba</a:t>
            </a:r>
            <a:endParaRPr lang="en-US" sz="2000" kern="1200">
              <a:solidFill>
                <a:schemeClr val="tx2"/>
              </a:solidFill>
              <a:effectLst/>
              <a:latin typeface="+mn-lt"/>
              <a:ea typeface="+mn-ea"/>
              <a:cs typeface="+mn-cs"/>
            </a:endParaRPr>
          </a:p>
        </p:txBody>
      </p:sp>
      <p:pic>
        <p:nvPicPr>
          <p:cNvPr id="7" name="Graphic 6" descr="Horloge">
            <a:extLst>
              <a:ext uri="{FF2B5EF4-FFF2-40B4-BE49-F238E27FC236}">
                <a16:creationId xmlns:a16="http://schemas.microsoft.com/office/drawing/2014/main" id="{60F7CCC9-EF1D-7ECC-15B0-BAA3C6B4C8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53665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693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09DE8579-EC48-8CD7-9F0A-580970AFF8AA}"/>
              </a:ext>
            </a:extLst>
          </p:cNvPr>
          <p:cNvSpPr>
            <a:spLocks noGrp="1"/>
          </p:cNvSpPr>
          <p:nvPr>
            <p:ph type="title"/>
          </p:nvPr>
        </p:nvSpPr>
        <p:spPr>
          <a:xfrm>
            <a:off x="524256" y="491260"/>
            <a:ext cx="6594189" cy="1625210"/>
          </a:xfrm>
        </p:spPr>
        <p:txBody>
          <a:bodyPr>
            <a:normAutofit/>
          </a:bodyPr>
          <a:lstStyle/>
          <a:p>
            <a:r>
              <a:rPr lang="fr-FR" sz="4400" dirty="0">
                <a:solidFill>
                  <a:schemeClr val="bg1"/>
                </a:solidFill>
              </a:rPr>
              <a:t>V. Grammaire (2)</a:t>
            </a:r>
            <a:r>
              <a:rPr lang="fr-FR" dirty="0">
                <a:solidFill>
                  <a:srgbClr val="FFFFFF"/>
                </a:solidFill>
              </a:rPr>
              <a:t> : </a:t>
            </a:r>
            <a:br>
              <a:rPr lang="fr-FR" dirty="0">
                <a:solidFill>
                  <a:srgbClr val="FFFFFF"/>
                </a:solidFill>
              </a:rPr>
            </a:br>
            <a:r>
              <a:rPr lang="fr-FR" dirty="0">
                <a:solidFill>
                  <a:srgbClr val="FFFFFF"/>
                </a:solidFill>
              </a:rPr>
              <a:t>Les pronoms sujets</a:t>
            </a:r>
          </a:p>
        </p:txBody>
      </p:sp>
      <p:pic>
        <p:nvPicPr>
          <p:cNvPr id="7" name="Picture 6">
            <a:extLst>
              <a:ext uri="{FF2B5EF4-FFF2-40B4-BE49-F238E27FC236}">
                <a16:creationId xmlns:a16="http://schemas.microsoft.com/office/drawing/2014/main" id="{3502CC5B-F0AF-521A-A765-009B4AB8B4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33" t="18244" r="5393"/>
          <a:stretch/>
        </p:blipFill>
        <p:spPr bwMode="auto">
          <a:xfrm>
            <a:off x="321732" y="2455526"/>
            <a:ext cx="3582537" cy="39919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Pronoms Sujets Teaching Resources | TPT">
            <a:extLst>
              <a:ext uri="{FF2B5EF4-FFF2-40B4-BE49-F238E27FC236}">
                <a16:creationId xmlns:a16="http://schemas.microsoft.com/office/drawing/2014/main" id="{3499A4F2-3117-1828-D498-25E970C66D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893" b="-2"/>
          <a:stretch/>
        </p:blipFill>
        <p:spPr bwMode="auto">
          <a:xfrm>
            <a:off x="3943050" y="2455526"/>
            <a:ext cx="3442803" cy="399196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id="{9164BB02-C38A-EE8F-7017-D424FD6E8A19}"/>
              </a:ext>
            </a:extLst>
          </p:cNvPr>
          <p:cNvSpPr>
            <a:spLocks noGrp="1"/>
          </p:cNvSpPr>
          <p:nvPr>
            <p:ph idx="1"/>
          </p:nvPr>
        </p:nvSpPr>
        <p:spPr>
          <a:xfrm>
            <a:off x="7957973" y="763523"/>
            <a:ext cx="3511296" cy="5330952"/>
          </a:xfrm>
        </p:spPr>
        <p:txBody>
          <a:bodyPr anchor="ctr">
            <a:normAutofit/>
          </a:bodyPr>
          <a:lstStyle/>
          <a:p>
            <a:pPr algn="just"/>
            <a:r>
              <a:rPr lang="en-US" sz="2400" dirty="0">
                <a:solidFill>
                  <a:srgbClr val="FFFFFF"/>
                </a:solidFill>
              </a:rPr>
              <a:t>A pronoun replaces a noun in order to avoid repetition. </a:t>
            </a:r>
          </a:p>
          <a:p>
            <a:pPr marL="0" indent="0" algn="just">
              <a:buNone/>
            </a:pPr>
            <a:endParaRPr lang="en-US" sz="2400" dirty="0">
              <a:solidFill>
                <a:srgbClr val="FFFFFF"/>
              </a:solidFill>
            </a:endParaRPr>
          </a:p>
          <a:p>
            <a:pPr algn="just"/>
            <a:r>
              <a:rPr lang="en-US" sz="2400" dirty="0">
                <a:solidFill>
                  <a:srgbClr val="FFFFFF"/>
                </a:solidFill>
              </a:rPr>
              <a:t>In French, a subject pronoun is (almost) immediately followed by its verb. </a:t>
            </a:r>
          </a:p>
        </p:txBody>
      </p:sp>
      <p:pic>
        <p:nvPicPr>
          <p:cNvPr id="8" name="Picture 2" descr="Cat Kitty Sticker by 궁디팡팡 캣페스타">
            <a:extLst>
              <a:ext uri="{FF2B5EF4-FFF2-40B4-BE49-F238E27FC236}">
                <a16:creationId xmlns:a16="http://schemas.microsoft.com/office/drawing/2014/main" id="{B130D05F-3F1A-7B75-82EE-D1ED8CB4FB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me 8">
            <a:extLst>
              <a:ext uri="{FF2B5EF4-FFF2-40B4-BE49-F238E27FC236}">
                <a16:creationId xmlns:a16="http://schemas.microsoft.com/office/drawing/2014/main" id="{434F81B2-A4C6-946D-7E06-59D6EF8A1683}"/>
              </a:ext>
            </a:extLst>
          </p:cNvPr>
          <p:cNvGraphicFramePr/>
          <p:nvPr>
            <p:extLst>
              <p:ext uri="{D42A27DB-BD31-4B8C-83A1-F6EECF244321}">
                <p14:modId xmlns:p14="http://schemas.microsoft.com/office/powerpoint/2010/main" val="228045232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76470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5E417C-CAF9-91A0-EBCF-191EC4F2D1FC}"/>
              </a:ext>
            </a:extLst>
          </p:cNvPr>
          <p:cNvSpPr>
            <a:spLocks noGrp="1"/>
          </p:cNvSpPr>
          <p:nvPr>
            <p:ph type="title"/>
          </p:nvPr>
        </p:nvSpPr>
        <p:spPr>
          <a:xfrm>
            <a:off x="638881" y="665584"/>
            <a:ext cx="10909640" cy="1001386"/>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ctr"/>
            <a:r>
              <a:rPr lang="en-US" sz="5600" kern="1200" dirty="0">
                <a:solidFill>
                  <a:schemeClr val="tx1"/>
                </a:solidFill>
                <a:latin typeface="+mj-lt"/>
                <a:ea typeface="+mj-ea"/>
                <a:cs typeface="+mj-cs"/>
              </a:rPr>
              <a:t>V. </a:t>
            </a:r>
            <a:r>
              <a:rPr lang="en-US" sz="5600" kern="1200" dirty="0" err="1">
                <a:solidFill>
                  <a:schemeClr val="tx1"/>
                </a:solidFill>
                <a:latin typeface="+mj-lt"/>
                <a:ea typeface="+mj-ea"/>
                <a:cs typeface="+mj-cs"/>
              </a:rPr>
              <a:t>Grammaire</a:t>
            </a:r>
            <a:r>
              <a:rPr lang="en-US" sz="5600" kern="1200" dirty="0">
                <a:solidFill>
                  <a:schemeClr val="tx1"/>
                </a:solidFill>
                <a:latin typeface="+mj-lt"/>
                <a:ea typeface="+mj-ea"/>
                <a:cs typeface="+mj-cs"/>
              </a:rPr>
              <a:t> (3) : le </a:t>
            </a:r>
            <a:r>
              <a:rPr lang="en-US" sz="5600" kern="1200" dirty="0" err="1">
                <a:solidFill>
                  <a:schemeClr val="tx1"/>
                </a:solidFill>
                <a:latin typeface="+mj-lt"/>
                <a:ea typeface="+mj-ea"/>
                <a:cs typeface="+mj-cs"/>
              </a:rPr>
              <a:t>verbe</a:t>
            </a:r>
            <a:r>
              <a:rPr lang="en-US" sz="5600" kern="1200" dirty="0">
                <a:solidFill>
                  <a:schemeClr val="tx1"/>
                </a:solidFill>
                <a:latin typeface="+mj-lt"/>
                <a:ea typeface="+mj-ea"/>
                <a:cs typeface="+mj-cs"/>
              </a:rPr>
              <a:t> « </a:t>
            </a:r>
            <a:r>
              <a:rPr lang="en-US" sz="5600" kern="1200" dirty="0" err="1">
                <a:solidFill>
                  <a:srgbClr val="00B0F0"/>
                </a:solidFill>
                <a:latin typeface="+mj-lt"/>
                <a:ea typeface="+mj-ea"/>
                <a:cs typeface="+mj-cs"/>
              </a:rPr>
              <a:t>S’appel</a:t>
            </a:r>
            <a:r>
              <a:rPr lang="en-US" sz="5600" u="sng" kern="1200" dirty="0" err="1">
                <a:solidFill>
                  <a:srgbClr val="00B0F0"/>
                </a:solidFill>
                <a:latin typeface="+mj-lt"/>
                <a:ea typeface="+mj-ea"/>
                <a:cs typeface="+mj-cs"/>
              </a:rPr>
              <a:t>er</a:t>
            </a:r>
            <a:r>
              <a:rPr lang="en-US" sz="5600" kern="1200" dirty="0">
                <a:solidFill>
                  <a:schemeClr val="tx1"/>
                </a:solidFill>
                <a:latin typeface="+mj-lt"/>
                <a:ea typeface="+mj-ea"/>
                <a:cs typeface="+mj-cs"/>
              </a:rPr>
              <a:t> » </a:t>
            </a:r>
          </a:p>
        </p:txBody>
      </p:sp>
      <p:sp>
        <p:nvSpPr>
          <p:cNvPr id="4" name="ZoneTexte 3">
            <a:extLst>
              <a:ext uri="{FF2B5EF4-FFF2-40B4-BE49-F238E27FC236}">
                <a16:creationId xmlns:a16="http://schemas.microsoft.com/office/drawing/2014/main" id="{00826F03-1933-30C3-C9C0-4A0F001BA62F}"/>
              </a:ext>
            </a:extLst>
          </p:cNvPr>
          <p:cNvSpPr txBox="1"/>
          <p:nvPr/>
        </p:nvSpPr>
        <p:spPr>
          <a:xfrm>
            <a:off x="638881" y="3094598"/>
            <a:ext cx="10909640" cy="774507"/>
          </a:xfrm>
          <a:prstGeom prst="rect">
            <a:avLst/>
          </a:prstGeom>
          <a:noFill/>
          <a:ln>
            <a:noFill/>
          </a:ln>
        </p:spPr>
        <p:txBody>
          <a:bodyPr wrap="square">
            <a:spAutoFit/>
          </a:bodyPr>
          <a:lstStyle/>
          <a:p>
            <a:pPr algn="just">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Verbe s’appeler </a:t>
            </a:r>
          </a:p>
          <a:p>
            <a:pPr algn="just">
              <a:lnSpc>
                <a:spcPct val="107000"/>
              </a:lnSpc>
              <a:spcAft>
                <a:spcPts val="800"/>
              </a:spcAft>
            </a:pP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https://play.kahoot.it/v2/?quizId=2117d1cb-7153-44f0-8e0a-6c031e5cfdfa</a:t>
            </a: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Diagramme 4">
            <a:extLst>
              <a:ext uri="{FF2B5EF4-FFF2-40B4-BE49-F238E27FC236}">
                <a16:creationId xmlns:a16="http://schemas.microsoft.com/office/drawing/2014/main" id="{A2029822-8F56-8C2B-BF15-406961458727}"/>
              </a:ext>
            </a:extLst>
          </p:cNvPr>
          <p:cNvGraphicFramePr/>
          <p:nvPr>
            <p:extLst>
              <p:ext uri="{D42A27DB-BD31-4B8C-83A1-F6EECF244321}">
                <p14:modId xmlns:p14="http://schemas.microsoft.com/office/powerpoint/2010/main" val="228045232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3339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arler ado en 20 mots – Mitsou Magazine">
            <a:extLst>
              <a:ext uri="{FF2B5EF4-FFF2-40B4-BE49-F238E27FC236}">
                <a16:creationId xmlns:a16="http://schemas.microsoft.com/office/drawing/2014/main" id="{F08C0A16-0BA4-8DB8-0262-A9AB2950E799}"/>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1957976A-D4ED-567A-FE5C-6D341F5244AD}"/>
              </a:ext>
            </a:extLst>
          </p:cNvPr>
          <p:cNvSpPr>
            <a:spLocks noGrp="1"/>
          </p:cNvSpPr>
          <p:nvPr>
            <p:ph type="ctrTitle"/>
          </p:nvPr>
        </p:nvSpPr>
        <p:spPr>
          <a:xfrm>
            <a:off x="965200" y="965200"/>
            <a:ext cx="10261600" cy="3564869"/>
          </a:xfrm>
        </p:spPr>
        <p:txBody>
          <a:bodyPr>
            <a:normAutofit/>
          </a:bodyPr>
          <a:lstStyle/>
          <a:p>
            <a:pPr algn="l"/>
            <a:r>
              <a:rPr lang="fr-FR" sz="11500" dirty="0">
                <a:ln w="22225">
                  <a:solidFill>
                    <a:schemeClr val="tx1"/>
                  </a:solidFill>
                  <a:miter lim="800000"/>
                </a:ln>
                <a:noFill/>
              </a:rPr>
              <a:t>Je m’appelle Lucille</a:t>
            </a:r>
          </a:p>
        </p:txBody>
      </p:sp>
      <p:sp>
        <p:nvSpPr>
          <p:cNvPr id="3" name="Sous-titre 2">
            <a:extLst>
              <a:ext uri="{FF2B5EF4-FFF2-40B4-BE49-F238E27FC236}">
                <a16:creationId xmlns:a16="http://schemas.microsoft.com/office/drawing/2014/main" id="{19D071E7-B5C0-D5FF-BEDA-D1BC2E19A1C8}"/>
              </a:ext>
            </a:extLst>
          </p:cNvPr>
          <p:cNvSpPr>
            <a:spLocks noGrp="1"/>
          </p:cNvSpPr>
          <p:nvPr>
            <p:ph type="subTitle" idx="1"/>
          </p:nvPr>
        </p:nvSpPr>
        <p:spPr>
          <a:xfrm>
            <a:off x="965200" y="4572002"/>
            <a:ext cx="10261600" cy="1202995"/>
          </a:xfrm>
        </p:spPr>
        <p:txBody>
          <a:bodyPr>
            <a:normAutofit/>
          </a:bodyPr>
          <a:lstStyle/>
          <a:p>
            <a:pPr algn="l"/>
            <a:r>
              <a:rPr lang="fr-FR" sz="3200"/>
              <a:t>Unité 1 – Leçon 1</a:t>
            </a:r>
          </a:p>
        </p:txBody>
      </p:sp>
    </p:spTree>
    <p:extLst>
      <p:ext uri="{BB962C8B-B14F-4D97-AF65-F5344CB8AC3E}">
        <p14:creationId xmlns:p14="http://schemas.microsoft.com/office/powerpoint/2010/main" val="387331634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B5E417C-CAF9-91A0-EBCF-191EC4F2D1FC}"/>
              </a:ext>
            </a:extLst>
          </p:cNvPr>
          <p:cNvSpPr>
            <a:spLocks noGrp="1"/>
          </p:cNvSpPr>
          <p:nvPr>
            <p:ph type="title"/>
          </p:nvPr>
        </p:nvSpPr>
        <p:spPr>
          <a:xfrm>
            <a:off x="638881" y="630658"/>
            <a:ext cx="10909640" cy="1036311"/>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ctr"/>
            <a:r>
              <a:rPr lang="en-US" sz="5600" kern="1200" dirty="0">
                <a:solidFill>
                  <a:schemeClr val="tx1"/>
                </a:solidFill>
                <a:latin typeface="+mj-lt"/>
                <a:ea typeface="+mj-ea"/>
                <a:cs typeface="+mj-cs"/>
              </a:rPr>
              <a:t>V. </a:t>
            </a:r>
            <a:r>
              <a:rPr lang="en-US" sz="5600" kern="1200" dirty="0" err="1">
                <a:solidFill>
                  <a:schemeClr val="tx1"/>
                </a:solidFill>
                <a:latin typeface="+mj-lt"/>
                <a:ea typeface="+mj-ea"/>
                <a:cs typeface="+mj-cs"/>
              </a:rPr>
              <a:t>Grammaire</a:t>
            </a:r>
            <a:r>
              <a:rPr lang="en-US" sz="5600" kern="1200" dirty="0">
                <a:solidFill>
                  <a:schemeClr val="tx1"/>
                </a:solidFill>
                <a:latin typeface="+mj-lt"/>
                <a:ea typeface="+mj-ea"/>
                <a:cs typeface="+mj-cs"/>
              </a:rPr>
              <a:t> (3) : le </a:t>
            </a:r>
            <a:r>
              <a:rPr lang="en-US" sz="5600" kern="1200" dirty="0" err="1">
                <a:solidFill>
                  <a:schemeClr val="tx1"/>
                </a:solidFill>
                <a:latin typeface="+mj-lt"/>
                <a:ea typeface="+mj-ea"/>
                <a:cs typeface="+mj-cs"/>
              </a:rPr>
              <a:t>verbe</a:t>
            </a:r>
            <a:r>
              <a:rPr lang="en-US" sz="5600" kern="1200" dirty="0">
                <a:solidFill>
                  <a:schemeClr val="tx1"/>
                </a:solidFill>
                <a:latin typeface="+mj-lt"/>
                <a:ea typeface="+mj-ea"/>
                <a:cs typeface="+mj-cs"/>
              </a:rPr>
              <a:t> « </a:t>
            </a:r>
            <a:r>
              <a:rPr lang="en-US" sz="5600" kern="1200" dirty="0" err="1">
                <a:solidFill>
                  <a:srgbClr val="00B0F0"/>
                </a:solidFill>
                <a:latin typeface="+mj-lt"/>
                <a:ea typeface="+mj-ea"/>
                <a:cs typeface="+mj-cs"/>
              </a:rPr>
              <a:t>S’appel</a:t>
            </a:r>
            <a:r>
              <a:rPr lang="en-US" sz="5600" u="sng" kern="1200" dirty="0" err="1">
                <a:solidFill>
                  <a:srgbClr val="00B0F0"/>
                </a:solidFill>
                <a:latin typeface="+mj-lt"/>
                <a:ea typeface="+mj-ea"/>
                <a:cs typeface="+mj-cs"/>
              </a:rPr>
              <a:t>er</a:t>
            </a:r>
            <a:r>
              <a:rPr lang="en-US" sz="5600" kern="1200" dirty="0">
                <a:solidFill>
                  <a:schemeClr val="tx1"/>
                </a:solidFill>
                <a:latin typeface="+mj-lt"/>
                <a:ea typeface="+mj-ea"/>
                <a:cs typeface="+mj-cs"/>
              </a:rPr>
              <a:t> » </a:t>
            </a: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au 5">
            <a:extLst>
              <a:ext uri="{FF2B5EF4-FFF2-40B4-BE49-F238E27FC236}">
                <a16:creationId xmlns:a16="http://schemas.microsoft.com/office/drawing/2014/main" id="{D5830975-3809-D444-D9A8-80794FCC952B}"/>
              </a:ext>
            </a:extLst>
          </p:cNvPr>
          <p:cNvGraphicFramePr>
            <a:graphicFrameLocks noGrp="1"/>
          </p:cNvGraphicFramePr>
          <p:nvPr>
            <p:extLst>
              <p:ext uri="{D42A27DB-BD31-4B8C-83A1-F6EECF244321}">
                <p14:modId xmlns:p14="http://schemas.microsoft.com/office/powerpoint/2010/main" val="849098750"/>
              </p:ext>
            </p:extLst>
          </p:nvPr>
        </p:nvGraphicFramePr>
        <p:xfrm>
          <a:off x="638881" y="1953193"/>
          <a:ext cx="8101835" cy="2432568"/>
        </p:xfrm>
        <a:graphic>
          <a:graphicData uri="http://schemas.openxmlformats.org/drawingml/2006/table">
            <a:tbl>
              <a:tblPr firstRow="1" firstCol="1" bandRow="1"/>
              <a:tblGrid>
                <a:gridCol w="1578754">
                  <a:extLst>
                    <a:ext uri="{9D8B030D-6E8A-4147-A177-3AD203B41FA5}">
                      <a16:colId xmlns:a16="http://schemas.microsoft.com/office/drawing/2014/main" val="1125094722"/>
                    </a:ext>
                  </a:extLst>
                </a:gridCol>
                <a:gridCol w="2015532">
                  <a:extLst>
                    <a:ext uri="{9D8B030D-6E8A-4147-A177-3AD203B41FA5}">
                      <a16:colId xmlns:a16="http://schemas.microsoft.com/office/drawing/2014/main" val="1613189712"/>
                    </a:ext>
                  </a:extLst>
                </a:gridCol>
                <a:gridCol w="1848762">
                  <a:extLst>
                    <a:ext uri="{9D8B030D-6E8A-4147-A177-3AD203B41FA5}">
                      <a16:colId xmlns:a16="http://schemas.microsoft.com/office/drawing/2014/main" val="331223706"/>
                    </a:ext>
                  </a:extLst>
                </a:gridCol>
                <a:gridCol w="2658787">
                  <a:extLst>
                    <a:ext uri="{9D8B030D-6E8A-4147-A177-3AD203B41FA5}">
                      <a16:colId xmlns:a16="http://schemas.microsoft.com/office/drawing/2014/main" val="4087619630"/>
                    </a:ext>
                  </a:extLst>
                </a:gridCol>
              </a:tblGrid>
              <a:tr h="871431">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Singulier</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Pluriel</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extLst>
                  <a:ext uri="{0D108BD9-81ED-4DB2-BD59-A6C34878D82A}">
                    <a16:rowId xmlns:a16="http://schemas.microsoft.com/office/drawing/2014/main" val="3437360141"/>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Je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ons</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108385"/>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Tu</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a:t>
                      </a: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ez</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765534"/>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 / elle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Ils / elles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ent</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515608"/>
                  </a:ext>
                </a:extLst>
              </a:tr>
            </a:tbl>
          </a:graphicData>
        </a:graphic>
      </p:graphicFrame>
      <p:sp>
        <p:nvSpPr>
          <p:cNvPr id="7" name="ZoneTexte 6">
            <a:extLst>
              <a:ext uri="{FF2B5EF4-FFF2-40B4-BE49-F238E27FC236}">
                <a16:creationId xmlns:a16="http://schemas.microsoft.com/office/drawing/2014/main" id="{BC958B3A-801A-5A59-AF84-A5714F1E1FA6}"/>
              </a:ext>
            </a:extLst>
          </p:cNvPr>
          <p:cNvSpPr txBox="1"/>
          <p:nvPr/>
        </p:nvSpPr>
        <p:spPr>
          <a:xfrm>
            <a:off x="638880" y="4750938"/>
            <a:ext cx="1090963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dirty="0"/>
              <a:t>All</a:t>
            </a:r>
            <a:r>
              <a:rPr lang="en-US" dirty="0">
                <a:solidFill>
                  <a:srgbClr val="00B0F0"/>
                </a:solidFill>
              </a:rPr>
              <a:t> </a:t>
            </a:r>
            <a:r>
              <a:rPr lang="en-US" u="sng" dirty="0">
                <a:solidFill>
                  <a:srgbClr val="00B0F0"/>
                </a:solidFill>
              </a:rPr>
              <a:t>-er</a:t>
            </a:r>
            <a:r>
              <a:rPr lang="en-US" dirty="0">
                <a:solidFill>
                  <a:srgbClr val="00B0F0"/>
                </a:solidFill>
              </a:rPr>
              <a:t> </a:t>
            </a:r>
            <a:r>
              <a:rPr lang="en-US" dirty="0"/>
              <a:t>verbs are considered as “regular verbs”. </a:t>
            </a:r>
          </a:p>
          <a:p>
            <a:pPr algn="just"/>
            <a:r>
              <a:rPr lang="en-US" dirty="0"/>
              <a:t>To conjugate these verbs, drop the </a:t>
            </a:r>
            <a:r>
              <a:rPr lang="en-US" u="sng" dirty="0">
                <a:solidFill>
                  <a:srgbClr val="00B0F0"/>
                </a:solidFill>
              </a:rPr>
              <a:t>-er</a:t>
            </a:r>
            <a:r>
              <a:rPr lang="en-US" dirty="0">
                <a:solidFill>
                  <a:srgbClr val="00B0F0"/>
                </a:solidFill>
              </a:rPr>
              <a:t> </a:t>
            </a:r>
            <a:r>
              <a:rPr lang="en-US" dirty="0"/>
              <a:t>from the </a:t>
            </a:r>
            <a:r>
              <a:rPr lang="en-US" dirty="0">
                <a:solidFill>
                  <a:srgbClr val="00B0F0"/>
                </a:solidFill>
              </a:rPr>
              <a:t>infinitive</a:t>
            </a:r>
            <a:r>
              <a:rPr lang="en-US" dirty="0"/>
              <a:t> to form the stem. Next, add the </a:t>
            </a:r>
            <a:r>
              <a:rPr lang="en-US" dirty="0">
                <a:solidFill>
                  <a:srgbClr val="FF0000"/>
                </a:solidFill>
              </a:rPr>
              <a:t>endings</a:t>
            </a:r>
            <a:r>
              <a:rPr lang="en-US" dirty="0"/>
              <a:t> to the stem.</a:t>
            </a:r>
          </a:p>
          <a:p>
            <a:pPr algn="just"/>
            <a:endParaRPr lang="en-US" b="0" i="0" dirty="0">
              <a:solidFill>
                <a:srgbClr val="303030"/>
              </a:solidFill>
              <a:effectLst/>
            </a:endParaRPr>
          </a:p>
          <a:p>
            <a:pPr algn="just"/>
            <a:r>
              <a:rPr lang="en-US" b="0" i="0" dirty="0">
                <a:solidFill>
                  <a:srgbClr val="303030"/>
                </a:solidFill>
                <a:effectLst/>
              </a:rPr>
              <a:t>The </a:t>
            </a:r>
            <a:r>
              <a:rPr lang="en-US" b="0" i="0" dirty="0">
                <a:solidFill>
                  <a:srgbClr val="FF0000"/>
                </a:solidFill>
                <a:effectLst/>
              </a:rPr>
              <a:t>endings </a:t>
            </a:r>
            <a:r>
              <a:rPr lang="en-US" b="0" i="0" dirty="0">
                <a:solidFill>
                  <a:srgbClr val="303030"/>
                </a:solidFill>
                <a:effectLst/>
              </a:rPr>
              <a:t>given above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ons</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ez</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ent</a:t>
            </a:r>
            <a:r>
              <a:rPr lang="en-US" b="0" i="0" dirty="0">
                <a:solidFill>
                  <a:srgbClr val="303030"/>
                </a:solidFill>
                <a:effectLst/>
              </a:rPr>
              <a:t>) are those for </a:t>
            </a:r>
            <a:r>
              <a:rPr lang="en-US" b="1" i="0" dirty="0">
                <a:solidFill>
                  <a:srgbClr val="303030"/>
                </a:solidFill>
                <a:effectLst/>
              </a:rPr>
              <a:t>all</a:t>
            </a:r>
            <a:r>
              <a:rPr lang="en-US" b="0" i="0" dirty="0">
                <a:solidFill>
                  <a:srgbClr val="303030"/>
                </a:solidFill>
                <a:effectLst/>
              </a:rPr>
              <a:t> regular verbs.</a:t>
            </a:r>
          </a:p>
        </p:txBody>
      </p:sp>
      <p:sp>
        <p:nvSpPr>
          <p:cNvPr id="8" name="ZoneTexte 7">
            <a:extLst>
              <a:ext uri="{FF2B5EF4-FFF2-40B4-BE49-F238E27FC236}">
                <a16:creationId xmlns:a16="http://schemas.microsoft.com/office/drawing/2014/main" id="{8E432A8F-FA01-17F4-1C72-E97AAA77055E}"/>
              </a:ext>
            </a:extLst>
          </p:cNvPr>
          <p:cNvSpPr txBox="1"/>
          <p:nvPr/>
        </p:nvSpPr>
        <p:spPr>
          <a:xfrm>
            <a:off x="9371377" y="1800438"/>
            <a:ext cx="2177144" cy="258532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FR" b="1" u="sng" dirty="0" err="1"/>
              <a:t>Pronunciation</a:t>
            </a:r>
            <a:r>
              <a:rPr lang="fr-FR" b="1" u="sng" dirty="0"/>
              <a:t> tip !</a:t>
            </a:r>
          </a:p>
          <a:p>
            <a:pPr algn="just"/>
            <a:r>
              <a:rPr lang="en-US" b="0" i="0" dirty="0">
                <a:solidFill>
                  <a:srgbClr val="303030"/>
                </a:solidFill>
                <a:effectLst/>
              </a:rPr>
              <a:t>The </a:t>
            </a:r>
            <a:r>
              <a:rPr lang="en-US" b="0" i="0" dirty="0">
                <a:solidFill>
                  <a:srgbClr val="FF0000"/>
                </a:solidFill>
                <a:effectLst/>
              </a:rPr>
              <a:t>endings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and </a:t>
            </a:r>
            <a:r>
              <a:rPr lang="en-US" b="0" i="0" dirty="0">
                <a:solidFill>
                  <a:srgbClr val="FF0000"/>
                </a:solidFill>
                <a:effectLst/>
              </a:rPr>
              <a:t>-</a:t>
            </a:r>
            <a:r>
              <a:rPr lang="en-US" b="1" i="0" dirty="0" err="1">
                <a:solidFill>
                  <a:srgbClr val="FF0000"/>
                </a:solidFill>
                <a:effectLst/>
              </a:rPr>
              <a:t>ent</a:t>
            </a:r>
            <a:r>
              <a:rPr lang="en-US" b="0" i="0" dirty="0">
                <a:solidFill>
                  <a:srgbClr val="303030"/>
                </a:solidFill>
                <a:effectLst/>
              </a:rPr>
              <a:t>) are all </a:t>
            </a:r>
            <a:r>
              <a:rPr lang="en-US" b="1" i="0" dirty="0">
                <a:solidFill>
                  <a:srgbClr val="303030"/>
                </a:solidFill>
                <a:effectLst/>
              </a:rPr>
              <a:t>silent</a:t>
            </a:r>
            <a:r>
              <a:rPr lang="en-US" b="0" i="0" dirty="0">
                <a:solidFill>
                  <a:srgbClr val="303030"/>
                </a:solidFill>
                <a:effectLst/>
              </a:rPr>
              <a:t>. The only endings that are pronounced are the </a:t>
            </a:r>
            <a:r>
              <a:rPr lang="en-US" b="0" i="1" dirty="0">
                <a:solidFill>
                  <a:srgbClr val="7030A0"/>
                </a:solidFill>
                <a:effectLst/>
              </a:rPr>
              <a:t>nous</a:t>
            </a:r>
            <a:r>
              <a:rPr lang="en-US" b="0" i="0" dirty="0">
                <a:solidFill>
                  <a:srgbClr val="303030"/>
                </a:solidFill>
                <a:effectLst/>
              </a:rPr>
              <a:t> (</a:t>
            </a:r>
            <a:r>
              <a:rPr lang="en-US" b="0" i="0" dirty="0">
                <a:solidFill>
                  <a:srgbClr val="FF0000"/>
                </a:solidFill>
                <a:effectLst/>
              </a:rPr>
              <a:t>-</a:t>
            </a:r>
            <a:r>
              <a:rPr lang="en-US" b="1" i="0" dirty="0" err="1">
                <a:solidFill>
                  <a:srgbClr val="FF0000"/>
                </a:solidFill>
                <a:effectLst/>
              </a:rPr>
              <a:t>ons</a:t>
            </a:r>
            <a:r>
              <a:rPr lang="en-US" b="0" i="0" dirty="0">
                <a:solidFill>
                  <a:srgbClr val="303030"/>
                </a:solidFill>
                <a:effectLst/>
              </a:rPr>
              <a:t>) and the </a:t>
            </a:r>
            <a:r>
              <a:rPr lang="en-US" b="0" i="1" dirty="0" err="1">
                <a:solidFill>
                  <a:srgbClr val="7030A0"/>
                </a:solidFill>
                <a:effectLst/>
              </a:rPr>
              <a:t>vous</a:t>
            </a:r>
            <a:r>
              <a:rPr lang="en-US" b="0" i="1" dirty="0">
                <a:solidFill>
                  <a:srgbClr val="303030"/>
                </a:solidFill>
                <a:effectLst/>
              </a:rPr>
              <a:t> </a:t>
            </a:r>
            <a:r>
              <a:rPr lang="en-US" b="0" i="0" dirty="0">
                <a:solidFill>
                  <a:srgbClr val="303030"/>
                </a:solidFill>
                <a:effectLst/>
              </a:rPr>
              <a:t>(</a:t>
            </a:r>
            <a:r>
              <a:rPr lang="en-US" b="0" i="0" dirty="0">
                <a:solidFill>
                  <a:srgbClr val="FF0000"/>
                </a:solidFill>
                <a:effectLst/>
              </a:rPr>
              <a:t>-</a:t>
            </a:r>
            <a:r>
              <a:rPr lang="en-US" b="1" i="0" dirty="0" err="1">
                <a:solidFill>
                  <a:srgbClr val="FF0000"/>
                </a:solidFill>
                <a:effectLst/>
              </a:rPr>
              <a:t>ez</a:t>
            </a:r>
            <a:r>
              <a:rPr lang="en-US" b="0" i="0" dirty="0">
                <a:solidFill>
                  <a:srgbClr val="303030"/>
                </a:solidFill>
                <a:effectLst/>
              </a:rPr>
              <a:t>) endings.</a:t>
            </a:r>
            <a:endParaRPr lang="fr-FR" dirty="0"/>
          </a:p>
          <a:p>
            <a:endParaRPr lang="fr-FR" dirty="0"/>
          </a:p>
        </p:txBody>
      </p:sp>
      <p:pic>
        <p:nvPicPr>
          <p:cNvPr id="10" name="Picture 2" descr="Cat Kitty Sticker by 궁디팡팡 캣페스타">
            <a:extLst>
              <a:ext uri="{FF2B5EF4-FFF2-40B4-BE49-F238E27FC236}">
                <a16:creationId xmlns:a16="http://schemas.microsoft.com/office/drawing/2014/main" id="{3C6F4FC4-F25E-8590-882B-1043DC7907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Diagramme 11">
            <a:extLst>
              <a:ext uri="{FF2B5EF4-FFF2-40B4-BE49-F238E27FC236}">
                <a16:creationId xmlns:a16="http://schemas.microsoft.com/office/drawing/2014/main" id="{22654C3D-2F12-FD00-F287-F695E5B9317C}"/>
              </a:ext>
            </a:extLst>
          </p:cNvPr>
          <p:cNvGraphicFramePr/>
          <p:nvPr>
            <p:extLst>
              <p:ext uri="{D42A27DB-BD31-4B8C-83A1-F6EECF244321}">
                <p14:modId xmlns:p14="http://schemas.microsoft.com/office/powerpoint/2010/main" val="228045232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837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9A7338D-36D8-61C4-8C73-B6FD0CFF7BD2}"/>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Exercice LE 2 p.22</a:t>
            </a:r>
          </a:p>
        </p:txBody>
      </p:sp>
      <p:sp>
        <p:nvSpPr>
          <p:cNvPr id="12"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A81A78C4-F53A-D417-EB32-85CA991E89C3}"/>
              </a:ext>
            </a:extLst>
          </p:cNvPr>
          <p:cNvPicPr>
            <a:picLocks noChangeAspect="1"/>
          </p:cNvPicPr>
          <p:nvPr/>
        </p:nvPicPr>
        <p:blipFill>
          <a:blip r:embed="rId2"/>
          <a:stretch>
            <a:fillRect/>
          </a:stretch>
        </p:blipFill>
        <p:spPr>
          <a:xfrm>
            <a:off x="1375588" y="2633472"/>
            <a:ext cx="9437775" cy="3586353"/>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Encre 7">
                <a:extLst>
                  <a:ext uri="{FF2B5EF4-FFF2-40B4-BE49-F238E27FC236}">
                    <a16:creationId xmlns:a16="http://schemas.microsoft.com/office/drawing/2014/main" id="{8AD8ECE4-820D-C759-4DB9-DC7ADCF18603}"/>
                  </a:ext>
                </a:extLst>
              </p14:cNvPr>
              <p14:cNvContentPartPr/>
              <p14:nvPr/>
            </p14:nvContentPartPr>
            <p14:xfrm>
              <a:off x="3505266" y="3971171"/>
              <a:ext cx="360" cy="360"/>
            </p14:xfrm>
          </p:contentPart>
        </mc:Choice>
        <mc:Fallback xmlns="">
          <p:pic>
            <p:nvPicPr>
              <p:cNvPr id="8" name="Encre 7">
                <a:extLst>
                  <a:ext uri="{FF2B5EF4-FFF2-40B4-BE49-F238E27FC236}">
                    <a16:creationId xmlns:a16="http://schemas.microsoft.com/office/drawing/2014/main" id="{8AD8ECE4-820D-C759-4DB9-DC7ADCF18603}"/>
                  </a:ext>
                </a:extLst>
              </p:cNvPr>
              <p:cNvPicPr/>
              <p:nvPr/>
            </p:nvPicPr>
            <p:blipFill>
              <a:blip r:embed="rId4"/>
              <a:stretch>
                <a:fillRect/>
              </a:stretch>
            </p:blipFill>
            <p:spPr>
              <a:xfrm>
                <a:off x="3496626" y="39625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Encre 12">
                <a:extLst>
                  <a:ext uri="{FF2B5EF4-FFF2-40B4-BE49-F238E27FC236}">
                    <a16:creationId xmlns:a16="http://schemas.microsoft.com/office/drawing/2014/main" id="{81CC0AF5-6A53-E9C0-9365-50CFE1865DCA}"/>
                  </a:ext>
                </a:extLst>
              </p14:cNvPr>
              <p14:cNvContentPartPr/>
              <p14:nvPr/>
            </p14:nvContentPartPr>
            <p14:xfrm>
              <a:off x="3484273" y="3486443"/>
              <a:ext cx="1589040" cy="507960"/>
            </p14:xfrm>
          </p:contentPart>
        </mc:Choice>
        <mc:Fallback xmlns="">
          <p:pic>
            <p:nvPicPr>
              <p:cNvPr id="13" name="Encre 12">
                <a:extLst>
                  <a:ext uri="{FF2B5EF4-FFF2-40B4-BE49-F238E27FC236}">
                    <a16:creationId xmlns:a16="http://schemas.microsoft.com/office/drawing/2014/main" id="{81CC0AF5-6A53-E9C0-9365-50CFE1865DCA}"/>
                  </a:ext>
                </a:extLst>
              </p:cNvPr>
              <p:cNvPicPr/>
              <p:nvPr/>
            </p:nvPicPr>
            <p:blipFill>
              <a:blip r:embed="rId6"/>
              <a:stretch>
                <a:fillRect/>
              </a:stretch>
            </p:blipFill>
            <p:spPr>
              <a:xfrm>
                <a:off x="3475273" y="3477803"/>
                <a:ext cx="1606680" cy="525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92ED1413-3882-18BF-7592-2E7AD301827B}"/>
                  </a:ext>
                </a:extLst>
              </p14:cNvPr>
              <p14:cNvContentPartPr/>
              <p14:nvPr/>
            </p14:nvContentPartPr>
            <p14:xfrm>
              <a:off x="2651593" y="4502723"/>
              <a:ext cx="2711520" cy="529920"/>
            </p14:xfrm>
          </p:contentPart>
        </mc:Choice>
        <mc:Fallback xmlns="">
          <p:pic>
            <p:nvPicPr>
              <p:cNvPr id="14" name="Encre 13">
                <a:extLst>
                  <a:ext uri="{FF2B5EF4-FFF2-40B4-BE49-F238E27FC236}">
                    <a16:creationId xmlns:a16="http://schemas.microsoft.com/office/drawing/2014/main" id="{92ED1413-3882-18BF-7592-2E7AD301827B}"/>
                  </a:ext>
                </a:extLst>
              </p:cNvPr>
              <p:cNvPicPr/>
              <p:nvPr/>
            </p:nvPicPr>
            <p:blipFill>
              <a:blip r:embed="rId8"/>
              <a:stretch>
                <a:fillRect/>
              </a:stretch>
            </p:blipFill>
            <p:spPr>
              <a:xfrm>
                <a:off x="2642953" y="4493723"/>
                <a:ext cx="2729160" cy="547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Encre 14">
                <a:extLst>
                  <a:ext uri="{FF2B5EF4-FFF2-40B4-BE49-F238E27FC236}">
                    <a16:creationId xmlns:a16="http://schemas.microsoft.com/office/drawing/2014/main" id="{1C85CFFD-4C05-7452-4D12-C96B356DADA2}"/>
                  </a:ext>
                </a:extLst>
              </p14:cNvPr>
              <p14:cNvContentPartPr/>
              <p14:nvPr/>
            </p14:nvContentPartPr>
            <p14:xfrm>
              <a:off x="5317393" y="5005283"/>
              <a:ext cx="1941480" cy="580680"/>
            </p14:xfrm>
          </p:contentPart>
        </mc:Choice>
        <mc:Fallback xmlns="">
          <p:pic>
            <p:nvPicPr>
              <p:cNvPr id="15" name="Encre 14">
                <a:extLst>
                  <a:ext uri="{FF2B5EF4-FFF2-40B4-BE49-F238E27FC236}">
                    <a16:creationId xmlns:a16="http://schemas.microsoft.com/office/drawing/2014/main" id="{1C85CFFD-4C05-7452-4D12-C96B356DADA2}"/>
                  </a:ext>
                </a:extLst>
              </p:cNvPr>
              <p:cNvPicPr/>
              <p:nvPr/>
            </p:nvPicPr>
            <p:blipFill>
              <a:blip r:embed="rId10"/>
              <a:stretch>
                <a:fillRect/>
              </a:stretch>
            </p:blipFill>
            <p:spPr>
              <a:xfrm>
                <a:off x="5308753" y="4996643"/>
                <a:ext cx="1959120" cy="598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Encre 15">
                <a:extLst>
                  <a:ext uri="{FF2B5EF4-FFF2-40B4-BE49-F238E27FC236}">
                    <a16:creationId xmlns:a16="http://schemas.microsoft.com/office/drawing/2014/main" id="{6DF8654C-F8A9-29B6-822C-AFDC1C774529}"/>
                  </a:ext>
                </a:extLst>
              </p14:cNvPr>
              <p14:cNvContentPartPr/>
              <p14:nvPr/>
            </p14:nvContentPartPr>
            <p14:xfrm>
              <a:off x="3239473" y="5470403"/>
              <a:ext cx="1761840" cy="546120"/>
            </p14:xfrm>
          </p:contentPart>
        </mc:Choice>
        <mc:Fallback xmlns="">
          <p:pic>
            <p:nvPicPr>
              <p:cNvPr id="16" name="Encre 15">
                <a:extLst>
                  <a:ext uri="{FF2B5EF4-FFF2-40B4-BE49-F238E27FC236}">
                    <a16:creationId xmlns:a16="http://schemas.microsoft.com/office/drawing/2014/main" id="{6DF8654C-F8A9-29B6-822C-AFDC1C774529}"/>
                  </a:ext>
                </a:extLst>
              </p:cNvPr>
              <p:cNvPicPr/>
              <p:nvPr/>
            </p:nvPicPr>
            <p:blipFill>
              <a:blip r:embed="rId12"/>
              <a:stretch>
                <a:fillRect/>
              </a:stretch>
            </p:blipFill>
            <p:spPr>
              <a:xfrm>
                <a:off x="3230833" y="5461403"/>
                <a:ext cx="1779480" cy="563760"/>
              </a:xfrm>
              <a:prstGeom prst="rect">
                <a:avLst/>
              </a:prstGeom>
            </p:spPr>
          </p:pic>
        </mc:Fallback>
      </mc:AlternateContent>
      <p:graphicFrame>
        <p:nvGraphicFramePr>
          <p:cNvPr id="17" name="Diagramme 16">
            <a:extLst>
              <a:ext uri="{FF2B5EF4-FFF2-40B4-BE49-F238E27FC236}">
                <a16:creationId xmlns:a16="http://schemas.microsoft.com/office/drawing/2014/main" id="{A2459BA2-1190-7611-EDA7-01C587EDD945}"/>
              </a:ext>
            </a:extLst>
          </p:cNvPr>
          <p:cNvGraphicFramePr/>
          <p:nvPr>
            <p:extLst>
              <p:ext uri="{D42A27DB-BD31-4B8C-83A1-F6EECF244321}">
                <p14:modId xmlns:p14="http://schemas.microsoft.com/office/powerpoint/2010/main" val="228045232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64148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8055"/>
            <a:ext cx="7201941" cy="1508760"/>
          </a:xfrm>
          <a:prstGeom prst="rect">
            <a:avLst/>
          </a:prstGeom>
          <a:solidFill>
            <a:srgbClr val="3F534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re 1">
            <a:extLst>
              <a:ext uri="{FF2B5EF4-FFF2-40B4-BE49-F238E27FC236}">
                <a16:creationId xmlns:a16="http://schemas.microsoft.com/office/drawing/2014/main" id="{38E2A319-C758-3AA0-085E-DA47F9902566}"/>
              </a:ext>
            </a:extLst>
          </p:cNvPr>
          <p:cNvSpPr>
            <a:spLocks noGrp="1"/>
          </p:cNvSpPr>
          <p:nvPr>
            <p:ph type="title"/>
          </p:nvPr>
        </p:nvSpPr>
        <p:spPr>
          <a:xfrm>
            <a:off x="777240" y="694944"/>
            <a:ext cx="6610388" cy="1042416"/>
          </a:xfrm>
        </p:spPr>
        <p:txBody>
          <a:bodyPr>
            <a:normAutofit/>
          </a:bodyPr>
          <a:lstStyle/>
          <a:p>
            <a:r>
              <a:rPr lang="fr-FR" sz="4200">
                <a:solidFill>
                  <a:srgbClr val="FFFFFF"/>
                </a:solidFill>
              </a:rPr>
              <a:t>Exercice LE 6 p.15</a:t>
            </a:r>
          </a:p>
        </p:txBody>
      </p:sp>
      <p:sp>
        <p:nvSpPr>
          <p:cNvPr id="14" nam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450222"/>
            <a:ext cx="1861718" cy="1506594"/>
          </a:xfrm>
          <a:prstGeom prst="rect">
            <a:avLst/>
          </a:prstGeom>
          <a:solidFill>
            <a:srgbClr val="2EBCCE">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0314" y="453269"/>
            <a:ext cx="1862765" cy="1505231"/>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33A87B69-D1B1-4DA7-B224-F220FC523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2130552"/>
            <a:ext cx="7205472" cy="4270248"/>
          </a:xfrm>
          <a:prstGeom prst="rect">
            <a:avLst/>
          </a:prstGeom>
          <a:solidFill>
            <a:srgbClr val="2EBCCE">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B001A2FE-C883-508F-65EE-32A2BE1E4BB3}"/>
              </a:ext>
            </a:extLst>
          </p:cNvPr>
          <p:cNvPicPr>
            <a:picLocks noChangeAspect="1"/>
          </p:cNvPicPr>
          <p:nvPr/>
        </p:nvPicPr>
        <p:blipFill>
          <a:blip r:embed="rId2"/>
          <a:stretch>
            <a:fillRect/>
          </a:stretch>
        </p:blipFill>
        <p:spPr>
          <a:xfrm>
            <a:off x="670142" y="3270414"/>
            <a:ext cx="6795370" cy="1987647"/>
          </a:xfrm>
          <a:prstGeom prst="rect">
            <a:avLst/>
          </a:prstGeom>
        </p:spPr>
      </p:pic>
      <p:sp>
        <p:nvSpPr>
          <p:cNvPr id="20" name="Rectangle 19">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2127680"/>
            <a:ext cx="3887324" cy="4273119"/>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9731D02C-18FB-8542-9388-B1867ADBCD7E}"/>
              </a:ext>
            </a:extLst>
          </p:cNvPr>
          <p:cNvSpPr>
            <a:spLocks noGrp="1"/>
          </p:cNvSpPr>
          <p:nvPr>
            <p:ph idx="1"/>
          </p:nvPr>
        </p:nvSpPr>
        <p:spPr>
          <a:xfrm>
            <a:off x="7977533" y="2393790"/>
            <a:ext cx="3623768" cy="3740893"/>
          </a:xfrm>
        </p:spPr>
        <p:style>
          <a:lnRef idx="2">
            <a:schemeClr val="dk1"/>
          </a:lnRef>
          <a:fillRef idx="1">
            <a:schemeClr val="lt1"/>
          </a:fillRef>
          <a:effectRef idx="0">
            <a:schemeClr val="dk1"/>
          </a:effectRef>
          <a:fontRef idx="minor">
            <a:schemeClr val="dk1"/>
          </a:fontRef>
        </p:style>
        <p:txBody>
          <a:bodyPr anchor="ctr">
            <a:normAutofit/>
          </a:bodyPr>
          <a:lstStyle/>
          <a:p>
            <a:pPr marL="457200" indent="-457200">
              <a:lnSpc>
                <a:spcPct val="200000"/>
              </a:lnSpc>
              <a:buAutoNum type="alphaLcPeriod"/>
            </a:pPr>
            <a:r>
              <a:rPr lang="en-US" sz="2000" dirty="0">
                <a:solidFill>
                  <a:srgbClr val="00B0F0"/>
                </a:solidFill>
              </a:rPr>
              <a:t>Je </a:t>
            </a:r>
            <a:r>
              <a:rPr lang="en-US" sz="2000" dirty="0" err="1">
                <a:solidFill>
                  <a:srgbClr val="00B0F0"/>
                </a:solidFill>
              </a:rPr>
              <a:t>m’appelle</a:t>
            </a:r>
            <a:r>
              <a:rPr lang="en-US" sz="2000" dirty="0">
                <a:solidFill>
                  <a:srgbClr val="00B0F0"/>
                </a:solidFill>
              </a:rPr>
              <a:t> Lucille.</a:t>
            </a:r>
          </a:p>
          <a:p>
            <a:pPr marL="457200" indent="-457200">
              <a:lnSpc>
                <a:spcPct val="200000"/>
              </a:lnSpc>
              <a:buAutoNum type="alphaLcPeriod"/>
            </a:pPr>
            <a:r>
              <a:rPr lang="en-US" sz="2000" dirty="0">
                <a:solidFill>
                  <a:srgbClr val="00B0F0"/>
                </a:solidFill>
              </a:rPr>
              <a:t>Comment </a:t>
            </a:r>
            <a:r>
              <a:rPr lang="en-US" sz="2000" dirty="0" err="1">
                <a:solidFill>
                  <a:srgbClr val="00B0F0"/>
                </a:solidFill>
              </a:rPr>
              <a:t>tu</a:t>
            </a:r>
            <a:r>
              <a:rPr lang="en-US" sz="2000" dirty="0">
                <a:solidFill>
                  <a:srgbClr val="00B0F0"/>
                </a:solidFill>
              </a:rPr>
              <a:t> </a:t>
            </a:r>
            <a:r>
              <a:rPr lang="en-US" sz="2000" dirty="0" err="1">
                <a:solidFill>
                  <a:srgbClr val="00B0F0"/>
                </a:solidFill>
              </a:rPr>
              <a:t>t’appelles</a:t>
            </a:r>
            <a:r>
              <a:rPr lang="en-US" sz="2000" dirty="0">
                <a:solidFill>
                  <a:srgbClr val="00B0F0"/>
                </a:solidFill>
              </a:rPr>
              <a:t> ?</a:t>
            </a:r>
          </a:p>
          <a:p>
            <a:pPr marL="457200" indent="-457200">
              <a:lnSpc>
                <a:spcPct val="200000"/>
              </a:lnSpc>
              <a:buAutoNum type="alphaLcPeriod"/>
            </a:pPr>
            <a:r>
              <a:rPr lang="en-US" sz="2000" dirty="0" err="1">
                <a:solidFill>
                  <a:srgbClr val="00B0F0"/>
                </a:solidFill>
              </a:rPr>
              <a:t>Vous</a:t>
            </a:r>
            <a:r>
              <a:rPr lang="en-US" sz="2000" dirty="0">
                <a:solidFill>
                  <a:srgbClr val="00B0F0"/>
                </a:solidFill>
              </a:rPr>
              <a:t> </a:t>
            </a:r>
            <a:r>
              <a:rPr lang="en-US" sz="2000" dirty="0" err="1">
                <a:solidFill>
                  <a:srgbClr val="00B0F0"/>
                </a:solidFill>
              </a:rPr>
              <a:t>vous</a:t>
            </a:r>
            <a:r>
              <a:rPr lang="en-US" sz="2000" dirty="0">
                <a:solidFill>
                  <a:srgbClr val="00B0F0"/>
                </a:solidFill>
              </a:rPr>
              <a:t> </a:t>
            </a:r>
            <a:r>
              <a:rPr lang="en-US" sz="2000" dirty="0" err="1">
                <a:solidFill>
                  <a:srgbClr val="00B0F0"/>
                </a:solidFill>
              </a:rPr>
              <a:t>appelez</a:t>
            </a:r>
            <a:r>
              <a:rPr lang="en-US" sz="2000" dirty="0">
                <a:solidFill>
                  <a:srgbClr val="00B0F0"/>
                </a:solidFill>
              </a:rPr>
              <a:t> Lucille ?</a:t>
            </a:r>
          </a:p>
        </p:txBody>
      </p:sp>
      <p:graphicFrame>
        <p:nvGraphicFramePr>
          <p:cNvPr id="6" name="Diagramme 5">
            <a:extLst>
              <a:ext uri="{FF2B5EF4-FFF2-40B4-BE49-F238E27FC236}">
                <a16:creationId xmlns:a16="http://schemas.microsoft.com/office/drawing/2014/main" id="{14895F02-5B30-1C6A-5CF8-FA8F54F0C4AE}"/>
              </a:ext>
            </a:extLst>
          </p:cNvPr>
          <p:cNvGraphicFramePr/>
          <p:nvPr>
            <p:extLst>
              <p:ext uri="{D42A27DB-BD31-4B8C-83A1-F6EECF244321}">
                <p14:modId xmlns:p14="http://schemas.microsoft.com/office/powerpoint/2010/main" val="228045232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198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95379C-64E5-9F04-F263-4F51469F8DC0}"/>
              </a:ext>
            </a:extLst>
          </p:cNvPr>
          <p:cNvSpPr>
            <a:spLocks noGrp="1"/>
          </p:cNvSpPr>
          <p:nvPr>
            <p:ph type="title"/>
          </p:nvPr>
        </p:nvSpPr>
        <p:spPr/>
        <p:txBody>
          <a:bodyPr/>
          <a:lstStyle/>
          <a:p>
            <a:r>
              <a:rPr lang="fr-FR" sz="4400" u="sng" dirty="0">
                <a:effectLst/>
                <a:latin typeface="Calibri" panose="020F0502020204030204" pitchFamily="34" charset="0"/>
                <a:ea typeface="Calibri" panose="020F0502020204030204" pitchFamily="34" charset="0"/>
                <a:cs typeface="Times New Roman" panose="02020603050405020304" pitchFamily="18" charset="0"/>
              </a:rPr>
              <a:t>Remettez les mots dans le bon ordre</a:t>
            </a:r>
            <a:endParaRPr lang="fr-FR" dirty="0"/>
          </a:p>
        </p:txBody>
      </p:sp>
      <p:graphicFrame>
        <p:nvGraphicFramePr>
          <p:cNvPr id="6" name="Espace réservé du contenu 2">
            <a:extLst>
              <a:ext uri="{FF2B5EF4-FFF2-40B4-BE49-F238E27FC236}">
                <a16:creationId xmlns:a16="http://schemas.microsoft.com/office/drawing/2014/main" id="{6C6B8353-F7B5-1CE3-7E2A-EB0E4ADA9903}"/>
              </a:ext>
            </a:extLst>
          </p:cNvPr>
          <p:cNvGraphicFramePr>
            <a:graphicFrameLocks noGrp="1"/>
          </p:cNvGraphicFramePr>
          <p:nvPr>
            <p:ph idx="1"/>
          </p:nvPr>
        </p:nvGraphicFramePr>
        <p:xfrm>
          <a:off x="838200" y="1825625"/>
          <a:ext cx="49032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contenu 2">
            <a:extLst>
              <a:ext uri="{FF2B5EF4-FFF2-40B4-BE49-F238E27FC236}">
                <a16:creationId xmlns:a16="http://schemas.microsoft.com/office/drawing/2014/main" id="{21E9AED9-6BDA-8399-F54C-A9A4261A0FE5}"/>
              </a:ext>
            </a:extLst>
          </p:cNvPr>
          <p:cNvSpPr txBox="1">
            <a:spLocks/>
          </p:cNvSpPr>
          <p:nvPr/>
        </p:nvSpPr>
        <p:spPr>
          <a:xfrm>
            <a:off x="6450565" y="2511155"/>
            <a:ext cx="5289620" cy="4293971"/>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1. Je m’appelle Mark. </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2. Il s’appelle Luc. </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3. Elle s’appelle Amélie.</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4. Tu t’appelles comment ? </a:t>
            </a:r>
          </a:p>
          <a:p>
            <a:pPr marL="0" indent="0" algn="just">
              <a:lnSpc>
                <a:spcPct val="107000"/>
              </a:lnSpc>
              <a:spcAft>
                <a:spcPts val="800"/>
              </a:spcAft>
              <a:buNone/>
            </a:pPr>
            <a:r>
              <a:rPr lang="fr-FR" sz="3200" dirty="0">
                <a:latin typeface="Calibri" panose="020F0502020204030204" pitchFamily="34" charset="0"/>
                <a:ea typeface="Calibri" panose="020F0502020204030204" pitchFamily="34" charset="0"/>
                <a:cs typeface="Times New Roman" panose="02020603050405020304" pitchFamily="18" charset="0"/>
              </a:rPr>
              <a:t>ou </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Comment tu t’appelles?</a:t>
            </a:r>
          </a:p>
        </p:txBody>
      </p:sp>
      <p:graphicFrame>
        <p:nvGraphicFramePr>
          <p:cNvPr id="5" name="Diagramme 4">
            <a:extLst>
              <a:ext uri="{FF2B5EF4-FFF2-40B4-BE49-F238E27FC236}">
                <a16:creationId xmlns:a16="http://schemas.microsoft.com/office/drawing/2014/main" id="{0936EDCE-54D9-B767-7EBA-CA30501E96E9}"/>
              </a:ext>
            </a:extLst>
          </p:cNvPr>
          <p:cNvGraphicFramePr/>
          <p:nvPr>
            <p:extLst>
              <p:ext uri="{D42A27DB-BD31-4B8C-83A1-F6EECF244321}">
                <p14:modId xmlns:p14="http://schemas.microsoft.com/office/powerpoint/2010/main" val="228045232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1318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fade">
                                      <p:cBhvr>
                                        <p:cTn id="47" dur="1000"/>
                                        <p:tgtEl>
                                          <p:spTgt spid="4">
                                            <p:txEl>
                                              <p:pRg st="5" end="5"/>
                                            </p:txEl>
                                          </p:spTgt>
                                        </p:tgtEl>
                                      </p:cBhvr>
                                    </p:animEffect>
                                    <p:anim calcmode="lin" valueType="num">
                                      <p:cBhvr>
                                        <p:cTn id="4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0B4FA-45A5-9833-5279-F5107676EAEB}"/>
              </a:ext>
            </a:extLst>
          </p:cNvPr>
          <p:cNvSpPr>
            <a:spLocks noGrp="1"/>
          </p:cNvSpPr>
          <p:nvPr>
            <p:ph type="title"/>
          </p:nvPr>
        </p:nvSpPr>
        <p:spPr>
          <a:xfrm>
            <a:off x="838200" y="609600"/>
            <a:ext cx="10515600" cy="1081088"/>
          </a:xfrm>
        </p:spPr>
        <p:style>
          <a:lnRef idx="2">
            <a:schemeClr val="dk1"/>
          </a:lnRef>
          <a:fillRef idx="1">
            <a:schemeClr val="lt1"/>
          </a:fillRef>
          <a:effectRef idx="0">
            <a:schemeClr val="dk1"/>
          </a:effectRef>
          <a:fontRef idx="minor">
            <a:schemeClr val="dk1"/>
          </a:fontRef>
        </p:style>
        <p:txBody>
          <a:bodyPr/>
          <a:lstStyle/>
          <a:p>
            <a:r>
              <a:rPr lang="fr-FR" dirty="0"/>
              <a:t>VI. Phonétique</a:t>
            </a:r>
          </a:p>
        </p:txBody>
      </p:sp>
      <p:graphicFrame>
        <p:nvGraphicFramePr>
          <p:cNvPr id="4" name="Tableau 3">
            <a:extLst>
              <a:ext uri="{FF2B5EF4-FFF2-40B4-BE49-F238E27FC236}">
                <a16:creationId xmlns:a16="http://schemas.microsoft.com/office/drawing/2014/main" id="{EAC10879-F5F2-50DB-DF04-7C8F9FA0FED7}"/>
              </a:ext>
            </a:extLst>
          </p:cNvPr>
          <p:cNvGraphicFramePr>
            <a:graphicFrameLocks noGrp="1"/>
          </p:cNvGraphicFramePr>
          <p:nvPr>
            <p:extLst>
              <p:ext uri="{D42A27DB-BD31-4B8C-83A1-F6EECF244321}">
                <p14:modId xmlns:p14="http://schemas.microsoft.com/office/powerpoint/2010/main" val="3002480829"/>
              </p:ext>
            </p:extLst>
          </p:nvPr>
        </p:nvGraphicFramePr>
        <p:xfrm>
          <a:off x="638881" y="1953193"/>
          <a:ext cx="8101835" cy="2432568"/>
        </p:xfrm>
        <a:graphic>
          <a:graphicData uri="http://schemas.openxmlformats.org/drawingml/2006/table">
            <a:tbl>
              <a:tblPr firstRow="1" firstCol="1" bandRow="1"/>
              <a:tblGrid>
                <a:gridCol w="1578754">
                  <a:extLst>
                    <a:ext uri="{9D8B030D-6E8A-4147-A177-3AD203B41FA5}">
                      <a16:colId xmlns:a16="http://schemas.microsoft.com/office/drawing/2014/main" val="1125094722"/>
                    </a:ext>
                  </a:extLst>
                </a:gridCol>
                <a:gridCol w="2015532">
                  <a:extLst>
                    <a:ext uri="{9D8B030D-6E8A-4147-A177-3AD203B41FA5}">
                      <a16:colId xmlns:a16="http://schemas.microsoft.com/office/drawing/2014/main" val="1613189712"/>
                    </a:ext>
                  </a:extLst>
                </a:gridCol>
                <a:gridCol w="1848762">
                  <a:extLst>
                    <a:ext uri="{9D8B030D-6E8A-4147-A177-3AD203B41FA5}">
                      <a16:colId xmlns:a16="http://schemas.microsoft.com/office/drawing/2014/main" val="331223706"/>
                    </a:ext>
                  </a:extLst>
                </a:gridCol>
                <a:gridCol w="2658787">
                  <a:extLst>
                    <a:ext uri="{9D8B030D-6E8A-4147-A177-3AD203B41FA5}">
                      <a16:colId xmlns:a16="http://schemas.microsoft.com/office/drawing/2014/main" val="4087619630"/>
                    </a:ext>
                  </a:extLst>
                </a:gridCol>
              </a:tblGrid>
              <a:tr h="871431">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Singulier</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Pluriel</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extLst>
                  <a:ext uri="{0D108BD9-81ED-4DB2-BD59-A6C34878D82A}">
                    <a16:rowId xmlns:a16="http://schemas.microsoft.com/office/drawing/2014/main" val="3437360141"/>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Je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ons</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108385"/>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Tu</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a:t>
                      </a: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ez</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765534"/>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 / elle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Ils / elles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ent</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515608"/>
                  </a:ext>
                </a:extLst>
              </a:tr>
            </a:tbl>
          </a:graphicData>
        </a:graphic>
      </p:graphicFrame>
      <p:sp>
        <p:nvSpPr>
          <p:cNvPr id="5" name="ZoneTexte 4">
            <a:extLst>
              <a:ext uri="{FF2B5EF4-FFF2-40B4-BE49-F238E27FC236}">
                <a16:creationId xmlns:a16="http://schemas.microsoft.com/office/drawing/2014/main" id="{084662E1-D115-58C8-2C89-795CB26DF353}"/>
              </a:ext>
            </a:extLst>
          </p:cNvPr>
          <p:cNvSpPr txBox="1"/>
          <p:nvPr/>
        </p:nvSpPr>
        <p:spPr>
          <a:xfrm>
            <a:off x="638880" y="4750938"/>
            <a:ext cx="1090963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dirty="0"/>
              <a:t>All</a:t>
            </a:r>
            <a:r>
              <a:rPr lang="en-US" dirty="0">
                <a:solidFill>
                  <a:srgbClr val="00B0F0"/>
                </a:solidFill>
              </a:rPr>
              <a:t> </a:t>
            </a:r>
            <a:r>
              <a:rPr lang="en-US" u="sng" dirty="0">
                <a:solidFill>
                  <a:srgbClr val="00B0F0"/>
                </a:solidFill>
              </a:rPr>
              <a:t>-er</a:t>
            </a:r>
            <a:r>
              <a:rPr lang="en-US" dirty="0">
                <a:solidFill>
                  <a:srgbClr val="00B0F0"/>
                </a:solidFill>
              </a:rPr>
              <a:t> </a:t>
            </a:r>
            <a:r>
              <a:rPr lang="en-US" dirty="0"/>
              <a:t>verbs are considered as “regular verbs”. </a:t>
            </a:r>
          </a:p>
          <a:p>
            <a:pPr algn="just"/>
            <a:r>
              <a:rPr lang="en-US" dirty="0"/>
              <a:t>To conjugate these verbs, drop the </a:t>
            </a:r>
            <a:r>
              <a:rPr lang="en-US" u="sng" dirty="0">
                <a:solidFill>
                  <a:srgbClr val="00B0F0"/>
                </a:solidFill>
              </a:rPr>
              <a:t>-er</a:t>
            </a:r>
            <a:r>
              <a:rPr lang="en-US" dirty="0">
                <a:solidFill>
                  <a:srgbClr val="00B0F0"/>
                </a:solidFill>
              </a:rPr>
              <a:t> </a:t>
            </a:r>
            <a:r>
              <a:rPr lang="en-US" dirty="0"/>
              <a:t>from the </a:t>
            </a:r>
            <a:r>
              <a:rPr lang="en-US" dirty="0">
                <a:solidFill>
                  <a:srgbClr val="00B0F0"/>
                </a:solidFill>
              </a:rPr>
              <a:t>infinitive</a:t>
            </a:r>
            <a:r>
              <a:rPr lang="en-US" dirty="0"/>
              <a:t> to form the stem. Next, add the </a:t>
            </a:r>
            <a:r>
              <a:rPr lang="en-US" dirty="0">
                <a:solidFill>
                  <a:srgbClr val="FF0000"/>
                </a:solidFill>
              </a:rPr>
              <a:t>endings</a:t>
            </a:r>
            <a:r>
              <a:rPr lang="en-US" dirty="0"/>
              <a:t> to the stem.</a:t>
            </a:r>
          </a:p>
          <a:p>
            <a:pPr algn="just"/>
            <a:endParaRPr lang="en-US" b="0" i="0" dirty="0">
              <a:solidFill>
                <a:srgbClr val="303030"/>
              </a:solidFill>
              <a:effectLst/>
            </a:endParaRPr>
          </a:p>
          <a:p>
            <a:pPr algn="just"/>
            <a:r>
              <a:rPr lang="en-US" b="0" i="0" dirty="0">
                <a:solidFill>
                  <a:srgbClr val="303030"/>
                </a:solidFill>
                <a:effectLst/>
              </a:rPr>
              <a:t>The </a:t>
            </a:r>
            <a:r>
              <a:rPr lang="en-US" b="0" i="0" dirty="0">
                <a:solidFill>
                  <a:srgbClr val="FF0000"/>
                </a:solidFill>
                <a:effectLst/>
              </a:rPr>
              <a:t>endings </a:t>
            </a:r>
            <a:r>
              <a:rPr lang="en-US" b="0" i="0" dirty="0">
                <a:solidFill>
                  <a:srgbClr val="303030"/>
                </a:solidFill>
                <a:effectLst/>
              </a:rPr>
              <a:t>given above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ons</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ez</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ent</a:t>
            </a:r>
            <a:r>
              <a:rPr lang="en-US" b="0" i="0" dirty="0">
                <a:solidFill>
                  <a:srgbClr val="303030"/>
                </a:solidFill>
                <a:effectLst/>
              </a:rPr>
              <a:t>) are those for </a:t>
            </a:r>
            <a:r>
              <a:rPr lang="en-US" b="1" i="0" dirty="0">
                <a:solidFill>
                  <a:srgbClr val="303030"/>
                </a:solidFill>
                <a:effectLst/>
              </a:rPr>
              <a:t>all</a:t>
            </a:r>
            <a:r>
              <a:rPr lang="en-US" b="0" i="0" dirty="0">
                <a:solidFill>
                  <a:srgbClr val="303030"/>
                </a:solidFill>
                <a:effectLst/>
              </a:rPr>
              <a:t> regular verbs.</a:t>
            </a:r>
          </a:p>
        </p:txBody>
      </p:sp>
      <p:sp>
        <p:nvSpPr>
          <p:cNvPr id="6" name="ZoneTexte 5">
            <a:extLst>
              <a:ext uri="{FF2B5EF4-FFF2-40B4-BE49-F238E27FC236}">
                <a16:creationId xmlns:a16="http://schemas.microsoft.com/office/drawing/2014/main" id="{47D20A15-CBBD-BA8C-A1EF-38AE404E89D6}"/>
              </a:ext>
            </a:extLst>
          </p:cNvPr>
          <p:cNvSpPr txBox="1"/>
          <p:nvPr/>
        </p:nvSpPr>
        <p:spPr>
          <a:xfrm>
            <a:off x="9371377" y="1800438"/>
            <a:ext cx="2177144" cy="258532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FR" b="1" u="sng" dirty="0" err="1"/>
              <a:t>Pronunciation</a:t>
            </a:r>
            <a:r>
              <a:rPr lang="fr-FR" b="1" u="sng" dirty="0"/>
              <a:t> tip !</a:t>
            </a:r>
          </a:p>
          <a:p>
            <a:pPr algn="just"/>
            <a:r>
              <a:rPr lang="en-US" b="0" i="0" dirty="0">
                <a:solidFill>
                  <a:srgbClr val="303030"/>
                </a:solidFill>
                <a:effectLst/>
              </a:rPr>
              <a:t>The </a:t>
            </a:r>
            <a:r>
              <a:rPr lang="en-US" b="0" i="0" dirty="0">
                <a:solidFill>
                  <a:srgbClr val="FF0000"/>
                </a:solidFill>
                <a:effectLst/>
              </a:rPr>
              <a:t>endings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and </a:t>
            </a:r>
            <a:r>
              <a:rPr lang="en-US" b="0" i="0" dirty="0">
                <a:solidFill>
                  <a:srgbClr val="FF0000"/>
                </a:solidFill>
                <a:effectLst/>
              </a:rPr>
              <a:t>-</a:t>
            </a:r>
            <a:r>
              <a:rPr lang="en-US" b="1" i="0" dirty="0" err="1">
                <a:solidFill>
                  <a:srgbClr val="FF0000"/>
                </a:solidFill>
                <a:effectLst/>
              </a:rPr>
              <a:t>ent</a:t>
            </a:r>
            <a:r>
              <a:rPr lang="en-US" b="0" i="0" dirty="0">
                <a:solidFill>
                  <a:srgbClr val="303030"/>
                </a:solidFill>
                <a:effectLst/>
              </a:rPr>
              <a:t>) are all </a:t>
            </a:r>
            <a:r>
              <a:rPr lang="en-US" b="1" i="0" dirty="0">
                <a:solidFill>
                  <a:srgbClr val="303030"/>
                </a:solidFill>
                <a:effectLst/>
              </a:rPr>
              <a:t>silent</a:t>
            </a:r>
            <a:r>
              <a:rPr lang="en-US" b="0" i="0" dirty="0">
                <a:solidFill>
                  <a:srgbClr val="303030"/>
                </a:solidFill>
                <a:effectLst/>
              </a:rPr>
              <a:t>. The only endings that are pronounced are the </a:t>
            </a:r>
            <a:r>
              <a:rPr lang="en-US" b="0" i="1" dirty="0">
                <a:solidFill>
                  <a:srgbClr val="7030A0"/>
                </a:solidFill>
                <a:effectLst/>
              </a:rPr>
              <a:t>nous</a:t>
            </a:r>
            <a:r>
              <a:rPr lang="en-US" b="0" i="0" dirty="0">
                <a:solidFill>
                  <a:srgbClr val="303030"/>
                </a:solidFill>
                <a:effectLst/>
              </a:rPr>
              <a:t> (</a:t>
            </a:r>
            <a:r>
              <a:rPr lang="en-US" b="0" i="0" dirty="0">
                <a:solidFill>
                  <a:srgbClr val="FF0000"/>
                </a:solidFill>
                <a:effectLst/>
              </a:rPr>
              <a:t>-</a:t>
            </a:r>
            <a:r>
              <a:rPr lang="en-US" b="1" i="0" dirty="0" err="1">
                <a:solidFill>
                  <a:srgbClr val="FF0000"/>
                </a:solidFill>
                <a:effectLst/>
              </a:rPr>
              <a:t>ons</a:t>
            </a:r>
            <a:r>
              <a:rPr lang="en-US" b="0" i="0" dirty="0">
                <a:solidFill>
                  <a:srgbClr val="303030"/>
                </a:solidFill>
                <a:effectLst/>
              </a:rPr>
              <a:t>) and the </a:t>
            </a:r>
            <a:r>
              <a:rPr lang="en-US" b="0" i="1" dirty="0" err="1">
                <a:solidFill>
                  <a:srgbClr val="7030A0"/>
                </a:solidFill>
                <a:effectLst/>
              </a:rPr>
              <a:t>vous</a:t>
            </a:r>
            <a:r>
              <a:rPr lang="en-US" b="0" i="1" dirty="0">
                <a:solidFill>
                  <a:srgbClr val="303030"/>
                </a:solidFill>
                <a:effectLst/>
              </a:rPr>
              <a:t> </a:t>
            </a:r>
            <a:r>
              <a:rPr lang="en-US" b="0" i="0" dirty="0">
                <a:solidFill>
                  <a:srgbClr val="303030"/>
                </a:solidFill>
                <a:effectLst/>
              </a:rPr>
              <a:t>(</a:t>
            </a:r>
            <a:r>
              <a:rPr lang="en-US" b="0" i="0" dirty="0">
                <a:solidFill>
                  <a:srgbClr val="FF0000"/>
                </a:solidFill>
                <a:effectLst/>
              </a:rPr>
              <a:t>-</a:t>
            </a:r>
            <a:r>
              <a:rPr lang="en-US" b="1" i="0" dirty="0" err="1">
                <a:solidFill>
                  <a:srgbClr val="FF0000"/>
                </a:solidFill>
                <a:effectLst/>
              </a:rPr>
              <a:t>ez</a:t>
            </a:r>
            <a:r>
              <a:rPr lang="en-US" b="0" i="0" dirty="0">
                <a:solidFill>
                  <a:srgbClr val="303030"/>
                </a:solidFill>
                <a:effectLst/>
              </a:rPr>
              <a:t>) endings.</a:t>
            </a:r>
            <a:endParaRPr lang="fr-FR" dirty="0"/>
          </a:p>
          <a:p>
            <a:endParaRPr lang="fr-FR" dirty="0"/>
          </a:p>
        </p:txBody>
      </p:sp>
      <p:pic>
        <p:nvPicPr>
          <p:cNvPr id="7" name="Picture 2" descr="Cat Kitty Sticker by 궁디팡팡 캣페스타">
            <a:extLst>
              <a:ext uri="{FF2B5EF4-FFF2-40B4-BE49-F238E27FC236}">
                <a16:creationId xmlns:a16="http://schemas.microsoft.com/office/drawing/2014/main" id="{D0F29C15-DF1A-7386-F94C-04FDFAD2AC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me 7">
            <a:extLst>
              <a:ext uri="{FF2B5EF4-FFF2-40B4-BE49-F238E27FC236}">
                <a16:creationId xmlns:a16="http://schemas.microsoft.com/office/drawing/2014/main" id="{459909C0-718E-DF83-CCB8-933ED69508DC}"/>
              </a:ext>
            </a:extLst>
          </p:cNvPr>
          <p:cNvGraphicFramePr/>
          <p:nvPr>
            <p:extLst>
              <p:ext uri="{D42A27DB-BD31-4B8C-83A1-F6EECF244321}">
                <p14:modId xmlns:p14="http://schemas.microsoft.com/office/powerpoint/2010/main" val="246250175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68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266251C3-6A90-F576-81A9-D22745C69667}"/>
              </a:ext>
            </a:extLst>
          </p:cNvPr>
          <p:cNvGraphicFramePr/>
          <p:nvPr>
            <p:extLst>
              <p:ext uri="{D42A27DB-BD31-4B8C-83A1-F6EECF244321}">
                <p14:modId xmlns:p14="http://schemas.microsoft.com/office/powerpoint/2010/main" val="171441364"/>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Image 5">
            <a:extLst>
              <a:ext uri="{FF2B5EF4-FFF2-40B4-BE49-F238E27FC236}">
                <a16:creationId xmlns:a16="http://schemas.microsoft.com/office/drawing/2014/main" id="{ABB3ABF9-4EB7-EDE2-4A25-079C40184E36}"/>
              </a:ext>
            </a:extLst>
          </p:cNvPr>
          <p:cNvPicPr>
            <a:picLocks noChangeAspect="1"/>
          </p:cNvPicPr>
          <p:nvPr/>
        </p:nvPicPr>
        <p:blipFill>
          <a:blip r:embed="rId10"/>
          <a:stretch>
            <a:fillRect/>
          </a:stretch>
        </p:blipFill>
        <p:spPr>
          <a:xfrm>
            <a:off x="1512365" y="4807254"/>
            <a:ext cx="1610093" cy="1615532"/>
          </a:xfrm>
          <a:prstGeom prst="rect">
            <a:avLst/>
          </a:prstGeom>
        </p:spPr>
      </p:pic>
    </p:spTree>
    <p:extLst>
      <p:ext uri="{BB962C8B-B14F-4D97-AF65-F5344CB8AC3E}">
        <p14:creationId xmlns:p14="http://schemas.microsoft.com/office/powerpoint/2010/main" val="871505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 :</a:t>
            </a:r>
          </a:p>
          <a:p>
            <a:pPr marL="342900" indent="-342900">
              <a:buFont typeface="Arial" panose="020B0604020202020204" pitchFamily="34" charset="0"/>
              <a:buChar char="•"/>
            </a:pPr>
            <a:r>
              <a:rPr lang="en-US" sz="2267" dirty="0" err="1"/>
              <a:t>Saluer</a:t>
            </a:r>
            <a:endParaRPr lang="en-US" sz="2267" dirty="0"/>
          </a:p>
          <a:p>
            <a:pPr marL="342900" indent="-342900">
              <a:buFont typeface="Arial" panose="020B0604020202020204" pitchFamily="34" charset="0"/>
              <a:buChar char="•"/>
            </a:pPr>
            <a:r>
              <a:rPr lang="en-US" sz="2267" dirty="0"/>
              <a:t>Se </a:t>
            </a:r>
            <a:r>
              <a:rPr lang="en-US" sz="2267" dirty="0" err="1"/>
              <a:t>présenter</a:t>
            </a:r>
            <a:endParaRPr lang="en-US" sz="2267" dirty="0"/>
          </a:p>
          <a:p>
            <a:pPr marL="342900" indent="-342900">
              <a:buFont typeface="Arial" panose="020B0604020202020204" pitchFamily="34" charset="0"/>
              <a:buChar char="•"/>
            </a:pPr>
            <a:r>
              <a:rPr lang="en-US" sz="2267" dirty="0" err="1"/>
              <a:t>Présenter</a:t>
            </a:r>
            <a:r>
              <a:rPr lang="en-US" sz="2267" dirty="0"/>
              <a:t> </a:t>
            </a:r>
            <a:r>
              <a:rPr lang="en-US" sz="2267" dirty="0" err="1"/>
              <a:t>quelqu’un</a:t>
            </a:r>
            <a:endParaRPr lang="en-US" sz="2267" dirty="0"/>
          </a:p>
          <a:p>
            <a:pPr marL="342900" indent="-342900">
              <a:buFont typeface="Arial" panose="020B0604020202020204" pitchFamily="34" charset="0"/>
              <a:buChar char="•"/>
            </a:pPr>
            <a:r>
              <a:rPr lang="en-US" sz="2267" dirty="0"/>
              <a:t>Dire au revoir</a:t>
            </a:r>
          </a:p>
          <a:p>
            <a:pPr marL="342900" indent="-342900">
              <a:buFont typeface="Arial" panose="020B0604020202020204" pitchFamily="34" charset="0"/>
              <a:buChar char="•"/>
            </a:pPr>
            <a:endParaRPr lang="en-US" sz="2267"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lgn="just"/>
            <a:r>
              <a:rPr lang="fr-FR" sz="2000" dirty="0"/>
              <a:t>Par 3, préparez un dialogue. C’est la rentrée, vous êtes au collège. Vous rencontrez un ami et vous le saluez. Vous présentez votre nouveau copain et vous faites les présentations. Vous dites au revoir.</a:t>
            </a:r>
          </a:p>
          <a:p>
            <a:pPr lvl="0" algn="just"/>
            <a:endParaRPr lang="en-US" sz="2133" dirty="0"/>
          </a:p>
          <a:p>
            <a:r>
              <a:rPr lang="en-US" sz="2133" u="sng" dirty="0" err="1"/>
              <a:t>Exemple</a:t>
            </a:r>
            <a:r>
              <a:rPr lang="en-US" sz="2133" u="sng" dirty="0"/>
              <a:t>:</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sz="2000" dirty="0" err="1"/>
              <a:t>Dites</a:t>
            </a:r>
            <a:r>
              <a:rPr lang="en-US" sz="2000" dirty="0"/>
              <a:t> </a:t>
            </a:r>
            <a:r>
              <a:rPr lang="en-US" sz="2000" dirty="0" err="1"/>
              <a:t>où</a:t>
            </a:r>
            <a:r>
              <a:rPr lang="en-US" sz="2000" dirty="0"/>
              <a:t> </a:t>
            </a:r>
            <a:r>
              <a:rPr lang="en-US" sz="2000" dirty="0" err="1"/>
              <a:t>vous</a:t>
            </a:r>
            <a:r>
              <a:rPr lang="en-US" sz="2000" dirty="0"/>
              <a:t> </a:t>
            </a:r>
            <a:r>
              <a:rPr lang="en-US" sz="2000" dirty="0" err="1"/>
              <a:t>habitez</a:t>
            </a:r>
            <a:r>
              <a:rPr lang="en-US" sz="2000" dirty="0"/>
              <a:t>.</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 sans notes</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err="1">
                <a:ea typeface="ＭＳ Ｐゴシック"/>
              </a:rPr>
              <a:t>quelques</a:t>
            </a:r>
            <a:r>
              <a:rPr lang="en-US" altLang="ja-JP" sz="2000" dirty="0">
                <a:ea typeface="ＭＳ Ｐゴシック"/>
              </a:rPr>
              <a:t> notes</a:t>
            </a:r>
            <a:endParaRPr lang="en-US" altLang="ja-JP" sz="2400" dirty="0">
              <a:ea typeface="ＭＳ Ｐゴシック"/>
            </a:endParaRPr>
          </a:p>
          <a:p>
            <a:pPr>
              <a:lnSpc>
                <a:spcPct val="150000"/>
              </a:lnSpc>
            </a:pPr>
            <a:r>
              <a:rPr lang="ja-JP" altLang="en-US" sz="2133" dirty="0">
                <a:ea typeface="ＭＳ Ｐゴシック"/>
              </a:rPr>
              <a:t>　　　　　</a:t>
            </a:r>
            <a:r>
              <a:rPr lang="en-US" altLang="ja-JP" sz="2000" dirty="0">
                <a:ea typeface="ＭＳ Ｐゴシック"/>
              </a:rPr>
              <a:t>avec notes</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2800" dirty="0">
                <a:solidFill>
                  <a:schemeClr val="tx1"/>
                </a:solidFill>
              </a:rPr>
              <a:t>Objectif d’apprentissage </a:t>
            </a:r>
            <a:r>
              <a:rPr lang="en-JP" sz="2800" dirty="0">
                <a:solidFill>
                  <a:schemeClr val="tx1"/>
                </a:solidFill>
              </a:rPr>
              <a:t>: </a:t>
            </a:r>
            <a:r>
              <a:rPr lang="fr-FR" sz="2800" dirty="0">
                <a:solidFill>
                  <a:schemeClr val="tx1"/>
                </a:solidFill>
              </a:rPr>
              <a:t>Je peux </a:t>
            </a:r>
            <a:r>
              <a:rPr lang="fr-FR" sz="2800" b="1" dirty="0">
                <a:solidFill>
                  <a:schemeClr val="tx1"/>
                </a:solidFill>
              </a:rPr>
              <a:t>faire connaissance </a:t>
            </a:r>
            <a:r>
              <a:rPr lang="fr-FR" sz="2800" dirty="0"/>
              <a:t>et</a:t>
            </a:r>
            <a:r>
              <a:rPr lang="fr-FR" sz="2800" b="1" dirty="0"/>
              <a:t> présenter </a:t>
            </a:r>
            <a:r>
              <a:rPr lang="fr-FR" sz="2800" dirty="0"/>
              <a:t>quelqu’un.</a:t>
            </a:r>
            <a:endParaRPr lang="en-JP" sz="28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pic>
        <p:nvPicPr>
          <p:cNvPr id="7" name="Picture 2" descr="Shape, circle&#10;&#10;Description automatically generated">
            <a:extLst>
              <a:ext uri="{FF2B5EF4-FFF2-40B4-BE49-F238E27FC236}">
                <a16:creationId xmlns:a16="http://schemas.microsoft.com/office/drawing/2014/main" id="{88A49367-0724-6F3B-26B7-79F0D53260C4}"/>
              </a:ext>
            </a:extLst>
          </p:cNvPr>
          <p:cNvPicPr>
            <a:picLocks noChangeAspect="1"/>
          </p:cNvPicPr>
          <p:nvPr/>
        </p:nvPicPr>
        <p:blipFill rotWithShape="1">
          <a:blip r:embed="rId5"/>
          <a:srcRect l="6385"/>
          <a:stretch/>
        </p:blipFill>
        <p:spPr>
          <a:xfrm>
            <a:off x="497499" y="4095323"/>
            <a:ext cx="2506809" cy="1939290"/>
          </a:xfrm>
          <a:prstGeom prst="rect">
            <a:avLst/>
          </a:prstGeom>
        </p:spPr>
      </p:pic>
      <p:pic>
        <p:nvPicPr>
          <p:cNvPr id="9" name="Picture 10" descr="Diagram&#10;&#10;Description automatically generated with medium confidence">
            <a:extLst>
              <a:ext uri="{FF2B5EF4-FFF2-40B4-BE49-F238E27FC236}">
                <a16:creationId xmlns:a16="http://schemas.microsoft.com/office/drawing/2014/main" id="{4F524C02-241E-BD01-1BBC-F049A3D22E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8215" y="2553485"/>
            <a:ext cx="2769235" cy="2136775"/>
          </a:xfrm>
          <a:prstGeom prst="rect">
            <a:avLst/>
          </a:prstGeom>
        </p:spPr>
      </p:pic>
      <p:graphicFrame>
        <p:nvGraphicFramePr>
          <p:cNvPr id="11" name="Diagramme 10">
            <a:extLst>
              <a:ext uri="{FF2B5EF4-FFF2-40B4-BE49-F238E27FC236}">
                <a16:creationId xmlns:a16="http://schemas.microsoft.com/office/drawing/2014/main" id="{626EC525-A83B-13BC-12ED-2CCF0E3E527F}"/>
              </a:ext>
            </a:extLst>
          </p:cNvPr>
          <p:cNvGraphicFramePr/>
          <p:nvPr>
            <p:extLst>
              <p:ext uri="{D42A27DB-BD31-4B8C-83A1-F6EECF244321}">
                <p14:modId xmlns:p14="http://schemas.microsoft.com/office/powerpoint/2010/main" val="171441364"/>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39629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5" descr="Saluer et prendre congé | French greetings, Learning italian, Teaching  french">
            <a:extLst>
              <a:ext uri="{FF2B5EF4-FFF2-40B4-BE49-F238E27FC236}">
                <a16:creationId xmlns:a16="http://schemas.microsoft.com/office/drawing/2014/main" id="{8A46F95F-D1CF-A6A7-38F3-086BFEC4836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450" t="4298" r="4974" b="4912"/>
          <a:stretch/>
        </p:blipFill>
        <p:spPr bwMode="auto">
          <a:xfrm>
            <a:off x="3972949" y="643467"/>
            <a:ext cx="4246102" cy="5571066"/>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625006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D4DFD0-9863-97CF-2715-489CE040F7ED}"/>
              </a:ext>
            </a:extLst>
          </p:cNvPr>
          <p:cNvSpPr>
            <a:spLocks noGrp="1"/>
          </p:cNvSpPr>
          <p:nvPr>
            <p:ph type="title"/>
          </p:nvPr>
        </p:nvSpPr>
        <p:spPr>
          <a:xfrm>
            <a:off x="838200" y="657808"/>
            <a:ext cx="10515600" cy="1032880"/>
          </a:xfrm>
        </p:spPr>
        <p:style>
          <a:lnRef idx="2">
            <a:schemeClr val="dk1"/>
          </a:lnRef>
          <a:fillRef idx="1">
            <a:schemeClr val="lt1"/>
          </a:fillRef>
          <a:effectRef idx="0">
            <a:schemeClr val="dk1"/>
          </a:effectRef>
          <a:fontRef idx="minor">
            <a:schemeClr val="dk1"/>
          </a:fontRef>
        </p:style>
        <p:txBody>
          <a:bodyPr/>
          <a:lstStyle/>
          <a:p>
            <a:r>
              <a:rPr lang="fr-FR" dirty="0"/>
              <a:t>VIII. Activités en ligne</a:t>
            </a:r>
          </a:p>
        </p:txBody>
      </p:sp>
      <p:sp>
        <p:nvSpPr>
          <p:cNvPr id="5" name="ZoneTexte 4">
            <a:extLst>
              <a:ext uri="{FF2B5EF4-FFF2-40B4-BE49-F238E27FC236}">
                <a16:creationId xmlns:a16="http://schemas.microsoft.com/office/drawing/2014/main" id="{52CD9FD5-652C-2045-BA96-F582CF9B0E95}"/>
              </a:ext>
            </a:extLst>
          </p:cNvPr>
          <p:cNvSpPr txBox="1"/>
          <p:nvPr/>
        </p:nvSpPr>
        <p:spPr>
          <a:xfrm>
            <a:off x="838200" y="1955154"/>
            <a:ext cx="6096000" cy="375552"/>
          </a:xfrm>
          <a:prstGeom prst="rect">
            <a:avLst/>
          </a:prstGeom>
          <a:noFill/>
        </p:spPr>
        <p:txBody>
          <a:bodyPr wrap="square">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Verbe S’appeler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5" name="Picture 11" descr="Qr code&#10;&#10;Description automatically generated">
            <a:extLst>
              <a:ext uri="{FF2B5EF4-FFF2-40B4-BE49-F238E27FC236}">
                <a16:creationId xmlns:a16="http://schemas.microsoft.com/office/drawing/2014/main" id="{C514FFDB-780F-1995-CEC2-B6888527A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723" y="2595172"/>
            <a:ext cx="1138334" cy="12083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Qr code&#10;&#10;Description automatically generated">
            <a:extLst>
              <a:ext uri="{FF2B5EF4-FFF2-40B4-BE49-F238E27FC236}">
                <a16:creationId xmlns:a16="http://schemas.microsoft.com/office/drawing/2014/main" id="{29D421A7-738B-CFEB-5450-264493F9B392}"/>
              </a:ext>
            </a:extLst>
          </p:cNvPr>
          <p:cNvPicPr>
            <a:picLocks noChangeAspect="1"/>
          </p:cNvPicPr>
          <p:nvPr/>
        </p:nvPicPr>
        <p:blipFill>
          <a:blip r:embed="rId3"/>
          <a:stretch>
            <a:fillRect/>
          </a:stretch>
        </p:blipFill>
        <p:spPr>
          <a:xfrm>
            <a:off x="926038" y="4257091"/>
            <a:ext cx="1164019" cy="1225898"/>
          </a:xfrm>
          <a:prstGeom prst="rect">
            <a:avLst/>
          </a:prstGeom>
        </p:spPr>
      </p:pic>
      <p:sp>
        <p:nvSpPr>
          <p:cNvPr id="9" name="ZoneTexte 8">
            <a:extLst>
              <a:ext uri="{FF2B5EF4-FFF2-40B4-BE49-F238E27FC236}">
                <a16:creationId xmlns:a16="http://schemas.microsoft.com/office/drawing/2014/main" id="{6C2D0472-D8B5-7B97-E14A-779ECCB7B92F}"/>
              </a:ext>
            </a:extLst>
          </p:cNvPr>
          <p:cNvSpPr txBox="1"/>
          <p:nvPr/>
        </p:nvSpPr>
        <p:spPr>
          <a:xfrm>
            <a:off x="4436475" y="1997240"/>
            <a:ext cx="1460472" cy="369332"/>
          </a:xfrm>
          <a:prstGeom prst="rect">
            <a:avLst/>
          </a:prstGeom>
          <a:noFill/>
        </p:spPr>
        <p:txBody>
          <a:bodyPr wrap="square">
            <a:spAutoFit/>
          </a:bodyPr>
          <a:lstStyle/>
          <a:p>
            <a:r>
              <a:rPr lang="fr-FR" sz="1800" b="1" u="sng">
                <a:effectLst/>
                <a:latin typeface="Calibri" panose="020F0502020204030204" pitchFamily="34" charset="0"/>
                <a:ea typeface="Calibri" panose="020F0502020204030204" pitchFamily="34" charset="0"/>
                <a:cs typeface="Times New Roman" panose="02020603050405020304" pitchFamily="18" charset="0"/>
              </a:rPr>
              <a:t>Vocabulaire </a:t>
            </a:r>
            <a:endParaRPr lang="fr-FR" dirty="0"/>
          </a:p>
        </p:txBody>
      </p:sp>
      <p:pic>
        <p:nvPicPr>
          <p:cNvPr id="10" name="Picture 13" descr="Qr code&#10;&#10;Description automatically generated">
            <a:extLst>
              <a:ext uri="{FF2B5EF4-FFF2-40B4-BE49-F238E27FC236}">
                <a16:creationId xmlns:a16="http://schemas.microsoft.com/office/drawing/2014/main" id="{F50A96D6-01DD-2CE4-F486-ADC5E61BA65E}"/>
              </a:ext>
            </a:extLst>
          </p:cNvPr>
          <p:cNvPicPr>
            <a:picLocks noChangeAspect="1"/>
          </p:cNvPicPr>
          <p:nvPr/>
        </p:nvPicPr>
        <p:blipFill>
          <a:blip r:embed="rId4"/>
          <a:stretch>
            <a:fillRect/>
          </a:stretch>
        </p:blipFill>
        <p:spPr>
          <a:xfrm>
            <a:off x="4436475" y="2595171"/>
            <a:ext cx="1190872" cy="1260923"/>
          </a:xfrm>
          <a:prstGeom prst="rect">
            <a:avLst/>
          </a:prstGeom>
        </p:spPr>
      </p:pic>
      <p:sp>
        <p:nvSpPr>
          <p:cNvPr id="12" name="ZoneTexte 11">
            <a:extLst>
              <a:ext uri="{FF2B5EF4-FFF2-40B4-BE49-F238E27FC236}">
                <a16:creationId xmlns:a16="http://schemas.microsoft.com/office/drawing/2014/main" id="{41749671-C3D5-3609-34F6-7AB4FE037630}"/>
              </a:ext>
            </a:extLst>
          </p:cNvPr>
          <p:cNvSpPr txBox="1"/>
          <p:nvPr/>
        </p:nvSpPr>
        <p:spPr>
          <a:xfrm>
            <a:off x="7047721" y="1991020"/>
            <a:ext cx="1797698" cy="375552"/>
          </a:xfrm>
          <a:prstGeom prst="rect">
            <a:avLst/>
          </a:prstGeom>
          <a:noFill/>
        </p:spPr>
        <p:txBody>
          <a:bodyPr wrap="square">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Présentations </a:t>
            </a:r>
            <a:endParaRPr lang="fr-FR" b="1"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4" descr="Qr code&#10;&#10;Description automatically generated">
            <a:extLst>
              <a:ext uri="{FF2B5EF4-FFF2-40B4-BE49-F238E27FC236}">
                <a16:creationId xmlns:a16="http://schemas.microsoft.com/office/drawing/2014/main" id="{7CB2D714-F638-8316-A256-BCC204986604}"/>
              </a:ext>
            </a:extLst>
          </p:cNvPr>
          <p:cNvPicPr>
            <a:picLocks noChangeAspect="1"/>
          </p:cNvPicPr>
          <p:nvPr/>
        </p:nvPicPr>
        <p:blipFill>
          <a:blip r:embed="rId5"/>
          <a:stretch>
            <a:fillRect/>
          </a:stretch>
        </p:blipFill>
        <p:spPr>
          <a:xfrm>
            <a:off x="7047721" y="2609459"/>
            <a:ext cx="1181532" cy="1208385"/>
          </a:xfrm>
          <a:prstGeom prst="rect">
            <a:avLst/>
          </a:prstGeom>
        </p:spPr>
      </p:pic>
      <p:pic>
        <p:nvPicPr>
          <p:cNvPr id="14" name="Picture 15" descr="Qr code&#10;&#10;Description automatically generated">
            <a:extLst>
              <a:ext uri="{FF2B5EF4-FFF2-40B4-BE49-F238E27FC236}">
                <a16:creationId xmlns:a16="http://schemas.microsoft.com/office/drawing/2014/main" id="{E8345519-593B-6177-012E-40FD099D5C07}"/>
              </a:ext>
            </a:extLst>
          </p:cNvPr>
          <p:cNvPicPr>
            <a:picLocks noChangeAspect="1"/>
          </p:cNvPicPr>
          <p:nvPr/>
        </p:nvPicPr>
        <p:blipFill>
          <a:blip r:embed="rId6"/>
          <a:stretch>
            <a:fillRect/>
          </a:stretch>
        </p:blipFill>
        <p:spPr>
          <a:xfrm>
            <a:off x="6979173" y="4257090"/>
            <a:ext cx="1339148" cy="1356661"/>
          </a:xfrm>
          <a:prstGeom prst="rect">
            <a:avLst/>
          </a:prstGeom>
        </p:spPr>
      </p:pic>
      <p:graphicFrame>
        <p:nvGraphicFramePr>
          <p:cNvPr id="15" name="Diagramme 14">
            <a:extLst>
              <a:ext uri="{FF2B5EF4-FFF2-40B4-BE49-F238E27FC236}">
                <a16:creationId xmlns:a16="http://schemas.microsoft.com/office/drawing/2014/main" id="{B85BCA24-53CB-97FA-03AE-741733C6776D}"/>
              </a:ext>
            </a:extLst>
          </p:cNvPr>
          <p:cNvGraphicFramePr/>
          <p:nvPr>
            <p:extLst>
              <p:ext uri="{D42A27DB-BD31-4B8C-83A1-F6EECF244321}">
                <p14:modId xmlns:p14="http://schemas.microsoft.com/office/powerpoint/2010/main" val="4025228530"/>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75740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a:t>Say hello and good bye</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err="1">
                <a:ea typeface="UD Digi Kyokasho NK-R" panose="02020400000000000000" pitchFamily="18" charset="-128"/>
              </a:rPr>
              <a:t>Introduce</a:t>
            </a:r>
            <a:r>
              <a:rPr lang="fr-FR" sz="3200" b="1" dirty="0">
                <a:ea typeface="UD Digi Kyokasho NK-R" panose="02020400000000000000" pitchFamily="18" charset="-128"/>
              </a:rPr>
              <a:t> </a:t>
            </a:r>
            <a:r>
              <a:rPr lang="fr-FR" sz="3200" b="1" dirty="0" err="1">
                <a:ea typeface="UD Digi Kyokasho NK-R" panose="02020400000000000000" pitchFamily="18" charset="-128"/>
              </a:rPr>
              <a:t>myself</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US" i="1" dirty="0">
              <a:solidFill>
                <a:prstClr val="black"/>
              </a:solidFill>
            </a:endParaRPr>
          </a:p>
          <a:p>
            <a:r>
              <a:rPr lang="fr-FR" sz="3200" b="1" dirty="0" err="1">
                <a:ea typeface="UD Digi Kyokasho NK-R" panose="02020400000000000000" pitchFamily="18" charset="-128"/>
              </a:rPr>
              <a:t>Introduce</a:t>
            </a:r>
            <a:r>
              <a:rPr lang="fr-FR" sz="3200" b="1" dirty="0">
                <a:ea typeface="UD Digi Kyokasho NK-R" panose="02020400000000000000" pitchFamily="18" charset="-128"/>
              </a:rPr>
              <a:t> </a:t>
            </a:r>
            <a:r>
              <a:rPr lang="fr-FR" sz="3200" b="1" dirty="0" err="1">
                <a:ea typeface="UD Digi Kyokasho NK-R" panose="02020400000000000000" pitchFamily="18" charset="-128"/>
              </a:rPr>
              <a:t>someone</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41EB98E0-29D4-156B-F7D5-AE90EC8769EF}"/>
              </a:ext>
            </a:extLst>
          </p:cNvPr>
          <p:cNvSpPr>
            <a:spLocks noGrp="1"/>
          </p:cNvSpPr>
          <p:nvPr>
            <p:ph type="title"/>
          </p:nvPr>
        </p:nvSpPr>
        <p:spPr>
          <a:xfrm>
            <a:off x="1047280" y="759805"/>
            <a:ext cx="10306520" cy="1325563"/>
          </a:xfrm>
        </p:spPr>
        <p:txBody>
          <a:bodyPr vert="horz" lIns="91440" tIns="45720" rIns="91440" bIns="45720" rtlCol="0" anchor="ctr">
            <a:normAutofit/>
          </a:bodyPr>
          <a:lstStyle/>
          <a:p>
            <a:r>
              <a:rPr lang="en-US" sz="4000" kern="1200">
                <a:solidFill>
                  <a:srgbClr val="FFFFFF"/>
                </a:solidFill>
                <a:latin typeface="+mj-lt"/>
                <a:ea typeface="+mj-ea"/>
                <a:cs typeface="+mj-cs"/>
              </a:rPr>
              <a:t>I. Starter</a:t>
            </a:r>
          </a:p>
        </p:txBody>
      </p:sp>
      <p:sp>
        <p:nvSpPr>
          <p:cNvPr id="8" name="ZoneTexte 7">
            <a:extLst>
              <a:ext uri="{FF2B5EF4-FFF2-40B4-BE49-F238E27FC236}">
                <a16:creationId xmlns:a16="http://schemas.microsoft.com/office/drawing/2014/main" id="{1D1A2722-3B39-071A-22D9-B897BB849EEA}"/>
              </a:ext>
            </a:extLst>
          </p:cNvPr>
          <p:cNvSpPr txBox="1"/>
          <p:nvPr/>
        </p:nvSpPr>
        <p:spPr>
          <a:xfrm>
            <a:off x="1424904" y="2494450"/>
            <a:ext cx="4053545" cy="3563159"/>
          </a:xfrm>
          <a:prstGeom prst="rect">
            <a:avLst/>
          </a:prstGeom>
        </p:spPr>
        <p:txBody>
          <a:bodyPr vert="horz" lIns="91440" tIns="45720" rIns="91440" bIns="45720" rtlCol="0">
            <a:normAutofit fontScale="92500"/>
          </a:bodyPr>
          <a:lstStyle/>
          <a:p>
            <a:pPr indent="-228600" algn="just">
              <a:lnSpc>
                <a:spcPct val="200000"/>
              </a:lnSpc>
              <a:spcAft>
                <a:spcPts val="600"/>
              </a:spcAft>
              <a:buFont typeface="Arial" panose="020B0604020202020204" pitchFamily="34" charset="0"/>
              <a:buChar char="•"/>
            </a:pPr>
            <a:r>
              <a:rPr lang="en-US" sz="2400" dirty="0" err="1"/>
              <a:t>Quel</a:t>
            </a:r>
            <a:r>
              <a:rPr lang="en-US" sz="2400" dirty="0"/>
              <a:t> </a:t>
            </a:r>
            <a:r>
              <a:rPr lang="en-US" sz="2400" dirty="0" err="1"/>
              <a:t>est</a:t>
            </a:r>
            <a:r>
              <a:rPr lang="en-US" sz="2400" dirty="0"/>
              <a:t> </a:t>
            </a:r>
            <a:r>
              <a:rPr lang="en-US" sz="2400" dirty="0" err="1"/>
              <a:t>ce</a:t>
            </a:r>
            <a:r>
              <a:rPr lang="en-US" sz="2400" dirty="0"/>
              <a:t> jour </a:t>
            </a:r>
            <a:r>
              <a:rPr lang="en-US" sz="2400" dirty="0" err="1"/>
              <a:t>spécial</a:t>
            </a:r>
            <a:r>
              <a:rPr lang="en-US" sz="2400" dirty="0"/>
              <a:t> ?</a:t>
            </a:r>
          </a:p>
          <a:p>
            <a:pPr indent="-228600" algn="just">
              <a:lnSpc>
                <a:spcPct val="200000"/>
              </a:lnSpc>
              <a:spcAft>
                <a:spcPts val="600"/>
              </a:spcAft>
              <a:buFont typeface="Arial" panose="020B0604020202020204" pitchFamily="34" charset="0"/>
              <a:buChar char="•"/>
            </a:pPr>
            <a:r>
              <a:rPr lang="en-US" sz="2400" dirty="0" err="1"/>
              <a:t>Pourquoi</a:t>
            </a:r>
            <a:r>
              <a:rPr lang="en-US" sz="2400" dirty="0"/>
              <a:t> Margot </a:t>
            </a:r>
            <a:r>
              <a:rPr lang="en-US" sz="2400" dirty="0" err="1"/>
              <a:t>pleure</a:t>
            </a:r>
            <a:r>
              <a:rPr lang="en-US" sz="2400" dirty="0"/>
              <a:t> ?</a:t>
            </a:r>
          </a:p>
          <a:p>
            <a:pPr indent="-228600" algn="just">
              <a:lnSpc>
                <a:spcPct val="200000"/>
              </a:lnSpc>
              <a:spcAft>
                <a:spcPts val="600"/>
              </a:spcAft>
              <a:buFont typeface="Arial" panose="020B0604020202020204" pitchFamily="34" charset="0"/>
              <a:buChar char="•"/>
            </a:pPr>
            <a:r>
              <a:rPr lang="en-US" sz="2400" dirty="0"/>
              <a:t>Et </a:t>
            </a:r>
            <a:r>
              <a:rPr lang="en-US" sz="2400" dirty="0" err="1"/>
              <a:t>vous</a:t>
            </a:r>
            <a:r>
              <a:rPr lang="en-US" sz="2400" dirty="0"/>
              <a:t>, </a:t>
            </a:r>
            <a:r>
              <a:rPr lang="en-US" sz="2400" dirty="0" err="1"/>
              <a:t>vous</a:t>
            </a:r>
            <a:r>
              <a:rPr lang="en-US" sz="2400" dirty="0"/>
              <a:t> </a:t>
            </a:r>
            <a:r>
              <a:rPr lang="en-US" sz="2400" dirty="0" err="1"/>
              <a:t>êtes</a:t>
            </a:r>
            <a:r>
              <a:rPr lang="en-US" sz="2400" dirty="0"/>
              <a:t> dans la </a:t>
            </a:r>
            <a:r>
              <a:rPr lang="en-US" sz="2400" dirty="0" err="1"/>
              <a:t>même</a:t>
            </a:r>
            <a:r>
              <a:rPr lang="en-US" sz="2400" dirty="0"/>
              <a:t> </a:t>
            </a:r>
            <a:r>
              <a:rPr lang="en-US" sz="2400" dirty="0" err="1"/>
              <a:t>classe</a:t>
            </a:r>
            <a:r>
              <a:rPr lang="en-US" sz="2400" dirty="0"/>
              <a:t> que </a:t>
            </a:r>
            <a:r>
              <a:rPr lang="en-US" sz="2400" dirty="0" err="1"/>
              <a:t>vos</a:t>
            </a:r>
            <a:r>
              <a:rPr lang="en-US" sz="2400" dirty="0"/>
              <a:t> </a:t>
            </a:r>
            <a:r>
              <a:rPr lang="en-US" sz="2400" dirty="0" err="1"/>
              <a:t>copains</a:t>
            </a:r>
            <a:r>
              <a:rPr lang="en-US" sz="2400" dirty="0"/>
              <a:t> et </a:t>
            </a:r>
            <a:r>
              <a:rPr lang="en-US" sz="2400" dirty="0" err="1"/>
              <a:t>copines</a:t>
            </a:r>
            <a:r>
              <a:rPr lang="en-US" sz="2400" dirty="0"/>
              <a:t> ?</a:t>
            </a:r>
          </a:p>
        </p:txBody>
      </p:sp>
      <p:pic>
        <p:nvPicPr>
          <p:cNvPr id="7" name="Média en ligne 6" title="Rentrée Scolaire : Premier Jour en Sixième">
            <a:hlinkClick r:id="" action="ppaction://media"/>
            <a:extLst>
              <a:ext uri="{FF2B5EF4-FFF2-40B4-BE49-F238E27FC236}">
                <a16:creationId xmlns:a16="http://schemas.microsoft.com/office/drawing/2014/main" id="{B6D45CEF-EB37-632B-366D-85282414496A}"/>
              </a:ext>
            </a:extLst>
          </p:cNvPr>
          <p:cNvPicPr>
            <a:picLocks noGrp="1" noRot="1" noChangeAspect="1"/>
          </p:cNvPicPr>
          <p:nvPr>
            <p:ph idx="1"/>
            <a:videoFile r:link="rId1"/>
          </p:nvPr>
        </p:nvPicPr>
        <p:blipFill>
          <a:blip r:embed="rId3"/>
          <a:stretch>
            <a:fillRect/>
          </a:stretch>
        </p:blipFill>
        <p:spPr>
          <a:xfrm>
            <a:off x="6124513" y="2492376"/>
            <a:ext cx="4751162" cy="3563372"/>
          </a:xfrm>
          <a:prstGeom prst="rect">
            <a:avLst/>
          </a:prstGeom>
        </p:spPr>
      </p:pic>
      <p:graphicFrame>
        <p:nvGraphicFramePr>
          <p:cNvPr id="3" name="Diagramme 2">
            <a:extLst>
              <a:ext uri="{FF2B5EF4-FFF2-40B4-BE49-F238E27FC236}">
                <a16:creationId xmlns:a16="http://schemas.microsoft.com/office/drawing/2014/main" id="{2DC721E7-7261-DF97-77B7-6CDE5DAA6703}"/>
              </a:ext>
            </a:extLst>
          </p:cNvPr>
          <p:cNvGraphicFramePr/>
          <p:nvPr>
            <p:extLst>
              <p:ext uri="{D42A27DB-BD31-4B8C-83A1-F6EECF244321}">
                <p14:modId xmlns:p14="http://schemas.microsoft.com/office/powerpoint/2010/main" val="1787391180"/>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413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31</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2">
            <a:extLst>
              <a:ext uri="{FF2B5EF4-FFF2-40B4-BE49-F238E27FC236}">
                <a16:creationId xmlns:a16="http://schemas.microsoft.com/office/drawing/2014/main" id="{CD5D3CE8-6534-4899-B698-BB3C6848E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4">
            <a:extLst>
              <a:ext uri="{FF2B5EF4-FFF2-40B4-BE49-F238E27FC236}">
                <a16:creationId xmlns:a16="http://schemas.microsoft.com/office/drawing/2014/main" id="{6C313485-7BF2-43EA-9239-5BAA303439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DECC8AEA-4B25-44FA-B040-C34B0FEBB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88C5D63D-E29B-48C0-9453-20000B702B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48D22C82-28FA-4F3A-8B17-C11CC2EBA6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F037018E-FAF9-46CE-A969-6BC7426A63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CA86A11D-8AB8-4EEA-B839-065E3408129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1AA2D6B2-D925-B8E5-D439-BAF40D356807}"/>
              </a:ext>
            </a:extLst>
          </p:cNvPr>
          <p:cNvSpPr>
            <a:spLocks noGrp="1"/>
          </p:cNvSpPr>
          <p:nvPr>
            <p:ph type="title"/>
          </p:nvPr>
        </p:nvSpPr>
        <p:spPr>
          <a:xfrm>
            <a:off x="1047280" y="759805"/>
            <a:ext cx="10306520" cy="1325563"/>
          </a:xfrm>
        </p:spPr>
        <p:txBody>
          <a:bodyPr>
            <a:normAutofit/>
          </a:bodyPr>
          <a:lstStyle/>
          <a:p>
            <a:r>
              <a:rPr lang="fr-FR" sz="4000">
                <a:solidFill>
                  <a:srgbClr val="FFFFFF"/>
                </a:solidFill>
              </a:rPr>
              <a:t>II. Compréhension globale</a:t>
            </a:r>
          </a:p>
        </p:txBody>
      </p:sp>
      <p:pic>
        <p:nvPicPr>
          <p:cNvPr id="4" name="Picture 1">
            <a:extLst>
              <a:ext uri="{FF2B5EF4-FFF2-40B4-BE49-F238E27FC236}">
                <a16:creationId xmlns:a16="http://schemas.microsoft.com/office/drawing/2014/main" id="{AD239355-EB37-C1DB-4E88-45C2BD33F3E4}"/>
              </a:ext>
            </a:extLst>
          </p:cNvPr>
          <p:cNvPicPr>
            <a:picLocks noChangeAspect="1"/>
          </p:cNvPicPr>
          <p:nvPr/>
        </p:nvPicPr>
        <p:blipFill rotWithShape="1">
          <a:blip r:embed="rId2"/>
          <a:srcRect r="1665" b="-5"/>
          <a:stretch/>
        </p:blipFill>
        <p:spPr>
          <a:xfrm>
            <a:off x="1393434" y="2378076"/>
            <a:ext cx="3192211" cy="3971146"/>
          </a:xfrm>
          <a:prstGeom prst="rect">
            <a:avLst/>
          </a:prstGeom>
        </p:spPr>
      </p:pic>
      <p:pic>
        <p:nvPicPr>
          <p:cNvPr id="6" name="Image 5">
            <a:extLst>
              <a:ext uri="{FF2B5EF4-FFF2-40B4-BE49-F238E27FC236}">
                <a16:creationId xmlns:a16="http://schemas.microsoft.com/office/drawing/2014/main" id="{1A9B8A4B-A20D-F936-80C6-734F66623B45}"/>
              </a:ext>
            </a:extLst>
          </p:cNvPr>
          <p:cNvPicPr>
            <a:picLocks noChangeAspect="1"/>
          </p:cNvPicPr>
          <p:nvPr/>
        </p:nvPicPr>
        <p:blipFill rotWithShape="1">
          <a:blip r:embed="rId3"/>
          <a:srcRect l="1409" r="1885"/>
          <a:stretch/>
        </p:blipFill>
        <p:spPr>
          <a:xfrm>
            <a:off x="4967264" y="2316975"/>
            <a:ext cx="5044571" cy="1747511"/>
          </a:xfrm>
          <a:prstGeom prst="rect">
            <a:avLst/>
          </a:prstGeom>
        </p:spPr>
      </p:pic>
      <p:cxnSp>
        <p:nvCxnSpPr>
          <p:cNvPr id="22" name="Straight Connector 21">
            <a:extLst>
              <a:ext uri="{FF2B5EF4-FFF2-40B4-BE49-F238E27FC236}">
                <a16:creationId xmlns:a16="http://schemas.microsoft.com/office/drawing/2014/main" id="{14F95C68-AB6E-4C79-8764-E43667ACD6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8605" y="2486034"/>
            <a:ext cx="0" cy="3410712"/>
          </a:xfrm>
          <a:prstGeom prst="line">
            <a:avLst/>
          </a:prstGeom>
          <a:ln w="12700">
            <a:solidFill>
              <a:srgbClr val="FEFFFF"/>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8" name="Encre 7">
                <a:extLst>
                  <a:ext uri="{FF2B5EF4-FFF2-40B4-BE49-F238E27FC236}">
                    <a16:creationId xmlns:a16="http://schemas.microsoft.com/office/drawing/2014/main" id="{E11EDE24-2A4B-48F6-671E-E54C650999C2}"/>
                  </a:ext>
                </a:extLst>
              </p14:cNvPr>
              <p14:cNvContentPartPr/>
              <p14:nvPr/>
            </p14:nvContentPartPr>
            <p14:xfrm>
              <a:off x="4937525" y="3028859"/>
              <a:ext cx="259989" cy="363380"/>
            </p14:xfrm>
          </p:contentPart>
        </mc:Choice>
        <mc:Fallback xmlns="">
          <p:pic>
            <p:nvPicPr>
              <p:cNvPr id="8" name="Encre 7">
                <a:extLst>
                  <a:ext uri="{FF2B5EF4-FFF2-40B4-BE49-F238E27FC236}">
                    <a16:creationId xmlns:a16="http://schemas.microsoft.com/office/drawing/2014/main" id="{E11EDE24-2A4B-48F6-671E-E54C650999C2}"/>
                  </a:ext>
                </a:extLst>
              </p:cNvPr>
              <p:cNvPicPr/>
              <p:nvPr/>
            </p:nvPicPr>
            <p:blipFill>
              <a:blip r:embed="rId5"/>
              <a:stretch>
                <a:fillRect/>
              </a:stretch>
            </p:blipFill>
            <p:spPr>
              <a:xfrm>
                <a:off x="4919880" y="3011230"/>
                <a:ext cx="295638" cy="398998"/>
              </a:xfrm>
              <a:prstGeom prst="rect">
                <a:avLst/>
              </a:prstGeom>
            </p:spPr>
          </p:pic>
        </mc:Fallback>
      </mc:AlternateContent>
      <p:sp>
        <p:nvSpPr>
          <p:cNvPr id="9" name="ZoneTexte 8">
            <a:extLst>
              <a:ext uri="{FF2B5EF4-FFF2-40B4-BE49-F238E27FC236}">
                <a16:creationId xmlns:a16="http://schemas.microsoft.com/office/drawing/2014/main" id="{AE50781A-AF8F-D9D3-C3CA-C0F93F5630DA}"/>
              </a:ext>
            </a:extLst>
          </p:cNvPr>
          <p:cNvSpPr txBox="1"/>
          <p:nvPr/>
        </p:nvSpPr>
        <p:spPr>
          <a:xfrm>
            <a:off x="5067519" y="4191390"/>
            <a:ext cx="4944316" cy="1971374"/>
          </a:xfrm>
          <a:prstGeom prst="rect">
            <a:avLst/>
          </a:prstGeom>
          <a:noFill/>
        </p:spPr>
        <p:txBody>
          <a:bodyPr wrap="square" rtlCol="0">
            <a:spAutoFit/>
          </a:bodyPr>
          <a:lstStyle/>
          <a:p>
            <a:pPr marL="285750" lvl="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Ils sont où ?</a:t>
            </a:r>
          </a:p>
          <a:p>
            <a:pPr lvl="0">
              <a:lnSpc>
                <a:spcPct val="107000"/>
              </a:lnSpc>
              <a:spcAft>
                <a:spcPts val="800"/>
              </a:spcAft>
            </a:pPr>
            <a:r>
              <a:rPr lang="fr-FR" dirty="0">
                <a:solidFill>
                  <a:srgbClr val="00B0F0"/>
                </a:solidFill>
                <a:latin typeface="Calibri" panose="020F0502020204030204" pitchFamily="34" charset="0"/>
                <a:ea typeface="Calibri" panose="020F0502020204030204" pitchFamily="34" charset="0"/>
                <a:cs typeface="Times New Roman" panose="02020603050405020304" pitchFamily="18" charset="0"/>
              </a:rPr>
              <a:t>Ils sont dans une librairie.</a:t>
            </a:r>
          </a:p>
          <a:p>
            <a:pPr marL="342900" lvl="0" indent="-342900">
              <a:lnSpc>
                <a:spcPct val="107000"/>
              </a:lnSpc>
              <a:spcAft>
                <a:spcPts val="800"/>
              </a:spcAft>
              <a:buFont typeface="+mj-lt"/>
              <a:buAutoNum type="alphaLcPeriod"/>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Ils parlent de quoi ?</a:t>
            </a:r>
          </a:p>
          <a:p>
            <a:pPr lvl="0">
              <a:lnSpc>
                <a:spcPct val="107000"/>
              </a:lnSpc>
              <a:spcAft>
                <a:spcPts val="800"/>
              </a:spcAft>
            </a:pPr>
            <a:r>
              <a:rPr lang="fr-FR" dirty="0">
                <a:solidFill>
                  <a:srgbClr val="00B0F0"/>
                </a:solidFill>
                <a:latin typeface="Calibri" panose="020F0502020204030204" pitchFamily="34" charset="0"/>
                <a:ea typeface="Calibri" panose="020F0502020204030204" pitchFamily="34" charset="0"/>
                <a:cs typeface="Times New Roman" panose="02020603050405020304" pitchFamily="18" charset="0"/>
              </a:rPr>
              <a:t>Ils se présentent.</a:t>
            </a:r>
            <a:endParaRPr lang="fr-FR" dirty="0">
              <a:solidFill>
                <a:srgbClr val="00B0F0"/>
              </a:solidFill>
            </a:endParaRPr>
          </a:p>
        </p:txBody>
      </p:sp>
      <p:graphicFrame>
        <p:nvGraphicFramePr>
          <p:cNvPr id="3" name="Diagramme 2">
            <a:extLst>
              <a:ext uri="{FF2B5EF4-FFF2-40B4-BE49-F238E27FC236}">
                <a16:creationId xmlns:a16="http://schemas.microsoft.com/office/drawing/2014/main" id="{09614760-C0B4-CCA2-360E-43A6C310CC67}"/>
              </a:ext>
            </a:extLst>
          </p:cNvPr>
          <p:cNvGraphicFramePr/>
          <p:nvPr>
            <p:extLst>
              <p:ext uri="{D42A27DB-BD31-4B8C-83A1-F6EECF244321}">
                <p14:modId xmlns:p14="http://schemas.microsoft.com/office/powerpoint/2010/main" val="2586277013"/>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3164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1000"/>
                                        <p:tgtEl>
                                          <p:spTgt spid="9">
                                            <p:txEl>
                                              <p:pRg st="4" end="4"/>
                                            </p:txEl>
                                          </p:spTgt>
                                        </p:tgtEl>
                                      </p:cBhvr>
                                    </p:animEffect>
                                    <p:anim calcmode="lin" valueType="num">
                                      <p:cBhvr>
                                        <p:cTn id="2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A2D6B2-D925-B8E5-D439-BAF40D356807}"/>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5400"/>
              <a:t>II. Compréhension globale</a:t>
            </a:r>
          </a:p>
        </p:txBody>
      </p:sp>
      <p:sp>
        <p:nvSpPr>
          <p:cNvPr id="26" name="Rectangle 25">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504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
            <a:extLst>
              <a:ext uri="{FF2B5EF4-FFF2-40B4-BE49-F238E27FC236}">
                <a16:creationId xmlns:a16="http://schemas.microsoft.com/office/drawing/2014/main" id="{AD239355-EB37-C1DB-4E88-45C2BD33F3E4}"/>
              </a:ext>
            </a:extLst>
          </p:cNvPr>
          <p:cNvPicPr>
            <a:picLocks noChangeAspect="1"/>
          </p:cNvPicPr>
          <p:nvPr/>
        </p:nvPicPr>
        <p:blipFill rotWithShape="1">
          <a:blip r:embed="rId2"/>
          <a:srcRect r="1665" b="-5"/>
          <a:stretch/>
        </p:blipFill>
        <p:spPr>
          <a:xfrm>
            <a:off x="1617260" y="2487995"/>
            <a:ext cx="3098040" cy="3854010"/>
          </a:xfrm>
          <a:prstGeom prst="rect">
            <a:avLst/>
          </a:prstGeom>
        </p:spPr>
      </p:pic>
      <p:sp>
        <p:nvSpPr>
          <p:cNvPr id="30"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BB858AEE-89E7-03BC-A9A5-357F415D754A}"/>
              </a:ext>
            </a:extLst>
          </p:cNvPr>
          <p:cNvPicPr>
            <a:picLocks noChangeAspect="1"/>
          </p:cNvPicPr>
          <p:nvPr/>
        </p:nvPicPr>
        <p:blipFill>
          <a:blip r:embed="rId3"/>
          <a:stretch>
            <a:fillRect/>
          </a:stretch>
        </p:blipFill>
        <p:spPr>
          <a:xfrm>
            <a:off x="7130954" y="2426458"/>
            <a:ext cx="3828197" cy="3886495"/>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29" name="Encre 28">
                <a:extLst>
                  <a:ext uri="{FF2B5EF4-FFF2-40B4-BE49-F238E27FC236}">
                    <a16:creationId xmlns:a16="http://schemas.microsoft.com/office/drawing/2014/main" id="{5E878BD9-EC4E-F8D6-B43D-8F243C76C950}"/>
                  </a:ext>
                </a:extLst>
              </p14:cNvPr>
              <p14:cNvContentPartPr/>
              <p14:nvPr/>
            </p14:nvContentPartPr>
            <p14:xfrm>
              <a:off x="10078129" y="3120394"/>
              <a:ext cx="338040" cy="375480"/>
            </p14:xfrm>
          </p:contentPart>
        </mc:Choice>
        <mc:Fallback xmlns="">
          <p:pic>
            <p:nvPicPr>
              <p:cNvPr id="29" name="Encre 28">
                <a:extLst>
                  <a:ext uri="{FF2B5EF4-FFF2-40B4-BE49-F238E27FC236}">
                    <a16:creationId xmlns:a16="http://schemas.microsoft.com/office/drawing/2014/main" id="{5E878BD9-EC4E-F8D6-B43D-8F243C76C950}"/>
                  </a:ext>
                </a:extLst>
              </p:cNvPr>
              <p:cNvPicPr/>
              <p:nvPr/>
            </p:nvPicPr>
            <p:blipFill>
              <a:blip r:embed="rId5"/>
              <a:stretch>
                <a:fillRect/>
              </a:stretch>
            </p:blipFill>
            <p:spPr>
              <a:xfrm>
                <a:off x="10060489" y="3102754"/>
                <a:ext cx="373680" cy="411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31" name="Encre 30">
                <a:extLst>
                  <a:ext uri="{FF2B5EF4-FFF2-40B4-BE49-F238E27FC236}">
                    <a16:creationId xmlns:a16="http://schemas.microsoft.com/office/drawing/2014/main" id="{77445F78-01BC-4E35-146A-10CDEA1AFFE0}"/>
                  </a:ext>
                </a:extLst>
              </p14:cNvPr>
              <p14:cNvContentPartPr/>
              <p14:nvPr/>
            </p14:nvContentPartPr>
            <p14:xfrm>
              <a:off x="10261369" y="3969994"/>
              <a:ext cx="360" cy="360"/>
            </p14:xfrm>
          </p:contentPart>
        </mc:Choice>
        <mc:Fallback xmlns="">
          <p:pic>
            <p:nvPicPr>
              <p:cNvPr id="31" name="Encre 30">
                <a:extLst>
                  <a:ext uri="{FF2B5EF4-FFF2-40B4-BE49-F238E27FC236}">
                    <a16:creationId xmlns:a16="http://schemas.microsoft.com/office/drawing/2014/main" id="{77445F78-01BC-4E35-146A-10CDEA1AFFE0}"/>
                  </a:ext>
                </a:extLst>
              </p:cNvPr>
              <p:cNvPicPr/>
              <p:nvPr/>
            </p:nvPicPr>
            <p:blipFill>
              <a:blip r:embed="rId7"/>
              <a:stretch>
                <a:fillRect/>
              </a:stretch>
            </p:blipFill>
            <p:spPr>
              <a:xfrm>
                <a:off x="10243369" y="3952354"/>
                <a:ext cx="36000" cy="3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34" name="Encre 33">
                <a:extLst>
                  <a:ext uri="{FF2B5EF4-FFF2-40B4-BE49-F238E27FC236}">
                    <a16:creationId xmlns:a16="http://schemas.microsoft.com/office/drawing/2014/main" id="{6BFBE51C-DAC6-8F9C-563D-BBB9F7974F09}"/>
                  </a:ext>
                </a:extLst>
              </p14:cNvPr>
              <p14:cNvContentPartPr/>
              <p14:nvPr/>
            </p14:nvContentPartPr>
            <p14:xfrm>
              <a:off x="10066249" y="3941194"/>
              <a:ext cx="346320" cy="421200"/>
            </p14:xfrm>
          </p:contentPart>
        </mc:Choice>
        <mc:Fallback xmlns="">
          <p:pic>
            <p:nvPicPr>
              <p:cNvPr id="34" name="Encre 33">
                <a:extLst>
                  <a:ext uri="{FF2B5EF4-FFF2-40B4-BE49-F238E27FC236}">
                    <a16:creationId xmlns:a16="http://schemas.microsoft.com/office/drawing/2014/main" id="{6BFBE51C-DAC6-8F9C-563D-BBB9F7974F09}"/>
                  </a:ext>
                </a:extLst>
              </p:cNvPr>
              <p:cNvPicPr/>
              <p:nvPr/>
            </p:nvPicPr>
            <p:blipFill>
              <a:blip r:embed="rId9"/>
              <a:stretch>
                <a:fillRect/>
              </a:stretch>
            </p:blipFill>
            <p:spPr>
              <a:xfrm>
                <a:off x="10048249" y="3923194"/>
                <a:ext cx="381960" cy="456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35" name="Encre 34">
                <a:extLst>
                  <a:ext uri="{FF2B5EF4-FFF2-40B4-BE49-F238E27FC236}">
                    <a16:creationId xmlns:a16="http://schemas.microsoft.com/office/drawing/2014/main" id="{C859878B-5846-C3B2-D849-2999F45FDC66}"/>
                  </a:ext>
                </a:extLst>
              </p14:cNvPr>
              <p14:cNvContentPartPr/>
              <p14:nvPr/>
            </p14:nvContentPartPr>
            <p14:xfrm>
              <a:off x="10417969" y="4898074"/>
              <a:ext cx="441000" cy="360000"/>
            </p14:xfrm>
          </p:contentPart>
        </mc:Choice>
        <mc:Fallback xmlns="">
          <p:pic>
            <p:nvPicPr>
              <p:cNvPr id="35" name="Encre 34">
                <a:extLst>
                  <a:ext uri="{FF2B5EF4-FFF2-40B4-BE49-F238E27FC236}">
                    <a16:creationId xmlns:a16="http://schemas.microsoft.com/office/drawing/2014/main" id="{C859878B-5846-C3B2-D849-2999F45FDC66}"/>
                  </a:ext>
                </a:extLst>
              </p:cNvPr>
              <p:cNvPicPr/>
              <p:nvPr/>
            </p:nvPicPr>
            <p:blipFill>
              <a:blip r:embed="rId11"/>
              <a:stretch>
                <a:fillRect/>
              </a:stretch>
            </p:blipFill>
            <p:spPr>
              <a:xfrm>
                <a:off x="10399969" y="4880074"/>
                <a:ext cx="476640" cy="395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36" name="Encre 35">
                <a:extLst>
                  <a:ext uri="{FF2B5EF4-FFF2-40B4-BE49-F238E27FC236}">
                    <a16:creationId xmlns:a16="http://schemas.microsoft.com/office/drawing/2014/main" id="{89768806-0FC1-9A3F-7D71-B5291F873E2C}"/>
                  </a:ext>
                </a:extLst>
              </p14:cNvPr>
              <p14:cNvContentPartPr/>
              <p14:nvPr/>
            </p14:nvContentPartPr>
            <p14:xfrm>
              <a:off x="10377649" y="5710954"/>
              <a:ext cx="487080" cy="385560"/>
            </p14:xfrm>
          </p:contentPart>
        </mc:Choice>
        <mc:Fallback xmlns="">
          <p:pic>
            <p:nvPicPr>
              <p:cNvPr id="36" name="Encre 35">
                <a:extLst>
                  <a:ext uri="{FF2B5EF4-FFF2-40B4-BE49-F238E27FC236}">
                    <a16:creationId xmlns:a16="http://schemas.microsoft.com/office/drawing/2014/main" id="{89768806-0FC1-9A3F-7D71-B5291F873E2C}"/>
                  </a:ext>
                </a:extLst>
              </p:cNvPr>
              <p:cNvPicPr/>
              <p:nvPr/>
            </p:nvPicPr>
            <p:blipFill>
              <a:blip r:embed="rId13"/>
              <a:stretch>
                <a:fillRect/>
              </a:stretch>
            </p:blipFill>
            <p:spPr>
              <a:xfrm>
                <a:off x="10360009" y="5692954"/>
                <a:ext cx="522720" cy="421200"/>
              </a:xfrm>
              <a:prstGeom prst="rect">
                <a:avLst/>
              </a:prstGeom>
            </p:spPr>
          </p:pic>
        </mc:Fallback>
      </mc:AlternateContent>
      <p:graphicFrame>
        <p:nvGraphicFramePr>
          <p:cNvPr id="3" name="Diagramme 2">
            <a:extLst>
              <a:ext uri="{FF2B5EF4-FFF2-40B4-BE49-F238E27FC236}">
                <a16:creationId xmlns:a16="http://schemas.microsoft.com/office/drawing/2014/main" id="{3AF28F9D-2D64-EE65-3709-E7C4E6F1F688}"/>
              </a:ext>
            </a:extLst>
          </p:cNvPr>
          <p:cNvGraphicFramePr/>
          <p:nvPr>
            <p:extLst>
              <p:ext uri="{D42A27DB-BD31-4B8C-83A1-F6EECF244321}">
                <p14:modId xmlns:p14="http://schemas.microsoft.com/office/powerpoint/2010/main" val="158035578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174262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 calcmode="lin" valueType="num">
                                      <p:cBhvr>
                                        <p:cTn id="21" dur="500" fill="hold"/>
                                        <p:tgtEl>
                                          <p:spTgt spid="35"/>
                                        </p:tgtEl>
                                        <p:attrNameLst>
                                          <p:attrName>ppt_w</p:attrName>
                                        </p:attrNameLst>
                                      </p:cBhvr>
                                      <p:tavLst>
                                        <p:tav tm="0">
                                          <p:val>
                                            <p:fltVal val="0"/>
                                          </p:val>
                                        </p:tav>
                                        <p:tav tm="100000">
                                          <p:val>
                                            <p:strVal val="#ppt_w"/>
                                          </p:val>
                                        </p:tav>
                                      </p:tavLst>
                                    </p:anim>
                                    <p:anim calcmode="lin" valueType="num">
                                      <p:cBhvr>
                                        <p:cTn id="22" dur="500" fill="hold"/>
                                        <p:tgtEl>
                                          <p:spTgt spid="35"/>
                                        </p:tgtEl>
                                        <p:attrNameLst>
                                          <p:attrName>ppt_h</p:attrName>
                                        </p:attrNameLst>
                                      </p:cBhvr>
                                      <p:tavLst>
                                        <p:tav tm="0">
                                          <p:val>
                                            <p:fltVal val="0"/>
                                          </p:val>
                                        </p:tav>
                                        <p:tav tm="100000">
                                          <p:val>
                                            <p:strVal val="#ppt_h"/>
                                          </p:val>
                                        </p:tav>
                                      </p:tavLst>
                                    </p:anim>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500" fill="hold"/>
                                        <p:tgtEl>
                                          <p:spTgt spid="36"/>
                                        </p:tgtEl>
                                        <p:attrNameLst>
                                          <p:attrName>ppt_w</p:attrName>
                                        </p:attrNameLst>
                                      </p:cBhvr>
                                      <p:tavLst>
                                        <p:tav tm="0">
                                          <p:val>
                                            <p:fltVal val="0"/>
                                          </p:val>
                                        </p:tav>
                                        <p:tav tm="100000">
                                          <p:val>
                                            <p:strVal val="#ppt_w"/>
                                          </p:val>
                                        </p:tav>
                                      </p:tavLst>
                                    </p:anim>
                                    <p:anim calcmode="lin" valueType="num">
                                      <p:cBhvr>
                                        <p:cTn id="29" dur="500" fill="hold"/>
                                        <p:tgtEl>
                                          <p:spTgt spid="36"/>
                                        </p:tgtEl>
                                        <p:attrNameLst>
                                          <p:attrName>ppt_h</p:attrName>
                                        </p:attrNameLst>
                                      </p:cBhvr>
                                      <p:tavLst>
                                        <p:tav tm="0">
                                          <p:val>
                                            <p:fltVal val="0"/>
                                          </p:val>
                                        </p:tav>
                                        <p:tav tm="100000">
                                          <p:val>
                                            <p:strVal val="#ppt_h"/>
                                          </p:val>
                                        </p:tav>
                                      </p:tavLst>
                                    </p:anim>
                                    <p:animEffect transition="in" filter="fade">
                                      <p:cBhvr>
                                        <p:cTn id="3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re 1">
            <a:extLst>
              <a:ext uri="{FF2B5EF4-FFF2-40B4-BE49-F238E27FC236}">
                <a16:creationId xmlns:a16="http://schemas.microsoft.com/office/drawing/2014/main" id="{41279CB0-861B-76BE-73A3-0CA67CD1FD7D}"/>
              </a:ext>
            </a:extLst>
          </p:cNvPr>
          <p:cNvSpPr>
            <a:spLocks noGrp="1"/>
          </p:cNvSpPr>
          <p:nvPr>
            <p:ph type="title"/>
          </p:nvPr>
        </p:nvSpPr>
        <p:spPr>
          <a:xfrm>
            <a:off x="841246" y="673770"/>
            <a:ext cx="3644489" cy="2414488"/>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90000"/>
              </a:lnSpc>
            </a:pPr>
            <a:r>
              <a:rPr lang="fr-FR" sz="4200" u="sng" dirty="0">
                <a:solidFill>
                  <a:srgbClr val="FFFFFF"/>
                </a:solidFill>
              </a:rPr>
              <a:t>Résumé de </a:t>
            </a:r>
            <a:br>
              <a:rPr lang="fr-FR" sz="4200" u="sng" dirty="0">
                <a:solidFill>
                  <a:srgbClr val="FFFFFF"/>
                </a:solidFill>
              </a:rPr>
            </a:br>
            <a:r>
              <a:rPr lang="fr-FR" sz="4200" u="sng" dirty="0">
                <a:solidFill>
                  <a:srgbClr val="FFFFFF"/>
                </a:solidFill>
              </a:rPr>
              <a:t>la situation de communication</a:t>
            </a:r>
          </a:p>
        </p:txBody>
      </p:sp>
      <p:sp>
        <p:nvSpPr>
          <p:cNvPr id="8" name="Espace réservé du contenu 7">
            <a:extLst>
              <a:ext uri="{FF2B5EF4-FFF2-40B4-BE49-F238E27FC236}">
                <a16:creationId xmlns:a16="http://schemas.microsoft.com/office/drawing/2014/main" id="{C5E9F3C6-4990-3420-CE7B-1017DCB543D4}"/>
              </a:ext>
            </a:extLst>
          </p:cNvPr>
          <p:cNvSpPr>
            <a:spLocks noGrp="1"/>
          </p:cNvSpPr>
          <p:nvPr>
            <p:ph idx="1"/>
          </p:nvPr>
        </p:nvSpPr>
        <p:spPr>
          <a:xfrm>
            <a:off x="6095999" y="882315"/>
            <a:ext cx="5254754" cy="529464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lgn="just">
              <a:lnSpc>
                <a:spcPct val="250000"/>
              </a:lnSpc>
              <a:buNone/>
            </a:pPr>
            <a:r>
              <a:rPr lang="fr-FR" sz="2200" dirty="0"/>
              <a:t>Lucille est dans une librairie avec son copain Samuel. Elle salue Alice et présente Samuel à Alice. Alice se présente. La vendeuse demande à Lucille comment elle s’appelle, parce que la vendeuse s’appelle Lucille aussi. </a:t>
            </a:r>
          </a:p>
        </p:txBody>
      </p:sp>
      <p:sp>
        <p:nvSpPr>
          <p:cNvPr id="5" name="Espace réservé du numéro de diapositive 4">
            <a:extLst>
              <a:ext uri="{FF2B5EF4-FFF2-40B4-BE49-F238E27FC236}">
                <a16:creationId xmlns:a16="http://schemas.microsoft.com/office/drawing/2014/main" id="{0DEEB155-6408-B65C-64AC-34B5CF303453}"/>
              </a:ext>
            </a:extLst>
          </p:cNvPr>
          <p:cNvSpPr>
            <a:spLocks noGrp="1"/>
          </p:cNvSpPr>
          <p:nvPr>
            <p:ph type="sldNum" sz="quarter" idx="12"/>
          </p:nvPr>
        </p:nvSpPr>
        <p:spPr>
          <a:xfrm>
            <a:off x="8610600" y="6356350"/>
            <a:ext cx="2743200" cy="365125"/>
          </a:xfrm>
        </p:spPr>
        <p:txBody>
          <a:bodyP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nSpc>
                <a:spcPct val="90000"/>
              </a:lnSpc>
              <a:spcAft>
                <a:spcPts val="600"/>
              </a:spcAft>
            </a:pPr>
            <a:fld id="{8A0576F8-4F0C-FD4F-B2E1-A427388F89CF}" type="slidenum">
              <a:rPr lang="en-US" sz="1800" smtClean="0"/>
              <a:pPr>
                <a:lnSpc>
                  <a:spcPct val="90000"/>
                </a:lnSpc>
                <a:spcAft>
                  <a:spcPts val="600"/>
                </a:spcAft>
              </a:pPr>
              <a:t>6</a:t>
            </a:fld>
            <a:endParaRPr lang="en-US" sz="1800"/>
          </a:p>
        </p:txBody>
      </p:sp>
      <p:graphicFrame>
        <p:nvGraphicFramePr>
          <p:cNvPr id="6" name="Diagramme 5">
            <a:extLst>
              <a:ext uri="{FF2B5EF4-FFF2-40B4-BE49-F238E27FC236}">
                <a16:creationId xmlns:a16="http://schemas.microsoft.com/office/drawing/2014/main" id="{B67D9D6F-633B-6315-6263-6B0C51D2B790}"/>
              </a:ext>
            </a:extLst>
          </p:cNvPr>
          <p:cNvGraphicFramePr/>
          <p:nvPr>
            <p:extLst>
              <p:ext uri="{D42A27DB-BD31-4B8C-83A1-F6EECF244321}">
                <p14:modId xmlns:p14="http://schemas.microsoft.com/office/powerpoint/2010/main" val="3874559605"/>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5542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Saluer</a:t>
            </a:r>
          </a:p>
          <a:p>
            <a:pPr marL="380990" indent="-380990" algn="ctr">
              <a:buFont typeface="Arial" panose="020B0604020202020204" pitchFamily="34" charset="0"/>
              <a:buChar char="•"/>
            </a:pPr>
            <a:r>
              <a:rPr lang="fr-FR" sz="3200" dirty="0">
                <a:solidFill>
                  <a:schemeClr val="tx2"/>
                </a:solidFill>
              </a:rPr>
              <a:t>Dire son nom</a:t>
            </a:r>
          </a:p>
          <a:p>
            <a:pPr marL="380990" indent="-380990" algn="ctr">
              <a:buFont typeface="Arial" panose="020B0604020202020204" pitchFamily="34" charset="0"/>
              <a:buChar char="•"/>
            </a:pPr>
            <a:r>
              <a:rPr lang="fr-FR" sz="3200" dirty="0">
                <a:solidFill>
                  <a:schemeClr val="tx2"/>
                </a:solidFill>
              </a:rPr>
              <a:t>Demander le nom de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248821660"/>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graphicFrame>
        <p:nvGraphicFramePr>
          <p:cNvPr id="5" name="Diagramme 4">
            <a:extLst>
              <a:ext uri="{FF2B5EF4-FFF2-40B4-BE49-F238E27FC236}">
                <a16:creationId xmlns:a16="http://schemas.microsoft.com/office/drawing/2014/main" id="{EFDD03C7-EFA2-B963-B58F-9482FA84D1D7}"/>
              </a:ext>
            </a:extLst>
          </p:cNvPr>
          <p:cNvGraphicFramePr/>
          <p:nvPr>
            <p:extLst>
              <p:ext uri="{D42A27DB-BD31-4B8C-83A1-F6EECF244321}">
                <p14:modId xmlns:p14="http://schemas.microsoft.com/office/powerpoint/2010/main" val="3874559605"/>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1935354024"/>
              </p:ext>
            </p:extLst>
          </p:nvPr>
        </p:nvGraphicFramePr>
        <p:xfrm>
          <a:off x="96591" y="1603421"/>
          <a:ext cx="11990231" cy="4522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4661" y="680091"/>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2" name="Diagramme 1">
            <a:extLst>
              <a:ext uri="{FF2B5EF4-FFF2-40B4-BE49-F238E27FC236}">
                <a16:creationId xmlns:a16="http://schemas.microsoft.com/office/drawing/2014/main" id="{617B6568-B36A-AF3C-9075-FEC76B77FAD5}"/>
              </a:ext>
            </a:extLst>
          </p:cNvPr>
          <p:cNvGraphicFramePr/>
          <p:nvPr>
            <p:extLst>
              <p:ext uri="{D42A27DB-BD31-4B8C-83A1-F6EECF244321}">
                <p14:modId xmlns:p14="http://schemas.microsoft.com/office/powerpoint/2010/main" val="3874559605"/>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5AEB39-E168-DCF1-DF4D-3007DC7B2DBA}"/>
              </a:ext>
            </a:extLst>
          </p:cNvPr>
          <p:cNvSpPr>
            <a:spLocks noGrp="1"/>
          </p:cNvSpPr>
          <p:nvPr>
            <p:ph type="title"/>
          </p:nvPr>
        </p:nvSpPr>
        <p:spPr>
          <a:xfrm>
            <a:off x="838200" y="588468"/>
            <a:ext cx="10515600" cy="1102220"/>
          </a:xfrm>
        </p:spPr>
        <p:style>
          <a:lnRef idx="2">
            <a:schemeClr val="dk1"/>
          </a:lnRef>
          <a:fillRef idx="1">
            <a:schemeClr val="lt1"/>
          </a:fillRef>
          <a:effectRef idx="0">
            <a:schemeClr val="dk1"/>
          </a:effectRef>
          <a:fontRef idx="minor">
            <a:schemeClr val="dk1"/>
          </a:fontRef>
        </p:style>
        <p:txBody>
          <a:bodyPr/>
          <a:lstStyle/>
          <a:p>
            <a:r>
              <a:rPr lang="fr-FR" dirty="0"/>
              <a:t>III. Compréhension détaillée</a:t>
            </a:r>
          </a:p>
        </p:txBody>
      </p:sp>
      <p:graphicFrame>
        <p:nvGraphicFramePr>
          <p:cNvPr id="4" name="Espace réservé du contenu 3">
            <a:extLst>
              <a:ext uri="{FF2B5EF4-FFF2-40B4-BE49-F238E27FC236}">
                <a16:creationId xmlns:a16="http://schemas.microsoft.com/office/drawing/2014/main" id="{7892FDEE-92A8-F276-A82F-030BE5CADF4C}"/>
              </a:ext>
            </a:extLst>
          </p:cNvPr>
          <p:cNvGraphicFramePr>
            <a:graphicFrameLocks noGrp="1"/>
          </p:cNvGraphicFramePr>
          <p:nvPr>
            <p:ph idx="1"/>
            <p:extLst>
              <p:ext uri="{D42A27DB-BD31-4B8C-83A1-F6EECF244321}">
                <p14:modId xmlns:p14="http://schemas.microsoft.com/office/powerpoint/2010/main" val="3989584782"/>
              </p:ext>
            </p:extLst>
          </p:nvPr>
        </p:nvGraphicFramePr>
        <p:xfrm>
          <a:off x="388470" y="1984188"/>
          <a:ext cx="11600327" cy="4165978"/>
        </p:xfrm>
        <a:graphic>
          <a:graphicData uri="http://schemas.openxmlformats.org/drawingml/2006/table">
            <a:tbl>
              <a:tblPr firstRow="1" firstCol="1" bandRow="1">
                <a:tableStyleId>{69012ECD-51FC-41F1-AA8D-1B2483CD663E}</a:tableStyleId>
              </a:tblPr>
              <a:tblGrid>
                <a:gridCol w="1904712">
                  <a:extLst>
                    <a:ext uri="{9D8B030D-6E8A-4147-A177-3AD203B41FA5}">
                      <a16:colId xmlns:a16="http://schemas.microsoft.com/office/drawing/2014/main" val="1850781606"/>
                    </a:ext>
                  </a:extLst>
                </a:gridCol>
                <a:gridCol w="1905724">
                  <a:extLst>
                    <a:ext uri="{9D8B030D-6E8A-4147-A177-3AD203B41FA5}">
                      <a16:colId xmlns:a16="http://schemas.microsoft.com/office/drawing/2014/main" val="617479155"/>
                    </a:ext>
                  </a:extLst>
                </a:gridCol>
                <a:gridCol w="1780229">
                  <a:extLst>
                    <a:ext uri="{9D8B030D-6E8A-4147-A177-3AD203B41FA5}">
                      <a16:colId xmlns:a16="http://schemas.microsoft.com/office/drawing/2014/main" val="492833609"/>
                    </a:ext>
                  </a:extLst>
                </a:gridCol>
                <a:gridCol w="1864230">
                  <a:extLst>
                    <a:ext uri="{9D8B030D-6E8A-4147-A177-3AD203B41FA5}">
                      <a16:colId xmlns:a16="http://schemas.microsoft.com/office/drawing/2014/main" val="3327942540"/>
                    </a:ext>
                  </a:extLst>
                </a:gridCol>
                <a:gridCol w="2072716">
                  <a:extLst>
                    <a:ext uri="{9D8B030D-6E8A-4147-A177-3AD203B41FA5}">
                      <a16:colId xmlns:a16="http://schemas.microsoft.com/office/drawing/2014/main" val="151526152"/>
                    </a:ext>
                  </a:extLst>
                </a:gridCol>
                <a:gridCol w="2072716">
                  <a:extLst>
                    <a:ext uri="{9D8B030D-6E8A-4147-A177-3AD203B41FA5}">
                      <a16:colId xmlns:a16="http://schemas.microsoft.com/office/drawing/2014/main" val="124232443"/>
                    </a:ext>
                  </a:extLst>
                </a:gridCol>
              </a:tblGrid>
              <a:tr h="1077186">
                <a:tc>
                  <a:txBody>
                    <a:bodyPr/>
                    <a:lstStyle/>
                    <a:p>
                      <a:pPr marL="342900" lvl="0" indent="-342900" algn="ctr">
                        <a:lnSpc>
                          <a:spcPct val="107000"/>
                        </a:lnSpc>
                        <a:spcAft>
                          <a:spcPts val="800"/>
                        </a:spcAft>
                        <a:buFont typeface="+mj-lt"/>
                        <a:buAutoNum type="alphaLcParenBoth"/>
                      </a:pPr>
                      <a:r>
                        <a:rPr lang="fr-FR" sz="2800" dirty="0">
                          <a:effectLst/>
                        </a:rPr>
                        <a:t>Saluer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 (b) </a:t>
                      </a:r>
                    </a:p>
                    <a:p>
                      <a:pPr algn="ctr">
                        <a:lnSpc>
                          <a:spcPct val="107000"/>
                        </a:lnSpc>
                        <a:spcAft>
                          <a:spcPts val="800"/>
                        </a:spcAft>
                      </a:pPr>
                      <a:r>
                        <a:rPr lang="fr-FR" sz="2800" dirty="0">
                          <a:effectLst/>
                        </a:rPr>
                        <a:t>Les personnes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 (c) </a:t>
                      </a:r>
                    </a:p>
                    <a:p>
                      <a:pPr algn="ctr">
                        <a:lnSpc>
                          <a:spcPct val="107000"/>
                        </a:lnSpc>
                        <a:spcAft>
                          <a:spcPts val="800"/>
                        </a:spcAft>
                      </a:pPr>
                      <a:r>
                        <a:rPr lang="fr-FR" sz="2800" dirty="0">
                          <a:effectLst/>
                        </a:rPr>
                        <a:t>La politesse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(d) Demander le nom</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(e) </a:t>
                      </a:r>
                    </a:p>
                    <a:p>
                      <a:pPr algn="ctr">
                        <a:lnSpc>
                          <a:spcPct val="107000"/>
                        </a:lnSpc>
                        <a:spcAft>
                          <a:spcPts val="800"/>
                        </a:spcAft>
                      </a:pPr>
                      <a:r>
                        <a:rPr lang="fr-FR" sz="2800" dirty="0">
                          <a:effectLst/>
                        </a:rPr>
                        <a:t>Se présenter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(f) </a:t>
                      </a:r>
                    </a:p>
                    <a:p>
                      <a:pPr algn="ctr">
                        <a:lnSpc>
                          <a:spcPct val="107000"/>
                        </a:lnSpc>
                        <a:spcAft>
                          <a:spcPts val="800"/>
                        </a:spcAft>
                      </a:pPr>
                      <a:r>
                        <a:rPr lang="fr-FR" sz="2800" dirty="0">
                          <a:effectLst/>
                        </a:rPr>
                        <a:t>Présenter quelqu’un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241660"/>
                  </a:ext>
                </a:extLst>
              </a:tr>
              <a:tr h="1004448">
                <a:tc>
                  <a:txBody>
                    <a:bodyPr/>
                    <a:lstStyle/>
                    <a:p>
                      <a:pPr>
                        <a:lnSpc>
                          <a:spcPct val="107000"/>
                        </a:lnSpc>
                        <a:spcAft>
                          <a:spcPts val="800"/>
                        </a:spcAft>
                      </a:pPr>
                      <a:r>
                        <a:rPr lang="fr-FR" sz="2400" b="0" dirty="0">
                          <a:effectLst/>
                        </a:rPr>
                        <a:t>Salut Lucille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Mademoiselle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Pardon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Comment tu t’appelles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Je m’appelle Lucille. </a:t>
                      </a:r>
                    </a:p>
                    <a:p>
                      <a:pPr>
                        <a:lnSpc>
                          <a:spcPct val="107000"/>
                        </a:lnSpc>
                        <a:spcAft>
                          <a:spcPts val="800"/>
                        </a:spcAft>
                      </a:pPr>
                      <a:r>
                        <a:rPr lang="fr-FR" sz="2400">
                          <a:effectLst/>
                        </a:rPr>
                        <a:t>Et toi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Je te présente Samuel</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0565298"/>
                  </a:ext>
                </a:extLst>
              </a:tr>
              <a:tr h="691257">
                <a:tc>
                  <a:txBody>
                    <a:bodyPr/>
                    <a:lstStyle/>
                    <a:p>
                      <a:pPr>
                        <a:lnSpc>
                          <a:spcPct val="107000"/>
                        </a:lnSpc>
                        <a:spcAft>
                          <a:spcPts val="800"/>
                        </a:spcAft>
                      </a:pPr>
                      <a:r>
                        <a:rPr lang="fr-FR" sz="2400" b="0" dirty="0">
                          <a:effectLst/>
                        </a:rPr>
                        <a:t>Bonjour Léa, ça va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Madame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Merci</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Moi, c’est Lucille.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676937"/>
                  </a:ext>
                </a:extLst>
              </a:tr>
              <a:tr h="691257">
                <a:tc>
                  <a:txBody>
                    <a:bodyPr/>
                    <a:lstStyle/>
                    <a:p>
                      <a:pPr>
                        <a:lnSpc>
                          <a:spcPct val="107000"/>
                        </a:lnSpc>
                        <a:spcAft>
                          <a:spcPts val="800"/>
                        </a:spcAft>
                      </a:pPr>
                      <a:r>
                        <a:rPr lang="fr-FR" sz="2400" b="0" dirty="0">
                          <a:effectLst/>
                        </a:rPr>
                        <a:t>Ça va, et toi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9977569"/>
                  </a:ext>
                </a:extLst>
              </a:tr>
            </a:tbl>
          </a:graphicData>
        </a:graphic>
      </p:graphicFrame>
      <p:sp>
        <p:nvSpPr>
          <p:cNvPr id="3" name="Rectangle 2">
            <a:extLst>
              <a:ext uri="{FF2B5EF4-FFF2-40B4-BE49-F238E27FC236}">
                <a16:creationId xmlns:a16="http://schemas.microsoft.com/office/drawing/2014/main" id="{AB1F28FF-C8E9-7BB2-3E18-BBCD3270D484}"/>
              </a:ext>
            </a:extLst>
          </p:cNvPr>
          <p:cNvSpPr/>
          <p:nvPr/>
        </p:nvSpPr>
        <p:spPr>
          <a:xfrm>
            <a:off x="436282" y="3483280"/>
            <a:ext cx="1828800"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78ED4428-F340-43BB-9DA6-D910BACA122B}"/>
              </a:ext>
            </a:extLst>
          </p:cNvPr>
          <p:cNvSpPr/>
          <p:nvPr/>
        </p:nvSpPr>
        <p:spPr>
          <a:xfrm>
            <a:off x="396703" y="4783494"/>
            <a:ext cx="1828800" cy="6407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9B8FDFDE-339B-C446-97D7-79183D0110DE}"/>
              </a:ext>
            </a:extLst>
          </p:cNvPr>
          <p:cNvSpPr/>
          <p:nvPr/>
        </p:nvSpPr>
        <p:spPr>
          <a:xfrm>
            <a:off x="2312894" y="3470832"/>
            <a:ext cx="1828800"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072D06E2-51CD-B052-39DD-7398FEB291A1}"/>
              </a:ext>
            </a:extLst>
          </p:cNvPr>
          <p:cNvSpPr/>
          <p:nvPr/>
        </p:nvSpPr>
        <p:spPr>
          <a:xfrm>
            <a:off x="2377903" y="4726273"/>
            <a:ext cx="1635967" cy="5983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A20CD2AD-964A-B354-0124-F03B206020C8}"/>
              </a:ext>
            </a:extLst>
          </p:cNvPr>
          <p:cNvSpPr/>
          <p:nvPr/>
        </p:nvSpPr>
        <p:spPr>
          <a:xfrm>
            <a:off x="4271727" y="3518121"/>
            <a:ext cx="1635967" cy="10488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DBBB9A63-FB3D-6CA3-BDCA-076580DA1237}"/>
              </a:ext>
            </a:extLst>
          </p:cNvPr>
          <p:cNvSpPr/>
          <p:nvPr/>
        </p:nvSpPr>
        <p:spPr>
          <a:xfrm>
            <a:off x="4238015" y="4726273"/>
            <a:ext cx="1635967" cy="5983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A1225281-9574-5D78-BEC9-63B69039104F}"/>
              </a:ext>
            </a:extLst>
          </p:cNvPr>
          <p:cNvSpPr/>
          <p:nvPr/>
        </p:nvSpPr>
        <p:spPr>
          <a:xfrm>
            <a:off x="6009568" y="3470832"/>
            <a:ext cx="1772164"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725898E-7D22-C996-F71F-0ECB48083189}"/>
              </a:ext>
            </a:extLst>
          </p:cNvPr>
          <p:cNvSpPr/>
          <p:nvPr/>
        </p:nvSpPr>
        <p:spPr>
          <a:xfrm>
            <a:off x="7883606" y="3470832"/>
            <a:ext cx="1772164"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5F6BDAF0-D098-64EC-0226-11C1B067A275}"/>
              </a:ext>
            </a:extLst>
          </p:cNvPr>
          <p:cNvSpPr/>
          <p:nvPr/>
        </p:nvSpPr>
        <p:spPr>
          <a:xfrm>
            <a:off x="7930259" y="4718672"/>
            <a:ext cx="1772164" cy="7215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6ACB1F2A-9D79-BF88-1F9F-4E511EBD09A0}"/>
              </a:ext>
            </a:extLst>
          </p:cNvPr>
          <p:cNvSpPr/>
          <p:nvPr/>
        </p:nvSpPr>
        <p:spPr>
          <a:xfrm>
            <a:off x="9983554" y="3505546"/>
            <a:ext cx="1772164" cy="7215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412713FE-A1AE-6627-6C3C-DB3A86531F12}"/>
              </a:ext>
            </a:extLst>
          </p:cNvPr>
          <p:cNvSpPr/>
          <p:nvPr/>
        </p:nvSpPr>
        <p:spPr>
          <a:xfrm>
            <a:off x="436282" y="5491710"/>
            <a:ext cx="1828800" cy="6407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6" name="Diagramme 15">
            <a:extLst>
              <a:ext uri="{FF2B5EF4-FFF2-40B4-BE49-F238E27FC236}">
                <a16:creationId xmlns:a16="http://schemas.microsoft.com/office/drawing/2014/main" id="{50C7CC4C-20A4-FD99-D036-4A189B345BE7}"/>
              </a:ext>
            </a:extLst>
          </p:cNvPr>
          <p:cNvGraphicFramePr/>
          <p:nvPr>
            <p:extLst>
              <p:ext uri="{D42A27DB-BD31-4B8C-83A1-F6EECF244321}">
                <p14:modId xmlns:p14="http://schemas.microsoft.com/office/powerpoint/2010/main" val="1468496879"/>
              </p:ext>
            </p:extLst>
          </p:nvPr>
        </p:nvGraphicFramePr>
        <p:xfrm>
          <a:off x="-1" y="-53106"/>
          <a:ext cx="12192001" cy="482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803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randombar(horizont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randombar(horizontal)">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1551</TotalTime>
  <Words>1976</Words>
  <Application>Microsoft Office PowerPoint</Application>
  <PresentationFormat>Grand écran</PresentationFormat>
  <Paragraphs>449</Paragraphs>
  <Slides>32</Slides>
  <Notes>3</Notes>
  <HiddenSlides>1</HiddenSlides>
  <MMClips>2</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32</vt:i4>
      </vt:variant>
    </vt:vector>
  </HeadingPairs>
  <TitlesOfParts>
    <vt:vector size="41" baseType="lpstr">
      <vt:lpstr>UD Digi Kyokasho NK-R</vt:lpstr>
      <vt:lpstr>Arial</vt:lpstr>
      <vt:lpstr>Calibri</vt:lpstr>
      <vt:lpstr>Calibri Light</vt:lpstr>
      <vt:lpstr>Thème Office</vt:lpstr>
      <vt:lpstr>Office Theme</vt:lpstr>
      <vt:lpstr>Thème Office</vt:lpstr>
      <vt:lpstr>Office Theme</vt:lpstr>
      <vt:lpstr>Office Theme</vt:lpstr>
      <vt:lpstr>Présentation PowerPoint</vt:lpstr>
      <vt:lpstr>Je m’appelle Lucille</vt:lpstr>
      <vt:lpstr>I. Starter</vt:lpstr>
      <vt:lpstr>II. Compréhension globale</vt:lpstr>
      <vt:lpstr>II. Compréhension globale</vt:lpstr>
      <vt:lpstr>Résumé de  la situation de communication</vt:lpstr>
      <vt:lpstr>À la fin de la leçon…</vt:lpstr>
      <vt:lpstr>Présentation PowerPoint</vt:lpstr>
      <vt:lpstr>III. Compréhension détaillée</vt:lpstr>
      <vt:lpstr>Transcription</vt:lpstr>
      <vt:lpstr>IV. Vocabulaire : les salutations</vt:lpstr>
      <vt:lpstr>Practice your pronunciation !</vt:lpstr>
      <vt:lpstr>V. Grammaire (1) : Les présentations</vt:lpstr>
      <vt:lpstr>Exercice LE 9 p.15</vt:lpstr>
      <vt:lpstr>Exercice CA 11 p.19</vt:lpstr>
      <vt:lpstr>Exercice LE 12 p.23</vt:lpstr>
      <vt:lpstr>Kahoot time !</vt:lpstr>
      <vt:lpstr>V. Grammaire (2) :  Les pronoms sujets</vt:lpstr>
      <vt:lpstr>V. Grammaire (3) : le verbe « S’appeler » </vt:lpstr>
      <vt:lpstr>V. Grammaire (3) : le verbe « S’appeler » </vt:lpstr>
      <vt:lpstr>Exercice LE 2 p.22</vt:lpstr>
      <vt:lpstr>Exercice LE 6 p.15</vt:lpstr>
      <vt:lpstr>Remettez les mots dans le bon ordre</vt:lpstr>
      <vt:lpstr>VI. Phonétique</vt:lpstr>
      <vt:lpstr>Practice your pronunciation !</vt:lpstr>
      <vt:lpstr>VII. Production</vt:lpstr>
      <vt:lpstr>Présentation PowerPoint</vt:lpstr>
      <vt:lpstr>VIII. Activités en ligne</vt:lpstr>
      <vt:lpstr>How well have you performed with the Learning Objectives?</vt:lpstr>
      <vt:lpstr>Learning review</vt:lpstr>
      <vt:lpstr>Plenary and self reflection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 m’appelle Lucille</dc:title>
  <dc:creator>Chan, Makara Valery Ouk</dc:creator>
  <cp:lastModifiedBy>Chan, Makara Valery Ouk</cp:lastModifiedBy>
  <cp:revision>19</cp:revision>
  <dcterms:created xsi:type="dcterms:W3CDTF">2023-01-27T12:15:29Z</dcterms:created>
  <dcterms:modified xsi:type="dcterms:W3CDTF">2023-03-03T14:42:03Z</dcterms:modified>
</cp:coreProperties>
</file>