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notesSlides/notesSlide2.xml" ContentType="application/vnd.openxmlformats-officedocument.presentationml.notesSlide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17" r:id="rId2"/>
    <p:sldMasterId id="2147483722" r:id="rId3"/>
    <p:sldMasterId id="2147483648" r:id="rId4"/>
  </p:sldMasterIdLst>
  <p:notesMasterIdLst>
    <p:notesMasterId r:id="rId39"/>
  </p:notesMasterIdLst>
  <p:sldIdLst>
    <p:sldId id="299" r:id="rId5"/>
    <p:sldId id="256" r:id="rId6"/>
    <p:sldId id="265" r:id="rId7"/>
    <p:sldId id="267" r:id="rId8"/>
    <p:sldId id="261" r:id="rId9"/>
    <p:sldId id="268" r:id="rId10"/>
    <p:sldId id="296" r:id="rId11"/>
    <p:sldId id="294" r:id="rId12"/>
    <p:sldId id="295" r:id="rId13"/>
    <p:sldId id="262" r:id="rId14"/>
    <p:sldId id="278" r:id="rId15"/>
    <p:sldId id="263" r:id="rId16"/>
    <p:sldId id="269" r:id="rId17"/>
    <p:sldId id="280" r:id="rId18"/>
    <p:sldId id="270" r:id="rId19"/>
    <p:sldId id="275" r:id="rId20"/>
    <p:sldId id="276" r:id="rId21"/>
    <p:sldId id="285" r:id="rId22"/>
    <p:sldId id="281" r:id="rId23"/>
    <p:sldId id="272" r:id="rId24"/>
    <p:sldId id="258" r:id="rId25"/>
    <p:sldId id="297" r:id="rId26"/>
    <p:sldId id="288" r:id="rId27"/>
    <p:sldId id="282" r:id="rId28"/>
    <p:sldId id="277" r:id="rId29"/>
    <p:sldId id="273" r:id="rId30"/>
    <p:sldId id="289" r:id="rId31"/>
    <p:sldId id="290" r:id="rId32"/>
    <p:sldId id="291" r:id="rId33"/>
    <p:sldId id="260" r:id="rId34"/>
    <p:sldId id="271" r:id="rId35"/>
    <p:sldId id="292" r:id="rId36"/>
    <p:sldId id="293" r:id="rId37"/>
    <p:sldId id="274" r:id="rId3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9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12.jpg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12.jpg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5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11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1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1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1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1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1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1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1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 custT="1"/>
      <dgm:spPr/>
      <dgm:t>
        <a:bodyPr rtlCol="0"/>
        <a:lstStyle/>
        <a:p>
          <a:pPr rtl="0"/>
          <a:r>
            <a:rPr lang="fr-FR" sz="2100" b="1" noProof="0" dirty="0"/>
            <a:t>Communication</a:t>
          </a:r>
        </a:p>
        <a:p>
          <a:pPr rtl="0"/>
          <a:r>
            <a:rPr lang="fr-FR" sz="1800" b="0" noProof="0" dirty="0"/>
            <a:t>- Présenter quelqu’un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1900" b="1" noProof="0" dirty="0"/>
            <a:t>Grammaire</a:t>
          </a:r>
        </a:p>
        <a:p>
          <a:pPr rtl="0"/>
          <a:r>
            <a:rPr lang="fr-FR" sz="1600" b="0" noProof="0" dirty="0"/>
            <a:t>- Le verbe « Être »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 custT="1"/>
      <dgm:spPr/>
      <dgm:t>
        <a:bodyPr rtlCol="0"/>
        <a:lstStyle/>
        <a:p>
          <a:pPr rtl="0"/>
          <a:r>
            <a:rPr lang="fr-FR" sz="1800" b="1" noProof="0" dirty="0"/>
            <a:t>Phonétique</a:t>
          </a:r>
          <a:endParaRPr lang="fr-FR" sz="1500" b="1" noProof="0" dirty="0"/>
        </a:p>
        <a:p>
          <a:pPr rtl="0"/>
          <a:r>
            <a:rPr lang="fr-FR" sz="1600" b="0" noProof="0" dirty="0"/>
            <a:t>- Liaisons</a:t>
          </a:r>
        </a:p>
        <a:p>
          <a:pPr rtl="0"/>
          <a:r>
            <a:rPr lang="fr-FR" sz="1600" b="0" noProof="0" dirty="0"/>
            <a:t>- Conjugaison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800" b="0" noProof="0" dirty="0"/>
            <a:t>- Astérix et Obélix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noProof="0" dirty="0"/>
            <a:t>- Nombres de 0 à 20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LinFactNeighborX="-83" custLinFactNeighborY="34840"/>
      <dgm:spPr/>
    </dgm:pt>
    <dgm:pt modelId="{B37A3B9D-AF7C-4B9A-A656-1DA10EA46A9C}" type="pres">
      <dgm:prSet presAssocID="{CF9055CF-8DEB-4A02-949A-DE72B6AC5D37}" presName="linComp" presStyleCnt="0"/>
      <dgm:spPr/>
    </dgm:pt>
    <dgm:pt modelId="{92076EE9-FC03-4CD2-A17C-D9E4626481EB}" type="pres">
      <dgm:prSet presAssocID="{B6E26FFC-9977-4BBC-BEC7-3D6B63754E52}" presName="compNode" presStyleCnt="0"/>
      <dgm:spPr/>
    </dgm:pt>
    <dgm:pt modelId="{88934A05-9917-4005-94F8-87DD3F741985}" type="pres">
      <dgm:prSet presAssocID="{B6E26FFC-9977-4BBC-BEC7-3D6B63754E52}" presName="bkgdShape" presStyleLbl="node1" presStyleIdx="0" presStyleCnt="5"/>
      <dgm:spPr/>
    </dgm:pt>
    <dgm:pt modelId="{06DE3DBF-F4F0-4A69-B9A6-863F2463A118}" type="pres">
      <dgm:prSet presAssocID="{B6E26FFC-9977-4BBC-BEC7-3D6B63754E52}" presName="nodeTx" presStyleLbl="node1" presStyleIdx="0" presStyleCnt="5">
        <dgm:presLayoutVars>
          <dgm:bulletEnabled val="1"/>
        </dgm:presLayoutVars>
      </dgm:prSet>
      <dgm:spPr/>
    </dgm:pt>
    <dgm:pt modelId="{420FF1FD-06AA-4F04-B227-17EA48EC58DA}" type="pres">
      <dgm:prSet presAssocID="{B6E26FFC-9977-4BBC-BEC7-3D6B63754E52}" presName="invisiNode" presStyleLbl="node1" presStyleIdx="0" presStyleCnt="5"/>
      <dgm:spPr/>
    </dgm:pt>
    <dgm:pt modelId="{58659876-9F73-4F70-83CB-16E4C9A112FC}" type="pres">
      <dgm:prSet presAssocID="{B6E26FFC-9977-4BBC-BEC7-3D6B63754E52}" presName="imagNode" presStyleLbl="fgImgPlace1" presStyleIdx="0" presStyleCnt="5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</dgm:spPr>
    </dgm:pt>
    <dgm:pt modelId="{2950FCCF-C78B-474A-B5CA-070979891680}" type="pres">
      <dgm:prSet presAssocID="{48634C00-2335-4923-9072-EB7482323D9C}" presName="sibTrans" presStyleLbl="sibTrans2D1" presStyleIdx="0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1" presStyleCnt="5"/>
      <dgm:spPr/>
    </dgm:pt>
    <dgm:pt modelId="{B76FA7E4-59BE-411D-B27B-C4189E79F869}" type="pres">
      <dgm:prSet presAssocID="{B664F99F-53AA-47D9-8E4A-86CBE4805C81}" presName="nodeTx" presStyleLbl="node1" presStyleIdx="1" presStyleCnt="5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1" presStyleCnt="5"/>
      <dgm:spPr/>
    </dgm:pt>
    <dgm:pt modelId="{279DFE09-28EE-48A2-B192-FFEC93ADF17D}" type="pres">
      <dgm:prSet presAssocID="{B664F99F-53AA-47D9-8E4A-86CBE4805C81}" presName="imagNode" presStyleLbl="fgImgPlace1" presStyleIdx="1" presStyleCnt="5"/>
      <dgm:spPr>
        <a:blipFill>
          <a:blip xmlns:r="http://schemas.openxmlformats.org/officeDocument/2006/relationships" r:embed="rId3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2" presStyleCnt="5" custLinFactNeighborY="256"/>
      <dgm:spPr/>
    </dgm:pt>
    <dgm:pt modelId="{49DC33B3-1E99-49A5-8AB6-AE522BB3D80F}" type="pres">
      <dgm:prSet presAssocID="{6D0E5D9F-7263-4526-A227-51301233F549}" presName="nodeTx" presStyleLbl="node1" presStyleIdx="2" presStyleCnt="5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2" presStyleCnt="5"/>
      <dgm:spPr/>
    </dgm:pt>
    <dgm:pt modelId="{112E1D68-647B-46C7-AF2C-FF0A84DB584F}" type="pres">
      <dgm:prSet presAssocID="{6D0E5D9F-7263-4526-A227-51301233F549}" presName="imagNode" presStyleLbl="fgImgPlace1" presStyleIdx="2" presStyleCnt="5"/>
      <dgm:spPr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626A32CA-BD88-435E-9FFD-ECBFA96CB5DE}" type="pres">
      <dgm:prSet presAssocID="{E5E95E82-EF79-43CA-AA86-43B0E1CBCD3F}" presName="compNode" presStyleCnt="0"/>
      <dgm:spPr/>
    </dgm:pt>
    <dgm:pt modelId="{B9F2A5F0-7CD1-4123-B863-65900D7CC430}" type="pres">
      <dgm:prSet presAssocID="{E5E95E82-EF79-43CA-AA86-43B0E1CBCD3F}" presName="bkgdShape" presStyleLbl="node1" presStyleIdx="3" presStyleCnt="5" custLinFactNeighborX="-289" custLinFactNeighborY="-4981"/>
      <dgm:spPr/>
    </dgm:pt>
    <dgm:pt modelId="{3B1BB136-F037-45BD-BBF6-D2425637C0DA}" type="pres">
      <dgm:prSet presAssocID="{E5E95E82-EF79-43CA-AA86-43B0E1CBCD3F}" presName="nodeTx" presStyleLbl="node1" presStyleIdx="3" presStyleCnt="5">
        <dgm:presLayoutVars>
          <dgm:bulletEnabled val="1"/>
        </dgm:presLayoutVars>
      </dgm:prSet>
      <dgm:spPr/>
    </dgm:pt>
    <dgm:pt modelId="{25DE2414-252F-46CF-9101-0C741CB2CE9F}" type="pres">
      <dgm:prSet presAssocID="{E5E95E82-EF79-43CA-AA86-43B0E1CBCD3F}" presName="invisiNode" presStyleLbl="node1" presStyleIdx="3" presStyleCnt="5"/>
      <dgm:spPr/>
    </dgm:pt>
    <dgm:pt modelId="{AAA72936-24EE-441D-B947-9946DAB89182}" type="pres">
      <dgm:prSet presAssocID="{E5E95E82-EF79-43CA-AA86-43B0E1CBCD3F}" presName="imagNode" presStyleLbl="fgImgPlace1" presStyleIdx="3" presStyleCnt="5"/>
      <dgm:spPr>
        <a:blipFill>
          <a:blip xmlns:r="http://schemas.openxmlformats.org/officeDocument/2006/relationships" r:embed="rId5"/>
          <a:srcRect/>
          <a:stretch>
            <a:fillRect/>
          </a:stretch>
        </a:blipFill>
      </dgm:spPr>
    </dgm:pt>
    <dgm:pt modelId="{0166B8F5-0F4C-4AF1-BC8A-EDF6E4172BCF}" type="pres">
      <dgm:prSet presAssocID="{BF76010C-5523-4E13-B3E7-886DCE6AEBD4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4" presStyleCnt="5"/>
      <dgm:spPr/>
    </dgm:pt>
    <dgm:pt modelId="{61272491-44A4-4B8F-AE66-9D0A3C224618}" type="pres">
      <dgm:prSet presAssocID="{716DBFC6-5D6F-4FC4-AB0B-4D2A46DAE80E}" presName="nodeTx" presStyleLbl="node1" presStyleIdx="4" presStyleCnt="5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4" presStyleCnt="5"/>
      <dgm:spPr/>
    </dgm:pt>
    <dgm:pt modelId="{6D76E5FF-7D2E-406A-B668-9F0EAFB414C8}" type="pres">
      <dgm:prSet presAssocID="{716DBFC6-5D6F-4FC4-AB0B-4D2A46DAE80E}" presName="imagNode" presStyleLbl="fgImgPlace1" presStyleIdx="4" presStyleCnt="5"/>
      <dgm:spPr>
        <a:blipFill>
          <a:blip xmlns:r="http://schemas.openxmlformats.org/officeDocument/2006/relationships" r:embed="rId6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4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17E73148-9C08-4999-B21E-F3C5A0E3FC0C}" srcId="{CF9055CF-8DEB-4A02-949A-DE72B6AC5D37}" destId="{B6E26FFC-9977-4BBC-BEC7-3D6B63754E52}" srcOrd="0" destOrd="0" parTransId="{5CEFBD89-2F4F-4B51-A98A-0F3C86494166}" sibTransId="{48634C00-2335-4923-9072-EB7482323D9C}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29E25394-1560-4972-B251-7E47C1BBA3ED}" type="presOf" srcId="{E5E95E82-EF79-43CA-AA86-43B0E1CBCD3F}" destId="{3B1BB136-F037-45BD-BBF6-D2425637C0DA}" srcOrd="1" destOrd="0" presId="urn:microsoft.com/office/officeart/2005/8/layout/hList7"/>
    <dgm:cxn modelId="{282A7096-929A-4121-A15B-4D9559D68597}" type="presOf" srcId="{B6E26FFC-9977-4BBC-BEC7-3D6B63754E52}" destId="{88934A05-9917-4005-94F8-87DD3F741985}" srcOrd="0" destOrd="0" presId="urn:microsoft.com/office/officeart/2005/8/layout/hList7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426B49C0-ED4E-42BD-A075-07F758EAD98B}" type="presOf" srcId="{B6E26FFC-9977-4BBC-BEC7-3D6B63754E52}" destId="{06DE3DBF-F4F0-4A69-B9A6-863F2463A118}" srcOrd="1" destOrd="0" presId="urn:microsoft.com/office/officeart/2005/8/layout/hList7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33F059DC-42D8-49B3-9DAA-081340E391FA}" type="presOf" srcId="{BF76010C-5523-4E13-B3E7-886DCE6AEBD4}" destId="{0166B8F5-0F4C-4AF1-BC8A-EDF6E4172BCF}" srcOrd="0" destOrd="0" presId="urn:microsoft.com/office/officeart/2005/8/layout/hList7"/>
    <dgm:cxn modelId="{9B680EEC-9B95-46B8-A00B-B35E9C83E0D8}" type="presOf" srcId="{48634C00-2335-4923-9072-EB7482323D9C}" destId="{2950FCCF-C78B-474A-B5CA-070979891680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1" destOrd="0" parTransId="{72E343FC-93CE-4BCC-A013-3F0625C409B4}" sibTransId="{F68BA60D-5816-494C-90A0-90AD886A7A01}"/>
    <dgm:cxn modelId="{91F73FFC-F190-4B7D-9148-8E0360C52407}" type="presOf" srcId="{E5E95E82-EF79-43CA-AA86-43B0E1CBCD3F}" destId="{B9F2A5F0-7CD1-4123-B863-65900D7CC430}" srcOrd="0" destOrd="0" presId="urn:microsoft.com/office/officeart/2005/8/layout/hList7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1A3722C4-5D87-4818-8D9B-1C9FDA2FD23D}" type="presParOf" srcId="{B37A3B9D-AF7C-4B9A-A656-1DA10EA46A9C}" destId="{92076EE9-FC03-4CD2-A17C-D9E4626481EB}" srcOrd="0" destOrd="0" presId="urn:microsoft.com/office/officeart/2005/8/layout/hList7"/>
    <dgm:cxn modelId="{5837AA38-3B0E-4456-AFB0-43B9FABBBEA3}" type="presParOf" srcId="{92076EE9-FC03-4CD2-A17C-D9E4626481EB}" destId="{88934A05-9917-4005-94F8-87DD3F741985}" srcOrd="0" destOrd="0" presId="urn:microsoft.com/office/officeart/2005/8/layout/hList7"/>
    <dgm:cxn modelId="{D69C4250-8E31-498D-9D2B-866D4D1F9A8F}" type="presParOf" srcId="{92076EE9-FC03-4CD2-A17C-D9E4626481EB}" destId="{06DE3DBF-F4F0-4A69-B9A6-863F2463A118}" srcOrd="1" destOrd="0" presId="urn:microsoft.com/office/officeart/2005/8/layout/hList7"/>
    <dgm:cxn modelId="{A5FC9883-2481-45B7-B207-C28E9754B91B}" type="presParOf" srcId="{92076EE9-FC03-4CD2-A17C-D9E4626481EB}" destId="{420FF1FD-06AA-4F04-B227-17EA48EC58DA}" srcOrd="2" destOrd="0" presId="urn:microsoft.com/office/officeart/2005/8/layout/hList7"/>
    <dgm:cxn modelId="{FFF93540-3868-463C-B960-0B40D9DA3539}" type="presParOf" srcId="{92076EE9-FC03-4CD2-A17C-D9E4626481EB}" destId="{58659876-9F73-4F70-83CB-16E4C9A112FC}" srcOrd="3" destOrd="0" presId="urn:microsoft.com/office/officeart/2005/8/layout/hList7"/>
    <dgm:cxn modelId="{8D44E9D0-8F68-4330-B530-68CE796CCAF6}" type="presParOf" srcId="{B37A3B9D-AF7C-4B9A-A656-1DA10EA46A9C}" destId="{2950FCCF-C78B-474A-B5CA-070979891680}" srcOrd="1" destOrd="0" presId="urn:microsoft.com/office/officeart/2005/8/layout/hList7"/>
    <dgm:cxn modelId="{A46ED573-C725-4FB6-9DE2-9E85F688879A}" type="presParOf" srcId="{B37A3B9D-AF7C-4B9A-A656-1DA10EA46A9C}" destId="{126DE8B4-F2DC-4E7B-B02E-DAE8B417F81B}" srcOrd="2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3" destOrd="0" presId="urn:microsoft.com/office/officeart/2005/8/layout/hList7"/>
    <dgm:cxn modelId="{85D611AA-BF64-4567-AEFD-1A452A1CF91B}" type="presParOf" srcId="{B37A3B9D-AF7C-4B9A-A656-1DA10EA46A9C}" destId="{8B404916-6027-47BE-BDE1-9F74EAF7C193}" srcOrd="4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5" destOrd="0" presId="urn:microsoft.com/office/officeart/2005/8/layout/hList7"/>
    <dgm:cxn modelId="{B672EEC6-0CE6-4615-94AE-D724C64C69D9}" type="presParOf" srcId="{B37A3B9D-AF7C-4B9A-A656-1DA10EA46A9C}" destId="{626A32CA-BD88-435E-9FFD-ECBFA96CB5DE}" srcOrd="6" destOrd="0" presId="urn:microsoft.com/office/officeart/2005/8/layout/hList7"/>
    <dgm:cxn modelId="{BCC720E0-2652-43C8-87CA-063437A58FF8}" type="presParOf" srcId="{626A32CA-BD88-435E-9FFD-ECBFA96CB5DE}" destId="{B9F2A5F0-7CD1-4123-B863-65900D7CC430}" srcOrd="0" destOrd="0" presId="urn:microsoft.com/office/officeart/2005/8/layout/hList7"/>
    <dgm:cxn modelId="{99B4CFB4-59BC-43C8-8963-AF9E87E59ECC}" type="presParOf" srcId="{626A32CA-BD88-435E-9FFD-ECBFA96CB5DE}" destId="{3B1BB136-F037-45BD-BBF6-D2425637C0DA}" srcOrd="1" destOrd="0" presId="urn:microsoft.com/office/officeart/2005/8/layout/hList7"/>
    <dgm:cxn modelId="{9336A233-61ED-4BF6-AA5A-A2B085ED45F6}" type="presParOf" srcId="{626A32CA-BD88-435E-9FFD-ECBFA96CB5DE}" destId="{25DE2414-252F-46CF-9101-0C741CB2CE9F}" srcOrd="2" destOrd="0" presId="urn:microsoft.com/office/officeart/2005/8/layout/hList7"/>
    <dgm:cxn modelId="{93C11199-CE39-4F8B-B133-EA3244271D5E}" type="presParOf" srcId="{626A32CA-BD88-435E-9FFD-ECBFA96CB5DE}" destId="{AAA72936-24EE-441D-B947-9946DAB89182}" srcOrd="3" destOrd="0" presId="urn:microsoft.com/office/officeart/2005/8/layout/hList7"/>
    <dgm:cxn modelId="{13A8FEA1-1E3A-4D18-BC96-727F916AF356}" type="presParOf" srcId="{B37A3B9D-AF7C-4B9A-A656-1DA10EA46A9C}" destId="{0166B8F5-0F4C-4AF1-BC8A-EDF6E4172BCF}" srcOrd="7" destOrd="0" presId="urn:microsoft.com/office/officeart/2005/8/layout/hList7"/>
    <dgm:cxn modelId="{E072F03A-C4DB-492F-986C-A74A9093F5E6}" type="presParOf" srcId="{B37A3B9D-AF7C-4B9A-A656-1DA10EA46A9C}" destId="{796BBF0E-2433-4E42-B2AF-DEC93C0517DE}" srcOrd="8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14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14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14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14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14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14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14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14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1" loCatId="list" qsTypeId="urn:microsoft.com/office/officeart/2005/8/quickstyle/simple3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rtl="0"/>
          <a:r>
            <a:rPr lang="fr-FR" sz="1400" b="1" noProof="0" dirty="0"/>
            <a:t>I</a:t>
          </a:r>
          <a:r>
            <a:rPr lang="fr-FR" sz="1400" noProof="0" dirty="0"/>
            <a:t>. </a:t>
          </a:r>
          <a:r>
            <a:rPr lang="fr-FR" sz="140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 sz="20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 sz="2000"/>
        </a:p>
      </dgm:t>
    </dgm:pt>
    <dgm:pt modelId="{23A0DE4A-FE92-496E-B335-3433CEFB74E9}">
      <dgm:prSet phldrT="[Text]" custT="1"/>
      <dgm:spPr/>
      <dgm:t>
        <a:bodyPr rtlCol="0"/>
        <a:lstStyle/>
        <a:p>
          <a:pPr rtl="0"/>
          <a:r>
            <a:rPr lang="fr-FR" sz="1400" noProof="0" dirty="0"/>
            <a:t>Astérix et Obélix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 sz="20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 sz="2000"/>
        </a:p>
      </dgm:t>
    </dgm:pt>
    <dgm:pt modelId="{B6E26FFC-9977-4BBC-BEC7-3D6B63754E52}">
      <dgm:prSet phldrT="[Text]" custT="1"/>
      <dgm:spPr/>
      <dgm:t>
        <a:bodyPr rtlCol="0"/>
        <a:lstStyle/>
        <a:p>
          <a:pPr rtl="0"/>
          <a:r>
            <a:rPr lang="fr-FR" sz="1400" b="1" noProof="0" dirty="0"/>
            <a:t>II. Compréhension globale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 sz="2000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 sz="2000"/>
        </a:p>
      </dgm:t>
    </dgm:pt>
    <dgm:pt modelId="{CBCC21F5-552F-4D39-812E-6FCD4A366F58}">
      <dgm:prSet phldrT="[Text]" custT="1"/>
      <dgm:spPr/>
      <dgm:t>
        <a:bodyPr rtlCol="0"/>
        <a:lstStyle/>
        <a:p>
          <a:pPr rtl="0"/>
          <a:r>
            <a:rPr lang="fr-FR" sz="1400" noProof="0" dirty="0"/>
            <a:t>Situation de communication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 sz="2000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 sz="2000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1400" b="1" noProof="0" dirty="0"/>
            <a:t>III. Compréhension détaillée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000"/>
        </a:p>
      </dgm:t>
    </dgm:pt>
    <dgm:pt modelId="{E5E95E82-EF79-43CA-AA86-43B0E1CBCD3F}">
      <dgm:prSet phldrT="[Text]" custT="1"/>
      <dgm:spPr/>
      <dgm:t>
        <a:bodyPr rtlCol="0"/>
        <a:lstStyle/>
        <a:p>
          <a:pPr rtl="0"/>
          <a:r>
            <a:rPr lang="fr-FR" sz="1400" b="1" noProof="0" dirty="0"/>
            <a:t>IV. Vocabulaire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 sz="20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 sz="2000"/>
        </a:p>
      </dgm:t>
    </dgm:pt>
    <dgm:pt modelId="{37A7C994-CC74-44DD-8777-ED6736B35821}">
      <dgm:prSet phldrT="[Text]" custT="1"/>
      <dgm:spPr/>
      <dgm:t>
        <a:bodyPr rtlCol="0"/>
        <a:lstStyle/>
        <a:p>
          <a:pPr rtl="0"/>
          <a:r>
            <a:rPr lang="fr-FR" sz="1400" noProof="0" dirty="0"/>
            <a:t>Verbe ÊTRE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 sz="2000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 sz="2000"/>
        </a:p>
      </dgm:t>
    </dgm:pt>
    <dgm:pt modelId="{30FF9F33-11F2-4729-A62E-AD56E0B488E1}">
      <dgm:prSet phldrT="[Text]" custT="1"/>
      <dgm:spPr/>
      <dgm:t>
        <a:bodyPr rtlCol="0"/>
        <a:lstStyle/>
        <a:p>
          <a:pPr rtl="0"/>
          <a:r>
            <a:rPr lang="fr-FR" sz="1400" noProof="0" dirty="0"/>
            <a:t>Recherche des phrases clés 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 sz="2000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 sz="2000"/>
        </a:p>
      </dgm:t>
    </dgm:pt>
    <dgm:pt modelId="{0556DF01-8241-46B9-A9A7-696B425311D4}">
      <dgm:prSet phldrT="[Text]" custT="1"/>
      <dgm:spPr/>
      <dgm:t>
        <a:bodyPr rtlCol="0"/>
        <a:lstStyle/>
        <a:p>
          <a:pPr rtl="0"/>
          <a:r>
            <a:rPr lang="fr-FR" sz="1400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 sz="2000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 sz="2000"/>
        </a:p>
      </dgm:t>
    </dgm:pt>
    <dgm:pt modelId="{A789976D-D9F7-4CAE-A0FA-57AD5327459D}">
      <dgm:prSet phldrT="[Text]" custT="1"/>
      <dgm:spPr/>
      <dgm:t>
        <a:bodyPr rtlCol="0"/>
        <a:lstStyle/>
        <a:p>
          <a:pPr rtl="0"/>
          <a:r>
            <a:rPr lang="fr-FR" sz="1400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 sz="2000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 sz="2000"/>
        </a:p>
      </dgm:t>
    </dgm:pt>
    <dgm:pt modelId="{010F7425-1081-46EA-BC6D-7D7F7133B2F3}">
      <dgm:prSet phldrT="[Text]" custT="1"/>
      <dgm:spPr/>
      <dgm:t>
        <a:bodyPr rtlCol="0"/>
        <a:lstStyle/>
        <a:p>
          <a:pPr rtl="0"/>
          <a:r>
            <a:rPr lang="fr-FR" sz="1400" noProof="0" dirty="0"/>
            <a:t>Liaisons</a:t>
          </a:r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 sz="2000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 sz="2000"/>
        </a:p>
      </dgm:t>
    </dgm:pt>
    <dgm:pt modelId="{EF2B91B6-6F0A-4365-9672-0E2C5B6A7701}">
      <dgm:prSet phldrT="[Text]" custT="1"/>
      <dgm:spPr/>
      <dgm:t>
        <a:bodyPr rtlCol="0"/>
        <a:lstStyle/>
        <a:p>
          <a:pPr rtl="0"/>
          <a:r>
            <a:rPr lang="fr-FR" sz="1400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 sz="2000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 sz="2000"/>
        </a:p>
      </dgm:t>
    </dgm:pt>
    <dgm:pt modelId="{C405AABF-5221-4BF2-84F2-80740C29EB11}">
      <dgm:prSet phldrT="[Text]" custT="1"/>
      <dgm:spPr/>
      <dgm:t>
        <a:bodyPr rtlCol="0"/>
        <a:lstStyle/>
        <a:p>
          <a:pPr rtl="0"/>
          <a:r>
            <a:rPr lang="fr-FR" sz="1400" noProof="0" dirty="0"/>
            <a:t>Présenter ma bande de copains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 sz="2000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 sz="2000"/>
        </a:p>
      </dgm:t>
    </dgm:pt>
    <dgm:pt modelId="{E5B59BB8-AD1F-45CC-80A1-25E8E627A9B9}">
      <dgm:prSet phldrT="[Text]" custT="1"/>
      <dgm:spPr/>
      <dgm:t>
        <a:bodyPr rtlCol="0"/>
        <a:lstStyle/>
        <a:p>
          <a:pPr rtl="0"/>
          <a:endParaRPr lang="fr-FR" sz="1400" noProof="0" dirty="0"/>
        </a:p>
      </dgm:t>
    </dgm:pt>
    <dgm:pt modelId="{EBABB395-CF47-4849-B85C-3F0C9A0078D5}" type="parTrans" cxnId="{45BD8F43-B47C-438E-8B5F-EEBD3FA2A64A}">
      <dgm:prSet/>
      <dgm:spPr/>
      <dgm:t>
        <a:bodyPr/>
        <a:lstStyle/>
        <a:p>
          <a:endParaRPr lang="fr-FR" sz="2000"/>
        </a:p>
      </dgm:t>
    </dgm:pt>
    <dgm:pt modelId="{393B4169-BFA4-42B9-A770-7FC2E2675E5C}" type="sibTrans" cxnId="{45BD8F43-B47C-438E-8B5F-EEBD3FA2A64A}">
      <dgm:prSet/>
      <dgm:spPr/>
      <dgm:t>
        <a:bodyPr/>
        <a:lstStyle/>
        <a:p>
          <a:endParaRPr lang="fr-FR" sz="2000"/>
        </a:p>
      </dgm:t>
    </dgm:pt>
    <dgm:pt modelId="{D14B87D9-A49E-4D5A-9DBF-263F5C7A0B8E}">
      <dgm:prSet phldrT="[Text]" custT="1"/>
      <dgm:spPr/>
      <dgm:t>
        <a:bodyPr/>
        <a:lstStyle/>
        <a:p>
          <a:r>
            <a:rPr lang="fr-FR" sz="1400" noProof="0" dirty="0"/>
            <a:t>Présenter quelqu’un </a:t>
          </a:r>
        </a:p>
      </dgm:t>
    </dgm:pt>
    <dgm:pt modelId="{63DF6654-97CC-46C5-AF3A-04D87D4EB30F}" type="parTrans" cxnId="{0D6EE81D-C201-4BE6-918F-A3F67E320E83}">
      <dgm:prSet/>
      <dgm:spPr/>
      <dgm:t>
        <a:bodyPr/>
        <a:lstStyle/>
        <a:p>
          <a:endParaRPr lang="fr-FR" sz="2000"/>
        </a:p>
      </dgm:t>
    </dgm:pt>
    <dgm:pt modelId="{53FFB66B-C3D6-456C-AB64-2D85AD7DC9B0}" type="sibTrans" cxnId="{0D6EE81D-C201-4BE6-918F-A3F67E320E83}">
      <dgm:prSet/>
      <dgm:spPr/>
      <dgm:t>
        <a:bodyPr/>
        <a:lstStyle/>
        <a:p>
          <a:endParaRPr lang="fr-FR" sz="2000"/>
        </a:p>
      </dgm:t>
    </dgm:pt>
    <dgm:pt modelId="{775A1A75-C6CE-4C3D-A09A-9B9A71B94389}">
      <dgm:prSet phldrT="[Text]" custT="1"/>
      <dgm:spPr/>
      <dgm:t>
        <a:bodyPr rtlCol="0"/>
        <a:lstStyle/>
        <a:p>
          <a:pPr rtl="0"/>
          <a:r>
            <a:rPr lang="fr-FR" sz="1400" noProof="0" dirty="0"/>
            <a:t>Nombres de 0 à 20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endParaRPr lang="fr-FR" sz="20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endParaRPr lang="fr-FR" sz="2000"/>
        </a:p>
      </dgm:t>
    </dgm:pt>
    <dgm:pt modelId="{88405BF8-9CC6-4709-9AB4-9D20928AFE67}">
      <dgm:prSet phldrT="[Text]" custT="1"/>
      <dgm:spPr/>
      <dgm:t>
        <a:bodyPr rtlCol="0"/>
        <a:lstStyle/>
        <a:p>
          <a:pPr rtl="0"/>
          <a:r>
            <a:rPr lang="fr-FR" sz="1400" noProof="0" dirty="0"/>
            <a:t>Présenter ma bande de copains </a:t>
          </a:r>
        </a:p>
      </dgm:t>
    </dgm:pt>
    <dgm:pt modelId="{A78FDAB5-6871-4635-9861-72EAB5BA280C}" type="parTrans" cxnId="{58FB6631-54C9-4353-B0C4-666FE7D5F978}">
      <dgm:prSet/>
      <dgm:spPr/>
      <dgm:t>
        <a:bodyPr/>
        <a:lstStyle/>
        <a:p>
          <a:endParaRPr lang="fr-FR" sz="2000"/>
        </a:p>
      </dgm:t>
    </dgm:pt>
    <dgm:pt modelId="{3DB7F807-8C6D-4D83-A8E9-ECAE9E1BFD27}" type="sibTrans" cxnId="{58FB6631-54C9-4353-B0C4-666FE7D5F978}">
      <dgm:prSet/>
      <dgm:spPr/>
      <dgm:t>
        <a:bodyPr/>
        <a:lstStyle/>
        <a:p>
          <a:endParaRPr lang="fr-FR" sz="2000"/>
        </a:p>
      </dgm:t>
    </dgm:pt>
    <dgm:pt modelId="{4E8650D2-9C64-456A-BFB0-368C688A28B8}">
      <dgm:prSet phldrT="[Text]" custT="1"/>
      <dgm:spPr/>
      <dgm:t>
        <a:bodyPr/>
        <a:lstStyle/>
        <a:p>
          <a:r>
            <a:rPr lang="fr-FR" sz="1400" noProof="0" dirty="0"/>
            <a:t>Décrire quelqu’un</a:t>
          </a:r>
        </a:p>
      </dgm:t>
    </dgm:pt>
    <dgm:pt modelId="{859153FB-1E51-451B-8D53-5767CF9E8380}" type="parTrans" cxnId="{C1B3EA0D-C01F-4E34-8A2B-EE8BF903897D}">
      <dgm:prSet/>
      <dgm:spPr/>
      <dgm:t>
        <a:bodyPr/>
        <a:lstStyle/>
        <a:p>
          <a:endParaRPr lang="fr-FR" sz="2000"/>
        </a:p>
      </dgm:t>
    </dgm:pt>
    <dgm:pt modelId="{5D1A336C-E5F5-4316-83D4-1DDDDDECB9F0}" type="sibTrans" cxnId="{C1B3EA0D-C01F-4E34-8A2B-EE8BF903897D}">
      <dgm:prSet/>
      <dgm:spPr/>
      <dgm:t>
        <a:bodyPr/>
        <a:lstStyle/>
        <a:p>
          <a:endParaRPr lang="fr-FR" sz="2000"/>
        </a:p>
      </dgm:t>
    </dgm:pt>
    <dgm:pt modelId="{A97AE071-D033-4165-B04E-3945DDE8B731}">
      <dgm:prSet phldrT="[Text]" custT="1"/>
      <dgm:spPr/>
      <dgm:t>
        <a:bodyPr rtlCol="0"/>
        <a:lstStyle/>
        <a:p>
          <a:pPr rtl="0"/>
          <a:r>
            <a:rPr lang="fr-FR" sz="1400" noProof="0" dirty="0"/>
            <a:t>Caractère</a:t>
          </a:r>
        </a:p>
      </dgm:t>
    </dgm:pt>
    <dgm:pt modelId="{B9FD023E-5CAE-4163-AFCF-AF69CAB896A2}" type="parTrans" cxnId="{6ECEB56D-5587-4269-B5C4-55A34AF2BA6C}">
      <dgm:prSet/>
      <dgm:spPr/>
    </dgm:pt>
    <dgm:pt modelId="{8FF8EFD5-8360-4EF8-80F1-E1CA28D5DE76}" type="sibTrans" cxnId="{6ECEB56D-5587-4269-B5C4-55A34AF2BA6C}">
      <dgm:prSet/>
      <dgm:spPr/>
    </dgm:pt>
    <dgm:pt modelId="{C279F46F-6A78-49FD-A24B-447299DED5D3}">
      <dgm:prSet phldrT="[Text]" custT="1"/>
      <dgm:spPr/>
      <dgm:t>
        <a:bodyPr rtlCol="0"/>
        <a:lstStyle/>
        <a:p>
          <a:pPr rtl="0"/>
          <a:r>
            <a:rPr lang="fr-FR" sz="1400" noProof="0" dirty="0"/>
            <a:t>Conjugaison</a:t>
          </a:r>
        </a:p>
      </dgm:t>
    </dgm:pt>
    <dgm:pt modelId="{09097C96-BE83-4FC7-B274-9AF336C3C79F}" type="parTrans" cxnId="{2D06F01F-C625-4E81-BFDD-82CF230975D5}">
      <dgm:prSet/>
      <dgm:spPr/>
    </dgm:pt>
    <dgm:pt modelId="{0B427361-A659-4D29-BE9F-0CD15D7D062D}" type="sibTrans" cxnId="{2D06F01F-C625-4E81-BFDD-82CF230975D5}">
      <dgm:prSet/>
      <dgm:spPr/>
    </dgm:pt>
    <dgm:pt modelId="{68443B14-8357-4598-A157-1E0AB8D42E4B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DBD18AE2-90B0-4266-A6A9-85886103FFC3}" type="pres">
      <dgm:prSet presAssocID="{082E8A29-955A-4C7C-A174-3E9DCD4DC89B}" presName="composite" presStyleCnt="0"/>
      <dgm:spPr/>
    </dgm:pt>
    <dgm:pt modelId="{57648F2B-9530-46E8-8F58-2294ACB18B98}" type="pres">
      <dgm:prSet presAssocID="{082E8A29-955A-4C7C-A174-3E9DCD4DC89B}" presName="parTx" presStyleLbl="alignNode1" presStyleIdx="0" presStyleCnt="7">
        <dgm:presLayoutVars>
          <dgm:chMax val="0"/>
          <dgm:chPref val="0"/>
          <dgm:bulletEnabled val="1"/>
        </dgm:presLayoutVars>
      </dgm:prSet>
      <dgm:spPr/>
    </dgm:pt>
    <dgm:pt modelId="{21128288-DB21-4567-814A-FD43921EC1E1}" type="pres">
      <dgm:prSet presAssocID="{082E8A29-955A-4C7C-A174-3E9DCD4DC89B}" presName="desTx" presStyleLbl="alignAccFollowNode1" presStyleIdx="0" presStyleCnt="7">
        <dgm:presLayoutVars>
          <dgm:bulletEnabled val="1"/>
        </dgm:presLayoutVars>
      </dgm:prSet>
      <dgm:spPr/>
    </dgm:pt>
    <dgm:pt modelId="{D67C0570-B9C4-4D36-9846-35EC8231A6E9}" type="pres">
      <dgm:prSet presAssocID="{C2176686-D23E-48EB-9D1B-1A1B46236638}" presName="space" presStyleCnt="0"/>
      <dgm:spPr/>
    </dgm:pt>
    <dgm:pt modelId="{A4305E52-10CA-4AF7-8F06-0BC9C2DFE9E6}" type="pres">
      <dgm:prSet presAssocID="{B6E26FFC-9977-4BBC-BEC7-3D6B63754E52}" presName="composite" presStyleCnt="0"/>
      <dgm:spPr/>
    </dgm:pt>
    <dgm:pt modelId="{BEEAC373-8D24-46A1-8F25-48D9280E0B30}" type="pres">
      <dgm:prSet presAssocID="{B6E26FFC-9977-4BBC-BEC7-3D6B63754E52}" presName="parTx" presStyleLbl="alignNode1" presStyleIdx="1" presStyleCnt="7">
        <dgm:presLayoutVars>
          <dgm:chMax val="0"/>
          <dgm:chPref val="0"/>
          <dgm:bulletEnabled val="1"/>
        </dgm:presLayoutVars>
      </dgm:prSet>
      <dgm:spPr/>
    </dgm:pt>
    <dgm:pt modelId="{22DBAEEB-CD07-4F46-AE9E-D9F56E20E4A8}" type="pres">
      <dgm:prSet presAssocID="{B6E26FFC-9977-4BBC-BEC7-3D6B63754E52}" presName="desTx" presStyleLbl="alignAccFollowNode1" presStyleIdx="1" presStyleCnt="7">
        <dgm:presLayoutVars>
          <dgm:bulletEnabled val="1"/>
        </dgm:presLayoutVars>
      </dgm:prSet>
      <dgm:spPr/>
    </dgm:pt>
    <dgm:pt modelId="{7D002366-4002-4686-95F9-1B2DEC553937}" type="pres">
      <dgm:prSet presAssocID="{48634C00-2335-4923-9072-EB7482323D9C}" presName="space" presStyleCnt="0"/>
      <dgm:spPr/>
    </dgm:pt>
    <dgm:pt modelId="{9922BE7E-E6E2-40F5-AE17-BF96B325CA02}" type="pres">
      <dgm:prSet presAssocID="{6D0E5D9F-7263-4526-A227-51301233F549}" presName="composite" presStyleCnt="0"/>
      <dgm:spPr/>
    </dgm:pt>
    <dgm:pt modelId="{3A1F93BF-07F6-4D52-ADA9-8BB3478BC0A0}" type="pres">
      <dgm:prSet presAssocID="{6D0E5D9F-7263-4526-A227-51301233F549}" presName="parTx" presStyleLbl="alignNode1" presStyleIdx="2" presStyleCnt="7">
        <dgm:presLayoutVars>
          <dgm:chMax val="0"/>
          <dgm:chPref val="0"/>
          <dgm:bulletEnabled val="1"/>
        </dgm:presLayoutVars>
      </dgm:prSet>
      <dgm:spPr/>
    </dgm:pt>
    <dgm:pt modelId="{69B3D3AF-F358-429C-9782-F1EF33A1BFA2}" type="pres">
      <dgm:prSet presAssocID="{6D0E5D9F-7263-4526-A227-51301233F549}" presName="desTx" presStyleLbl="alignAccFollowNode1" presStyleIdx="2" presStyleCnt="7">
        <dgm:presLayoutVars>
          <dgm:bulletEnabled val="1"/>
        </dgm:presLayoutVars>
      </dgm:prSet>
      <dgm:spPr/>
    </dgm:pt>
    <dgm:pt modelId="{6288EE29-EC8F-4166-A071-29C5DE3F9809}" type="pres">
      <dgm:prSet presAssocID="{DE289E29-1989-4D8E-8AA6-F030105B3F13}" presName="space" presStyleCnt="0"/>
      <dgm:spPr/>
    </dgm:pt>
    <dgm:pt modelId="{48ABACA0-D4E0-4B60-89F7-FA930515C84D}" type="pres">
      <dgm:prSet presAssocID="{E5E95E82-EF79-43CA-AA86-43B0E1CBCD3F}" presName="composite" presStyleCnt="0"/>
      <dgm:spPr/>
    </dgm:pt>
    <dgm:pt modelId="{75606C84-D441-41D7-A330-CE5244395508}" type="pres">
      <dgm:prSet presAssocID="{E5E95E82-EF79-43CA-AA86-43B0E1CBCD3F}" presName="parTx" presStyleLbl="alignNode1" presStyleIdx="3" presStyleCnt="7">
        <dgm:presLayoutVars>
          <dgm:chMax val="0"/>
          <dgm:chPref val="0"/>
          <dgm:bulletEnabled val="1"/>
        </dgm:presLayoutVars>
      </dgm:prSet>
      <dgm:spPr/>
    </dgm:pt>
    <dgm:pt modelId="{F5439521-8C9F-42F4-BB47-CBF88C9A562D}" type="pres">
      <dgm:prSet presAssocID="{E5E95E82-EF79-43CA-AA86-43B0E1CBCD3F}" presName="desTx" presStyleLbl="alignAccFollowNode1" presStyleIdx="3" presStyleCnt="7">
        <dgm:presLayoutVars>
          <dgm:bulletEnabled val="1"/>
        </dgm:presLayoutVars>
      </dgm:prSet>
      <dgm:spPr/>
    </dgm:pt>
    <dgm:pt modelId="{5C201B50-097C-4D67-A19C-2A1980159455}" type="pres">
      <dgm:prSet presAssocID="{BF76010C-5523-4E13-B3E7-886DCE6AEBD4}" presName="space" presStyleCnt="0"/>
      <dgm:spPr/>
    </dgm:pt>
    <dgm:pt modelId="{55E52EFC-D787-46A2-A753-EED159CAE47D}" type="pres">
      <dgm:prSet presAssocID="{0556DF01-8241-46B9-A9A7-696B425311D4}" presName="composite" presStyleCnt="0"/>
      <dgm:spPr/>
    </dgm:pt>
    <dgm:pt modelId="{184AE719-47DF-4D8D-97CB-2ECB9DE8A3CB}" type="pres">
      <dgm:prSet presAssocID="{0556DF01-8241-46B9-A9A7-696B425311D4}" presName="parTx" presStyleLbl="alignNode1" presStyleIdx="4" presStyleCnt="7">
        <dgm:presLayoutVars>
          <dgm:chMax val="0"/>
          <dgm:chPref val="0"/>
          <dgm:bulletEnabled val="1"/>
        </dgm:presLayoutVars>
      </dgm:prSet>
      <dgm:spPr/>
    </dgm:pt>
    <dgm:pt modelId="{C0508996-06C5-4E96-ACE1-6951E96BDCC9}" type="pres">
      <dgm:prSet presAssocID="{0556DF01-8241-46B9-A9A7-696B425311D4}" presName="desTx" presStyleLbl="alignAccFollowNode1" presStyleIdx="4" presStyleCnt="7">
        <dgm:presLayoutVars>
          <dgm:bulletEnabled val="1"/>
        </dgm:presLayoutVars>
      </dgm:prSet>
      <dgm:spPr/>
    </dgm:pt>
    <dgm:pt modelId="{2E2AC344-EEA9-4A04-9092-15A4FFE72E3F}" type="pres">
      <dgm:prSet presAssocID="{C4CA99FB-0935-42A7-A480-9B496516F239}" presName="space" presStyleCnt="0"/>
      <dgm:spPr/>
    </dgm:pt>
    <dgm:pt modelId="{819F734D-B7CF-4319-9F64-6231E46D27AB}" type="pres">
      <dgm:prSet presAssocID="{A789976D-D9F7-4CAE-A0FA-57AD5327459D}" presName="composite" presStyleCnt="0"/>
      <dgm:spPr/>
    </dgm:pt>
    <dgm:pt modelId="{B2762319-A1FD-490B-89D0-718A61434EED}" type="pres">
      <dgm:prSet presAssocID="{A789976D-D9F7-4CAE-A0FA-57AD5327459D}" presName="parTx" presStyleLbl="alignNode1" presStyleIdx="5" presStyleCnt="7">
        <dgm:presLayoutVars>
          <dgm:chMax val="0"/>
          <dgm:chPref val="0"/>
          <dgm:bulletEnabled val="1"/>
        </dgm:presLayoutVars>
      </dgm:prSet>
      <dgm:spPr/>
    </dgm:pt>
    <dgm:pt modelId="{4DAB2062-0521-4B53-8A97-213220A7F991}" type="pres">
      <dgm:prSet presAssocID="{A789976D-D9F7-4CAE-A0FA-57AD5327459D}" presName="desTx" presStyleLbl="alignAccFollowNode1" presStyleIdx="5" presStyleCnt="7">
        <dgm:presLayoutVars>
          <dgm:bulletEnabled val="1"/>
        </dgm:presLayoutVars>
      </dgm:prSet>
      <dgm:spPr/>
    </dgm:pt>
    <dgm:pt modelId="{29506F24-874E-45E9-91DD-57D0F7E443E7}" type="pres">
      <dgm:prSet presAssocID="{E7237B23-A10C-4270-820C-A37649007AE6}" presName="space" presStyleCnt="0"/>
      <dgm:spPr/>
    </dgm:pt>
    <dgm:pt modelId="{4C207B0C-D43A-4A45-A4D0-EB44BF4F25EB}" type="pres">
      <dgm:prSet presAssocID="{EF2B91B6-6F0A-4365-9672-0E2C5B6A7701}" presName="composite" presStyleCnt="0"/>
      <dgm:spPr/>
    </dgm:pt>
    <dgm:pt modelId="{6C65B53E-6BDE-4EEE-A70B-6395ABEF16C8}" type="pres">
      <dgm:prSet presAssocID="{EF2B91B6-6F0A-4365-9672-0E2C5B6A7701}" presName="parTx" presStyleLbl="alignNode1" presStyleIdx="6" presStyleCnt="7">
        <dgm:presLayoutVars>
          <dgm:chMax val="0"/>
          <dgm:chPref val="0"/>
          <dgm:bulletEnabled val="1"/>
        </dgm:presLayoutVars>
      </dgm:prSet>
      <dgm:spPr/>
    </dgm:pt>
    <dgm:pt modelId="{CBAA222E-6236-476E-A397-F41E5F0819F9}" type="pres">
      <dgm:prSet presAssocID="{EF2B91B6-6F0A-4365-9672-0E2C5B6A7701}" presName="desTx" presStyleLbl="alignAccFollowNode1" presStyleIdx="6" presStyleCnt="7">
        <dgm:presLayoutVars>
          <dgm:bulletEnabled val="1"/>
        </dgm:presLayoutVars>
      </dgm:prSet>
      <dgm:spPr/>
    </dgm:pt>
  </dgm:ptLst>
  <dgm:cxnLst>
    <dgm:cxn modelId="{D7020B0C-E9C0-4E81-A85C-5FB47795284C}" type="presOf" srcId="{6D0E5D9F-7263-4526-A227-51301233F549}" destId="{3A1F93BF-07F6-4D52-ADA9-8BB3478BC0A0}" srcOrd="0" destOrd="0" presId="urn:microsoft.com/office/officeart/2005/8/layout/hList1"/>
    <dgm:cxn modelId="{33BF0B0C-CF6E-4D27-80F8-69277FCCCF21}" type="presOf" srcId="{B6E26FFC-9977-4BBC-BEC7-3D6B63754E52}" destId="{BEEAC373-8D24-46A1-8F25-48D9280E0B30}" srcOrd="0" destOrd="0" presId="urn:microsoft.com/office/officeart/2005/8/layout/hList1"/>
    <dgm:cxn modelId="{C1B3EA0D-C01F-4E34-8A2B-EE8BF903897D}" srcId="{6D0E5D9F-7263-4526-A227-51301233F549}" destId="{4E8650D2-9C64-456A-BFB0-368C688A28B8}" srcOrd="2" destOrd="0" parTransId="{859153FB-1E51-451B-8D53-5767CF9E8380}" sibTransId="{5D1A336C-E5F5-4316-83D4-1DDDDDECB9F0}"/>
    <dgm:cxn modelId="{BD100511-F51C-44AD-88D2-ABE3A447485A}" type="presOf" srcId="{E5B59BB8-AD1F-45CC-80A1-25E8E627A9B9}" destId="{22DBAEEB-CD07-4F46-AE9E-D9F56E20E4A8}" srcOrd="0" destOrd="2" presId="urn:microsoft.com/office/officeart/2005/8/layout/hList1"/>
    <dgm:cxn modelId="{46C6AA11-754B-49FA-AEDA-B45CF35081B5}" type="presOf" srcId="{30FF9F33-11F2-4729-A62E-AD56E0B488E1}" destId="{69B3D3AF-F358-429C-9782-F1EF33A1BFA2}" srcOrd="0" destOrd="0" presId="urn:microsoft.com/office/officeart/2005/8/layout/hList1"/>
    <dgm:cxn modelId="{436BFF15-8640-4633-9EAF-7D949620D7BD}" type="presOf" srcId="{EF2B91B6-6F0A-4365-9672-0E2C5B6A7701}" destId="{6C65B53E-6BDE-4EEE-A70B-6395ABEF16C8}" srcOrd="0" destOrd="0" presId="urn:microsoft.com/office/officeart/2005/8/layout/hList1"/>
    <dgm:cxn modelId="{0D6EE81D-C201-4BE6-918F-A3F67E320E83}" srcId="{6D0E5D9F-7263-4526-A227-51301233F549}" destId="{D14B87D9-A49E-4D5A-9DBF-263F5C7A0B8E}" srcOrd="1" destOrd="0" parTransId="{63DF6654-97CC-46C5-AF3A-04D87D4EB30F}" sibTransId="{53FFB66B-C3D6-456C-AB64-2D85AD7DC9B0}"/>
    <dgm:cxn modelId="{2D06F01F-C625-4E81-BFDD-82CF230975D5}" srcId="{A789976D-D9F7-4CAE-A0FA-57AD5327459D}" destId="{C279F46F-6A78-49FD-A24B-447299DED5D3}" srcOrd="1" destOrd="0" parTransId="{09097C96-BE83-4FC7-B274-9AF336C3C79F}" sibTransId="{0B427361-A659-4D29-BE9F-0CD15D7D062D}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58FB6631-54C9-4353-B0C4-666FE7D5F978}" srcId="{B6E26FFC-9977-4BBC-BEC7-3D6B63754E52}" destId="{88405BF8-9CC6-4709-9AB4-9D20928AFE67}" srcOrd="1" destOrd="0" parTransId="{A78FDAB5-6871-4635-9861-72EAB5BA280C}" sibTransId="{3DB7F807-8C6D-4D83-A8E9-ECAE9E1BFD27}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45BD8F43-B47C-438E-8B5F-EEBD3FA2A64A}" srcId="{B6E26FFC-9977-4BBC-BEC7-3D6B63754E52}" destId="{E5B59BB8-AD1F-45CC-80A1-25E8E627A9B9}" srcOrd="2" destOrd="0" parTransId="{EBABB395-CF47-4849-B85C-3F0C9A0078D5}" sibTransId="{393B4169-BFA4-42B9-A770-7FC2E2675E5C}"/>
    <dgm:cxn modelId="{A2FABF43-03C7-48C5-8818-0F1BCFEE3A9A}" type="presOf" srcId="{C405AABF-5221-4BF2-84F2-80740C29EB11}" destId="{CBAA222E-6236-476E-A397-F41E5F0819F9}" srcOrd="0" destOrd="0" presId="urn:microsoft.com/office/officeart/2005/8/layout/hList1"/>
    <dgm:cxn modelId="{14A17264-DF30-4294-B92E-B54B59654B74}" type="presOf" srcId="{CBCC21F5-552F-4D39-812E-6FCD4A366F58}" destId="{22DBAEEB-CD07-4F46-AE9E-D9F56E20E4A8}" srcOrd="0" destOrd="0" presId="urn:microsoft.com/office/officeart/2005/8/layout/hList1"/>
    <dgm:cxn modelId="{1CCA2445-F09F-4B00-92DE-6268667EC07E}" type="presOf" srcId="{E5E95E82-EF79-43CA-AA86-43B0E1CBCD3F}" destId="{75606C84-D441-41D7-A330-CE5244395508}" srcOrd="0" destOrd="0" presId="urn:microsoft.com/office/officeart/2005/8/layout/hList1"/>
    <dgm:cxn modelId="{6A6FBC45-9AD0-4EA9-B8D2-2D9DEB7EFD55}" type="presOf" srcId="{0556DF01-8241-46B9-A9A7-696B425311D4}" destId="{184AE719-47DF-4D8D-97CB-2ECB9DE8A3CB}" srcOrd="0" destOrd="0" presId="urn:microsoft.com/office/officeart/2005/8/layout/hList1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6ECEB56D-5587-4269-B5C4-55A34AF2BA6C}" srcId="{E5E95E82-EF79-43CA-AA86-43B0E1CBCD3F}" destId="{A97AE071-D033-4165-B04E-3945DDE8B731}" srcOrd="1" destOrd="0" parTransId="{B9FD023E-5CAE-4163-AFCF-AF69CAB896A2}" sibTransId="{8FF8EFD5-8360-4EF8-80F1-E1CA28D5DE76}"/>
    <dgm:cxn modelId="{10A15A6E-789B-4F97-9EE7-CB985FBF316A}" type="presOf" srcId="{C279F46F-6A78-49FD-A24B-447299DED5D3}" destId="{4DAB2062-0521-4B53-8A97-213220A7F991}" srcOrd="0" destOrd="1" presId="urn:microsoft.com/office/officeart/2005/8/layout/hList1"/>
    <dgm:cxn modelId="{1EB7BC4E-B7B6-45F1-9322-CDDDD7E0ED10}" type="presOf" srcId="{CF9055CF-8DEB-4A02-949A-DE72B6AC5D37}" destId="{68443B14-8357-4598-A157-1E0AB8D42E4B}" srcOrd="0" destOrd="0" presId="urn:microsoft.com/office/officeart/2005/8/layout/hList1"/>
    <dgm:cxn modelId="{E5C7BF75-1748-4045-BB72-8810E986DF4B}" type="presOf" srcId="{4E8650D2-9C64-456A-BFB0-368C688A28B8}" destId="{69B3D3AF-F358-429C-9782-F1EF33A1BFA2}" srcOrd="0" destOrd="2" presId="urn:microsoft.com/office/officeart/2005/8/layout/hList1"/>
    <dgm:cxn modelId="{F2A61577-3E0C-4D00-9C27-DF636B4C95E0}" type="presOf" srcId="{D14B87D9-A49E-4D5A-9DBF-263F5C7A0B8E}" destId="{69B3D3AF-F358-429C-9782-F1EF33A1BFA2}" srcOrd="0" destOrd="1" presId="urn:microsoft.com/office/officeart/2005/8/layout/hList1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0A4D2C89-84AF-4087-AC7F-26E50ECCF356}" type="presOf" srcId="{775A1A75-C6CE-4C3D-A09A-9B9A71B94389}" destId="{F5439521-8C9F-42F4-BB47-CBF88C9A562D}" srcOrd="0" destOrd="0" presId="urn:microsoft.com/office/officeart/2005/8/layout/hList1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48416690-663C-484A-BB8B-02277D1C7A6A}" type="presOf" srcId="{082E8A29-955A-4C7C-A174-3E9DCD4DC89B}" destId="{57648F2B-9530-46E8-8F58-2294ACB18B98}" srcOrd="0" destOrd="0" presId="urn:microsoft.com/office/officeart/2005/8/layout/hList1"/>
    <dgm:cxn modelId="{DA24E693-3FBF-42A0-A6A1-1DBC2138FED4}" type="presOf" srcId="{A789976D-D9F7-4CAE-A0FA-57AD5327459D}" destId="{B2762319-A1FD-490B-89D0-718A61434EED}" srcOrd="0" destOrd="0" presId="urn:microsoft.com/office/officeart/2005/8/layout/hList1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F9E512BF-1D4D-43E8-A4B8-593F657AE70C}" srcId="{E5E95E82-EF79-43CA-AA86-43B0E1CBCD3F}" destId="{775A1A75-C6CE-4C3D-A09A-9B9A71B94389}" srcOrd="0" destOrd="0" parTransId="{D4C4551D-5E2A-434E-BB45-FC2AB13C3AC9}" sibTransId="{0B8A0F3F-0529-4755-9646-AA52B5EABC67}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681E2CA-FB70-4E05-9FE1-6749B1554AA7}" type="presOf" srcId="{23A0DE4A-FE92-496E-B335-3433CEFB74E9}" destId="{21128288-DB21-4567-814A-FD43921EC1E1}" srcOrd="0" destOrd="0" presId="urn:microsoft.com/office/officeart/2005/8/layout/hList1"/>
    <dgm:cxn modelId="{099726CD-4BF3-4EAC-A7B8-803AD7BA2742}" type="presOf" srcId="{37A7C994-CC74-44DD-8777-ED6736B35821}" destId="{C0508996-06C5-4E96-ACE1-6951E96BDCC9}" srcOrd="0" destOrd="0" presId="urn:microsoft.com/office/officeart/2005/8/layout/hList1"/>
    <dgm:cxn modelId="{D9E666CF-7D25-4179-9CAF-F54452C83E6D}" type="presOf" srcId="{A97AE071-D033-4165-B04E-3945DDE8B731}" destId="{F5439521-8C9F-42F4-BB47-CBF88C9A562D}" srcOrd="0" destOrd="1" presId="urn:microsoft.com/office/officeart/2005/8/layout/hList1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56A004DE-03D7-4EE0-9692-19811484F009}" type="presOf" srcId="{010F7425-1081-46EA-BC6D-7D7F7133B2F3}" destId="{4DAB2062-0521-4B53-8A97-213220A7F991}" srcOrd="0" destOrd="0" presId="urn:microsoft.com/office/officeart/2005/8/layout/hList1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886A50E3-E9D6-4BA8-AD02-B831CD6BCAA4}" type="presOf" srcId="{88405BF8-9CC6-4709-9AB4-9D20928AFE67}" destId="{22DBAEEB-CD07-4F46-AE9E-D9F56E20E4A8}" srcOrd="0" destOrd="1" presId="urn:microsoft.com/office/officeart/2005/8/layout/hList1"/>
    <dgm:cxn modelId="{DB4DB028-BADE-4CF8-BAE1-B13BF76CB704}" type="presParOf" srcId="{68443B14-8357-4598-A157-1E0AB8D42E4B}" destId="{DBD18AE2-90B0-4266-A6A9-85886103FFC3}" srcOrd="0" destOrd="0" presId="urn:microsoft.com/office/officeart/2005/8/layout/hList1"/>
    <dgm:cxn modelId="{D4A0F6D5-534C-443F-BC7A-67C4B0C16F5B}" type="presParOf" srcId="{DBD18AE2-90B0-4266-A6A9-85886103FFC3}" destId="{57648F2B-9530-46E8-8F58-2294ACB18B98}" srcOrd="0" destOrd="0" presId="urn:microsoft.com/office/officeart/2005/8/layout/hList1"/>
    <dgm:cxn modelId="{BE1111B0-BFE7-4F2C-A3C3-7583A77A9E3A}" type="presParOf" srcId="{DBD18AE2-90B0-4266-A6A9-85886103FFC3}" destId="{21128288-DB21-4567-814A-FD43921EC1E1}" srcOrd="1" destOrd="0" presId="urn:microsoft.com/office/officeart/2005/8/layout/hList1"/>
    <dgm:cxn modelId="{41375B2F-971A-415B-B955-917EB96F8689}" type="presParOf" srcId="{68443B14-8357-4598-A157-1E0AB8D42E4B}" destId="{D67C0570-B9C4-4D36-9846-35EC8231A6E9}" srcOrd="1" destOrd="0" presId="urn:microsoft.com/office/officeart/2005/8/layout/hList1"/>
    <dgm:cxn modelId="{6419437C-16B6-4DD5-8327-B6501142B4F2}" type="presParOf" srcId="{68443B14-8357-4598-A157-1E0AB8D42E4B}" destId="{A4305E52-10CA-4AF7-8F06-0BC9C2DFE9E6}" srcOrd="2" destOrd="0" presId="urn:microsoft.com/office/officeart/2005/8/layout/hList1"/>
    <dgm:cxn modelId="{F55128FA-9505-4834-84FF-48637AE0834F}" type="presParOf" srcId="{A4305E52-10CA-4AF7-8F06-0BC9C2DFE9E6}" destId="{BEEAC373-8D24-46A1-8F25-48D9280E0B30}" srcOrd="0" destOrd="0" presId="urn:microsoft.com/office/officeart/2005/8/layout/hList1"/>
    <dgm:cxn modelId="{CEE5D93E-200E-44CD-A7DE-ECF4A7EAAF81}" type="presParOf" srcId="{A4305E52-10CA-4AF7-8F06-0BC9C2DFE9E6}" destId="{22DBAEEB-CD07-4F46-AE9E-D9F56E20E4A8}" srcOrd="1" destOrd="0" presId="urn:microsoft.com/office/officeart/2005/8/layout/hList1"/>
    <dgm:cxn modelId="{3A7F247B-1547-481A-A41C-3671872C8581}" type="presParOf" srcId="{68443B14-8357-4598-A157-1E0AB8D42E4B}" destId="{7D002366-4002-4686-95F9-1B2DEC553937}" srcOrd="3" destOrd="0" presId="urn:microsoft.com/office/officeart/2005/8/layout/hList1"/>
    <dgm:cxn modelId="{6B3BCD78-DE8A-41BF-AA3D-905A7682D091}" type="presParOf" srcId="{68443B14-8357-4598-A157-1E0AB8D42E4B}" destId="{9922BE7E-E6E2-40F5-AE17-BF96B325CA02}" srcOrd="4" destOrd="0" presId="urn:microsoft.com/office/officeart/2005/8/layout/hList1"/>
    <dgm:cxn modelId="{4DAED814-99AC-41A7-A290-AD041CD20DBA}" type="presParOf" srcId="{9922BE7E-E6E2-40F5-AE17-BF96B325CA02}" destId="{3A1F93BF-07F6-4D52-ADA9-8BB3478BC0A0}" srcOrd="0" destOrd="0" presId="urn:microsoft.com/office/officeart/2005/8/layout/hList1"/>
    <dgm:cxn modelId="{BE532965-F56B-47C9-B748-34E7832882D5}" type="presParOf" srcId="{9922BE7E-E6E2-40F5-AE17-BF96B325CA02}" destId="{69B3D3AF-F358-429C-9782-F1EF33A1BFA2}" srcOrd="1" destOrd="0" presId="urn:microsoft.com/office/officeart/2005/8/layout/hList1"/>
    <dgm:cxn modelId="{F41D1A68-6DBF-407E-9DC6-50F13588765E}" type="presParOf" srcId="{68443B14-8357-4598-A157-1E0AB8D42E4B}" destId="{6288EE29-EC8F-4166-A071-29C5DE3F9809}" srcOrd="5" destOrd="0" presId="urn:microsoft.com/office/officeart/2005/8/layout/hList1"/>
    <dgm:cxn modelId="{1310D27F-7CA6-4AF9-A292-D69FD8290B37}" type="presParOf" srcId="{68443B14-8357-4598-A157-1E0AB8D42E4B}" destId="{48ABACA0-D4E0-4B60-89F7-FA930515C84D}" srcOrd="6" destOrd="0" presId="urn:microsoft.com/office/officeart/2005/8/layout/hList1"/>
    <dgm:cxn modelId="{D62BF921-7C34-440D-B66C-D62ED0B4D486}" type="presParOf" srcId="{48ABACA0-D4E0-4B60-89F7-FA930515C84D}" destId="{75606C84-D441-41D7-A330-CE5244395508}" srcOrd="0" destOrd="0" presId="urn:microsoft.com/office/officeart/2005/8/layout/hList1"/>
    <dgm:cxn modelId="{D10D10BE-386F-4537-BF03-D69AAD739AD4}" type="presParOf" srcId="{48ABACA0-D4E0-4B60-89F7-FA930515C84D}" destId="{F5439521-8C9F-42F4-BB47-CBF88C9A562D}" srcOrd="1" destOrd="0" presId="urn:microsoft.com/office/officeart/2005/8/layout/hList1"/>
    <dgm:cxn modelId="{C77EA59D-9954-4655-93C9-A9257FC135F4}" type="presParOf" srcId="{68443B14-8357-4598-A157-1E0AB8D42E4B}" destId="{5C201B50-097C-4D67-A19C-2A1980159455}" srcOrd="7" destOrd="0" presId="urn:microsoft.com/office/officeart/2005/8/layout/hList1"/>
    <dgm:cxn modelId="{246DA1BE-3209-4747-9AA3-DF1F4A009DF3}" type="presParOf" srcId="{68443B14-8357-4598-A157-1E0AB8D42E4B}" destId="{55E52EFC-D787-46A2-A753-EED159CAE47D}" srcOrd="8" destOrd="0" presId="urn:microsoft.com/office/officeart/2005/8/layout/hList1"/>
    <dgm:cxn modelId="{41176255-D1FE-40A2-9A7C-6D0F085C43ED}" type="presParOf" srcId="{55E52EFC-D787-46A2-A753-EED159CAE47D}" destId="{184AE719-47DF-4D8D-97CB-2ECB9DE8A3CB}" srcOrd="0" destOrd="0" presId="urn:microsoft.com/office/officeart/2005/8/layout/hList1"/>
    <dgm:cxn modelId="{35C9FF1C-1B97-4F45-8DAC-E18D5C196A1C}" type="presParOf" srcId="{55E52EFC-D787-46A2-A753-EED159CAE47D}" destId="{C0508996-06C5-4E96-ACE1-6951E96BDCC9}" srcOrd="1" destOrd="0" presId="urn:microsoft.com/office/officeart/2005/8/layout/hList1"/>
    <dgm:cxn modelId="{D3F56130-7B4C-41B7-822C-87D7D3EDC4EF}" type="presParOf" srcId="{68443B14-8357-4598-A157-1E0AB8D42E4B}" destId="{2E2AC344-EEA9-4A04-9092-15A4FFE72E3F}" srcOrd="9" destOrd="0" presId="urn:microsoft.com/office/officeart/2005/8/layout/hList1"/>
    <dgm:cxn modelId="{36578B14-80D0-4424-9BAE-9BB0B2AEEA2D}" type="presParOf" srcId="{68443B14-8357-4598-A157-1E0AB8D42E4B}" destId="{819F734D-B7CF-4319-9F64-6231E46D27AB}" srcOrd="10" destOrd="0" presId="urn:microsoft.com/office/officeart/2005/8/layout/hList1"/>
    <dgm:cxn modelId="{0B183C2A-88CA-4559-91ED-7213ED9A022D}" type="presParOf" srcId="{819F734D-B7CF-4319-9F64-6231E46D27AB}" destId="{B2762319-A1FD-490B-89D0-718A61434EED}" srcOrd="0" destOrd="0" presId="urn:microsoft.com/office/officeart/2005/8/layout/hList1"/>
    <dgm:cxn modelId="{07603BA8-910D-4F74-87E1-060CA0773E48}" type="presParOf" srcId="{819F734D-B7CF-4319-9F64-6231E46D27AB}" destId="{4DAB2062-0521-4B53-8A97-213220A7F991}" srcOrd="1" destOrd="0" presId="urn:microsoft.com/office/officeart/2005/8/layout/hList1"/>
    <dgm:cxn modelId="{4FE96E4D-270B-4647-9E78-5E3C37B9ADBF}" type="presParOf" srcId="{68443B14-8357-4598-A157-1E0AB8D42E4B}" destId="{29506F24-874E-45E9-91DD-57D0F7E443E7}" srcOrd="11" destOrd="0" presId="urn:microsoft.com/office/officeart/2005/8/layout/hList1"/>
    <dgm:cxn modelId="{052D2AE5-2C43-4E92-8F89-A1EAD2876DCF}" type="presParOf" srcId="{68443B14-8357-4598-A157-1E0AB8D42E4B}" destId="{4C207B0C-D43A-4A45-A4D0-EB44BF4F25EB}" srcOrd="12" destOrd="0" presId="urn:microsoft.com/office/officeart/2005/8/layout/hList1"/>
    <dgm:cxn modelId="{31B90C69-A86B-40C9-9E87-A1CAA3A36E20}" type="presParOf" srcId="{4C207B0C-D43A-4A45-A4D0-EB44BF4F25EB}" destId="{6C65B53E-6BDE-4EEE-A70B-6395ABEF16C8}" srcOrd="0" destOrd="0" presId="urn:microsoft.com/office/officeart/2005/8/layout/hList1"/>
    <dgm:cxn modelId="{08D06FB1-5072-46F0-9DBB-035858116F97}" type="presParOf" srcId="{4C207B0C-D43A-4A45-A4D0-EB44BF4F25EB}" destId="{CBAA222E-6236-476E-A397-F41E5F0819F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1471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Do you have your:</a:t>
          </a:r>
        </a:p>
      </dsp:txBody>
      <dsp:txXfrm>
        <a:off x="32784" y="47495"/>
        <a:ext cx="10321263" cy="606012"/>
      </dsp:txXfrm>
    </dsp:sp>
    <dsp:sp modelId="{28C096D3-B5F3-4D00-AFDF-908FC9029D5F}">
      <dsp:nvSpPr>
        <dsp:cNvPr id="0" name=""/>
        <dsp:cNvSpPr/>
      </dsp:nvSpPr>
      <dsp:spPr>
        <a:xfrm>
          <a:off x="0" y="686291"/>
          <a:ext cx="10386831" cy="150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78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Pens?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Textbook/ workbook?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Devices?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Water?</a:t>
          </a:r>
        </a:p>
      </dsp:txBody>
      <dsp:txXfrm>
        <a:off x="0" y="686291"/>
        <a:ext cx="10386831" cy="1506960"/>
      </dsp:txXfrm>
    </dsp:sp>
    <dsp:sp modelId="{0D493520-50A0-4EE6-BEC2-DCC2534E4367}">
      <dsp:nvSpPr>
        <dsp:cNvPr id="0" name=""/>
        <dsp:cNvSpPr/>
      </dsp:nvSpPr>
      <dsp:spPr>
        <a:xfrm>
          <a:off x="0" y="219325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Put everything else in your locker now. </a:t>
          </a:r>
        </a:p>
      </dsp:txBody>
      <dsp:txXfrm>
        <a:off x="32784" y="2226035"/>
        <a:ext cx="10321263" cy="606012"/>
      </dsp:txXfrm>
    </dsp:sp>
    <dsp:sp modelId="{1C3F512B-3C0C-4B14-91A1-9AC3F1E9968C}">
      <dsp:nvSpPr>
        <dsp:cNvPr id="0" name=""/>
        <dsp:cNvSpPr/>
      </dsp:nvSpPr>
      <dsp:spPr>
        <a:xfrm>
          <a:off x="0" y="294547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When you are done, sit down and show me you are ready to learn! </a:t>
          </a:r>
        </a:p>
      </dsp:txBody>
      <dsp:txXfrm>
        <a:off x="32784" y="2978255"/>
        <a:ext cx="10321263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48231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I. Starter</a:t>
          </a:r>
        </a:p>
      </dsp:txBody>
      <dsp:txXfrm>
        <a:off x="5953" y="0"/>
        <a:ext cx="1724890" cy="48231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48231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II. Compréhension globale</a:t>
          </a:r>
        </a:p>
      </dsp:txBody>
      <dsp:txXfrm>
        <a:off x="1723485" y="0"/>
        <a:ext cx="1363154" cy="48231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48231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III. Compréhension détaillée</a:t>
          </a:r>
        </a:p>
      </dsp:txBody>
      <dsp:txXfrm>
        <a:off x="3199860" y="0"/>
        <a:ext cx="1363154" cy="48231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48231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IV. Vocabulaire</a:t>
          </a:r>
        </a:p>
      </dsp:txBody>
      <dsp:txXfrm>
        <a:off x="4676235" y="0"/>
        <a:ext cx="1363154" cy="48231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48231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V. Grammaire</a:t>
          </a:r>
        </a:p>
      </dsp:txBody>
      <dsp:txXfrm>
        <a:off x="6152610" y="0"/>
        <a:ext cx="1363154" cy="48231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48231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VI. Phonétique</a:t>
          </a:r>
        </a:p>
      </dsp:txBody>
      <dsp:txXfrm>
        <a:off x="7628985" y="0"/>
        <a:ext cx="1363154" cy="48231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48231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VII. Production</a:t>
          </a:r>
        </a:p>
      </dsp:txBody>
      <dsp:txXfrm>
        <a:off x="9105360" y="0"/>
        <a:ext cx="1363154" cy="48231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48231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/>
            <a:t>VIII. Activités en ligne</a:t>
          </a:r>
        </a:p>
      </dsp:txBody>
      <dsp:txXfrm>
        <a:off x="10581735" y="0"/>
        <a:ext cx="1363154" cy="4823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34A05-9917-4005-94F8-87DD3F741985}">
      <dsp:nvSpPr>
        <dsp:cNvPr id="0" name=""/>
        <dsp:cNvSpPr/>
      </dsp:nvSpPr>
      <dsp:spPr>
        <a:xfrm>
          <a:off x="0" y="0"/>
          <a:ext cx="2137500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noProof="0" dirty="0"/>
            <a:t>Communication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Présenter quelqu’un</a:t>
          </a:r>
        </a:p>
      </dsp:txBody>
      <dsp:txXfrm>
        <a:off x="0" y="1057910"/>
        <a:ext cx="2137500" cy="1057910"/>
      </dsp:txXfrm>
    </dsp:sp>
    <dsp:sp modelId="{58659876-9F73-4F70-83CB-16E4C9A112FC}">
      <dsp:nvSpPr>
        <dsp:cNvPr id="0" name=""/>
        <dsp:cNvSpPr/>
      </dsp:nvSpPr>
      <dsp:spPr>
        <a:xfrm>
          <a:off x="62839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859561-4C40-474F-B39B-EAFCBBA049A0}">
      <dsp:nvSpPr>
        <dsp:cNvPr id="0" name=""/>
        <dsp:cNvSpPr/>
      </dsp:nvSpPr>
      <dsp:spPr>
        <a:xfrm>
          <a:off x="2201625" y="0"/>
          <a:ext cx="2137500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Nombres de 0 à 20</a:t>
          </a:r>
        </a:p>
      </dsp:txBody>
      <dsp:txXfrm>
        <a:off x="2201625" y="1057910"/>
        <a:ext cx="2137500" cy="1057910"/>
      </dsp:txXfrm>
    </dsp:sp>
    <dsp:sp modelId="{279DFE09-28EE-48A2-B192-FFEC93ADF17D}">
      <dsp:nvSpPr>
        <dsp:cNvPr id="0" name=""/>
        <dsp:cNvSpPr/>
      </dsp:nvSpPr>
      <dsp:spPr>
        <a:xfrm>
          <a:off x="283001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4403250" y="0"/>
          <a:ext cx="2137500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rtlCol="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 noProof="0" dirty="0"/>
            <a:t>Grammaire</a:t>
          </a:r>
        </a:p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Le verbe « Être »</a:t>
          </a:r>
        </a:p>
      </dsp:txBody>
      <dsp:txXfrm>
        <a:off x="4403250" y="1057910"/>
        <a:ext cx="2137500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F2A5F0-7CD1-4123-B863-65900D7CC430}">
      <dsp:nvSpPr>
        <dsp:cNvPr id="0" name=""/>
        <dsp:cNvSpPr/>
      </dsp:nvSpPr>
      <dsp:spPr>
        <a:xfrm>
          <a:off x="6598697" y="0"/>
          <a:ext cx="2137500" cy="264477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Phonétique</a:t>
          </a:r>
          <a:endParaRPr lang="fr-FR" sz="1500" b="1" kern="1200" noProof="0" dirty="0"/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Liaisons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Conjugaison</a:t>
          </a:r>
        </a:p>
      </dsp:txBody>
      <dsp:txXfrm>
        <a:off x="6598697" y="1057910"/>
        <a:ext cx="2137500" cy="1057910"/>
      </dsp:txXfrm>
    </dsp:sp>
    <dsp:sp modelId="{AAA72936-24EE-441D-B947-9946DAB89182}">
      <dsp:nvSpPr>
        <dsp:cNvPr id="0" name=""/>
        <dsp:cNvSpPr/>
      </dsp:nvSpPr>
      <dsp:spPr>
        <a:xfrm>
          <a:off x="723326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8806500" y="0"/>
          <a:ext cx="2137500" cy="264477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Astérix et Obélix</a:t>
          </a:r>
        </a:p>
      </dsp:txBody>
      <dsp:txXfrm>
        <a:off x="8806500" y="1057910"/>
        <a:ext cx="2137500" cy="1057910"/>
      </dsp:txXfrm>
    </dsp:sp>
    <dsp:sp modelId="{6D76E5FF-7D2E-406A-B668-9F0EAFB414C8}">
      <dsp:nvSpPr>
        <dsp:cNvPr id="0" name=""/>
        <dsp:cNvSpPr/>
      </dsp:nvSpPr>
      <dsp:spPr>
        <a:xfrm>
          <a:off x="943489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6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248058"/>
          <a:ext cx="10128488" cy="39671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56027"/>
        </a:xfrm>
        <a:prstGeom prst="homePlat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I. Starter</a:t>
          </a:r>
        </a:p>
      </dsp:txBody>
      <dsp:txXfrm>
        <a:off x="5953" y="0"/>
        <a:ext cx="1756461" cy="356027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56027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II. Compréhension globale</a:t>
          </a:r>
        </a:p>
      </dsp:txBody>
      <dsp:txXfrm>
        <a:off x="1660342" y="0"/>
        <a:ext cx="1489441" cy="356027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III. Compréhension détaillée</a:t>
          </a:r>
        </a:p>
      </dsp:txBody>
      <dsp:txXfrm>
        <a:off x="3136717" y="0"/>
        <a:ext cx="1489441" cy="356027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IV. Vocabulaire</a:t>
          </a:r>
        </a:p>
      </dsp:txBody>
      <dsp:txXfrm>
        <a:off x="4613092" y="0"/>
        <a:ext cx="1489441" cy="356027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V. Grammaire</a:t>
          </a:r>
        </a:p>
      </dsp:txBody>
      <dsp:txXfrm>
        <a:off x="6089467" y="0"/>
        <a:ext cx="1489441" cy="356027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VI. Phonétique</a:t>
          </a:r>
        </a:p>
      </dsp:txBody>
      <dsp:txXfrm>
        <a:off x="7565842" y="0"/>
        <a:ext cx="1489441" cy="356027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VII. Production</a:t>
          </a:r>
        </a:p>
      </dsp:txBody>
      <dsp:txXfrm>
        <a:off x="9042217" y="0"/>
        <a:ext cx="1489441" cy="356027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560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VIII. Activités en ligne</a:t>
          </a:r>
        </a:p>
      </dsp:txBody>
      <dsp:txXfrm>
        <a:off x="10518592" y="0"/>
        <a:ext cx="1489441" cy="35602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48F2B-9530-46E8-8F58-2294ACB18B98}">
      <dsp:nvSpPr>
        <dsp:cNvPr id="0" name=""/>
        <dsp:cNvSpPr/>
      </dsp:nvSpPr>
      <dsp:spPr>
        <a:xfrm>
          <a:off x="15416" y="1171821"/>
          <a:ext cx="1395659" cy="5588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rtlCol="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noProof="0" dirty="0"/>
            <a:t>I</a:t>
          </a:r>
          <a:r>
            <a:rPr lang="fr-FR" sz="1400" kern="1200" noProof="0" dirty="0"/>
            <a:t>. </a:t>
          </a:r>
          <a:r>
            <a:rPr lang="fr-FR" sz="1400" b="1" kern="1200" noProof="0" dirty="0"/>
            <a:t>Starter</a:t>
          </a:r>
        </a:p>
      </dsp:txBody>
      <dsp:txXfrm>
        <a:off x="15416" y="1171821"/>
        <a:ext cx="1395659" cy="558809"/>
      </dsp:txXfrm>
    </dsp:sp>
    <dsp:sp modelId="{21128288-DB21-4567-814A-FD43921EC1E1}">
      <dsp:nvSpPr>
        <dsp:cNvPr id="0" name=""/>
        <dsp:cNvSpPr/>
      </dsp:nvSpPr>
      <dsp:spPr>
        <a:xfrm>
          <a:off x="15416" y="1730630"/>
          <a:ext cx="1395659" cy="16229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rtlCol="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Astérix et Obélix</a:t>
          </a:r>
        </a:p>
      </dsp:txBody>
      <dsp:txXfrm>
        <a:off x="15416" y="1730630"/>
        <a:ext cx="1395659" cy="1622981"/>
      </dsp:txXfrm>
    </dsp:sp>
    <dsp:sp modelId="{BEEAC373-8D24-46A1-8F25-48D9280E0B30}">
      <dsp:nvSpPr>
        <dsp:cNvPr id="0" name=""/>
        <dsp:cNvSpPr/>
      </dsp:nvSpPr>
      <dsp:spPr>
        <a:xfrm>
          <a:off x="1606467" y="1171821"/>
          <a:ext cx="1395659" cy="5588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rtlCol="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noProof="0" dirty="0"/>
            <a:t>II. Compréhension globale</a:t>
          </a:r>
        </a:p>
      </dsp:txBody>
      <dsp:txXfrm>
        <a:off x="1606467" y="1171821"/>
        <a:ext cx="1395659" cy="558809"/>
      </dsp:txXfrm>
    </dsp:sp>
    <dsp:sp modelId="{22DBAEEB-CD07-4F46-AE9E-D9F56E20E4A8}">
      <dsp:nvSpPr>
        <dsp:cNvPr id="0" name=""/>
        <dsp:cNvSpPr/>
      </dsp:nvSpPr>
      <dsp:spPr>
        <a:xfrm>
          <a:off x="1606467" y="1730630"/>
          <a:ext cx="1395659" cy="16229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rtlCol="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Situation de communication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Présenter ma bande de copains 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400" kern="1200" noProof="0" dirty="0"/>
        </a:p>
      </dsp:txBody>
      <dsp:txXfrm>
        <a:off x="1606467" y="1730630"/>
        <a:ext cx="1395659" cy="1622981"/>
      </dsp:txXfrm>
    </dsp:sp>
    <dsp:sp modelId="{3A1F93BF-07F6-4D52-ADA9-8BB3478BC0A0}">
      <dsp:nvSpPr>
        <dsp:cNvPr id="0" name=""/>
        <dsp:cNvSpPr/>
      </dsp:nvSpPr>
      <dsp:spPr>
        <a:xfrm>
          <a:off x="3197518" y="1171821"/>
          <a:ext cx="1395659" cy="5588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rtlCol="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noProof="0" dirty="0"/>
            <a:t>III. Compréhension détaillée</a:t>
          </a:r>
        </a:p>
      </dsp:txBody>
      <dsp:txXfrm>
        <a:off x="3197518" y="1171821"/>
        <a:ext cx="1395659" cy="558809"/>
      </dsp:txXfrm>
    </dsp:sp>
    <dsp:sp modelId="{69B3D3AF-F358-429C-9782-F1EF33A1BFA2}">
      <dsp:nvSpPr>
        <dsp:cNvPr id="0" name=""/>
        <dsp:cNvSpPr/>
      </dsp:nvSpPr>
      <dsp:spPr>
        <a:xfrm>
          <a:off x="3197518" y="1730630"/>
          <a:ext cx="1395659" cy="16229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rtlCol="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Recherche des phrases clés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Présenter quelqu’un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Décrire quelqu’un</a:t>
          </a:r>
        </a:p>
      </dsp:txBody>
      <dsp:txXfrm>
        <a:off x="3197518" y="1730630"/>
        <a:ext cx="1395659" cy="1622981"/>
      </dsp:txXfrm>
    </dsp:sp>
    <dsp:sp modelId="{75606C84-D441-41D7-A330-CE5244395508}">
      <dsp:nvSpPr>
        <dsp:cNvPr id="0" name=""/>
        <dsp:cNvSpPr/>
      </dsp:nvSpPr>
      <dsp:spPr>
        <a:xfrm>
          <a:off x="4788570" y="1171821"/>
          <a:ext cx="1395659" cy="5588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rtlCol="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noProof="0" dirty="0"/>
            <a:t>IV. Vocabulaire</a:t>
          </a:r>
        </a:p>
      </dsp:txBody>
      <dsp:txXfrm>
        <a:off x="4788570" y="1171821"/>
        <a:ext cx="1395659" cy="558809"/>
      </dsp:txXfrm>
    </dsp:sp>
    <dsp:sp modelId="{F5439521-8C9F-42F4-BB47-CBF88C9A562D}">
      <dsp:nvSpPr>
        <dsp:cNvPr id="0" name=""/>
        <dsp:cNvSpPr/>
      </dsp:nvSpPr>
      <dsp:spPr>
        <a:xfrm>
          <a:off x="4788570" y="1730630"/>
          <a:ext cx="1395659" cy="16229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rtlCol="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Nombres de 0 à 20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Caractère</a:t>
          </a:r>
        </a:p>
      </dsp:txBody>
      <dsp:txXfrm>
        <a:off x="4788570" y="1730630"/>
        <a:ext cx="1395659" cy="1622981"/>
      </dsp:txXfrm>
    </dsp:sp>
    <dsp:sp modelId="{184AE719-47DF-4D8D-97CB-2ECB9DE8A3CB}">
      <dsp:nvSpPr>
        <dsp:cNvPr id="0" name=""/>
        <dsp:cNvSpPr/>
      </dsp:nvSpPr>
      <dsp:spPr>
        <a:xfrm>
          <a:off x="6379621" y="1171821"/>
          <a:ext cx="1395659" cy="5588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rtlCol="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noProof="0" dirty="0"/>
            <a:t>V. Grammaire</a:t>
          </a:r>
        </a:p>
      </dsp:txBody>
      <dsp:txXfrm>
        <a:off x="6379621" y="1171821"/>
        <a:ext cx="1395659" cy="558809"/>
      </dsp:txXfrm>
    </dsp:sp>
    <dsp:sp modelId="{C0508996-06C5-4E96-ACE1-6951E96BDCC9}">
      <dsp:nvSpPr>
        <dsp:cNvPr id="0" name=""/>
        <dsp:cNvSpPr/>
      </dsp:nvSpPr>
      <dsp:spPr>
        <a:xfrm>
          <a:off x="6379621" y="1730630"/>
          <a:ext cx="1395659" cy="16229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rtlCol="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Verbe ÊTRE</a:t>
          </a:r>
        </a:p>
      </dsp:txBody>
      <dsp:txXfrm>
        <a:off x="6379621" y="1730630"/>
        <a:ext cx="1395659" cy="1622981"/>
      </dsp:txXfrm>
    </dsp:sp>
    <dsp:sp modelId="{B2762319-A1FD-490B-89D0-718A61434EED}">
      <dsp:nvSpPr>
        <dsp:cNvPr id="0" name=""/>
        <dsp:cNvSpPr/>
      </dsp:nvSpPr>
      <dsp:spPr>
        <a:xfrm>
          <a:off x="7970673" y="1171821"/>
          <a:ext cx="1395659" cy="5588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rtlCol="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noProof="0" dirty="0"/>
            <a:t>VI. Phonétique</a:t>
          </a:r>
        </a:p>
      </dsp:txBody>
      <dsp:txXfrm>
        <a:off x="7970673" y="1171821"/>
        <a:ext cx="1395659" cy="558809"/>
      </dsp:txXfrm>
    </dsp:sp>
    <dsp:sp modelId="{4DAB2062-0521-4B53-8A97-213220A7F991}">
      <dsp:nvSpPr>
        <dsp:cNvPr id="0" name=""/>
        <dsp:cNvSpPr/>
      </dsp:nvSpPr>
      <dsp:spPr>
        <a:xfrm>
          <a:off x="7970673" y="1730630"/>
          <a:ext cx="1395659" cy="16229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rtlCol="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Liaisons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Conjugaison</a:t>
          </a:r>
        </a:p>
      </dsp:txBody>
      <dsp:txXfrm>
        <a:off x="7970673" y="1730630"/>
        <a:ext cx="1395659" cy="1622981"/>
      </dsp:txXfrm>
    </dsp:sp>
    <dsp:sp modelId="{6C65B53E-6BDE-4EEE-A70B-6395ABEF16C8}">
      <dsp:nvSpPr>
        <dsp:cNvPr id="0" name=""/>
        <dsp:cNvSpPr/>
      </dsp:nvSpPr>
      <dsp:spPr>
        <a:xfrm>
          <a:off x="9561724" y="1171821"/>
          <a:ext cx="1395659" cy="5588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rtlCol="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noProof="0" dirty="0"/>
            <a:t>VII. Production</a:t>
          </a:r>
        </a:p>
      </dsp:txBody>
      <dsp:txXfrm>
        <a:off x="9561724" y="1171821"/>
        <a:ext cx="1395659" cy="558809"/>
      </dsp:txXfrm>
    </dsp:sp>
    <dsp:sp modelId="{CBAA222E-6236-476E-A397-F41E5F0819F9}">
      <dsp:nvSpPr>
        <dsp:cNvPr id="0" name=""/>
        <dsp:cNvSpPr/>
      </dsp:nvSpPr>
      <dsp:spPr>
        <a:xfrm>
          <a:off x="9561724" y="1730630"/>
          <a:ext cx="1395659" cy="16229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rtlCol="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Présenter ma bande de copains</a:t>
          </a:r>
        </a:p>
      </dsp:txBody>
      <dsp:txXfrm>
        <a:off x="9561724" y="1730630"/>
        <a:ext cx="1395659" cy="16229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E3E71E-06E0-4E46-9479-80E7F02976FD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354AB9-9771-498F-9DDE-097926203D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261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9DD693-D922-0235-F3C5-BA7FEEF888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58BD889-3DF4-FD21-9E2C-C8B271F4CD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934213-1E83-C493-D3E4-A1B390065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A626-A2F0-45C5-BDC9-CDFC3D9E25EE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1A87703-809B-A610-C0F6-FF80AF94C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68EAE65-719D-921D-4D31-114E08402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B248-0464-4D31-9DF6-BF8DB3214B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6719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1B885D-8082-4B81-EFF3-BF31322F1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780A6C7-AAB4-77B5-E775-4F25F07489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33FEF4-11CA-F9AC-433E-481274E57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A626-A2F0-45C5-BDC9-CDFC3D9E25EE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206CA6D-EDCE-FCE3-F137-359301354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DF1A3E-1C2E-B53C-8DA4-C17744768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B248-0464-4D31-9DF6-BF8DB3214B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2466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5B2AB9-F52B-99A7-C1DB-070CAF7046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02831C7-1ECE-49BD-09DC-9AF0F06EE3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C7DA1-EC83-345A-7405-AFB47F1E7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A626-A2F0-45C5-BDC9-CDFC3D9E25EE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46CD5D8-2773-8F22-A25F-08A7A12BA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B5C04D-909B-73AD-5B94-6D34DB979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B248-0464-4D31-9DF6-BF8DB3214B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3190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3/3/2023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03/03/2023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4C133-7736-C540-A145-700120466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9AB49-3550-4C35-7515-6C67C8890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F0B4C-BD52-F3E6-705D-0691932D7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597D-75EC-4056-98EA-323E2E9AD300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D80B8-EE06-A1F9-8B9D-9CA5657C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A8FC8-0A3E-C7B3-FBDE-28F478BFF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E0F0B-BFDE-4935-8CDE-0C4F9BE5347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06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6DD0F9-DE27-C83B-30DB-61D3F91BE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95524F-BCF7-E14B-3913-F3265DF97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A4665D5-4973-EBA3-4860-D04517C67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A626-A2F0-45C5-BDC9-CDFC3D9E25EE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435BE9-9C5D-A60E-C71D-AB45850AA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AAF9DA-6034-C648-50CD-F67B02A3B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B248-0464-4D31-9DF6-BF8DB3214B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83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C54727-D5F8-ADBB-6405-86E08C652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79AA58B-0CB6-C048-8BEA-BF17A9364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04CD5F3-DA94-6C4F-DBE0-E3B8AEA8E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A626-A2F0-45C5-BDC9-CDFC3D9E25EE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C4E901-906C-45DA-A0DC-579AB6ED2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5C7A337-40D5-DB23-9431-BFB3B7833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B248-0464-4D31-9DF6-BF8DB3214B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123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455718-6A18-12BE-4754-18F0E7B7E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6DB2CE-0CE9-8AC3-D984-3E49BBE942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8870318-6FC5-3F1F-0DD8-03AC730DFC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17DBA74-FE07-843A-2F7C-AF04686E8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A626-A2F0-45C5-BDC9-CDFC3D9E25EE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2F337FB-43B1-C7DD-5637-5C4690127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EBF6AB0-F72A-EFF8-99D1-CBA51F4E5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B248-0464-4D31-9DF6-BF8DB3214B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858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1685B0-1A89-A3B5-DEAD-F8CC3243A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6E46E84-4034-0BB9-A626-ABC2E0463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B7C567-CB7E-36BC-43A6-DD5F6281EF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8E1DF2F-CDEE-59A3-196F-FF16A33D02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B29B441-CABD-E4AE-44EE-0B29FDDA77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57EAB57-68E0-A0C6-79D3-337C79FF8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A626-A2F0-45C5-BDC9-CDFC3D9E25EE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265BBA4-3188-8613-2556-B2957D017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3383227-1B51-BC4D-E0B4-FA90324AA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B248-0464-4D31-9DF6-BF8DB3214B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6724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CF6D3F-9027-9B00-2F41-C0EC939D6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60C79A8-A687-3AC9-E42B-E5483E7F7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A626-A2F0-45C5-BDC9-CDFC3D9E25EE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C43113A-8458-E700-9835-C67E0F7CC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A5FFAD3-1797-C8DC-B086-C6BC1EA06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B248-0464-4D31-9DF6-BF8DB3214B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8158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A8F133F-D4BB-68B3-FB08-077996ABC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A626-A2F0-45C5-BDC9-CDFC3D9E25EE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A6DA7B5-E920-B998-E503-8803C2C25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005DE16-A1B1-5AFE-782B-EB667628A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B248-0464-4D31-9DF6-BF8DB3214B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8496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D7101F-8971-94AE-927F-B418718AA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2FD1224-FD30-4207-D804-91C18C847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AB3563C-9D36-3E7F-AF22-123578F701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A896334-8EEA-6DC7-24F2-1E8D4A5C2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A626-A2F0-45C5-BDC9-CDFC3D9E25EE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6B38230-C46E-1266-7E84-17DF4B627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A1C188C-382E-8ABC-7142-4CC67CE6B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B248-0464-4D31-9DF6-BF8DB3214B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922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48E734-6C6F-5115-4285-A3C37CAF1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868740C-B77E-BC2D-F1C7-D947D4C2E2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6B92CE0-3D36-D229-2644-602303DC10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F7C6A49-AF0A-9365-B5C4-2A74A3A5A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A626-A2F0-45C5-BDC9-CDFC3D9E25EE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6000859-4A13-BA4B-71D9-346FAE6FF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43262F9-7EFF-9BC2-9DDB-A15262343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9B248-0464-4D31-9DF6-BF8DB3214B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5451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687BB45-A8FC-5199-C2C1-A09CD5499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CD1F5C3-C99A-8093-F8FF-945CA6BB8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FDD4D5-2117-21B0-A736-F605EF9D57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0A626-A2F0-45C5-BDC9-CDFC3D9E25EE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799A94-DE5F-9D12-E360-1F50B715A3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F96312E-6339-DC1A-4353-5861D5BC6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29B248-0464-4D31-9DF6-BF8DB3214B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214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2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3/3/2023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03/03/2023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1E0C4C-1FDA-13CC-67F5-C8A8037FC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8B524-8144-59BC-EB6B-D78A17CB2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22FECA-FEE6-185A-1122-86C155E4C8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2597D-75EC-4056-98EA-323E2E9AD300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DD3C3-7EE8-975A-3AFA-3467D9F16E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72B06-CBB1-8901-F5AE-3597A164B3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E0F0B-BFDE-4935-8CDE-0C4F9BE5347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514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microsoft.com/office/2007/relationships/media" Target="../media/media7.mp3"/><Relationship Id="rId18" Type="http://schemas.openxmlformats.org/officeDocument/2006/relationships/image" Target="../media/image19.jpeg"/><Relationship Id="rId3" Type="http://schemas.microsoft.com/office/2007/relationships/media" Target="../media/media2.mp3"/><Relationship Id="rId21" Type="http://schemas.openxmlformats.org/officeDocument/2006/relationships/diagramData" Target="../diagrams/data14.xml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openxmlformats.org/officeDocument/2006/relationships/slideLayout" Target="../slideLayouts/slideLayout2.xml"/><Relationship Id="rId25" Type="http://schemas.microsoft.com/office/2007/relationships/diagramDrawing" Target="../diagrams/drawing14.xml"/><Relationship Id="rId2" Type="http://schemas.openxmlformats.org/officeDocument/2006/relationships/audio" Target="../media/media1.mp3"/><Relationship Id="rId16" Type="http://schemas.openxmlformats.org/officeDocument/2006/relationships/audio" Target="../media/media8.mp3"/><Relationship Id="rId20" Type="http://schemas.openxmlformats.org/officeDocument/2006/relationships/image" Target="../media/image21.png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24" Type="http://schemas.openxmlformats.org/officeDocument/2006/relationships/diagramColors" Target="../diagrams/colors14.xml"/><Relationship Id="rId5" Type="http://schemas.microsoft.com/office/2007/relationships/media" Target="../media/media3.mp3"/><Relationship Id="rId15" Type="http://schemas.microsoft.com/office/2007/relationships/media" Target="../media/media8.mp3"/><Relationship Id="rId23" Type="http://schemas.openxmlformats.org/officeDocument/2006/relationships/diagramQuickStyle" Target="../diagrams/quickStyle14.xml"/><Relationship Id="rId10" Type="http://schemas.openxmlformats.org/officeDocument/2006/relationships/audio" Target="../media/media5.mp3"/><Relationship Id="rId19" Type="http://schemas.openxmlformats.org/officeDocument/2006/relationships/image" Target="../media/image20.gif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Relationship Id="rId22" Type="http://schemas.openxmlformats.org/officeDocument/2006/relationships/diagramLayout" Target="../diagrams/layout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5.xml"/><Relationship Id="rId3" Type="http://schemas.openxmlformats.org/officeDocument/2006/relationships/image" Target="../media/image22.png"/><Relationship Id="rId7" Type="http://schemas.openxmlformats.org/officeDocument/2006/relationships/diagramQuickStyle" Target="../diagrams/quickStyle15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12.xml"/><Relationship Id="rId6" Type="http://schemas.openxmlformats.org/officeDocument/2006/relationships/diagramLayout" Target="../diagrams/layout15.xml"/><Relationship Id="rId5" Type="http://schemas.openxmlformats.org/officeDocument/2006/relationships/diagramData" Target="../diagrams/data15.xml"/><Relationship Id="rId10" Type="http://schemas.openxmlformats.org/officeDocument/2006/relationships/image" Target="../media/image24.png"/><Relationship Id="rId4" Type="http://schemas.openxmlformats.org/officeDocument/2006/relationships/image" Target="../media/image23.gif"/><Relationship Id="rId9" Type="http://schemas.microsoft.com/office/2007/relationships/diagramDrawing" Target="../diagrams/drawing15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hyperlink" Target="https://play.kahoot.it/v2/?quizId=59ffe2cc-2590-48c7-9cf0-10b3aea448ff" TargetMode="External"/><Relationship Id="rId7" Type="http://schemas.openxmlformats.org/officeDocument/2006/relationships/diagramColors" Target="../diagrams/colors16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6.xml"/><Relationship Id="rId5" Type="http://schemas.openxmlformats.org/officeDocument/2006/relationships/diagramLayout" Target="../diagrams/layout16.xml"/><Relationship Id="rId4" Type="http://schemas.openxmlformats.org/officeDocument/2006/relationships/diagramData" Target="../diagrams/data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hyperlink" Target="https://play.kahoot.it/v2/?quizId=b66a3fff-7153-4033-ba93-27a467ad6d1a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8.xml"/><Relationship Id="rId3" Type="http://schemas.openxmlformats.org/officeDocument/2006/relationships/image" Target="../media/image26.jpeg"/><Relationship Id="rId7" Type="http://schemas.openxmlformats.org/officeDocument/2006/relationships/diagramLayout" Target="../diagrams/layout18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nNcdkuqGWo?feature=oembed" TargetMode="External"/><Relationship Id="rId6" Type="http://schemas.openxmlformats.org/officeDocument/2006/relationships/diagramData" Target="../diagrams/data18.xml"/><Relationship Id="rId5" Type="http://schemas.openxmlformats.org/officeDocument/2006/relationships/image" Target="../media/image27.jpeg"/><Relationship Id="rId10" Type="http://schemas.microsoft.com/office/2007/relationships/diagramDrawing" Target="../diagrams/drawing18.xml"/><Relationship Id="rId4" Type="http://schemas.openxmlformats.org/officeDocument/2006/relationships/image" Target="../media/image20.gif"/><Relationship Id="rId9" Type="http://schemas.openxmlformats.org/officeDocument/2006/relationships/diagramColors" Target="../diagrams/colors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0.xml"/><Relationship Id="rId3" Type="http://schemas.openxmlformats.org/officeDocument/2006/relationships/image" Target="../media/image22.png"/><Relationship Id="rId7" Type="http://schemas.openxmlformats.org/officeDocument/2006/relationships/diagramQuickStyle" Target="../diagrams/quickStyle20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0.xml"/><Relationship Id="rId5" Type="http://schemas.openxmlformats.org/officeDocument/2006/relationships/diagramData" Target="../diagrams/data20.xml"/><Relationship Id="rId10" Type="http://schemas.openxmlformats.org/officeDocument/2006/relationships/image" Target="../media/image24.png"/><Relationship Id="rId4" Type="http://schemas.openxmlformats.org/officeDocument/2006/relationships/image" Target="../media/image23.gif"/><Relationship Id="rId9" Type="http://schemas.microsoft.com/office/2007/relationships/diagramDrawing" Target="../diagrams/drawing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2.xml"/><Relationship Id="rId3" Type="http://schemas.openxmlformats.org/officeDocument/2006/relationships/slideLayout" Target="../slideLayouts/slideLayout2.xml"/><Relationship Id="rId7" Type="http://schemas.openxmlformats.org/officeDocument/2006/relationships/diagramData" Target="../diagrams/data2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hyperlink" Target="https://play.kahoot.it/v2/?quizId=a4ff264e-70be-4782-bfa0-910a620b5fb8" TargetMode="External"/><Relationship Id="rId11" Type="http://schemas.microsoft.com/office/2007/relationships/diagramDrawing" Target="../diagrams/drawing22.xml"/><Relationship Id="rId5" Type="http://schemas.openxmlformats.org/officeDocument/2006/relationships/image" Target="../media/image21.png"/><Relationship Id="rId10" Type="http://schemas.openxmlformats.org/officeDocument/2006/relationships/diagramColors" Target="../diagrams/colors22.xml"/><Relationship Id="rId4" Type="http://schemas.openxmlformats.org/officeDocument/2006/relationships/image" Target="../media/image20.gif"/><Relationship Id="rId9" Type="http://schemas.openxmlformats.org/officeDocument/2006/relationships/diagramQuickStyle" Target="../diagrams/quickStyle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3.xml"/><Relationship Id="rId3" Type="http://schemas.openxmlformats.org/officeDocument/2006/relationships/image" Target="../media/image31.jpeg"/><Relationship Id="rId7" Type="http://schemas.openxmlformats.org/officeDocument/2006/relationships/diagramQuickStyle" Target="../diagrams/quickStyle23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3.xml"/><Relationship Id="rId5" Type="http://schemas.openxmlformats.org/officeDocument/2006/relationships/diagramData" Target="../diagrams/data23.xml"/><Relationship Id="rId4" Type="http://schemas.openxmlformats.org/officeDocument/2006/relationships/image" Target="../media/image20.gif"/><Relationship Id="rId9" Type="http://schemas.microsoft.com/office/2007/relationships/diagramDrawing" Target="../diagrams/drawing2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4.xml"/><Relationship Id="rId3" Type="http://schemas.openxmlformats.org/officeDocument/2006/relationships/image" Target="../media/image22.png"/><Relationship Id="rId7" Type="http://schemas.openxmlformats.org/officeDocument/2006/relationships/diagramQuickStyle" Target="../diagrams/quickStyle24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4.xml"/><Relationship Id="rId5" Type="http://schemas.openxmlformats.org/officeDocument/2006/relationships/diagramData" Target="../diagrams/data24.xml"/><Relationship Id="rId10" Type="http://schemas.openxmlformats.org/officeDocument/2006/relationships/image" Target="../media/image24.png"/><Relationship Id="rId4" Type="http://schemas.openxmlformats.org/officeDocument/2006/relationships/image" Target="../media/image23.gif"/><Relationship Id="rId9" Type="http://schemas.microsoft.com/office/2007/relationships/diagramDrawing" Target="../diagrams/drawing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7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7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diagramData" Target="../diagrams/data27.xml"/><Relationship Id="rId5" Type="http://schemas.openxmlformats.org/officeDocument/2006/relationships/image" Target="../media/image21.png"/><Relationship Id="rId10" Type="http://schemas.microsoft.com/office/2007/relationships/diagramDrawing" Target="../diagrams/drawing27.xml"/><Relationship Id="rId4" Type="http://schemas.openxmlformats.org/officeDocument/2006/relationships/image" Target="../media/image20.gif"/><Relationship Id="rId9" Type="http://schemas.openxmlformats.org/officeDocument/2006/relationships/diagramColors" Target="../diagrams/colors2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8.xml"/><Relationship Id="rId3" Type="http://schemas.openxmlformats.org/officeDocument/2006/relationships/image" Target="../media/image22.png"/><Relationship Id="rId7" Type="http://schemas.openxmlformats.org/officeDocument/2006/relationships/diagramQuickStyle" Target="../diagrams/quickStyle28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8.xml"/><Relationship Id="rId5" Type="http://schemas.openxmlformats.org/officeDocument/2006/relationships/diagramData" Target="../diagrams/data28.xml"/><Relationship Id="rId10" Type="http://schemas.openxmlformats.org/officeDocument/2006/relationships/image" Target="../media/image24.png"/><Relationship Id="rId4" Type="http://schemas.openxmlformats.org/officeDocument/2006/relationships/image" Target="../media/image23.gif"/><Relationship Id="rId9" Type="http://schemas.microsoft.com/office/2007/relationships/diagramDrawing" Target="../diagrams/drawing2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9.xml"/><Relationship Id="rId3" Type="http://schemas.openxmlformats.org/officeDocument/2006/relationships/image" Target="../media/image34.png"/><Relationship Id="rId7" Type="http://schemas.openxmlformats.org/officeDocument/2006/relationships/diagramQuickStyle" Target="../diagrams/quickStyle2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9.xml"/><Relationship Id="rId11" Type="http://schemas.openxmlformats.org/officeDocument/2006/relationships/image" Target="../media/image37.gif"/><Relationship Id="rId5" Type="http://schemas.openxmlformats.org/officeDocument/2006/relationships/diagramData" Target="../diagrams/data29.xml"/><Relationship Id="rId10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microsoft.com/office/2007/relationships/diagramDrawing" Target="../diagrams/drawing29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oBI837NxbI?feature=oembed" TargetMode="Externa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ordwall.net/play/21169/450/780" TargetMode="External"/><Relationship Id="rId13" Type="http://schemas.openxmlformats.org/officeDocument/2006/relationships/diagramLayout" Target="../diagrams/layout30.xml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12" Type="http://schemas.openxmlformats.org/officeDocument/2006/relationships/diagramData" Target="../diagrams/data30.xml"/><Relationship Id="rId2" Type="http://schemas.openxmlformats.org/officeDocument/2006/relationships/hyperlink" Target="https://wordwall.net/play/21168/897/699" TargetMode="External"/><Relationship Id="rId16" Type="http://schemas.microsoft.com/office/2007/relationships/diagramDrawing" Target="../diagrams/drawing3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ordwall.net/play/21169/101/588" TargetMode="External"/><Relationship Id="rId11" Type="http://schemas.openxmlformats.org/officeDocument/2006/relationships/image" Target="../media/image42.png"/><Relationship Id="rId5" Type="http://schemas.openxmlformats.org/officeDocument/2006/relationships/image" Target="../media/image39.png"/><Relationship Id="rId15" Type="http://schemas.openxmlformats.org/officeDocument/2006/relationships/diagramColors" Target="../diagrams/colors30.xml"/><Relationship Id="rId10" Type="http://schemas.openxmlformats.org/officeDocument/2006/relationships/hyperlink" Target="https://wordwall.net/play/21169/746/188" TargetMode="External"/><Relationship Id="rId4" Type="http://schemas.openxmlformats.org/officeDocument/2006/relationships/hyperlink" Target="https://wordwall.net/play/21169/360/607" TargetMode="External"/><Relationship Id="rId9" Type="http://schemas.openxmlformats.org/officeDocument/2006/relationships/image" Target="../media/image41.png"/><Relationship Id="rId14" Type="http://schemas.openxmlformats.org/officeDocument/2006/relationships/diagramQuickStyle" Target="../diagrams/quickStyle3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sv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hyperlink" Target="http://baoyenbai.com.vn/16/176716/bo_truyen_tranh_noi_tieng_the_gioi_nhung_cuoc_phieu_luu_cua_asterix_ra_mat_doc_gia_viet_nam.aspx" TargetMode="External"/><Relationship Id="rId7" Type="http://schemas.openxmlformats.org/officeDocument/2006/relationships/diagramColors" Target="../diagrams/colors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9.png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10.png"/><Relationship Id="rId9" Type="http://schemas.microsoft.com/office/2007/relationships/diagramDrawing" Target="../diagrams/drawin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diagramQuickStyle" Target="../diagrams/quickStyle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diagramLayout" Target="../diagrams/layout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7.xml"/><Relationship Id="rId11" Type="http://schemas.openxmlformats.org/officeDocument/2006/relationships/diagramData" Target="../diagrams/data8.xml"/><Relationship Id="rId5" Type="http://schemas.openxmlformats.org/officeDocument/2006/relationships/diagramQuickStyle" Target="../diagrams/quickStyle7.xml"/><Relationship Id="rId15" Type="http://schemas.microsoft.com/office/2007/relationships/diagramDrawing" Target="../diagrams/drawing8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7.xml"/><Relationship Id="rId9" Type="http://schemas.openxmlformats.org/officeDocument/2006/relationships/image" Target="../media/image18.jpg"/><Relationship Id="rId14" Type="http://schemas.openxmlformats.org/officeDocument/2006/relationships/diagramColors" Target="../diagrams/colors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2919" y="258230"/>
            <a:ext cx="5154459" cy="240713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6598597" y="2046203"/>
            <a:ext cx="4476669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1116734" y="2693476"/>
          <a:ext cx="10386831" cy="363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333" y="141095"/>
            <a:ext cx="823972" cy="82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F744397-3971-AB06-4E06-0FE877956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87700"/>
            <a:ext cx="10506456" cy="78331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normAutofit/>
          </a:bodyPr>
          <a:lstStyle/>
          <a:p>
            <a:r>
              <a:rPr lang="fr-FR"/>
              <a:t>III. Compréhension détaillée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6502C3B1-A334-C462-65EE-60993DE355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2432037"/>
              </p:ext>
            </p:extLst>
          </p:nvPr>
        </p:nvGraphicFramePr>
        <p:xfrm>
          <a:off x="838200" y="2189248"/>
          <a:ext cx="10515601" cy="3130575"/>
        </p:xfrm>
        <a:graphic>
          <a:graphicData uri="http://schemas.openxmlformats.org/drawingml/2006/table">
            <a:tbl>
              <a:tblPr firstRow="1" firstCol="1" bandRow="1"/>
              <a:tblGrid>
                <a:gridCol w="5105400">
                  <a:extLst>
                    <a:ext uri="{9D8B030D-6E8A-4147-A177-3AD203B41FA5}">
                      <a16:colId xmlns:a16="http://schemas.microsoft.com/office/drawing/2014/main" val="3380412912"/>
                    </a:ext>
                  </a:extLst>
                </a:gridCol>
                <a:gridCol w="5410201">
                  <a:extLst>
                    <a:ext uri="{9D8B030D-6E8A-4147-A177-3AD203B41FA5}">
                      <a16:colId xmlns:a16="http://schemas.microsoft.com/office/drawing/2014/main" val="2890601342"/>
                    </a:ext>
                  </a:extLst>
                </a:gridCol>
              </a:tblGrid>
              <a:tr h="554717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Parler de ses amis</a:t>
                      </a:r>
                      <a:endParaRPr lang="fr-FR" sz="4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8905" marR="178905" marT="248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Présenter ses amis</a:t>
                      </a:r>
                      <a:endParaRPr lang="fr-FR" sz="4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8905" marR="178905" marT="248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989728"/>
                  </a:ext>
                </a:extLst>
              </a:tr>
              <a:tr h="1562623">
                <a:tc>
                  <a:txBody>
                    <a:bodyPr/>
                    <a:lstStyle/>
                    <a:p>
                      <a:pPr marL="457200" indent="-45720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 meilleur copain</a:t>
                      </a:r>
                    </a:p>
                    <a:p>
                      <a:pPr marL="457200" indent="-45720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 meilleure copine, Imane. 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8905" marR="178905" marT="248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Voici ma bande de copines</a:t>
                      </a:r>
                    </a:p>
                    <a:p>
                      <a:pPr marL="457200" indent="-45720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Voici Lise et Léa, elles sont jumelles.</a:t>
                      </a:r>
                    </a:p>
                  </a:txBody>
                  <a:tcPr marL="178905" marR="178905" marT="248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7344978"/>
                  </a:ext>
                </a:extLst>
              </a:tr>
              <a:tr h="1013235">
                <a:tc>
                  <a:txBody>
                    <a:bodyPr/>
                    <a:lstStyle/>
                    <a:p>
                      <a:pPr marL="457200" indent="-45720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est sympa</a:t>
                      </a:r>
                    </a:p>
                    <a:p>
                      <a:pPr marL="457200" indent="-45720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 êtes super</a:t>
                      </a:r>
                      <a:endParaRPr lang="fr-FR" sz="4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8905" marR="178905" marT="248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 vous présente Xavier</a:t>
                      </a:r>
                    </a:p>
                    <a:p>
                      <a:pPr marL="457200" marR="0" lvl="0" indent="-457200" algn="l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Voici ses deux copains : Loïc et Oscar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8905" marR="178905" marT="2484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7314973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6EBBD8DC-3E04-61F3-FF10-9E4F69F13D2D}"/>
              </a:ext>
            </a:extLst>
          </p:cNvPr>
          <p:cNvSpPr/>
          <p:nvPr/>
        </p:nvSpPr>
        <p:spPr>
          <a:xfrm>
            <a:off x="914400" y="2788276"/>
            <a:ext cx="4939048" cy="148107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323C2C-024D-8168-3560-051470E05833}"/>
              </a:ext>
            </a:extLst>
          </p:cNvPr>
          <p:cNvSpPr/>
          <p:nvPr/>
        </p:nvSpPr>
        <p:spPr>
          <a:xfrm>
            <a:off x="865953" y="4363992"/>
            <a:ext cx="4939048" cy="85950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B75110-982F-9D18-227D-FC59C6AA425A}"/>
              </a:ext>
            </a:extLst>
          </p:cNvPr>
          <p:cNvSpPr/>
          <p:nvPr/>
        </p:nvSpPr>
        <p:spPr>
          <a:xfrm>
            <a:off x="6091749" y="2788276"/>
            <a:ext cx="4939048" cy="85950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0C6D69-2B67-EF41-9BBE-0763B02A395B}"/>
              </a:ext>
            </a:extLst>
          </p:cNvPr>
          <p:cNvSpPr/>
          <p:nvPr/>
        </p:nvSpPr>
        <p:spPr>
          <a:xfrm>
            <a:off x="6109877" y="4363992"/>
            <a:ext cx="5101182" cy="85950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9A10FF48-F3B1-C52A-2561-610E2A7F55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2883671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5997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DA1EAF3-854C-F5D3-1158-A380E60099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463" b="4819"/>
          <a:stretch/>
        </p:blipFill>
        <p:spPr>
          <a:xfrm>
            <a:off x="887104" y="0"/>
            <a:ext cx="9949218" cy="6858000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444EF4C3-210E-936F-C4D9-30D8D338E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8107616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3864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2CCB8B0-4D81-A3BC-2DA4-39ADBE9BFA8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normAutofit/>
          </a:bodyPr>
          <a:lstStyle/>
          <a:p>
            <a:r>
              <a:rPr lang="fr-FR" dirty="0"/>
              <a:t>IV. Vocabulaire (1) : Le caractère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20DF5337-3534-2F33-C9ED-BA48C91C61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5597642"/>
              </p:ext>
            </p:extLst>
          </p:nvPr>
        </p:nvGraphicFramePr>
        <p:xfrm>
          <a:off x="1216024" y="1992380"/>
          <a:ext cx="4334769" cy="4461705"/>
        </p:xfrm>
        <a:graphic>
          <a:graphicData uri="http://schemas.openxmlformats.org/drawingml/2006/table">
            <a:tbl>
              <a:tblPr firstRow="1" firstCol="1" bandRow="1"/>
              <a:tblGrid>
                <a:gridCol w="4334769">
                  <a:extLst>
                    <a:ext uri="{9D8B030D-6E8A-4147-A177-3AD203B41FA5}">
                      <a16:colId xmlns:a16="http://schemas.microsoft.com/office/drawing/2014/main" val="2475257224"/>
                    </a:ext>
                  </a:extLst>
                </a:gridCol>
              </a:tblGrid>
              <a:tr h="676467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Parler de ses amis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888987"/>
                  </a:ext>
                </a:extLst>
              </a:tr>
              <a:tr h="1519428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 meilleur copain 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 meilleure copine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3387816"/>
                  </a:ext>
                </a:extLst>
              </a:tr>
              <a:tr h="67646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est sympa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3064402"/>
                  </a:ext>
                </a:extLst>
              </a:tr>
              <a:tr h="67646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 êtes super 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1771673"/>
                  </a:ext>
                </a:extLst>
              </a:tr>
              <a:tr h="67646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sng" strike="noStrike" dirty="0">
                          <a:effectLst/>
                          <a:latin typeface="Arial" panose="020B0604020202020204" pitchFamily="34" charset="0"/>
                        </a:rPr>
                        <a:t>Pour parler de mes amis :</a:t>
                      </a: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011985"/>
                  </a:ext>
                </a:extLst>
              </a:tr>
            </a:tbl>
          </a:graphicData>
        </a:graphic>
      </p:graphicFrame>
      <p:graphicFrame>
        <p:nvGraphicFramePr>
          <p:cNvPr id="5" name="Espace réservé du contenu 3">
            <a:extLst>
              <a:ext uri="{FF2B5EF4-FFF2-40B4-BE49-F238E27FC236}">
                <a16:creationId xmlns:a16="http://schemas.microsoft.com/office/drawing/2014/main" id="{91BACF57-D218-5388-9B94-FC20774D45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6665071"/>
              </p:ext>
            </p:extLst>
          </p:nvPr>
        </p:nvGraphicFramePr>
        <p:xfrm>
          <a:off x="6783991" y="1992380"/>
          <a:ext cx="4533553" cy="4461705"/>
        </p:xfrm>
        <a:graphic>
          <a:graphicData uri="http://schemas.openxmlformats.org/drawingml/2006/table">
            <a:tbl>
              <a:tblPr firstRow="1" firstCol="1" bandRow="1"/>
              <a:tblGrid>
                <a:gridCol w="4533553">
                  <a:extLst>
                    <a:ext uri="{9D8B030D-6E8A-4147-A177-3AD203B41FA5}">
                      <a16:colId xmlns:a16="http://schemas.microsoft.com/office/drawing/2014/main" val="2475257224"/>
                    </a:ext>
                  </a:extLst>
                </a:gridCol>
              </a:tblGrid>
              <a:tr h="676467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Parler de ses amis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888987"/>
                  </a:ext>
                </a:extLst>
              </a:tr>
              <a:tr h="1519428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 meilleur copain 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 meilleure copine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3387816"/>
                  </a:ext>
                </a:extLst>
              </a:tr>
              <a:tr h="67646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</a:t>
                      </a: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400" b="0" i="0" u="none" strike="noStrike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</a:t>
                      </a: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400" b="0" i="0" u="none" strike="noStrike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sympa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3064402"/>
                  </a:ext>
                </a:extLst>
              </a:tr>
              <a:tr h="67646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highlight>
                            <a:srgbClr val="00FFFF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Vous</a:t>
                      </a: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400" b="0" i="0" u="none" strike="noStrike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êtes</a:t>
                      </a: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400" b="0" i="0" u="none" strike="noStrike" dirty="0"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super</a:t>
                      </a:r>
                      <a:r>
                        <a:rPr lang="fr-FR" sz="2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fr-FR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1771673"/>
                  </a:ext>
                </a:extLst>
              </a:tr>
              <a:tr h="676467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0" i="0" u="sng" strike="noStrike" dirty="0">
                          <a:effectLst/>
                          <a:latin typeface="Arial" panose="020B0604020202020204" pitchFamily="34" charset="0"/>
                        </a:rPr>
                        <a:t>Pour parler de mes amis :</a:t>
                      </a:r>
                    </a:p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highlight>
                            <a:srgbClr val="00FFFF"/>
                          </a:highlight>
                          <a:latin typeface="Arial" panose="020B0604020202020204" pitchFamily="34" charset="0"/>
                        </a:rPr>
                        <a:t>Sujet</a:t>
                      </a:r>
                      <a:r>
                        <a:rPr lang="fr-FR" sz="2400" b="0" i="0" u="none" strike="noStrike" dirty="0"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fr-FR" sz="2400" b="0" i="0" u="none" strike="noStrike" dirty="0">
                          <a:effectLst/>
                          <a:highlight>
                            <a:srgbClr val="00FF00"/>
                          </a:highlight>
                          <a:latin typeface="Arial" panose="020B0604020202020204" pitchFamily="34" charset="0"/>
                        </a:rPr>
                        <a:t>verbe</a:t>
                      </a:r>
                      <a:r>
                        <a:rPr lang="fr-FR" sz="2400" b="0" i="0" u="none" strike="noStrike" dirty="0">
                          <a:effectLst/>
                          <a:latin typeface="Arial" panose="020B0604020202020204" pitchFamily="34" charset="0"/>
                        </a:rPr>
                        <a:t> + </a:t>
                      </a:r>
                      <a:r>
                        <a:rPr lang="fr-FR" sz="2400" b="0" i="0" u="none" strike="noStrike" dirty="0"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</a:rPr>
                        <a:t>adjectif</a:t>
                      </a:r>
                    </a:p>
                  </a:txBody>
                  <a:tcPr marL="205740" marR="205740" marT="285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011985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EF6E73C-6172-3B00-65D5-C541FB040F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8893348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154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A63F662-05A3-E691-DA99-787BC9E82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864680"/>
          </a:xfrm>
        </p:spPr>
        <p:txBody>
          <a:bodyPr anchor="b">
            <a:normAutofit/>
          </a:bodyPr>
          <a:lstStyle/>
          <a:p>
            <a:r>
              <a:rPr lang="fr-FR" sz="5400" dirty="0"/>
              <a:t>Le caractère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A399EA-8004-FA56-2156-BFBFEFCFD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5465064" cy="354787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t">
            <a:normAutofit lnSpcReduction="10000"/>
          </a:bodyPr>
          <a:lstStyle/>
          <a:p>
            <a:pPr marL="0" indent="0" algn="just">
              <a:buNone/>
            </a:pPr>
            <a:r>
              <a:rPr lang="fr-FR" sz="2400" dirty="0"/>
              <a:t>Et toi ? Comment s’appelle ton meilleur ami ou ta meilleure amie ? Elle est comment ? Utilise 3 adjectifs.</a:t>
            </a:r>
          </a:p>
          <a:p>
            <a:pPr algn="just"/>
            <a:endParaRPr lang="fr-FR" sz="2400" dirty="0"/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Mon meilleur ami s’appelle Arthur, il est timide, généreux et bavard.</a:t>
            </a:r>
          </a:p>
          <a:p>
            <a:pPr algn="just"/>
            <a:endParaRPr lang="fr-FR" sz="2400" dirty="0">
              <a:solidFill>
                <a:srgbClr val="00B0F0"/>
              </a:solidFill>
            </a:endParaRPr>
          </a:p>
          <a:p>
            <a:pPr algn="just"/>
            <a:r>
              <a:rPr lang="fr-FR" sz="2400" dirty="0">
                <a:solidFill>
                  <a:srgbClr val="00B0F0"/>
                </a:solidFill>
              </a:rPr>
              <a:t>Ma meilleure amie s’appelle Linda, elle est timide, généreuse et bavarde.</a:t>
            </a:r>
          </a:p>
        </p:txBody>
      </p:sp>
      <p:pic>
        <p:nvPicPr>
          <p:cNvPr id="4" name="Picture 15" descr="Le caractère, la personnalité interactive worksheet">
            <a:extLst>
              <a:ext uri="{FF2B5EF4-FFF2-40B4-BE49-F238E27FC236}">
                <a16:creationId xmlns:a16="http://schemas.microsoft.com/office/drawing/2014/main" id="{15E66ECB-2117-9F79-F39E-996308542B68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5" r="12233"/>
          <a:stretch/>
        </p:blipFill>
        <p:spPr bwMode="auto">
          <a:xfrm>
            <a:off x="6665118" y="410797"/>
            <a:ext cx="5061095" cy="6237967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D61AAB0B-6505-3AA1-323D-D5EE9E28A306}"/>
              </a:ext>
            </a:extLst>
          </p:cNvPr>
          <p:cNvCxnSpPr>
            <a:cxnSpLocks/>
          </p:cNvCxnSpPr>
          <p:nvPr/>
        </p:nvCxnSpPr>
        <p:spPr>
          <a:xfrm>
            <a:off x="8052027" y="1452094"/>
            <a:ext cx="2109404" cy="188999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D0FA5984-0002-0147-2531-FE29E0F779A4}"/>
              </a:ext>
            </a:extLst>
          </p:cNvPr>
          <p:cNvCxnSpPr>
            <a:cxnSpLocks/>
          </p:cNvCxnSpPr>
          <p:nvPr/>
        </p:nvCxnSpPr>
        <p:spPr>
          <a:xfrm>
            <a:off x="8123351" y="2131441"/>
            <a:ext cx="1980125" cy="32889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588A19B7-8D78-6875-7023-9E5A6F9C5151}"/>
              </a:ext>
            </a:extLst>
          </p:cNvPr>
          <p:cNvCxnSpPr>
            <a:cxnSpLocks/>
          </p:cNvCxnSpPr>
          <p:nvPr/>
        </p:nvCxnSpPr>
        <p:spPr>
          <a:xfrm>
            <a:off x="8178084" y="2714798"/>
            <a:ext cx="1925392" cy="322236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CDF4461A-AA60-4B33-4B91-450002C192C7}"/>
              </a:ext>
            </a:extLst>
          </p:cNvPr>
          <p:cNvCxnSpPr>
            <a:cxnSpLocks/>
          </p:cNvCxnSpPr>
          <p:nvPr/>
        </p:nvCxnSpPr>
        <p:spPr>
          <a:xfrm flipV="1">
            <a:off x="8216569" y="1397358"/>
            <a:ext cx="1941640" cy="196741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DCA3B648-7B37-A6F1-B4B7-8B685D66EAB0}"/>
              </a:ext>
            </a:extLst>
          </p:cNvPr>
          <p:cNvCxnSpPr>
            <a:cxnSpLocks/>
          </p:cNvCxnSpPr>
          <p:nvPr/>
        </p:nvCxnSpPr>
        <p:spPr>
          <a:xfrm flipV="1">
            <a:off x="8200620" y="2729665"/>
            <a:ext cx="1922174" cy="129177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15AF5B7B-103C-5809-F3EE-7E822F2ACEC5}"/>
              </a:ext>
            </a:extLst>
          </p:cNvPr>
          <p:cNvCxnSpPr>
            <a:cxnSpLocks/>
          </p:cNvCxnSpPr>
          <p:nvPr/>
        </p:nvCxnSpPr>
        <p:spPr>
          <a:xfrm flipV="1">
            <a:off x="8155548" y="4051595"/>
            <a:ext cx="1871557" cy="84640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DAF310E-3538-03D7-2841-034104A49DCA}"/>
              </a:ext>
            </a:extLst>
          </p:cNvPr>
          <p:cNvCxnSpPr>
            <a:cxnSpLocks/>
          </p:cNvCxnSpPr>
          <p:nvPr/>
        </p:nvCxnSpPr>
        <p:spPr>
          <a:xfrm flipV="1">
            <a:off x="8129087" y="2131441"/>
            <a:ext cx="2012874" cy="336658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4D825229-60F0-3515-7386-75058117CC7B}"/>
              </a:ext>
            </a:extLst>
          </p:cNvPr>
          <p:cNvCxnSpPr>
            <a:cxnSpLocks/>
          </p:cNvCxnSpPr>
          <p:nvPr/>
        </p:nvCxnSpPr>
        <p:spPr>
          <a:xfrm flipV="1">
            <a:off x="8236039" y="4730942"/>
            <a:ext cx="1905922" cy="160546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237B5FC4-DF41-BE26-ED91-ADDCDB468EE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84590" y="248991"/>
            <a:ext cx="1957588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mp3-output-ttsfree(dot)com - 2023-01-29T085741.753">
            <a:hlinkClick r:id="" action="ppaction://media"/>
            <a:extLst>
              <a:ext uri="{FF2B5EF4-FFF2-40B4-BE49-F238E27FC236}">
                <a16:creationId xmlns:a16="http://schemas.microsoft.com/office/drawing/2014/main" id="{28100824-1A59-818B-C549-C3E7E222C2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5003" y="1246548"/>
            <a:ext cx="304800" cy="304800"/>
          </a:xfrm>
          <a:prstGeom prst="rect">
            <a:avLst/>
          </a:prstGeom>
        </p:spPr>
      </p:pic>
      <p:pic>
        <p:nvPicPr>
          <p:cNvPr id="8" name="mp3-output-ttsfree(dot)com - 2023-01-29T085912.914">
            <a:hlinkClick r:id="" action="ppaction://media"/>
            <a:extLst>
              <a:ext uri="{FF2B5EF4-FFF2-40B4-BE49-F238E27FC236}">
                <a16:creationId xmlns:a16="http://schemas.microsoft.com/office/drawing/2014/main" id="{81EDD2B8-3E36-01A3-9513-61365E4DD64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5003" y="5784761"/>
            <a:ext cx="304800" cy="304800"/>
          </a:xfrm>
          <a:prstGeom prst="rect">
            <a:avLst/>
          </a:prstGeom>
        </p:spPr>
      </p:pic>
      <p:pic>
        <p:nvPicPr>
          <p:cNvPr id="12" name="mp3-output-ttsfree(dot)com - 2023-01-29T085903.325">
            <a:hlinkClick r:id="" action="ppaction://media"/>
            <a:extLst>
              <a:ext uri="{FF2B5EF4-FFF2-40B4-BE49-F238E27FC236}">
                <a16:creationId xmlns:a16="http://schemas.microsoft.com/office/drawing/2014/main" id="{D89B31BA-CD61-3037-3049-3F9A9963D30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43957" y="5193221"/>
            <a:ext cx="304800" cy="304800"/>
          </a:xfrm>
          <a:prstGeom prst="rect">
            <a:avLst/>
          </a:prstGeom>
        </p:spPr>
      </p:pic>
      <p:pic>
        <p:nvPicPr>
          <p:cNvPr id="14" name="mp3-output-ttsfree(dot)com - 2023-01-29T085850.825">
            <a:hlinkClick r:id="" action="ppaction://media"/>
            <a:extLst>
              <a:ext uri="{FF2B5EF4-FFF2-40B4-BE49-F238E27FC236}">
                <a16:creationId xmlns:a16="http://schemas.microsoft.com/office/drawing/2014/main" id="{1CB24FEC-574E-97A8-DFC9-777A034C46CD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32382" y="4426603"/>
            <a:ext cx="304800" cy="304800"/>
          </a:xfrm>
          <a:prstGeom prst="rect">
            <a:avLst/>
          </a:prstGeom>
        </p:spPr>
      </p:pic>
      <p:pic>
        <p:nvPicPr>
          <p:cNvPr id="16" name="mp3-output-ttsfree(dot)com - 2023-01-29T085838.609">
            <a:hlinkClick r:id="" action="ppaction://media"/>
            <a:extLst>
              <a:ext uri="{FF2B5EF4-FFF2-40B4-BE49-F238E27FC236}">
                <a16:creationId xmlns:a16="http://schemas.microsoft.com/office/drawing/2014/main" id="{219AA54A-FCCE-CFA1-062B-86BD2E54F92F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5003" y="3899195"/>
            <a:ext cx="304800" cy="304800"/>
          </a:xfrm>
          <a:prstGeom prst="rect">
            <a:avLst/>
          </a:prstGeom>
        </p:spPr>
      </p:pic>
      <p:pic>
        <p:nvPicPr>
          <p:cNvPr id="18" name="mp3-output-ttsfree(dot)com - 2023-01-29T085826.814">
            <a:hlinkClick r:id="" action="ppaction://media"/>
            <a:extLst>
              <a:ext uri="{FF2B5EF4-FFF2-40B4-BE49-F238E27FC236}">
                <a16:creationId xmlns:a16="http://schemas.microsoft.com/office/drawing/2014/main" id="{EDCC4839-6C64-6208-BE4E-E728F2EA53C5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16846" y="3212369"/>
            <a:ext cx="304800" cy="304800"/>
          </a:xfrm>
          <a:prstGeom prst="rect">
            <a:avLst/>
          </a:prstGeom>
        </p:spPr>
      </p:pic>
      <p:pic>
        <p:nvPicPr>
          <p:cNvPr id="20" name="mp3-output-ttsfree(dot)com - 2023-01-29T085815.398">
            <a:hlinkClick r:id="" action="ppaction://media"/>
            <a:extLst>
              <a:ext uri="{FF2B5EF4-FFF2-40B4-BE49-F238E27FC236}">
                <a16:creationId xmlns:a16="http://schemas.microsoft.com/office/drawing/2014/main" id="{60FECE43-45A2-6E46-6529-5465DB959F92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5003" y="2562398"/>
            <a:ext cx="304800" cy="304800"/>
          </a:xfrm>
          <a:prstGeom prst="rect">
            <a:avLst/>
          </a:prstGeom>
        </p:spPr>
      </p:pic>
      <p:pic>
        <p:nvPicPr>
          <p:cNvPr id="22" name="mp3-output-ttsfree(dot)com - 2023-01-29T085756.281">
            <a:hlinkClick r:id="" action="ppaction://media"/>
            <a:extLst>
              <a:ext uri="{FF2B5EF4-FFF2-40B4-BE49-F238E27FC236}">
                <a16:creationId xmlns:a16="http://schemas.microsoft.com/office/drawing/2014/main" id="{EA65F744-3DFB-03A2-413B-BDE41EA0D45B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526768" y="1906597"/>
            <a:ext cx="304800" cy="304800"/>
          </a:xfrm>
          <a:prstGeom prst="rect">
            <a:avLst/>
          </a:prstGeom>
        </p:spPr>
      </p:pic>
      <p:graphicFrame>
        <p:nvGraphicFramePr>
          <p:cNvPr id="27" name="Diagramme 26">
            <a:extLst>
              <a:ext uri="{FF2B5EF4-FFF2-40B4-BE49-F238E27FC236}">
                <a16:creationId xmlns:a16="http://schemas.microsoft.com/office/drawing/2014/main" id="{DF4D1A6C-73BF-9341-DA91-71902011BB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4981885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1" r:lo="rId22" r:qs="rId23" r:cs="rId24"/>
          </a:graphicData>
        </a:graphic>
      </p:graphicFrame>
    </p:spTree>
    <p:extLst>
      <p:ext uri="{BB962C8B-B14F-4D97-AF65-F5344CB8AC3E}">
        <p14:creationId xmlns:p14="http://schemas.microsoft.com/office/powerpoint/2010/main" val="136042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1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22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22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208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2" dur="222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211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2194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4" dur="193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C5332F28-E50C-0A0A-04BF-74281328D4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8343159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7A49464-0D35-3690-E404-27C265ACFD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12365" y="4807254"/>
            <a:ext cx="1610093" cy="161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661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ourglass">
            <a:extLst>
              <a:ext uri="{FF2B5EF4-FFF2-40B4-BE49-F238E27FC236}">
                <a16:creationId xmlns:a16="http://schemas.microsoft.com/office/drawing/2014/main" id="{6436C04F-FBC9-7415-A893-56496B41B6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9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FA4FE45-209B-7CC2-E89D-E48FFA163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fr-FR" sz="4000"/>
              <a:t>Kahoot time !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30FCC1-71A9-F05B-E6EC-3A28B32CF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Caractère </a:t>
            </a:r>
            <a:r>
              <a:rPr lang="fr-FR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https://play.kahoot.it/v2/?quizId=59ffe2cc-2590-48c7-9cf0-10b3aea448ff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2000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D4290870-9CD3-588D-5C33-8236E6F7F8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8343159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02219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BCFB976A-98E2-FE5F-DE2A-DB459C6F664F}"/>
              </a:ext>
            </a:extLst>
          </p:cNvPr>
          <p:cNvSpPr txBox="1">
            <a:spLocks/>
          </p:cNvSpPr>
          <p:nvPr/>
        </p:nvSpPr>
        <p:spPr>
          <a:xfrm>
            <a:off x="842771" y="681036"/>
            <a:ext cx="10506456" cy="7931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IV. Vocabulaire (2) : Les nombres de 0 à 20</a:t>
            </a:r>
          </a:p>
        </p:txBody>
      </p:sp>
      <p:sp>
        <p:nvSpPr>
          <p:cNvPr id="16" name="Espace réservé du contenu 15">
            <a:extLst>
              <a:ext uri="{FF2B5EF4-FFF2-40B4-BE49-F238E27FC236}">
                <a16:creationId xmlns:a16="http://schemas.microsoft.com/office/drawing/2014/main" id="{63A3DD71-5CCA-891B-4F28-C8899E4BF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nombres de 1 à 20 :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https://play.kahoot.it/v2/?quizId=b66a3fff-7153-4033-ba93-27a467ad6d1a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7727A651-DF30-C4FB-550E-ABD57E318C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8343159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74073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raphical user interface, table&#10;&#10;Description automatically generated">
            <a:extLst>
              <a:ext uri="{FF2B5EF4-FFF2-40B4-BE49-F238E27FC236}">
                <a16:creationId xmlns:a16="http://schemas.microsoft.com/office/drawing/2014/main" id="{A6B64113-6E9F-7B44-1975-8BC671E5AE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1509" y="1609486"/>
            <a:ext cx="8023888" cy="4653855"/>
          </a:xfrm>
          <a:prstGeom prst="rect">
            <a:avLst/>
          </a:prstGeom>
          <a:noFill/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0F5F754-BDEB-A54A-AF56-86E434563C18}"/>
              </a:ext>
            </a:extLst>
          </p:cNvPr>
          <p:cNvSpPr txBox="1"/>
          <p:nvPr/>
        </p:nvSpPr>
        <p:spPr>
          <a:xfrm>
            <a:off x="351770" y="1662063"/>
            <a:ext cx="33714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Nombres de 1 à 10 000</a:t>
            </a:r>
          </a:p>
        </p:txBody>
      </p:sp>
      <p:pic>
        <p:nvPicPr>
          <p:cNvPr id="12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1770" y="4803272"/>
            <a:ext cx="1769034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Média en ligne 3" title="Comment on dit #11 🎰 Les chiffres et les nombres : savoir compter en français">
            <a:hlinkClick r:id="" action="ppaction://media"/>
            <a:extLst>
              <a:ext uri="{FF2B5EF4-FFF2-40B4-BE49-F238E27FC236}">
                <a16:creationId xmlns:a16="http://schemas.microsoft.com/office/drawing/2014/main" id="{AE370D19-BE52-0984-7B49-816977CB6E8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51772" y="2125560"/>
            <a:ext cx="3371452" cy="1905000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BCFB976A-98E2-FE5F-DE2A-DB459C6F664F}"/>
              </a:ext>
            </a:extLst>
          </p:cNvPr>
          <p:cNvSpPr txBox="1">
            <a:spLocks/>
          </p:cNvSpPr>
          <p:nvPr/>
        </p:nvSpPr>
        <p:spPr>
          <a:xfrm>
            <a:off x="842771" y="459158"/>
            <a:ext cx="10506456" cy="10149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IV. Vocabulaire (2) : Les nombres de 0 à 20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55209A8-23F7-B5BD-C52C-CED66FA53065}"/>
              </a:ext>
            </a:extLst>
          </p:cNvPr>
          <p:cNvSpPr txBox="1"/>
          <p:nvPr/>
        </p:nvSpPr>
        <p:spPr>
          <a:xfrm>
            <a:off x="4071509" y="6263341"/>
            <a:ext cx="6098146" cy="374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b="1" u="sng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ATTN</a:t>
            </a:r>
            <a:r>
              <a:rPr lang="fr-FR" sz="1800" b="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: 81 = quatre-vingt </a:t>
            </a:r>
            <a:r>
              <a:rPr lang="fr-FR" sz="1800" b="1" strike="sngStrike" dirty="0">
                <a:solidFill>
                  <a:srgbClr val="FF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fr-FR" sz="1800" b="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un ; 91 = quatre-vingt </a:t>
            </a:r>
            <a:r>
              <a:rPr lang="fr-FR" sz="1800" b="1" strike="sngStrike" dirty="0">
                <a:solidFill>
                  <a:srgbClr val="FF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fr-FR" sz="1800" b="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onze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9A26F6F6-D763-5EB8-72D8-69A0D99C84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8343159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54601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F54C16F-0B80-5299-23BD-5387BE6B4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Exercice CA p.7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C29CDA1-69EF-F572-3726-0F8AF628E0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8600" y="1001289"/>
            <a:ext cx="7188199" cy="4852032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DD82B95-BA67-9D61-C5C7-1C016C7C88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8343159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26781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033B37C-49F4-D6E4-FE82-E911F67E5F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8343159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AA6AA9E4-A328-5C1C-B9FA-3323E346B62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12365" y="4807254"/>
            <a:ext cx="1610093" cy="161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491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8" name="Rectangle 1037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F113732-DAAD-75F6-AE52-60D7BC6C3E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2" y="639193"/>
            <a:ext cx="3571810" cy="3573516"/>
          </a:xfrm>
        </p:spPr>
        <p:txBody>
          <a:bodyPr>
            <a:normAutofit/>
          </a:bodyPr>
          <a:lstStyle/>
          <a:p>
            <a:pPr algn="l"/>
            <a:r>
              <a:rPr lang="fr-FR" sz="6600"/>
              <a:t>Ma bande de copains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AC31D74-435C-46E4-8388-69B886297E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2" y="4631161"/>
            <a:ext cx="3571810" cy="1559327"/>
          </a:xfrm>
        </p:spPr>
        <p:txBody>
          <a:bodyPr>
            <a:normAutofit/>
          </a:bodyPr>
          <a:lstStyle/>
          <a:p>
            <a:pPr algn="l"/>
            <a:r>
              <a:rPr lang="fr-FR"/>
              <a:t>Unité 1 – Leçon 2</a:t>
            </a:r>
          </a:p>
        </p:txBody>
      </p:sp>
      <p:sp>
        <p:nvSpPr>
          <p:cNvPr id="1040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7701CCE-BE9B-F9C2-0DDC-62BCDA2CA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3406" y="640080"/>
            <a:ext cx="6916396" cy="555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0969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90B004-CCF2-C72D-F746-A0A85DB23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Loto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33FB93-ACCB-521D-4B02-43D630580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Pick 6 </a:t>
            </a:r>
            <a:r>
              <a:rPr lang="fr-FR" dirty="0" err="1"/>
              <a:t>numbers</a:t>
            </a:r>
            <a:r>
              <a:rPr lang="fr-FR" dirty="0"/>
              <a:t> </a:t>
            </a:r>
            <a:r>
              <a:rPr lang="fr-FR" dirty="0" err="1"/>
              <a:t>between</a:t>
            </a:r>
            <a:r>
              <a:rPr lang="fr-FR" dirty="0"/>
              <a:t> 0 and 20  </a:t>
            </a:r>
            <a:r>
              <a:rPr lang="fr-FR" dirty="0" err="1"/>
              <a:t>only</a:t>
            </a:r>
            <a:r>
              <a:rPr lang="fr-FR" dirty="0"/>
              <a:t> and </a:t>
            </a:r>
            <a:r>
              <a:rPr lang="fr-FR" dirty="0" err="1"/>
              <a:t>win</a:t>
            </a:r>
            <a:r>
              <a:rPr lang="fr-FR" dirty="0"/>
              <a:t> the </a:t>
            </a:r>
            <a:r>
              <a:rPr lang="fr-FR" dirty="0" err="1"/>
              <a:t>lottery</a:t>
            </a:r>
            <a:r>
              <a:rPr lang="fr-FR" dirty="0"/>
              <a:t> ! 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8162DEAA-0635-13D5-0159-773652EA5C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8343159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74329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8B66958-4153-06C1-321E-C6E2D20D2B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fr-FR" dirty="0"/>
              <a:t>V. Grammaire : le verbe Être (to </a:t>
            </a:r>
            <a:r>
              <a:rPr lang="fr-FR" dirty="0" err="1"/>
              <a:t>be</a:t>
            </a:r>
            <a:r>
              <a:rPr lang="fr-FR" dirty="0"/>
              <a:t>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778F44B-59DE-CBCA-60F6-AC95DDDABD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8676942"/>
              </p:ext>
            </p:extLst>
          </p:nvPr>
        </p:nvGraphicFramePr>
        <p:xfrm>
          <a:off x="935036" y="2754770"/>
          <a:ext cx="10515601" cy="3772670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2263172">
                  <a:extLst>
                    <a:ext uri="{9D8B030D-6E8A-4147-A177-3AD203B41FA5}">
                      <a16:colId xmlns:a16="http://schemas.microsoft.com/office/drawing/2014/main" val="1993103371"/>
                    </a:ext>
                  </a:extLst>
                </a:gridCol>
                <a:gridCol w="2984390">
                  <a:extLst>
                    <a:ext uri="{9D8B030D-6E8A-4147-A177-3AD203B41FA5}">
                      <a16:colId xmlns:a16="http://schemas.microsoft.com/office/drawing/2014/main" val="2766679092"/>
                    </a:ext>
                  </a:extLst>
                </a:gridCol>
                <a:gridCol w="2185676">
                  <a:extLst>
                    <a:ext uri="{9D8B030D-6E8A-4147-A177-3AD203B41FA5}">
                      <a16:colId xmlns:a16="http://schemas.microsoft.com/office/drawing/2014/main" val="1007666362"/>
                    </a:ext>
                  </a:extLst>
                </a:gridCol>
                <a:gridCol w="3082363">
                  <a:extLst>
                    <a:ext uri="{9D8B030D-6E8A-4147-A177-3AD203B41FA5}">
                      <a16:colId xmlns:a16="http://schemas.microsoft.com/office/drawing/2014/main" val="2168353325"/>
                    </a:ext>
                  </a:extLst>
                </a:gridCol>
              </a:tblGrid>
              <a:tr h="89679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0" cap="all" spc="150" dirty="0">
                          <a:solidFill>
                            <a:schemeClr val="lt1"/>
                          </a:solidFill>
                          <a:effectLst/>
                        </a:rPr>
                        <a:t>Singulier</a:t>
                      </a:r>
                      <a:endParaRPr lang="fr-FR" sz="3600" b="0" cap="all" spc="15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35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0" cap="all" spc="150" dirty="0">
                          <a:solidFill>
                            <a:schemeClr val="lt1"/>
                          </a:solidFill>
                          <a:effectLst/>
                        </a:rPr>
                        <a:t>Pluriel</a:t>
                      </a:r>
                      <a:endParaRPr lang="fr-FR" sz="3600" b="0" cap="all" spc="15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35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527114"/>
                  </a:ext>
                </a:extLst>
              </a:tr>
              <a:tr h="800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Je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suis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Nous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sommes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0451489"/>
                  </a:ext>
                </a:extLst>
              </a:tr>
              <a:tr h="800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fr-FR" sz="2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es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Vous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êtes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101396"/>
                  </a:ext>
                </a:extLst>
              </a:tr>
              <a:tr h="8005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Il / elle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est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Ils / elles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sont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1594562"/>
                  </a:ext>
                </a:extLst>
              </a:tr>
            </a:tbl>
          </a:graphicData>
        </a:graphic>
      </p:graphicFrame>
      <p:pic>
        <p:nvPicPr>
          <p:cNvPr id="3" name="Picture 2" descr="Cat Kitty Sticker by 궁디팡팡 캣페스타">
            <a:extLst>
              <a:ext uri="{FF2B5EF4-FFF2-40B4-BE49-F238E27FC236}">
                <a16:creationId xmlns:a16="http://schemas.microsoft.com/office/drawing/2014/main" id="{B235ED2C-26E7-369B-8A4B-8CD23FB1AE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1142" y="4953000"/>
            <a:ext cx="161280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mp3-output-ttsfree(dot)com - 2023-01-29T090407.607">
            <a:hlinkClick r:id="" action="ppaction://media"/>
            <a:extLst>
              <a:ext uri="{FF2B5EF4-FFF2-40B4-BE49-F238E27FC236}">
                <a16:creationId xmlns:a16="http://schemas.microsoft.com/office/drawing/2014/main" id="{3E0E43EE-84F3-B03C-3F75-8ECEC6F25C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39838" y="2896401"/>
            <a:ext cx="905996" cy="90599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75A4F9F-F530-9D3A-D115-B9BCAF97DD2A}"/>
              </a:ext>
            </a:extLst>
          </p:cNvPr>
          <p:cNvSpPr txBox="1"/>
          <p:nvPr/>
        </p:nvSpPr>
        <p:spPr>
          <a:xfrm>
            <a:off x="841247" y="1843626"/>
            <a:ext cx="1060938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Être :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https://play.kahoot.it/v2/?quizId=a4ff264e-70be-4782-bfa0-910a620b5fb8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97E482B-14C1-C115-5F11-892A4A5A693A}"/>
              </a:ext>
            </a:extLst>
          </p:cNvPr>
          <p:cNvSpPr txBox="1"/>
          <p:nvPr/>
        </p:nvSpPr>
        <p:spPr>
          <a:xfrm>
            <a:off x="865953" y="2237347"/>
            <a:ext cx="10609389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many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can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recall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?</a:t>
            </a:r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EA10D49D-07E7-104E-BDF4-36F062498D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3663569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91466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F44C343-6558-F3C5-BB7E-36C8C16E15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512" b="52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839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DE8579-EC48-8CD7-9F0A-580970AFF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fr-FR" sz="4400" dirty="0">
                <a:solidFill>
                  <a:schemeClr val="bg1"/>
                </a:solidFill>
              </a:rPr>
              <a:t>Rappel : </a:t>
            </a:r>
            <a:r>
              <a:rPr lang="fr-FR" dirty="0">
                <a:solidFill>
                  <a:srgbClr val="FFFFFF"/>
                </a:solidFill>
              </a:rPr>
              <a:t>Les pronoms sujets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02CC5B-F0AF-521A-A765-009B4AB8B4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" t="18244" r="5393"/>
          <a:stretch/>
        </p:blipFill>
        <p:spPr bwMode="auto">
          <a:xfrm>
            <a:off x="321732" y="2455526"/>
            <a:ext cx="3582537" cy="399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Pronoms Sujets Teaching Resources | TPT">
            <a:extLst>
              <a:ext uri="{FF2B5EF4-FFF2-40B4-BE49-F238E27FC236}">
                <a16:creationId xmlns:a16="http://schemas.microsoft.com/office/drawing/2014/main" id="{3499A4F2-3117-1828-D498-25E970C66D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93" b="-2"/>
          <a:stretch/>
        </p:blipFill>
        <p:spPr bwMode="auto">
          <a:xfrm>
            <a:off x="3943050" y="2455526"/>
            <a:ext cx="3442803" cy="399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164BB02-C38A-EE8F-7017-D424FD6E8A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7973" y="763523"/>
            <a:ext cx="3511296" cy="533095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just"/>
            <a:r>
              <a:rPr lang="en-US" sz="2400" dirty="0">
                <a:solidFill>
                  <a:srgbClr val="FFFFFF"/>
                </a:solidFill>
              </a:rPr>
              <a:t>A pronoun replaces a noun in order to avoid repetition. </a:t>
            </a:r>
          </a:p>
          <a:p>
            <a:pPr marL="0" indent="0" algn="just">
              <a:buNone/>
            </a:pPr>
            <a:endParaRPr lang="en-US" sz="2400" dirty="0">
              <a:solidFill>
                <a:srgbClr val="FFFFFF"/>
              </a:solidFill>
            </a:endParaRPr>
          </a:p>
          <a:p>
            <a:pPr algn="just"/>
            <a:r>
              <a:rPr lang="en-US" sz="2400" dirty="0">
                <a:solidFill>
                  <a:srgbClr val="FFFFFF"/>
                </a:solidFill>
              </a:rPr>
              <a:t>In French, a subject pronoun is (almost) immediately followed by its verb. </a:t>
            </a:r>
          </a:p>
        </p:txBody>
      </p:sp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B130D05F-3F1A-7B75-82EE-D1ED8CB4FB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9091" y="5094514"/>
            <a:ext cx="1707456" cy="170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D91A0E73-52E2-36CA-11AA-B01860ADFE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9855550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0764704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C8D892EF-A32C-E97A-164A-2B2B2CA413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9855550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C1F3269-7037-7221-AF70-0CF2A756E2D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12365" y="4807254"/>
            <a:ext cx="1610093" cy="161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5277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5C8F1BF-D0E1-7510-0C93-A3C306F15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Exercice LE 6 P.17</a:t>
            </a:r>
          </a:p>
        </p:txBody>
      </p:sp>
      <p:pic>
        <p:nvPicPr>
          <p:cNvPr id="5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0168B1E9-F681-A876-2FA7-2232572C20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718575"/>
            <a:ext cx="10905066" cy="43075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7AB9398F-4F53-4162-EFBA-13F2AA616A71}"/>
              </a:ext>
            </a:extLst>
          </p:cNvPr>
          <p:cNvCxnSpPr/>
          <p:nvPr/>
        </p:nvCxnSpPr>
        <p:spPr>
          <a:xfrm>
            <a:off x="3614738" y="3278981"/>
            <a:ext cx="892968" cy="23360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081098A9-C47D-75AF-1B82-8AA949608485}"/>
              </a:ext>
            </a:extLst>
          </p:cNvPr>
          <p:cNvCxnSpPr/>
          <p:nvPr/>
        </p:nvCxnSpPr>
        <p:spPr>
          <a:xfrm>
            <a:off x="3599645" y="3844344"/>
            <a:ext cx="888642" cy="6053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AF886973-31D4-C14E-5A88-A0A9AC1E60DF}"/>
              </a:ext>
            </a:extLst>
          </p:cNvPr>
          <p:cNvCxnSpPr/>
          <p:nvPr/>
        </p:nvCxnSpPr>
        <p:spPr>
          <a:xfrm flipV="1">
            <a:off x="3614738" y="3882980"/>
            <a:ext cx="892968" cy="6310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1E4BED81-5496-7C49-8CF4-FA56BA005A66}"/>
              </a:ext>
            </a:extLst>
          </p:cNvPr>
          <p:cNvCxnSpPr/>
          <p:nvPr/>
        </p:nvCxnSpPr>
        <p:spPr>
          <a:xfrm>
            <a:off x="3528811" y="5080715"/>
            <a:ext cx="97889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585FFE69-7F31-3A00-E1D0-B4DC8A46AD02}"/>
              </a:ext>
            </a:extLst>
          </p:cNvPr>
          <p:cNvCxnSpPr/>
          <p:nvPr/>
        </p:nvCxnSpPr>
        <p:spPr>
          <a:xfrm flipV="1">
            <a:off x="3457977" y="3278981"/>
            <a:ext cx="1114023" cy="23360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6FB7481-6D39-9A41-BF1A-145B07F521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9855550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149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1">
            <a:extLst>
              <a:ext uri="{FF2B5EF4-FFF2-40B4-BE49-F238E27FC236}">
                <a16:creationId xmlns:a16="http://schemas.microsoft.com/office/drawing/2014/main" id="{FF9B822F-893E-44C8-963C-64F50ACEC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D28132B-886B-8753-32A1-E140BEC87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216"/>
            <a:ext cx="10515600" cy="1325563"/>
          </a:xfrm>
        </p:spPr>
        <p:txBody>
          <a:bodyPr>
            <a:normAutofit/>
          </a:bodyPr>
          <a:lstStyle/>
          <a:p>
            <a:r>
              <a:rPr lang="fr-FR">
                <a:solidFill>
                  <a:schemeClr val="bg1"/>
                </a:solidFill>
              </a:rPr>
              <a:t>Exercice LE 4 p.22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A538CF5-C731-5067-FFA8-D3E8BFC917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13" r="3" b="877"/>
          <a:stretch/>
        </p:blipFill>
        <p:spPr>
          <a:xfrm>
            <a:off x="841248" y="2516777"/>
            <a:ext cx="6236208" cy="3660185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A1CBB67-4FC1-A657-538B-660EDC8B5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848" y="2516777"/>
            <a:ext cx="3803904" cy="3660185"/>
          </a:xfrm>
        </p:spPr>
        <p:txBody>
          <a:bodyPr anchor="ctr">
            <a:normAutofit/>
          </a:bodyPr>
          <a:lstStyle/>
          <a:p>
            <a:r>
              <a:rPr lang="en-US" sz="2200" dirty="0"/>
              <a:t>Je </a:t>
            </a:r>
            <a:r>
              <a:rPr lang="en-US" sz="2200" dirty="0" err="1"/>
              <a:t>m’appelle</a:t>
            </a:r>
            <a:r>
              <a:rPr lang="en-US" sz="2200" dirty="0"/>
              <a:t> Xavier.</a:t>
            </a:r>
          </a:p>
          <a:p>
            <a:r>
              <a:rPr lang="en-US" sz="2200" dirty="0"/>
              <a:t>Tu es ma </a:t>
            </a:r>
            <a:r>
              <a:rPr lang="en-US" sz="2200" dirty="0" err="1"/>
              <a:t>copine</a:t>
            </a:r>
            <a:r>
              <a:rPr lang="en-US" sz="2200" dirty="0"/>
              <a:t>.</a:t>
            </a:r>
          </a:p>
          <a:p>
            <a:r>
              <a:rPr lang="en-US" sz="2200" dirty="0"/>
              <a:t>Nous </a:t>
            </a:r>
            <a:r>
              <a:rPr lang="en-US" sz="2200" dirty="0" err="1"/>
              <a:t>sommes</a:t>
            </a:r>
            <a:r>
              <a:rPr lang="en-US" sz="2200" dirty="0"/>
              <a:t> la </a:t>
            </a:r>
            <a:r>
              <a:rPr lang="en-US" sz="2200" dirty="0" err="1"/>
              <a:t>bande</a:t>
            </a:r>
            <a:r>
              <a:rPr lang="en-US" sz="2200" dirty="0"/>
              <a:t> des 4.</a:t>
            </a:r>
          </a:p>
          <a:p>
            <a:r>
              <a:rPr lang="en-US" sz="2200" dirty="0" err="1"/>
              <a:t>Vous</a:t>
            </a:r>
            <a:r>
              <a:rPr lang="en-US" sz="2200" dirty="0"/>
              <a:t> </a:t>
            </a:r>
            <a:r>
              <a:rPr lang="en-US" sz="2200" dirty="0" err="1"/>
              <a:t>êtes</a:t>
            </a:r>
            <a:r>
              <a:rPr lang="en-US" sz="2200" dirty="0"/>
              <a:t> </a:t>
            </a:r>
            <a:r>
              <a:rPr lang="en-US" sz="2200" dirty="0" err="1"/>
              <a:t>mes</a:t>
            </a:r>
            <a:r>
              <a:rPr lang="en-US" sz="2200" dirty="0"/>
              <a:t> amies pour la vie.</a:t>
            </a:r>
          </a:p>
          <a:p>
            <a:r>
              <a:rPr lang="en-US" sz="2200" dirty="0" err="1"/>
              <a:t>Elles</a:t>
            </a:r>
            <a:r>
              <a:rPr lang="en-US" sz="2200" dirty="0"/>
              <a:t> </a:t>
            </a:r>
            <a:r>
              <a:rPr lang="en-US" sz="2200" dirty="0" err="1"/>
              <a:t>s’appellent</a:t>
            </a:r>
            <a:r>
              <a:rPr lang="en-US" sz="2200" dirty="0"/>
              <a:t> Lise et </a:t>
            </a:r>
            <a:r>
              <a:rPr lang="en-US" sz="2200" dirty="0" err="1"/>
              <a:t>Léa</a:t>
            </a:r>
            <a:r>
              <a:rPr lang="en-US" sz="2200" dirty="0"/>
              <a:t>.</a:t>
            </a:r>
          </a:p>
          <a:p>
            <a:endParaRPr lang="en-US" sz="2200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CF03735-C1A7-3ED0-0CAB-2E089BA2FB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9855550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49683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600"/>
            <a:ext cx="10515600" cy="10810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fr-FR" dirty="0"/>
              <a:t>VI. Phonétique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D20A15-CBBD-BA8C-A1EF-38AE404E89D6}"/>
              </a:ext>
            </a:extLst>
          </p:cNvPr>
          <p:cNvSpPr txBox="1"/>
          <p:nvPr/>
        </p:nvSpPr>
        <p:spPr>
          <a:xfrm>
            <a:off x="8927055" y="1800438"/>
            <a:ext cx="2702568" cy="4154984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400" b="1" u="sng" dirty="0" err="1"/>
              <a:t>Pronunciation</a:t>
            </a:r>
            <a:r>
              <a:rPr lang="fr-FR" sz="2400" b="1" u="sng" dirty="0"/>
              <a:t> </a:t>
            </a:r>
            <a:r>
              <a:rPr lang="fr-FR" sz="2400" b="1" u="sng" dirty="0" err="1"/>
              <a:t>tips</a:t>
            </a:r>
            <a:r>
              <a:rPr lang="fr-FR" sz="2400" b="1" u="sng" dirty="0"/>
              <a:t> !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303030"/>
                </a:solidFill>
                <a:effectLst/>
              </a:rPr>
              <a:t>The forms </a:t>
            </a:r>
            <a:r>
              <a:rPr lang="en-US" sz="2400" b="0" i="1" dirty="0">
                <a:solidFill>
                  <a:srgbClr val="303030"/>
                </a:solidFill>
                <a:effectLst/>
              </a:rPr>
              <a:t>es</a:t>
            </a:r>
            <a:r>
              <a:rPr lang="en-US" sz="2400" b="0" i="0" dirty="0">
                <a:solidFill>
                  <a:srgbClr val="303030"/>
                </a:solidFill>
                <a:effectLst/>
              </a:rPr>
              <a:t> and </a:t>
            </a:r>
            <a:r>
              <a:rPr lang="en-US" sz="2400" b="0" i="1" dirty="0" err="1">
                <a:solidFill>
                  <a:srgbClr val="303030"/>
                </a:solidFill>
                <a:effectLst/>
              </a:rPr>
              <a:t>est</a:t>
            </a:r>
            <a:r>
              <a:rPr lang="en-US" sz="2400" b="0" i="1" dirty="0">
                <a:solidFill>
                  <a:srgbClr val="303030"/>
                </a:solidFill>
                <a:effectLst/>
              </a:rPr>
              <a:t> </a:t>
            </a:r>
            <a:r>
              <a:rPr lang="en-US" sz="2400" b="0" i="0" dirty="0">
                <a:solidFill>
                  <a:srgbClr val="303030"/>
                </a:solidFill>
                <a:effectLst/>
              </a:rPr>
              <a:t>sound </a:t>
            </a:r>
            <a:r>
              <a:rPr lang="en-US" sz="2400" dirty="0">
                <a:solidFill>
                  <a:srgbClr val="303030"/>
                </a:solidFill>
              </a:rPr>
              <a:t>the same /ɛ/.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FF0000"/>
                </a:solidFill>
                <a:effectLst/>
              </a:rPr>
              <a:t>Final -s </a:t>
            </a:r>
            <a:r>
              <a:rPr lang="en-US" sz="2400" b="0" i="0" dirty="0">
                <a:solidFill>
                  <a:schemeClr val="tx1"/>
                </a:solidFill>
                <a:effectLst/>
              </a:rPr>
              <a:t>and</a:t>
            </a:r>
            <a:r>
              <a:rPr lang="en-US" sz="2400" b="0" i="0" dirty="0">
                <a:solidFill>
                  <a:srgbClr val="FF0000"/>
                </a:solidFill>
                <a:effectLst/>
              </a:rPr>
              <a:t> –t </a:t>
            </a:r>
            <a:r>
              <a:rPr lang="en-US" sz="2400" b="0" i="0" dirty="0">
                <a:solidFill>
                  <a:srgbClr val="303030"/>
                </a:solidFill>
                <a:effectLst/>
              </a:rPr>
              <a:t>are all </a:t>
            </a:r>
            <a:r>
              <a:rPr lang="en-US" sz="2400" b="1" i="0" dirty="0">
                <a:solidFill>
                  <a:srgbClr val="303030"/>
                </a:solidFill>
                <a:effectLst/>
              </a:rPr>
              <a:t>silent</a:t>
            </a:r>
            <a:r>
              <a:rPr lang="en-US" sz="2400" b="0" i="0" dirty="0">
                <a:solidFill>
                  <a:srgbClr val="303030"/>
                </a:solidFill>
                <a:effectLst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It is pronounced as a /z/ to link with the vowel </a:t>
            </a:r>
            <a:r>
              <a:rPr lang="en-US" sz="2400" i="1" dirty="0">
                <a:solidFill>
                  <a:schemeClr val="tx1"/>
                </a:solidFill>
              </a:rPr>
              <a:t>ê</a:t>
            </a:r>
            <a:r>
              <a:rPr lang="en-US" sz="2400" dirty="0">
                <a:solidFill>
                  <a:schemeClr val="tx1"/>
                </a:solidFill>
              </a:rPr>
              <a:t> in </a:t>
            </a:r>
            <a:r>
              <a:rPr lang="en-US" sz="2400" i="1" dirty="0" err="1">
                <a:solidFill>
                  <a:schemeClr val="tx1"/>
                </a:solidFill>
              </a:rPr>
              <a:t>êtes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fr-FR" sz="2400" dirty="0">
              <a:solidFill>
                <a:schemeClr val="tx1"/>
              </a:solidFill>
            </a:endParaRPr>
          </a:p>
          <a:p>
            <a:endParaRPr lang="fr-FR" sz="2400" dirty="0"/>
          </a:p>
        </p:txBody>
      </p:sp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D0F29C15-DF1A-7386-F94C-04FDFAD2AC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6894" y="5211444"/>
            <a:ext cx="1707456" cy="170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Espace réservé du contenu 3">
            <a:extLst>
              <a:ext uri="{FF2B5EF4-FFF2-40B4-BE49-F238E27FC236}">
                <a16:creationId xmlns:a16="http://schemas.microsoft.com/office/drawing/2014/main" id="{5AE3073E-F90E-5257-01E4-239943374A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8234736"/>
              </p:ext>
            </p:extLst>
          </p:nvPr>
        </p:nvGraphicFramePr>
        <p:xfrm>
          <a:off x="838200" y="1783183"/>
          <a:ext cx="7825234" cy="4229235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1684150">
                  <a:extLst>
                    <a:ext uri="{9D8B030D-6E8A-4147-A177-3AD203B41FA5}">
                      <a16:colId xmlns:a16="http://schemas.microsoft.com/office/drawing/2014/main" val="1993103371"/>
                    </a:ext>
                  </a:extLst>
                </a:gridCol>
                <a:gridCol w="2220848">
                  <a:extLst>
                    <a:ext uri="{9D8B030D-6E8A-4147-A177-3AD203B41FA5}">
                      <a16:colId xmlns:a16="http://schemas.microsoft.com/office/drawing/2014/main" val="2766679092"/>
                    </a:ext>
                  </a:extLst>
                </a:gridCol>
                <a:gridCol w="1626481">
                  <a:extLst>
                    <a:ext uri="{9D8B030D-6E8A-4147-A177-3AD203B41FA5}">
                      <a16:colId xmlns:a16="http://schemas.microsoft.com/office/drawing/2014/main" val="1007666362"/>
                    </a:ext>
                  </a:extLst>
                </a:gridCol>
                <a:gridCol w="2293755">
                  <a:extLst>
                    <a:ext uri="{9D8B030D-6E8A-4147-A177-3AD203B41FA5}">
                      <a16:colId xmlns:a16="http://schemas.microsoft.com/office/drawing/2014/main" val="2168353325"/>
                    </a:ext>
                  </a:extLst>
                </a:gridCol>
              </a:tblGrid>
              <a:tr h="75168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0" cap="all" spc="150" dirty="0">
                          <a:solidFill>
                            <a:schemeClr val="lt1"/>
                          </a:solidFill>
                          <a:effectLst/>
                        </a:rPr>
                        <a:t>Singulier</a:t>
                      </a:r>
                      <a:endParaRPr lang="fr-FR" sz="3600" b="0" cap="all" spc="15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35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0" cap="all" spc="150" dirty="0">
                          <a:solidFill>
                            <a:schemeClr val="lt1"/>
                          </a:solidFill>
                          <a:effectLst/>
                        </a:rPr>
                        <a:t>Pluriel</a:t>
                      </a:r>
                      <a:endParaRPr lang="fr-FR" sz="3600" b="0" cap="all" spc="15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535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527114"/>
                  </a:ext>
                </a:extLst>
              </a:tr>
              <a:tr h="6612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Je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suis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Nous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sommes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0451489"/>
                  </a:ext>
                </a:extLst>
              </a:tr>
              <a:tr h="6612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>
                          <a:solidFill>
                            <a:schemeClr val="tx1"/>
                          </a:solidFill>
                          <a:effectLst/>
                        </a:rPr>
                        <a:t>Tu</a:t>
                      </a:r>
                      <a:endParaRPr lang="fr-FR" sz="2800" b="1" cap="none" spc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es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Vous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êtes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101396"/>
                  </a:ext>
                </a:extLst>
              </a:tr>
              <a:tr h="9922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Il / elle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est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b="1" cap="none" spc="0" dirty="0">
                          <a:solidFill>
                            <a:schemeClr val="tx1"/>
                          </a:solidFill>
                          <a:effectLst/>
                        </a:rPr>
                        <a:t>Ils / elles</a:t>
                      </a:r>
                      <a:endParaRPr lang="fr-FR" sz="2800" b="1" cap="none" spc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cap="none" spc="0" dirty="0">
                          <a:solidFill>
                            <a:srgbClr val="FF0000"/>
                          </a:solidFill>
                          <a:effectLst/>
                        </a:rPr>
                        <a:t>sont</a:t>
                      </a:r>
                      <a:endParaRPr lang="fr-FR" sz="2800" cap="none" spc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7840" marR="237840" marT="237840" marB="2378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1594562"/>
                  </a:ext>
                </a:extLst>
              </a:tr>
            </a:tbl>
          </a:graphicData>
        </a:graphic>
      </p:graphicFrame>
      <p:pic>
        <p:nvPicPr>
          <p:cNvPr id="9" name="mp3-output-ttsfree(dot)com - 2023-01-29T090407.607">
            <a:hlinkClick r:id="" action="ppaction://media"/>
            <a:extLst>
              <a:ext uri="{FF2B5EF4-FFF2-40B4-BE49-F238E27FC236}">
                <a16:creationId xmlns:a16="http://schemas.microsoft.com/office/drawing/2014/main" id="{2EE69D90-9F62-625B-C24C-2E1EBAA14A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87556" y="1800438"/>
            <a:ext cx="905996" cy="905996"/>
          </a:xfrm>
          <a:prstGeom prst="rect">
            <a:avLst/>
          </a:prstGeom>
        </p:spPr>
      </p:pic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F7E44A6E-DE95-1F40-8763-482EB1F29A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8240790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0136E7F7-D5BD-45B6-8135-0EA9E59759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0311924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5250B61-2D1E-B003-AE62-85B5FB2CB2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12365" y="4807254"/>
            <a:ext cx="1610093" cy="161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1944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67" dirty="0" err="1"/>
              <a:t>Présenter</a:t>
            </a:r>
            <a:r>
              <a:rPr lang="en-US" sz="2267" dirty="0"/>
              <a:t> </a:t>
            </a:r>
            <a:r>
              <a:rPr lang="en-US" sz="2267" dirty="0" err="1"/>
              <a:t>quelqu’un</a:t>
            </a:r>
            <a:endParaRPr lang="en-US" sz="2267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67" dirty="0" err="1"/>
              <a:t>Décrire</a:t>
            </a:r>
            <a:r>
              <a:rPr lang="en-US" sz="2267" dirty="0"/>
              <a:t> le </a:t>
            </a:r>
            <a:r>
              <a:rPr lang="en-US" sz="2267" dirty="0" err="1"/>
              <a:t>caractère</a:t>
            </a:r>
            <a:endParaRPr lang="en-US" sz="2267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67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en-US" sz="2133" dirty="0"/>
          </a:p>
          <a:p>
            <a:pPr lvl="0" algn="just"/>
            <a:endParaRPr lang="en-US" sz="2133" dirty="0"/>
          </a:p>
          <a:p>
            <a:pPr lvl="0" algn="just"/>
            <a:endParaRPr lang="en-US" sz="2133" dirty="0"/>
          </a:p>
          <a:p>
            <a:pPr lvl="0" algn="just"/>
            <a:endParaRPr lang="en-US" sz="2133" dirty="0"/>
          </a:p>
          <a:p>
            <a:pPr lvl="0" algn="just"/>
            <a:endParaRPr lang="en-US" sz="2133" dirty="0"/>
          </a:p>
          <a:p>
            <a:pPr lvl="0" algn="just"/>
            <a:endParaRPr lang="en-US" sz="2133" dirty="0"/>
          </a:p>
          <a:p>
            <a:endParaRPr lang="en-US" sz="2133" u="sng" dirty="0"/>
          </a:p>
          <a:p>
            <a:endParaRPr lang="en-US" sz="2133" u="sng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pPr algn="just"/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Salut,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moi c’est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Astérix, </a:t>
            </a:r>
            <a:r>
              <a:rPr lang="fr-FR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voici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 bande de copains !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Nous sommes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trois </a:t>
            </a:r>
            <a:r>
              <a:rPr lang="fr-FR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nous nous appelons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les Gaulois invincibles ! </a:t>
            </a:r>
            <a:r>
              <a:rPr lang="fr-FR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Moi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je suis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sociable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travailleur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!</a:t>
            </a:r>
          </a:p>
          <a:p>
            <a:pPr algn="just"/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Lui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c’est Obélix,</a:t>
            </a:r>
            <a:r>
              <a:rPr lang="fr-F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c’est mon meilleur ami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il est très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joyeux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bavard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fr-FR" sz="1800" dirty="0"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chien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il s’appelle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Idéfix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il est </a:t>
            </a:r>
            <a:r>
              <a:rPr lang="fr-FR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courageux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drôle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fr-FR" altLang="ja-JP" sz="2000" dirty="0">
                <a:ea typeface="ＭＳ Ｐゴシック"/>
              </a:rPr>
              <a:t> moi, lui, elle, et</a:t>
            </a:r>
            <a:endParaRPr lang="en-US" altLang="ja-JP" sz="1333" i="1" dirty="0">
              <a:solidFill>
                <a:srgbClr val="00B050"/>
              </a:solidFill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1800" dirty="0" err="1">
                <a:ea typeface="ＭＳ Ｐゴシック"/>
              </a:rPr>
              <a:t>ajouter</a:t>
            </a:r>
            <a:r>
              <a:rPr lang="en-US" altLang="ja-JP" sz="1800" dirty="0">
                <a:ea typeface="ＭＳ Ｐゴシック"/>
              </a:rPr>
              <a:t> des </a:t>
            </a:r>
            <a:r>
              <a:rPr lang="en-US" altLang="ja-JP" sz="1800" dirty="0" err="1">
                <a:ea typeface="ＭＳ Ｐゴシック"/>
              </a:rPr>
              <a:t>adjectifs</a:t>
            </a:r>
            <a:endParaRPr lang="en-US" altLang="ja-JP" sz="2400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fr-FR" altLang="ja-JP" sz="1800" dirty="0">
                <a:ea typeface="ＭＳ Ｐゴシック"/>
              </a:rPr>
              <a:t>présenter mes copains</a:t>
            </a:r>
            <a:endParaRPr lang="en-US" sz="10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</a:rPr>
              <a:t>Objectif d’apprentissage </a:t>
            </a:r>
            <a:r>
              <a:rPr lang="en-JP" sz="2800" dirty="0">
                <a:solidFill>
                  <a:schemeClr val="tx1"/>
                </a:solidFill>
              </a:rPr>
              <a:t>: </a:t>
            </a:r>
            <a:r>
              <a:rPr lang="fr-FR" sz="2800" dirty="0">
                <a:solidFill>
                  <a:schemeClr val="tx1"/>
                </a:solidFill>
              </a:rPr>
              <a:t>Je peux </a:t>
            </a:r>
            <a:r>
              <a:rPr lang="fr-FR" sz="2800" b="1" dirty="0">
                <a:solidFill>
                  <a:schemeClr val="tx1"/>
                </a:solidFill>
              </a:rPr>
              <a:t>présenter </a:t>
            </a:r>
            <a:r>
              <a:rPr lang="fr-FR" sz="2800" dirty="0">
                <a:solidFill>
                  <a:schemeClr val="tx1"/>
                </a:solidFill>
              </a:rPr>
              <a:t>ma bande de copains.</a:t>
            </a:r>
            <a:endParaRPr lang="en-JP" sz="28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3653856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626EC525-A83B-13BC-12ED-2CCF0E3E527F}"/>
              </a:ext>
            </a:extLst>
          </p:cNvPr>
          <p:cNvGraphicFramePr/>
          <p:nvPr/>
        </p:nvGraphicFramePr>
        <p:xfrm>
          <a:off x="-1" y="-53106"/>
          <a:ext cx="12192001" cy="482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5542655E-EE76-4321-64E3-EE482D26B9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4700" y="1169037"/>
            <a:ext cx="4517531" cy="2424041"/>
          </a:xfrm>
          <a:prstGeom prst="rect">
            <a:avLst/>
          </a:prstGeom>
        </p:spPr>
      </p:pic>
      <p:pic>
        <p:nvPicPr>
          <p:cNvPr id="2050" name="Picture 2" descr="Astérix et Obélix | BDpedia | Fandom">
            <a:extLst>
              <a:ext uri="{FF2B5EF4-FFF2-40B4-BE49-F238E27FC236}">
                <a16:creationId xmlns:a16="http://schemas.microsoft.com/office/drawing/2014/main" id="{53D14F59-6A2D-5CB9-5741-32C9FF1A2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493" y="1197321"/>
            <a:ext cx="1815569" cy="174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55EE-F6C3-78C9-5CD7-70B3159ED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i="0" dirty="0">
                <a:solidFill>
                  <a:srgbClr val="0F0F0F"/>
                </a:solidFill>
                <a:effectLst/>
                <a:latin typeface="YouTube Sans"/>
              </a:rPr>
              <a:t>I. Starter</a:t>
            </a:r>
            <a:endParaRPr lang="fr-FR" dirty="0"/>
          </a:p>
        </p:txBody>
      </p:sp>
      <p:pic>
        <p:nvPicPr>
          <p:cNvPr id="7" name="Média en ligne 6" title="Astérix and Obélix : The Middle Kingdom - Official Trailer HD">
            <a:hlinkClick r:id="" action="ppaction://media"/>
            <a:extLst>
              <a:ext uri="{FF2B5EF4-FFF2-40B4-BE49-F238E27FC236}">
                <a16:creationId xmlns:a16="http://schemas.microsoft.com/office/drawing/2014/main" id="{A3BBE582-604E-3754-8855-F0EF89B8ADAA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6313" y="1825625"/>
            <a:ext cx="7700962" cy="4351338"/>
          </a:xfrm>
          <a:prstGeom prst="rect">
            <a:avLst/>
          </a:prstGeom>
        </p:spPr>
      </p:pic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FB7AD959-4E81-66DD-84A1-8B6BA1FEDB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3668559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7353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88E0CD-AAAA-2C5A-1E32-ACBA0EF02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VIII. Activités en ligne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F4853A4-5B78-2A68-25CF-73D9794C8E4A}"/>
              </a:ext>
            </a:extLst>
          </p:cNvPr>
          <p:cNvSpPr txBox="1"/>
          <p:nvPr/>
        </p:nvSpPr>
        <p:spPr>
          <a:xfrm>
            <a:off x="838200" y="2117432"/>
            <a:ext cx="6094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https://wordwall.net/play/21168/897/699</a:t>
            </a:r>
            <a:endParaRPr lang="fr-FR" dirty="0"/>
          </a:p>
        </p:txBody>
      </p:sp>
      <p:pic>
        <p:nvPicPr>
          <p:cNvPr id="6" name="Picture 26" descr="Qr code&#10;&#10;Description automatically generated">
            <a:extLst>
              <a:ext uri="{FF2B5EF4-FFF2-40B4-BE49-F238E27FC236}">
                <a16:creationId xmlns:a16="http://schemas.microsoft.com/office/drawing/2014/main" id="{86260351-A5E1-7129-D39A-FF0CBEEAD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580133"/>
            <a:ext cx="997744" cy="106683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A682A63C-4826-3B33-540A-6E3224447DEC}"/>
              </a:ext>
            </a:extLst>
          </p:cNvPr>
          <p:cNvSpPr txBox="1"/>
          <p:nvPr/>
        </p:nvSpPr>
        <p:spPr>
          <a:xfrm>
            <a:off x="3048595" y="3241224"/>
            <a:ext cx="6097190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https://wordwall.net/play/21169/360/607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31" descr="Qr code&#10;&#10;Description automatically generated">
            <a:extLst>
              <a:ext uri="{FF2B5EF4-FFF2-40B4-BE49-F238E27FC236}">
                <a16:creationId xmlns:a16="http://schemas.microsoft.com/office/drawing/2014/main" id="{2B5EE684-0D06-7E6C-257F-B649FDA9FA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595" y="3777270"/>
            <a:ext cx="892340" cy="86588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F8777AA-233D-3C0C-0686-70A9B6607E9F}"/>
              </a:ext>
            </a:extLst>
          </p:cNvPr>
          <p:cNvSpPr txBox="1"/>
          <p:nvPr/>
        </p:nvSpPr>
        <p:spPr>
          <a:xfrm>
            <a:off x="5526647" y="1361821"/>
            <a:ext cx="6094926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https://wordwall.net/play/21169/101/588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42" descr="Qr code&#10;&#10;Description automatically generated">
            <a:extLst>
              <a:ext uri="{FF2B5EF4-FFF2-40B4-BE49-F238E27FC236}">
                <a16:creationId xmlns:a16="http://schemas.microsoft.com/office/drawing/2014/main" id="{29F7315E-9B7F-6E82-D676-A3CDC0306B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6647" y="1707985"/>
            <a:ext cx="933391" cy="97457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5FEC945-FAC7-E9FA-D46C-6495753EDF70}"/>
              </a:ext>
            </a:extLst>
          </p:cNvPr>
          <p:cNvSpPr txBox="1"/>
          <p:nvPr/>
        </p:nvSpPr>
        <p:spPr>
          <a:xfrm>
            <a:off x="5526647" y="4186406"/>
            <a:ext cx="60949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https://wordwall.net/play/21169/450/780</a:t>
            </a:r>
            <a:endParaRPr lang="fr-FR" dirty="0"/>
          </a:p>
        </p:txBody>
      </p:sp>
      <p:pic>
        <p:nvPicPr>
          <p:cNvPr id="15" name="Picture 41" descr="Qr code&#10;&#10;Description automatically generated">
            <a:extLst>
              <a:ext uri="{FF2B5EF4-FFF2-40B4-BE49-F238E27FC236}">
                <a16:creationId xmlns:a16="http://schemas.microsoft.com/office/drawing/2014/main" id="{56FD6F6E-0F93-E9CF-993F-1F4344F07C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56697" y="4614487"/>
            <a:ext cx="907829" cy="881692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818783BD-377D-7C3A-6AC2-22AF575D2BAF}"/>
              </a:ext>
            </a:extLst>
          </p:cNvPr>
          <p:cNvSpPr txBox="1"/>
          <p:nvPr/>
        </p:nvSpPr>
        <p:spPr>
          <a:xfrm>
            <a:off x="130399" y="4935797"/>
            <a:ext cx="6094926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https://wordwall.net/play/21169/746/188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Picture 43" descr="Qr code&#10;&#10;Description automatically generated">
            <a:extLst>
              <a:ext uri="{FF2B5EF4-FFF2-40B4-BE49-F238E27FC236}">
                <a16:creationId xmlns:a16="http://schemas.microsoft.com/office/drawing/2014/main" id="{4C5B978D-1FD1-46C7-528A-CCD03853F3E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37072" y="5398497"/>
            <a:ext cx="907829" cy="901817"/>
          </a:xfrm>
          <a:prstGeom prst="rect">
            <a:avLst/>
          </a:prstGeom>
        </p:spPr>
      </p:pic>
      <p:graphicFrame>
        <p:nvGraphicFramePr>
          <p:cNvPr id="19" name="Diagramme 18">
            <a:extLst>
              <a:ext uri="{FF2B5EF4-FFF2-40B4-BE49-F238E27FC236}">
                <a16:creationId xmlns:a16="http://schemas.microsoft.com/office/drawing/2014/main" id="{EC4F80A5-3363-37AE-3C11-9207D1220A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7289160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658560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Introduce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my</a:t>
            </a:r>
            <a:r>
              <a:rPr lang="fr-FR" sz="3200" b="1" dirty="0">
                <a:ea typeface="UD Digi Kyokasho NK-R" panose="02020400000000000000" pitchFamily="18" charset="-128"/>
              </a:rPr>
              <a:t> group of </a:t>
            </a:r>
            <a:r>
              <a:rPr lang="fr-FR" sz="3200" b="1" dirty="0" err="1">
                <a:ea typeface="UD Digi Kyokasho NK-R" panose="02020400000000000000" pitchFamily="18" charset="-128"/>
              </a:rPr>
              <a:t>friend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US" i="1" dirty="0">
              <a:solidFill>
                <a:prstClr val="black"/>
              </a:solidFill>
            </a:endParaRPr>
          </a:p>
          <a:p>
            <a:r>
              <a:rPr lang="fr-FR" sz="3200" b="1" dirty="0">
                <a:ea typeface="UD Digi Kyokasho NK-R" panose="02020400000000000000" pitchFamily="18" charset="-128"/>
              </a:rPr>
              <a:t>Talk about </a:t>
            </a:r>
            <a:r>
              <a:rPr lang="fr-FR" sz="3200" b="1" dirty="0" err="1">
                <a:ea typeface="UD Digi Kyokasho NK-R" panose="02020400000000000000" pitchFamily="18" charset="-128"/>
              </a:rPr>
              <a:t>character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33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2B9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20867DD-E586-2870-EB47-93E294F2F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510" y="1487272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 </a:t>
            </a:r>
            <a:r>
              <a:rPr lang="en-US" sz="2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bande</a:t>
            </a: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dessinée</a:t>
            </a: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est</a:t>
            </a: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traduite</a:t>
            </a: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111 </a:t>
            </a:r>
            <a:r>
              <a:rPr lang="en-US" sz="2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langues</a:t>
            </a: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2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dont</a:t>
            </a: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le </a:t>
            </a:r>
            <a:r>
              <a:rPr lang="en-US" sz="2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vietnamien</a:t>
            </a: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!</a:t>
            </a:r>
          </a:p>
        </p:txBody>
      </p:sp>
      <p:pic>
        <p:nvPicPr>
          <p:cNvPr id="3074" name="Picture 2" descr="Hai tập đầu tiên của bộ truyện gồm: Astérix Người Gaulois, Chiếc Liềm Vàng.">
            <a:extLst>
              <a:ext uri="{FF2B5EF4-FFF2-40B4-BE49-F238E27FC236}">
                <a16:creationId xmlns:a16="http://schemas.microsoft.com/office/drawing/2014/main" id="{5A1C70F7-4567-8053-D42D-3F540091039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38599" y="490435"/>
            <a:ext cx="7705726" cy="4970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F1D92FA-6DC8-2E31-C69A-64EBAF7321B1}"/>
              </a:ext>
            </a:extLst>
          </p:cNvPr>
          <p:cNvSpPr txBox="1"/>
          <p:nvPr/>
        </p:nvSpPr>
        <p:spPr>
          <a:xfrm>
            <a:off x="4038600" y="5493543"/>
            <a:ext cx="7188199" cy="683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hlinkClick r:id="rId3"/>
              </a:rPr>
              <a:t>http://baoyenbai.com.vn/16/176716/bo_truyen_tranh_noi_tieng_the_gioi_nhung_cuoc_phieu_luu_cua_asterix_ra_mat_doc_gia_viet_nam.aspx</a:t>
            </a:r>
            <a:endParaRPr lang="en-US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5D48EB1-0378-5D49-9581-74B0E23821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2946947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14517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4DD4C6-A9FE-885B-5B06-E9AF4327E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II. Compréhension globale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F3738F5-1B52-B356-FE81-7351D18B87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0342" y="1390620"/>
            <a:ext cx="3819607" cy="1442731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C44F0DC-4291-6EBD-F48F-2D09EED71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5892" y="1250159"/>
            <a:ext cx="6291885" cy="553056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18C3220-4CAB-9690-1F2B-A68678A871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342" y="2833351"/>
            <a:ext cx="5335550" cy="334361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3569BCB-29E3-74BC-AEF6-B996E45310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0036698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616341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A2E7C1E-2B5A-4BBA-AE51-1CD8C1930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43DF76B1-5174-4FAF-9D19-FFEE98426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4762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88AD040-7920-45D4-7834-D8D02AF12D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1142173"/>
            <a:ext cx="10134600" cy="4513272"/>
          </a:xfrm>
          <a:prstGeom prst="rect">
            <a:avLst/>
          </a:prstGeom>
        </p:spPr>
      </p:pic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2B882583-B92E-8E0E-88B3-C1836B903E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8661398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58472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1279CB0-861B-76BE-73A3-0CA67CD1F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fr-FR" sz="4200" u="sng" dirty="0">
                <a:solidFill>
                  <a:srgbClr val="FFFFFF"/>
                </a:solidFill>
              </a:rPr>
              <a:t>Résumé de </a:t>
            </a:r>
            <a:br>
              <a:rPr lang="fr-FR" sz="4200" u="sng" dirty="0">
                <a:solidFill>
                  <a:srgbClr val="FFFFFF"/>
                </a:solidFill>
              </a:rPr>
            </a:br>
            <a:r>
              <a:rPr lang="fr-FR" sz="4200" u="sng" dirty="0">
                <a:solidFill>
                  <a:srgbClr val="FFFFFF"/>
                </a:solidFill>
              </a:rPr>
              <a:t>la situation de communication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C5E9F3C6-4990-3420-CE7B-1017DCB54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250000"/>
              </a:lnSpc>
              <a:buNone/>
            </a:pPr>
            <a:r>
              <a:rPr lang="fr-FR" sz="2200" dirty="0"/>
              <a:t>Imane et Xavier présentent leur bande de copains et copines.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EEB155-6408-B65C-64AC-34B5CF303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z="1800" smtClean="0"/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US" sz="180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1A107B72-8CD5-B4A1-68F1-D43B897138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0539024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554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Présenter ma bande de copains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6761597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88EB8136-9B21-D71E-CB2C-6BCFD707DD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8661398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9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2054843"/>
              </p:ext>
            </p:extLst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1495762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51A5EDCA-835D-B471-509C-AFD3223DA6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8661398"/>
              </p:ext>
            </p:extLst>
          </p:nvPr>
        </p:nvGraphicFramePr>
        <p:xfrm>
          <a:off x="-1" y="9097"/>
          <a:ext cx="12192001" cy="356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1908</Words>
  <Application>Microsoft Office PowerPoint</Application>
  <PresentationFormat>Grand écran</PresentationFormat>
  <Paragraphs>441</Paragraphs>
  <Slides>34</Slides>
  <Notes>3</Notes>
  <HiddenSlides>0</HiddenSlides>
  <MMClips>12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34</vt:i4>
      </vt:variant>
    </vt:vector>
  </HeadingPairs>
  <TitlesOfParts>
    <vt:vector size="44" baseType="lpstr">
      <vt:lpstr>UD Digi Kyokasho NK-R</vt:lpstr>
      <vt:lpstr>Arial</vt:lpstr>
      <vt:lpstr>Calibri</vt:lpstr>
      <vt:lpstr>Calibri Light</vt:lpstr>
      <vt:lpstr>Roboto</vt:lpstr>
      <vt:lpstr>YouTube Sans</vt:lpstr>
      <vt:lpstr>Thème Office</vt:lpstr>
      <vt:lpstr>Thème Office</vt:lpstr>
      <vt:lpstr>Office Theme</vt:lpstr>
      <vt:lpstr>Office Theme</vt:lpstr>
      <vt:lpstr>Présentation PowerPoint</vt:lpstr>
      <vt:lpstr>Ma bande de copains</vt:lpstr>
      <vt:lpstr>I. Starter</vt:lpstr>
      <vt:lpstr>La bande dessinée est traduite en 111 langues, dont le vietnamien !</vt:lpstr>
      <vt:lpstr>II. Compréhension globale</vt:lpstr>
      <vt:lpstr>Présentation PowerPoint</vt:lpstr>
      <vt:lpstr>Résumé de  la situation de communication</vt:lpstr>
      <vt:lpstr>À la fin de la leçon…</vt:lpstr>
      <vt:lpstr>Présentation PowerPoint</vt:lpstr>
      <vt:lpstr>III. Compréhension détaillée</vt:lpstr>
      <vt:lpstr>Présentation PowerPoint</vt:lpstr>
      <vt:lpstr>IV. Vocabulaire (1) : Le caractère</vt:lpstr>
      <vt:lpstr>Le caractère</vt:lpstr>
      <vt:lpstr>Practice your pronunciation !</vt:lpstr>
      <vt:lpstr>Kahoot time ! </vt:lpstr>
      <vt:lpstr>Présentation PowerPoint</vt:lpstr>
      <vt:lpstr>Présentation PowerPoint</vt:lpstr>
      <vt:lpstr>Exercice CA p.7</vt:lpstr>
      <vt:lpstr>Practice your pronunciation !</vt:lpstr>
      <vt:lpstr>Loto !</vt:lpstr>
      <vt:lpstr>V. Grammaire : le verbe Être (to be)</vt:lpstr>
      <vt:lpstr>Présentation PowerPoint</vt:lpstr>
      <vt:lpstr>Rappel : Les pronoms sujets</vt:lpstr>
      <vt:lpstr>Practice your pronunciation !</vt:lpstr>
      <vt:lpstr>Exercice LE 6 P.17</vt:lpstr>
      <vt:lpstr>Exercice LE 4 p.22</vt:lpstr>
      <vt:lpstr>VI. Phonétique</vt:lpstr>
      <vt:lpstr>Practice your pronunciation !</vt:lpstr>
      <vt:lpstr>VII. Production</vt:lpstr>
      <vt:lpstr>VIII. Activités en ligne</vt:lpstr>
      <vt:lpstr>How well have you performed with the Learning Objectives?</vt:lpstr>
      <vt:lpstr>Learning review</vt:lpstr>
      <vt:lpstr>Plenary and self reflection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 bande de copains</dc:title>
  <dc:creator>Chan, Makara Valery Ouk</dc:creator>
  <cp:lastModifiedBy>Chan, Makara Valery Ouk</cp:lastModifiedBy>
  <cp:revision>13</cp:revision>
  <dcterms:created xsi:type="dcterms:W3CDTF">2023-01-28T16:03:43Z</dcterms:created>
  <dcterms:modified xsi:type="dcterms:W3CDTF">2023-03-03T02:27:38Z</dcterms:modified>
</cp:coreProperties>
</file>