
<file path=[Content_Types].xml><?xml version="1.0" encoding="utf-8"?>
<Types xmlns="http://schemas.openxmlformats.org/package/2006/content-types">
  <Default Extension="gif" ContentType="image/gif"/>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5.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6.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7.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11.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ppt/diagrams/data58.xml" ContentType="application/vnd.openxmlformats-officedocument.drawingml.diagramData+xml"/>
  <Override PartName="/ppt/diagrams/layout58.xml" ContentType="application/vnd.openxmlformats-officedocument.drawingml.diagramLayout+xml"/>
  <Override PartName="/ppt/diagrams/quickStyle58.xml" ContentType="application/vnd.openxmlformats-officedocument.drawingml.diagramStyle+xml"/>
  <Override PartName="/ppt/diagrams/colors58.xml" ContentType="application/vnd.openxmlformats-officedocument.drawingml.diagramColors+xml"/>
  <Override PartName="/ppt/diagrams/drawing58.xml" ContentType="application/vnd.ms-office.drawingml.diagramDrawing+xml"/>
  <Override PartName="/ppt/diagrams/data59.xml" ContentType="application/vnd.openxmlformats-officedocument.drawingml.diagramData+xml"/>
  <Override PartName="/ppt/diagrams/layout59.xml" ContentType="application/vnd.openxmlformats-officedocument.drawingml.diagramLayout+xml"/>
  <Override PartName="/ppt/diagrams/quickStyle59.xml" ContentType="application/vnd.openxmlformats-officedocument.drawingml.diagramStyle+xml"/>
  <Override PartName="/ppt/diagrams/colors59.xml" ContentType="application/vnd.openxmlformats-officedocument.drawingml.diagramColors+xml"/>
  <Override PartName="/ppt/diagrams/drawing59.xml" ContentType="application/vnd.ms-office.drawingml.diagramDrawing+xml"/>
  <Override PartName="/ppt/notesSlides/notesSlide12.xml" ContentType="application/vnd.openxmlformats-officedocument.presentationml.notesSlide+xml"/>
  <Override PartName="/ppt/diagrams/data60.xml" ContentType="application/vnd.openxmlformats-officedocument.drawingml.diagramData+xml"/>
  <Override PartName="/ppt/diagrams/layout60.xml" ContentType="application/vnd.openxmlformats-officedocument.drawingml.diagramLayout+xml"/>
  <Override PartName="/ppt/diagrams/quickStyle60.xml" ContentType="application/vnd.openxmlformats-officedocument.drawingml.diagramStyle+xml"/>
  <Override PartName="/ppt/diagrams/colors60.xml" ContentType="application/vnd.openxmlformats-officedocument.drawingml.diagramColors+xml"/>
  <Override PartName="/ppt/diagrams/drawing60.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 id="2147483729" r:id="rId6"/>
    <p:sldMasterId id="2147483717" r:id="rId7"/>
  </p:sldMasterIdLst>
  <p:notesMasterIdLst>
    <p:notesMasterId r:id="rId84"/>
  </p:notesMasterIdLst>
  <p:handoutMasterIdLst>
    <p:handoutMasterId r:id="rId85"/>
  </p:handoutMasterIdLst>
  <p:sldIdLst>
    <p:sldId id="256" r:id="rId8"/>
    <p:sldId id="305" r:id="rId9"/>
    <p:sldId id="296" r:id="rId10"/>
    <p:sldId id="323" r:id="rId11"/>
    <p:sldId id="324" r:id="rId12"/>
    <p:sldId id="307" r:id="rId13"/>
    <p:sldId id="378" r:id="rId14"/>
    <p:sldId id="325" r:id="rId15"/>
    <p:sldId id="383" r:id="rId16"/>
    <p:sldId id="329" r:id="rId17"/>
    <p:sldId id="330" r:id="rId18"/>
    <p:sldId id="327" r:id="rId19"/>
    <p:sldId id="299" r:id="rId20"/>
    <p:sldId id="421" r:id="rId21"/>
    <p:sldId id="335" r:id="rId22"/>
    <p:sldId id="337" r:id="rId23"/>
    <p:sldId id="331" r:id="rId24"/>
    <p:sldId id="420" r:id="rId25"/>
    <p:sldId id="333" r:id="rId26"/>
    <p:sldId id="303" r:id="rId27"/>
    <p:sldId id="332" r:id="rId28"/>
    <p:sldId id="300" r:id="rId29"/>
    <p:sldId id="404" r:id="rId30"/>
    <p:sldId id="334" r:id="rId31"/>
    <p:sldId id="317" r:id="rId32"/>
    <p:sldId id="319" r:id="rId33"/>
    <p:sldId id="384" r:id="rId34"/>
    <p:sldId id="304" r:id="rId35"/>
    <p:sldId id="382" r:id="rId36"/>
    <p:sldId id="372" r:id="rId37"/>
    <p:sldId id="298" r:id="rId38"/>
    <p:sldId id="373" r:id="rId39"/>
    <p:sldId id="419" r:id="rId40"/>
    <p:sldId id="396" r:id="rId41"/>
    <p:sldId id="394" r:id="rId42"/>
    <p:sldId id="376" r:id="rId43"/>
    <p:sldId id="416" r:id="rId44"/>
    <p:sldId id="405" r:id="rId45"/>
    <p:sldId id="379" r:id="rId46"/>
    <p:sldId id="395" r:id="rId47"/>
    <p:sldId id="381" r:id="rId48"/>
    <p:sldId id="385" r:id="rId49"/>
    <p:sldId id="406" r:id="rId50"/>
    <p:sldId id="407" r:id="rId51"/>
    <p:sldId id="367" r:id="rId52"/>
    <p:sldId id="368" r:id="rId53"/>
    <p:sldId id="403" r:id="rId54"/>
    <p:sldId id="388" r:id="rId55"/>
    <p:sldId id="326" r:id="rId56"/>
    <p:sldId id="386" r:id="rId57"/>
    <p:sldId id="345" r:id="rId58"/>
    <p:sldId id="346" r:id="rId59"/>
    <p:sldId id="341" r:id="rId60"/>
    <p:sldId id="389" r:id="rId61"/>
    <p:sldId id="387" r:id="rId62"/>
    <p:sldId id="390" r:id="rId63"/>
    <p:sldId id="347" r:id="rId64"/>
    <p:sldId id="392" r:id="rId65"/>
    <p:sldId id="422" r:id="rId66"/>
    <p:sldId id="393" r:id="rId67"/>
    <p:sldId id="391" r:id="rId68"/>
    <p:sldId id="362" r:id="rId69"/>
    <p:sldId id="397" r:id="rId70"/>
    <p:sldId id="418" r:id="rId71"/>
    <p:sldId id="423" r:id="rId72"/>
    <p:sldId id="400" r:id="rId73"/>
    <p:sldId id="398" r:id="rId74"/>
    <p:sldId id="361" r:id="rId75"/>
    <p:sldId id="363" r:id="rId76"/>
    <p:sldId id="410" r:id="rId77"/>
    <p:sldId id="411" r:id="rId78"/>
    <p:sldId id="408" r:id="rId79"/>
    <p:sldId id="412" r:id="rId80"/>
    <p:sldId id="413" r:id="rId81"/>
    <p:sldId id="290" r:id="rId82"/>
    <p:sldId id="269" r:id="rId83"/>
  </p:sldIdLst>
  <p:sldSz cx="9144000" cy="5143500" type="screen16x9"/>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4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Style clair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Aucun style, grille du tableau">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6D9F66E-5EB9-4882-86FB-DCBF35E3C3E4}" styleName="Style moyen 4 - Accentuation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012ECD-51FC-41F1-AA8D-1B2483CD663E}" styleName="Style léger 2 - Accentuation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7292A2E-F333-43FB-9621-5CBBE7FDCDCB}" styleName="Style léger 2 - Accentuation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1E171933-4619-4E11-9A3F-F7608DF75F80}" styleName="Style moyen 1 - Accentuation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B301B821-A1FF-4177-AEE7-76D212191A09}" styleName="Style moyen 1 - Accentuation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3296810-A885-4BE3-A3E7-6D5BEEA58F35}" styleName="Style moyen 2 - Accentuation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Style moyen 1 - Accentuation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21E4AEA4-8DFA-4A89-87EB-49C32662AFE0}" styleName="Style moyen 2 - Accentuation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3063" autoAdjust="0"/>
  </p:normalViewPr>
  <p:slideViewPr>
    <p:cSldViewPr snapToGrid="0" snapToObjects="1">
      <p:cViewPr varScale="1">
        <p:scale>
          <a:sx n="102" d="100"/>
          <a:sy n="102" d="100"/>
        </p:scale>
        <p:origin x="624" y="45"/>
      </p:cViewPr>
      <p:guideLst>
        <p:guide orient="horz" pos="1620"/>
        <p:guide pos="2880"/>
      </p:guideLst>
    </p:cSldViewPr>
  </p:slideViewPr>
  <p:outlineViewPr>
    <p:cViewPr>
      <p:scale>
        <a:sx n="33" d="100"/>
        <a:sy n="33" d="100"/>
      </p:scale>
      <p:origin x="0" y="-463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4" d="100"/>
          <a:sy n="64" d="100"/>
        </p:scale>
        <p:origin x="2832" y="63"/>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notesMaster" Target="notesMasters/notesMaster1.xml"/><Relationship Id="rId89" Type="http://schemas.openxmlformats.org/officeDocument/2006/relationships/tableStyles" Target="tableStyles.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5" Type="http://schemas.openxmlformats.org/officeDocument/2006/relationships/slideMaster" Target="slideMasters/slideMaster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openxmlformats.org/officeDocument/2006/relationships/slide" Target="slides/slide70.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80" Type="http://schemas.openxmlformats.org/officeDocument/2006/relationships/slide" Target="slides/slide73.xml"/><Relationship Id="rId85"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slide" Target="slides/slide76.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7" Type="http://schemas.openxmlformats.org/officeDocument/2006/relationships/slideMaster" Target="slideMasters/slideMaster4.xml"/><Relationship Id="rId71" Type="http://schemas.openxmlformats.org/officeDocument/2006/relationships/slide" Target="slides/slide64.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viewProps" Target="viewProps.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s>
</file>

<file path=ppt/diagrams/_rels/data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peoplematters.in/article/culture/a-glossary-of-inclusive-workplace-communication-29601" TargetMode="External"/><Relationship Id="rId1" Type="http://schemas.openxmlformats.org/officeDocument/2006/relationships/image" Target="../media/image5.jpg"/><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diagrams/_rels/data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peoplematters.in/article/culture/a-glossary-of-inclusive-workplace-communication-29601" TargetMode="External"/><Relationship Id="rId1" Type="http://schemas.openxmlformats.org/officeDocument/2006/relationships/image" Target="../media/image5.jpg"/><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diagrams/_rels/data4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peoplematters.in/article/culture/a-glossary-of-inclusive-workplace-communication-29601" TargetMode="External"/><Relationship Id="rId1" Type="http://schemas.openxmlformats.org/officeDocument/2006/relationships/image" Target="../media/image5.jpg"/><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diagrams/_rels/drawing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peoplematters.in/article/culture/a-glossary-of-inclusive-workplace-communication-29601" TargetMode="External"/><Relationship Id="rId1" Type="http://schemas.openxmlformats.org/officeDocument/2006/relationships/image" Target="../media/image5.jpg"/><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diagrams/_rels/drawing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peoplematters.in/article/culture/a-glossary-of-inclusive-workplace-communication-29601" TargetMode="External"/><Relationship Id="rId1" Type="http://schemas.openxmlformats.org/officeDocument/2006/relationships/image" Target="../media/image5.jpg"/><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diagrams/_rels/drawing4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peoplematters.in/article/culture/a-glossary-of-inclusive-workplace-communication-29601" TargetMode="External"/><Relationship Id="rId1" Type="http://schemas.openxmlformats.org/officeDocument/2006/relationships/image" Target="../media/image5.jpg"/><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9055CF-8DEB-4A02-949A-DE72B6AC5D37}" type="doc">
      <dgm:prSet loTypeId="urn:microsoft.com/office/officeart/2005/8/layout/hList7" loCatId="list" qsTypeId="urn:microsoft.com/office/officeart/2005/8/quickstyle/3d3" qsCatId="3D" csTypeId="urn:microsoft.com/office/officeart/2005/8/colors/colorful1" csCatId="colorful" phldr="1"/>
      <dgm:spPr/>
      <dgm:t>
        <a:bodyPr rtlCol="0"/>
        <a:lstStyle/>
        <a:p>
          <a:pPr rtl="0"/>
          <a:endParaRPr lang="en-US"/>
        </a:p>
      </dgm:t>
    </dgm:pt>
    <dgm:pt modelId="{B6E26FFC-9977-4BBC-BEC7-3D6B63754E52}">
      <dgm:prSet phldrT="[Text]"/>
      <dgm:spPr/>
      <dgm:t>
        <a:bodyPr rtlCol="0"/>
        <a:lstStyle/>
        <a:p>
          <a:pPr rtl="0"/>
          <a:r>
            <a:rPr lang="fr-FR" b="1" noProof="0" dirty="0"/>
            <a:t>Communication</a:t>
          </a:r>
        </a:p>
      </dgm:t>
    </dgm:pt>
    <dgm:pt modelId="{5CEFBD89-2F4F-4B51-A98A-0F3C86494166}" type="parTrans" cxnId="{17E73148-9C08-4999-B21E-F3C5A0E3FC0C}">
      <dgm:prSet/>
      <dgm:spPr/>
      <dgm:t>
        <a:bodyPr rtlCol="0"/>
        <a:lstStyle/>
        <a:p>
          <a:pPr rtl="0"/>
          <a:endParaRPr lang="en-US"/>
        </a:p>
      </dgm:t>
    </dgm:pt>
    <dgm:pt modelId="{48634C00-2335-4923-9072-EB7482323D9C}" type="sibTrans" cxnId="{17E73148-9C08-4999-B21E-F3C5A0E3FC0C}">
      <dgm:prSet/>
      <dgm:spPr/>
      <dgm:t>
        <a:bodyPr rtlCol="0"/>
        <a:lstStyle/>
        <a:p>
          <a:pPr rtl="0"/>
          <a:endParaRPr lang="en-US"/>
        </a:p>
      </dgm:t>
    </dgm:pt>
    <dgm:pt modelId="{6D0E5D9F-7263-4526-A227-51301233F549}">
      <dgm:prSet phldrT="[Text]"/>
      <dgm:spPr/>
      <dgm:t>
        <a:bodyPr rtlCol="0"/>
        <a:lstStyle/>
        <a:p>
          <a:pPr rtl="0"/>
          <a:r>
            <a:rPr lang="fr-FR" b="1" noProof="0" dirty="0"/>
            <a:t>Grammaire</a:t>
          </a:r>
        </a:p>
      </dgm:t>
    </dgm:pt>
    <dgm:pt modelId="{23416D07-25F8-426C-BC65-639E6BCF4D6D}" type="parTrans" cxnId="{C8C462C6-33A3-4E8B-91FE-36DBE92F1C4A}">
      <dgm:prSet/>
      <dgm:spPr/>
      <dgm:t>
        <a:bodyPr rtlCol="0"/>
        <a:lstStyle/>
        <a:p>
          <a:pPr rtl="0"/>
          <a:endParaRPr lang="en-US"/>
        </a:p>
      </dgm:t>
    </dgm:pt>
    <dgm:pt modelId="{DE289E29-1989-4D8E-8AA6-F030105B3F13}" type="sibTrans" cxnId="{C8C462C6-33A3-4E8B-91FE-36DBE92F1C4A}">
      <dgm:prSet/>
      <dgm:spPr/>
      <dgm:t>
        <a:bodyPr rtlCol="0"/>
        <a:lstStyle/>
        <a:p>
          <a:pPr rtl="0"/>
          <a:endParaRPr lang="en-US"/>
        </a:p>
      </dgm:t>
    </dgm:pt>
    <dgm:pt modelId="{E5E95E82-EF79-43CA-AA86-43B0E1CBCD3F}">
      <dgm:prSet phldrT="[Text]"/>
      <dgm:spPr/>
      <dgm:t>
        <a:bodyPr rtlCol="0"/>
        <a:lstStyle/>
        <a:p>
          <a:pPr rtl="0"/>
          <a:r>
            <a:rPr lang="fr-FR" b="1" noProof="0" dirty="0"/>
            <a:t>Phonétique</a:t>
          </a:r>
        </a:p>
      </dgm:t>
    </dgm:pt>
    <dgm:pt modelId="{FD76A3AE-1B6C-45A0-8E84-63160283749F}" type="parTrans" cxnId="{A76240AD-13F6-40C0-BD9B-102D5EC0AE51}">
      <dgm:prSet/>
      <dgm:spPr/>
      <dgm:t>
        <a:bodyPr rtlCol="0"/>
        <a:lstStyle/>
        <a:p>
          <a:pPr rtl="0"/>
          <a:endParaRPr lang="en-US"/>
        </a:p>
      </dgm:t>
    </dgm:pt>
    <dgm:pt modelId="{BF76010C-5523-4E13-B3E7-886DCE6AEBD4}" type="sibTrans" cxnId="{A76240AD-13F6-40C0-BD9B-102D5EC0AE51}">
      <dgm:prSet/>
      <dgm:spPr/>
      <dgm:t>
        <a:bodyPr rtlCol="0"/>
        <a:lstStyle/>
        <a:p>
          <a:pPr rtl="0"/>
          <a:endParaRPr lang="en-US"/>
        </a:p>
      </dgm:t>
    </dgm:pt>
    <dgm:pt modelId="{716DBFC6-5D6F-4FC4-AB0B-4D2A46DAE80E}">
      <dgm:prSet phldrT="[Text]"/>
      <dgm:spPr/>
      <dgm:t>
        <a:bodyPr rtlCol="0"/>
        <a:lstStyle/>
        <a:p>
          <a:pPr rtl="0"/>
          <a:r>
            <a:rPr lang="fr-FR" b="1" noProof="0" dirty="0"/>
            <a:t>Culture</a:t>
          </a:r>
        </a:p>
      </dgm:t>
    </dgm:pt>
    <dgm:pt modelId="{06FD4F2E-96C4-4C8C-9EE1-C7DA79F35950}" type="parTrans" cxnId="{91B7240F-DBC6-4A24-AA0E-962D15CED421}">
      <dgm:prSet/>
      <dgm:spPr/>
      <dgm:t>
        <a:bodyPr/>
        <a:lstStyle/>
        <a:p>
          <a:endParaRPr lang="fr-FR"/>
        </a:p>
      </dgm:t>
    </dgm:pt>
    <dgm:pt modelId="{C9D3AD42-8578-4DC8-9E32-87642AA7F4BA}" type="sibTrans" cxnId="{91B7240F-DBC6-4A24-AA0E-962D15CED421}">
      <dgm:prSet/>
      <dgm:spPr/>
      <dgm:t>
        <a:bodyPr/>
        <a:lstStyle/>
        <a:p>
          <a:endParaRPr lang="fr-FR"/>
        </a:p>
      </dgm:t>
    </dgm:pt>
    <dgm:pt modelId="{50F04C8D-E6E8-4B79-A856-FF78FBD224C6}">
      <dgm:prSet phldrT="[Text]"/>
      <dgm:spPr/>
      <dgm:t>
        <a:bodyPr rtlCol="0"/>
        <a:lstStyle/>
        <a:p>
          <a:pPr rtl="0"/>
          <a:r>
            <a:rPr lang="fr-FR" noProof="0" dirty="0"/>
            <a:t>Les bonnes manières au magasin</a:t>
          </a:r>
        </a:p>
      </dgm:t>
    </dgm:pt>
    <dgm:pt modelId="{A971F14C-B15E-4551-B042-24E1D362F16E}" type="parTrans" cxnId="{2F2164DE-A6D7-44B7-A976-8A77604D022C}">
      <dgm:prSet/>
      <dgm:spPr/>
      <dgm:t>
        <a:bodyPr/>
        <a:lstStyle/>
        <a:p>
          <a:endParaRPr lang="fr-FR"/>
        </a:p>
      </dgm:t>
    </dgm:pt>
    <dgm:pt modelId="{F1A7D361-154A-4B4C-BE16-9B2EA89A54C2}" type="sibTrans" cxnId="{2F2164DE-A6D7-44B7-A976-8A77604D022C}">
      <dgm:prSet/>
      <dgm:spPr/>
      <dgm:t>
        <a:bodyPr/>
        <a:lstStyle/>
        <a:p>
          <a:endParaRPr lang="fr-FR"/>
        </a:p>
      </dgm:t>
    </dgm:pt>
    <dgm:pt modelId="{B664F99F-53AA-47D9-8E4A-86CBE4805C81}">
      <dgm:prSet phldrT="[Text]"/>
      <dgm:spPr/>
      <dgm:t>
        <a:bodyPr rtlCol="0"/>
        <a:lstStyle/>
        <a:p>
          <a:pPr rtl="0"/>
          <a:r>
            <a:rPr lang="fr-FR" b="1" noProof="0" dirty="0"/>
            <a:t>Vocabulaire</a:t>
          </a:r>
        </a:p>
      </dgm:t>
    </dgm:pt>
    <dgm:pt modelId="{72E343FC-93CE-4BCC-A013-3F0625C409B4}" type="parTrans" cxnId="{D032A8F9-B3F6-41AE-9A86-0FD0A3885069}">
      <dgm:prSet/>
      <dgm:spPr/>
      <dgm:t>
        <a:bodyPr/>
        <a:lstStyle/>
        <a:p>
          <a:endParaRPr lang="fr-FR"/>
        </a:p>
      </dgm:t>
    </dgm:pt>
    <dgm:pt modelId="{F68BA60D-5816-494C-90A0-90AD886A7A01}" type="sibTrans" cxnId="{D032A8F9-B3F6-41AE-9A86-0FD0A3885069}">
      <dgm:prSet/>
      <dgm:spPr/>
      <dgm:t>
        <a:bodyPr/>
        <a:lstStyle/>
        <a:p>
          <a:endParaRPr lang="fr-FR"/>
        </a:p>
      </dgm:t>
    </dgm:pt>
    <dgm:pt modelId="{F93B8BD0-64EE-45F2-9302-B7D61CE00635}" type="pres">
      <dgm:prSet presAssocID="{CF9055CF-8DEB-4A02-949A-DE72B6AC5D37}" presName="Name0" presStyleCnt="0">
        <dgm:presLayoutVars>
          <dgm:dir/>
          <dgm:resizeHandles val="exact"/>
        </dgm:presLayoutVars>
      </dgm:prSet>
      <dgm:spPr/>
    </dgm:pt>
    <dgm:pt modelId="{D3EE7165-49A2-4209-A007-09C882F50B45}" type="pres">
      <dgm:prSet presAssocID="{CF9055CF-8DEB-4A02-949A-DE72B6AC5D37}" presName="fgShape" presStyleLbl="fgShp" presStyleIdx="0" presStyleCnt="1" custScaleX="100596" custLinFactY="33334" custLinFactNeighborX="-923" custLinFactNeighborY="100000"/>
      <dgm:spPr/>
    </dgm:pt>
    <dgm:pt modelId="{B37A3B9D-AF7C-4B9A-A656-1DA10EA46A9C}" type="pres">
      <dgm:prSet presAssocID="{CF9055CF-8DEB-4A02-949A-DE72B6AC5D37}" presName="linComp" presStyleCnt="0"/>
      <dgm:spPr/>
    </dgm:pt>
    <dgm:pt modelId="{92076EE9-FC03-4CD2-A17C-D9E4626481EB}" type="pres">
      <dgm:prSet presAssocID="{B6E26FFC-9977-4BBC-BEC7-3D6B63754E52}" presName="compNode" presStyleCnt="0"/>
      <dgm:spPr/>
    </dgm:pt>
    <dgm:pt modelId="{88934A05-9917-4005-94F8-87DD3F741985}" type="pres">
      <dgm:prSet presAssocID="{B6E26FFC-9977-4BBC-BEC7-3D6B63754E52}" presName="bkgdShape" presStyleLbl="node1" presStyleIdx="0" presStyleCnt="5"/>
      <dgm:spPr/>
    </dgm:pt>
    <dgm:pt modelId="{06DE3DBF-F4F0-4A69-B9A6-863F2463A118}" type="pres">
      <dgm:prSet presAssocID="{B6E26FFC-9977-4BBC-BEC7-3D6B63754E52}" presName="nodeTx" presStyleLbl="node1" presStyleIdx="0" presStyleCnt="5">
        <dgm:presLayoutVars>
          <dgm:bulletEnabled val="1"/>
        </dgm:presLayoutVars>
      </dgm:prSet>
      <dgm:spPr/>
    </dgm:pt>
    <dgm:pt modelId="{420FF1FD-06AA-4F04-B227-17EA48EC58DA}" type="pres">
      <dgm:prSet presAssocID="{B6E26FFC-9977-4BBC-BEC7-3D6B63754E52}" presName="invisiNode" presStyleLbl="node1" presStyleIdx="0" presStyleCnt="5"/>
      <dgm:spPr/>
    </dgm:pt>
    <dgm:pt modelId="{58659876-9F73-4F70-83CB-16E4C9A112FC}" type="pres">
      <dgm:prSet presAssocID="{B6E26FFC-9977-4BBC-BEC7-3D6B63754E52}" presName="imagNode" presStyleLbl="fgImgPlace1" presStyleIdx="0" presStyleCnt="5"/>
      <dgm:spPr>
        <a:blipFill>
          <a:blip xmlns:r="http://schemas.openxmlformats.org/officeDocument/2006/relationships" r:embed="rId1">
            <a:extLst>
              <a:ext uri="{837473B0-CC2E-450A-ABE3-18F120FF3D39}">
                <a1611:picAttrSrcUrl xmlns:a1611="http://schemas.microsoft.com/office/drawing/2016/11/main" r:id="rId2"/>
              </a:ext>
            </a:extLst>
          </a:blip>
          <a:srcRect/>
          <a:stretch>
            <a:fillRect l="-43000" r="-43000"/>
          </a:stretch>
        </a:blipFill>
      </dgm:spPr>
    </dgm:pt>
    <dgm:pt modelId="{2950FCCF-C78B-474A-B5CA-070979891680}" type="pres">
      <dgm:prSet presAssocID="{48634C00-2335-4923-9072-EB7482323D9C}" presName="sibTrans" presStyleLbl="sibTrans2D1" presStyleIdx="0" presStyleCnt="0"/>
      <dgm:spPr/>
    </dgm:pt>
    <dgm:pt modelId="{126DE8B4-F2DC-4E7B-B02E-DAE8B417F81B}" type="pres">
      <dgm:prSet presAssocID="{B664F99F-53AA-47D9-8E4A-86CBE4805C81}" presName="compNode" presStyleCnt="0"/>
      <dgm:spPr/>
    </dgm:pt>
    <dgm:pt modelId="{52859561-4C40-474F-B39B-EAFCBBA049A0}" type="pres">
      <dgm:prSet presAssocID="{B664F99F-53AA-47D9-8E4A-86CBE4805C81}" presName="bkgdShape" presStyleLbl="node1" presStyleIdx="1" presStyleCnt="5"/>
      <dgm:spPr/>
    </dgm:pt>
    <dgm:pt modelId="{B76FA7E4-59BE-411D-B27B-C4189E79F869}" type="pres">
      <dgm:prSet presAssocID="{B664F99F-53AA-47D9-8E4A-86CBE4805C81}" presName="nodeTx" presStyleLbl="node1" presStyleIdx="1" presStyleCnt="5">
        <dgm:presLayoutVars>
          <dgm:bulletEnabled val="1"/>
        </dgm:presLayoutVars>
      </dgm:prSet>
      <dgm:spPr/>
    </dgm:pt>
    <dgm:pt modelId="{474A2939-9CF2-4F95-991C-9DB54DA54C18}" type="pres">
      <dgm:prSet presAssocID="{B664F99F-53AA-47D9-8E4A-86CBE4805C81}" presName="invisiNode" presStyleLbl="node1" presStyleIdx="1" presStyleCnt="5"/>
      <dgm:spPr/>
    </dgm:pt>
    <dgm:pt modelId="{279DFE09-28EE-48A2-B192-FFEC93ADF17D}" type="pres">
      <dgm:prSet presAssocID="{B664F99F-53AA-47D9-8E4A-86CBE4805C81}" presName="imagNode" presStyleLbl="fgImgPlace1" presStyleIdx="1" presStyleCnt="5"/>
      <dgm:spPr>
        <a:blipFill>
          <a:blip xmlns:r="http://schemas.openxmlformats.org/officeDocument/2006/relationships" r:embed="rId3"/>
          <a:srcRect/>
          <a:stretch>
            <a:fillRect t="-4000" b="-4000"/>
          </a:stretch>
        </a:blipFill>
      </dgm:spPr>
    </dgm:pt>
    <dgm:pt modelId="{20D0C550-AEA5-4EC4-A438-DF0167760347}" type="pres">
      <dgm:prSet presAssocID="{F68BA60D-5816-494C-90A0-90AD886A7A01}" presName="sibTrans" presStyleLbl="sibTrans2D1" presStyleIdx="0" presStyleCnt="0"/>
      <dgm:spPr/>
    </dgm:pt>
    <dgm:pt modelId="{8B404916-6027-47BE-BDE1-9F74EAF7C193}" type="pres">
      <dgm:prSet presAssocID="{6D0E5D9F-7263-4526-A227-51301233F549}" presName="compNode" presStyleCnt="0"/>
      <dgm:spPr/>
    </dgm:pt>
    <dgm:pt modelId="{DB1E9EF9-0CB9-46C8-B218-BE1DCDA76ADC}" type="pres">
      <dgm:prSet presAssocID="{6D0E5D9F-7263-4526-A227-51301233F549}" presName="bkgdShape" presStyleLbl="node1" presStyleIdx="2" presStyleCnt="5" custLinFactNeighborY="256"/>
      <dgm:spPr/>
    </dgm:pt>
    <dgm:pt modelId="{49DC33B3-1E99-49A5-8AB6-AE522BB3D80F}" type="pres">
      <dgm:prSet presAssocID="{6D0E5D9F-7263-4526-A227-51301233F549}" presName="nodeTx" presStyleLbl="node1" presStyleIdx="2" presStyleCnt="5">
        <dgm:presLayoutVars>
          <dgm:bulletEnabled val="1"/>
        </dgm:presLayoutVars>
      </dgm:prSet>
      <dgm:spPr/>
    </dgm:pt>
    <dgm:pt modelId="{01C772CB-2A18-4E2E-A33C-999C5E7B417E}" type="pres">
      <dgm:prSet presAssocID="{6D0E5D9F-7263-4526-A227-51301233F549}" presName="invisiNode" presStyleLbl="node1" presStyleIdx="2" presStyleCnt="5"/>
      <dgm:spPr/>
    </dgm:pt>
    <dgm:pt modelId="{112E1D68-647B-46C7-AF2C-FF0A84DB584F}" type="pres">
      <dgm:prSet presAssocID="{6D0E5D9F-7263-4526-A227-51301233F549}" presName="imagNode" presStyleLbl="fgImgPlace1" presStyleIdx="2" presStyleCnt="5"/>
      <dgm:spPr>
        <a:blipFill>
          <a:blip xmlns:r="http://schemas.openxmlformats.org/officeDocument/2006/relationships" r:embed="rId4"/>
          <a:srcRect/>
          <a:stretch>
            <a:fillRect l="-26000" r="-26000"/>
          </a:stretch>
        </a:blipFill>
      </dgm:spPr>
    </dgm:pt>
    <dgm:pt modelId="{1A3424F7-9B52-4420-9065-92474B71804C}" type="pres">
      <dgm:prSet presAssocID="{DE289E29-1989-4D8E-8AA6-F030105B3F13}" presName="sibTrans" presStyleLbl="sibTrans2D1" presStyleIdx="0" presStyleCnt="0"/>
      <dgm:spPr/>
    </dgm:pt>
    <dgm:pt modelId="{626A32CA-BD88-435E-9FFD-ECBFA96CB5DE}" type="pres">
      <dgm:prSet presAssocID="{E5E95E82-EF79-43CA-AA86-43B0E1CBCD3F}" presName="compNode" presStyleCnt="0"/>
      <dgm:spPr/>
    </dgm:pt>
    <dgm:pt modelId="{B9F2A5F0-7CD1-4123-B863-65900D7CC430}" type="pres">
      <dgm:prSet presAssocID="{E5E95E82-EF79-43CA-AA86-43B0E1CBCD3F}" presName="bkgdShape" presStyleLbl="node1" presStyleIdx="3" presStyleCnt="5" custLinFactNeighborX="-289" custLinFactNeighborY="-4981"/>
      <dgm:spPr/>
    </dgm:pt>
    <dgm:pt modelId="{3B1BB136-F037-45BD-BBF6-D2425637C0DA}" type="pres">
      <dgm:prSet presAssocID="{E5E95E82-EF79-43CA-AA86-43B0E1CBCD3F}" presName="nodeTx" presStyleLbl="node1" presStyleIdx="3" presStyleCnt="5">
        <dgm:presLayoutVars>
          <dgm:bulletEnabled val="1"/>
        </dgm:presLayoutVars>
      </dgm:prSet>
      <dgm:spPr/>
    </dgm:pt>
    <dgm:pt modelId="{25DE2414-252F-46CF-9101-0C741CB2CE9F}" type="pres">
      <dgm:prSet presAssocID="{E5E95E82-EF79-43CA-AA86-43B0E1CBCD3F}" presName="invisiNode" presStyleLbl="node1" presStyleIdx="3" presStyleCnt="5"/>
      <dgm:spPr/>
    </dgm:pt>
    <dgm:pt modelId="{AAA72936-24EE-441D-B947-9946DAB89182}" type="pres">
      <dgm:prSet presAssocID="{E5E95E82-EF79-43CA-AA86-43B0E1CBCD3F}" presName="imagNode" presStyleLbl="fgImgPlace1" presStyleIdx="3" presStyleCnt="5"/>
      <dgm:spPr>
        <a:blipFill>
          <a:blip xmlns:r="http://schemas.openxmlformats.org/officeDocument/2006/relationships" r:embed="rId5"/>
          <a:srcRect/>
          <a:stretch>
            <a:fillRect/>
          </a:stretch>
        </a:blipFill>
      </dgm:spPr>
    </dgm:pt>
    <dgm:pt modelId="{0166B8F5-0F4C-4AF1-BC8A-EDF6E4172BCF}" type="pres">
      <dgm:prSet presAssocID="{BF76010C-5523-4E13-B3E7-886DCE6AEBD4}" presName="sibTrans" presStyleLbl="sibTrans2D1" presStyleIdx="0" presStyleCnt="0"/>
      <dgm:spPr/>
    </dgm:pt>
    <dgm:pt modelId="{796BBF0E-2433-4E42-B2AF-DEC93C0517DE}" type="pres">
      <dgm:prSet presAssocID="{716DBFC6-5D6F-4FC4-AB0B-4D2A46DAE80E}" presName="compNode" presStyleCnt="0"/>
      <dgm:spPr/>
    </dgm:pt>
    <dgm:pt modelId="{B763F694-AEA6-4A82-AF9F-266D99C859B4}" type="pres">
      <dgm:prSet presAssocID="{716DBFC6-5D6F-4FC4-AB0B-4D2A46DAE80E}" presName="bkgdShape" presStyleLbl="node1" presStyleIdx="4" presStyleCnt="5"/>
      <dgm:spPr/>
    </dgm:pt>
    <dgm:pt modelId="{61272491-44A4-4B8F-AE66-9D0A3C224618}" type="pres">
      <dgm:prSet presAssocID="{716DBFC6-5D6F-4FC4-AB0B-4D2A46DAE80E}" presName="nodeTx" presStyleLbl="node1" presStyleIdx="4" presStyleCnt="5">
        <dgm:presLayoutVars>
          <dgm:bulletEnabled val="1"/>
        </dgm:presLayoutVars>
      </dgm:prSet>
      <dgm:spPr/>
    </dgm:pt>
    <dgm:pt modelId="{78CD55C1-7AE2-48E0-826C-4FEA54C241DC}" type="pres">
      <dgm:prSet presAssocID="{716DBFC6-5D6F-4FC4-AB0B-4D2A46DAE80E}" presName="invisiNode" presStyleLbl="node1" presStyleIdx="4" presStyleCnt="5"/>
      <dgm:spPr/>
    </dgm:pt>
    <dgm:pt modelId="{6D76E5FF-7D2E-406A-B668-9F0EAFB414C8}" type="pres">
      <dgm:prSet presAssocID="{716DBFC6-5D6F-4FC4-AB0B-4D2A46DAE80E}" presName="imagNode" presStyleLbl="fgImgPlace1" presStyleIdx="4" presStyleCnt="5"/>
      <dgm:spPr>
        <a:blipFill>
          <a:blip xmlns:r="http://schemas.openxmlformats.org/officeDocument/2006/relationships" r:embed="rId6"/>
          <a:srcRect/>
          <a:stretch>
            <a:fillRect/>
          </a:stretch>
        </a:blipFill>
      </dgm:spPr>
    </dgm:pt>
  </dgm:ptLst>
  <dgm:cxnLst>
    <dgm:cxn modelId="{B2723C05-C5D8-4835-AB74-1C0F77494E28}" type="presOf" srcId="{B664F99F-53AA-47D9-8E4A-86CBE4805C81}" destId="{B76FA7E4-59BE-411D-B27B-C4189E79F869}" srcOrd="1" destOrd="0" presId="urn:microsoft.com/office/officeart/2005/8/layout/hList7"/>
    <dgm:cxn modelId="{5A38F80C-5631-4A0F-A88E-ED83E8801F11}" type="presOf" srcId="{716DBFC6-5D6F-4FC4-AB0B-4D2A46DAE80E}" destId="{B763F694-AEA6-4A82-AF9F-266D99C859B4}" srcOrd="0" destOrd="0" presId="urn:microsoft.com/office/officeart/2005/8/layout/hList7"/>
    <dgm:cxn modelId="{91B7240F-DBC6-4A24-AA0E-962D15CED421}" srcId="{CF9055CF-8DEB-4A02-949A-DE72B6AC5D37}" destId="{716DBFC6-5D6F-4FC4-AB0B-4D2A46DAE80E}" srcOrd="4" destOrd="0" parTransId="{06FD4F2E-96C4-4C8C-9EE1-C7DA79F35950}" sibTransId="{C9D3AD42-8578-4DC8-9E32-87642AA7F4BA}"/>
    <dgm:cxn modelId="{99DCD91F-48F0-4E97-A133-AF0F4606954A}" type="presOf" srcId="{6D0E5D9F-7263-4526-A227-51301233F549}" destId="{DB1E9EF9-0CB9-46C8-B218-BE1DCDA76ADC}" srcOrd="0" destOrd="0" presId="urn:microsoft.com/office/officeart/2005/8/layout/hList7"/>
    <dgm:cxn modelId="{AEBD2547-9A39-485D-B502-021120014783}" type="presOf" srcId="{50F04C8D-E6E8-4B79-A856-FF78FBD224C6}" destId="{B763F694-AEA6-4A82-AF9F-266D99C859B4}" srcOrd="0" destOrd="1" presId="urn:microsoft.com/office/officeart/2005/8/layout/hList7"/>
    <dgm:cxn modelId="{17E73148-9C08-4999-B21E-F3C5A0E3FC0C}" srcId="{CF9055CF-8DEB-4A02-949A-DE72B6AC5D37}" destId="{B6E26FFC-9977-4BBC-BEC7-3D6B63754E52}" srcOrd="0" destOrd="0" parTransId="{5CEFBD89-2F4F-4B51-A98A-0F3C86494166}" sibTransId="{48634C00-2335-4923-9072-EB7482323D9C}"/>
    <dgm:cxn modelId="{382B6D4B-5B70-420B-B172-477F8DA772D1}" type="presOf" srcId="{B664F99F-53AA-47D9-8E4A-86CBE4805C81}" destId="{52859561-4C40-474F-B39B-EAFCBBA049A0}" srcOrd="0" destOrd="0" presId="urn:microsoft.com/office/officeart/2005/8/layout/hList7"/>
    <dgm:cxn modelId="{22C1026F-3BFD-461A-B2FE-4E6C343FBEB6}" type="presOf" srcId="{F68BA60D-5816-494C-90A0-90AD886A7A01}" destId="{20D0C550-AEA5-4EC4-A438-DF0167760347}" srcOrd="0" destOrd="0" presId="urn:microsoft.com/office/officeart/2005/8/layout/hList7"/>
    <dgm:cxn modelId="{29E25394-1560-4972-B251-7E47C1BBA3ED}" type="presOf" srcId="{E5E95E82-EF79-43CA-AA86-43B0E1CBCD3F}" destId="{3B1BB136-F037-45BD-BBF6-D2425637C0DA}" srcOrd="1" destOrd="0" presId="urn:microsoft.com/office/officeart/2005/8/layout/hList7"/>
    <dgm:cxn modelId="{282A7096-929A-4121-A15B-4D9559D68597}" type="presOf" srcId="{B6E26FFC-9977-4BBC-BEC7-3D6B63754E52}" destId="{88934A05-9917-4005-94F8-87DD3F741985}" srcOrd="0" destOrd="0" presId="urn:microsoft.com/office/officeart/2005/8/layout/hList7"/>
    <dgm:cxn modelId="{A76240AD-13F6-40C0-BD9B-102D5EC0AE51}" srcId="{CF9055CF-8DEB-4A02-949A-DE72B6AC5D37}" destId="{E5E95E82-EF79-43CA-AA86-43B0E1CBCD3F}" srcOrd="3" destOrd="0" parTransId="{FD76A3AE-1B6C-45A0-8E84-63160283749F}" sibTransId="{BF76010C-5523-4E13-B3E7-886DCE6AEBD4}"/>
    <dgm:cxn modelId="{426B49C0-ED4E-42BD-A075-07F758EAD98B}" type="presOf" srcId="{B6E26FFC-9977-4BBC-BEC7-3D6B63754E52}" destId="{06DE3DBF-F4F0-4A69-B9A6-863F2463A118}" srcOrd="1" destOrd="0" presId="urn:microsoft.com/office/officeart/2005/8/layout/hList7"/>
    <dgm:cxn modelId="{C8C462C6-33A3-4E8B-91FE-36DBE92F1C4A}" srcId="{CF9055CF-8DEB-4A02-949A-DE72B6AC5D37}" destId="{6D0E5D9F-7263-4526-A227-51301233F549}" srcOrd="2" destOrd="0" parTransId="{23416D07-25F8-426C-BC65-639E6BCF4D6D}" sibTransId="{DE289E29-1989-4D8E-8AA6-F030105B3F13}"/>
    <dgm:cxn modelId="{623124CF-8B0A-48EE-B866-67DE964130D6}" type="presOf" srcId="{CF9055CF-8DEB-4A02-949A-DE72B6AC5D37}" destId="{F93B8BD0-64EE-45F2-9302-B7D61CE00635}" srcOrd="0" destOrd="0" presId="urn:microsoft.com/office/officeart/2005/8/layout/hList7"/>
    <dgm:cxn modelId="{17D8D3D9-CC64-4D01-A641-FCB8003203E7}" type="presOf" srcId="{DE289E29-1989-4D8E-8AA6-F030105B3F13}" destId="{1A3424F7-9B52-4420-9065-92474B71804C}" srcOrd="0" destOrd="0" presId="urn:microsoft.com/office/officeart/2005/8/layout/hList7"/>
    <dgm:cxn modelId="{33F059DC-42D8-49B3-9DAA-081340E391FA}" type="presOf" srcId="{BF76010C-5523-4E13-B3E7-886DCE6AEBD4}" destId="{0166B8F5-0F4C-4AF1-BC8A-EDF6E4172BCF}" srcOrd="0" destOrd="0" presId="urn:microsoft.com/office/officeart/2005/8/layout/hList7"/>
    <dgm:cxn modelId="{2F2164DE-A6D7-44B7-A976-8A77604D022C}" srcId="{716DBFC6-5D6F-4FC4-AB0B-4D2A46DAE80E}" destId="{50F04C8D-E6E8-4B79-A856-FF78FBD224C6}" srcOrd="0" destOrd="0" parTransId="{A971F14C-B15E-4551-B042-24E1D362F16E}" sibTransId="{F1A7D361-154A-4B4C-BE16-9B2EA89A54C2}"/>
    <dgm:cxn modelId="{D5969FE5-E797-4E10-B01A-C88E321D5700}" type="presOf" srcId="{50F04C8D-E6E8-4B79-A856-FF78FBD224C6}" destId="{61272491-44A4-4B8F-AE66-9D0A3C224618}" srcOrd="1" destOrd="1" presId="urn:microsoft.com/office/officeart/2005/8/layout/hList7"/>
    <dgm:cxn modelId="{9B680EEC-9B95-46B8-A00B-B35E9C83E0D8}" type="presOf" srcId="{48634C00-2335-4923-9072-EB7482323D9C}" destId="{2950FCCF-C78B-474A-B5CA-070979891680}" srcOrd="0" destOrd="0" presId="urn:microsoft.com/office/officeart/2005/8/layout/hList7"/>
    <dgm:cxn modelId="{78A918EE-B063-4F62-A1F8-DEBC73C1C4EB}" type="presOf" srcId="{6D0E5D9F-7263-4526-A227-51301233F549}" destId="{49DC33B3-1E99-49A5-8AB6-AE522BB3D80F}" srcOrd="1" destOrd="0" presId="urn:microsoft.com/office/officeart/2005/8/layout/hList7"/>
    <dgm:cxn modelId="{D032A8F9-B3F6-41AE-9A86-0FD0A3885069}" srcId="{CF9055CF-8DEB-4A02-949A-DE72B6AC5D37}" destId="{B664F99F-53AA-47D9-8E4A-86CBE4805C81}" srcOrd="1" destOrd="0" parTransId="{72E343FC-93CE-4BCC-A013-3F0625C409B4}" sibTransId="{F68BA60D-5816-494C-90A0-90AD886A7A01}"/>
    <dgm:cxn modelId="{91F73FFC-F190-4B7D-9148-8E0360C52407}" type="presOf" srcId="{E5E95E82-EF79-43CA-AA86-43B0E1CBCD3F}" destId="{B9F2A5F0-7CD1-4123-B863-65900D7CC430}" srcOrd="0" destOrd="0" presId="urn:microsoft.com/office/officeart/2005/8/layout/hList7"/>
    <dgm:cxn modelId="{B04308FD-E106-416D-804D-4D7CFCCFD060}" type="presOf" srcId="{716DBFC6-5D6F-4FC4-AB0B-4D2A46DAE80E}" destId="{61272491-44A4-4B8F-AE66-9D0A3C224618}" srcOrd="1" destOrd="0" presId="urn:microsoft.com/office/officeart/2005/8/layout/hList7"/>
    <dgm:cxn modelId="{7499FD69-9598-4784-B60C-3C838065B8C0}" type="presParOf" srcId="{F93B8BD0-64EE-45F2-9302-B7D61CE00635}" destId="{D3EE7165-49A2-4209-A007-09C882F50B45}" srcOrd="0" destOrd="0" presId="urn:microsoft.com/office/officeart/2005/8/layout/hList7"/>
    <dgm:cxn modelId="{F326CF36-CDF2-44E5-9916-A18F7CD48618}" type="presParOf" srcId="{F93B8BD0-64EE-45F2-9302-B7D61CE00635}" destId="{B37A3B9D-AF7C-4B9A-A656-1DA10EA46A9C}" srcOrd="1" destOrd="0" presId="urn:microsoft.com/office/officeart/2005/8/layout/hList7"/>
    <dgm:cxn modelId="{1A3722C4-5D87-4818-8D9B-1C9FDA2FD23D}" type="presParOf" srcId="{B37A3B9D-AF7C-4B9A-A656-1DA10EA46A9C}" destId="{92076EE9-FC03-4CD2-A17C-D9E4626481EB}" srcOrd="0" destOrd="0" presId="urn:microsoft.com/office/officeart/2005/8/layout/hList7"/>
    <dgm:cxn modelId="{5837AA38-3B0E-4456-AFB0-43B9FABBBEA3}" type="presParOf" srcId="{92076EE9-FC03-4CD2-A17C-D9E4626481EB}" destId="{88934A05-9917-4005-94F8-87DD3F741985}" srcOrd="0" destOrd="0" presId="urn:microsoft.com/office/officeart/2005/8/layout/hList7"/>
    <dgm:cxn modelId="{D69C4250-8E31-498D-9D2B-866D4D1F9A8F}" type="presParOf" srcId="{92076EE9-FC03-4CD2-A17C-D9E4626481EB}" destId="{06DE3DBF-F4F0-4A69-B9A6-863F2463A118}" srcOrd="1" destOrd="0" presId="urn:microsoft.com/office/officeart/2005/8/layout/hList7"/>
    <dgm:cxn modelId="{A5FC9883-2481-45B7-B207-C28E9754B91B}" type="presParOf" srcId="{92076EE9-FC03-4CD2-A17C-D9E4626481EB}" destId="{420FF1FD-06AA-4F04-B227-17EA48EC58DA}" srcOrd="2" destOrd="0" presId="urn:microsoft.com/office/officeart/2005/8/layout/hList7"/>
    <dgm:cxn modelId="{FFF93540-3868-463C-B960-0B40D9DA3539}" type="presParOf" srcId="{92076EE9-FC03-4CD2-A17C-D9E4626481EB}" destId="{58659876-9F73-4F70-83CB-16E4C9A112FC}" srcOrd="3" destOrd="0" presId="urn:microsoft.com/office/officeart/2005/8/layout/hList7"/>
    <dgm:cxn modelId="{8D44E9D0-8F68-4330-B530-68CE796CCAF6}" type="presParOf" srcId="{B37A3B9D-AF7C-4B9A-A656-1DA10EA46A9C}" destId="{2950FCCF-C78B-474A-B5CA-070979891680}" srcOrd="1" destOrd="0" presId="urn:microsoft.com/office/officeart/2005/8/layout/hList7"/>
    <dgm:cxn modelId="{A46ED573-C725-4FB6-9DE2-9E85F688879A}" type="presParOf" srcId="{B37A3B9D-AF7C-4B9A-A656-1DA10EA46A9C}" destId="{126DE8B4-F2DC-4E7B-B02E-DAE8B417F81B}" srcOrd="2" destOrd="0" presId="urn:microsoft.com/office/officeart/2005/8/layout/hList7"/>
    <dgm:cxn modelId="{FE463143-ED6F-426B-8CF5-EC5AD08B2CC3}" type="presParOf" srcId="{126DE8B4-F2DC-4E7B-B02E-DAE8B417F81B}" destId="{52859561-4C40-474F-B39B-EAFCBBA049A0}" srcOrd="0" destOrd="0" presId="urn:microsoft.com/office/officeart/2005/8/layout/hList7"/>
    <dgm:cxn modelId="{5EF713E5-EEC5-4465-ABC6-38830169DFC5}" type="presParOf" srcId="{126DE8B4-F2DC-4E7B-B02E-DAE8B417F81B}" destId="{B76FA7E4-59BE-411D-B27B-C4189E79F869}" srcOrd="1" destOrd="0" presId="urn:microsoft.com/office/officeart/2005/8/layout/hList7"/>
    <dgm:cxn modelId="{8B3E462F-AAC1-44CA-A23A-DBD973B5BDC8}" type="presParOf" srcId="{126DE8B4-F2DC-4E7B-B02E-DAE8B417F81B}" destId="{474A2939-9CF2-4F95-991C-9DB54DA54C18}" srcOrd="2" destOrd="0" presId="urn:microsoft.com/office/officeart/2005/8/layout/hList7"/>
    <dgm:cxn modelId="{55E1FF7D-7A5A-4002-9CE7-215A86A43848}" type="presParOf" srcId="{126DE8B4-F2DC-4E7B-B02E-DAE8B417F81B}" destId="{279DFE09-28EE-48A2-B192-FFEC93ADF17D}" srcOrd="3" destOrd="0" presId="urn:microsoft.com/office/officeart/2005/8/layout/hList7"/>
    <dgm:cxn modelId="{D1B91948-3EB5-4A98-BD86-F8777AFD26A1}" type="presParOf" srcId="{B37A3B9D-AF7C-4B9A-A656-1DA10EA46A9C}" destId="{20D0C550-AEA5-4EC4-A438-DF0167760347}" srcOrd="3" destOrd="0" presId="urn:microsoft.com/office/officeart/2005/8/layout/hList7"/>
    <dgm:cxn modelId="{85D611AA-BF64-4567-AEFD-1A452A1CF91B}" type="presParOf" srcId="{B37A3B9D-AF7C-4B9A-A656-1DA10EA46A9C}" destId="{8B404916-6027-47BE-BDE1-9F74EAF7C193}" srcOrd="4" destOrd="0" presId="urn:microsoft.com/office/officeart/2005/8/layout/hList7"/>
    <dgm:cxn modelId="{EA65AF5B-BE4C-4EA4-AB3B-494529F74987}" type="presParOf" srcId="{8B404916-6027-47BE-BDE1-9F74EAF7C193}" destId="{DB1E9EF9-0CB9-46C8-B218-BE1DCDA76ADC}" srcOrd="0" destOrd="0" presId="urn:microsoft.com/office/officeart/2005/8/layout/hList7"/>
    <dgm:cxn modelId="{0E7578E7-5307-4CE4-A801-B569FEEAC64A}" type="presParOf" srcId="{8B404916-6027-47BE-BDE1-9F74EAF7C193}" destId="{49DC33B3-1E99-49A5-8AB6-AE522BB3D80F}" srcOrd="1" destOrd="0" presId="urn:microsoft.com/office/officeart/2005/8/layout/hList7"/>
    <dgm:cxn modelId="{8EF61CA8-8895-47FD-807F-B2D075E08D18}" type="presParOf" srcId="{8B404916-6027-47BE-BDE1-9F74EAF7C193}" destId="{01C772CB-2A18-4E2E-A33C-999C5E7B417E}" srcOrd="2" destOrd="0" presId="urn:microsoft.com/office/officeart/2005/8/layout/hList7"/>
    <dgm:cxn modelId="{08FEA6FB-7436-4437-B93D-63B749A0D807}" type="presParOf" srcId="{8B404916-6027-47BE-BDE1-9F74EAF7C193}" destId="{112E1D68-647B-46C7-AF2C-FF0A84DB584F}" srcOrd="3" destOrd="0" presId="urn:microsoft.com/office/officeart/2005/8/layout/hList7"/>
    <dgm:cxn modelId="{1AADD07B-99C4-4807-B2D2-687EFFB4A481}" type="presParOf" srcId="{B37A3B9D-AF7C-4B9A-A656-1DA10EA46A9C}" destId="{1A3424F7-9B52-4420-9065-92474B71804C}" srcOrd="5" destOrd="0" presId="urn:microsoft.com/office/officeart/2005/8/layout/hList7"/>
    <dgm:cxn modelId="{B672EEC6-0CE6-4615-94AE-D724C64C69D9}" type="presParOf" srcId="{B37A3B9D-AF7C-4B9A-A656-1DA10EA46A9C}" destId="{626A32CA-BD88-435E-9FFD-ECBFA96CB5DE}" srcOrd="6" destOrd="0" presId="urn:microsoft.com/office/officeart/2005/8/layout/hList7"/>
    <dgm:cxn modelId="{BCC720E0-2652-43C8-87CA-063437A58FF8}" type="presParOf" srcId="{626A32CA-BD88-435E-9FFD-ECBFA96CB5DE}" destId="{B9F2A5F0-7CD1-4123-B863-65900D7CC430}" srcOrd="0" destOrd="0" presId="urn:microsoft.com/office/officeart/2005/8/layout/hList7"/>
    <dgm:cxn modelId="{99B4CFB4-59BC-43C8-8963-AF9E87E59ECC}" type="presParOf" srcId="{626A32CA-BD88-435E-9FFD-ECBFA96CB5DE}" destId="{3B1BB136-F037-45BD-BBF6-D2425637C0DA}" srcOrd="1" destOrd="0" presId="urn:microsoft.com/office/officeart/2005/8/layout/hList7"/>
    <dgm:cxn modelId="{9336A233-61ED-4BF6-AA5A-A2B085ED45F6}" type="presParOf" srcId="{626A32CA-BD88-435E-9FFD-ECBFA96CB5DE}" destId="{25DE2414-252F-46CF-9101-0C741CB2CE9F}" srcOrd="2" destOrd="0" presId="urn:microsoft.com/office/officeart/2005/8/layout/hList7"/>
    <dgm:cxn modelId="{93C11199-CE39-4F8B-B133-EA3244271D5E}" type="presParOf" srcId="{626A32CA-BD88-435E-9FFD-ECBFA96CB5DE}" destId="{AAA72936-24EE-441D-B947-9946DAB89182}" srcOrd="3" destOrd="0" presId="urn:microsoft.com/office/officeart/2005/8/layout/hList7"/>
    <dgm:cxn modelId="{13A8FEA1-1E3A-4D18-BC96-727F916AF356}" type="presParOf" srcId="{B37A3B9D-AF7C-4B9A-A656-1DA10EA46A9C}" destId="{0166B8F5-0F4C-4AF1-BC8A-EDF6E4172BCF}" srcOrd="7" destOrd="0" presId="urn:microsoft.com/office/officeart/2005/8/layout/hList7"/>
    <dgm:cxn modelId="{E072F03A-C4DB-492F-986C-A74A9093F5E6}" type="presParOf" srcId="{B37A3B9D-AF7C-4B9A-A656-1DA10EA46A9C}" destId="{796BBF0E-2433-4E42-B2AF-DEC93C0517DE}" srcOrd="8" destOrd="0" presId="urn:microsoft.com/office/officeart/2005/8/layout/hList7"/>
    <dgm:cxn modelId="{F993B5E4-0EFB-4000-9394-F21DEFA6498C}" type="presParOf" srcId="{796BBF0E-2433-4E42-B2AF-DEC93C0517DE}" destId="{B763F694-AEA6-4A82-AF9F-266D99C859B4}" srcOrd="0" destOrd="0" presId="urn:microsoft.com/office/officeart/2005/8/layout/hList7"/>
    <dgm:cxn modelId="{E7C3B3E6-6FBE-4BC2-8C25-5311B20D27D2}" type="presParOf" srcId="{796BBF0E-2433-4E42-B2AF-DEC93C0517DE}" destId="{61272491-44A4-4B8F-AE66-9D0A3C224618}" srcOrd="1" destOrd="0" presId="urn:microsoft.com/office/officeart/2005/8/layout/hList7"/>
    <dgm:cxn modelId="{D567D226-0A60-43E0-A3BD-86391E6BDC35}" type="presParOf" srcId="{796BBF0E-2433-4E42-B2AF-DEC93C0517DE}" destId="{78CD55C1-7AE2-48E0-826C-4FEA54C241DC}" srcOrd="2" destOrd="0" presId="urn:microsoft.com/office/officeart/2005/8/layout/hList7"/>
    <dgm:cxn modelId="{187A524A-0375-4CE5-B2DB-E3B4DD3D38F9}" type="presParOf" srcId="{796BBF0E-2433-4E42-B2AF-DEC93C0517DE}" destId="{6D76E5FF-7D2E-406A-B668-9F0EAFB414C8}"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2"/>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2"/>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7C3D3F-E620-4DAB-857D-D2C67F88FB6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2A0C03B-88E2-4E06-9368-8D4854CB9046}">
      <dgm:prSet/>
      <dgm:spPr/>
      <dgm:t>
        <a:bodyPr/>
        <a:lstStyle/>
        <a:p>
          <a:r>
            <a:rPr lang="fr-FR" dirty="0"/>
            <a:t>a. Il habite à Marseille.</a:t>
          </a:r>
          <a:endParaRPr lang="en-US" dirty="0"/>
        </a:p>
      </dgm:t>
    </dgm:pt>
    <dgm:pt modelId="{FFE8FB7F-CB4B-4E2D-8626-81E658456416}" type="parTrans" cxnId="{8422016D-4C0E-402E-81DD-6C32EAB24985}">
      <dgm:prSet/>
      <dgm:spPr/>
      <dgm:t>
        <a:bodyPr/>
        <a:lstStyle/>
        <a:p>
          <a:endParaRPr lang="en-US"/>
        </a:p>
      </dgm:t>
    </dgm:pt>
    <dgm:pt modelId="{A294C80C-255B-4C2F-95EB-7A060E9A5869}" type="sibTrans" cxnId="{8422016D-4C0E-402E-81DD-6C32EAB24985}">
      <dgm:prSet/>
      <dgm:spPr/>
      <dgm:t>
        <a:bodyPr/>
        <a:lstStyle/>
        <a:p>
          <a:endParaRPr lang="en-US"/>
        </a:p>
      </dgm:t>
    </dgm:pt>
    <dgm:pt modelId="{94118692-5DD3-4B96-A6FB-0B82B9332F51}">
      <dgm:prSet/>
      <dgm:spPr/>
      <dgm:t>
        <a:bodyPr/>
        <a:lstStyle/>
        <a:p>
          <a:r>
            <a:rPr lang="fr-FR" dirty="0"/>
            <a:t>b. Cyprien aime aller à la plage. Il aime manger des pizzas chez Jeannot. Il aime retrouver ses copains aux terrasses du port : ils discutent, ils écoutent de la musique. Il va à la salle de sport.</a:t>
          </a:r>
          <a:endParaRPr lang="en-US" dirty="0"/>
        </a:p>
      </dgm:t>
    </dgm:pt>
    <dgm:pt modelId="{D364177D-6B34-4FC7-A32B-D18251F924FA}" type="parTrans" cxnId="{D3AC474C-6B18-4FEF-98A4-623F3F919B3F}">
      <dgm:prSet/>
      <dgm:spPr/>
      <dgm:t>
        <a:bodyPr/>
        <a:lstStyle/>
        <a:p>
          <a:endParaRPr lang="en-US"/>
        </a:p>
      </dgm:t>
    </dgm:pt>
    <dgm:pt modelId="{CB7DAAC9-2AFD-49A9-9D72-B91D71BDADFB}" type="sibTrans" cxnId="{D3AC474C-6B18-4FEF-98A4-623F3F919B3F}">
      <dgm:prSet/>
      <dgm:spPr/>
      <dgm:t>
        <a:bodyPr/>
        <a:lstStyle/>
        <a:p>
          <a:endParaRPr lang="en-US"/>
        </a:p>
      </dgm:t>
    </dgm:pt>
    <dgm:pt modelId="{629CBB94-F51B-47A6-AB67-AA0AA4700ACA}" type="pres">
      <dgm:prSet presAssocID="{D17C3D3F-E620-4DAB-857D-D2C67F88FB62}" presName="linear" presStyleCnt="0">
        <dgm:presLayoutVars>
          <dgm:animLvl val="lvl"/>
          <dgm:resizeHandles val="exact"/>
        </dgm:presLayoutVars>
      </dgm:prSet>
      <dgm:spPr/>
    </dgm:pt>
    <dgm:pt modelId="{0DCA281F-4972-4395-B2E9-B4E37481E749}" type="pres">
      <dgm:prSet presAssocID="{72A0C03B-88E2-4E06-9368-8D4854CB9046}" presName="parentText" presStyleLbl="node1" presStyleIdx="0" presStyleCnt="2">
        <dgm:presLayoutVars>
          <dgm:chMax val="0"/>
          <dgm:bulletEnabled val="1"/>
        </dgm:presLayoutVars>
      </dgm:prSet>
      <dgm:spPr/>
    </dgm:pt>
    <dgm:pt modelId="{2D7678F9-EFDD-4B1D-A304-85D26B097DF8}" type="pres">
      <dgm:prSet presAssocID="{A294C80C-255B-4C2F-95EB-7A060E9A5869}" presName="spacer" presStyleCnt="0"/>
      <dgm:spPr/>
    </dgm:pt>
    <dgm:pt modelId="{4722C04E-BBDB-475B-9AFB-1D9BF02DED86}" type="pres">
      <dgm:prSet presAssocID="{94118692-5DD3-4B96-A6FB-0B82B9332F51}" presName="parentText" presStyleLbl="node1" presStyleIdx="1" presStyleCnt="2">
        <dgm:presLayoutVars>
          <dgm:chMax val="0"/>
          <dgm:bulletEnabled val="1"/>
        </dgm:presLayoutVars>
      </dgm:prSet>
      <dgm:spPr/>
    </dgm:pt>
  </dgm:ptLst>
  <dgm:cxnLst>
    <dgm:cxn modelId="{D3AC474C-6B18-4FEF-98A4-623F3F919B3F}" srcId="{D17C3D3F-E620-4DAB-857D-D2C67F88FB62}" destId="{94118692-5DD3-4B96-A6FB-0B82B9332F51}" srcOrd="1" destOrd="0" parTransId="{D364177D-6B34-4FC7-A32B-D18251F924FA}" sibTransId="{CB7DAAC9-2AFD-49A9-9D72-B91D71BDADFB}"/>
    <dgm:cxn modelId="{8422016D-4C0E-402E-81DD-6C32EAB24985}" srcId="{D17C3D3F-E620-4DAB-857D-D2C67F88FB62}" destId="{72A0C03B-88E2-4E06-9368-8D4854CB9046}" srcOrd="0" destOrd="0" parTransId="{FFE8FB7F-CB4B-4E2D-8626-81E658456416}" sibTransId="{A294C80C-255B-4C2F-95EB-7A060E9A5869}"/>
    <dgm:cxn modelId="{2BC5F4F9-1154-45A5-890F-7E3EDE5D5846}" type="presOf" srcId="{94118692-5DD3-4B96-A6FB-0B82B9332F51}" destId="{4722C04E-BBDB-475B-9AFB-1D9BF02DED86}" srcOrd="0" destOrd="0" presId="urn:microsoft.com/office/officeart/2005/8/layout/vList2"/>
    <dgm:cxn modelId="{169C2DFA-8E70-4964-A23D-874471397698}" type="presOf" srcId="{72A0C03B-88E2-4E06-9368-8D4854CB9046}" destId="{0DCA281F-4972-4395-B2E9-B4E37481E749}" srcOrd="0" destOrd="0" presId="urn:microsoft.com/office/officeart/2005/8/layout/vList2"/>
    <dgm:cxn modelId="{B055B9FA-21EA-40B5-A7BE-84680B8D6EC4}" type="presOf" srcId="{D17C3D3F-E620-4DAB-857D-D2C67F88FB62}" destId="{629CBB94-F51B-47A6-AB67-AA0AA4700ACA}" srcOrd="0" destOrd="0" presId="urn:microsoft.com/office/officeart/2005/8/layout/vList2"/>
    <dgm:cxn modelId="{14B572FC-8583-4D28-8E35-DEAE3B23543C}" type="presParOf" srcId="{629CBB94-F51B-47A6-AB67-AA0AA4700ACA}" destId="{0DCA281F-4972-4395-B2E9-B4E37481E749}" srcOrd="0" destOrd="0" presId="urn:microsoft.com/office/officeart/2005/8/layout/vList2"/>
    <dgm:cxn modelId="{8DF2E39F-4F8F-4898-B752-BA9783DE5E01}" type="presParOf" srcId="{629CBB94-F51B-47A6-AB67-AA0AA4700ACA}" destId="{2D7678F9-EFDD-4B1D-A304-85D26B097DF8}" srcOrd="1" destOrd="0" presId="urn:microsoft.com/office/officeart/2005/8/layout/vList2"/>
    <dgm:cxn modelId="{842941C0-E0C0-4625-8B04-F1F75AB9B3D0}" type="presParOf" srcId="{629CBB94-F51B-47A6-AB67-AA0AA4700ACA}" destId="{4722C04E-BBDB-475B-9AFB-1D9BF02DED8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2"/>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2"/>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F9055CF-8DEB-4A02-949A-DE72B6AC5D37}" type="doc">
      <dgm:prSet loTypeId="urn:microsoft.com/office/officeart/2005/8/layout/hList7" loCatId="list" qsTypeId="urn:microsoft.com/office/officeart/2005/8/quickstyle/3d3" qsCatId="3D" csTypeId="urn:microsoft.com/office/officeart/2005/8/colors/colorful1" csCatId="colorful" phldr="1"/>
      <dgm:spPr/>
      <dgm:t>
        <a:bodyPr rtlCol="0"/>
        <a:lstStyle/>
        <a:p>
          <a:pPr rtl="0"/>
          <a:endParaRPr lang="en-US"/>
        </a:p>
      </dgm:t>
    </dgm:pt>
    <dgm:pt modelId="{B6E26FFC-9977-4BBC-BEC7-3D6B63754E52}">
      <dgm:prSet phldrT="[Text]" custT="1"/>
      <dgm:spPr/>
      <dgm:t>
        <a:bodyPr rtlCol="0"/>
        <a:lstStyle/>
        <a:p>
          <a:pPr rtl="0"/>
          <a:r>
            <a:rPr lang="fr-FR" sz="1000" b="1" noProof="0" dirty="0"/>
            <a:t>Communication</a:t>
          </a:r>
        </a:p>
      </dgm:t>
    </dgm:pt>
    <dgm:pt modelId="{5CEFBD89-2F4F-4B51-A98A-0F3C86494166}" type="parTrans" cxnId="{17E73148-9C08-4999-B21E-F3C5A0E3FC0C}">
      <dgm:prSet/>
      <dgm:spPr/>
      <dgm:t>
        <a:bodyPr rtlCol="0"/>
        <a:lstStyle/>
        <a:p>
          <a:pPr rtl="0"/>
          <a:endParaRPr lang="en-US"/>
        </a:p>
      </dgm:t>
    </dgm:pt>
    <dgm:pt modelId="{48634C00-2335-4923-9072-EB7482323D9C}" type="sibTrans" cxnId="{17E73148-9C08-4999-B21E-F3C5A0E3FC0C}">
      <dgm:prSet/>
      <dgm:spPr/>
      <dgm:t>
        <a:bodyPr rtlCol="0"/>
        <a:lstStyle/>
        <a:p>
          <a:pPr rtl="0"/>
          <a:endParaRPr lang="en-US"/>
        </a:p>
      </dgm:t>
    </dgm:pt>
    <dgm:pt modelId="{6D0E5D9F-7263-4526-A227-51301233F549}">
      <dgm:prSet phldrT="[Text]" custT="1"/>
      <dgm:spPr/>
      <dgm:t>
        <a:bodyPr rtlCol="0"/>
        <a:lstStyle/>
        <a:p>
          <a:pPr rtl="0"/>
          <a:r>
            <a:rPr lang="fr-FR" sz="1000" b="1" noProof="0" dirty="0"/>
            <a:t>Grammaire</a:t>
          </a:r>
        </a:p>
      </dgm:t>
    </dgm:pt>
    <dgm:pt modelId="{23416D07-25F8-426C-BC65-639E6BCF4D6D}" type="parTrans" cxnId="{C8C462C6-33A3-4E8B-91FE-36DBE92F1C4A}">
      <dgm:prSet/>
      <dgm:spPr/>
      <dgm:t>
        <a:bodyPr rtlCol="0"/>
        <a:lstStyle/>
        <a:p>
          <a:pPr rtl="0"/>
          <a:endParaRPr lang="en-US"/>
        </a:p>
      </dgm:t>
    </dgm:pt>
    <dgm:pt modelId="{DE289E29-1989-4D8E-8AA6-F030105B3F13}" type="sibTrans" cxnId="{C8C462C6-33A3-4E8B-91FE-36DBE92F1C4A}">
      <dgm:prSet/>
      <dgm:spPr/>
      <dgm:t>
        <a:bodyPr rtlCol="0"/>
        <a:lstStyle/>
        <a:p>
          <a:pPr rtl="0"/>
          <a:endParaRPr lang="en-US"/>
        </a:p>
      </dgm:t>
    </dgm:pt>
    <dgm:pt modelId="{E5E95E82-EF79-43CA-AA86-43B0E1CBCD3F}">
      <dgm:prSet phldrT="[Text]" custT="1"/>
      <dgm:spPr/>
      <dgm:t>
        <a:bodyPr rtlCol="0"/>
        <a:lstStyle/>
        <a:p>
          <a:pPr rtl="0"/>
          <a:r>
            <a:rPr lang="fr-FR" sz="1000" b="1" noProof="0" dirty="0"/>
            <a:t>Phonétique</a:t>
          </a:r>
        </a:p>
      </dgm:t>
    </dgm:pt>
    <dgm:pt modelId="{FD76A3AE-1B6C-45A0-8E84-63160283749F}" type="parTrans" cxnId="{A76240AD-13F6-40C0-BD9B-102D5EC0AE51}">
      <dgm:prSet/>
      <dgm:spPr/>
      <dgm:t>
        <a:bodyPr rtlCol="0"/>
        <a:lstStyle/>
        <a:p>
          <a:pPr rtl="0"/>
          <a:endParaRPr lang="en-US"/>
        </a:p>
      </dgm:t>
    </dgm:pt>
    <dgm:pt modelId="{BF76010C-5523-4E13-B3E7-886DCE6AEBD4}" type="sibTrans" cxnId="{A76240AD-13F6-40C0-BD9B-102D5EC0AE51}">
      <dgm:prSet/>
      <dgm:spPr/>
      <dgm:t>
        <a:bodyPr rtlCol="0"/>
        <a:lstStyle/>
        <a:p>
          <a:pPr rtl="0"/>
          <a:endParaRPr lang="en-US"/>
        </a:p>
      </dgm:t>
    </dgm:pt>
    <dgm:pt modelId="{716DBFC6-5D6F-4FC4-AB0B-4D2A46DAE80E}">
      <dgm:prSet phldrT="[Text]" custT="1"/>
      <dgm:spPr/>
      <dgm:t>
        <a:bodyPr rtlCol="0"/>
        <a:lstStyle/>
        <a:p>
          <a:pPr rtl="0"/>
          <a:r>
            <a:rPr lang="fr-FR" sz="1000" b="1" noProof="0" dirty="0"/>
            <a:t>Culture</a:t>
          </a:r>
        </a:p>
      </dgm:t>
    </dgm:pt>
    <dgm:pt modelId="{06FD4F2E-96C4-4C8C-9EE1-C7DA79F35950}" type="parTrans" cxnId="{91B7240F-DBC6-4A24-AA0E-962D15CED421}">
      <dgm:prSet/>
      <dgm:spPr/>
      <dgm:t>
        <a:bodyPr/>
        <a:lstStyle/>
        <a:p>
          <a:endParaRPr lang="fr-FR"/>
        </a:p>
      </dgm:t>
    </dgm:pt>
    <dgm:pt modelId="{C9D3AD42-8578-4DC8-9E32-87642AA7F4BA}" type="sibTrans" cxnId="{91B7240F-DBC6-4A24-AA0E-962D15CED421}">
      <dgm:prSet/>
      <dgm:spPr/>
      <dgm:t>
        <a:bodyPr/>
        <a:lstStyle/>
        <a:p>
          <a:endParaRPr lang="fr-FR"/>
        </a:p>
      </dgm:t>
    </dgm:pt>
    <dgm:pt modelId="{50F04C8D-E6E8-4B79-A856-FF78FBD224C6}">
      <dgm:prSet phldrT="[Text]" custT="1"/>
      <dgm:spPr/>
      <dgm:t>
        <a:bodyPr rtlCol="0"/>
        <a:lstStyle/>
        <a:p>
          <a:pPr rtl="0"/>
          <a:r>
            <a:rPr lang="fr-FR" sz="800" noProof="0" dirty="0"/>
            <a:t>Marseille</a:t>
          </a:r>
        </a:p>
      </dgm:t>
    </dgm:pt>
    <dgm:pt modelId="{A971F14C-B15E-4551-B042-24E1D362F16E}" type="parTrans" cxnId="{2F2164DE-A6D7-44B7-A976-8A77604D022C}">
      <dgm:prSet/>
      <dgm:spPr/>
      <dgm:t>
        <a:bodyPr/>
        <a:lstStyle/>
        <a:p>
          <a:endParaRPr lang="fr-FR"/>
        </a:p>
      </dgm:t>
    </dgm:pt>
    <dgm:pt modelId="{F1A7D361-154A-4B4C-BE16-9B2EA89A54C2}" type="sibTrans" cxnId="{2F2164DE-A6D7-44B7-A976-8A77604D022C}">
      <dgm:prSet/>
      <dgm:spPr/>
      <dgm:t>
        <a:bodyPr/>
        <a:lstStyle/>
        <a:p>
          <a:endParaRPr lang="fr-FR"/>
        </a:p>
      </dgm:t>
    </dgm:pt>
    <dgm:pt modelId="{B664F99F-53AA-47D9-8E4A-86CBE4805C81}">
      <dgm:prSet phldrT="[Text]" custT="1"/>
      <dgm:spPr/>
      <dgm:t>
        <a:bodyPr rtlCol="0"/>
        <a:lstStyle/>
        <a:p>
          <a:pPr rtl="0"/>
          <a:r>
            <a:rPr lang="fr-FR" sz="1000" b="1" noProof="0" dirty="0"/>
            <a:t>Vocabulaire</a:t>
          </a:r>
        </a:p>
      </dgm:t>
    </dgm:pt>
    <dgm:pt modelId="{72E343FC-93CE-4BCC-A013-3F0625C409B4}" type="parTrans" cxnId="{D032A8F9-B3F6-41AE-9A86-0FD0A3885069}">
      <dgm:prSet/>
      <dgm:spPr/>
      <dgm:t>
        <a:bodyPr/>
        <a:lstStyle/>
        <a:p>
          <a:endParaRPr lang="fr-FR"/>
        </a:p>
      </dgm:t>
    </dgm:pt>
    <dgm:pt modelId="{F68BA60D-5816-494C-90A0-90AD886A7A01}" type="sibTrans" cxnId="{D032A8F9-B3F6-41AE-9A86-0FD0A3885069}">
      <dgm:prSet/>
      <dgm:spPr/>
      <dgm:t>
        <a:bodyPr/>
        <a:lstStyle/>
        <a:p>
          <a:endParaRPr lang="fr-FR"/>
        </a:p>
      </dgm:t>
    </dgm:pt>
    <dgm:pt modelId="{7A961387-6C0E-4E8F-9EB1-BB91C5C05A30}">
      <dgm:prSet phldrT="[Text]" custT="1"/>
      <dgm:spPr/>
      <dgm:t>
        <a:bodyPr rtlCol="0"/>
        <a:lstStyle/>
        <a:p>
          <a:pPr rtl="0"/>
          <a:r>
            <a:rPr lang="fr-FR" sz="800" noProof="0" dirty="0"/>
            <a:t>Lieux de la ville</a:t>
          </a:r>
        </a:p>
      </dgm:t>
    </dgm:pt>
    <dgm:pt modelId="{CA1F9A2A-3CAB-4CD1-A76D-182C5018E176}" type="parTrans" cxnId="{CD2D4FBA-844A-4C92-A99D-720EB27C46EE}">
      <dgm:prSet/>
      <dgm:spPr/>
      <dgm:t>
        <a:bodyPr/>
        <a:lstStyle/>
        <a:p>
          <a:endParaRPr lang="fr-FR"/>
        </a:p>
      </dgm:t>
    </dgm:pt>
    <dgm:pt modelId="{00289BB9-D5A3-41C3-B3A9-0B74A1C8EC54}" type="sibTrans" cxnId="{CD2D4FBA-844A-4C92-A99D-720EB27C46EE}">
      <dgm:prSet/>
      <dgm:spPr/>
      <dgm:t>
        <a:bodyPr/>
        <a:lstStyle/>
        <a:p>
          <a:endParaRPr lang="fr-FR"/>
        </a:p>
      </dgm:t>
    </dgm:pt>
    <dgm:pt modelId="{C2A1436E-2A87-4411-82B1-DB29AE292371}">
      <dgm:prSet phldrT="[Text]" custT="1"/>
      <dgm:spPr/>
      <dgm:t>
        <a:bodyPr/>
        <a:lstStyle/>
        <a:p>
          <a:r>
            <a:rPr lang="fr-FR" sz="800" noProof="0" dirty="0"/>
            <a:t>Articles définis, indéfinis, définis, contractés</a:t>
          </a:r>
        </a:p>
      </dgm:t>
    </dgm:pt>
    <dgm:pt modelId="{31E9BEC8-8F02-4E1D-8B5B-9A4C7BC234BD}" type="parTrans" cxnId="{96E9EDA7-09C7-44C8-AFE2-A0B96B5ED7F3}">
      <dgm:prSet/>
      <dgm:spPr/>
      <dgm:t>
        <a:bodyPr/>
        <a:lstStyle/>
        <a:p>
          <a:endParaRPr lang="fr-FR"/>
        </a:p>
      </dgm:t>
    </dgm:pt>
    <dgm:pt modelId="{82D668B1-3402-48E7-9BAF-079699F41026}" type="sibTrans" cxnId="{96E9EDA7-09C7-44C8-AFE2-A0B96B5ED7F3}">
      <dgm:prSet/>
      <dgm:spPr/>
      <dgm:t>
        <a:bodyPr/>
        <a:lstStyle/>
        <a:p>
          <a:endParaRPr lang="fr-FR"/>
        </a:p>
      </dgm:t>
    </dgm:pt>
    <dgm:pt modelId="{CBCC21F5-552F-4D39-812E-6FCD4A366F58}">
      <dgm:prSet phldrT="[Text]" custT="1"/>
      <dgm:spPr/>
      <dgm:t>
        <a:bodyPr rtlCol="0"/>
        <a:lstStyle/>
        <a:p>
          <a:pPr rtl="0"/>
          <a:r>
            <a:rPr lang="fr-FR" sz="800" noProof="0" dirty="0"/>
            <a:t> Décrire une ville</a:t>
          </a:r>
        </a:p>
      </dgm:t>
    </dgm:pt>
    <dgm:pt modelId="{3640B940-6901-481F-ADF7-6B77DEEED764}" type="sibTrans" cxnId="{3C41F2E0-4620-40B4-9857-68872B278EFB}">
      <dgm:prSet/>
      <dgm:spPr/>
      <dgm:t>
        <a:bodyPr rtlCol="0"/>
        <a:lstStyle/>
        <a:p>
          <a:pPr rtl="0"/>
          <a:endParaRPr lang="en-US"/>
        </a:p>
      </dgm:t>
    </dgm:pt>
    <dgm:pt modelId="{4A973A1C-85F1-4969-A536-D29940229E2C}" type="parTrans" cxnId="{3C41F2E0-4620-40B4-9857-68872B278EFB}">
      <dgm:prSet/>
      <dgm:spPr/>
      <dgm:t>
        <a:bodyPr rtlCol="0"/>
        <a:lstStyle/>
        <a:p>
          <a:pPr rtl="0"/>
          <a:endParaRPr lang="en-US"/>
        </a:p>
      </dgm:t>
    </dgm:pt>
    <dgm:pt modelId="{98B0E4FD-6459-40E2-AE4D-0686B9DDCDC9}">
      <dgm:prSet phldrT="[Text]" custT="1"/>
      <dgm:spPr/>
      <dgm:t>
        <a:bodyPr rtlCol="0"/>
        <a:lstStyle/>
        <a:p>
          <a:pPr rtl="0"/>
          <a:r>
            <a:rPr lang="fr-FR" sz="800" noProof="0" dirty="0"/>
            <a:t>Présenter les avantages et inconvénients</a:t>
          </a:r>
        </a:p>
      </dgm:t>
    </dgm:pt>
    <dgm:pt modelId="{F19C798D-C7B7-43A0-96B8-8466CD8900D7}" type="parTrans" cxnId="{AFD45C38-D6F0-49A6-9340-A769AD7224D2}">
      <dgm:prSet/>
      <dgm:spPr/>
      <dgm:t>
        <a:bodyPr/>
        <a:lstStyle/>
        <a:p>
          <a:endParaRPr lang="fr-FR"/>
        </a:p>
      </dgm:t>
    </dgm:pt>
    <dgm:pt modelId="{6C7CC1CA-FF7B-4B2F-B9B8-79A673B5784A}" type="sibTrans" cxnId="{AFD45C38-D6F0-49A6-9340-A769AD7224D2}">
      <dgm:prSet/>
      <dgm:spPr/>
      <dgm:t>
        <a:bodyPr/>
        <a:lstStyle/>
        <a:p>
          <a:endParaRPr lang="fr-FR"/>
        </a:p>
      </dgm:t>
    </dgm:pt>
    <dgm:pt modelId="{7FB5D76D-0ED6-4B30-8F95-CC3843CC56F2}">
      <dgm:prSet phldrT="[Text]" custT="1"/>
      <dgm:spPr/>
      <dgm:t>
        <a:bodyPr rtlCol="0"/>
        <a:lstStyle/>
        <a:p>
          <a:pPr rtl="0"/>
          <a:r>
            <a:rPr lang="fr-FR" sz="800" noProof="0" dirty="0"/>
            <a:t>Avantages et inconvénients d’un lieu</a:t>
          </a:r>
        </a:p>
      </dgm:t>
    </dgm:pt>
    <dgm:pt modelId="{782628AC-B0FD-4B65-AE87-2248EB7DFF30}" type="parTrans" cxnId="{263F3480-B063-4214-9520-080A2649723A}">
      <dgm:prSet/>
      <dgm:spPr/>
      <dgm:t>
        <a:bodyPr/>
        <a:lstStyle/>
        <a:p>
          <a:endParaRPr lang="fr-FR"/>
        </a:p>
      </dgm:t>
    </dgm:pt>
    <dgm:pt modelId="{882FD0A3-72B5-4114-B7D5-D73AB95167C4}" type="sibTrans" cxnId="{263F3480-B063-4214-9520-080A2649723A}">
      <dgm:prSet/>
      <dgm:spPr/>
      <dgm:t>
        <a:bodyPr/>
        <a:lstStyle/>
        <a:p>
          <a:endParaRPr lang="fr-FR"/>
        </a:p>
      </dgm:t>
    </dgm:pt>
    <dgm:pt modelId="{B929085D-BFF7-4B39-A2C5-5E661FC1F1B2}">
      <dgm:prSet phldrT="[Text]" custT="1"/>
      <dgm:spPr/>
      <dgm:t>
        <a:bodyPr rtlCol="0"/>
        <a:lstStyle/>
        <a:p>
          <a:pPr rtl="0"/>
          <a:r>
            <a:rPr lang="fr-FR" sz="1000" b="1" noProof="0" dirty="0"/>
            <a:t>(vide)</a:t>
          </a:r>
        </a:p>
      </dgm:t>
    </dgm:pt>
    <dgm:pt modelId="{BA681714-6B53-4AA7-9DBD-F7DEF80502EE}" type="parTrans" cxnId="{E6BF79FD-BF9A-42DE-A0F9-F585DA837DFC}">
      <dgm:prSet/>
      <dgm:spPr/>
      <dgm:t>
        <a:bodyPr/>
        <a:lstStyle/>
        <a:p>
          <a:endParaRPr lang="fr-FR"/>
        </a:p>
      </dgm:t>
    </dgm:pt>
    <dgm:pt modelId="{EC79957F-EA01-4F4F-8F63-984446CAC4C1}" type="sibTrans" cxnId="{E6BF79FD-BF9A-42DE-A0F9-F585DA837DFC}">
      <dgm:prSet/>
      <dgm:spPr/>
      <dgm:t>
        <a:bodyPr/>
        <a:lstStyle/>
        <a:p>
          <a:endParaRPr lang="fr-FR"/>
        </a:p>
      </dgm:t>
    </dgm:pt>
    <dgm:pt modelId="{30061DDB-8BB2-450F-A036-E33B14989FB7}">
      <dgm:prSet phldrT="[Text]" custT="1"/>
      <dgm:spPr/>
      <dgm:t>
        <a:bodyPr/>
        <a:lstStyle/>
        <a:p>
          <a:r>
            <a:rPr lang="fr-FR" sz="800" noProof="0" dirty="0"/>
            <a:t>Exprimer les goûts et préférences</a:t>
          </a:r>
        </a:p>
      </dgm:t>
    </dgm:pt>
    <dgm:pt modelId="{50E26C12-4072-488A-8C0B-F4F04703BC72}" type="parTrans" cxnId="{67D56DF6-3A67-46F0-933D-A445C2C5CA26}">
      <dgm:prSet/>
      <dgm:spPr/>
      <dgm:t>
        <a:bodyPr/>
        <a:lstStyle/>
        <a:p>
          <a:endParaRPr lang="fr-FR"/>
        </a:p>
      </dgm:t>
    </dgm:pt>
    <dgm:pt modelId="{F2FBFDE2-51BC-4761-A784-C3C30561637F}" type="sibTrans" cxnId="{67D56DF6-3A67-46F0-933D-A445C2C5CA26}">
      <dgm:prSet/>
      <dgm:spPr/>
      <dgm:t>
        <a:bodyPr/>
        <a:lstStyle/>
        <a:p>
          <a:endParaRPr lang="fr-FR"/>
        </a:p>
      </dgm:t>
    </dgm:pt>
    <dgm:pt modelId="{F93B8BD0-64EE-45F2-9302-B7D61CE00635}" type="pres">
      <dgm:prSet presAssocID="{CF9055CF-8DEB-4A02-949A-DE72B6AC5D37}" presName="Name0" presStyleCnt="0">
        <dgm:presLayoutVars>
          <dgm:dir/>
          <dgm:resizeHandles val="exact"/>
        </dgm:presLayoutVars>
      </dgm:prSet>
      <dgm:spPr/>
    </dgm:pt>
    <dgm:pt modelId="{D3EE7165-49A2-4209-A007-09C882F50B45}" type="pres">
      <dgm:prSet presAssocID="{CF9055CF-8DEB-4A02-949A-DE72B6AC5D37}" presName="fgShape" presStyleLbl="fgShp" presStyleIdx="0" presStyleCnt="1" custScaleX="100596" custScaleY="57674" custLinFactNeighborX="-699" custLinFactNeighborY="-10552"/>
      <dgm:spPr/>
    </dgm:pt>
    <dgm:pt modelId="{B37A3B9D-AF7C-4B9A-A656-1DA10EA46A9C}" type="pres">
      <dgm:prSet presAssocID="{CF9055CF-8DEB-4A02-949A-DE72B6AC5D37}" presName="linComp" presStyleCnt="0"/>
      <dgm:spPr/>
    </dgm:pt>
    <dgm:pt modelId="{92076EE9-FC03-4CD2-A17C-D9E4626481EB}" type="pres">
      <dgm:prSet presAssocID="{B6E26FFC-9977-4BBC-BEC7-3D6B63754E52}" presName="compNode" presStyleCnt="0"/>
      <dgm:spPr/>
    </dgm:pt>
    <dgm:pt modelId="{88934A05-9917-4005-94F8-87DD3F741985}" type="pres">
      <dgm:prSet presAssocID="{B6E26FFC-9977-4BBC-BEC7-3D6B63754E52}" presName="bkgdShape" presStyleLbl="node1" presStyleIdx="0" presStyleCnt="5" custLinFactNeighborX="0"/>
      <dgm:spPr/>
    </dgm:pt>
    <dgm:pt modelId="{06DE3DBF-F4F0-4A69-B9A6-863F2463A118}" type="pres">
      <dgm:prSet presAssocID="{B6E26FFC-9977-4BBC-BEC7-3D6B63754E52}" presName="nodeTx" presStyleLbl="node1" presStyleIdx="0" presStyleCnt="5">
        <dgm:presLayoutVars>
          <dgm:bulletEnabled val="1"/>
        </dgm:presLayoutVars>
      </dgm:prSet>
      <dgm:spPr/>
    </dgm:pt>
    <dgm:pt modelId="{420FF1FD-06AA-4F04-B227-17EA48EC58DA}" type="pres">
      <dgm:prSet presAssocID="{B6E26FFC-9977-4BBC-BEC7-3D6B63754E52}" presName="invisiNode" presStyleLbl="node1" presStyleIdx="0" presStyleCnt="5"/>
      <dgm:spPr/>
    </dgm:pt>
    <dgm:pt modelId="{58659876-9F73-4F70-83CB-16E4C9A112FC}" type="pres">
      <dgm:prSet presAssocID="{B6E26FFC-9977-4BBC-BEC7-3D6B63754E52}" presName="imagNode" presStyleLbl="fgImgPlace1" presStyleIdx="0" presStyleCnt="5"/>
      <dgm:spPr>
        <a:blipFill>
          <a:blip xmlns:r="http://schemas.openxmlformats.org/officeDocument/2006/relationships" r:embed="rId1">
            <a:extLst>
              <a:ext uri="{837473B0-CC2E-450A-ABE3-18F120FF3D39}">
                <a1611:picAttrSrcUrl xmlns:a1611="http://schemas.microsoft.com/office/drawing/2016/11/main" r:id="rId2"/>
              </a:ext>
            </a:extLst>
          </a:blip>
          <a:srcRect/>
          <a:stretch>
            <a:fillRect l="-43000" r="-43000"/>
          </a:stretch>
        </a:blipFill>
      </dgm:spPr>
    </dgm:pt>
    <dgm:pt modelId="{2950FCCF-C78B-474A-B5CA-070979891680}" type="pres">
      <dgm:prSet presAssocID="{48634C00-2335-4923-9072-EB7482323D9C}" presName="sibTrans" presStyleLbl="sibTrans2D1" presStyleIdx="0" presStyleCnt="0"/>
      <dgm:spPr/>
    </dgm:pt>
    <dgm:pt modelId="{126DE8B4-F2DC-4E7B-B02E-DAE8B417F81B}" type="pres">
      <dgm:prSet presAssocID="{B664F99F-53AA-47D9-8E4A-86CBE4805C81}" presName="compNode" presStyleCnt="0"/>
      <dgm:spPr/>
    </dgm:pt>
    <dgm:pt modelId="{52859561-4C40-474F-B39B-EAFCBBA049A0}" type="pres">
      <dgm:prSet presAssocID="{B664F99F-53AA-47D9-8E4A-86CBE4805C81}" presName="bkgdShape" presStyleLbl="node1" presStyleIdx="1" presStyleCnt="5"/>
      <dgm:spPr/>
    </dgm:pt>
    <dgm:pt modelId="{B76FA7E4-59BE-411D-B27B-C4189E79F869}" type="pres">
      <dgm:prSet presAssocID="{B664F99F-53AA-47D9-8E4A-86CBE4805C81}" presName="nodeTx" presStyleLbl="node1" presStyleIdx="1" presStyleCnt="5">
        <dgm:presLayoutVars>
          <dgm:bulletEnabled val="1"/>
        </dgm:presLayoutVars>
      </dgm:prSet>
      <dgm:spPr/>
    </dgm:pt>
    <dgm:pt modelId="{474A2939-9CF2-4F95-991C-9DB54DA54C18}" type="pres">
      <dgm:prSet presAssocID="{B664F99F-53AA-47D9-8E4A-86CBE4805C81}" presName="invisiNode" presStyleLbl="node1" presStyleIdx="1" presStyleCnt="5"/>
      <dgm:spPr/>
    </dgm:pt>
    <dgm:pt modelId="{279DFE09-28EE-48A2-B192-FFEC93ADF17D}" type="pres">
      <dgm:prSet presAssocID="{B664F99F-53AA-47D9-8E4A-86CBE4805C81}" presName="imagNode" presStyleLbl="fgImgPlace1" presStyleIdx="1" presStyleCnt="5"/>
      <dgm:spPr>
        <a:blipFill>
          <a:blip xmlns:r="http://schemas.openxmlformats.org/officeDocument/2006/relationships" r:embed="rId3"/>
          <a:srcRect/>
          <a:stretch>
            <a:fillRect t="-4000" b="-4000"/>
          </a:stretch>
        </a:blipFill>
      </dgm:spPr>
    </dgm:pt>
    <dgm:pt modelId="{20D0C550-AEA5-4EC4-A438-DF0167760347}" type="pres">
      <dgm:prSet presAssocID="{F68BA60D-5816-494C-90A0-90AD886A7A01}" presName="sibTrans" presStyleLbl="sibTrans2D1" presStyleIdx="0" presStyleCnt="0"/>
      <dgm:spPr/>
    </dgm:pt>
    <dgm:pt modelId="{8B404916-6027-47BE-BDE1-9F74EAF7C193}" type="pres">
      <dgm:prSet presAssocID="{6D0E5D9F-7263-4526-A227-51301233F549}" presName="compNode" presStyleCnt="0"/>
      <dgm:spPr/>
    </dgm:pt>
    <dgm:pt modelId="{DB1E9EF9-0CB9-46C8-B218-BE1DCDA76ADC}" type="pres">
      <dgm:prSet presAssocID="{6D0E5D9F-7263-4526-A227-51301233F549}" presName="bkgdShape" presStyleLbl="node1" presStyleIdx="2" presStyleCnt="5"/>
      <dgm:spPr/>
    </dgm:pt>
    <dgm:pt modelId="{49DC33B3-1E99-49A5-8AB6-AE522BB3D80F}" type="pres">
      <dgm:prSet presAssocID="{6D0E5D9F-7263-4526-A227-51301233F549}" presName="nodeTx" presStyleLbl="node1" presStyleIdx="2" presStyleCnt="5">
        <dgm:presLayoutVars>
          <dgm:bulletEnabled val="1"/>
        </dgm:presLayoutVars>
      </dgm:prSet>
      <dgm:spPr/>
    </dgm:pt>
    <dgm:pt modelId="{01C772CB-2A18-4E2E-A33C-999C5E7B417E}" type="pres">
      <dgm:prSet presAssocID="{6D0E5D9F-7263-4526-A227-51301233F549}" presName="invisiNode" presStyleLbl="node1" presStyleIdx="2" presStyleCnt="5"/>
      <dgm:spPr/>
    </dgm:pt>
    <dgm:pt modelId="{112E1D68-647B-46C7-AF2C-FF0A84DB584F}" type="pres">
      <dgm:prSet presAssocID="{6D0E5D9F-7263-4526-A227-51301233F549}" presName="imagNode" presStyleLbl="fgImgPlace1" presStyleIdx="2" presStyleCnt="5"/>
      <dgm:spPr>
        <a:blipFill>
          <a:blip xmlns:r="http://schemas.openxmlformats.org/officeDocument/2006/relationships" r:embed="rId4"/>
          <a:srcRect/>
          <a:stretch>
            <a:fillRect l="-26000" r="-26000"/>
          </a:stretch>
        </a:blipFill>
      </dgm:spPr>
    </dgm:pt>
    <dgm:pt modelId="{1A3424F7-9B52-4420-9065-92474B71804C}" type="pres">
      <dgm:prSet presAssocID="{DE289E29-1989-4D8E-8AA6-F030105B3F13}" presName="sibTrans" presStyleLbl="sibTrans2D1" presStyleIdx="0" presStyleCnt="0"/>
      <dgm:spPr/>
    </dgm:pt>
    <dgm:pt modelId="{626A32CA-BD88-435E-9FFD-ECBFA96CB5DE}" type="pres">
      <dgm:prSet presAssocID="{E5E95E82-EF79-43CA-AA86-43B0E1CBCD3F}" presName="compNode" presStyleCnt="0"/>
      <dgm:spPr/>
    </dgm:pt>
    <dgm:pt modelId="{B9F2A5F0-7CD1-4123-B863-65900D7CC430}" type="pres">
      <dgm:prSet presAssocID="{E5E95E82-EF79-43CA-AA86-43B0E1CBCD3F}" presName="bkgdShape" presStyleLbl="node1" presStyleIdx="3" presStyleCnt="5" custLinFactNeighborX="-289" custLinFactNeighborY="-4981"/>
      <dgm:spPr/>
    </dgm:pt>
    <dgm:pt modelId="{3B1BB136-F037-45BD-BBF6-D2425637C0DA}" type="pres">
      <dgm:prSet presAssocID="{E5E95E82-EF79-43CA-AA86-43B0E1CBCD3F}" presName="nodeTx" presStyleLbl="node1" presStyleIdx="3" presStyleCnt="5">
        <dgm:presLayoutVars>
          <dgm:bulletEnabled val="1"/>
        </dgm:presLayoutVars>
      </dgm:prSet>
      <dgm:spPr/>
    </dgm:pt>
    <dgm:pt modelId="{25DE2414-252F-46CF-9101-0C741CB2CE9F}" type="pres">
      <dgm:prSet presAssocID="{E5E95E82-EF79-43CA-AA86-43B0E1CBCD3F}" presName="invisiNode" presStyleLbl="node1" presStyleIdx="3" presStyleCnt="5"/>
      <dgm:spPr/>
    </dgm:pt>
    <dgm:pt modelId="{AAA72936-24EE-441D-B947-9946DAB89182}" type="pres">
      <dgm:prSet presAssocID="{E5E95E82-EF79-43CA-AA86-43B0E1CBCD3F}" presName="imagNode" presStyleLbl="fgImgPlace1" presStyleIdx="3" presStyleCnt="5"/>
      <dgm:spPr>
        <a:blipFill>
          <a:blip xmlns:r="http://schemas.openxmlformats.org/officeDocument/2006/relationships" r:embed="rId5"/>
          <a:srcRect/>
          <a:stretch>
            <a:fillRect/>
          </a:stretch>
        </a:blipFill>
      </dgm:spPr>
    </dgm:pt>
    <dgm:pt modelId="{0166B8F5-0F4C-4AF1-BC8A-EDF6E4172BCF}" type="pres">
      <dgm:prSet presAssocID="{BF76010C-5523-4E13-B3E7-886DCE6AEBD4}" presName="sibTrans" presStyleLbl="sibTrans2D1" presStyleIdx="0" presStyleCnt="0"/>
      <dgm:spPr/>
    </dgm:pt>
    <dgm:pt modelId="{796BBF0E-2433-4E42-B2AF-DEC93C0517DE}" type="pres">
      <dgm:prSet presAssocID="{716DBFC6-5D6F-4FC4-AB0B-4D2A46DAE80E}" presName="compNode" presStyleCnt="0"/>
      <dgm:spPr/>
    </dgm:pt>
    <dgm:pt modelId="{B763F694-AEA6-4A82-AF9F-266D99C859B4}" type="pres">
      <dgm:prSet presAssocID="{716DBFC6-5D6F-4FC4-AB0B-4D2A46DAE80E}" presName="bkgdShape" presStyleLbl="node1" presStyleIdx="4" presStyleCnt="5"/>
      <dgm:spPr/>
    </dgm:pt>
    <dgm:pt modelId="{61272491-44A4-4B8F-AE66-9D0A3C224618}" type="pres">
      <dgm:prSet presAssocID="{716DBFC6-5D6F-4FC4-AB0B-4D2A46DAE80E}" presName="nodeTx" presStyleLbl="node1" presStyleIdx="4" presStyleCnt="5">
        <dgm:presLayoutVars>
          <dgm:bulletEnabled val="1"/>
        </dgm:presLayoutVars>
      </dgm:prSet>
      <dgm:spPr/>
    </dgm:pt>
    <dgm:pt modelId="{78CD55C1-7AE2-48E0-826C-4FEA54C241DC}" type="pres">
      <dgm:prSet presAssocID="{716DBFC6-5D6F-4FC4-AB0B-4D2A46DAE80E}" presName="invisiNode" presStyleLbl="node1" presStyleIdx="4" presStyleCnt="5"/>
      <dgm:spPr/>
    </dgm:pt>
    <dgm:pt modelId="{6D76E5FF-7D2E-406A-B668-9F0EAFB414C8}" type="pres">
      <dgm:prSet presAssocID="{716DBFC6-5D6F-4FC4-AB0B-4D2A46DAE80E}" presName="imagNode" presStyleLbl="fgImgPlace1" presStyleIdx="4" presStyleCnt="5"/>
      <dgm:spPr>
        <a:blipFill>
          <a:blip xmlns:r="http://schemas.openxmlformats.org/officeDocument/2006/relationships" r:embed="rId6"/>
          <a:srcRect/>
          <a:stretch>
            <a:fillRect/>
          </a:stretch>
        </a:blipFill>
      </dgm:spPr>
    </dgm:pt>
  </dgm:ptLst>
  <dgm:cxnLst>
    <dgm:cxn modelId="{B2723C05-C5D8-4835-AB74-1C0F77494E28}" type="presOf" srcId="{B664F99F-53AA-47D9-8E4A-86CBE4805C81}" destId="{B76FA7E4-59BE-411D-B27B-C4189E79F869}" srcOrd="1" destOrd="0" presId="urn:microsoft.com/office/officeart/2005/8/layout/hList7"/>
    <dgm:cxn modelId="{588A9305-6F1D-4527-B905-D699F9761D33}" type="presOf" srcId="{CBCC21F5-552F-4D39-812E-6FCD4A366F58}" destId="{88934A05-9917-4005-94F8-87DD3F741985}" srcOrd="0" destOrd="1" presId="urn:microsoft.com/office/officeart/2005/8/layout/hList7"/>
    <dgm:cxn modelId="{5A38F80C-5631-4A0F-A88E-ED83E8801F11}" type="presOf" srcId="{716DBFC6-5D6F-4FC4-AB0B-4D2A46DAE80E}" destId="{B763F694-AEA6-4A82-AF9F-266D99C859B4}" srcOrd="0" destOrd="0" presId="urn:microsoft.com/office/officeart/2005/8/layout/hList7"/>
    <dgm:cxn modelId="{91B7240F-DBC6-4A24-AA0E-962D15CED421}" srcId="{CF9055CF-8DEB-4A02-949A-DE72B6AC5D37}" destId="{716DBFC6-5D6F-4FC4-AB0B-4D2A46DAE80E}" srcOrd="4" destOrd="0" parTransId="{06FD4F2E-96C4-4C8C-9EE1-C7DA79F35950}" sibTransId="{C9D3AD42-8578-4DC8-9E32-87642AA7F4BA}"/>
    <dgm:cxn modelId="{99DCD91F-48F0-4E97-A133-AF0F4606954A}" type="presOf" srcId="{6D0E5D9F-7263-4526-A227-51301233F549}" destId="{DB1E9EF9-0CB9-46C8-B218-BE1DCDA76ADC}" srcOrd="0" destOrd="0" presId="urn:microsoft.com/office/officeart/2005/8/layout/hList7"/>
    <dgm:cxn modelId="{C902E527-ECC2-46E6-BF2D-79A79379479F}" type="presOf" srcId="{7FB5D76D-0ED6-4B30-8F95-CC3843CC56F2}" destId="{B76FA7E4-59BE-411D-B27B-C4189E79F869}" srcOrd="1" destOrd="2" presId="urn:microsoft.com/office/officeart/2005/8/layout/hList7"/>
    <dgm:cxn modelId="{066D0535-0C98-40F7-9676-E29638EF0876}" type="presOf" srcId="{7A961387-6C0E-4E8F-9EB1-BB91C5C05A30}" destId="{B76FA7E4-59BE-411D-B27B-C4189E79F869}" srcOrd="1" destOrd="1" presId="urn:microsoft.com/office/officeart/2005/8/layout/hList7"/>
    <dgm:cxn modelId="{AFD45C38-D6F0-49A6-9340-A769AD7224D2}" srcId="{B6E26FFC-9977-4BBC-BEC7-3D6B63754E52}" destId="{98B0E4FD-6459-40E2-AE4D-0686B9DDCDC9}" srcOrd="1" destOrd="0" parTransId="{F19C798D-C7B7-43A0-96B8-8466CD8900D7}" sibTransId="{6C7CC1CA-FF7B-4B2F-B9B8-79A673B5784A}"/>
    <dgm:cxn modelId="{2E702940-2380-4998-9CA0-32978DD312DE}" type="presOf" srcId="{C2A1436E-2A87-4411-82B1-DB29AE292371}" destId="{DB1E9EF9-0CB9-46C8-B218-BE1DCDA76ADC}" srcOrd="0" destOrd="1" presId="urn:microsoft.com/office/officeart/2005/8/layout/hList7"/>
    <dgm:cxn modelId="{AEBD2547-9A39-485D-B502-021120014783}" type="presOf" srcId="{50F04C8D-E6E8-4B79-A856-FF78FBD224C6}" destId="{B763F694-AEA6-4A82-AF9F-266D99C859B4}" srcOrd="0" destOrd="1" presId="urn:microsoft.com/office/officeart/2005/8/layout/hList7"/>
    <dgm:cxn modelId="{17E73148-9C08-4999-B21E-F3C5A0E3FC0C}" srcId="{CF9055CF-8DEB-4A02-949A-DE72B6AC5D37}" destId="{B6E26FFC-9977-4BBC-BEC7-3D6B63754E52}" srcOrd="0" destOrd="0" parTransId="{5CEFBD89-2F4F-4B51-A98A-0F3C86494166}" sibTransId="{48634C00-2335-4923-9072-EB7482323D9C}"/>
    <dgm:cxn modelId="{382B6D4B-5B70-420B-B172-477F8DA772D1}" type="presOf" srcId="{B664F99F-53AA-47D9-8E4A-86CBE4805C81}" destId="{52859561-4C40-474F-B39B-EAFCBBA049A0}" srcOrd="0" destOrd="0" presId="urn:microsoft.com/office/officeart/2005/8/layout/hList7"/>
    <dgm:cxn modelId="{CC11116D-AAAE-4DDB-AB33-141C4678A6A2}" type="presOf" srcId="{98B0E4FD-6459-40E2-AE4D-0686B9DDCDC9}" destId="{06DE3DBF-F4F0-4A69-B9A6-863F2463A118}" srcOrd="1" destOrd="2" presId="urn:microsoft.com/office/officeart/2005/8/layout/hList7"/>
    <dgm:cxn modelId="{22C1026F-3BFD-461A-B2FE-4E6C343FBEB6}" type="presOf" srcId="{F68BA60D-5816-494C-90A0-90AD886A7A01}" destId="{20D0C550-AEA5-4EC4-A438-DF0167760347}" srcOrd="0" destOrd="0" presId="urn:microsoft.com/office/officeart/2005/8/layout/hList7"/>
    <dgm:cxn modelId="{682B2471-135A-48E0-AD83-672F99DEACD2}" type="presOf" srcId="{30061DDB-8BB2-450F-A036-E33B14989FB7}" destId="{49DC33B3-1E99-49A5-8AB6-AE522BB3D80F}" srcOrd="1" destOrd="2" presId="urn:microsoft.com/office/officeart/2005/8/layout/hList7"/>
    <dgm:cxn modelId="{179C9C79-A9E2-426C-A907-2B7D93AC96F6}" type="presOf" srcId="{C2A1436E-2A87-4411-82B1-DB29AE292371}" destId="{49DC33B3-1E99-49A5-8AB6-AE522BB3D80F}" srcOrd="1" destOrd="1" presId="urn:microsoft.com/office/officeart/2005/8/layout/hList7"/>
    <dgm:cxn modelId="{9A322C7C-DF9D-4AD2-97CD-379DBBB81D5D}" type="presOf" srcId="{30061DDB-8BB2-450F-A036-E33B14989FB7}" destId="{DB1E9EF9-0CB9-46C8-B218-BE1DCDA76ADC}" srcOrd="0" destOrd="2" presId="urn:microsoft.com/office/officeart/2005/8/layout/hList7"/>
    <dgm:cxn modelId="{263F3480-B063-4214-9520-080A2649723A}" srcId="{B664F99F-53AA-47D9-8E4A-86CBE4805C81}" destId="{7FB5D76D-0ED6-4B30-8F95-CC3843CC56F2}" srcOrd="1" destOrd="0" parTransId="{782628AC-B0FD-4B65-AE87-2248EB7DFF30}" sibTransId="{882FD0A3-72B5-4114-B7D5-D73AB95167C4}"/>
    <dgm:cxn modelId="{1417328C-31B2-41FE-BEDB-CB20F339663B}" type="presOf" srcId="{7A961387-6C0E-4E8F-9EB1-BB91C5C05A30}" destId="{52859561-4C40-474F-B39B-EAFCBBA049A0}" srcOrd="0" destOrd="1" presId="urn:microsoft.com/office/officeart/2005/8/layout/hList7"/>
    <dgm:cxn modelId="{090A7E91-1BA5-49A4-9773-6B612474FDF5}" type="presOf" srcId="{B929085D-BFF7-4B39-A2C5-5E661FC1F1B2}" destId="{B9F2A5F0-7CD1-4123-B863-65900D7CC430}" srcOrd="0" destOrd="1" presId="urn:microsoft.com/office/officeart/2005/8/layout/hList7"/>
    <dgm:cxn modelId="{29E25394-1560-4972-B251-7E47C1BBA3ED}" type="presOf" srcId="{E5E95E82-EF79-43CA-AA86-43B0E1CBCD3F}" destId="{3B1BB136-F037-45BD-BBF6-D2425637C0DA}" srcOrd="1" destOrd="0" presId="urn:microsoft.com/office/officeart/2005/8/layout/hList7"/>
    <dgm:cxn modelId="{282A7096-929A-4121-A15B-4D9559D68597}" type="presOf" srcId="{B6E26FFC-9977-4BBC-BEC7-3D6B63754E52}" destId="{88934A05-9917-4005-94F8-87DD3F741985}" srcOrd="0" destOrd="0" presId="urn:microsoft.com/office/officeart/2005/8/layout/hList7"/>
    <dgm:cxn modelId="{39A207A4-834C-4286-BE94-122978E9E45E}" type="presOf" srcId="{7FB5D76D-0ED6-4B30-8F95-CC3843CC56F2}" destId="{52859561-4C40-474F-B39B-EAFCBBA049A0}" srcOrd="0" destOrd="2" presId="urn:microsoft.com/office/officeart/2005/8/layout/hList7"/>
    <dgm:cxn modelId="{96E9EDA7-09C7-44C8-AFE2-A0B96B5ED7F3}" srcId="{6D0E5D9F-7263-4526-A227-51301233F549}" destId="{C2A1436E-2A87-4411-82B1-DB29AE292371}" srcOrd="0" destOrd="0" parTransId="{31E9BEC8-8F02-4E1D-8B5B-9A4C7BC234BD}" sibTransId="{82D668B1-3402-48E7-9BAF-079699F41026}"/>
    <dgm:cxn modelId="{A76240AD-13F6-40C0-BD9B-102D5EC0AE51}" srcId="{CF9055CF-8DEB-4A02-949A-DE72B6AC5D37}" destId="{E5E95E82-EF79-43CA-AA86-43B0E1CBCD3F}" srcOrd="3" destOrd="0" parTransId="{FD76A3AE-1B6C-45A0-8E84-63160283749F}" sibTransId="{BF76010C-5523-4E13-B3E7-886DCE6AEBD4}"/>
    <dgm:cxn modelId="{CD2D4FBA-844A-4C92-A99D-720EB27C46EE}" srcId="{B664F99F-53AA-47D9-8E4A-86CBE4805C81}" destId="{7A961387-6C0E-4E8F-9EB1-BB91C5C05A30}" srcOrd="0" destOrd="0" parTransId="{CA1F9A2A-3CAB-4CD1-A76D-182C5018E176}" sibTransId="{00289BB9-D5A3-41C3-B3A9-0B74A1C8EC54}"/>
    <dgm:cxn modelId="{04BCA1BF-73A5-4756-AFB4-B5B55735228C}" type="presOf" srcId="{98B0E4FD-6459-40E2-AE4D-0686B9DDCDC9}" destId="{88934A05-9917-4005-94F8-87DD3F741985}" srcOrd="0" destOrd="2" presId="urn:microsoft.com/office/officeart/2005/8/layout/hList7"/>
    <dgm:cxn modelId="{426B49C0-ED4E-42BD-A075-07F758EAD98B}" type="presOf" srcId="{B6E26FFC-9977-4BBC-BEC7-3D6B63754E52}" destId="{06DE3DBF-F4F0-4A69-B9A6-863F2463A118}" srcOrd="1" destOrd="0" presId="urn:microsoft.com/office/officeart/2005/8/layout/hList7"/>
    <dgm:cxn modelId="{C8C462C6-33A3-4E8B-91FE-36DBE92F1C4A}" srcId="{CF9055CF-8DEB-4A02-949A-DE72B6AC5D37}" destId="{6D0E5D9F-7263-4526-A227-51301233F549}" srcOrd="2" destOrd="0" parTransId="{23416D07-25F8-426C-BC65-639E6BCF4D6D}" sibTransId="{DE289E29-1989-4D8E-8AA6-F030105B3F13}"/>
    <dgm:cxn modelId="{623124CF-8B0A-48EE-B866-67DE964130D6}" type="presOf" srcId="{CF9055CF-8DEB-4A02-949A-DE72B6AC5D37}" destId="{F93B8BD0-64EE-45F2-9302-B7D61CE00635}" srcOrd="0" destOrd="0" presId="urn:microsoft.com/office/officeart/2005/8/layout/hList7"/>
    <dgm:cxn modelId="{B88D84D7-3E03-4E4E-A6E7-64968B137698}" type="presOf" srcId="{B929085D-BFF7-4B39-A2C5-5E661FC1F1B2}" destId="{3B1BB136-F037-45BD-BBF6-D2425637C0DA}" srcOrd="1" destOrd="1" presId="urn:microsoft.com/office/officeart/2005/8/layout/hList7"/>
    <dgm:cxn modelId="{17D8D3D9-CC64-4D01-A641-FCB8003203E7}" type="presOf" srcId="{DE289E29-1989-4D8E-8AA6-F030105B3F13}" destId="{1A3424F7-9B52-4420-9065-92474B71804C}" srcOrd="0" destOrd="0" presId="urn:microsoft.com/office/officeart/2005/8/layout/hList7"/>
    <dgm:cxn modelId="{33F059DC-42D8-49B3-9DAA-081340E391FA}" type="presOf" srcId="{BF76010C-5523-4E13-B3E7-886DCE6AEBD4}" destId="{0166B8F5-0F4C-4AF1-BC8A-EDF6E4172BCF}" srcOrd="0" destOrd="0" presId="urn:microsoft.com/office/officeart/2005/8/layout/hList7"/>
    <dgm:cxn modelId="{2F2164DE-A6D7-44B7-A976-8A77604D022C}" srcId="{716DBFC6-5D6F-4FC4-AB0B-4D2A46DAE80E}" destId="{50F04C8D-E6E8-4B79-A856-FF78FBD224C6}" srcOrd="0" destOrd="0" parTransId="{A971F14C-B15E-4551-B042-24E1D362F16E}" sibTransId="{F1A7D361-154A-4B4C-BE16-9B2EA89A54C2}"/>
    <dgm:cxn modelId="{3C41F2E0-4620-40B4-9857-68872B278EFB}" srcId="{B6E26FFC-9977-4BBC-BEC7-3D6B63754E52}" destId="{CBCC21F5-552F-4D39-812E-6FCD4A366F58}" srcOrd="0" destOrd="0" parTransId="{4A973A1C-85F1-4969-A536-D29940229E2C}" sibTransId="{3640B940-6901-481F-ADF7-6B77DEEED764}"/>
    <dgm:cxn modelId="{D5969FE5-E797-4E10-B01A-C88E321D5700}" type="presOf" srcId="{50F04C8D-E6E8-4B79-A856-FF78FBD224C6}" destId="{61272491-44A4-4B8F-AE66-9D0A3C224618}" srcOrd="1" destOrd="1" presId="urn:microsoft.com/office/officeart/2005/8/layout/hList7"/>
    <dgm:cxn modelId="{9B680EEC-9B95-46B8-A00B-B35E9C83E0D8}" type="presOf" srcId="{48634C00-2335-4923-9072-EB7482323D9C}" destId="{2950FCCF-C78B-474A-B5CA-070979891680}" srcOrd="0" destOrd="0" presId="urn:microsoft.com/office/officeart/2005/8/layout/hList7"/>
    <dgm:cxn modelId="{78A918EE-B063-4F62-A1F8-DEBC73C1C4EB}" type="presOf" srcId="{6D0E5D9F-7263-4526-A227-51301233F549}" destId="{49DC33B3-1E99-49A5-8AB6-AE522BB3D80F}" srcOrd="1" destOrd="0" presId="urn:microsoft.com/office/officeart/2005/8/layout/hList7"/>
    <dgm:cxn modelId="{5B4BFEF4-4059-446A-9DEA-851E8F898776}" type="presOf" srcId="{CBCC21F5-552F-4D39-812E-6FCD4A366F58}" destId="{06DE3DBF-F4F0-4A69-B9A6-863F2463A118}" srcOrd="1" destOrd="1" presId="urn:microsoft.com/office/officeart/2005/8/layout/hList7"/>
    <dgm:cxn modelId="{67D56DF6-3A67-46F0-933D-A445C2C5CA26}" srcId="{6D0E5D9F-7263-4526-A227-51301233F549}" destId="{30061DDB-8BB2-450F-A036-E33B14989FB7}" srcOrd="1" destOrd="0" parTransId="{50E26C12-4072-488A-8C0B-F4F04703BC72}" sibTransId="{F2FBFDE2-51BC-4761-A784-C3C30561637F}"/>
    <dgm:cxn modelId="{D032A8F9-B3F6-41AE-9A86-0FD0A3885069}" srcId="{CF9055CF-8DEB-4A02-949A-DE72B6AC5D37}" destId="{B664F99F-53AA-47D9-8E4A-86CBE4805C81}" srcOrd="1" destOrd="0" parTransId="{72E343FC-93CE-4BCC-A013-3F0625C409B4}" sibTransId="{F68BA60D-5816-494C-90A0-90AD886A7A01}"/>
    <dgm:cxn modelId="{91F73FFC-F190-4B7D-9148-8E0360C52407}" type="presOf" srcId="{E5E95E82-EF79-43CA-AA86-43B0E1CBCD3F}" destId="{B9F2A5F0-7CD1-4123-B863-65900D7CC430}" srcOrd="0" destOrd="0" presId="urn:microsoft.com/office/officeart/2005/8/layout/hList7"/>
    <dgm:cxn modelId="{B04308FD-E106-416D-804D-4D7CFCCFD060}" type="presOf" srcId="{716DBFC6-5D6F-4FC4-AB0B-4D2A46DAE80E}" destId="{61272491-44A4-4B8F-AE66-9D0A3C224618}" srcOrd="1" destOrd="0" presId="urn:microsoft.com/office/officeart/2005/8/layout/hList7"/>
    <dgm:cxn modelId="{E6BF79FD-BF9A-42DE-A0F9-F585DA837DFC}" srcId="{E5E95E82-EF79-43CA-AA86-43B0E1CBCD3F}" destId="{B929085D-BFF7-4B39-A2C5-5E661FC1F1B2}" srcOrd="0" destOrd="0" parTransId="{BA681714-6B53-4AA7-9DBD-F7DEF80502EE}" sibTransId="{EC79957F-EA01-4F4F-8F63-984446CAC4C1}"/>
    <dgm:cxn modelId="{7499FD69-9598-4784-B60C-3C838065B8C0}" type="presParOf" srcId="{F93B8BD0-64EE-45F2-9302-B7D61CE00635}" destId="{D3EE7165-49A2-4209-A007-09C882F50B45}" srcOrd="0" destOrd="0" presId="urn:microsoft.com/office/officeart/2005/8/layout/hList7"/>
    <dgm:cxn modelId="{F326CF36-CDF2-44E5-9916-A18F7CD48618}" type="presParOf" srcId="{F93B8BD0-64EE-45F2-9302-B7D61CE00635}" destId="{B37A3B9D-AF7C-4B9A-A656-1DA10EA46A9C}" srcOrd="1" destOrd="0" presId="urn:microsoft.com/office/officeart/2005/8/layout/hList7"/>
    <dgm:cxn modelId="{1A3722C4-5D87-4818-8D9B-1C9FDA2FD23D}" type="presParOf" srcId="{B37A3B9D-AF7C-4B9A-A656-1DA10EA46A9C}" destId="{92076EE9-FC03-4CD2-A17C-D9E4626481EB}" srcOrd="0" destOrd="0" presId="urn:microsoft.com/office/officeart/2005/8/layout/hList7"/>
    <dgm:cxn modelId="{5837AA38-3B0E-4456-AFB0-43B9FABBBEA3}" type="presParOf" srcId="{92076EE9-FC03-4CD2-A17C-D9E4626481EB}" destId="{88934A05-9917-4005-94F8-87DD3F741985}" srcOrd="0" destOrd="0" presId="urn:microsoft.com/office/officeart/2005/8/layout/hList7"/>
    <dgm:cxn modelId="{D69C4250-8E31-498D-9D2B-866D4D1F9A8F}" type="presParOf" srcId="{92076EE9-FC03-4CD2-A17C-D9E4626481EB}" destId="{06DE3DBF-F4F0-4A69-B9A6-863F2463A118}" srcOrd="1" destOrd="0" presId="urn:microsoft.com/office/officeart/2005/8/layout/hList7"/>
    <dgm:cxn modelId="{A5FC9883-2481-45B7-B207-C28E9754B91B}" type="presParOf" srcId="{92076EE9-FC03-4CD2-A17C-D9E4626481EB}" destId="{420FF1FD-06AA-4F04-B227-17EA48EC58DA}" srcOrd="2" destOrd="0" presId="urn:microsoft.com/office/officeart/2005/8/layout/hList7"/>
    <dgm:cxn modelId="{FFF93540-3868-463C-B960-0B40D9DA3539}" type="presParOf" srcId="{92076EE9-FC03-4CD2-A17C-D9E4626481EB}" destId="{58659876-9F73-4F70-83CB-16E4C9A112FC}" srcOrd="3" destOrd="0" presId="urn:microsoft.com/office/officeart/2005/8/layout/hList7"/>
    <dgm:cxn modelId="{8D44E9D0-8F68-4330-B530-68CE796CCAF6}" type="presParOf" srcId="{B37A3B9D-AF7C-4B9A-A656-1DA10EA46A9C}" destId="{2950FCCF-C78B-474A-B5CA-070979891680}" srcOrd="1" destOrd="0" presId="urn:microsoft.com/office/officeart/2005/8/layout/hList7"/>
    <dgm:cxn modelId="{A46ED573-C725-4FB6-9DE2-9E85F688879A}" type="presParOf" srcId="{B37A3B9D-AF7C-4B9A-A656-1DA10EA46A9C}" destId="{126DE8B4-F2DC-4E7B-B02E-DAE8B417F81B}" srcOrd="2" destOrd="0" presId="urn:microsoft.com/office/officeart/2005/8/layout/hList7"/>
    <dgm:cxn modelId="{FE463143-ED6F-426B-8CF5-EC5AD08B2CC3}" type="presParOf" srcId="{126DE8B4-F2DC-4E7B-B02E-DAE8B417F81B}" destId="{52859561-4C40-474F-B39B-EAFCBBA049A0}" srcOrd="0" destOrd="0" presId="urn:microsoft.com/office/officeart/2005/8/layout/hList7"/>
    <dgm:cxn modelId="{5EF713E5-EEC5-4465-ABC6-38830169DFC5}" type="presParOf" srcId="{126DE8B4-F2DC-4E7B-B02E-DAE8B417F81B}" destId="{B76FA7E4-59BE-411D-B27B-C4189E79F869}" srcOrd="1" destOrd="0" presId="urn:microsoft.com/office/officeart/2005/8/layout/hList7"/>
    <dgm:cxn modelId="{8B3E462F-AAC1-44CA-A23A-DBD973B5BDC8}" type="presParOf" srcId="{126DE8B4-F2DC-4E7B-B02E-DAE8B417F81B}" destId="{474A2939-9CF2-4F95-991C-9DB54DA54C18}" srcOrd="2" destOrd="0" presId="urn:microsoft.com/office/officeart/2005/8/layout/hList7"/>
    <dgm:cxn modelId="{55E1FF7D-7A5A-4002-9CE7-215A86A43848}" type="presParOf" srcId="{126DE8B4-F2DC-4E7B-B02E-DAE8B417F81B}" destId="{279DFE09-28EE-48A2-B192-FFEC93ADF17D}" srcOrd="3" destOrd="0" presId="urn:microsoft.com/office/officeart/2005/8/layout/hList7"/>
    <dgm:cxn modelId="{D1B91948-3EB5-4A98-BD86-F8777AFD26A1}" type="presParOf" srcId="{B37A3B9D-AF7C-4B9A-A656-1DA10EA46A9C}" destId="{20D0C550-AEA5-4EC4-A438-DF0167760347}" srcOrd="3" destOrd="0" presId="urn:microsoft.com/office/officeart/2005/8/layout/hList7"/>
    <dgm:cxn modelId="{85D611AA-BF64-4567-AEFD-1A452A1CF91B}" type="presParOf" srcId="{B37A3B9D-AF7C-4B9A-A656-1DA10EA46A9C}" destId="{8B404916-6027-47BE-BDE1-9F74EAF7C193}" srcOrd="4" destOrd="0" presId="urn:microsoft.com/office/officeart/2005/8/layout/hList7"/>
    <dgm:cxn modelId="{EA65AF5B-BE4C-4EA4-AB3B-494529F74987}" type="presParOf" srcId="{8B404916-6027-47BE-BDE1-9F74EAF7C193}" destId="{DB1E9EF9-0CB9-46C8-B218-BE1DCDA76ADC}" srcOrd="0" destOrd="0" presId="urn:microsoft.com/office/officeart/2005/8/layout/hList7"/>
    <dgm:cxn modelId="{0E7578E7-5307-4CE4-A801-B569FEEAC64A}" type="presParOf" srcId="{8B404916-6027-47BE-BDE1-9F74EAF7C193}" destId="{49DC33B3-1E99-49A5-8AB6-AE522BB3D80F}" srcOrd="1" destOrd="0" presId="urn:microsoft.com/office/officeart/2005/8/layout/hList7"/>
    <dgm:cxn modelId="{8EF61CA8-8895-47FD-807F-B2D075E08D18}" type="presParOf" srcId="{8B404916-6027-47BE-BDE1-9F74EAF7C193}" destId="{01C772CB-2A18-4E2E-A33C-999C5E7B417E}" srcOrd="2" destOrd="0" presId="urn:microsoft.com/office/officeart/2005/8/layout/hList7"/>
    <dgm:cxn modelId="{08FEA6FB-7436-4437-B93D-63B749A0D807}" type="presParOf" srcId="{8B404916-6027-47BE-BDE1-9F74EAF7C193}" destId="{112E1D68-647B-46C7-AF2C-FF0A84DB584F}" srcOrd="3" destOrd="0" presId="urn:microsoft.com/office/officeart/2005/8/layout/hList7"/>
    <dgm:cxn modelId="{1AADD07B-99C4-4807-B2D2-687EFFB4A481}" type="presParOf" srcId="{B37A3B9D-AF7C-4B9A-A656-1DA10EA46A9C}" destId="{1A3424F7-9B52-4420-9065-92474B71804C}" srcOrd="5" destOrd="0" presId="urn:microsoft.com/office/officeart/2005/8/layout/hList7"/>
    <dgm:cxn modelId="{B672EEC6-0CE6-4615-94AE-D724C64C69D9}" type="presParOf" srcId="{B37A3B9D-AF7C-4B9A-A656-1DA10EA46A9C}" destId="{626A32CA-BD88-435E-9FFD-ECBFA96CB5DE}" srcOrd="6" destOrd="0" presId="urn:microsoft.com/office/officeart/2005/8/layout/hList7"/>
    <dgm:cxn modelId="{BCC720E0-2652-43C8-87CA-063437A58FF8}" type="presParOf" srcId="{626A32CA-BD88-435E-9FFD-ECBFA96CB5DE}" destId="{B9F2A5F0-7CD1-4123-B863-65900D7CC430}" srcOrd="0" destOrd="0" presId="urn:microsoft.com/office/officeart/2005/8/layout/hList7"/>
    <dgm:cxn modelId="{99B4CFB4-59BC-43C8-8963-AF9E87E59ECC}" type="presParOf" srcId="{626A32CA-BD88-435E-9FFD-ECBFA96CB5DE}" destId="{3B1BB136-F037-45BD-BBF6-D2425637C0DA}" srcOrd="1" destOrd="0" presId="urn:microsoft.com/office/officeart/2005/8/layout/hList7"/>
    <dgm:cxn modelId="{9336A233-61ED-4BF6-AA5A-A2B085ED45F6}" type="presParOf" srcId="{626A32CA-BD88-435E-9FFD-ECBFA96CB5DE}" destId="{25DE2414-252F-46CF-9101-0C741CB2CE9F}" srcOrd="2" destOrd="0" presId="urn:microsoft.com/office/officeart/2005/8/layout/hList7"/>
    <dgm:cxn modelId="{93C11199-CE39-4F8B-B133-EA3244271D5E}" type="presParOf" srcId="{626A32CA-BD88-435E-9FFD-ECBFA96CB5DE}" destId="{AAA72936-24EE-441D-B947-9946DAB89182}" srcOrd="3" destOrd="0" presId="urn:microsoft.com/office/officeart/2005/8/layout/hList7"/>
    <dgm:cxn modelId="{13A8FEA1-1E3A-4D18-BC96-727F916AF356}" type="presParOf" srcId="{B37A3B9D-AF7C-4B9A-A656-1DA10EA46A9C}" destId="{0166B8F5-0F4C-4AF1-BC8A-EDF6E4172BCF}" srcOrd="7" destOrd="0" presId="urn:microsoft.com/office/officeart/2005/8/layout/hList7"/>
    <dgm:cxn modelId="{E072F03A-C4DB-492F-986C-A74A9093F5E6}" type="presParOf" srcId="{B37A3B9D-AF7C-4B9A-A656-1DA10EA46A9C}" destId="{796BBF0E-2433-4E42-B2AF-DEC93C0517DE}" srcOrd="8" destOrd="0" presId="urn:microsoft.com/office/officeart/2005/8/layout/hList7"/>
    <dgm:cxn modelId="{F993B5E4-0EFB-4000-9394-F21DEFA6498C}" type="presParOf" srcId="{796BBF0E-2433-4E42-B2AF-DEC93C0517DE}" destId="{B763F694-AEA6-4A82-AF9F-266D99C859B4}" srcOrd="0" destOrd="0" presId="urn:microsoft.com/office/officeart/2005/8/layout/hList7"/>
    <dgm:cxn modelId="{E7C3B3E6-6FBE-4BC2-8C25-5311B20D27D2}" type="presParOf" srcId="{796BBF0E-2433-4E42-B2AF-DEC93C0517DE}" destId="{61272491-44A4-4B8F-AE66-9D0A3C224618}" srcOrd="1" destOrd="0" presId="urn:microsoft.com/office/officeart/2005/8/layout/hList7"/>
    <dgm:cxn modelId="{D567D226-0A60-43E0-A3BD-86391E6BDC35}" type="presParOf" srcId="{796BBF0E-2433-4E42-B2AF-DEC93C0517DE}" destId="{78CD55C1-7AE2-48E0-826C-4FEA54C241DC}" srcOrd="2" destOrd="0" presId="urn:microsoft.com/office/officeart/2005/8/layout/hList7"/>
    <dgm:cxn modelId="{187A524A-0375-4CE5-B2DB-E3B4DD3D38F9}" type="presParOf" srcId="{796BBF0E-2433-4E42-B2AF-DEC93C0517DE}" destId="{6D76E5FF-7D2E-406A-B668-9F0EAFB414C8}"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2"/>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F9055CF-8DEB-4A02-949A-DE72B6AC5D37}" type="doc">
      <dgm:prSet loTypeId="urn:microsoft.com/office/officeart/2005/8/layout/hList6" loCatId="list" qsTypeId="urn:microsoft.com/office/officeart/2005/8/quickstyle/simple1" qsCatId="simple" csTypeId="urn:microsoft.com/office/officeart/2005/8/colors/colorful5" csCatId="colorful" phldr="1"/>
      <dgm:spPr/>
      <dgm:t>
        <a:bodyPr rtlCol="0"/>
        <a:lstStyle/>
        <a:p>
          <a:pPr rtl="0"/>
          <a:endParaRPr lang="en-US"/>
        </a:p>
      </dgm:t>
    </dgm:pt>
    <dgm:pt modelId="{082E8A29-955A-4C7C-A174-3E9DCD4DC89B}">
      <dgm:prSet phldrT="[Text]"/>
      <dgm:spPr/>
      <dgm:t>
        <a:bodyPr rtlCol="0"/>
        <a:lstStyle/>
        <a:p>
          <a:pPr rtl="0"/>
          <a:r>
            <a:rPr lang="fr-FR" b="1" noProof="0" dirty="0"/>
            <a:t>I</a:t>
          </a:r>
          <a:r>
            <a:rPr lang="fr-FR" noProof="0" dirty="0"/>
            <a:t>. </a:t>
          </a:r>
          <a:r>
            <a:rPr lang="fr-FR" b="1" noProof="0" dirty="0"/>
            <a:t>Starter</a:t>
          </a:r>
        </a:p>
      </dgm:t>
    </dgm:pt>
    <dgm:pt modelId="{BA7938E6-8DFA-40B7-B4C4-EACC6D85FC31}" type="parTrans" cxnId="{2986897A-7787-444F-B6C8-41F3823EF3C1}">
      <dgm:prSet/>
      <dgm:spPr/>
      <dgm:t>
        <a:bodyPr rtlCol="0"/>
        <a:lstStyle/>
        <a:p>
          <a:pPr rtl="0"/>
          <a:endParaRPr lang="en-US"/>
        </a:p>
      </dgm:t>
    </dgm:pt>
    <dgm:pt modelId="{C2176686-D23E-48EB-9D1B-1A1B46236638}" type="sibTrans" cxnId="{2986897A-7787-444F-B6C8-41F3823EF3C1}">
      <dgm:prSet/>
      <dgm:spPr/>
      <dgm:t>
        <a:bodyPr rtlCol="0"/>
        <a:lstStyle/>
        <a:p>
          <a:pPr rtl="0"/>
          <a:endParaRPr lang="en-US"/>
        </a:p>
      </dgm:t>
    </dgm:pt>
    <dgm:pt modelId="{23A0DE4A-FE92-496E-B335-3433CEFB74E9}">
      <dgm:prSet phldrT="[Text]"/>
      <dgm:spPr/>
      <dgm:t>
        <a:bodyPr rtlCol="0"/>
        <a:lstStyle/>
        <a:p>
          <a:pPr rtl="0"/>
          <a:r>
            <a:rPr lang="fr-FR" noProof="0" dirty="0"/>
            <a:t>Point culturel : Marseille</a:t>
          </a:r>
        </a:p>
      </dgm:t>
    </dgm:pt>
    <dgm:pt modelId="{68935D38-FEDC-4CD3-8002-43CB3944BEAF}" type="parTrans" cxnId="{67A03D8F-F327-4A9F-ABBC-1EB67EFD1ECB}">
      <dgm:prSet/>
      <dgm:spPr/>
      <dgm:t>
        <a:bodyPr rtlCol="0"/>
        <a:lstStyle/>
        <a:p>
          <a:pPr rtl="0"/>
          <a:endParaRPr lang="en-US"/>
        </a:p>
      </dgm:t>
    </dgm:pt>
    <dgm:pt modelId="{55DF926D-029A-4E18-95C4-77A5A37CAE40}" type="sibTrans" cxnId="{67A03D8F-F327-4A9F-ABBC-1EB67EFD1ECB}">
      <dgm:prSet/>
      <dgm:spPr/>
      <dgm:t>
        <a:bodyPr rtlCol="0"/>
        <a:lstStyle/>
        <a:p>
          <a:pPr rtl="0"/>
          <a:endParaRPr lang="en-US"/>
        </a:p>
      </dgm:t>
    </dgm:pt>
    <dgm:pt modelId="{B6E26FFC-9977-4BBC-BEC7-3D6B63754E52}">
      <dgm:prSet phldrT="[Text]"/>
      <dgm:spPr/>
      <dgm:t>
        <a:bodyPr rtlCol="0"/>
        <a:lstStyle/>
        <a:p>
          <a:pPr rtl="0"/>
          <a:r>
            <a:rPr lang="fr-FR" b="1" noProof="0" dirty="0"/>
            <a:t>II. Compréhension globale</a:t>
          </a:r>
        </a:p>
      </dgm:t>
    </dgm:pt>
    <dgm:pt modelId="{5CEFBD89-2F4F-4B51-A98A-0F3C86494166}" type="parTrans" cxnId="{17E73148-9C08-4999-B21E-F3C5A0E3FC0C}">
      <dgm:prSet/>
      <dgm:spPr/>
      <dgm:t>
        <a:bodyPr rtlCol="0"/>
        <a:lstStyle/>
        <a:p>
          <a:pPr rtl="0"/>
          <a:endParaRPr lang="en-US"/>
        </a:p>
      </dgm:t>
    </dgm:pt>
    <dgm:pt modelId="{48634C00-2335-4923-9072-EB7482323D9C}" type="sibTrans" cxnId="{17E73148-9C08-4999-B21E-F3C5A0E3FC0C}">
      <dgm:prSet/>
      <dgm:spPr/>
      <dgm:t>
        <a:bodyPr rtlCol="0"/>
        <a:lstStyle/>
        <a:p>
          <a:pPr rtl="0"/>
          <a:endParaRPr lang="en-US"/>
        </a:p>
      </dgm:t>
    </dgm:pt>
    <dgm:pt modelId="{CBCC21F5-552F-4D39-812E-6FCD4A366F58}">
      <dgm:prSet phldrT="[Text]"/>
      <dgm:spPr/>
      <dgm:t>
        <a:bodyPr rtlCol="0"/>
        <a:lstStyle/>
        <a:p>
          <a:pPr rtl="0"/>
          <a:r>
            <a:rPr lang="fr-FR" noProof="0" dirty="0"/>
            <a:t>Description de la situation de communication : décrire un lieu</a:t>
          </a:r>
        </a:p>
      </dgm:t>
    </dgm:pt>
    <dgm:pt modelId="{4A973A1C-85F1-4969-A536-D29940229E2C}" type="parTrans" cxnId="{3C41F2E0-4620-40B4-9857-68872B278EFB}">
      <dgm:prSet/>
      <dgm:spPr/>
      <dgm:t>
        <a:bodyPr rtlCol="0"/>
        <a:lstStyle/>
        <a:p>
          <a:pPr rtl="0"/>
          <a:endParaRPr lang="en-US"/>
        </a:p>
      </dgm:t>
    </dgm:pt>
    <dgm:pt modelId="{3640B940-6901-481F-ADF7-6B77DEEED764}" type="sibTrans" cxnId="{3C41F2E0-4620-40B4-9857-68872B278EFB}">
      <dgm:prSet/>
      <dgm:spPr/>
      <dgm:t>
        <a:bodyPr rtlCol="0"/>
        <a:lstStyle/>
        <a:p>
          <a:pPr rtl="0"/>
          <a:endParaRPr lang="en-US"/>
        </a:p>
      </dgm:t>
    </dgm:pt>
    <dgm:pt modelId="{6D0E5D9F-7263-4526-A227-51301233F549}">
      <dgm:prSet phldrT="[Text]"/>
      <dgm:spPr/>
      <dgm:t>
        <a:bodyPr rtlCol="0"/>
        <a:lstStyle/>
        <a:p>
          <a:pPr rtl="0"/>
          <a:r>
            <a:rPr lang="fr-FR" b="1" noProof="0" dirty="0"/>
            <a:t>III. Compréhension détaillée</a:t>
          </a:r>
        </a:p>
      </dgm:t>
    </dgm:pt>
    <dgm:pt modelId="{23416D07-25F8-426C-BC65-639E6BCF4D6D}" type="parTrans" cxnId="{C8C462C6-33A3-4E8B-91FE-36DBE92F1C4A}">
      <dgm:prSet/>
      <dgm:spPr/>
      <dgm:t>
        <a:bodyPr rtlCol="0"/>
        <a:lstStyle/>
        <a:p>
          <a:pPr rtl="0"/>
          <a:endParaRPr lang="en-US"/>
        </a:p>
      </dgm:t>
    </dgm:pt>
    <dgm:pt modelId="{DE289E29-1989-4D8E-8AA6-F030105B3F13}" type="sibTrans" cxnId="{C8C462C6-33A3-4E8B-91FE-36DBE92F1C4A}">
      <dgm:prSet/>
      <dgm:spPr/>
      <dgm:t>
        <a:bodyPr rtlCol="0"/>
        <a:lstStyle/>
        <a:p>
          <a:pPr rtl="0"/>
          <a:endParaRPr lang="en-US"/>
        </a:p>
      </dgm:t>
    </dgm:pt>
    <dgm:pt modelId="{E5E95E82-EF79-43CA-AA86-43B0E1CBCD3F}">
      <dgm:prSet phldrT="[Text]"/>
      <dgm:spPr/>
      <dgm:t>
        <a:bodyPr rtlCol="0"/>
        <a:lstStyle/>
        <a:p>
          <a:pPr rtl="0"/>
          <a:r>
            <a:rPr lang="fr-FR" b="1" noProof="0" dirty="0"/>
            <a:t>IV. Vocabulaire</a:t>
          </a:r>
        </a:p>
      </dgm:t>
    </dgm:pt>
    <dgm:pt modelId="{FD76A3AE-1B6C-45A0-8E84-63160283749F}" type="parTrans" cxnId="{A76240AD-13F6-40C0-BD9B-102D5EC0AE51}">
      <dgm:prSet/>
      <dgm:spPr/>
      <dgm:t>
        <a:bodyPr rtlCol="0"/>
        <a:lstStyle/>
        <a:p>
          <a:pPr rtl="0"/>
          <a:endParaRPr lang="en-US"/>
        </a:p>
      </dgm:t>
    </dgm:pt>
    <dgm:pt modelId="{BF76010C-5523-4E13-B3E7-886DCE6AEBD4}" type="sibTrans" cxnId="{A76240AD-13F6-40C0-BD9B-102D5EC0AE51}">
      <dgm:prSet/>
      <dgm:spPr/>
      <dgm:t>
        <a:bodyPr rtlCol="0"/>
        <a:lstStyle/>
        <a:p>
          <a:pPr rtl="0"/>
          <a:endParaRPr lang="en-US"/>
        </a:p>
      </dgm:t>
    </dgm:pt>
    <dgm:pt modelId="{37A7C994-CC74-44DD-8777-ED6736B35821}">
      <dgm:prSet phldrT="[Text]"/>
      <dgm:spPr/>
      <dgm:t>
        <a:bodyPr rtlCol="0"/>
        <a:lstStyle/>
        <a:p>
          <a:pPr rtl="0"/>
          <a:r>
            <a:rPr lang="fr-FR" noProof="0" dirty="0"/>
            <a:t>Articles définis, indéfinis et contractés</a:t>
          </a:r>
        </a:p>
      </dgm:t>
    </dgm:pt>
    <dgm:pt modelId="{03F017E7-7E3C-4E2C-9CEF-B07099F38801}" type="parTrans" cxnId="{1C5CE732-A00F-4C06-A1A8-B209BC6B496D}">
      <dgm:prSet/>
      <dgm:spPr/>
      <dgm:t>
        <a:bodyPr rtlCol="0"/>
        <a:lstStyle/>
        <a:p>
          <a:pPr rtl="0"/>
          <a:endParaRPr lang="en-US"/>
        </a:p>
      </dgm:t>
    </dgm:pt>
    <dgm:pt modelId="{118572A4-3B5E-487E-8015-6A319369077F}" type="sibTrans" cxnId="{1C5CE732-A00F-4C06-A1A8-B209BC6B496D}">
      <dgm:prSet/>
      <dgm:spPr/>
      <dgm:t>
        <a:bodyPr rtlCol="0"/>
        <a:lstStyle/>
        <a:p>
          <a:pPr rtl="0"/>
          <a:endParaRPr lang="en-US"/>
        </a:p>
      </dgm:t>
    </dgm:pt>
    <dgm:pt modelId="{30FF9F33-11F2-4729-A62E-AD56E0B488E1}">
      <dgm:prSet phldrT="[Text]"/>
      <dgm:spPr/>
      <dgm:t>
        <a:bodyPr rtlCol="0"/>
        <a:lstStyle/>
        <a:p>
          <a:pPr rtl="0"/>
          <a:r>
            <a:rPr lang="fr-FR" noProof="0" dirty="0"/>
            <a:t>Recherche des phrases clés </a:t>
          </a:r>
        </a:p>
      </dgm:t>
    </dgm:pt>
    <dgm:pt modelId="{81138DFC-17A7-4DF7-8364-1121FADE1C15}" type="parTrans" cxnId="{6A8146D3-4BE4-42C7-9A3D-95FD58CADA72}">
      <dgm:prSet/>
      <dgm:spPr/>
      <dgm:t>
        <a:bodyPr/>
        <a:lstStyle/>
        <a:p>
          <a:endParaRPr lang="fr-FR"/>
        </a:p>
      </dgm:t>
    </dgm:pt>
    <dgm:pt modelId="{675143FB-DE1F-4C5B-B9AC-65C5C17452EB}" type="sibTrans" cxnId="{6A8146D3-4BE4-42C7-9A3D-95FD58CADA72}">
      <dgm:prSet/>
      <dgm:spPr/>
      <dgm:t>
        <a:bodyPr/>
        <a:lstStyle/>
        <a:p>
          <a:endParaRPr lang="fr-FR"/>
        </a:p>
      </dgm:t>
    </dgm:pt>
    <dgm:pt modelId="{0556DF01-8241-46B9-A9A7-696B425311D4}">
      <dgm:prSet phldrT="[Text]"/>
      <dgm:spPr/>
      <dgm:t>
        <a:bodyPr rtlCol="0"/>
        <a:lstStyle/>
        <a:p>
          <a:pPr rtl="0"/>
          <a:r>
            <a:rPr lang="fr-FR" b="1" noProof="0" dirty="0"/>
            <a:t>V. Grammaire</a:t>
          </a:r>
        </a:p>
      </dgm:t>
    </dgm:pt>
    <dgm:pt modelId="{2A3D6C2A-BF6A-400F-8E2B-0047C7F97ED1}" type="parTrans" cxnId="{10999B4A-56A1-4395-9CCD-61751B2F78A7}">
      <dgm:prSet/>
      <dgm:spPr/>
      <dgm:t>
        <a:bodyPr/>
        <a:lstStyle/>
        <a:p>
          <a:endParaRPr lang="fr-FR"/>
        </a:p>
      </dgm:t>
    </dgm:pt>
    <dgm:pt modelId="{C4CA99FB-0935-42A7-A480-9B496516F239}" type="sibTrans" cxnId="{10999B4A-56A1-4395-9CCD-61751B2F78A7}">
      <dgm:prSet/>
      <dgm:spPr/>
      <dgm:t>
        <a:bodyPr/>
        <a:lstStyle/>
        <a:p>
          <a:endParaRPr lang="fr-FR"/>
        </a:p>
      </dgm:t>
    </dgm:pt>
    <dgm:pt modelId="{A789976D-D9F7-4CAE-A0FA-57AD5327459D}">
      <dgm:prSet phldrT="[Text]"/>
      <dgm:spPr/>
      <dgm:t>
        <a:bodyPr rtlCol="0"/>
        <a:lstStyle/>
        <a:p>
          <a:pPr rtl="0"/>
          <a:r>
            <a:rPr lang="fr-FR" b="1" noProof="0" dirty="0"/>
            <a:t>VI. Phonétique</a:t>
          </a:r>
        </a:p>
      </dgm:t>
    </dgm:pt>
    <dgm:pt modelId="{F536AA3A-9B74-498A-A723-D7F44AD102BD}" type="parTrans" cxnId="{E934922A-0CFA-44E7-952C-74104431AFDC}">
      <dgm:prSet/>
      <dgm:spPr/>
      <dgm:t>
        <a:bodyPr/>
        <a:lstStyle/>
        <a:p>
          <a:endParaRPr lang="fr-FR"/>
        </a:p>
      </dgm:t>
    </dgm:pt>
    <dgm:pt modelId="{E7237B23-A10C-4270-820C-A37649007AE6}" type="sibTrans" cxnId="{E934922A-0CFA-44E7-952C-74104431AFDC}">
      <dgm:prSet/>
      <dgm:spPr/>
      <dgm:t>
        <a:bodyPr/>
        <a:lstStyle/>
        <a:p>
          <a:endParaRPr lang="fr-FR"/>
        </a:p>
      </dgm:t>
    </dgm:pt>
    <dgm:pt modelId="{EF2B91B6-6F0A-4365-9672-0E2C5B6A7701}">
      <dgm:prSet phldrT="[Text]"/>
      <dgm:spPr/>
      <dgm:t>
        <a:bodyPr rtlCol="0"/>
        <a:lstStyle/>
        <a:p>
          <a:pPr rtl="0"/>
          <a:r>
            <a:rPr lang="fr-FR" b="1" noProof="0" dirty="0"/>
            <a:t>VII. Production</a:t>
          </a:r>
        </a:p>
      </dgm:t>
    </dgm:pt>
    <dgm:pt modelId="{F334A227-11D2-4FB9-BC43-0C9BEAE5E9C1}" type="parTrans" cxnId="{E3F7BCB8-7BC6-437E-87B7-F6F125C7200A}">
      <dgm:prSet/>
      <dgm:spPr/>
      <dgm:t>
        <a:bodyPr/>
        <a:lstStyle/>
        <a:p>
          <a:endParaRPr lang="fr-FR"/>
        </a:p>
      </dgm:t>
    </dgm:pt>
    <dgm:pt modelId="{1F4D1F9D-A6BA-495E-A8EE-8A732A551435}" type="sibTrans" cxnId="{E3F7BCB8-7BC6-437E-87B7-F6F125C7200A}">
      <dgm:prSet/>
      <dgm:spPr/>
      <dgm:t>
        <a:bodyPr/>
        <a:lstStyle/>
        <a:p>
          <a:endParaRPr lang="fr-FR"/>
        </a:p>
      </dgm:t>
    </dgm:pt>
    <dgm:pt modelId="{C405AABF-5221-4BF2-84F2-80740C29EB11}">
      <dgm:prSet phldrT="[Text]"/>
      <dgm:spPr/>
      <dgm:t>
        <a:bodyPr rtlCol="0"/>
        <a:lstStyle/>
        <a:p>
          <a:pPr rtl="0"/>
          <a:r>
            <a:rPr lang="fr-FR" noProof="0" dirty="0"/>
            <a:t>Présenter mes lieux favoris  dans la ville</a:t>
          </a:r>
        </a:p>
      </dgm:t>
    </dgm:pt>
    <dgm:pt modelId="{E52C0AA1-4635-45BA-BE0E-ECC40C89C589}" type="parTrans" cxnId="{3D150629-DC22-46E0-B9B6-6DC0253ECF22}">
      <dgm:prSet/>
      <dgm:spPr/>
      <dgm:t>
        <a:bodyPr/>
        <a:lstStyle/>
        <a:p>
          <a:endParaRPr lang="fr-FR"/>
        </a:p>
      </dgm:t>
    </dgm:pt>
    <dgm:pt modelId="{74DC8580-04FA-4EEE-A2CB-FF6D0F0CB2FC}" type="sibTrans" cxnId="{3D150629-DC22-46E0-B9B6-6DC0253ECF22}">
      <dgm:prSet/>
      <dgm:spPr/>
      <dgm:t>
        <a:bodyPr/>
        <a:lstStyle/>
        <a:p>
          <a:endParaRPr lang="fr-FR"/>
        </a:p>
      </dgm:t>
    </dgm:pt>
    <dgm:pt modelId="{2FC6D90D-AD04-4AB2-932D-0626978A5761}">
      <dgm:prSet phldrT="[Text]"/>
      <dgm:spPr/>
      <dgm:t>
        <a:bodyPr rtlCol="0"/>
        <a:lstStyle/>
        <a:p>
          <a:pPr rtl="0"/>
          <a:r>
            <a:rPr lang="fr-FR" noProof="0" dirty="0"/>
            <a:t>Lieux de la ville</a:t>
          </a:r>
        </a:p>
      </dgm:t>
    </dgm:pt>
    <dgm:pt modelId="{3F7869E4-7049-4EB2-A390-6DC01A76813D}" type="parTrans" cxnId="{2E4C48A8-DFF9-45C3-AD22-D4666206B35B}">
      <dgm:prSet/>
      <dgm:spPr/>
      <dgm:t>
        <a:bodyPr/>
        <a:lstStyle/>
        <a:p>
          <a:endParaRPr lang="fr-FR"/>
        </a:p>
      </dgm:t>
    </dgm:pt>
    <dgm:pt modelId="{3B9E83F6-D782-4F18-9134-8C4635CD8894}" type="sibTrans" cxnId="{2E4C48A8-DFF9-45C3-AD22-D4666206B35B}">
      <dgm:prSet/>
      <dgm:spPr/>
      <dgm:t>
        <a:bodyPr/>
        <a:lstStyle/>
        <a:p>
          <a:endParaRPr lang="fr-FR"/>
        </a:p>
      </dgm:t>
    </dgm:pt>
    <dgm:pt modelId="{010F7425-1081-46EA-BC6D-7D7F7133B2F3}">
      <dgm:prSet phldrT="[Text]"/>
      <dgm:spPr/>
      <dgm:t>
        <a:bodyPr rtlCol="0"/>
        <a:lstStyle/>
        <a:p>
          <a:pPr rtl="0"/>
          <a:r>
            <a:rPr lang="fr-FR" noProof="0" dirty="0"/>
            <a:t>(vide)</a:t>
          </a:r>
        </a:p>
      </dgm:t>
    </dgm:pt>
    <dgm:pt modelId="{C8C04FF4-7DD3-4264-B61E-BCF4E137C8C4}" type="sibTrans" cxnId="{B3167FC5-81D4-4AEE-B8F9-D46C505E11B2}">
      <dgm:prSet/>
      <dgm:spPr/>
      <dgm:t>
        <a:bodyPr/>
        <a:lstStyle/>
        <a:p>
          <a:endParaRPr lang="fr-FR"/>
        </a:p>
      </dgm:t>
    </dgm:pt>
    <dgm:pt modelId="{616CF53F-6988-46CE-94B2-8E57DF27FE11}" type="parTrans" cxnId="{B3167FC5-81D4-4AEE-B8F9-D46C505E11B2}">
      <dgm:prSet/>
      <dgm:spPr/>
      <dgm:t>
        <a:bodyPr/>
        <a:lstStyle/>
        <a:p>
          <a:endParaRPr lang="fr-FR"/>
        </a:p>
      </dgm:t>
    </dgm:pt>
    <dgm:pt modelId="{9248F32C-8E2B-405D-AD18-1A8CEC59FB5E}">
      <dgm:prSet phldrT="[Text]"/>
      <dgm:spPr/>
      <dgm:t>
        <a:bodyPr rtlCol="0"/>
        <a:lstStyle/>
        <a:p>
          <a:pPr rtl="0"/>
          <a:r>
            <a:rPr lang="fr-FR" noProof="0" dirty="0"/>
            <a:t>Avantages et inconvénients d’un lieu</a:t>
          </a:r>
        </a:p>
      </dgm:t>
    </dgm:pt>
    <dgm:pt modelId="{E7C87D57-DE00-4CE2-AECB-D83152C67C66}" type="parTrans" cxnId="{A2C63A48-1EF8-4698-B5F9-E9A4F6432C8A}">
      <dgm:prSet/>
      <dgm:spPr/>
    </dgm:pt>
    <dgm:pt modelId="{2A3CEC32-E9FC-488B-A34B-85D9C8C36296}" type="sibTrans" cxnId="{A2C63A48-1EF8-4698-B5F9-E9A4F6432C8A}">
      <dgm:prSet/>
      <dgm:spPr/>
    </dgm:pt>
    <dgm:pt modelId="{1D0C42B6-945E-44B3-B006-04169AE6CE6B}">
      <dgm:prSet phldrT="[Text]"/>
      <dgm:spPr/>
      <dgm:t>
        <a:bodyPr rtlCol="0"/>
        <a:lstStyle/>
        <a:p>
          <a:pPr rtl="0"/>
          <a:r>
            <a:rPr lang="fr-FR" noProof="0" dirty="0"/>
            <a:t>Exprimer les goûts et préférences</a:t>
          </a:r>
        </a:p>
      </dgm:t>
    </dgm:pt>
    <dgm:pt modelId="{F31D3214-1CCD-4A92-BC97-2A325EC2BC6F}" type="parTrans" cxnId="{73C770D8-4E47-4C5B-9132-0B8546C9677F}">
      <dgm:prSet/>
      <dgm:spPr/>
    </dgm:pt>
    <dgm:pt modelId="{B75398A0-7297-4DA9-8EFB-6E4C4E51740C}" type="sibTrans" cxnId="{73C770D8-4E47-4C5B-9132-0B8546C9677F}">
      <dgm:prSet/>
      <dgm:spPr/>
    </dgm:pt>
    <dgm:pt modelId="{22607DE1-863A-4FB6-8F3C-9078A81BE388}" type="pres">
      <dgm:prSet presAssocID="{CF9055CF-8DEB-4A02-949A-DE72B6AC5D37}" presName="Name0" presStyleCnt="0">
        <dgm:presLayoutVars>
          <dgm:dir/>
          <dgm:resizeHandles val="exact"/>
        </dgm:presLayoutVars>
      </dgm:prSet>
      <dgm:spPr/>
    </dgm:pt>
    <dgm:pt modelId="{C97FDBF5-BB63-4F9F-9A6B-ECAB5E27AD03}" type="pres">
      <dgm:prSet presAssocID="{082E8A29-955A-4C7C-A174-3E9DCD4DC89B}" presName="node" presStyleLbl="node1" presStyleIdx="0" presStyleCnt="7">
        <dgm:presLayoutVars>
          <dgm:bulletEnabled val="1"/>
        </dgm:presLayoutVars>
      </dgm:prSet>
      <dgm:spPr/>
    </dgm:pt>
    <dgm:pt modelId="{9C29F376-A8A7-492D-A40B-E8018D58988C}" type="pres">
      <dgm:prSet presAssocID="{C2176686-D23E-48EB-9D1B-1A1B46236638}" presName="sibTrans" presStyleCnt="0"/>
      <dgm:spPr/>
    </dgm:pt>
    <dgm:pt modelId="{E08552F6-7356-4361-9E0B-D85FE278A8C4}" type="pres">
      <dgm:prSet presAssocID="{B6E26FFC-9977-4BBC-BEC7-3D6B63754E52}" presName="node" presStyleLbl="node1" presStyleIdx="1" presStyleCnt="7">
        <dgm:presLayoutVars>
          <dgm:bulletEnabled val="1"/>
        </dgm:presLayoutVars>
      </dgm:prSet>
      <dgm:spPr/>
    </dgm:pt>
    <dgm:pt modelId="{91A7ED24-EAB6-43F7-94AF-5B783FB0F238}" type="pres">
      <dgm:prSet presAssocID="{48634C00-2335-4923-9072-EB7482323D9C}" presName="sibTrans" presStyleCnt="0"/>
      <dgm:spPr/>
    </dgm:pt>
    <dgm:pt modelId="{639D9A0C-6D6D-4F39-BFB8-F1635CA9A694}" type="pres">
      <dgm:prSet presAssocID="{6D0E5D9F-7263-4526-A227-51301233F549}" presName="node" presStyleLbl="node1" presStyleIdx="2" presStyleCnt="7">
        <dgm:presLayoutVars>
          <dgm:bulletEnabled val="1"/>
        </dgm:presLayoutVars>
      </dgm:prSet>
      <dgm:spPr/>
    </dgm:pt>
    <dgm:pt modelId="{70705D46-F1FE-4254-98DB-0A9103BAAD51}" type="pres">
      <dgm:prSet presAssocID="{DE289E29-1989-4D8E-8AA6-F030105B3F13}" presName="sibTrans" presStyleCnt="0"/>
      <dgm:spPr/>
    </dgm:pt>
    <dgm:pt modelId="{43594B13-EF33-42F1-ACEC-604776043E28}" type="pres">
      <dgm:prSet presAssocID="{E5E95E82-EF79-43CA-AA86-43B0E1CBCD3F}" presName="node" presStyleLbl="node1" presStyleIdx="3" presStyleCnt="7">
        <dgm:presLayoutVars>
          <dgm:bulletEnabled val="1"/>
        </dgm:presLayoutVars>
      </dgm:prSet>
      <dgm:spPr/>
    </dgm:pt>
    <dgm:pt modelId="{344B31B1-96B0-49CB-B3B4-DB1AEC457FB9}" type="pres">
      <dgm:prSet presAssocID="{BF76010C-5523-4E13-B3E7-886DCE6AEBD4}" presName="sibTrans" presStyleCnt="0"/>
      <dgm:spPr/>
    </dgm:pt>
    <dgm:pt modelId="{25F90256-4207-4242-A0D0-00FA0B57F2D5}" type="pres">
      <dgm:prSet presAssocID="{0556DF01-8241-46B9-A9A7-696B425311D4}" presName="node" presStyleLbl="node1" presStyleIdx="4" presStyleCnt="7">
        <dgm:presLayoutVars>
          <dgm:bulletEnabled val="1"/>
        </dgm:presLayoutVars>
      </dgm:prSet>
      <dgm:spPr/>
    </dgm:pt>
    <dgm:pt modelId="{0911B220-F3DF-4A2B-8269-5DADD0F41856}" type="pres">
      <dgm:prSet presAssocID="{C4CA99FB-0935-42A7-A480-9B496516F239}" presName="sibTrans" presStyleCnt="0"/>
      <dgm:spPr/>
    </dgm:pt>
    <dgm:pt modelId="{7ECA4417-80FB-4B33-842C-6C07C67B6047}" type="pres">
      <dgm:prSet presAssocID="{A789976D-D9F7-4CAE-A0FA-57AD5327459D}" presName="node" presStyleLbl="node1" presStyleIdx="5" presStyleCnt="7">
        <dgm:presLayoutVars>
          <dgm:bulletEnabled val="1"/>
        </dgm:presLayoutVars>
      </dgm:prSet>
      <dgm:spPr/>
    </dgm:pt>
    <dgm:pt modelId="{42C52D67-5D1E-47EA-8106-1B69B8B4DCAE}" type="pres">
      <dgm:prSet presAssocID="{E7237B23-A10C-4270-820C-A37649007AE6}" presName="sibTrans" presStyleCnt="0"/>
      <dgm:spPr/>
    </dgm:pt>
    <dgm:pt modelId="{BFF18186-A112-49E5-8F00-83D9BA00F700}" type="pres">
      <dgm:prSet presAssocID="{EF2B91B6-6F0A-4365-9672-0E2C5B6A7701}" presName="node" presStyleLbl="node1" presStyleIdx="6" presStyleCnt="7">
        <dgm:presLayoutVars>
          <dgm:bulletEnabled val="1"/>
        </dgm:presLayoutVars>
      </dgm:prSet>
      <dgm:spPr/>
    </dgm:pt>
  </dgm:ptLst>
  <dgm:cxnLst>
    <dgm:cxn modelId="{C3023700-C13B-4386-9822-8652CC5C65BE}" type="presOf" srcId="{30FF9F33-11F2-4729-A62E-AD56E0B488E1}" destId="{639D9A0C-6D6D-4F39-BFB8-F1635CA9A694}" srcOrd="0" destOrd="1" presId="urn:microsoft.com/office/officeart/2005/8/layout/hList6"/>
    <dgm:cxn modelId="{47699205-AC44-452F-A87F-CE5526DC525B}" type="presOf" srcId="{CBCC21F5-552F-4D39-812E-6FCD4A366F58}" destId="{E08552F6-7356-4361-9E0B-D85FE278A8C4}" srcOrd="0" destOrd="1" presId="urn:microsoft.com/office/officeart/2005/8/layout/hList6"/>
    <dgm:cxn modelId="{3D150629-DC22-46E0-B9B6-6DC0253ECF22}" srcId="{EF2B91B6-6F0A-4365-9672-0E2C5B6A7701}" destId="{C405AABF-5221-4BF2-84F2-80740C29EB11}" srcOrd="0" destOrd="0" parTransId="{E52C0AA1-4635-45BA-BE0E-ECC40C89C589}" sibTransId="{74DC8580-04FA-4EEE-A2CB-FF6D0F0CB2FC}"/>
    <dgm:cxn modelId="{B0DA0A29-2A49-4C41-909E-2757EBE1A8AC}" type="presOf" srcId="{C405AABF-5221-4BF2-84F2-80740C29EB11}" destId="{BFF18186-A112-49E5-8F00-83D9BA00F700}" srcOrd="0" destOrd="1" presId="urn:microsoft.com/office/officeart/2005/8/layout/hList6"/>
    <dgm:cxn modelId="{E934922A-0CFA-44E7-952C-74104431AFDC}" srcId="{CF9055CF-8DEB-4A02-949A-DE72B6AC5D37}" destId="{A789976D-D9F7-4CAE-A0FA-57AD5327459D}" srcOrd="5" destOrd="0" parTransId="{F536AA3A-9B74-498A-A723-D7F44AD102BD}" sibTransId="{E7237B23-A10C-4270-820C-A37649007AE6}"/>
    <dgm:cxn modelId="{DE58C82F-6397-495E-84AC-C5BFA979720E}" type="presOf" srcId="{23A0DE4A-FE92-496E-B335-3433CEFB74E9}" destId="{C97FDBF5-BB63-4F9F-9A6B-ECAB5E27AD03}" srcOrd="0" destOrd="1" presId="urn:microsoft.com/office/officeart/2005/8/layout/hList6"/>
    <dgm:cxn modelId="{BD42C132-C60B-497F-91A2-C3410EC8CFAE}" type="presOf" srcId="{B6E26FFC-9977-4BBC-BEC7-3D6B63754E52}" destId="{E08552F6-7356-4361-9E0B-D85FE278A8C4}" srcOrd="0" destOrd="0" presId="urn:microsoft.com/office/officeart/2005/8/layout/hList6"/>
    <dgm:cxn modelId="{1C5CE732-A00F-4C06-A1A8-B209BC6B496D}" srcId="{0556DF01-8241-46B9-A9A7-696B425311D4}" destId="{37A7C994-CC74-44DD-8777-ED6736B35821}" srcOrd="0" destOrd="0" parTransId="{03F017E7-7E3C-4E2C-9CEF-B07099F38801}" sibTransId="{118572A4-3B5E-487E-8015-6A319369077F}"/>
    <dgm:cxn modelId="{E537653F-E4A6-4D82-B002-BB350DEBBF0C}" type="presOf" srcId="{2FC6D90D-AD04-4AB2-932D-0626978A5761}" destId="{43594B13-EF33-42F1-ACEC-604776043E28}" srcOrd="0" destOrd="1" presId="urn:microsoft.com/office/officeart/2005/8/layout/hList6"/>
    <dgm:cxn modelId="{17E73148-9C08-4999-B21E-F3C5A0E3FC0C}" srcId="{CF9055CF-8DEB-4A02-949A-DE72B6AC5D37}" destId="{B6E26FFC-9977-4BBC-BEC7-3D6B63754E52}" srcOrd="1" destOrd="0" parTransId="{5CEFBD89-2F4F-4B51-A98A-0F3C86494166}" sibTransId="{48634C00-2335-4923-9072-EB7482323D9C}"/>
    <dgm:cxn modelId="{A2C63A48-1EF8-4698-B5F9-E9A4F6432C8A}" srcId="{E5E95E82-EF79-43CA-AA86-43B0E1CBCD3F}" destId="{9248F32C-8E2B-405D-AD18-1A8CEC59FB5E}" srcOrd="1" destOrd="0" parTransId="{E7C87D57-DE00-4CE2-AECB-D83152C67C66}" sibTransId="{2A3CEC32-E9FC-488B-A34B-85D9C8C36296}"/>
    <dgm:cxn modelId="{CF0CBB68-55E9-4739-8264-09C70D4AF63F}" type="presOf" srcId="{9248F32C-8E2B-405D-AD18-1A8CEC59FB5E}" destId="{43594B13-EF33-42F1-ACEC-604776043E28}" srcOrd="0" destOrd="2" presId="urn:microsoft.com/office/officeart/2005/8/layout/hList6"/>
    <dgm:cxn modelId="{10999B4A-56A1-4395-9CCD-61751B2F78A7}" srcId="{CF9055CF-8DEB-4A02-949A-DE72B6AC5D37}" destId="{0556DF01-8241-46B9-A9A7-696B425311D4}" srcOrd="4" destOrd="0" parTransId="{2A3D6C2A-BF6A-400F-8E2B-0047C7F97ED1}" sibTransId="{C4CA99FB-0935-42A7-A480-9B496516F239}"/>
    <dgm:cxn modelId="{2986897A-7787-444F-B6C8-41F3823EF3C1}" srcId="{CF9055CF-8DEB-4A02-949A-DE72B6AC5D37}" destId="{082E8A29-955A-4C7C-A174-3E9DCD4DC89B}" srcOrd="0" destOrd="0" parTransId="{BA7938E6-8DFA-40B7-B4C4-EACC6D85FC31}" sibTransId="{C2176686-D23E-48EB-9D1B-1A1B46236638}"/>
    <dgm:cxn modelId="{3DC1027D-9A78-4D22-9595-987F10C6A3BF}" type="presOf" srcId="{E5E95E82-EF79-43CA-AA86-43B0E1CBCD3F}" destId="{43594B13-EF33-42F1-ACEC-604776043E28}" srcOrd="0" destOrd="0" presId="urn:microsoft.com/office/officeart/2005/8/layout/hList6"/>
    <dgm:cxn modelId="{67A03D8F-F327-4A9F-ABBC-1EB67EFD1ECB}" srcId="{082E8A29-955A-4C7C-A174-3E9DCD4DC89B}" destId="{23A0DE4A-FE92-496E-B335-3433CEFB74E9}" srcOrd="0" destOrd="0" parTransId="{68935D38-FEDC-4CD3-8002-43CB3944BEAF}" sibTransId="{55DF926D-029A-4E18-95C4-77A5A37CAE40}"/>
    <dgm:cxn modelId="{BA5B609D-BDDE-44DC-99DB-E1350BA97624}" type="presOf" srcId="{082E8A29-955A-4C7C-A174-3E9DCD4DC89B}" destId="{C97FDBF5-BB63-4F9F-9A6B-ECAB5E27AD03}" srcOrd="0" destOrd="0" presId="urn:microsoft.com/office/officeart/2005/8/layout/hList6"/>
    <dgm:cxn modelId="{2E4C48A8-DFF9-45C3-AD22-D4666206B35B}" srcId="{E5E95E82-EF79-43CA-AA86-43B0E1CBCD3F}" destId="{2FC6D90D-AD04-4AB2-932D-0626978A5761}" srcOrd="0" destOrd="0" parTransId="{3F7869E4-7049-4EB2-A390-6DC01A76813D}" sibTransId="{3B9E83F6-D782-4F18-9134-8C4635CD8894}"/>
    <dgm:cxn modelId="{2EE8EBA9-2585-4DDA-B3C1-9AC99FF4382B}" type="presOf" srcId="{A789976D-D9F7-4CAE-A0FA-57AD5327459D}" destId="{7ECA4417-80FB-4B33-842C-6C07C67B6047}" srcOrd="0" destOrd="0" presId="urn:microsoft.com/office/officeart/2005/8/layout/hList6"/>
    <dgm:cxn modelId="{A76240AD-13F6-40C0-BD9B-102D5EC0AE51}" srcId="{CF9055CF-8DEB-4A02-949A-DE72B6AC5D37}" destId="{E5E95E82-EF79-43CA-AA86-43B0E1CBCD3F}" srcOrd="3" destOrd="0" parTransId="{FD76A3AE-1B6C-45A0-8E84-63160283749F}" sibTransId="{BF76010C-5523-4E13-B3E7-886DCE6AEBD4}"/>
    <dgm:cxn modelId="{E3F7BCB8-7BC6-437E-87B7-F6F125C7200A}" srcId="{CF9055CF-8DEB-4A02-949A-DE72B6AC5D37}" destId="{EF2B91B6-6F0A-4365-9672-0E2C5B6A7701}" srcOrd="6" destOrd="0" parTransId="{F334A227-11D2-4FB9-BC43-0C9BEAE5E9C1}" sibTransId="{1F4D1F9D-A6BA-495E-A8EE-8A732A551435}"/>
    <dgm:cxn modelId="{5B8D62BB-44C7-4FB5-A9DE-28960D715CFC}" type="presOf" srcId="{1D0C42B6-945E-44B3-B006-04169AE6CE6B}" destId="{25F90256-4207-4242-A0D0-00FA0B57F2D5}" srcOrd="0" destOrd="2" presId="urn:microsoft.com/office/officeart/2005/8/layout/hList6"/>
    <dgm:cxn modelId="{B3167FC5-81D4-4AEE-B8F9-D46C505E11B2}" srcId="{A789976D-D9F7-4CAE-A0FA-57AD5327459D}" destId="{010F7425-1081-46EA-BC6D-7D7F7133B2F3}" srcOrd="0" destOrd="0" parTransId="{616CF53F-6988-46CE-94B2-8E57DF27FE11}" sibTransId="{C8C04FF4-7DD3-4264-B61E-BCF4E137C8C4}"/>
    <dgm:cxn modelId="{C8C462C6-33A3-4E8B-91FE-36DBE92F1C4A}" srcId="{CF9055CF-8DEB-4A02-949A-DE72B6AC5D37}" destId="{6D0E5D9F-7263-4526-A227-51301233F549}" srcOrd="2" destOrd="0" parTransId="{23416D07-25F8-426C-BC65-639E6BCF4D6D}" sibTransId="{DE289E29-1989-4D8E-8AA6-F030105B3F13}"/>
    <dgm:cxn modelId="{6A8146D3-4BE4-42C7-9A3D-95FD58CADA72}" srcId="{6D0E5D9F-7263-4526-A227-51301233F549}" destId="{30FF9F33-11F2-4729-A62E-AD56E0B488E1}" srcOrd="0" destOrd="0" parTransId="{81138DFC-17A7-4DF7-8364-1121FADE1C15}" sibTransId="{675143FB-DE1F-4C5B-B9AC-65C5C17452EB}"/>
    <dgm:cxn modelId="{B06BAAD5-F0BA-4373-BA00-59D6ACED1F79}" type="presOf" srcId="{0556DF01-8241-46B9-A9A7-696B425311D4}" destId="{25F90256-4207-4242-A0D0-00FA0B57F2D5}" srcOrd="0" destOrd="0" presId="urn:microsoft.com/office/officeart/2005/8/layout/hList6"/>
    <dgm:cxn modelId="{E3927ED6-8A0C-4DA3-967D-AD01DA47EF22}" type="presOf" srcId="{EF2B91B6-6F0A-4365-9672-0E2C5B6A7701}" destId="{BFF18186-A112-49E5-8F00-83D9BA00F700}" srcOrd="0" destOrd="0" presId="urn:microsoft.com/office/officeart/2005/8/layout/hList6"/>
    <dgm:cxn modelId="{603D2AD7-D542-477D-B3CE-5FA08E7F4D7C}" type="presOf" srcId="{CF9055CF-8DEB-4A02-949A-DE72B6AC5D37}" destId="{22607DE1-863A-4FB6-8F3C-9078A81BE388}" srcOrd="0" destOrd="0" presId="urn:microsoft.com/office/officeart/2005/8/layout/hList6"/>
    <dgm:cxn modelId="{73C770D8-4E47-4C5B-9132-0B8546C9677F}" srcId="{0556DF01-8241-46B9-A9A7-696B425311D4}" destId="{1D0C42B6-945E-44B3-B006-04169AE6CE6B}" srcOrd="1" destOrd="0" parTransId="{F31D3214-1CCD-4A92-BC97-2A325EC2BC6F}" sibTransId="{B75398A0-7297-4DA9-8EFB-6E4C4E51740C}"/>
    <dgm:cxn modelId="{3C41F2E0-4620-40B4-9857-68872B278EFB}" srcId="{B6E26FFC-9977-4BBC-BEC7-3D6B63754E52}" destId="{CBCC21F5-552F-4D39-812E-6FCD4A366F58}" srcOrd="0" destOrd="0" parTransId="{4A973A1C-85F1-4969-A536-D29940229E2C}" sibTransId="{3640B940-6901-481F-ADF7-6B77DEEED764}"/>
    <dgm:cxn modelId="{A43018E2-AC0A-429A-944E-FAB4C40F80A0}" type="presOf" srcId="{37A7C994-CC74-44DD-8777-ED6736B35821}" destId="{25F90256-4207-4242-A0D0-00FA0B57F2D5}" srcOrd="0" destOrd="1" presId="urn:microsoft.com/office/officeart/2005/8/layout/hList6"/>
    <dgm:cxn modelId="{3DD3B6EB-6550-4117-8BD6-C2DD82E5A330}" type="presOf" srcId="{010F7425-1081-46EA-BC6D-7D7F7133B2F3}" destId="{7ECA4417-80FB-4B33-842C-6C07C67B6047}" srcOrd="0" destOrd="1" presId="urn:microsoft.com/office/officeart/2005/8/layout/hList6"/>
    <dgm:cxn modelId="{866B7EF3-4B42-4B9E-A26A-E42B6BAFB668}" type="presOf" srcId="{6D0E5D9F-7263-4526-A227-51301233F549}" destId="{639D9A0C-6D6D-4F39-BFB8-F1635CA9A694}" srcOrd="0" destOrd="0" presId="urn:microsoft.com/office/officeart/2005/8/layout/hList6"/>
    <dgm:cxn modelId="{CB2F91C5-4641-4D52-B802-F7D1EC1262EB}" type="presParOf" srcId="{22607DE1-863A-4FB6-8F3C-9078A81BE388}" destId="{C97FDBF5-BB63-4F9F-9A6B-ECAB5E27AD03}" srcOrd="0" destOrd="0" presId="urn:microsoft.com/office/officeart/2005/8/layout/hList6"/>
    <dgm:cxn modelId="{96003A9F-FDA9-44B7-B823-AD02AF2F9E2F}" type="presParOf" srcId="{22607DE1-863A-4FB6-8F3C-9078A81BE388}" destId="{9C29F376-A8A7-492D-A40B-E8018D58988C}" srcOrd="1" destOrd="0" presId="urn:microsoft.com/office/officeart/2005/8/layout/hList6"/>
    <dgm:cxn modelId="{B5D32A7F-69B6-42E0-9FA4-57EED4CE4FD6}" type="presParOf" srcId="{22607DE1-863A-4FB6-8F3C-9078A81BE388}" destId="{E08552F6-7356-4361-9E0B-D85FE278A8C4}" srcOrd="2" destOrd="0" presId="urn:microsoft.com/office/officeart/2005/8/layout/hList6"/>
    <dgm:cxn modelId="{4093ED1A-0BCB-4CB6-88BF-AA9E49B0A483}" type="presParOf" srcId="{22607DE1-863A-4FB6-8F3C-9078A81BE388}" destId="{91A7ED24-EAB6-43F7-94AF-5B783FB0F238}" srcOrd="3" destOrd="0" presId="urn:microsoft.com/office/officeart/2005/8/layout/hList6"/>
    <dgm:cxn modelId="{774F9728-0F47-4A72-91A4-75D6FA0CBF55}" type="presParOf" srcId="{22607DE1-863A-4FB6-8F3C-9078A81BE388}" destId="{639D9A0C-6D6D-4F39-BFB8-F1635CA9A694}" srcOrd="4" destOrd="0" presId="urn:microsoft.com/office/officeart/2005/8/layout/hList6"/>
    <dgm:cxn modelId="{82FA7EEE-E3F0-4DF8-9675-C65CD202390C}" type="presParOf" srcId="{22607DE1-863A-4FB6-8F3C-9078A81BE388}" destId="{70705D46-F1FE-4254-98DB-0A9103BAAD51}" srcOrd="5" destOrd="0" presId="urn:microsoft.com/office/officeart/2005/8/layout/hList6"/>
    <dgm:cxn modelId="{D98187C3-901D-4B01-B625-753D9858BA8D}" type="presParOf" srcId="{22607DE1-863A-4FB6-8F3C-9078A81BE388}" destId="{43594B13-EF33-42F1-ACEC-604776043E28}" srcOrd="6" destOrd="0" presId="urn:microsoft.com/office/officeart/2005/8/layout/hList6"/>
    <dgm:cxn modelId="{0D8530FA-ED97-4755-8663-A45C803F096A}" type="presParOf" srcId="{22607DE1-863A-4FB6-8F3C-9078A81BE388}" destId="{344B31B1-96B0-49CB-B3B4-DB1AEC457FB9}" srcOrd="7" destOrd="0" presId="urn:microsoft.com/office/officeart/2005/8/layout/hList6"/>
    <dgm:cxn modelId="{44F37A86-240A-454F-AC12-1383352A38FA}" type="presParOf" srcId="{22607DE1-863A-4FB6-8F3C-9078A81BE388}" destId="{25F90256-4207-4242-A0D0-00FA0B57F2D5}" srcOrd="8" destOrd="0" presId="urn:microsoft.com/office/officeart/2005/8/layout/hList6"/>
    <dgm:cxn modelId="{7A5F65E3-C410-488B-AAD3-ED88C704C645}" type="presParOf" srcId="{22607DE1-863A-4FB6-8F3C-9078A81BE388}" destId="{0911B220-F3DF-4A2B-8269-5DADD0F41856}" srcOrd="9" destOrd="0" presId="urn:microsoft.com/office/officeart/2005/8/layout/hList6"/>
    <dgm:cxn modelId="{E5235973-7786-4424-99C3-95039A70E6F6}" type="presParOf" srcId="{22607DE1-863A-4FB6-8F3C-9078A81BE388}" destId="{7ECA4417-80FB-4B33-842C-6C07C67B6047}" srcOrd="10" destOrd="0" presId="urn:microsoft.com/office/officeart/2005/8/layout/hList6"/>
    <dgm:cxn modelId="{A9C89892-7660-4367-8853-72F97DF51B1F}" type="presParOf" srcId="{22607DE1-863A-4FB6-8F3C-9078A81BE388}" destId="{42C52D67-5D1E-47EA-8106-1B69B8B4DCAE}" srcOrd="11" destOrd="0" presId="urn:microsoft.com/office/officeart/2005/8/layout/hList6"/>
    <dgm:cxn modelId="{0F6AB2EC-B370-4389-8FAA-084DB75618DE}" type="presParOf" srcId="{22607DE1-863A-4FB6-8F3C-9078A81BE388}" destId="{BFF18186-A112-49E5-8F00-83D9BA00F700}" srcOrd="12"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2"/>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2"/>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2"/>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2"/>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2"/>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2"/>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2"/>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2"/>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2"/>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2"/>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rgbClr val="FFC000"/>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2"/>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2"/>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2"/>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2"/>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rgbClr val="FFC000"/>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rgbClr val="FFC000"/>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rgbClr val="FFC000"/>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CF9055CF-8DEB-4A02-949A-DE72B6AC5D37}" type="doc">
      <dgm:prSet loTypeId="urn:microsoft.com/office/officeart/2005/8/layout/hList7" loCatId="list" qsTypeId="urn:microsoft.com/office/officeart/2005/8/quickstyle/3d3" qsCatId="3D" csTypeId="urn:microsoft.com/office/officeart/2005/8/colors/colorful1" csCatId="colorful" phldr="1"/>
      <dgm:spPr/>
      <dgm:t>
        <a:bodyPr rtlCol="0"/>
        <a:lstStyle/>
        <a:p>
          <a:pPr rtl="0"/>
          <a:endParaRPr lang="en-US"/>
        </a:p>
      </dgm:t>
    </dgm:pt>
    <dgm:pt modelId="{B6E26FFC-9977-4BBC-BEC7-3D6B63754E52}">
      <dgm:prSet phldrT="[Text]" custT="1"/>
      <dgm:spPr/>
      <dgm:t>
        <a:bodyPr rtlCol="0"/>
        <a:lstStyle/>
        <a:p>
          <a:pPr rtl="0"/>
          <a:r>
            <a:rPr lang="fr-FR" sz="1000" b="1" noProof="0" dirty="0"/>
            <a:t>Communication</a:t>
          </a:r>
        </a:p>
      </dgm:t>
    </dgm:pt>
    <dgm:pt modelId="{5CEFBD89-2F4F-4B51-A98A-0F3C86494166}" type="parTrans" cxnId="{17E73148-9C08-4999-B21E-F3C5A0E3FC0C}">
      <dgm:prSet/>
      <dgm:spPr/>
      <dgm:t>
        <a:bodyPr rtlCol="0"/>
        <a:lstStyle/>
        <a:p>
          <a:pPr rtl="0"/>
          <a:endParaRPr lang="en-US"/>
        </a:p>
      </dgm:t>
    </dgm:pt>
    <dgm:pt modelId="{48634C00-2335-4923-9072-EB7482323D9C}" type="sibTrans" cxnId="{17E73148-9C08-4999-B21E-F3C5A0E3FC0C}">
      <dgm:prSet/>
      <dgm:spPr/>
      <dgm:t>
        <a:bodyPr rtlCol="0"/>
        <a:lstStyle/>
        <a:p>
          <a:pPr rtl="0"/>
          <a:endParaRPr lang="en-US"/>
        </a:p>
      </dgm:t>
    </dgm:pt>
    <dgm:pt modelId="{6D0E5D9F-7263-4526-A227-51301233F549}">
      <dgm:prSet phldrT="[Text]" custT="1"/>
      <dgm:spPr/>
      <dgm:t>
        <a:bodyPr rtlCol="0"/>
        <a:lstStyle/>
        <a:p>
          <a:pPr rtl="0"/>
          <a:r>
            <a:rPr lang="fr-FR" sz="1000" b="1" noProof="0" dirty="0"/>
            <a:t>Grammaire</a:t>
          </a:r>
        </a:p>
      </dgm:t>
    </dgm:pt>
    <dgm:pt modelId="{23416D07-25F8-426C-BC65-639E6BCF4D6D}" type="parTrans" cxnId="{C8C462C6-33A3-4E8B-91FE-36DBE92F1C4A}">
      <dgm:prSet/>
      <dgm:spPr/>
      <dgm:t>
        <a:bodyPr rtlCol="0"/>
        <a:lstStyle/>
        <a:p>
          <a:pPr rtl="0"/>
          <a:endParaRPr lang="en-US"/>
        </a:p>
      </dgm:t>
    </dgm:pt>
    <dgm:pt modelId="{DE289E29-1989-4D8E-8AA6-F030105B3F13}" type="sibTrans" cxnId="{C8C462C6-33A3-4E8B-91FE-36DBE92F1C4A}">
      <dgm:prSet/>
      <dgm:spPr/>
      <dgm:t>
        <a:bodyPr rtlCol="0"/>
        <a:lstStyle/>
        <a:p>
          <a:pPr rtl="0"/>
          <a:endParaRPr lang="en-US"/>
        </a:p>
      </dgm:t>
    </dgm:pt>
    <dgm:pt modelId="{E5E95E82-EF79-43CA-AA86-43B0E1CBCD3F}">
      <dgm:prSet phldrT="[Text]" custT="1"/>
      <dgm:spPr/>
      <dgm:t>
        <a:bodyPr rtlCol="0"/>
        <a:lstStyle/>
        <a:p>
          <a:pPr rtl="0"/>
          <a:r>
            <a:rPr lang="fr-FR" sz="1000" b="1" noProof="0" dirty="0"/>
            <a:t>Phonétique</a:t>
          </a:r>
        </a:p>
      </dgm:t>
    </dgm:pt>
    <dgm:pt modelId="{FD76A3AE-1B6C-45A0-8E84-63160283749F}" type="parTrans" cxnId="{A76240AD-13F6-40C0-BD9B-102D5EC0AE51}">
      <dgm:prSet/>
      <dgm:spPr/>
      <dgm:t>
        <a:bodyPr rtlCol="0"/>
        <a:lstStyle/>
        <a:p>
          <a:pPr rtl="0"/>
          <a:endParaRPr lang="en-US"/>
        </a:p>
      </dgm:t>
    </dgm:pt>
    <dgm:pt modelId="{BF76010C-5523-4E13-B3E7-886DCE6AEBD4}" type="sibTrans" cxnId="{A76240AD-13F6-40C0-BD9B-102D5EC0AE51}">
      <dgm:prSet/>
      <dgm:spPr/>
      <dgm:t>
        <a:bodyPr rtlCol="0"/>
        <a:lstStyle/>
        <a:p>
          <a:pPr rtl="0"/>
          <a:endParaRPr lang="en-US"/>
        </a:p>
      </dgm:t>
    </dgm:pt>
    <dgm:pt modelId="{716DBFC6-5D6F-4FC4-AB0B-4D2A46DAE80E}">
      <dgm:prSet phldrT="[Text]" custT="1"/>
      <dgm:spPr/>
      <dgm:t>
        <a:bodyPr rtlCol="0"/>
        <a:lstStyle/>
        <a:p>
          <a:pPr rtl="0"/>
          <a:r>
            <a:rPr lang="fr-FR" sz="1000" b="1" noProof="0" dirty="0"/>
            <a:t>Culture</a:t>
          </a:r>
        </a:p>
      </dgm:t>
    </dgm:pt>
    <dgm:pt modelId="{06FD4F2E-96C4-4C8C-9EE1-C7DA79F35950}" type="parTrans" cxnId="{91B7240F-DBC6-4A24-AA0E-962D15CED421}">
      <dgm:prSet/>
      <dgm:spPr/>
      <dgm:t>
        <a:bodyPr/>
        <a:lstStyle/>
        <a:p>
          <a:endParaRPr lang="fr-FR"/>
        </a:p>
      </dgm:t>
    </dgm:pt>
    <dgm:pt modelId="{C9D3AD42-8578-4DC8-9E32-87642AA7F4BA}" type="sibTrans" cxnId="{91B7240F-DBC6-4A24-AA0E-962D15CED421}">
      <dgm:prSet/>
      <dgm:spPr/>
      <dgm:t>
        <a:bodyPr/>
        <a:lstStyle/>
        <a:p>
          <a:endParaRPr lang="fr-FR"/>
        </a:p>
      </dgm:t>
    </dgm:pt>
    <dgm:pt modelId="{50F04C8D-E6E8-4B79-A856-FF78FBD224C6}">
      <dgm:prSet phldrT="[Text]" custT="1"/>
      <dgm:spPr/>
      <dgm:t>
        <a:bodyPr rtlCol="0"/>
        <a:lstStyle/>
        <a:p>
          <a:pPr rtl="0"/>
          <a:r>
            <a:rPr lang="fr-FR" sz="800" noProof="0" dirty="0"/>
            <a:t>Toulouse</a:t>
          </a:r>
        </a:p>
      </dgm:t>
    </dgm:pt>
    <dgm:pt modelId="{A971F14C-B15E-4551-B042-24E1D362F16E}" type="parTrans" cxnId="{2F2164DE-A6D7-44B7-A976-8A77604D022C}">
      <dgm:prSet/>
      <dgm:spPr/>
      <dgm:t>
        <a:bodyPr/>
        <a:lstStyle/>
        <a:p>
          <a:endParaRPr lang="fr-FR"/>
        </a:p>
      </dgm:t>
    </dgm:pt>
    <dgm:pt modelId="{F1A7D361-154A-4B4C-BE16-9B2EA89A54C2}" type="sibTrans" cxnId="{2F2164DE-A6D7-44B7-A976-8A77604D022C}">
      <dgm:prSet/>
      <dgm:spPr/>
      <dgm:t>
        <a:bodyPr/>
        <a:lstStyle/>
        <a:p>
          <a:endParaRPr lang="fr-FR"/>
        </a:p>
      </dgm:t>
    </dgm:pt>
    <dgm:pt modelId="{B664F99F-53AA-47D9-8E4A-86CBE4805C81}">
      <dgm:prSet phldrT="[Text]" custT="1"/>
      <dgm:spPr/>
      <dgm:t>
        <a:bodyPr rtlCol="0"/>
        <a:lstStyle/>
        <a:p>
          <a:pPr rtl="0"/>
          <a:r>
            <a:rPr lang="fr-FR" sz="1000" b="1" noProof="0" dirty="0"/>
            <a:t>Vocabulaire</a:t>
          </a:r>
        </a:p>
      </dgm:t>
    </dgm:pt>
    <dgm:pt modelId="{72E343FC-93CE-4BCC-A013-3F0625C409B4}" type="parTrans" cxnId="{D032A8F9-B3F6-41AE-9A86-0FD0A3885069}">
      <dgm:prSet/>
      <dgm:spPr/>
      <dgm:t>
        <a:bodyPr/>
        <a:lstStyle/>
        <a:p>
          <a:endParaRPr lang="fr-FR"/>
        </a:p>
      </dgm:t>
    </dgm:pt>
    <dgm:pt modelId="{F68BA60D-5816-494C-90A0-90AD886A7A01}" type="sibTrans" cxnId="{D032A8F9-B3F6-41AE-9A86-0FD0A3885069}">
      <dgm:prSet/>
      <dgm:spPr/>
      <dgm:t>
        <a:bodyPr/>
        <a:lstStyle/>
        <a:p>
          <a:endParaRPr lang="fr-FR"/>
        </a:p>
      </dgm:t>
    </dgm:pt>
    <dgm:pt modelId="{7A961387-6C0E-4E8F-9EB1-BB91C5C05A30}">
      <dgm:prSet phldrT="[Text]" custT="1"/>
      <dgm:spPr/>
      <dgm:t>
        <a:bodyPr rtlCol="0"/>
        <a:lstStyle/>
        <a:p>
          <a:pPr rtl="0"/>
          <a:r>
            <a:rPr lang="fr-FR" sz="800" noProof="0" dirty="0"/>
            <a:t> Activités festives</a:t>
          </a:r>
        </a:p>
      </dgm:t>
    </dgm:pt>
    <dgm:pt modelId="{CA1F9A2A-3CAB-4CD1-A76D-182C5018E176}" type="parTrans" cxnId="{CD2D4FBA-844A-4C92-A99D-720EB27C46EE}">
      <dgm:prSet/>
      <dgm:spPr/>
      <dgm:t>
        <a:bodyPr/>
        <a:lstStyle/>
        <a:p>
          <a:endParaRPr lang="fr-FR"/>
        </a:p>
      </dgm:t>
    </dgm:pt>
    <dgm:pt modelId="{00289BB9-D5A3-41C3-B3A9-0B74A1C8EC54}" type="sibTrans" cxnId="{CD2D4FBA-844A-4C92-A99D-720EB27C46EE}">
      <dgm:prSet/>
      <dgm:spPr/>
      <dgm:t>
        <a:bodyPr/>
        <a:lstStyle/>
        <a:p>
          <a:endParaRPr lang="fr-FR"/>
        </a:p>
      </dgm:t>
    </dgm:pt>
    <dgm:pt modelId="{C2A1436E-2A87-4411-82B1-DB29AE292371}">
      <dgm:prSet phldrT="[Text]" custT="1"/>
      <dgm:spPr/>
      <dgm:t>
        <a:bodyPr/>
        <a:lstStyle/>
        <a:p>
          <a:r>
            <a:rPr lang="fr-FR" sz="800" noProof="0" dirty="0"/>
            <a:t>Le passé récent</a:t>
          </a:r>
        </a:p>
      </dgm:t>
    </dgm:pt>
    <dgm:pt modelId="{31E9BEC8-8F02-4E1D-8B5B-9A4C7BC234BD}" type="parTrans" cxnId="{96E9EDA7-09C7-44C8-AFE2-A0B96B5ED7F3}">
      <dgm:prSet/>
      <dgm:spPr/>
      <dgm:t>
        <a:bodyPr/>
        <a:lstStyle/>
        <a:p>
          <a:endParaRPr lang="fr-FR"/>
        </a:p>
      </dgm:t>
    </dgm:pt>
    <dgm:pt modelId="{82D668B1-3402-48E7-9BAF-079699F41026}" type="sibTrans" cxnId="{96E9EDA7-09C7-44C8-AFE2-A0B96B5ED7F3}">
      <dgm:prSet/>
      <dgm:spPr/>
      <dgm:t>
        <a:bodyPr/>
        <a:lstStyle/>
        <a:p>
          <a:endParaRPr lang="fr-FR"/>
        </a:p>
      </dgm:t>
    </dgm:pt>
    <dgm:pt modelId="{CBCC21F5-552F-4D39-812E-6FCD4A366F58}">
      <dgm:prSet phldrT="[Text]" custT="1"/>
      <dgm:spPr/>
      <dgm:t>
        <a:bodyPr rtlCol="0"/>
        <a:lstStyle/>
        <a:p>
          <a:pPr rtl="0"/>
          <a:r>
            <a:rPr lang="fr-FR" sz="800" noProof="0" dirty="0"/>
            <a:t> Décrire un évènement</a:t>
          </a:r>
        </a:p>
      </dgm:t>
    </dgm:pt>
    <dgm:pt modelId="{3640B940-6901-481F-ADF7-6B77DEEED764}" type="sibTrans" cxnId="{3C41F2E0-4620-40B4-9857-68872B278EFB}">
      <dgm:prSet/>
      <dgm:spPr/>
      <dgm:t>
        <a:bodyPr rtlCol="0"/>
        <a:lstStyle/>
        <a:p>
          <a:pPr rtl="0"/>
          <a:endParaRPr lang="en-US"/>
        </a:p>
      </dgm:t>
    </dgm:pt>
    <dgm:pt modelId="{4A973A1C-85F1-4969-A536-D29940229E2C}" type="parTrans" cxnId="{3C41F2E0-4620-40B4-9857-68872B278EFB}">
      <dgm:prSet/>
      <dgm:spPr/>
      <dgm:t>
        <a:bodyPr rtlCol="0"/>
        <a:lstStyle/>
        <a:p>
          <a:pPr rtl="0"/>
          <a:endParaRPr lang="en-US"/>
        </a:p>
      </dgm:t>
    </dgm:pt>
    <dgm:pt modelId="{B929085D-BFF7-4B39-A2C5-5E661FC1F1B2}">
      <dgm:prSet phldrT="[Text]" custT="1"/>
      <dgm:spPr/>
      <dgm:t>
        <a:bodyPr rtlCol="0"/>
        <a:lstStyle/>
        <a:p>
          <a:pPr rtl="0"/>
          <a:r>
            <a:rPr lang="fr-FR" sz="1000" b="1" noProof="0" dirty="0"/>
            <a:t>(vide)</a:t>
          </a:r>
        </a:p>
      </dgm:t>
    </dgm:pt>
    <dgm:pt modelId="{BA681714-6B53-4AA7-9DBD-F7DEF80502EE}" type="parTrans" cxnId="{E6BF79FD-BF9A-42DE-A0F9-F585DA837DFC}">
      <dgm:prSet/>
      <dgm:spPr/>
      <dgm:t>
        <a:bodyPr/>
        <a:lstStyle/>
        <a:p>
          <a:endParaRPr lang="fr-FR"/>
        </a:p>
      </dgm:t>
    </dgm:pt>
    <dgm:pt modelId="{EC79957F-EA01-4F4F-8F63-984446CAC4C1}" type="sibTrans" cxnId="{E6BF79FD-BF9A-42DE-A0F9-F585DA837DFC}">
      <dgm:prSet/>
      <dgm:spPr/>
      <dgm:t>
        <a:bodyPr/>
        <a:lstStyle/>
        <a:p>
          <a:endParaRPr lang="fr-FR"/>
        </a:p>
      </dgm:t>
    </dgm:pt>
    <dgm:pt modelId="{AF916662-BA2B-4B5C-AA80-4C6D6A52972C}">
      <dgm:prSet phldrT="[Text]" custT="1"/>
      <dgm:spPr/>
      <dgm:t>
        <a:bodyPr rtlCol="0"/>
        <a:lstStyle/>
        <a:p>
          <a:pPr rtl="0"/>
          <a:r>
            <a:rPr lang="fr-FR" sz="800" noProof="0" dirty="0"/>
            <a:t> Donner une explication</a:t>
          </a:r>
        </a:p>
      </dgm:t>
    </dgm:pt>
    <dgm:pt modelId="{5E1BA54E-8B11-4E9B-BB6C-549E745C0368}" type="parTrans" cxnId="{021FB9F2-F1ED-4CC0-8162-E039B172E70D}">
      <dgm:prSet/>
      <dgm:spPr/>
    </dgm:pt>
    <dgm:pt modelId="{EE7D1430-3100-4AD8-BE31-2B14B7BAB678}" type="sibTrans" cxnId="{021FB9F2-F1ED-4CC0-8162-E039B172E70D}">
      <dgm:prSet/>
      <dgm:spPr/>
    </dgm:pt>
    <dgm:pt modelId="{F93B8BD0-64EE-45F2-9302-B7D61CE00635}" type="pres">
      <dgm:prSet presAssocID="{CF9055CF-8DEB-4A02-949A-DE72B6AC5D37}" presName="Name0" presStyleCnt="0">
        <dgm:presLayoutVars>
          <dgm:dir/>
          <dgm:resizeHandles val="exact"/>
        </dgm:presLayoutVars>
      </dgm:prSet>
      <dgm:spPr/>
    </dgm:pt>
    <dgm:pt modelId="{D3EE7165-49A2-4209-A007-09C882F50B45}" type="pres">
      <dgm:prSet presAssocID="{CF9055CF-8DEB-4A02-949A-DE72B6AC5D37}" presName="fgShape" presStyleLbl="fgShp" presStyleIdx="0" presStyleCnt="1" custScaleX="100596" custScaleY="57674" custLinFactNeighborX="-699" custLinFactNeighborY="-10552"/>
      <dgm:spPr/>
    </dgm:pt>
    <dgm:pt modelId="{B37A3B9D-AF7C-4B9A-A656-1DA10EA46A9C}" type="pres">
      <dgm:prSet presAssocID="{CF9055CF-8DEB-4A02-949A-DE72B6AC5D37}" presName="linComp" presStyleCnt="0"/>
      <dgm:spPr/>
    </dgm:pt>
    <dgm:pt modelId="{92076EE9-FC03-4CD2-A17C-D9E4626481EB}" type="pres">
      <dgm:prSet presAssocID="{B6E26FFC-9977-4BBC-BEC7-3D6B63754E52}" presName="compNode" presStyleCnt="0"/>
      <dgm:spPr/>
    </dgm:pt>
    <dgm:pt modelId="{88934A05-9917-4005-94F8-87DD3F741985}" type="pres">
      <dgm:prSet presAssocID="{B6E26FFC-9977-4BBC-BEC7-3D6B63754E52}" presName="bkgdShape" presStyleLbl="node1" presStyleIdx="0" presStyleCnt="5" custLinFactNeighborX="0"/>
      <dgm:spPr/>
    </dgm:pt>
    <dgm:pt modelId="{06DE3DBF-F4F0-4A69-B9A6-863F2463A118}" type="pres">
      <dgm:prSet presAssocID="{B6E26FFC-9977-4BBC-BEC7-3D6B63754E52}" presName="nodeTx" presStyleLbl="node1" presStyleIdx="0" presStyleCnt="5">
        <dgm:presLayoutVars>
          <dgm:bulletEnabled val="1"/>
        </dgm:presLayoutVars>
      </dgm:prSet>
      <dgm:spPr/>
    </dgm:pt>
    <dgm:pt modelId="{420FF1FD-06AA-4F04-B227-17EA48EC58DA}" type="pres">
      <dgm:prSet presAssocID="{B6E26FFC-9977-4BBC-BEC7-3D6B63754E52}" presName="invisiNode" presStyleLbl="node1" presStyleIdx="0" presStyleCnt="5"/>
      <dgm:spPr/>
    </dgm:pt>
    <dgm:pt modelId="{58659876-9F73-4F70-83CB-16E4C9A112FC}" type="pres">
      <dgm:prSet presAssocID="{B6E26FFC-9977-4BBC-BEC7-3D6B63754E52}" presName="imagNode" presStyleLbl="fgImgPlace1" presStyleIdx="0" presStyleCnt="5"/>
      <dgm:spPr>
        <a:blipFill>
          <a:blip xmlns:r="http://schemas.openxmlformats.org/officeDocument/2006/relationships" r:embed="rId1">
            <a:extLst>
              <a:ext uri="{837473B0-CC2E-450A-ABE3-18F120FF3D39}">
                <a1611:picAttrSrcUrl xmlns:a1611="http://schemas.microsoft.com/office/drawing/2016/11/main" r:id="rId2"/>
              </a:ext>
            </a:extLst>
          </a:blip>
          <a:srcRect/>
          <a:stretch>
            <a:fillRect l="-43000" r="-43000"/>
          </a:stretch>
        </a:blipFill>
      </dgm:spPr>
    </dgm:pt>
    <dgm:pt modelId="{2950FCCF-C78B-474A-B5CA-070979891680}" type="pres">
      <dgm:prSet presAssocID="{48634C00-2335-4923-9072-EB7482323D9C}" presName="sibTrans" presStyleLbl="sibTrans2D1" presStyleIdx="0" presStyleCnt="0"/>
      <dgm:spPr/>
    </dgm:pt>
    <dgm:pt modelId="{126DE8B4-F2DC-4E7B-B02E-DAE8B417F81B}" type="pres">
      <dgm:prSet presAssocID="{B664F99F-53AA-47D9-8E4A-86CBE4805C81}" presName="compNode" presStyleCnt="0"/>
      <dgm:spPr/>
    </dgm:pt>
    <dgm:pt modelId="{52859561-4C40-474F-B39B-EAFCBBA049A0}" type="pres">
      <dgm:prSet presAssocID="{B664F99F-53AA-47D9-8E4A-86CBE4805C81}" presName="bkgdShape" presStyleLbl="node1" presStyleIdx="1" presStyleCnt="5"/>
      <dgm:spPr/>
    </dgm:pt>
    <dgm:pt modelId="{B76FA7E4-59BE-411D-B27B-C4189E79F869}" type="pres">
      <dgm:prSet presAssocID="{B664F99F-53AA-47D9-8E4A-86CBE4805C81}" presName="nodeTx" presStyleLbl="node1" presStyleIdx="1" presStyleCnt="5">
        <dgm:presLayoutVars>
          <dgm:bulletEnabled val="1"/>
        </dgm:presLayoutVars>
      </dgm:prSet>
      <dgm:spPr/>
    </dgm:pt>
    <dgm:pt modelId="{474A2939-9CF2-4F95-991C-9DB54DA54C18}" type="pres">
      <dgm:prSet presAssocID="{B664F99F-53AA-47D9-8E4A-86CBE4805C81}" presName="invisiNode" presStyleLbl="node1" presStyleIdx="1" presStyleCnt="5"/>
      <dgm:spPr/>
    </dgm:pt>
    <dgm:pt modelId="{279DFE09-28EE-48A2-B192-FFEC93ADF17D}" type="pres">
      <dgm:prSet presAssocID="{B664F99F-53AA-47D9-8E4A-86CBE4805C81}" presName="imagNode" presStyleLbl="fgImgPlace1" presStyleIdx="1" presStyleCnt="5"/>
      <dgm:spPr>
        <a:blipFill>
          <a:blip xmlns:r="http://schemas.openxmlformats.org/officeDocument/2006/relationships" r:embed="rId3"/>
          <a:srcRect/>
          <a:stretch>
            <a:fillRect t="-4000" b="-4000"/>
          </a:stretch>
        </a:blipFill>
      </dgm:spPr>
    </dgm:pt>
    <dgm:pt modelId="{20D0C550-AEA5-4EC4-A438-DF0167760347}" type="pres">
      <dgm:prSet presAssocID="{F68BA60D-5816-494C-90A0-90AD886A7A01}" presName="sibTrans" presStyleLbl="sibTrans2D1" presStyleIdx="0" presStyleCnt="0"/>
      <dgm:spPr/>
    </dgm:pt>
    <dgm:pt modelId="{8B404916-6027-47BE-BDE1-9F74EAF7C193}" type="pres">
      <dgm:prSet presAssocID="{6D0E5D9F-7263-4526-A227-51301233F549}" presName="compNode" presStyleCnt="0"/>
      <dgm:spPr/>
    </dgm:pt>
    <dgm:pt modelId="{DB1E9EF9-0CB9-46C8-B218-BE1DCDA76ADC}" type="pres">
      <dgm:prSet presAssocID="{6D0E5D9F-7263-4526-A227-51301233F549}" presName="bkgdShape" presStyleLbl="node1" presStyleIdx="2" presStyleCnt="5" custLinFactNeighborX="-392"/>
      <dgm:spPr/>
    </dgm:pt>
    <dgm:pt modelId="{49DC33B3-1E99-49A5-8AB6-AE522BB3D80F}" type="pres">
      <dgm:prSet presAssocID="{6D0E5D9F-7263-4526-A227-51301233F549}" presName="nodeTx" presStyleLbl="node1" presStyleIdx="2" presStyleCnt="5">
        <dgm:presLayoutVars>
          <dgm:bulletEnabled val="1"/>
        </dgm:presLayoutVars>
      </dgm:prSet>
      <dgm:spPr/>
    </dgm:pt>
    <dgm:pt modelId="{01C772CB-2A18-4E2E-A33C-999C5E7B417E}" type="pres">
      <dgm:prSet presAssocID="{6D0E5D9F-7263-4526-A227-51301233F549}" presName="invisiNode" presStyleLbl="node1" presStyleIdx="2" presStyleCnt="5"/>
      <dgm:spPr/>
    </dgm:pt>
    <dgm:pt modelId="{112E1D68-647B-46C7-AF2C-FF0A84DB584F}" type="pres">
      <dgm:prSet presAssocID="{6D0E5D9F-7263-4526-A227-51301233F549}" presName="imagNode" presStyleLbl="fgImgPlace1" presStyleIdx="2" presStyleCnt="5"/>
      <dgm:spPr>
        <a:blipFill>
          <a:blip xmlns:r="http://schemas.openxmlformats.org/officeDocument/2006/relationships" r:embed="rId4"/>
          <a:srcRect/>
          <a:stretch>
            <a:fillRect l="-26000" r="-26000"/>
          </a:stretch>
        </a:blipFill>
      </dgm:spPr>
    </dgm:pt>
    <dgm:pt modelId="{1A3424F7-9B52-4420-9065-92474B71804C}" type="pres">
      <dgm:prSet presAssocID="{DE289E29-1989-4D8E-8AA6-F030105B3F13}" presName="sibTrans" presStyleLbl="sibTrans2D1" presStyleIdx="0" presStyleCnt="0"/>
      <dgm:spPr/>
    </dgm:pt>
    <dgm:pt modelId="{626A32CA-BD88-435E-9FFD-ECBFA96CB5DE}" type="pres">
      <dgm:prSet presAssocID="{E5E95E82-EF79-43CA-AA86-43B0E1CBCD3F}" presName="compNode" presStyleCnt="0"/>
      <dgm:spPr/>
    </dgm:pt>
    <dgm:pt modelId="{B9F2A5F0-7CD1-4123-B863-65900D7CC430}" type="pres">
      <dgm:prSet presAssocID="{E5E95E82-EF79-43CA-AA86-43B0E1CBCD3F}" presName="bkgdShape" presStyleLbl="node1" presStyleIdx="3" presStyleCnt="5" custLinFactNeighborX="-289" custLinFactNeighborY="-4981"/>
      <dgm:spPr/>
    </dgm:pt>
    <dgm:pt modelId="{3B1BB136-F037-45BD-BBF6-D2425637C0DA}" type="pres">
      <dgm:prSet presAssocID="{E5E95E82-EF79-43CA-AA86-43B0E1CBCD3F}" presName="nodeTx" presStyleLbl="node1" presStyleIdx="3" presStyleCnt="5">
        <dgm:presLayoutVars>
          <dgm:bulletEnabled val="1"/>
        </dgm:presLayoutVars>
      </dgm:prSet>
      <dgm:spPr/>
    </dgm:pt>
    <dgm:pt modelId="{25DE2414-252F-46CF-9101-0C741CB2CE9F}" type="pres">
      <dgm:prSet presAssocID="{E5E95E82-EF79-43CA-AA86-43B0E1CBCD3F}" presName="invisiNode" presStyleLbl="node1" presStyleIdx="3" presStyleCnt="5"/>
      <dgm:spPr/>
    </dgm:pt>
    <dgm:pt modelId="{AAA72936-24EE-441D-B947-9946DAB89182}" type="pres">
      <dgm:prSet presAssocID="{E5E95E82-EF79-43CA-AA86-43B0E1CBCD3F}" presName="imagNode" presStyleLbl="fgImgPlace1" presStyleIdx="3" presStyleCnt="5"/>
      <dgm:spPr>
        <a:blipFill>
          <a:blip xmlns:r="http://schemas.openxmlformats.org/officeDocument/2006/relationships" r:embed="rId5"/>
          <a:srcRect/>
          <a:stretch>
            <a:fillRect/>
          </a:stretch>
        </a:blipFill>
      </dgm:spPr>
    </dgm:pt>
    <dgm:pt modelId="{0166B8F5-0F4C-4AF1-BC8A-EDF6E4172BCF}" type="pres">
      <dgm:prSet presAssocID="{BF76010C-5523-4E13-B3E7-886DCE6AEBD4}" presName="sibTrans" presStyleLbl="sibTrans2D1" presStyleIdx="0" presStyleCnt="0"/>
      <dgm:spPr/>
    </dgm:pt>
    <dgm:pt modelId="{796BBF0E-2433-4E42-B2AF-DEC93C0517DE}" type="pres">
      <dgm:prSet presAssocID="{716DBFC6-5D6F-4FC4-AB0B-4D2A46DAE80E}" presName="compNode" presStyleCnt="0"/>
      <dgm:spPr/>
    </dgm:pt>
    <dgm:pt modelId="{B763F694-AEA6-4A82-AF9F-266D99C859B4}" type="pres">
      <dgm:prSet presAssocID="{716DBFC6-5D6F-4FC4-AB0B-4D2A46DAE80E}" presName="bkgdShape" presStyleLbl="node1" presStyleIdx="4" presStyleCnt="5"/>
      <dgm:spPr/>
    </dgm:pt>
    <dgm:pt modelId="{61272491-44A4-4B8F-AE66-9D0A3C224618}" type="pres">
      <dgm:prSet presAssocID="{716DBFC6-5D6F-4FC4-AB0B-4D2A46DAE80E}" presName="nodeTx" presStyleLbl="node1" presStyleIdx="4" presStyleCnt="5">
        <dgm:presLayoutVars>
          <dgm:bulletEnabled val="1"/>
        </dgm:presLayoutVars>
      </dgm:prSet>
      <dgm:spPr/>
    </dgm:pt>
    <dgm:pt modelId="{78CD55C1-7AE2-48E0-826C-4FEA54C241DC}" type="pres">
      <dgm:prSet presAssocID="{716DBFC6-5D6F-4FC4-AB0B-4D2A46DAE80E}" presName="invisiNode" presStyleLbl="node1" presStyleIdx="4" presStyleCnt="5"/>
      <dgm:spPr/>
    </dgm:pt>
    <dgm:pt modelId="{6D76E5FF-7D2E-406A-B668-9F0EAFB414C8}" type="pres">
      <dgm:prSet presAssocID="{716DBFC6-5D6F-4FC4-AB0B-4D2A46DAE80E}" presName="imagNode" presStyleLbl="fgImgPlace1" presStyleIdx="4" presStyleCnt="5"/>
      <dgm:spPr>
        <a:blipFill>
          <a:blip xmlns:r="http://schemas.openxmlformats.org/officeDocument/2006/relationships" r:embed="rId6"/>
          <a:srcRect/>
          <a:stretch>
            <a:fillRect/>
          </a:stretch>
        </a:blipFill>
      </dgm:spPr>
    </dgm:pt>
  </dgm:ptLst>
  <dgm:cxnLst>
    <dgm:cxn modelId="{B2723C05-C5D8-4835-AB74-1C0F77494E28}" type="presOf" srcId="{B664F99F-53AA-47D9-8E4A-86CBE4805C81}" destId="{B76FA7E4-59BE-411D-B27B-C4189E79F869}" srcOrd="1" destOrd="0" presId="urn:microsoft.com/office/officeart/2005/8/layout/hList7"/>
    <dgm:cxn modelId="{588A9305-6F1D-4527-B905-D699F9761D33}" type="presOf" srcId="{CBCC21F5-552F-4D39-812E-6FCD4A366F58}" destId="{88934A05-9917-4005-94F8-87DD3F741985}" srcOrd="0" destOrd="1" presId="urn:microsoft.com/office/officeart/2005/8/layout/hList7"/>
    <dgm:cxn modelId="{5A38F80C-5631-4A0F-A88E-ED83E8801F11}" type="presOf" srcId="{716DBFC6-5D6F-4FC4-AB0B-4D2A46DAE80E}" destId="{B763F694-AEA6-4A82-AF9F-266D99C859B4}" srcOrd="0" destOrd="0" presId="urn:microsoft.com/office/officeart/2005/8/layout/hList7"/>
    <dgm:cxn modelId="{91B7240F-DBC6-4A24-AA0E-962D15CED421}" srcId="{CF9055CF-8DEB-4A02-949A-DE72B6AC5D37}" destId="{716DBFC6-5D6F-4FC4-AB0B-4D2A46DAE80E}" srcOrd="4" destOrd="0" parTransId="{06FD4F2E-96C4-4C8C-9EE1-C7DA79F35950}" sibTransId="{C9D3AD42-8578-4DC8-9E32-87642AA7F4BA}"/>
    <dgm:cxn modelId="{99DCD91F-48F0-4E97-A133-AF0F4606954A}" type="presOf" srcId="{6D0E5D9F-7263-4526-A227-51301233F549}" destId="{DB1E9EF9-0CB9-46C8-B218-BE1DCDA76ADC}" srcOrd="0" destOrd="0" presId="urn:microsoft.com/office/officeart/2005/8/layout/hList7"/>
    <dgm:cxn modelId="{066D0535-0C98-40F7-9676-E29638EF0876}" type="presOf" srcId="{7A961387-6C0E-4E8F-9EB1-BB91C5C05A30}" destId="{B76FA7E4-59BE-411D-B27B-C4189E79F869}" srcOrd="1" destOrd="1" presId="urn:microsoft.com/office/officeart/2005/8/layout/hList7"/>
    <dgm:cxn modelId="{2E702940-2380-4998-9CA0-32978DD312DE}" type="presOf" srcId="{C2A1436E-2A87-4411-82B1-DB29AE292371}" destId="{DB1E9EF9-0CB9-46C8-B218-BE1DCDA76ADC}" srcOrd="0" destOrd="1" presId="urn:microsoft.com/office/officeart/2005/8/layout/hList7"/>
    <dgm:cxn modelId="{AEBD2547-9A39-485D-B502-021120014783}" type="presOf" srcId="{50F04C8D-E6E8-4B79-A856-FF78FBD224C6}" destId="{B763F694-AEA6-4A82-AF9F-266D99C859B4}" srcOrd="0" destOrd="1" presId="urn:microsoft.com/office/officeart/2005/8/layout/hList7"/>
    <dgm:cxn modelId="{17E73148-9C08-4999-B21E-F3C5A0E3FC0C}" srcId="{CF9055CF-8DEB-4A02-949A-DE72B6AC5D37}" destId="{B6E26FFC-9977-4BBC-BEC7-3D6B63754E52}" srcOrd="0" destOrd="0" parTransId="{5CEFBD89-2F4F-4B51-A98A-0F3C86494166}" sibTransId="{48634C00-2335-4923-9072-EB7482323D9C}"/>
    <dgm:cxn modelId="{382B6D4B-5B70-420B-B172-477F8DA772D1}" type="presOf" srcId="{B664F99F-53AA-47D9-8E4A-86CBE4805C81}" destId="{52859561-4C40-474F-B39B-EAFCBBA049A0}" srcOrd="0" destOrd="0" presId="urn:microsoft.com/office/officeart/2005/8/layout/hList7"/>
    <dgm:cxn modelId="{22C1026F-3BFD-461A-B2FE-4E6C343FBEB6}" type="presOf" srcId="{F68BA60D-5816-494C-90A0-90AD886A7A01}" destId="{20D0C550-AEA5-4EC4-A438-DF0167760347}" srcOrd="0" destOrd="0" presId="urn:microsoft.com/office/officeart/2005/8/layout/hList7"/>
    <dgm:cxn modelId="{179C9C79-A9E2-426C-A907-2B7D93AC96F6}" type="presOf" srcId="{C2A1436E-2A87-4411-82B1-DB29AE292371}" destId="{49DC33B3-1E99-49A5-8AB6-AE522BB3D80F}" srcOrd="1" destOrd="1" presId="urn:microsoft.com/office/officeart/2005/8/layout/hList7"/>
    <dgm:cxn modelId="{1417328C-31B2-41FE-BEDB-CB20F339663B}" type="presOf" srcId="{7A961387-6C0E-4E8F-9EB1-BB91C5C05A30}" destId="{52859561-4C40-474F-B39B-EAFCBBA049A0}" srcOrd="0" destOrd="1" presId="urn:microsoft.com/office/officeart/2005/8/layout/hList7"/>
    <dgm:cxn modelId="{090A7E91-1BA5-49A4-9773-6B612474FDF5}" type="presOf" srcId="{B929085D-BFF7-4B39-A2C5-5E661FC1F1B2}" destId="{B9F2A5F0-7CD1-4123-B863-65900D7CC430}" srcOrd="0" destOrd="1" presId="urn:microsoft.com/office/officeart/2005/8/layout/hList7"/>
    <dgm:cxn modelId="{29E25394-1560-4972-B251-7E47C1BBA3ED}" type="presOf" srcId="{E5E95E82-EF79-43CA-AA86-43B0E1CBCD3F}" destId="{3B1BB136-F037-45BD-BBF6-D2425637C0DA}" srcOrd="1" destOrd="0" presId="urn:microsoft.com/office/officeart/2005/8/layout/hList7"/>
    <dgm:cxn modelId="{282A7096-929A-4121-A15B-4D9559D68597}" type="presOf" srcId="{B6E26FFC-9977-4BBC-BEC7-3D6B63754E52}" destId="{88934A05-9917-4005-94F8-87DD3F741985}" srcOrd="0" destOrd="0" presId="urn:microsoft.com/office/officeart/2005/8/layout/hList7"/>
    <dgm:cxn modelId="{443CE1A6-66BF-4146-A6A1-963B11F58D44}" type="presOf" srcId="{AF916662-BA2B-4B5C-AA80-4C6D6A52972C}" destId="{88934A05-9917-4005-94F8-87DD3F741985}" srcOrd="0" destOrd="2" presId="urn:microsoft.com/office/officeart/2005/8/layout/hList7"/>
    <dgm:cxn modelId="{96E9EDA7-09C7-44C8-AFE2-A0B96B5ED7F3}" srcId="{6D0E5D9F-7263-4526-A227-51301233F549}" destId="{C2A1436E-2A87-4411-82B1-DB29AE292371}" srcOrd="0" destOrd="0" parTransId="{31E9BEC8-8F02-4E1D-8B5B-9A4C7BC234BD}" sibTransId="{82D668B1-3402-48E7-9BAF-079699F41026}"/>
    <dgm:cxn modelId="{A76240AD-13F6-40C0-BD9B-102D5EC0AE51}" srcId="{CF9055CF-8DEB-4A02-949A-DE72B6AC5D37}" destId="{E5E95E82-EF79-43CA-AA86-43B0E1CBCD3F}" srcOrd="3" destOrd="0" parTransId="{FD76A3AE-1B6C-45A0-8E84-63160283749F}" sibTransId="{BF76010C-5523-4E13-B3E7-886DCE6AEBD4}"/>
    <dgm:cxn modelId="{CD2D4FBA-844A-4C92-A99D-720EB27C46EE}" srcId="{B664F99F-53AA-47D9-8E4A-86CBE4805C81}" destId="{7A961387-6C0E-4E8F-9EB1-BB91C5C05A30}" srcOrd="0" destOrd="0" parTransId="{CA1F9A2A-3CAB-4CD1-A76D-182C5018E176}" sibTransId="{00289BB9-D5A3-41C3-B3A9-0B74A1C8EC54}"/>
    <dgm:cxn modelId="{426B49C0-ED4E-42BD-A075-07F758EAD98B}" type="presOf" srcId="{B6E26FFC-9977-4BBC-BEC7-3D6B63754E52}" destId="{06DE3DBF-F4F0-4A69-B9A6-863F2463A118}" srcOrd="1" destOrd="0" presId="urn:microsoft.com/office/officeart/2005/8/layout/hList7"/>
    <dgm:cxn modelId="{C8C462C6-33A3-4E8B-91FE-36DBE92F1C4A}" srcId="{CF9055CF-8DEB-4A02-949A-DE72B6AC5D37}" destId="{6D0E5D9F-7263-4526-A227-51301233F549}" srcOrd="2" destOrd="0" parTransId="{23416D07-25F8-426C-BC65-639E6BCF4D6D}" sibTransId="{DE289E29-1989-4D8E-8AA6-F030105B3F13}"/>
    <dgm:cxn modelId="{623124CF-8B0A-48EE-B866-67DE964130D6}" type="presOf" srcId="{CF9055CF-8DEB-4A02-949A-DE72B6AC5D37}" destId="{F93B8BD0-64EE-45F2-9302-B7D61CE00635}" srcOrd="0" destOrd="0" presId="urn:microsoft.com/office/officeart/2005/8/layout/hList7"/>
    <dgm:cxn modelId="{B88D84D7-3E03-4E4E-A6E7-64968B137698}" type="presOf" srcId="{B929085D-BFF7-4B39-A2C5-5E661FC1F1B2}" destId="{3B1BB136-F037-45BD-BBF6-D2425637C0DA}" srcOrd="1" destOrd="1" presId="urn:microsoft.com/office/officeart/2005/8/layout/hList7"/>
    <dgm:cxn modelId="{17D8D3D9-CC64-4D01-A641-FCB8003203E7}" type="presOf" srcId="{DE289E29-1989-4D8E-8AA6-F030105B3F13}" destId="{1A3424F7-9B52-4420-9065-92474B71804C}" srcOrd="0" destOrd="0" presId="urn:microsoft.com/office/officeart/2005/8/layout/hList7"/>
    <dgm:cxn modelId="{E047D3DA-2746-42F4-BE4B-930BE7598E4F}" type="presOf" srcId="{AF916662-BA2B-4B5C-AA80-4C6D6A52972C}" destId="{06DE3DBF-F4F0-4A69-B9A6-863F2463A118}" srcOrd="1" destOrd="2" presId="urn:microsoft.com/office/officeart/2005/8/layout/hList7"/>
    <dgm:cxn modelId="{33F059DC-42D8-49B3-9DAA-081340E391FA}" type="presOf" srcId="{BF76010C-5523-4E13-B3E7-886DCE6AEBD4}" destId="{0166B8F5-0F4C-4AF1-BC8A-EDF6E4172BCF}" srcOrd="0" destOrd="0" presId="urn:microsoft.com/office/officeart/2005/8/layout/hList7"/>
    <dgm:cxn modelId="{2F2164DE-A6D7-44B7-A976-8A77604D022C}" srcId="{716DBFC6-5D6F-4FC4-AB0B-4D2A46DAE80E}" destId="{50F04C8D-E6E8-4B79-A856-FF78FBD224C6}" srcOrd="0" destOrd="0" parTransId="{A971F14C-B15E-4551-B042-24E1D362F16E}" sibTransId="{F1A7D361-154A-4B4C-BE16-9B2EA89A54C2}"/>
    <dgm:cxn modelId="{3C41F2E0-4620-40B4-9857-68872B278EFB}" srcId="{B6E26FFC-9977-4BBC-BEC7-3D6B63754E52}" destId="{CBCC21F5-552F-4D39-812E-6FCD4A366F58}" srcOrd="0" destOrd="0" parTransId="{4A973A1C-85F1-4969-A536-D29940229E2C}" sibTransId="{3640B940-6901-481F-ADF7-6B77DEEED764}"/>
    <dgm:cxn modelId="{D5969FE5-E797-4E10-B01A-C88E321D5700}" type="presOf" srcId="{50F04C8D-E6E8-4B79-A856-FF78FBD224C6}" destId="{61272491-44A4-4B8F-AE66-9D0A3C224618}" srcOrd="1" destOrd="1" presId="urn:microsoft.com/office/officeart/2005/8/layout/hList7"/>
    <dgm:cxn modelId="{9B680EEC-9B95-46B8-A00B-B35E9C83E0D8}" type="presOf" srcId="{48634C00-2335-4923-9072-EB7482323D9C}" destId="{2950FCCF-C78B-474A-B5CA-070979891680}" srcOrd="0" destOrd="0" presId="urn:microsoft.com/office/officeart/2005/8/layout/hList7"/>
    <dgm:cxn modelId="{78A918EE-B063-4F62-A1F8-DEBC73C1C4EB}" type="presOf" srcId="{6D0E5D9F-7263-4526-A227-51301233F549}" destId="{49DC33B3-1E99-49A5-8AB6-AE522BB3D80F}" srcOrd="1" destOrd="0" presId="urn:microsoft.com/office/officeart/2005/8/layout/hList7"/>
    <dgm:cxn modelId="{021FB9F2-F1ED-4CC0-8162-E039B172E70D}" srcId="{B6E26FFC-9977-4BBC-BEC7-3D6B63754E52}" destId="{AF916662-BA2B-4B5C-AA80-4C6D6A52972C}" srcOrd="1" destOrd="0" parTransId="{5E1BA54E-8B11-4E9B-BB6C-549E745C0368}" sibTransId="{EE7D1430-3100-4AD8-BE31-2B14B7BAB678}"/>
    <dgm:cxn modelId="{5B4BFEF4-4059-446A-9DEA-851E8F898776}" type="presOf" srcId="{CBCC21F5-552F-4D39-812E-6FCD4A366F58}" destId="{06DE3DBF-F4F0-4A69-B9A6-863F2463A118}" srcOrd="1" destOrd="1" presId="urn:microsoft.com/office/officeart/2005/8/layout/hList7"/>
    <dgm:cxn modelId="{D032A8F9-B3F6-41AE-9A86-0FD0A3885069}" srcId="{CF9055CF-8DEB-4A02-949A-DE72B6AC5D37}" destId="{B664F99F-53AA-47D9-8E4A-86CBE4805C81}" srcOrd="1" destOrd="0" parTransId="{72E343FC-93CE-4BCC-A013-3F0625C409B4}" sibTransId="{F68BA60D-5816-494C-90A0-90AD886A7A01}"/>
    <dgm:cxn modelId="{91F73FFC-F190-4B7D-9148-8E0360C52407}" type="presOf" srcId="{E5E95E82-EF79-43CA-AA86-43B0E1CBCD3F}" destId="{B9F2A5F0-7CD1-4123-B863-65900D7CC430}" srcOrd="0" destOrd="0" presId="urn:microsoft.com/office/officeart/2005/8/layout/hList7"/>
    <dgm:cxn modelId="{B04308FD-E106-416D-804D-4D7CFCCFD060}" type="presOf" srcId="{716DBFC6-5D6F-4FC4-AB0B-4D2A46DAE80E}" destId="{61272491-44A4-4B8F-AE66-9D0A3C224618}" srcOrd="1" destOrd="0" presId="urn:microsoft.com/office/officeart/2005/8/layout/hList7"/>
    <dgm:cxn modelId="{E6BF79FD-BF9A-42DE-A0F9-F585DA837DFC}" srcId="{E5E95E82-EF79-43CA-AA86-43B0E1CBCD3F}" destId="{B929085D-BFF7-4B39-A2C5-5E661FC1F1B2}" srcOrd="0" destOrd="0" parTransId="{BA681714-6B53-4AA7-9DBD-F7DEF80502EE}" sibTransId="{EC79957F-EA01-4F4F-8F63-984446CAC4C1}"/>
    <dgm:cxn modelId="{7499FD69-9598-4784-B60C-3C838065B8C0}" type="presParOf" srcId="{F93B8BD0-64EE-45F2-9302-B7D61CE00635}" destId="{D3EE7165-49A2-4209-A007-09C882F50B45}" srcOrd="0" destOrd="0" presId="urn:microsoft.com/office/officeart/2005/8/layout/hList7"/>
    <dgm:cxn modelId="{F326CF36-CDF2-44E5-9916-A18F7CD48618}" type="presParOf" srcId="{F93B8BD0-64EE-45F2-9302-B7D61CE00635}" destId="{B37A3B9D-AF7C-4B9A-A656-1DA10EA46A9C}" srcOrd="1" destOrd="0" presId="urn:microsoft.com/office/officeart/2005/8/layout/hList7"/>
    <dgm:cxn modelId="{1A3722C4-5D87-4818-8D9B-1C9FDA2FD23D}" type="presParOf" srcId="{B37A3B9D-AF7C-4B9A-A656-1DA10EA46A9C}" destId="{92076EE9-FC03-4CD2-A17C-D9E4626481EB}" srcOrd="0" destOrd="0" presId="urn:microsoft.com/office/officeart/2005/8/layout/hList7"/>
    <dgm:cxn modelId="{5837AA38-3B0E-4456-AFB0-43B9FABBBEA3}" type="presParOf" srcId="{92076EE9-FC03-4CD2-A17C-D9E4626481EB}" destId="{88934A05-9917-4005-94F8-87DD3F741985}" srcOrd="0" destOrd="0" presId="urn:microsoft.com/office/officeart/2005/8/layout/hList7"/>
    <dgm:cxn modelId="{D69C4250-8E31-498D-9D2B-866D4D1F9A8F}" type="presParOf" srcId="{92076EE9-FC03-4CD2-A17C-D9E4626481EB}" destId="{06DE3DBF-F4F0-4A69-B9A6-863F2463A118}" srcOrd="1" destOrd="0" presId="urn:microsoft.com/office/officeart/2005/8/layout/hList7"/>
    <dgm:cxn modelId="{A5FC9883-2481-45B7-B207-C28E9754B91B}" type="presParOf" srcId="{92076EE9-FC03-4CD2-A17C-D9E4626481EB}" destId="{420FF1FD-06AA-4F04-B227-17EA48EC58DA}" srcOrd="2" destOrd="0" presId="urn:microsoft.com/office/officeart/2005/8/layout/hList7"/>
    <dgm:cxn modelId="{FFF93540-3868-463C-B960-0B40D9DA3539}" type="presParOf" srcId="{92076EE9-FC03-4CD2-A17C-D9E4626481EB}" destId="{58659876-9F73-4F70-83CB-16E4C9A112FC}" srcOrd="3" destOrd="0" presId="urn:microsoft.com/office/officeart/2005/8/layout/hList7"/>
    <dgm:cxn modelId="{8D44E9D0-8F68-4330-B530-68CE796CCAF6}" type="presParOf" srcId="{B37A3B9D-AF7C-4B9A-A656-1DA10EA46A9C}" destId="{2950FCCF-C78B-474A-B5CA-070979891680}" srcOrd="1" destOrd="0" presId="urn:microsoft.com/office/officeart/2005/8/layout/hList7"/>
    <dgm:cxn modelId="{A46ED573-C725-4FB6-9DE2-9E85F688879A}" type="presParOf" srcId="{B37A3B9D-AF7C-4B9A-A656-1DA10EA46A9C}" destId="{126DE8B4-F2DC-4E7B-B02E-DAE8B417F81B}" srcOrd="2" destOrd="0" presId="urn:microsoft.com/office/officeart/2005/8/layout/hList7"/>
    <dgm:cxn modelId="{FE463143-ED6F-426B-8CF5-EC5AD08B2CC3}" type="presParOf" srcId="{126DE8B4-F2DC-4E7B-B02E-DAE8B417F81B}" destId="{52859561-4C40-474F-B39B-EAFCBBA049A0}" srcOrd="0" destOrd="0" presId="urn:microsoft.com/office/officeart/2005/8/layout/hList7"/>
    <dgm:cxn modelId="{5EF713E5-EEC5-4465-ABC6-38830169DFC5}" type="presParOf" srcId="{126DE8B4-F2DC-4E7B-B02E-DAE8B417F81B}" destId="{B76FA7E4-59BE-411D-B27B-C4189E79F869}" srcOrd="1" destOrd="0" presId="urn:microsoft.com/office/officeart/2005/8/layout/hList7"/>
    <dgm:cxn modelId="{8B3E462F-AAC1-44CA-A23A-DBD973B5BDC8}" type="presParOf" srcId="{126DE8B4-F2DC-4E7B-B02E-DAE8B417F81B}" destId="{474A2939-9CF2-4F95-991C-9DB54DA54C18}" srcOrd="2" destOrd="0" presId="urn:microsoft.com/office/officeart/2005/8/layout/hList7"/>
    <dgm:cxn modelId="{55E1FF7D-7A5A-4002-9CE7-215A86A43848}" type="presParOf" srcId="{126DE8B4-F2DC-4E7B-B02E-DAE8B417F81B}" destId="{279DFE09-28EE-48A2-B192-FFEC93ADF17D}" srcOrd="3" destOrd="0" presId="urn:microsoft.com/office/officeart/2005/8/layout/hList7"/>
    <dgm:cxn modelId="{D1B91948-3EB5-4A98-BD86-F8777AFD26A1}" type="presParOf" srcId="{B37A3B9D-AF7C-4B9A-A656-1DA10EA46A9C}" destId="{20D0C550-AEA5-4EC4-A438-DF0167760347}" srcOrd="3" destOrd="0" presId="urn:microsoft.com/office/officeart/2005/8/layout/hList7"/>
    <dgm:cxn modelId="{85D611AA-BF64-4567-AEFD-1A452A1CF91B}" type="presParOf" srcId="{B37A3B9D-AF7C-4B9A-A656-1DA10EA46A9C}" destId="{8B404916-6027-47BE-BDE1-9F74EAF7C193}" srcOrd="4" destOrd="0" presId="urn:microsoft.com/office/officeart/2005/8/layout/hList7"/>
    <dgm:cxn modelId="{EA65AF5B-BE4C-4EA4-AB3B-494529F74987}" type="presParOf" srcId="{8B404916-6027-47BE-BDE1-9F74EAF7C193}" destId="{DB1E9EF9-0CB9-46C8-B218-BE1DCDA76ADC}" srcOrd="0" destOrd="0" presId="urn:microsoft.com/office/officeart/2005/8/layout/hList7"/>
    <dgm:cxn modelId="{0E7578E7-5307-4CE4-A801-B569FEEAC64A}" type="presParOf" srcId="{8B404916-6027-47BE-BDE1-9F74EAF7C193}" destId="{49DC33B3-1E99-49A5-8AB6-AE522BB3D80F}" srcOrd="1" destOrd="0" presId="urn:microsoft.com/office/officeart/2005/8/layout/hList7"/>
    <dgm:cxn modelId="{8EF61CA8-8895-47FD-807F-B2D075E08D18}" type="presParOf" srcId="{8B404916-6027-47BE-BDE1-9F74EAF7C193}" destId="{01C772CB-2A18-4E2E-A33C-999C5E7B417E}" srcOrd="2" destOrd="0" presId="urn:microsoft.com/office/officeart/2005/8/layout/hList7"/>
    <dgm:cxn modelId="{08FEA6FB-7436-4437-B93D-63B749A0D807}" type="presParOf" srcId="{8B404916-6027-47BE-BDE1-9F74EAF7C193}" destId="{112E1D68-647B-46C7-AF2C-FF0A84DB584F}" srcOrd="3" destOrd="0" presId="urn:microsoft.com/office/officeart/2005/8/layout/hList7"/>
    <dgm:cxn modelId="{1AADD07B-99C4-4807-B2D2-687EFFB4A481}" type="presParOf" srcId="{B37A3B9D-AF7C-4B9A-A656-1DA10EA46A9C}" destId="{1A3424F7-9B52-4420-9065-92474B71804C}" srcOrd="5" destOrd="0" presId="urn:microsoft.com/office/officeart/2005/8/layout/hList7"/>
    <dgm:cxn modelId="{B672EEC6-0CE6-4615-94AE-D724C64C69D9}" type="presParOf" srcId="{B37A3B9D-AF7C-4B9A-A656-1DA10EA46A9C}" destId="{626A32CA-BD88-435E-9FFD-ECBFA96CB5DE}" srcOrd="6" destOrd="0" presId="urn:microsoft.com/office/officeart/2005/8/layout/hList7"/>
    <dgm:cxn modelId="{BCC720E0-2652-43C8-87CA-063437A58FF8}" type="presParOf" srcId="{626A32CA-BD88-435E-9FFD-ECBFA96CB5DE}" destId="{B9F2A5F0-7CD1-4123-B863-65900D7CC430}" srcOrd="0" destOrd="0" presId="urn:microsoft.com/office/officeart/2005/8/layout/hList7"/>
    <dgm:cxn modelId="{99B4CFB4-59BC-43C8-8963-AF9E87E59ECC}" type="presParOf" srcId="{626A32CA-BD88-435E-9FFD-ECBFA96CB5DE}" destId="{3B1BB136-F037-45BD-BBF6-D2425637C0DA}" srcOrd="1" destOrd="0" presId="urn:microsoft.com/office/officeart/2005/8/layout/hList7"/>
    <dgm:cxn modelId="{9336A233-61ED-4BF6-AA5A-A2B085ED45F6}" type="presParOf" srcId="{626A32CA-BD88-435E-9FFD-ECBFA96CB5DE}" destId="{25DE2414-252F-46CF-9101-0C741CB2CE9F}" srcOrd="2" destOrd="0" presId="urn:microsoft.com/office/officeart/2005/8/layout/hList7"/>
    <dgm:cxn modelId="{93C11199-CE39-4F8B-B133-EA3244271D5E}" type="presParOf" srcId="{626A32CA-BD88-435E-9FFD-ECBFA96CB5DE}" destId="{AAA72936-24EE-441D-B947-9946DAB89182}" srcOrd="3" destOrd="0" presId="urn:microsoft.com/office/officeart/2005/8/layout/hList7"/>
    <dgm:cxn modelId="{13A8FEA1-1E3A-4D18-BC96-727F916AF356}" type="presParOf" srcId="{B37A3B9D-AF7C-4B9A-A656-1DA10EA46A9C}" destId="{0166B8F5-0F4C-4AF1-BC8A-EDF6E4172BCF}" srcOrd="7" destOrd="0" presId="urn:microsoft.com/office/officeart/2005/8/layout/hList7"/>
    <dgm:cxn modelId="{E072F03A-C4DB-492F-986C-A74A9093F5E6}" type="presParOf" srcId="{B37A3B9D-AF7C-4B9A-A656-1DA10EA46A9C}" destId="{796BBF0E-2433-4E42-B2AF-DEC93C0517DE}" srcOrd="8" destOrd="0" presId="urn:microsoft.com/office/officeart/2005/8/layout/hList7"/>
    <dgm:cxn modelId="{F993B5E4-0EFB-4000-9394-F21DEFA6498C}" type="presParOf" srcId="{796BBF0E-2433-4E42-B2AF-DEC93C0517DE}" destId="{B763F694-AEA6-4A82-AF9F-266D99C859B4}" srcOrd="0" destOrd="0" presId="urn:microsoft.com/office/officeart/2005/8/layout/hList7"/>
    <dgm:cxn modelId="{E7C3B3E6-6FBE-4BC2-8C25-5311B20D27D2}" type="presParOf" srcId="{796BBF0E-2433-4E42-B2AF-DEC93C0517DE}" destId="{61272491-44A4-4B8F-AE66-9D0A3C224618}" srcOrd="1" destOrd="0" presId="urn:microsoft.com/office/officeart/2005/8/layout/hList7"/>
    <dgm:cxn modelId="{D567D226-0A60-43E0-A3BD-86391E6BDC35}" type="presParOf" srcId="{796BBF0E-2433-4E42-B2AF-DEC93C0517DE}" destId="{78CD55C1-7AE2-48E0-826C-4FEA54C241DC}" srcOrd="2" destOrd="0" presId="urn:microsoft.com/office/officeart/2005/8/layout/hList7"/>
    <dgm:cxn modelId="{187A524A-0375-4CE5-B2DB-E3B4DD3D38F9}" type="presParOf" srcId="{796BBF0E-2433-4E42-B2AF-DEC93C0517DE}" destId="{6D76E5FF-7D2E-406A-B668-9F0EAFB414C8}"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rgbClr val="FFC000"/>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CF9055CF-8DEB-4A02-949A-DE72B6AC5D37}" type="doc">
      <dgm:prSet loTypeId="urn:microsoft.com/office/officeart/2005/8/layout/hList6" loCatId="list" qsTypeId="urn:microsoft.com/office/officeart/2005/8/quickstyle/simple1" qsCatId="simple" csTypeId="urn:microsoft.com/office/officeart/2005/8/colors/colorful5" csCatId="colorful" phldr="1"/>
      <dgm:spPr/>
      <dgm:t>
        <a:bodyPr rtlCol="0"/>
        <a:lstStyle/>
        <a:p>
          <a:pPr rtl="0"/>
          <a:endParaRPr lang="en-US"/>
        </a:p>
      </dgm:t>
    </dgm:pt>
    <dgm:pt modelId="{082E8A29-955A-4C7C-A174-3E9DCD4DC89B}">
      <dgm:prSet phldrT="[Text]"/>
      <dgm:spPr/>
      <dgm:t>
        <a:bodyPr rtlCol="0"/>
        <a:lstStyle/>
        <a:p>
          <a:pPr rtl="0"/>
          <a:r>
            <a:rPr lang="fr-FR" b="1" noProof="0" dirty="0"/>
            <a:t>I</a:t>
          </a:r>
          <a:r>
            <a:rPr lang="fr-FR" noProof="0" dirty="0"/>
            <a:t>. </a:t>
          </a:r>
          <a:r>
            <a:rPr lang="fr-FR" b="1" noProof="0" dirty="0"/>
            <a:t>Starter</a:t>
          </a:r>
        </a:p>
      </dgm:t>
    </dgm:pt>
    <dgm:pt modelId="{BA7938E6-8DFA-40B7-B4C4-EACC6D85FC31}" type="parTrans" cxnId="{2986897A-7787-444F-B6C8-41F3823EF3C1}">
      <dgm:prSet/>
      <dgm:spPr/>
      <dgm:t>
        <a:bodyPr rtlCol="0"/>
        <a:lstStyle/>
        <a:p>
          <a:pPr rtl="0"/>
          <a:endParaRPr lang="en-US"/>
        </a:p>
      </dgm:t>
    </dgm:pt>
    <dgm:pt modelId="{C2176686-D23E-48EB-9D1B-1A1B46236638}" type="sibTrans" cxnId="{2986897A-7787-444F-B6C8-41F3823EF3C1}">
      <dgm:prSet/>
      <dgm:spPr/>
      <dgm:t>
        <a:bodyPr rtlCol="0"/>
        <a:lstStyle/>
        <a:p>
          <a:pPr rtl="0"/>
          <a:endParaRPr lang="en-US"/>
        </a:p>
      </dgm:t>
    </dgm:pt>
    <dgm:pt modelId="{23A0DE4A-FE92-496E-B335-3433CEFB74E9}">
      <dgm:prSet phldrT="[Text]"/>
      <dgm:spPr/>
      <dgm:t>
        <a:bodyPr rtlCol="0"/>
        <a:lstStyle/>
        <a:p>
          <a:pPr rtl="0"/>
          <a:r>
            <a:rPr lang="fr-FR" noProof="0" dirty="0"/>
            <a:t>Point culturel : Toulouse</a:t>
          </a:r>
        </a:p>
      </dgm:t>
    </dgm:pt>
    <dgm:pt modelId="{68935D38-FEDC-4CD3-8002-43CB3944BEAF}" type="parTrans" cxnId="{67A03D8F-F327-4A9F-ABBC-1EB67EFD1ECB}">
      <dgm:prSet/>
      <dgm:spPr/>
      <dgm:t>
        <a:bodyPr rtlCol="0"/>
        <a:lstStyle/>
        <a:p>
          <a:pPr rtl="0"/>
          <a:endParaRPr lang="en-US"/>
        </a:p>
      </dgm:t>
    </dgm:pt>
    <dgm:pt modelId="{55DF926D-029A-4E18-95C4-77A5A37CAE40}" type="sibTrans" cxnId="{67A03D8F-F327-4A9F-ABBC-1EB67EFD1ECB}">
      <dgm:prSet/>
      <dgm:spPr/>
      <dgm:t>
        <a:bodyPr rtlCol="0"/>
        <a:lstStyle/>
        <a:p>
          <a:pPr rtl="0"/>
          <a:endParaRPr lang="en-US"/>
        </a:p>
      </dgm:t>
    </dgm:pt>
    <dgm:pt modelId="{B6E26FFC-9977-4BBC-BEC7-3D6B63754E52}">
      <dgm:prSet phldrT="[Text]"/>
      <dgm:spPr/>
      <dgm:t>
        <a:bodyPr rtlCol="0"/>
        <a:lstStyle/>
        <a:p>
          <a:pPr rtl="0"/>
          <a:r>
            <a:rPr lang="fr-FR" b="1" noProof="0" dirty="0"/>
            <a:t>II. Compréhension globale</a:t>
          </a:r>
        </a:p>
      </dgm:t>
    </dgm:pt>
    <dgm:pt modelId="{5CEFBD89-2F4F-4B51-A98A-0F3C86494166}" type="parTrans" cxnId="{17E73148-9C08-4999-B21E-F3C5A0E3FC0C}">
      <dgm:prSet/>
      <dgm:spPr/>
      <dgm:t>
        <a:bodyPr rtlCol="0"/>
        <a:lstStyle/>
        <a:p>
          <a:pPr rtl="0"/>
          <a:endParaRPr lang="en-US"/>
        </a:p>
      </dgm:t>
    </dgm:pt>
    <dgm:pt modelId="{48634C00-2335-4923-9072-EB7482323D9C}" type="sibTrans" cxnId="{17E73148-9C08-4999-B21E-F3C5A0E3FC0C}">
      <dgm:prSet/>
      <dgm:spPr/>
      <dgm:t>
        <a:bodyPr rtlCol="0"/>
        <a:lstStyle/>
        <a:p>
          <a:pPr rtl="0"/>
          <a:endParaRPr lang="en-US"/>
        </a:p>
      </dgm:t>
    </dgm:pt>
    <dgm:pt modelId="{CBCC21F5-552F-4D39-812E-6FCD4A366F58}">
      <dgm:prSet phldrT="[Text]"/>
      <dgm:spPr/>
      <dgm:t>
        <a:bodyPr rtlCol="0"/>
        <a:lstStyle/>
        <a:p>
          <a:pPr rtl="0"/>
          <a:r>
            <a:rPr lang="fr-FR" noProof="0" dirty="0"/>
            <a:t>Description de la situation de communication</a:t>
          </a:r>
        </a:p>
      </dgm:t>
    </dgm:pt>
    <dgm:pt modelId="{4A973A1C-85F1-4969-A536-D29940229E2C}" type="parTrans" cxnId="{3C41F2E0-4620-40B4-9857-68872B278EFB}">
      <dgm:prSet/>
      <dgm:spPr/>
      <dgm:t>
        <a:bodyPr rtlCol="0"/>
        <a:lstStyle/>
        <a:p>
          <a:pPr rtl="0"/>
          <a:endParaRPr lang="en-US"/>
        </a:p>
      </dgm:t>
    </dgm:pt>
    <dgm:pt modelId="{3640B940-6901-481F-ADF7-6B77DEEED764}" type="sibTrans" cxnId="{3C41F2E0-4620-40B4-9857-68872B278EFB}">
      <dgm:prSet/>
      <dgm:spPr/>
      <dgm:t>
        <a:bodyPr rtlCol="0"/>
        <a:lstStyle/>
        <a:p>
          <a:pPr rtl="0"/>
          <a:endParaRPr lang="en-US"/>
        </a:p>
      </dgm:t>
    </dgm:pt>
    <dgm:pt modelId="{6D0E5D9F-7263-4526-A227-51301233F549}">
      <dgm:prSet phldrT="[Text]"/>
      <dgm:spPr/>
      <dgm:t>
        <a:bodyPr rtlCol="0"/>
        <a:lstStyle/>
        <a:p>
          <a:pPr rtl="0"/>
          <a:r>
            <a:rPr lang="fr-FR" b="1" noProof="0" dirty="0"/>
            <a:t>III. Compréhension détaillée</a:t>
          </a:r>
        </a:p>
      </dgm:t>
    </dgm:pt>
    <dgm:pt modelId="{23416D07-25F8-426C-BC65-639E6BCF4D6D}" type="parTrans" cxnId="{C8C462C6-33A3-4E8B-91FE-36DBE92F1C4A}">
      <dgm:prSet/>
      <dgm:spPr/>
      <dgm:t>
        <a:bodyPr rtlCol="0"/>
        <a:lstStyle/>
        <a:p>
          <a:pPr rtl="0"/>
          <a:endParaRPr lang="en-US"/>
        </a:p>
      </dgm:t>
    </dgm:pt>
    <dgm:pt modelId="{DE289E29-1989-4D8E-8AA6-F030105B3F13}" type="sibTrans" cxnId="{C8C462C6-33A3-4E8B-91FE-36DBE92F1C4A}">
      <dgm:prSet/>
      <dgm:spPr/>
      <dgm:t>
        <a:bodyPr rtlCol="0"/>
        <a:lstStyle/>
        <a:p>
          <a:pPr rtl="0"/>
          <a:endParaRPr lang="en-US"/>
        </a:p>
      </dgm:t>
    </dgm:pt>
    <dgm:pt modelId="{E5E95E82-EF79-43CA-AA86-43B0E1CBCD3F}">
      <dgm:prSet phldrT="[Text]"/>
      <dgm:spPr/>
      <dgm:t>
        <a:bodyPr rtlCol="0"/>
        <a:lstStyle/>
        <a:p>
          <a:pPr rtl="0"/>
          <a:r>
            <a:rPr lang="fr-FR" b="1" noProof="0" dirty="0"/>
            <a:t>IV. Vocabulaire</a:t>
          </a:r>
        </a:p>
      </dgm:t>
    </dgm:pt>
    <dgm:pt modelId="{FD76A3AE-1B6C-45A0-8E84-63160283749F}" type="parTrans" cxnId="{A76240AD-13F6-40C0-BD9B-102D5EC0AE51}">
      <dgm:prSet/>
      <dgm:spPr/>
      <dgm:t>
        <a:bodyPr rtlCol="0"/>
        <a:lstStyle/>
        <a:p>
          <a:pPr rtl="0"/>
          <a:endParaRPr lang="en-US"/>
        </a:p>
      </dgm:t>
    </dgm:pt>
    <dgm:pt modelId="{BF76010C-5523-4E13-B3E7-886DCE6AEBD4}" type="sibTrans" cxnId="{A76240AD-13F6-40C0-BD9B-102D5EC0AE51}">
      <dgm:prSet/>
      <dgm:spPr/>
      <dgm:t>
        <a:bodyPr rtlCol="0"/>
        <a:lstStyle/>
        <a:p>
          <a:pPr rtl="0"/>
          <a:endParaRPr lang="en-US"/>
        </a:p>
      </dgm:t>
    </dgm:pt>
    <dgm:pt modelId="{30FF9F33-11F2-4729-A62E-AD56E0B488E1}">
      <dgm:prSet phldrT="[Text]"/>
      <dgm:spPr/>
      <dgm:t>
        <a:bodyPr rtlCol="0"/>
        <a:lstStyle/>
        <a:p>
          <a:pPr rtl="0"/>
          <a:r>
            <a:rPr lang="fr-FR" noProof="0" dirty="0"/>
            <a:t>Recherche des phrases clés </a:t>
          </a:r>
        </a:p>
      </dgm:t>
    </dgm:pt>
    <dgm:pt modelId="{81138DFC-17A7-4DF7-8364-1121FADE1C15}" type="parTrans" cxnId="{6A8146D3-4BE4-42C7-9A3D-95FD58CADA72}">
      <dgm:prSet/>
      <dgm:spPr/>
      <dgm:t>
        <a:bodyPr/>
        <a:lstStyle/>
        <a:p>
          <a:endParaRPr lang="fr-FR"/>
        </a:p>
      </dgm:t>
    </dgm:pt>
    <dgm:pt modelId="{675143FB-DE1F-4C5B-B9AC-65C5C17452EB}" type="sibTrans" cxnId="{6A8146D3-4BE4-42C7-9A3D-95FD58CADA72}">
      <dgm:prSet/>
      <dgm:spPr/>
      <dgm:t>
        <a:bodyPr/>
        <a:lstStyle/>
        <a:p>
          <a:endParaRPr lang="fr-FR"/>
        </a:p>
      </dgm:t>
    </dgm:pt>
    <dgm:pt modelId="{0556DF01-8241-46B9-A9A7-696B425311D4}">
      <dgm:prSet phldrT="[Text]"/>
      <dgm:spPr/>
      <dgm:t>
        <a:bodyPr rtlCol="0"/>
        <a:lstStyle/>
        <a:p>
          <a:pPr rtl="0"/>
          <a:r>
            <a:rPr lang="fr-FR" b="1" noProof="0" dirty="0"/>
            <a:t>V. Grammaire</a:t>
          </a:r>
        </a:p>
      </dgm:t>
    </dgm:pt>
    <dgm:pt modelId="{2A3D6C2A-BF6A-400F-8E2B-0047C7F97ED1}" type="parTrans" cxnId="{10999B4A-56A1-4395-9CCD-61751B2F78A7}">
      <dgm:prSet/>
      <dgm:spPr/>
      <dgm:t>
        <a:bodyPr/>
        <a:lstStyle/>
        <a:p>
          <a:endParaRPr lang="fr-FR"/>
        </a:p>
      </dgm:t>
    </dgm:pt>
    <dgm:pt modelId="{C4CA99FB-0935-42A7-A480-9B496516F239}" type="sibTrans" cxnId="{10999B4A-56A1-4395-9CCD-61751B2F78A7}">
      <dgm:prSet/>
      <dgm:spPr/>
      <dgm:t>
        <a:bodyPr/>
        <a:lstStyle/>
        <a:p>
          <a:endParaRPr lang="fr-FR"/>
        </a:p>
      </dgm:t>
    </dgm:pt>
    <dgm:pt modelId="{BB4D7CBF-85AC-465D-A310-564A188D2236}">
      <dgm:prSet phldrT="[Text]"/>
      <dgm:spPr/>
      <dgm:t>
        <a:bodyPr rtlCol="0"/>
        <a:lstStyle/>
        <a:p>
          <a:pPr rtl="0"/>
          <a:r>
            <a:rPr lang="fr-FR" noProof="0" dirty="0"/>
            <a:t>Goûts et préférences</a:t>
          </a:r>
        </a:p>
      </dgm:t>
    </dgm:pt>
    <dgm:pt modelId="{CDD55540-BC62-47D4-A1C6-9FA1C2895ABF}" type="parTrans" cxnId="{9E9CC843-4E08-442F-B146-57D6AD6777B3}">
      <dgm:prSet/>
      <dgm:spPr/>
      <dgm:t>
        <a:bodyPr/>
        <a:lstStyle/>
        <a:p>
          <a:endParaRPr lang="fr-FR"/>
        </a:p>
      </dgm:t>
    </dgm:pt>
    <dgm:pt modelId="{7EE486BD-A36C-4F55-8867-9903F7D6016E}" type="sibTrans" cxnId="{9E9CC843-4E08-442F-B146-57D6AD6777B3}">
      <dgm:prSet/>
      <dgm:spPr/>
      <dgm:t>
        <a:bodyPr/>
        <a:lstStyle/>
        <a:p>
          <a:endParaRPr lang="fr-FR"/>
        </a:p>
      </dgm:t>
    </dgm:pt>
    <dgm:pt modelId="{8872AD65-A981-42CA-8734-F376026DAD1C}">
      <dgm:prSet phldrT="[Text]"/>
      <dgm:spPr/>
      <dgm:t>
        <a:bodyPr rtlCol="0"/>
        <a:lstStyle/>
        <a:p>
          <a:pPr rtl="0"/>
          <a:r>
            <a:rPr lang="fr-FR" noProof="0" dirty="0"/>
            <a:t>Le passé récent</a:t>
          </a:r>
        </a:p>
      </dgm:t>
    </dgm:pt>
    <dgm:pt modelId="{22543514-187F-4ED5-A5AD-D9073CA46659}" type="parTrans" cxnId="{9D1073BC-1BC2-43AD-9A36-C56B57E4A0B9}">
      <dgm:prSet/>
      <dgm:spPr/>
      <dgm:t>
        <a:bodyPr/>
        <a:lstStyle/>
        <a:p>
          <a:endParaRPr lang="fr-FR"/>
        </a:p>
      </dgm:t>
    </dgm:pt>
    <dgm:pt modelId="{F41973C9-4DBD-4CB5-B745-BAAE78BFCCE7}" type="sibTrans" cxnId="{9D1073BC-1BC2-43AD-9A36-C56B57E4A0B9}">
      <dgm:prSet/>
      <dgm:spPr/>
      <dgm:t>
        <a:bodyPr/>
        <a:lstStyle/>
        <a:p>
          <a:endParaRPr lang="fr-FR"/>
        </a:p>
      </dgm:t>
    </dgm:pt>
    <dgm:pt modelId="{A789976D-D9F7-4CAE-A0FA-57AD5327459D}">
      <dgm:prSet phldrT="[Text]"/>
      <dgm:spPr/>
      <dgm:t>
        <a:bodyPr rtlCol="0"/>
        <a:lstStyle/>
        <a:p>
          <a:pPr rtl="0"/>
          <a:r>
            <a:rPr lang="fr-FR" b="1" noProof="0" dirty="0"/>
            <a:t>VI. Phonétique</a:t>
          </a:r>
        </a:p>
      </dgm:t>
    </dgm:pt>
    <dgm:pt modelId="{F536AA3A-9B74-498A-A723-D7F44AD102BD}" type="parTrans" cxnId="{E934922A-0CFA-44E7-952C-74104431AFDC}">
      <dgm:prSet/>
      <dgm:spPr/>
      <dgm:t>
        <a:bodyPr/>
        <a:lstStyle/>
        <a:p>
          <a:endParaRPr lang="fr-FR"/>
        </a:p>
      </dgm:t>
    </dgm:pt>
    <dgm:pt modelId="{E7237B23-A10C-4270-820C-A37649007AE6}" type="sibTrans" cxnId="{E934922A-0CFA-44E7-952C-74104431AFDC}">
      <dgm:prSet/>
      <dgm:spPr/>
      <dgm:t>
        <a:bodyPr/>
        <a:lstStyle/>
        <a:p>
          <a:endParaRPr lang="fr-FR"/>
        </a:p>
      </dgm:t>
    </dgm:pt>
    <dgm:pt modelId="{010F7425-1081-46EA-BC6D-7D7F7133B2F3}">
      <dgm:prSet phldrT="[Text]"/>
      <dgm:spPr/>
      <dgm:t>
        <a:bodyPr rtlCol="0"/>
        <a:lstStyle/>
        <a:p>
          <a:pPr rtl="0"/>
          <a:r>
            <a:rPr lang="fr-FR" noProof="0" dirty="0"/>
            <a:t>(vide)</a:t>
          </a:r>
        </a:p>
      </dgm:t>
    </dgm:pt>
    <dgm:pt modelId="{616CF53F-6988-46CE-94B2-8E57DF27FE11}" type="parTrans" cxnId="{B3167FC5-81D4-4AEE-B8F9-D46C505E11B2}">
      <dgm:prSet/>
      <dgm:spPr/>
      <dgm:t>
        <a:bodyPr/>
        <a:lstStyle/>
        <a:p>
          <a:endParaRPr lang="fr-FR"/>
        </a:p>
      </dgm:t>
    </dgm:pt>
    <dgm:pt modelId="{C8C04FF4-7DD3-4264-B61E-BCF4E137C8C4}" type="sibTrans" cxnId="{B3167FC5-81D4-4AEE-B8F9-D46C505E11B2}">
      <dgm:prSet/>
      <dgm:spPr/>
      <dgm:t>
        <a:bodyPr/>
        <a:lstStyle/>
        <a:p>
          <a:endParaRPr lang="fr-FR"/>
        </a:p>
      </dgm:t>
    </dgm:pt>
    <dgm:pt modelId="{EF2B91B6-6F0A-4365-9672-0E2C5B6A7701}">
      <dgm:prSet phldrT="[Text]"/>
      <dgm:spPr/>
      <dgm:t>
        <a:bodyPr rtlCol="0"/>
        <a:lstStyle/>
        <a:p>
          <a:pPr rtl="0"/>
          <a:r>
            <a:rPr lang="fr-FR" b="1" noProof="0" dirty="0"/>
            <a:t>VII. Production</a:t>
          </a:r>
        </a:p>
      </dgm:t>
    </dgm:pt>
    <dgm:pt modelId="{F334A227-11D2-4FB9-BC43-0C9BEAE5E9C1}" type="parTrans" cxnId="{E3F7BCB8-7BC6-437E-87B7-F6F125C7200A}">
      <dgm:prSet/>
      <dgm:spPr/>
      <dgm:t>
        <a:bodyPr/>
        <a:lstStyle/>
        <a:p>
          <a:endParaRPr lang="fr-FR"/>
        </a:p>
      </dgm:t>
    </dgm:pt>
    <dgm:pt modelId="{1F4D1F9D-A6BA-495E-A8EE-8A732A551435}" type="sibTrans" cxnId="{E3F7BCB8-7BC6-437E-87B7-F6F125C7200A}">
      <dgm:prSet/>
      <dgm:spPr/>
      <dgm:t>
        <a:bodyPr/>
        <a:lstStyle/>
        <a:p>
          <a:endParaRPr lang="fr-FR"/>
        </a:p>
      </dgm:t>
    </dgm:pt>
    <dgm:pt modelId="{C405AABF-5221-4BF2-84F2-80740C29EB11}">
      <dgm:prSet phldrT="[Text]"/>
      <dgm:spPr/>
      <dgm:t>
        <a:bodyPr rtlCol="0"/>
        <a:lstStyle/>
        <a:p>
          <a:pPr rtl="0"/>
          <a:r>
            <a:rPr lang="fr-FR" noProof="0" dirty="0"/>
            <a:t>Présenter Toulouse Plages et donner un avis sur l’évènement</a:t>
          </a:r>
        </a:p>
      </dgm:t>
    </dgm:pt>
    <dgm:pt modelId="{E52C0AA1-4635-45BA-BE0E-ECC40C89C589}" type="parTrans" cxnId="{3D150629-DC22-46E0-B9B6-6DC0253ECF22}">
      <dgm:prSet/>
      <dgm:spPr/>
      <dgm:t>
        <a:bodyPr/>
        <a:lstStyle/>
        <a:p>
          <a:endParaRPr lang="fr-FR"/>
        </a:p>
      </dgm:t>
    </dgm:pt>
    <dgm:pt modelId="{74DC8580-04FA-4EEE-A2CB-FF6D0F0CB2FC}" type="sibTrans" cxnId="{3D150629-DC22-46E0-B9B6-6DC0253ECF22}">
      <dgm:prSet/>
      <dgm:spPr/>
      <dgm:t>
        <a:bodyPr/>
        <a:lstStyle/>
        <a:p>
          <a:endParaRPr lang="fr-FR"/>
        </a:p>
      </dgm:t>
    </dgm:pt>
    <dgm:pt modelId="{F09FCA01-C384-40FC-B5EE-C309279EBF27}">
      <dgm:prSet phldrT="[Text]"/>
      <dgm:spPr/>
      <dgm:t>
        <a:bodyPr/>
        <a:lstStyle/>
        <a:p>
          <a:r>
            <a:rPr lang="fr-FR" noProof="0" dirty="0"/>
            <a:t>Présenter un évènement </a:t>
          </a:r>
        </a:p>
      </dgm:t>
    </dgm:pt>
    <dgm:pt modelId="{4D924C70-9EC9-4FD8-B8D5-3124181B4BE6}" type="parTrans" cxnId="{01CE55E3-2E96-4A08-A62C-5FF5E788466A}">
      <dgm:prSet/>
      <dgm:spPr/>
    </dgm:pt>
    <dgm:pt modelId="{C8EA1B30-5613-4A8E-BC75-5A4F81548078}" type="sibTrans" cxnId="{01CE55E3-2E96-4A08-A62C-5FF5E788466A}">
      <dgm:prSet/>
      <dgm:spPr/>
    </dgm:pt>
    <dgm:pt modelId="{D9EA8AC3-4CCB-4824-8D22-39D7FB3B0FEF}">
      <dgm:prSet phldrT="[Text]"/>
      <dgm:spPr/>
      <dgm:t>
        <a:bodyPr rtlCol="0"/>
        <a:lstStyle/>
        <a:p>
          <a:pPr rtl="0"/>
          <a:endParaRPr lang="fr-FR" noProof="0" dirty="0"/>
        </a:p>
      </dgm:t>
    </dgm:pt>
    <dgm:pt modelId="{30C6137A-B3F1-4DD2-B8E8-C42570EEB99C}" type="parTrans" cxnId="{69300518-31AE-4A99-BC80-F2A9E9A97FAE}">
      <dgm:prSet/>
      <dgm:spPr/>
    </dgm:pt>
    <dgm:pt modelId="{6BAE1490-4584-4B17-833A-08726EE0FCAF}" type="sibTrans" cxnId="{69300518-31AE-4A99-BC80-F2A9E9A97FAE}">
      <dgm:prSet/>
      <dgm:spPr/>
    </dgm:pt>
    <dgm:pt modelId="{92D44E2D-77C9-4161-822F-206EA2DA559F}">
      <dgm:prSet/>
      <dgm:spPr/>
      <dgm:t>
        <a:bodyPr/>
        <a:lstStyle/>
        <a:p>
          <a:pPr rtl="0"/>
          <a:r>
            <a:rPr lang="fr-FR" noProof="0" dirty="0"/>
            <a:t>Donner une explication</a:t>
          </a:r>
        </a:p>
      </dgm:t>
    </dgm:pt>
    <dgm:pt modelId="{3AB1D82F-2796-4542-85C0-125124930EEC}" type="parTrans" cxnId="{05B0534E-B8FD-4FC6-A555-A188C1491164}">
      <dgm:prSet/>
      <dgm:spPr/>
      <dgm:t>
        <a:bodyPr/>
        <a:lstStyle/>
        <a:p>
          <a:endParaRPr lang="fr-FR"/>
        </a:p>
      </dgm:t>
    </dgm:pt>
    <dgm:pt modelId="{7DDED86B-55A3-4A2F-BB79-06837D5A67C4}" type="sibTrans" cxnId="{05B0534E-B8FD-4FC6-A555-A188C1491164}">
      <dgm:prSet/>
      <dgm:spPr/>
      <dgm:t>
        <a:bodyPr/>
        <a:lstStyle/>
        <a:p>
          <a:endParaRPr lang="fr-FR"/>
        </a:p>
      </dgm:t>
    </dgm:pt>
    <dgm:pt modelId="{A8A9D1C7-D167-4726-A43A-9C85D8E81B23}">
      <dgm:prSet phldrT="[Text]"/>
      <dgm:spPr/>
      <dgm:t>
        <a:bodyPr rtlCol="0"/>
        <a:lstStyle/>
        <a:p>
          <a:pPr rtl="0"/>
          <a:r>
            <a:rPr lang="fr-FR" noProof="0" dirty="0"/>
            <a:t>Les activités festives</a:t>
          </a:r>
        </a:p>
      </dgm:t>
    </dgm:pt>
    <dgm:pt modelId="{5DB4F4AD-DBDF-4B9A-AFF6-F1B1D045665C}" type="parTrans" cxnId="{81D613B0-75A2-4FFB-BD51-68D6957E616C}">
      <dgm:prSet/>
      <dgm:spPr/>
    </dgm:pt>
    <dgm:pt modelId="{609A0059-0BC2-46E8-802E-AF6555D1AE3C}" type="sibTrans" cxnId="{81D613B0-75A2-4FFB-BD51-68D6957E616C}">
      <dgm:prSet/>
      <dgm:spPr/>
    </dgm:pt>
    <dgm:pt modelId="{22607DE1-863A-4FB6-8F3C-9078A81BE388}" type="pres">
      <dgm:prSet presAssocID="{CF9055CF-8DEB-4A02-949A-DE72B6AC5D37}" presName="Name0" presStyleCnt="0">
        <dgm:presLayoutVars>
          <dgm:dir/>
          <dgm:resizeHandles val="exact"/>
        </dgm:presLayoutVars>
      </dgm:prSet>
      <dgm:spPr/>
    </dgm:pt>
    <dgm:pt modelId="{C97FDBF5-BB63-4F9F-9A6B-ECAB5E27AD03}" type="pres">
      <dgm:prSet presAssocID="{082E8A29-955A-4C7C-A174-3E9DCD4DC89B}" presName="node" presStyleLbl="node1" presStyleIdx="0" presStyleCnt="7">
        <dgm:presLayoutVars>
          <dgm:bulletEnabled val="1"/>
        </dgm:presLayoutVars>
      </dgm:prSet>
      <dgm:spPr/>
    </dgm:pt>
    <dgm:pt modelId="{9C29F376-A8A7-492D-A40B-E8018D58988C}" type="pres">
      <dgm:prSet presAssocID="{C2176686-D23E-48EB-9D1B-1A1B46236638}" presName="sibTrans" presStyleCnt="0"/>
      <dgm:spPr/>
    </dgm:pt>
    <dgm:pt modelId="{E08552F6-7356-4361-9E0B-D85FE278A8C4}" type="pres">
      <dgm:prSet presAssocID="{B6E26FFC-9977-4BBC-BEC7-3D6B63754E52}" presName="node" presStyleLbl="node1" presStyleIdx="1" presStyleCnt="7">
        <dgm:presLayoutVars>
          <dgm:bulletEnabled val="1"/>
        </dgm:presLayoutVars>
      </dgm:prSet>
      <dgm:spPr/>
    </dgm:pt>
    <dgm:pt modelId="{91A7ED24-EAB6-43F7-94AF-5B783FB0F238}" type="pres">
      <dgm:prSet presAssocID="{48634C00-2335-4923-9072-EB7482323D9C}" presName="sibTrans" presStyleCnt="0"/>
      <dgm:spPr/>
    </dgm:pt>
    <dgm:pt modelId="{639D9A0C-6D6D-4F39-BFB8-F1635CA9A694}" type="pres">
      <dgm:prSet presAssocID="{6D0E5D9F-7263-4526-A227-51301233F549}" presName="node" presStyleLbl="node1" presStyleIdx="2" presStyleCnt="7">
        <dgm:presLayoutVars>
          <dgm:bulletEnabled val="1"/>
        </dgm:presLayoutVars>
      </dgm:prSet>
      <dgm:spPr/>
    </dgm:pt>
    <dgm:pt modelId="{70705D46-F1FE-4254-98DB-0A9103BAAD51}" type="pres">
      <dgm:prSet presAssocID="{DE289E29-1989-4D8E-8AA6-F030105B3F13}" presName="sibTrans" presStyleCnt="0"/>
      <dgm:spPr/>
    </dgm:pt>
    <dgm:pt modelId="{43594B13-EF33-42F1-ACEC-604776043E28}" type="pres">
      <dgm:prSet presAssocID="{E5E95E82-EF79-43CA-AA86-43B0E1CBCD3F}" presName="node" presStyleLbl="node1" presStyleIdx="3" presStyleCnt="7">
        <dgm:presLayoutVars>
          <dgm:bulletEnabled val="1"/>
        </dgm:presLayoutVars>
      </dgm:prSet>
      <dgm:spPr/>
    </dgm:pt>
    <dgm:pt modelId="{344B31B1-96B0-49CB-B3B4-DB1AEC457FB9}" type="pres">
      <dgm:prSet presAssocID="{BF76010C-5523-4E13-B3E7-886DCE6AEBD4}" presName="sibTrans" presStyleCnt="0"/>
      <dgm:spPr/>
    </dgm:pt>
    <dgm:pt modelId="{25F90256-4207-4242-A0D0-00FA0B57F2D5}" type="pres">
      <dgm:prSet presAssocID="{0556DF01-8241-46B9-A9A7-696B425311D4}" presName="node" presStyleLbl="node1" presStyleIdx="4" presStyleCnt="7" custLinFactNeighborX="1">
        <dgm:presLayoutVars>
          <dgm:bulletEnabled val="1"/>
        </dgm:presLayoutVars>
      </dgm:prSet>
      <dgm:spPr/>
    </dgm:pt>
    <dgm:pt modelId="{0911B220-F3DF-4A2B-8269-5DADD0F41856}" type="pres">
      <dgm:prSet presAssocID="{C4CA99FB-0935-42A7-A480-9B496516F239}" presName="sibTrans" presStyleCnt="0"/>
      <dgm:spPr/>
    </dgm:pt>
    <dgm:pt modelId="{7ECA4417-80FB-4B33-842C-6C07C67B6047}" type="pres">
      <dgm:prSet presAssocID="{A789976D-D9F7-4CAE-A0FA-57AD5327459D}" presName="node" presStyleLbl="node1" presStyleIdx="5" presStyleCnt="7">
        <dgm:presLayoutVars>
          <dgm:bulletEnabled val="1"/>
        </dgm:presLayoutVars>
      </dgm:prSet>
      <dgm:spPr/>
    </dgm:pt>
    <dgm:pt modelId="{42C52D67-5D1E-47EA-8106-1B69B8B4DCAE}" type="pres">
      <dgm:prSet presAssocID="{E7237B23-A10C-4270-820C-A37649007AE6}" presName="sibTrans" presStyleCnt="0"/>
      <dgm:spPr/>
    </dgm:pt>
    <dgm:pt modelId="{BFF18186-A112-49E5-8F00-83D9BA00F700}" type="pres">
      <dgm:prSet presAssocID="{EF2B91B6-6F0A-4365-9672-0E2C5B6A7701}" presName="node" presStyleLbl="node1" presStyleIdx="6" presStyleCnt="7">
        <dgm:presLayoutVars>
          <dgm:bulletEnabled val="1"/>
        </dgm:presLayoutVars>
      </dgm:prSet>
      <dgm:spPr/>
    </dgm:pt>
  </dgm:ptLst>
  <dgm:cxnLst>
    <dgm:cxn modelId="{C3023700-C13B-4386-9822-8652CC5C65BE}" type="presOf" srcId="{30FF9F33-11F2-4729-A62E-AD56E0B488E1}" destId="{639D9A0C-6D6D-4F39-BFB8-F1635CA9A694}" srcOrd="0" destOrd="1" presId="urn:microsoft.com/office/officeart/2005/8/layout/hList6"/>
    <dgm:cxn modelId="{47699205-AC44-452F-A87F-CE5526DC525B}" type="presOf" srcId="{CBCC21F5-552F-4D39-812E-6FCD4A366F58}" destId="{E08552F6-7356-4361-9E0B-D85FE278A8C4}" srcOrd="0" destOrd="1" presId="urn:microsoft.com/office/officeart/2005/8/layout/hList6"/>
    <dgm:cxn modelId="{88B2A90D-6FB3-4042-8976-E8068A3D9ED9}" type="presOf" srcId="{92D44E2D-77C9-4161-822F-206EA2DA559F}" destId="{639D9A0C-6D6D-4F39-BFB8-F1635CA9A694}" srcOrd="0" destOrd="4" presId="urn:microsoft.com/office/officeart/2005/8/layout/hList6"/>
    <dgm:cxn modelId="{E606ED0D-4857-4E47-9A88-3012DB89D35A}" type="presOf" srcId="{D9EA8AC3-4CCB-4824-8D22-39D7FB3B0FEF}" destId="{639D9A0C-6D6D-4F39-BFB8-F1635CA9A694}" srcOrd="0" destOrd="2" presId="urn:microsoft.com/office/officeart/2005/8/layout/hList6"/>
    <dgm:cxn modelId="{69300518-31AE-4A99-BC80-F2A9E9A97FAE}" srcId="{6D0E5D9F-7263-4526-A227-51301233F549}" destId="{D9EA8AC3-4CCB-4824-8D22-39D7FB3B0FEF}" srcOrd="1" destOrd="0" parTransId="{30C6137A-B3F1-4DD2-B8E8-C42570EEB99C}" sibTransId="{6BAE1490-4584-4B17-833A-08726EE0FCAF}"/>
    <dgm:cxn modelId="{3D150629-DC22-46E0-B9B6-6DC0253ECF22}" srcId="{EF2B91B6-6F0A-4365-9672-0E2C5B6A7701}" destId="{C405AABF-5221-4BF2-84F2-80740C29EB11}" srcOrd="0" destOrd="0" parTransId="{E52C0AA1-4635-45BA-BE0E-ECC40C89C589}" sibTransId="{74DC8580-04FA-4EEE-A2CB-FF6D0F0CB2FC}"/>
    <dgm:cxn modelId="{B0DA0A29-2A49-4C41-909E-2757EBE1A8AC}" type="presOf" srcId="{C405AABF-5221-4BF2-84F2-80740C29EB11}" destId="{BFF18186-A112-49E5-8F00-83D9BA00F700}" srcOrd="0" destOrd="1" presId="urn:microsoft.com/office/officeart/2005/8/layout/hList6"/>
    <dgm:cxn modelId="{E934922A-0CFA-44E7-952C-74104431AFDC}" srcId="{CF9055CF-8DEB-4A02-949A-DE72B6AC5D37}" destId="{A789976D-D9F7-4CAE-A0FA-57AD5327459D}" srcOrd="5" destOrd="0" parTransId="{F536AA3A-9B74-498A-A723-D7F44AD102BD}" sibTransId="{E7237B23-A10C-4270-820C-A37649007AE6}"/>
    <dgm:cxn modelId="{DE58C82F-6397-495E-84AC-C5BFA979720E}" type="presOf" srcId="{23A0DE4A-FE92-496E-B335-3433CEFB74E9}" destId="{C97FDBF5-BB63-4F9F-9A6B-ECAB5E27AD03}" srcOrd="0" destOrd="1" presId="urn:microsoft.com/office/officeart/2005/8/layout/hList6"/>
    <dgm:cxn modelId="{BD42C132-C60B-497F-91A2-C3410EC8CFAE}" type="presOf" srcId="{B6E26FFC-9977-4BBC-BEC7-3D6B63754E52}" destId="{E08552F6-7356-4361-9E0B-D85FE278A8C4}" srcOrd="0" destOrd="0" presId="urn:microsoft.com/office/officeart/2005/8/layout/hList6"/>
    <dgm:cxn modelId="{0A98AE5F-1AC2-40DD-A107-6731A7D22E59}" type="presOf" srcId="{F09FCA01-C384-40FC-B5EE-C309279EBF27}" destId="{639D9A0C-6D6D-4F39-BFB8-F1635CA9A694}" srcOrd="0" destOrd="3" presId="urn:microsoft.com/office/officeart/2005/8/layout/hList6"/>
    <dgm:cxn modelId="{9E9CC843-4E08-442F-B146-57D6AD6777B3}" srcId="{E5E95E82-EF79-43CA-AA86-43B0E1CBCD3F}" destId="{BB4D7CBF-85AC-465D-A310-564A188D2236}" srcOrd="0" destOrd="0" parTransId="{CDD55540-BC62-47D4-A1C6-9FA1C2895ABF}" sibTransId="{7EE486BD-A36C-4F55-8867-9903F7D6016E}"/>
    <dgm:cxn modelId="{17E73148-9C08-4999-B21E-F3C5A0E3FC0C}" srcId="{CF9055CF-8DEB-4A02-949A-DE72B6AC5D37}" destId="{B6E26FFC-9977-4BBC-BEC7-3D6B63754E52}" srcOrd="1" destOrd="0" parTransId="{5CEFBD89-2F4F-4B51-A98A-0F3C86494166}" sibTransId="{48634C00-2335-4923-9072-EB7482323D9C}"/>
    <dgm:cxn modelId="{10999B4A-56A1-4395-9CCD-61751B2F78A7}" srcId="{CF9055CF-8DEB-4A02-949A-DE72B6AC5D37}" destId="{0556DF01-8241-46B9-A9A7-696B425311D4}" srcOrd="4" destOrd="0" parTransId="{2A3D6C2A-BF6A-400F-8E2B-0047C7F97ED1}" sibTransId="{C4CA99FB-0935-42A7-A480-9B496516F239}"/>
    <dgm:cxn modelId="{05B0534E-B8FD-4FC6-A555-A188C1491164}" srcId="{6D0E5D9F-7263-4526-A227-51301233F549}" destId="{92D44E2D-77C9-4161-822F-206EA2DA559F}" srcOrd="3" destOrd="0" parTransId="{3AB1D82F-2796-4542-85C0-125124930EEC}" sibTransId="{7DDED86B-55A3-4A2F-BB79-06837D5A67C4}"/>
    <dgm:cxn modelId="{2986897A-7787-444F-B6C8-41F3823EF3C1}" srcId="{CF9055CF-8DEB-4A02-949A-DE72B6AC5D37}" destId="{082E8A29-955A-4C7C-A174-3E9DCD4DC89B}" srcOrd="0" destOrd="0" parTransId="{BA7938E6-8DFA-40B7-B4C4-EACC6D85FC31}" sibTransId="{C2176686-D23E-48EB-9D1B-1A1B46236638}"/>
    <dgm:cxn modelId="{3DC1027D-9A78-4D22-9595-987F10C6A3BF}" type="presOf" srcId="{E5E95E82-EF79-43CA-AA86-43B0E1CBCD3F}" destId="{43594B13-EF33-42F1-ACEC-604776043E28}" srcOrd="0" destOrd="0" presId="urn:microsoft.com/office/officeart/2005/8/layout/hList6"/>
    <dgm:cxn modelId="{201E8780-8DD6-4C70-B755-C288FB476B1E}" type="presOf" srcId="{BB4D7CBF-85AC-465D-A310-564A188D2236}" destId="{43594B13-EF33-42F1-ACEC-604776043E28}" srcOrd="0" destOrd="1" presId="urn:microsoft.com/office/officeart/2005/8/layout/hList6"/>
    <dgm:cxn modelId="{70266F8A-A160-4AE7-AEA7-5C71777654B2}" type="presOf" srcId="{A8A9D1C7-D167-4726-A43A-9C85D8E81B23}" destId="{43594B13-EF33-42F1-ACEC-604776043E28}" srcOrd="0" destOrd="2" presId="urn:microsoft.com/office/officeart/2005/8/layout/hList6"/>
    <dgm:cxn modelId="{67A03D8F-F327-4A9F-ABBC-1EB67EFD1ECB}" srcId="{082E8A29-955A-4C7C-A174-3E9DCD4DC89B}" destId="{23A0DE4A-FE92-496E-B335-3433CEFB74E9}" srcOrd="0" destOrd="0" parTransId="{68935D38-FEDC-4CD3-8002-43CB3944BEAF}" sibTransId="{55DF926D-029A-4E18-95C4-77A5A37CAE40}"/>
    <dgm:cxn modelId="{BA5B609D-BDDE-44DC-99DB-E1350BA97624}" type="presOf" srcId="{082E8A29-955A-4C7C-A174-3E9DCD4DC89B}" destId="{C97FDBF5-BB63-4F9F-9A6B-ECAB5E27AD03}" srcOrd="0" destOrd="0" presId="urn:microsoft.com/office/officeart/2005/8/layout/hList6"/>
    <dgm:cxn modelId="{2EE8EBA9-2585-4DDA-B3C1-9AC99FF4382B}" type="presOf" srcId="{A789976D-D9F7-4CAE-A0FA-57AD5327459D}" destId="{7ECA4417-80FB-4B33-842C-6C07C67B6047}" srcOrd="0" destOrd="0" presId="urn:microsoft.com/office/officeart/2005/8/layout/hList6"/>
    <dgm:cxn modelId="{A76240AD-13F6-40C0-BD9B-102D5EC0AE51}" srcId="{CF9055CF-8DEB-4A02-949A-DE72B6AC5D37}" destId="{E5E95E82-EF79-43CA-AA86-43B0E1CBCD3F}" srcOrd="3" destOrd="0" parTransId="{FD76A3AE-1B6C-45A0-8E84-63160283749F}" sibTransId="{BF76010C-5523-4E13-B3E7-886DCE6AEBD4}"/>
    <dgm:cxn modelId="{81D613B0-75A2-4FFB-BD51-68D6957E616C}" srcId="{E5E95E82-EF79-43CA-AA86-43B0E1CBCD3F}" destId="{A8A9D1C7-D167-4726-A43A-9C85D8E81B23}" srcOrd="1" destOrd="0" parTransId="{5DB4F4AD-DBDF-4B9A-AFF6-F1B1D045665C}" sibTransId="{609A0059-0BC2-46E8-802E-AF6555D1AE3C}"/>
    <dgm:cxn modelId="{E3F7BCB8-7BC6-437E-87B7-F6F125C7200A}" srcId="{CF9055CF-8DEB-4A02-949A-DE72B6AC5D37}" destId="{EF2B91B6-6F0A-4365-9672-0E2C5B6A7701}" srcOrd="6" destOrd="0" parTransId="{F334A227-11D2-4FB9-BC43-0C9BEAE5E9C1}" sibTransId="{1F4D1F9D-A6BA-495E-A8EE-8A732A551435}"/>
    <dgm:cxn modelId="{9D1073BC-1BC2-43AD-9A36-C56B57E4A0B9}" srcId="{0556DF01-8241-46B9-A9A7-696B425311D4}" destId="{8872AD65-A981-42CA-8734-F376026DAD1C}" srcOrd="0" destOrd="0" parTransId="{22543514-187F-4ED5-A5AD-D9073CA46659}" sibTransId="{F41973C9-4DBD-4CB5-B745-BAAE78BFCCE7}"/>
    <dgm:cxn modelId="{B3167FC5-81D4-4AEE-B8F9-D46C505E11B2}" srcId="{A789976D-D9F7-4CAE-A0FA-57AD5327459D}" destId="{010F7425-1081-46EA-BC6D-7D7F7133B2F3}" srcOrd="0" destOrd="0" parTransId="{616CF53F-6988-46CE-94B2-8E57DF27FE11}" sibTransId="{C8C04FF4-7DD3-4264-B61E-BCF4E137C8C4}"/>
    <dgm:cxn modelId="{C8C462C6-33A3-4E8B-91FE-36DBE92F1C4A}" srcId="{CF9055CF-8DEB-4A02-949A-DE72B6AC5D37}" destId="{6D0E5D9F-7263-4526-A227-51301233F549}" srcOrd="2" destOrd="0" parTransId="{23416D07-25F8-426C-BC65-639E6BCF4D6D}" sibTransId="{DE289E29-1989-4D8E-8AA6-F030105B3F13}"/>
    <dgm:cxn modelId="{828C28D2-8FDD-42C8-B585-3FEA02DC5075}" type="presOf" srcId="{8872AD65-A981-42CA-8734-F376026DAD1C}" destId="{25F90256-4207-4242-A0D0-00FA0B57F2D5}" srcOrd="0" destOrd="1" presId="urn:microsoft.com/office/officeart/2005/8/layout/hList6"/>
    <dgm:cxn modelId="{6A8146D3-4BE4-42C7-9A3D-95FD58CADA72}" srcId="{6D0E5D9F-7263-4526-A227-51301233F549}" destId="{30FF9F33-11F2-4729-A62E-AD56E0B488E1}" srcOrd="0" destOrd="0" parTransId="{81138DFC-17A7-4DF7-8364-1121FADE1C15}" sibTransId="{675143FB-DE1F-4C5B-B9AC-65C5C17452EB}"/>
    <dgm:cxn modelId="{B06BAAD5-F0BA-4373-BA00-59D6ACED1F79}" type="presOf" srcId="{0556DF01-8241-46B9-A9A7-696B425311D4}" destId="{25F90256-4207-4242-A0D0-00FA0B57F2D5}" srcOrd="0" destOrd="0" presId="urn:microsoft.com/office/officeart/2005/8/layout/hList6"/>
    <dgm:cxn modelId="{E3927ED6-8A0C-4DA3-967D-AD01DA47EF22}" type="presOf" srcId="{EF2B91B6-6F0A-4365-9672-0E2C5B6A7701}" destId="{BFF18186-A112-49E5-8F00-83D9BA00F700}" srcOrd="0" destOrd="0" presId="urn:microsoft.com/office/officeart/2005/8/layout/hList6"/>
    <dgm:cxn modelId="{603D2AD7-D542-477D-B3CE-5FA08E7F4D7C}" type="presOf" srcId="{CF9055CF-8DEB-4A02-949A-DE72B6AC5D37}" destId="{22607DE1-863A-4FB6-8F3C-9078A81BE388}" srcOrd="0" destOrd="0" presId="urn:microsoft.com/office/officeart/2005/8/layout/hList6"/>
    <dgm:cxn modelId="{3C41F2E0-4620-40B4-9857-68872B278EFB}" srcId="{B6E26FFC-9977-4BBC-BEC7-3D6B63754E52}" destId="{CBCC21F5-552F-4D39-812E-6FCD4A366F58}" srcOrd="0" destOrd="0" parTransId="{4A973A1C-85F1-4969-A536-D29940229E2C}" sibTransId="{3640B940-6901-481F-ADF7-6B77DEEED764}"/>
    <dgm:cxn modelId="{01CE55E3-2E96-4A08-A62C-5FF5E788466A}" srcId="{6D0E5D9F-7263-4526-A227-51301233F549}" destId="{F09FCA01-C384-40FC-B5EE-C309279EBF27}" srcOrd="2" destOrd="0" parTransId="{4D924C70-9EC9-4FD8-B8D5-3124181B4BE6}" sibTransId="{C8EA1B30-5613-4A8E-BC75-5A4F81548078}"/>
    <dgm:cxn modelId="{3DD3B6EB-6550-4117-8BD6-C2DD82E5A330}" type="presOf" srcId="{010F7425-1081-46EA-BC6D-7D7F7133B2F3}" destId="{7ECA4417-80FB-4B33-842C-6C07C67B6047}" srcOrd="0" destOrd="1" presId="urn:microsoft.com/office/officeart/2005/8/layout/hList6"/>
    <dgm:cxn modelId="{866B7EF3-4B42-4B9E-A26A-E42B6BAFB668}" type="presOf" srcId="{6D0E5D9F-7263-4526-A227-51301233F549}" destId="{639D9A0C-6D6D-4F39-BFB8-F1635CA9A694}" srcOrd="0" destOrd="0" presId="urn:microsoft.com/office/officeart/2005/8/layout/hList6"/>
    <dgm:cxn modelId="{CB2F91C5-4641-4D52-B802-F7D1EC1262EB}" type="presParOf" srcId="{22607DE1-863A-4FB6-8F3C-9078A81BE388}" destId="{C97FDBF5-BB63-4F9F-9A6B-ECAB5E27AD03}" srcOrd="0" destOrd="0" presId="urn:microsoft.com/office/officeart/2005/8/layout/hList6"/>
    <dgm:cxn modelId="{96003A9F-FDA9-44B7-B823-AD02AF2F9E2F}" type="presParOf" srcId="{22607DE1-863A-4FB6-8F3C-9078A81BE388}" destId="{9C29F376-A8A7-492D-A40B-E8018D58988C}" srcOrd="1" destOrd="0" presId="urn:microsoft.com/office/officeart/2005/8/layout/hList6"/>
    <dgm:cxn modelId="{B5D32A7F-69B6-42E0-9FA4-57EED4CE4FD6}" type="presParOf" srcId="{22607DE1-863A-4FB6-8F3C-9078A81BE388}" destId="{E08552F6-7356-4361-9E0B-D85FE278A8C4}" srcOrd="2" destOrd="0" presId="urn:microsoft.com/office/officeart/2005/8/layout/hList6"/>
    <dgm:cxn modelId="{4093ED1A-0BCB-4CB6-88BF-AA9E49B0A483}" type="presParOf" srcId="{22607DE1-863A-4FB6-8F3C-9078A81BE388}" destId="{91A7ED24-EAB6-43F7-94AF-5B783FB0F238}" srcOrd="3" destOrd="0" presId="urn:microsoft.com/office/officeart/2005/8/layout/hList6"/>
    <dgm:cxn modelId="{774F9728-0F47-4A72-91A4-75D6FA0CBF55}" type="presParOf" srcId="{22607DE1-863A-4FB6-8F3C-9078A81BE388}" destId="{639D9A0C-6D6D-4F39-BFB8-F1635CA9A694}" srcOrd="4" destOrd="0" presId="urn:microsoft.com/office/officeart/2005/8/layout/hList6"/>
    <dgm:cxn modelId="{82FA7EEE-E3F0-4DF8-9675-C65CD202390C}" type="presParOf" srcId="{22607DE1-863A-4FB6-8F3C-9078A81BE388}" destId="{70705D46-F1FE-4254-98DB-0A9103BAAD51}" srcOrd="5" destOrd="0" presId="urn:microsoft.com/office/officeart/2005/8/layout/hList6"/>
    <dgm:cxn modelId="{D98187C3-901D-4B01-B625-753D9858BA8D}" type="presParOf" srcId="{22607DE1-863A-4FB6-8F3C-9078A81BE388}" destId="{43594B13-EF33-42F1-ACEC-604776043E28}" srcOrd="6" destOrd="0" presId="urn:microsoft.com/office/officeart/2005/8/layout/hList6"/>
    <dgm:cxn modelId="{0D8530FA-ED97-4755-8663-A45C803F096A}" type="presParOf" srcId="{22607DE1-863A-4FB6-8F3C-9078A81BE388}" destId="{344B31B1-96B0-49CB-B3B4-DB1AEC457FB9}" srcOrd="7" destOrd="0" presId="urn:microsoft.com/office/officeart/2005/8/layout/hList6"/>
    <dgm:cxn modelId="{44F37A86-240A-454F-AC12-1383352A38FA}" type="presParOf" srcId="{22607DE1-863A-4FB6-8F3C-9078A81BE388}" destId="{25F90256-4207-4242-A0D0-00FA0B57F2D5}" srcOrd="8" destOrd="0" presId="urn:microsoft.com/office/officeart/2005/8/layout/hList6"/>
    <dgm:cxn modelId="{7A5F65E3-C410-488B-AAD3-ED88C704C645}" type="presParOf" srcId="{22607DE1-863A-4FB6-8F3C-9078A81BE388}" destId="{0911B220-F3DF-4A2B-8269-5DADD0F41856}" srcOrd="9" destOrd="0" presId="urn:microsoft.com/office/officeart/2005/8/layout/hList6"/>
    <dgm:cxn modelId="{E5235973-7786-4424-99C3-95039A70E6F6}" type="presParOf" srcId="{22607DE1-863A-4FB6-8F3C-9078A81BE388}" destId="{7ECA4417-80FB-4B33-842C-6C07C67B6047}" srcOrd="10" destOrd="0" presId="urn:microsoft.com/office/officeart/2005/8/layout/hList6"/>
    <dgm:cxn modelId="{A9C89892-7660-4367-8853-72F97DF51B1F}" type="presParOf" srcId="{22607DE1-863A-4FB6-8F3C-9078A81BE388}" destId="{42C52D67-5D1E-47EA-8106-1B69B8B4DCAE}" srcOrd="11" destOrd="0" presId="urn:microsoft.com/office/officeart/2005/8/layout/hList6"/>
    <dgm:cxn modelId="{0F6AB2EC-B370-4389-8FAA-084DB75618DE}" type="presParOf" srcId="{22607DE1-863A-4FB6-8F3C-9078A81BE388}" destId="{BFF18186-A112-49E5-8F00-83D9BA00F700}" srcOrd="12"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rgbClr val="FFC000"/>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rgbClr val="FFC000"/>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rgbClr val="FFC000"/>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rgbClr val="FFC000"/>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rgbClr val="FFC000"/>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rgbClr val="FFC000"/>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rgbClr val="FFC000"/>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rgbClr val="FFC000"/>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rgbClr val="FFC000"/>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rgbClr val="FFC000"/>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rgbClr val="FFC000"/>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rgbClr val="FFC000"/>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rgbClr val="FFC000"/>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rgbClr val="FFC000"/>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a:solidFill>
          <a:srgbClr val="FFC000"/>
        </a:solidFill>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8.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a:solidFill>
          <a:srgbClr val="FFC000"/>
        </a:solidFill>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9.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a:solidFill>
          <a:schemeClr val="accent1"/>
        </a:solidFill>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a:solidFill>
          <a:schemeClr val="accent1"/>
        </a:solidFill>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a:solidFill>
          <a:schemeClr val="accent1"/>
        </a:solidFill>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a:solidFill>
          <a:schemeClr val="accent1"/>
        </a:solidFill>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a:solidFill>
          <a:schemeClr val="accent1"/>
        </a:solidFill>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a:solidFill>
          <a:srgbClr val="FFC000"/>
        </a:solidFill>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chemeClr val="accent1"/>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0.xml><?xml version="1.0" encoding="utf-8"?>
<dgm:dataModel xmlns:dgm="http://schemas.openxmlformats.org/drawingml/2006/diagram" xmlns:a="http://schemas.openxmlformats.org/drawingml/2006/main">
  <dgm:ptLst>
    <dgm:pt modelId="{70A282F3-4515-4856-B2C0-86AA77246B51}" type="doc">
      <dgm:prSet loTypeId="urn:microsoft.com/office/officeart/2005/8/layout/hChevron3" loCatId="process" qsTypeId="urn:microsoft.com/office/officeart/2005/8/quickstyle/simple1" qsCatId="simple" csTypeId="urn:microsoft.com/office/officeart/2005/8/colors/accent1_2" csCatId="accent1" phldr="1"/>
      <dgm:spPr/>
    </dgm:pt>
    <dgm:pt modelId="{71854ADA-8CB0-41DE-A023-09C1AF968FE5}">
      <dgm:prSet phldrT="[Texte]" custT="1"/>
      <dgm:spPr/>
      <dgm:t>
        <a:bodyPr/>
        <a:lstStyle/>
        <a:p>
          <a:r>
            <a:rPr lang="fr-FR" sz="900" dirty="0"/>
            <a:t>I. Starter</a:t>
          </a:r>
        </a:p>
      </dgm:t>
    </dgm:pt>
    <dgm:pt modelId="{C735A598-7BAA-4198-B3DB-B75AF76A8085}" type="parTrans" cxnId="{C66094AE-62B6-4AC2-AD90-6DDD41DB0420}">
      <dgm:prSet/>
      <dgm:spPr/>
      <dgm:t>
        <a:bodyPr/>
        <a:lstStyle/>
        <a:p>
          <a:endParaRPr lang="fr-FR" sz="900"/>
        </a:p>
      </dgm:t>
    </dgm:pt>
    <dgm:pt modelId="{D71A99E9-9574-442D-A8CA-B21062B246A6}" type="sibTrans" cxnId="{C66094AE-62B6-4AC2-AD90-6DDD41DB0420}">
      <dgm:prSet/>
      <dgm:spPr/>
      <dgm:t>
        <a:bodyPr/>
        <a:lstStyle/>
        <a:p>
          <a:endParaRPr lang="fr-FR" sz="900"/>
        </a:p>
      </dgm:t>
    </dgm:pt>
    <dgm:pt modelId="{D13C97F5-5D77-48C3-A989-4FD141C7EB9F}">
      <dgm:prSet phldrT="[Texte]" custT="1"/>
      <dgm:spPr/>
      <dgm:t>
        <a:bodyPr/>
        <a:lstStyle/>
        <a:p>
          <a:r>
            <a:rPr lang="fr-FR" sz="900" dirty="0"/>
            <a:t>II. Compréhension globale</a:t>
          </a:r>
        </a:p>
      </dgm:t>
    </dgm:pt>
    <dgm:pt modelId="{CA8225A2-A432-4922-9C9A-B4A674526F37}" type="parTrans" cxnId="{DBD98239-9C01-4DA4-86BD-9CFCD52D1BB4}">
      <dgm:prSet/>
      <dgm:spPr/>
      <dgm:t>
        <a:bodyPr/>
        <a:lstStyle/>
        <a:p>
          <a:endParaRPr lang="fr-FR" sz="900"/>
        </a:p>
      </dgm:t>
    </dgm:pt>
    <dgm:pt modelId="{06D0DAC1-1662-4268-9AF8-BDBE3DB1B70D}" type="sibTrans" cxnId="{DBD98239-9C01-4DA4-86BD-9CFCD52D1BB4}">
      <dgm:prSet/>
      <dgm:spPr/>
      <dgm:t>
        <a:bodyPr/>
        <a:lstStyle/>
        <a:p>
          <a:endParaRPr lang="fr-FR" sz="900"/>
        </a:p>
      </dgm:t>
    </dgm:pt>
    <dgm:pt modelId="{6FAE786F-AC75-4C08-AB21-821A5A2DCB78}">
      <dgm:prSet phldrT="[Texte]" custT="1"/>
      <dgm:spPr/>
      <dgm:t>
        <a:bodyPr/>
        <a:lstStyle/>
        <a:p>
          <a:r>
            <a:rPr lang="fr-FR" sz="900" dirty="0"/>
            <a:t>III. Compréhension détaillée</a:t>
          </a:r>
        </a:p>
      </dgm:t>
    </dgm:pt>
    <dgm:pt modelId="{995DA614-9380-4BB6-AF59-3DCB142B5F48}" type="parTrans" cxnId="{999FA33F-C5F2-4496-9223-5605050F10AE}">
      <dgm:prSet/>
      <dgm:spPr/>
      <dgm:t>
        <a:bodyPr/>
        <a:lstStyle/>
        <a:p>
          <a:endParaRPr lang="fr-FR" sz="900"/>
        </a:p>
      </dgm:t>
    </dgm:pt>
    <dgm:pt modelId="{EB9486F7-414A-4ECD-8706-C58E89D3C254}" type="sibTrans" cxnId="{999FA33F-C5F2-4496-9223-5605050F10AE}">
      <dgm:prSet/>
      <dgm:spPr/>
      <dgm:t>
        <a:bodyPr/>
        <a:lstStyle/>
        <a:p>
          <a:endParaRPr lang="fr-FR" sz="900"/>
        </a:p>
      </dgm:t>
    </dgm:pt>
    <dgm:pt modelId="{85EC93E8-032B-44C3-96BD-D8FC2CDF2A04}">
      <dgm:prSet phldrT="[Texte]" custT="1"/>
      <dgm:spPr/>
      <dgm:t>
        <a:bodyPr/>
        <a:lstStyle/>
        <a:p>
          <a:r>
            <a:rPr lang="fr-FR" sz="900" dirty="0"/>
            <a:t>IV. Vocabulaire</a:t>
          </a:r>
        </a:p>
      </dgm:t>
    </dgm:pt>
    <dgm:pt modelId="{B0ED8357-9422-40D9-916C-E231BBDB607E}" type="parTrans" cxnId="{0A00E1CB-F810-44A5-A8D7-65B7092DF0AD}">
      <dgm:prSet/>
      <dgm:spPr/>
      <dgm:t>
        <a:bodyPr/>
        <a:lstStyle/>
        <a:p>
          <a:endParaRPr lang="fr-FR" sz="900"/>
        </a:p>
      </dgm:t>
    </dgm:pt>
    <dgm:pt modelId="{9936B63E-A76D-4026-BBC4-6A1BEE9FE167}" type="sibTrans" cxnId="{0A00E1CB-F810-44A5-A8D7-65B7092DF0AD}">
      <dgm:prSet/>
      <dgm:spPr/>
      <dgm:t>
        <a:bodyPr/>
        <a:lstStyle/>
        <a:p>
          <a:endParaRPr lang="fr-FR" sz="900"/>
        </a:p>
      </dgm:t>
    </dgm:pt>
    <dgm:pt modelId="{63BF9446-41F9-44D2-88CF-A079D597BA95}">
      <dgm:prSet phldrT="[Texte]" custT="1"/>
      <dgm:spPr/>
      <dgm:t>
        <a:bodyPr/>
        <a:lstStyle/>
        <a:p>
          <a:r>
            <a:rPr lang="fr-FR" sz="900" dirty="0"/>
            <a:t>V. Grammaire</a:t>
          </a:r>
        </a:p>
      </dgm:t>
    </dgm:pt>
    <dgm:pt modelId="{9AEBF485-80B7-4E72-B632-6D0248883F53}" type="parTrans" cxnId="{B2C73BEB-7BFC-4B9A-BF95-0C73B50EBA98}">
      <dgm:prSet/>
      <dgm:spPr/>
      <dgm:t>
        <a:bodyPr/>
        <a:lstStyle/>
        <a:p>
          <a:endParaRPr lang="fr-FR" sz="900"/>
        </a:p>
      </dgm:t>
    </dgm:pt>
    <dgm:pt modelId="{F11C5AE7-F1F8-4B7B-AAC2-50535A342F1D}" type="sibTrans" cxnId="{B2C73BEB-7BFC-4B9A-BF95-0C73B50EBA98}">
      <dgm:prSet/>
      <dgm:spPr/>
      <dgm:t>
        <a:bodyPr/>
        <a:lstStyle/>
        <a:p>
          <a:endParaRPr lang="fr-FR" sz="900"/>
        </a:p>
      </dgm:t>
    </dgm:pt>
    <dgm:pt modelId="{9CD13DA1-4E5F-4C46-A83B-A6876944F671}">
      <dgm:prSet phldrT="[Texte]" custT="1"/>
      <dgm:spPr/>
      <dgm:t>
        <a:bodyPr/>
        <a:lstStyle/>
        <a:p>
          <a:r>
            <a:rPr lang="fr-FR" sz="900" dirty="0"/>
            <a:t>VI. Phonétique</a:t>
          </a:r>
        </a:p>
      </dgm:t>
    </dgm:pt>
    <dgm:pt modelId="{A0441888-E3AF-4D12-AB92-613143FC1909}" type="parTrans" cxnId="{C85385A2-F66B-431C-B9AC-A00FB80E79EB}">
      <dgm:prSet/>
      <dgm:spPr/>
      <dgm:t>
        <a:bodyPr/>
        <a:lstStyle/>
        <a:p>
          <a:endParaRPr lang="fr-FR" sz="900"/>
        </a:p>
      </dgm:t>
    </dgm:pt>
    <dgm:pt modelId="{1E76E48C-B58D-4209-8280-B24013EBE79B}" type="sibTrans" cxnId="{C85385A2-F66B-431C-B9AC-A00FB80E79EB}">
      <dgm:prSet/>
      <dgm:spPr/>
      <dgm:t>
        <a:bodyPr/>
        <a:lstStyle/>
        <a:p>
          <a:endParaRPr lang="fr-FR" sz="900"/>
        </a:p>
      </dgm:t>
    </dgm:pt>
    <dgm:pt modelId="{B1C5E547-A81E-4965-963A-5969F01DE233}">
      <dgm:prSet phldrT="[Texte]" custT="1"/>
      <dgm:spPr>
        <a:solidFill>
          <a:srgbClr val="FFC000"/>
        </a:solidFill>
      </dgm:spPr>
      <dgm:t>
        <a:bodyPr/>
        <a:lstStyle/>
        <a:p>
          <a:r>
            <a:rPr lang="fr-FR" sz="900" dirty="0"/>
            <a:t>VII. Production</a:t>
          </a:r>
        </a:p>
      </dgm:t>
    </dgm:pt>
    <dgm:pt modelId="{AE6CC7CD-9FCB-4360-8E79-DF93DAF60737}" type="parTrans" cxnId="{72738101-32A0-482A-BC85-92CF6BCE71EB}">
      <dgm:prSet/>
      <dgm:spPr/>
      <dgm:t>
        <a:bodyPr/>
        <a:lstStyle/>
        <a:p>
          <a:endParaRPr lang="fr-FR" sz="900"/>
        </a:p>
      </dgm:t>
    </dgm:pt>
    <dgm:pt modelId="{580937A6-3062-43E0-84A4-203220A55668}" type="sibTrans" cxnId="{72738101-32A0-482A-BC85-92CF6BCE71EB}">
      <dgm:prSet/>
      <dgm:spPr/>
      <dgm:t>
        <a:bodyPr/>
        <a:lstStyle/>
        <a:p>
          <a:endParaRPr lang="fr-FR" sz="900"/>
        </a:p>
      </dgm:t>
    </dgm:pt>
    <dgm:pt modelId="{FD7833BC-2244-46D3-B308-E0E07D8422C8}">
      <dgm:prSet phldrT="[Texte]" custT="1"/>
      <dgm:spPr/>
      <dgm:t>
        <a:bodyPr/>
        <a:lstStyle/>
        <a:p>
          <a:r>
            <a:rPr lang="fr-FR" sz="900" dirty="0"/>
            <a:t>VIII. Activités en ligne</a:t>
          </a:r>
        </a:p>
      </dgm:t>
    </dgm:pt>
    <dgm:pt modelId="{6671F57B-D3FB-4102-918A-25BB639EC607}" type="parTrans" cxnId="{A92D9AD4-455C-4882-803E-895DE65FFE4A}">
      <dgm:prSet/>
      <dgm:spPr/>
      <dgm:t>
        <a:bodyPr/>
        <a:lstStyle/>
        <a:p>
          <a:endParaRPr lang="fr-FR" sz="900"/>
        </a:p>
      </dgm:t>
    </dgm:pt>
    <dgm:pt modelId="{A4DDE8F4-F496-4217-96C8-737A06DAE48D}" type="sibTrans" cxnId="{A92D9AD4-455C-4882-803E-895DE65FFE4A}">
      <dgm:prSet/>
      <dgm:spPr/>
      <dgm:t>
        <a:bodyPr/>
        <a:lstStyle/>
        <a:p>
          <a:endParaRPr lang="fr-FR" sz="900"/>
        </a:p>
      </dgm:t>
    </dgm:pt>
    <dgm:pt modelId="{776A1F8C-5C31-4691-9C2B-A7F8DF456F32}" type="pres">
      <dgm:prSet presAssocID="{70A282F3-4515-4856-B2C0-86AA77246B51}" presName="Name0" presStyleCnt="0">
        <dgm:presLayoutVars>
          <dgm:dir/>
          <dgm:resizeHandles val="exact"/>
        </dgm:presLayoutVars>
      </dgm:prSet>
      <dgm:spPr/>
    </dgm:pt>
    <dgm:pt modelId="{10216DF6-6500-4360-8168-79C8E29168F6}" type="pres">
      <dgm:prSet presAssocID="{71854ADA-8CB0-41DE-A023-09C1AF968FE5}" presName="parTxOnly" presStyleLbl="node1" presStyleIdx="0" presStyleCnt="8">
        <dgm:presLayoutVars>
          <dgm:bulletEnabled val="1"/>
        </dgm:presLayoutVars>
      </dgm:prSet>
      <dgm:spPr/>
    </dgm:pt>
    <dgm:pt modelId="{4F894FE4-D206-41C8-AF7E-2F059EF7A497}" type="pres">
      <dgm:prSet presAssocID="{D71A99E9-9574-442D-A8CA-B21062B246A6}" presName="parSpace" presStyleCnt="0"/>
      <dgm:spPr/>
    </dgm:pt>
    <dgm:pt modelId="{1B0034AB-7894-4042-9291-74C6831A5E4E}" type="pres">
      <dgm:prSet presAssocID="{D13C97F5-5D77-48C3-A989-4FD141C7EB9F}" presName="parTxOnly" presStyleLbl="node1" presStyleIdx="1" presStyleCnt="8">
        <dgm:presLayoutVars>
          <dgm:bulletEnabled val="1"/>
        </dgm:presLayoutVars>
      </dgm:prSet>
      <dgm:spPr/>
    </dgm:pt>
    <dgm:pt modelId="{1CF4EE75-08C5-4386-8321-3FC9FBD4ED8E}" type="pres">
      <dgm:prSet presAssocID="{06D0DAC1-1662-4268-9AF8-BDBE3DB1B70D}" presName="parSpace" presStyleCnt="0"/>
      <dgm:spPr/>
    </dgm:pt>
    <dgm:pt modelId="{2F548C05-5D23-47B9-9153-0D08392EF497}" type="pres">
      <dgm:prSet presAssocID="{6FAE786F-AC75-4C08-AB21-821A5A2DCB78}" presName="parTxOnly" presStyleLbl="node1" presStyleIdx="2" presStyleCnt="8">
        <dgm:presLayoutVars>
          <dgm:bulletEnabled val="1"/>
        </dgm:presLayoutVars>
      </dgm:prSet>
      <dgm:spPr/>
    </dgm:pt>
    <dgm:pt modelId="{2641F55C-7678-4F0E-9F26-07FCA1D57FDD}" type="pres">
      <dgm:prSet presAssocID="{EB9486F7-414A-4ECD-8706-C58E89D3C254}" presName="parSpace" presStyleCnt="0"/>
      <dgm:spPr/>
    </dgm:pt>
    <dgm:pt modelId="{0BF32CFA-15F8-41C4-A152-C55FC3476C2D}" type="pres">
      <dgm:prSet presAssocID="{85EC93E8-032B-44C3-96BD-D8FC2CDF2A04}" presName="parTxOnly" presStyleLbl="node1" presStyleIdx="3" presStyleCnt="8">
        <dgm:presLayoutVars>
          <dgm:bulletEnabled val="1"/>
        </dgm:presLayoutVars>
      </dgm:prSet>
      <dgm:spPr/>
    </dgm:pt>
    <dgm:pt modelId="{87533265-7F58-4D0B-B4BE-D4B7FD5198CE}" type="pres">
      <dgm:prSet presAssocID="{9936B63E-A76D-4026-BBC4-6A1BEE9FE167}" presName="parSpace" presStyleCnt="0"/>
      <dgm:spPr/>
    </dgm:pt>
    <dgm:pt modelId="{56B9543B-0CB2-4BC7-931C-14EE9E24960A}" type="pres">
      <dgm:prSet presAssocID="{63BF9446-41F9-44D2-88CF-A079D597BA95}" presName="parTxOnly" presStyleLbl="node1" presStyleIdx="4" presStyleCnt="8">
        <dgm:presLayoutVars>
          <dgm:bulletEnabled val="1"/>
        </dgm:presLayoutVars>
      </dgm:prSet>
      <dgm:spPr/>
    </dgm:pt>
    <dgm:pt modelId="{25A1145E-2788-45FB-97B7-F8C4089C4654}" type="pres">
      <dgm:prSet presAssocID="{F11C5AE7-F1F8-4B7B-AAC2-50535A342F1D}" presName="parSpace" presStyleCnt="0"/>
      <dgm:spPr/>
    </dgm:pt>
    <dgm:pt modelId="{92430BDE-7174-4B03-866C-936903DF07F9}" type="pres">
      <dgm:prSet presAssocID="{9CD13DA1-4E5F-4C46-A83B-A6876944F671}" presName="parTxOnly" presStyleLbl="node1" presStyleIdx="5" presStyleCnt="8">
        <dgm:presLayoutVars>
          <dgm:bulletEnabled val="1"/>
        </dgm:presLayoutVars>
      </dgm:prSet>
      <dgm:spPr/>
    </dgm:pt>
    <dgm:pt modelId="{67BB3DEC-BE6B-4F48-94DF-D5CCA4276827}" type="pres">
      <dgm:prSet presAssocID="{1E76E48C-B58D-4209-8280-B24013EBE79B}" presName="parSpace" presStyleCnt="0"/>
      <dgm:spPr/>
    </dgm:pt>
    <dgm:pt modelId="{2CB68F4E-D058-4ECE-8D28-436B2D71DCC9}" type="pres">
      <dgm:prSet presAssocID="{B1C5E547-A81E-4965-963A-5969F01DE233}" presName="parTxOnly" presStyleLbl="node1" presStyleIdx="6" presStyleCnt="8">
        <dgm:presLayoutVars>
          <dgm:bulletEnabled val="1"/>
        </dgm:presLayoutVars>
      </dgm:prSet>
      <dgm:spPr/>
    </dgm:pt>
    <dgm:pt modelId="{0BA91DA3-3810-49B3-B871-6E9811E81DDE}" type="pres">
      <dgm:prSet presAssocID="{580937A6-3062-43E0-84A4-203220A55668}" presName="parSpace" presStyleCnt="0"/>
      <dgm:spPr/>
    </dgm:pt>
    <dgm:pt modelId="{0C87E591-2435-4DBD-9E68-B72400FDDC35}" type="pres">
      <dgm:prSet presAssocID="{FD7833BC-2244-46D3-B308-E0E07D8422C8}" presName="parTxOnly" presStyleLbl="node1" presStyleIdx="7" presStyleCnt="8">
        <dgm:presLayoutVars>
          <dgm:bulletEnabled val="1"/>
        </dgm:presLayoutVars>
      </dgm:prSet>
      <dgm:spPr/>
    </dgm:pt>
  </dgm:ptLst>
  <dgm:cxnLst>
    <dgm:cxn modelId="{72738101-32A0-482A-BC85-92CF6BCE71EB}" srcId="{70A282F3-4515-4856-B2C0-86AA77246B51}" destId="{B1C5E547-A81E-4965-963A-5969F01DE233}" srcOrd="6" destOrd="0" parTransId="{AE6CC7CD-9FCB-4360-8E79-DF93DAF60737}" sibTransId="{580937A6-3062-43E0-84A4-203220A55668}"/>
    <dgm:cxn modelId="{8256F109-2CE8-4062-ACC0-DBE387B5E892}" type="presOf" srcId="{70A282F3-4515-4856-B2C0-86AA77246B51}" destId="{776A1F8C-5C31-4691-9C2B-A7F8DF456F32}" srcOrd="0" destOrd="0" presId="urn:microsoft.com/office/officeart/2005/8/layout/hChevron3"/>
    <dgm:cxn modelId="{E8BBB22B-7300-4868-A083-1104E6BD099B}" type="presOf" srcId="{71854ADA-8CB0-41DE-A023-09C1AF968FE5}" destId="{10216DF6-6500-4360-8168-79C8E29168F6}" srcOrd="0" destOrd="0" presId="urn:microsoft.com/office/officeart/2005/8/layout/hChevron3"/>
    <dgm:cxn modelId="{DBD98239-9C01-4DA4-86BD-9CFCD52D1BB4}" srcId="{70A282F3-4515-4856-B2C0-86AA77246B51}" destId="{D13C97F5-5D77-48C3-A989-4FD141C7EB9F}" srcOrd="1" destOrd="0" parTransId="{CA8225A2-A432-4922-9C9A-B4A674526F37}" sibTransId="{06D0DAC1-1662-4268-9AF8-BDBE3DB1B70D}"/>
    <dgm:cxn modelId="{42A7F33A-DD51-4E1B-A721-0CCEDE0CD3B6}" type="presOf" srcId="{9CD13DA1-4E5F-4C46-A83B-A6876944F671}" destId="{92430BDE-7174-4B03-866C-936903DF07F9}" srcOrd="0" destOrd="0" presId="urn:microsoft.com/office/officeart/2005/8/layout/hChevron3"/>
    <dgm:cxn modelId="{999FA33F-C5F2-4496-9223-5605050F10AE}" srcId="{70A282F3-4515-4856-B2C0-86AA77246B51}" destId="{6FAE786F-AC75-4C08-AB21-821A5A2DCB78}" srcOrd="2" destOrd="0" parTransId="{995DA614-9380-4BB6-AF59-3DCB142B5F48}" sibTransId="{EB9486F7-414A-4ECD-8706-C58E89D3C254}"/>
    <dgm:cxn modelId="{9F186D5D-7E25-4386-BACF-D9582BB3DC91}" type="presOf" srcId="{63BF9446-41F9-44D2-88CF-A079D597BA95}" destId="{56B9543B-0CB2-4BC7-931C-14EE9E24960A}" srcOrd="0" destOrd="0" presId="urn:microsoft.com/office/officeart/2005/8/layout/hChevron3"/>
    <dgm:cxn modelId="{F0602757-8259-42B7-B117-686AFA5F02FF}" type="presOf" srcId="{D13C97F5-5D77-48C3-A989-4FD141C7EB9F}" destId="{1B0034AB-7894-4042-9291-74C6831A5E4E}" srcOrd="0" destOrd="0" presId="urn:microsoft.com/office/officeart/2005/8/layout/hChevron3"/>
    <dgm:cxn modelId="{9D022E8D-E2BE-4353-ACA2-4C44011CB086}" type="presOf" srcId="{B1C5E547-A81E-4965-963A-5969F01DE233}" destId="{2CB68F4E-D058-4ECE-8D28-436B2D71DCC9}" srcOrd="0" destOrd="0" presId="urn:microsoft.com/office/officeart/2005/8/layout/hChevron3"/>
    <dgm:cxn modelId="{15DA269D-887A-412D-8320-D9800A63056A}" type="presOf" srcId="{FD7833BC-2244-46D3-B308-E0E07D8422C8}" destId="{0C87E591-2435-4DBD-9E68-B72400FDDC35}" srcOrd="0" destOrd="0" presId="urn:microsoft.com/office/officeart/2005/8/layout/hChevron3"/>
    <dgm:cxn modelId="{C85385A2-F66B-431C-B9AC-A00FB80E79EB}" srcId="{70A282F3-4515-4856-B2C0-86AA77246B51}" destId="{9CD13DA1-4E5F-4C46-A83B-A6876944F671}" srcOrd="5" destOrd="0" parTransId="{A0441888-E3AF-4D12-AB92-613143FC1909}" sibTransId="{1E76E48C-B58D-4209-8280-B24013EBE79B}"/>
    <dgm:cxn modelId="{C66094AE-62B6-4AC2-AD90-6DDD41DB0420}" srcId="{70A282F3-4515-4856-B2C0-86AA77246B51}" destId="{71854ADA-8CB0-41DE-A023-09C1AF968FE5}" srcOrd="0" destOrd="0" parTransId="{C735A598-7BAA-4198-B3DB-B75AF76A8085}" sibTransId="{D71A99E9-9574-442D-A8CA-B21062B246A6}"/>
    <dgm:cxn modelId="{2C9B2ECA-24A1-48B7-86DE-F012EF40244C}" type="presOf" srcId="{6FAE786F-AC75-4C08-AB21-821A5A2DCB78}" destId="{2F548C05-5D23-47B9-9153-0D08392EF497}" srcOrd="0" destOrd="0" presId="urn:microsoft.com/office/officeart/2005/8/layout/hChevron3"/>
    <dgm:cxn modelId="{824A5BCA-2CED-4D47-A260-D57B9E2F240A}" type="presOf" srcId="{85EC93E8-032B-44C3-96BD-D8FC2CDF2A04}" destId="{0BF32CFA-15F8-41C4-A152-C55FC3476C2D}" srcOrd="0" destOrd="0" presId="urn:microsoft.com/office/officeart/2005/8/layout/hChevron3"/>
    <dgm:cxn modelId="{0A00E1CB-F810-44A5-A8D7-65B7092DF0AD}" srcId="{70A282F3-4515-4856-B2C0-86AA77246B51}" destId="{85EC93E8-032B-44C3-96BD-D8FC2CDF2A04}" srcOrd="3" destOrd="0" parTransId="{B0ED8357-9422-40D9-916C-E231BBDB607E}" sibTransId="{9936B63E-A76D-4026-BBC4-6A1BEE9FE167}"/>
    <dgm:cxn modelId="{A92D9AD4-455C-4882-803E-895DE65FFE4A}" srcId="{70A282F3-4515-4856-B2C0-86AA77246B51}" destId="{FD7833BC-2244-46D3-B308-E0E07D8422C8}" srcOrd="7" destOrd="0" parTransId="{6671F57B-D3FB-4102-918A-25BB639EC607}" sibTransId="{A4DDE8F4-F496-4217-96C8-737A06DAE48D}"/>
    <dgm:cxn modelId="{B2C73BEB-7BFC-4B9A-BF95-0C73B50EBA98}" srcId="{70A282F3-4515-4856-B2C0-86AA77246B51}" destId="{63BF9446-41F9-44D2-88CF-A079D597BA95}" srcOrd="4" destOrd="0" parTransId="{9AEBF485-80B7-4E72-B632-6D0248883F53}" sibTransId="{F11C5AE7-F1F8-4B7B-AAC2-50535A342F1D}"/>
    <dgm:cxn modelId="{0CFB69B4-5998-416F-AF65-51DFB10501B0}" type="presParOf" srcId="{776A1F8C-5C31-4691-9C2B-A7F8DF456F32}" destId="{10216DF6-6500-4360-8168-79C8E29168F6}" srcOrd="0" destOrd="0" presId="urn:microsoft.com/office/officeart/2005/8/layout/hChevron3"/>
    <dgm:cxn modelId="{C522AFDB-7422-4BBA-8331-95EFAA651E0A}" type="presParOf" srcId="{776A1F8C-5C31-4691-9C2B-A7F8DF456F32}" destId="{4F894FE4-D206-41C8-AF7E-2F059EF7A497}" srcOrd="1" destOrd="0" presId="urn:microsoft.com/office/officeart/2005/8/layout/hChevron3"/>
    <dgm:cxn modelId="{C9E453EF-6DD4-45E1-996C-2AB48BECF77C}" type="presParOf" srcId="{776A1F8C-5C31-4691-9C2B-A7F8DF456F32}" destId="{1B0034AB-7894-4042-9291-74C6831A5E4E}" srcOrd="2" destOrd="0" presId="urn:microsoft.com/office/officeart/2005/8/layout/hChevron3"/>
    <dgm:cxn modelId="{8A4AC951-75E6-424F-AFCF-0D4F5F25E8EF}" type="presParOf" srcId="{776A1F8C-5C31-4691-9C2B-A7F8DF456F32}" destId="{1CF4EE75-08C5-4386-8321-3FC9FBD4ED8E}" srcOrd="3" destOrd="0" presId="urn:microsoft.com/office/officeart/2005/8/layout/hChevron3"/>
    <dgm:cxn modelId="{23E8F3E0-0D4E-44EC-A5D5-384FB891694A}" type="presParOf" srcId="{776A1F8C-5C31-4691-9C2B-A7F8DF456F32}" destId="{2F548C05-5D23-47B9-9153-0D08392EF497}" srcOrd="4" destOrd="0" presId="urn:microsoft.com/office/officeart/2005/8/layout/hChevron3"/>
    <dgm:cxn modelId="{6B743A57-743D-4B08-99B0-997F146DC9E6}" type="presParOf" srcId="{776A1F8C-5C31-4691-9C2B-A7F8DF456F32}" destId="{2641F55C-7678-4F0E-9F26-07FCA1D57FDD}" srcOrd="5" destOrd="0" presId="urn:microsoft.com/office/officeart/2005/8/layout/hChevron3"/>
    <dgm:cxn modelId="{374A34CC-D03A-459F-A6F8-049A44D40786}" type="presParOf" srcId="{776A1F8C-5C31-4691-9C2B-A7F8DF456F32}" destId="{0BF32CFA-15F8-41C4-A152-C55FC3476C2D}" srcOrd="6" destOrd="0" presId="urn:microsoft.com/office/officeart/2005/8/layout/hChevron3"/>
    <dgm:cxn modelId="{DE530FCB-4F69-48A6-A714-DF58EE3360F5}" type="presParOf" srcId="{776A1F8C-5C31-4691-9C2B-A7F8DF456F32}" destId="{87533265-7F58-4D0B-B4BE-D4B7FD5198CE}" srcOrd="7" destOrd="0" presId="urn:microsoft.com/office/officeart/2005/8/layout/hChevron3"/>
    <dgm:cxn modelId="{ECEAD0E8-F7B3-4FDD-BA6F-F36F8E223F46}" type="presParOf" srcId="{776A1F8C-5C31-4691-9C2B-A7F8DF456F32}" destId="{56B9543B-0CB2-4BC7-931C-14EE9E24960A}" srcOrd="8" destOrd="0" presId="urn:microsoft.com/office/officeart/2005/8/layout/hChevron3"/>
    <dgm:cxn modelId="{F965215A-EEC2-46C7-BB80-FA51C9E1AB29}" type="presParOf" srcId="{776A1F8C-5C31-4691-9C2B-A7F8DF456F32}" destId="{25A1145E-2788-45FB-97B7-F8C4089C4654}" srcOrd="9" destOrd="0" presId="urn:microsoft.com/office/officeart/2005/8/layout/hChevron3"/>
    <dgm:cxn modelId="{FA103E51-2275-407D-9C53-E55B4CF21AE3}" type="presParOf" srcId="{776A1F8C-5C31-4691-9C2B-A7F8DF456F32}" destId="{92430BDE-7174-4B03-866C-936903DF07F9}" srcOrd="10" destOrd="0" presId="urn:microsoft.com/office/officeart/2005/8/layout/hChevron3"/>
    <dgm:cxn modelId="{F31D3BCB-2AFA-458D-96BF-227456F0A622}" type="presParOf" srcId="{776A1F8C-5C31-4691-9C2B-A7F8DF456F32}" destId="{67BB3DEC-BE6B-4F48-94DF-D5CCA4276827}" srcOrd="11" destOrd="0" presId="urn:microsoft.com/office/officeart/2005/8/layout/hChevron3"/>
    <dgm:cxn modelId="{E192B9E4-C8EF-43DC-BA11-78FD917000E5}" type="presParOf" srcId="{776A1F8C-5C31-4691-9C2B-A7F8DF456F32}" destId="{2CB68F4E-D058-4ECE-8D28-436B2D71DCC9}" srcOrd="12" destOrd="0" presId="urn:microsoft.com/office/officeart/2005/8/layout/hChevron3"/>
    <dgm:cxn modelId="{F335E249-178F-4C89-B963-B0343D78CEF5}" type="presParOf" srcId="{776A1F8C-5C31-4691-9C2B-A7F8DF456F32}" destId="{0BA91DA3-3810-49B3-B871-6E9811E81DDE}" srcOrd="13" destOrd="0" presId="urn:microsoft.com/office/officeart/2005/8/layout/hChevron3"/>
    <dgm:cxn modelId="{6F8961BA-8F12-4241-BD81-C052D90DED2E}" type="presParOf" srcId="{776A1F8C-5C31-4691-9C2B-A7F8DF456F32}" destId="{0C87E591-2435-4DBD-9E68-B72400FDDC35}" srcOrd="14" destOrd="0" presId="urn:microsoft.com/office/officeart/2005/8/layout/hChevro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34A05-9917-4005-94F8-87DD3F741985}">
      <dsp:nvSpPr>
        <dsp:cNvPr id="0" name=""/>
        <dsp:cNvSpPr/>
      </dsp:nvSpPr>
      <dsp:spPr>
        <a:xfrm>
          <a:off x="0" y="0"/>
          <a:ext cx="1603125" cy="1983581"/>
        </a:xfrm>
        <a:prstGeom prst="roundRect">
          <a:avLst>
            <a:gd name="adj" fmla="val 1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rtlCol="0" anchor="ctr" anchorCtr="0">
          <a:noAutofit/>
        </a:bodyPr>
        <a:lstStyle/>
        <a:p>
          <a:pPr marL="0" lvl="0" indent="0" algn="ctr" defTabSz="622300" rtl="0">
            <a:lnSpc>
              <a:spcPct val="90000"/>
            </a:lnSpc>
            <a:spcBef>
              <a:spcPct val="0"/>
            </a:spcBef>
            <a:spcAft>
              <a:spcPct val="35000"/>
            </a:spcAft>
            <a:buNone/>
          </a:pPr>
          <a:r>
            <a:rPr lang="fr-FR" sz="1400" b="1" kern="1200" noProof="0" dirty="0"/>
            <a:t>Communication</a:t>
          </a:r>
        </a:p>
      </dsp:txBody>
      <dsp:txXfrm>
        <a:off x="0" y="793432"/>
        <a:ext cx="1603125" cy="793432"/>
      </dsp:txXfrm>
    </dsp:sp>
    <dsp:sp modelId="{58659876-9F73-4F70-83CB-16E4C9A112FC}">
      <dsp:nvSpPr>
        <dsp:cNvPr id="0" name=""/>
        <dsp:cNvSpPr/>
      </dsp:nvSpPr>
      <dsp:spPr>
        <a:xfrm>
          <a:off x="471296" y="119014"/>
          <a:ext cx="660532" cy="660532"/>
        </a:xfrm>
        <a:prstGeom prst="ellipse">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l="-43000" r="-43000"/>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52859561-4C40-474F-B39B-EAFCBBA049A0}">
      <dsp:nvSpPr>
        <dsp:cNvPr id="0" name=""/>
        <dsp:cNvSpPr/>
      </dsp:nvSpPr>
      <dsp:spPr>
        <a:xfrm>
          <a:off x="1651218" y="0"/>
          <a:ext cx="1603125" cy="1983581"/>
        </a:xfrm>
        <a:prstGeom prst="roundRect">
          <a:avLst>
            <a:gd name="adj" fmla="val 1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rtlCol="0" anchor="ctr" anchorCtr="0">
          <a:noAutofit/>
        </a:bodyPr>
        <a:lstStyle/>
        <a:p>
          <a:pPr marL="0" lvl="0" indent="0" algn="ctr" defTabSz="622300" rtl="0">
            <a:lnSpc>
              <a:spcPct val="90000"/>
            </a:lnSpc>
            <a:spcBef>
              <a:spcPct val="0"/>
            </a:spcBef>
            <a:spcAft>
              <a:spcPct val="35000"/>
            </a:spcAft>
            <a:buNone/>
          </a:pPr>
          <a:r>
            <a:rPr lang="fr-FR" sz="1400" b="1" kern="1200" noProof="0" dirty="0"/>
            <a:t>Vocabulaire</a:t>
          </a:r>
        </a:p>
      </dsp:txBody>
      <dsp:txXfrm>
        <a:off x="1651218" y="793432"/>
        <a:ext cx="1603125" cy="793432"/>
      </dsp:txXfrm>
    </dsp:sp>
    <dsp:sp modelId="{279DFE09-28EE-48A2-B192-FFEC93ADF17D}">
      <dsp:nvSpPr>
        <dsp:cNvPr id="0" name=""/>
        <dsp:cNvSpPr/>
      </dsp:nvSpPr>
      <dsp:spPr>
        <a:xfrm>
          <a:off x="2122515" y="119014"/>
          <a:ext cx="660532" cy="660532"/>
        </a:xfrm>
        <a:prstGeom prst="ellipse">
          <a:avLst/>
        </a:prstGeom>
        <a:blipFill>
          <a:blip xmlns:r="http://schemas.openxmlformats.org/officeDocument/2006/relationships" r:embed="rId3"/>
          <a:srcRect/>
          <a:stretch>
            <a:fillRect t="-4000" b="-4000"/>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1E9EF9-0CB9-46C8-B218-BE1DCDA76ADC}">
      <dsp:nvSpPr>
        <dsp:cNvPr id="0" name=""/>
        <dsp:cNvSpPr/>
      </dsp:nvSpPr>
      <dsp:spPr>
        <a:xfrm>
          <a:off x="3302437" y="0"/>
          <a:ext cx="1603125" cy="1983581"/>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rtlCol="0" anchor="ctr" anchorCtr="0">
          <a:noAutofit/>
        </a:bodyPr>
        <a:lstStyle/>
        <a:p>
          <a:pPr marL="0" lvl="0" indent="0" algn="ctr" defTabSz="622300" rtl="0">
            <a:lnSpc>
              <a:spcPct val="90000"/>
            </a:lnSpc>
            <a:spcBef>
              <a:spcPct val="0"/>
            </a:spcBef>
            <a:spcAft>
              <a:spcPct val="35000"/>
            </a:spcAft>
            <a:buNone/>
          </a:pPr>
          <a:r>
            <a:rPr lang="fr-FR" sz="1400" b="1" kern="1200" noProof="0" dirty="0"/>
            <a:t>Grammaire</a:t>
          </a:r>
        </a:p>
      </dsp:txBody>
      <dsp:txXfrm>
        <a:off x="3302437" y="793432"/>
        <a:ext cx="1603125" cy="793432"/>
      </dsp:txXfrm>
    </dsp:sp>
    <dsp:sp modelId="{112E1D68-647B-46C7-AF2C-FF0A84DB584F}">
      <dsp:nvSpPr>
        <dsp:cNvPr id="0" name=""/>
        <dsp:cNvSpPr/>
      </dsp:nvSpPr>
      <dsp:spPr>
        <a:xfrm>
          <a:off x="3773733" y="119014"/>
          <a:ext cx="660532" cy="660532"/>
        </a:xfrm>
        <a:prstGeom prst="ellipse">
          <a:avLst/>
        </a:prstGeom>
        <a:blipFill>
          <a:blip xmlns:r="http://schemas.openxmlformats.org/officeDocument/2006/relationships" r:embed="rId4"/>
          <a:srcRect/>
          <a:stretch>
            <a:fillRect l="-26000" r="-26000"/>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B9F2A5F0-7CD1-4123-B863-65900D7CC430}">
      <dsp:nvSpPr>
        <dsp:cNvPr id="0" name=""/>
        <dsp:cNvSpPr/>
      </dsp:nvSpPr>
      <dsp:spPr>
        <a:xfrm>
          <a:off x="4949023" y="0"/>
          <a:ext cx="1603125" cy="1983581"/>
        </a:xfrm>
        <a:prstGeom prst="roundRect">
          <a:avLst>
            <a:gd name="adj" fmla="val 1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rtlCol="0" anchor="ctr" anchorCtr="0">
          <a:noAutofit/>
        </a:bodyPr>
        <a:lstStyle/>
        <a:p>
          <a:pPr marL="0" lvl="0" indent="0" algn="ctr" defTabSz="622300" rtl="0">
            <a:lnSpc>
              <a:spcPct val="90000"/>
            </a:lnSpc>
            <a:spcBef>
              <a:spcPct val="0"/>
            </a:spcBef>
            <a:spcAft>
              <a:spcPct val="35000"/>
            </a:spcAft>
            <a:buNone/>
          </a:pPr>
          <a:r>
            <a:rPr lang="fr-FR" sz="1400" b="1" kern="1200" noProof="0" dirty="0"/>
            <a:t>Phonétique</a:t>
          </a:r>
        </a:p>
      </dsp:txBody>
      <dsp:txXfrm>
        <a:off x="4949023" y="793432"/>
        <a:ext cx="1603125" cy="793432"/>
      </dsp:txXfrm>
    </dsp:sp>
    <dsp:sp modelId="{AAA72936-24EE-441D-B947-9946DAB89182}">
      <dsp:nvSpPr>
        <dsp:cNvPr id="0" name=""/>
        <dsp:cNvSpPr/>
      </dsp:nvSpPr>
      <dsp:spPr>
        <a:xfrm>
          <a:off x="5424952" y="119014"/>
          <a:ext cx="660532" cy="660532"/>
        </a:xfrm>
        <a:prstGeom prst="ellipse">
          <a:avLst/>
        </a:prstGeom>
        <a:blipFill>
          <a:blip xmlns:r="http://schemas.openxmlformats.org/officeDocument/2006/relationships" r:embed="rId5"/>
          <a:srcRect/>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B763F694-AEA6-4A82-AF9F-266D99C859B4}">
      <dsp:nvSpPr>
        <dsp:cNvPr id="0" name=""/>
        <dsp:cNvSpPr/>
      </dsp:nvSpPr>
      <dsp:spPr>
        <a:xfrm>
          <a:off x="6604875" y="0"/>
          <a:ext cx="1603125" cy="1983581"/>
        </a:xfrm>
        <a:prstGeom prst="roundRect">
          <a:avLst>
            <a:gd name="adj" fmla="val 10000"/>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rtlCol="0" anchor="t" anchorCtr="1">
          <a:noAutofit/>
        </a:bodyPr>
        <a:lstStyle/>
        <a:p>
          <a:pPr marL="0" lvl="0" indent="0" algn="l" defTabSz="622300" rtl="0">
            <a:lnSpc>
              <a:spcPct val="90000"/>
            </a:lnSpc>
            <a:spcBef>
              <a:spcPct val="0"/>
            </a:spcBef>
            <a:spcAft>
              <a:spcPct val="35000"/>
            </a:spcAft>
            <a:buNone/>
          </a:pPr>
          <a:r>
            <a:rPr lang="fr-FR" sz="1400" b="1" kern="1200" noProof="0" dirty="0"/>
            <a:t>Culture</a:t>
          </a:r>
        </a:p>
        <a:p>
          <a:pPr marL="57150" lvl="1" indent="-57150" algn="l" defTabSz="488950" rtl="0">
            <a:lnSpc>
              <a:spcPct val="90000"/>
            </a:lnSpc>
            <a:spcBef>
              <a:spcPct val="0"/>
            </a:spcBef>
            <a:spcAft>
              <a:spcPct val="15000"/>
            </a:spcAft>
            <a:buChar char="•"/>
          </a:pPr>
          <a:r>
            <a:rPr lang="fr-FR" sz="1100" kern="1200" noProof="0" dirty="0"/>
            <a:t>Les bonnes manières au magasin</a:t>
          </a:r>
        </a:p>
      </dsp:txBody>
      <dsp:txXfrm>
        <a:off x="6604875" y="793432"/>
        <a:ext cx="1603125" cy="793432"/>
      </dsp:txXfrm>
    </dsp:sp>
    <dsp:sp modelId="{6D76E5FF-7D2E-406A-B668-9F0EAFB414C8}">
      <dsp:nvSpPr>
        <dsp:cNvPr id="0" name=""/>
        <dsp:cNvSpPr/>
      </dsp:nvSpPr>
      <dsp:spPr>
        <a:xfrm>
          <a:off x="7076171" y="119014"/>
          <a:ext cx="660532" cy="660532"/>
        </a:xfrm>
        <a:prstGeom prst="ellipse">
          <a:avLst/>
        </a:prstGeom>
        <a:blipFill>
          <a:blip xmlns:r="http://schemas.openxmlformats.org/officeDocument/2006/relationships" r:embed="rId6"/>
          <a:srcRect/>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3EE7165-49A2-4209-A007-09C882F50B45}">
      <dsp:nvSpPr>
        <dsp:cNvPr id="0" name=""/>
        <dsp:cNvSpPr/>
      </dsp:nvSpPr>
      <dsp:spPr>
        <a:xfrm>
          <a:off x="236117" y="1686043"/>
          <a:ext cx="7596366" cy="297537"/>
        </a:xfrm>
        <a:prstGeom prst="leftRightArrow">
          <a:avLst/>
        </a:prstGeom>
        <a:solidFill>
          <a:schemeClr val="accent2">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A281F-4972-4395-B2E9-B4E37481E749}">
      <dsp:nvSpPr>
        <dsp:cNvPr id="0" name=""/>
        <dsp:cNvSpPr/>
      </dsp:nvSpPr>
      <dsp:spPr>
        <a:xfrm>
          <a:off x="0" y="107304"/>
          <a:ext cx="7439003" cy="5561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r-FR" sz="1400" kern="1200" dirty="0"/>
            <a:t>a. Il habite à Marseille.</a:t>
          </a:r>
          <a:endParaRPr lang="en-US" sz="1400" kern="1200" dirty="0"/>
        </a:p>
      </dsp:txBody>
      <dsp:txXfrm>
        <a:off x="27149" y="134453"/>
        <a:ext cx="7384705" cy="501854"/>
      </dsp:txXfrm>
    </dsp:sp>
    <dsp:sp modelId="{4722C04E-BBDB-475B-9AFB-1D9BF02DED86}">
      <dsp:nvSpPr>
        <dsp:cNvPr id="0" name=""/>
        <dsp:cNvSpPr/>
      </dsp:nvSpPr>
      <dsp:spPr>
        <a:xfrm>
          <a:off x="0" y="703777"/>
          <a:ext cx="7439003" cy="5561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r-FR" sz="1400" kern="1200" dirty="0"/>
            <a:t>b. Cyprien aime aller à la plage. Il aime manger des pizzas chez Jeannot. Il aime retrouver ses copains aux terrasses du port : ils discutent, ils écoutent de la musique. Il va à la salle de sport.</a:t>
          </a:r>
          <a:endParaRPr lang="en-US" sz="1400" kern="1200" dirty="0"/>
        </a:p>
      </dsp:txBody>
      <dsp:txXfrm>
        <a:off x="27149" y="730926"/>
        <a:ext cx="7384705" cy="501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34A05-9917-4005-94F8-87DD3F741985}">
      <dsp:nvSpPr>
        <dsp:cNvPr id="0" name=""/>
        <dsp:cNvSpPr/>
      </dsp:nvSpPr>
      <dsp:spPr>
        <a:xfrm>
          <a:off x="0" y="0"/>
          <a:ext cx="1603125" cy="1983581"/>
        </a:xfrm>
        <a:prstGeom prst="roundRect">
          <a:avLst>
            <a:gd name="adj" fmla="val 1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Communication</a:t>
          </a:r>
        </a:p>
        <a:p>
          <a:pPr marL="57150" lvl="1" indent="-57150" algn="l" defTabSz="355600" rtl="0">
            <a:lnSpc>
              <a:spcPct val="90000"/>
            </a:lnSpc>
            <a:spcBef>
              <a:spcPct val="0"/>
            </a:spcBef>
            <a:spcAft>
              <a:spcPct val="15000"/>
            </a:spcAft>
            <a:buChar char="•"/>
          </a:pPr>
          <a:r>
            <a:rPr lang="fr-FR" sz="800" kern="1200" noProof="0" dirty="0"/>
            <a:t> Décrire une ville</a:t>
          </a:r>
        </a:p>
        <a:p>
          <a:pPr marL="57150" lvl="1" indent="-57150" algn="l" defTabSz="355600" rtl="0">
            <a:lnSpc>
              <a:spcPct val="90000"/>
            </a:lnSpc>
            <a:spcBef>
              <a:spcPct val="0"/>
            </a:spcBef>
            <a:spcAft>
              <a:spcPct val="15000"/>
            </a:spcAft>
            <a:buChar char="•"/>
          </a:pPr>
          <a:r>
            <a:rPr lang="fr-FR" sz="800" kern="1200" noProof="0" dirty="0"/>
            <a:t>Présenter les avantages et inconvénients</a:t>
          </a:r>
        </a:p>
      </dsp:txBody>
      <dsp:txXfrm>
        <a:off x="0" y="793432"/>
        <a:ext cx="1603125" cy="793432"/>
      </dsp:txXfrm>
    </dsp:sp>
    <dsp:sp modelId="{58659876-9F73-4F70-83CB-16E4C9A112FC}">
      <dsp:nvSpPr>
        <dsp:cNvPr id="0" name=""/>
        <dsp:cNvSpPr/>
      </dsp:nvSpPr>
      <dsp:spPr>
        <a:xfrm>
          <a:off x="471296" y="119014"/>
          <a:ext cx="660532" cy="660532"/>
        </a:xfrm>
        <a:prstGeom prst="ellipse">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l="-43000" r="-43000"/>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52859561-4C40-474F-B39B-EAFCBBA049A0}">
      <dsp:nvSpPr>
        <dsp:cNvPr id="0" name=""/>
        <dsp:cNvSpPr/>
      </dsp:nvSpPr>
      <dsp:spPr>
        <a:xfrm>
          <a:off x="1651218" y="0"/>
          <a:ext cx="1603125" cy="1983581"/>
        </a:xfrm>
        <a:prstGeom prst="roundRect">
          <a:avLst>
            <a:gd name="adj" fmla="val 1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Vocabulaire</a:t>
          </a:r>
        </a:p>
        <a:p>
          <a:pPr marL="57150" lvl="1" indent="-57150" algn="l" defTabSz="355600" rtl="0">
            <a:lnSpc>
              <a:spcPct val="90000"/>
            </a:lnSpc>
            <a:spcBef>
              <a:spcPct val="0"/>
            </a:spcBef>
            <a:spcAft>
              <a:spcPct val="15000"/>
            </a:spcAft>
            <a:buChar char="•"/>
          </a:pPr>
          <a:r>
            <a:rPr lang="fr-FR" sz="800" kern="1200" noProof="0" dirty="0"/>
            <a:t>Lieux de la ville</a:t>
          </a:r>
        </a:p>
        <a:p>
          <a:pPr marL="57150" lvl="1" indent="-57150" algn="l" defTabSz="355600" rtl="0">
            <a:lnSpc>
              <a:spcPct val="90000"/>
            </a:lnSpc>
            <a:spcBef>
              <a:spcPct val="0"/>
            </a:spcBef>
            <a:spcAft>
              <a:spcPct val="15000"/>
            </a:spcAft>
            <a:buChar char="•"/>
          </a:pPr>
          <a:r>
            <a:rPr lang="fr-FR" sz="800" kern="1200" noProof="0" dirty="0"/>
            <a:t>Avantages et inconvénients d’un lieu</a:t>
          </a:r>
        </a:p>
      </dsp:txBody>
      <dsp:txXfrm>
        <a:off x="1651218" y="793432"/>
        <a:ext cx="1603125" cy="793432"/>
      </dsp:txXfrm>
    </dsp:sp>
    <dsp:sp modelId="{279DFE09-28EE-48A2-B192-FFEC93ADF17D}">
      <dsp:nvSpPr>
        <dsp:cNvPr id="0" name=""/>
        <dsp:cNvSpPr/>
      </dsp:nvSpPr>
      <dsp:spPr>
        <a:xfrm>
          <a:off x="2122515" y="119014"/>
          <a:ext cx="660532" cy="660532"/>
        </a:xfrm>
        <a:prstGeom prst="ellipse">
          <a:avLst/>
        </a:prstGeom>
        <a:blipFill>
          <a:blip xmlns:r="http://schemas.openxmlformats.org/officeDocument/2006/relationships" r:embed="rId3"/>
          <a:srcRect/>
          <a:stretch>
            <a:fillRect t="-4000" b="-4000"/>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1E9EF9-0CB9-46C8-B218-BE1DCDA76ADC}">
      <dsp:nvSpPr>
        <dsp:cNvPr id="0" name=""/>
        <dsp:cNvSpPr/>
      </dsp:nvSpPr>
      <dsp:spPr>
        <a:xfrm>
          <a:off x="3302437" y="0"/>
          <a:ext cx="1603125" cy="1983581"/>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Grammaire</a:t>
          </a:r>
        </a:p>
        <a:p>
          <a:pPr marL="57150" lvl="1" indent="-57150" algn="l" defTabSz="355600">
            <a:lnSpc>
              <a:spcPct val="90000"/>
            </a:lnSpc>
            <a:spcBef>
              <a:spcPct val="0"/>
            </a:spcBef>
            <a:spcAft>
              <a:spcPct val="15000"/>
            </a:spcAft>
            <a:buChar char="•"/>
          </a:pPr>
          <a:r>
            <a:rPr lang="fr-FR" sz="800" kern="1200" noProof="0" dirty="0"/>
            <a:t>Articles définis, indéfinis, définis, contractés</a:t>
          </a:r>
        </a:p>
        <a:p>
          <a:pPr marL="57150" lvl="1" indent="-57150" algn="l" defTabSz="355600">
            <a:lnSpc>
              <a:spcPct val="90000"/>
            </a:lnSpc>
            <a:spcBef>
              <a:spcPct val="0"/>
            </a:spcBef>
            <a:spcAft>
              <a:spcPct val="15000"/>
            </a:spcAft>
            <a:buChar char="•"/>
          </a:pPr>
          <a:r>
            <a:rPr lang="fr-FR" sz="800" kern="1200" noProof="0" dirty="0"/>
            <a:t>Exprimer les goûts et préférences</a:t>
          </a:r>
        </a:p>
      </dsp:txBody>
      <dsp:txXfrm>
        <a:off x="3302437" y="793432"/>
        <a:ext cx="1603125" cy="793432"/>
      </dsp:txXfrm>
    </dsp:sp>
    <dsp:sp modelId="{112E1D68-647B-46C7-AF2C-FF0A84DB584F}">
      <dsp:nvSpPr>
        <dsp:cNvPr id="0" name=""/>
        <dsp:cNvSpPr/>
      </dsp:nvSpPr>
      <dsp:spPr>
        <a:xfrm>
          <a:off x="3773733" y="119014"/>
          <a:ext cx="660532" cy="660532"/>
        </a:xfrm>
        <a:prstGeom prst="ellipse">
          <a:avLst/>
        </a:prstGeom>
        <a:blipFill>
          <a:blip xmlns:r="http://schemas.openxmlformats.org/officeDocument/2006/relationships" r:embed="rId4"/>
          <a:srcRect/>
          <a:stretch>
            <a:fillRect l="-26000" r="-26000"/>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B9F2A5F0-7CD1-4123-B863-65900D7CC430}">
      <dsp:nvSpPr>
        <dsp:cNvPr id="0" name=""/>
        <dsp:cNvSpPr/>
      </dsp:nvSpPr>
      <dsp:spPr>
        <a:xfrm>
          <a:off x="4949023" y="0"/>
          <a:ext cx="1603125" cy="1983581"/>
        </a:xfrm>
        <a:prstGeom prst="roundRect">
          <a:avLst>
            <a:gd name="adj" fmla="val 1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Phonétique</a:t>
          </a:r>
        </a:p>
        <a:p>
          <a:pPr marL="57150" lvl="1" indent="-57150" algn="l" defTabSz="444500" rtl="0">
            <a:lnSpc>
              <a:spcPct val="90000"/>
            </a:lnSpc>
            <a:spcBef>
              <a:spcPct val="0"/>
            </a:spcBef>
            <a:spcAft>
              <a:spcPct val="15000"/>
            </a:spcAft>
            <a:buChar char="•"/>
          </a:pPr>
          <a:r>
            <a:rPr lang="fr-FR" sz="1000" b="1" kern="1200" noProof="0" dirty="0"/>
            <a:t>(vide)</a:t>
          </a:r>
        </a:p>
      </dsp:txBody>
      <dsp:txXfrm>
        <a:off x="4949023" y="793432"/>
        <a:ext cx="1603125" cy="793432"/>
      </dsp:txXfrm>
    </dsp:sp>
    <dsp:sp modelId="{AAA72936-24EE-441D-B947-9946DAB89182}">
      <dsp:nvSpPr>
        <dsp:cNvPr id="0" name=""/>
        <dsp:cNvSpPr/>
      </dsp:nvSpPr>
      <dsp:spPr>
        <a:xfrm>
          <a:off x="5424952" y="119014"/>
          <a:ext cx="660532" cy="660532"/>
        </a:xfrm>
        <a:prstGeom prst="ellipse">
          <a:avLst/>
        </a:prstGeom>
        <a:blipFill>
          <a:blip xmlns:r="http://schemas.openxmlformats.org/officeDocument/2006/relationships" r:embed="rId5"/>
          <a:srcRect/>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B763F694-AEA6-4A82-AF9F-266D99C859B4}">
      <dsp:nvSpPr>
        <dsp:cNvPr id="0" name=""/>
        <dsp:cNvSpPr/>
      </dsp:nvSpPr>
      <dsp:spPr>
        <a:xfrm>
          <a:off x="6604875" y="0"/>
          <a:ext cx="1603125" cy="1983581"/>
        </a:xfrm>
        <a:prstGeom prst="roundRect">
          <a:avLst>
            <a:gd name="adj" fmla="val 10000"/>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Culture</a:t>
          </a:r>
        </a:p>
        <a:p>
          <a:pPr marL="57150" lvl="1" indent="-57150" algn="l" defTabSz="355600" rtl="0">
            <a:lnSpc>
              <a:spcPct val="90000"/>
            </a:lnSpc>
            <a:spcBef>
              <a:spcPct val="0"/>
            </a:spcBef>
            <a:spcAft>
              <a:spcPct val="15000"/>
            </a:spcAft>
            <a:buChar char="•"/>
          </a:pPr>
          <a:r>
            <a:rPr lang="fr-FR" sz="800" kern="1200" noProof="0" dirty="0"/>
            <a:t>Marseille</a:t>
          </a:r>
        </a:p>
      </dsp:txBody>
      <dsp:txXfrm>
        <a:off x="6604875" y="793432"/>
        <a:ext cx="1603125" cy="793432"/>
      </dsp:txXfrm>
    </dsp:sp>
    <dsp:sp modelId="{6D76E5FF-7D2E-406A-B668-9F0EAFB414C8}">
      <dsp:nvSpPr>
        <dsp:cNvPr id="0" name=""/>
        <dsp:cNvSpPr/>
      </dsp:nvSpPr>
      <dsp:spPr>
        <a:xfrm>
          <a:off x="7076171" y="119014"/>
          <a:ext cx="660532" cy="660532"/>
        </a:xfrm>
        <a:prstGeom prst="ellipse">
          <a:avLst/>
        </a:prstGeom>
        <a:blipFill>
          <a:blip xmlns:r="http://schemas.openxmlformats.org/officeDocument/2006/relationships" r:embed="rId6"/>
          <a:srcRect/>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3EE7165-49A2-4209-A007-09C882F50B45}">
      <dsp:nvSpPr>
        <dsp:cNvPr id="0" name=""/>
        <dsp:cNvSpPr/>
      </dsp:nvSpPr>
      <dsp:spPr>
        <a:xfrm>
          <a:off x="253032" y="1618436"/>
          <a:ext cx="7596366" cy="171601"/>
        </a:xfrm>
        <a:prstGeom prst="leftRightArrow">
          <a:avLst/>
        </a:prstGeom>
        <a:solidFill>
          <a:schemeClr val="accent2">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FDBF5-BB63-4F9F-9A6B-ECAB5E27AD03}">
      <dsp:nvSpPr>
        <dsp:cNvPr id="0" name=""/>
        <dsp:cNvSpPr/>
      </dsp:nvSpPr>
      <dsp:spPr>
        <a:xfrm rot="16200000">
          <a:off x="-1097483" y="1103212"/>
          <a:ext cx="3263504" cy="1057079"/>
        </a:xfrm>
        <a:prstGeom prst="flowChartManualOperati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8633" bIns="0" numCol="1" spcCol="1270" rtlCol="0" anchor="t" anchorCtr="0">
          <a:noAutofit/>
        </a:bodyPr>
        <a:lstStyle/>
        <a:p>
          <a:pPr marL="0" lvl="0" indent="0" algn="l" defTabSz="488950" rtl="0">
            <a:lnSpc>
              <a:spcPct val="90000"/>
            </a:lnSpc>
            <a:spcBef>
              <a:spcPct val="0"/>
            </a:spcBef>
            <a:spcAft>
              <a:spcPct val="35000"/>
            </a:spcAft>
            <a:buNone/>
          </a:pPr>
          <a:r>
            <a:rPr lang="fr-FR" sz="1100" b="1" kern="1200" noProof="0" dirty="0"/>
            <a:t>I</a:t>
          </a:r>
          <a:r>
            <a:rPr lang="fr-FR" sz="1100" kern="1200" noProof="0" dirty="0"/>
            <a:t>. </a:t>
          </a:r>
          <a:r>
            <a:rPr lang="fr-FR" sz="1100" b="1" kern="1200" noProof="0" dirty="0"/>
            <a:t>Starter</a:t>
          </a:r>
        </a:p>
        <a:p>
          <a:pPr marL="57150" lvl="1" indent="-57150" algn="l" defTabSz="400050" rtl="0">
            <a:lnSpc>
              <a:spcPct val="90000"/>
            </a:lnSpc>
            <a:spcBef>
              <a:spcPct val="0"/>
            </a:spcBef>
            <a:spcAft>
              <a:spcPct val="15000"/>
            </a:spcAft>
            <a:buChar char="•"/>
          </a:pPr>
          <a:r>
            <a:rPr lang="fr-FR" sz="900" kern="1200" noProof="0" dirty="0"/>
            <a:t>Point culturel : Marseille</a:t>
          </a:r>
        </a:p>
      </dsp:txBody>
      <dsp:txXfrm rot="5400000">
        <a:off x="5729" y="652701"/>
        <a:ext cx="1057079" cy="1958102"/>
      </dsp:txXfrm>
    </dsp:sp>
    <dsp:sp modelId="{E08552F6-7356-4361-9E0B-D85FE278A8C4}">
      <dsp:nvSpPr>
        <dsp:cNvPr id="0" name=""/>
        <dsp:cNvSpPr/>
      </dsp:nvSpPr>
      <dsp:spPr>
        <a:xfrm rot="16200000">
          <a:off x="38876" y="1103212"/>
          <a:ext cx="3263504" cy="1057079"/>
        </a:xfrm>
        <a:prstGeom prst="flowChartManualOperation">
          <a:avLst/>
        </a:prstGeom>
        <a:solidFill>
          <a:schemeClr val="accent5">
            <a:hueOff val="-1655646"/>
            <a:satOff val="6635"/>
            <a:lumOff val="143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8633" bIns="0" numCol="1" spcCol="1270" rtlCol="0" anchor="t" anchorCtr="0">
          <a:noAutofit/>
        </a:bodyPr>
        <a:lstStyle/>
        <a:p>
          <a:pPr marL="0" lvl="0" indent="0" algn="l" defTabSz="488950" rtl="0">
            <a:lnSpc>
              <a:spcPct val="90000"/>
            </a:lnSpc>
            <a:spcBef>
              <a:spcPct val="0"/>
            </a:spcBef>
            <a:spcAft>
              <a:spcPct val="35000"/>
            </a:spcAft>
            <a:buNone/>
          </a:pPr>
          <a:r>
            <a:rPr lang="fr-FR" sz="1100" b="1" kern="1200" noProof="0" dirty="0"/>
            <a:t>II. Compréhension globale</a:t>
          </a:r>
        </a:p>
        <a:p>
          <a:pPr marL="57150" lvl="1" indent="-57150" algn="l" defTabSz="400050" rtl="0">
            <a:lnSpc>
              <a:spcPct val="90000"/>
            </a:lnSpc>
            <a:spcBef>
              <a:spcPct val="0"/>
            </a:spcBef>
            <a:spcAft>
              <a:spcPct val="15000"/>
            </a:spcAft>
            <a:buChar char="•"/>
          </a:pPr>
          <a:r>
            <a:rPr lang="fr-FR" sz="900" kern="1200" noProof="0" dirty="0"/>
            <a:t>Description de la situation de communication : décrire un lieu</a:t>
          </a:r>
        </a:p>
      </dsp:txBody>
      <dsp:txXfrm rot="5400000">
        <a:off x="1142088" y="652701"/>
        <a:ext cx="1057079" cy="1958102"/>
      </dsp:txXfrm>
    </dsp:sp>
    <dsp:sp modelId="{639D9A0C-6D6D-4F39-BFB8-F1635CA9A694}">
      <dsp:nvSpPr>
        <dsp:cNvPr id="0" name=""/>
        <dsp:cNvSpPr/>
      </dsp:nvSpPr>
      <dsp:spPr>
        <a:xfrm rot="16200000">
          <a:off x="1175237" y="1103212"/>
          <a:ext cx="3263504" cy="1057079"/>
        </a:xfrm>
        <a:prstGeom prst="flowChartManualOperation">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8633" bIns="0" numCol="1" spcCol="1270" rtlCol="0" anchor="t" anchorCtr="0">
          <a:noAutofit/>
        </a:bodyPr>
        <a:lstStyle/>
        <a:p>
          <a:pPr marL="0" lvl="0" indent="0" algn="l" defTabSz="488950" rtl="0">
            <a:lnSpc>
              <a:spcPct val="90000"/>
            </a:lnSpc>
            <a:spcBef>
              <a:spcPct val="0"/>
            </a:spcBef>
            <a:spcAft>
              <a:spcPct val="35000"/>
            </a:spcAft>
            <a:buNone/>
          </a:pPr>
          <a:r>
            <a:rPr lang="fr-FR" sz="1100" b="1" kern="1200" noProof="0" dirty="0"/>
            <a:t>III. Compréhension détaillée</a:t>
          </a:r>
        </a:p>
        <a:p>
          <a:pPr marL="57150" lvl="1" indent="-57150" algn="l" defTabSz="400050" rtl="0">
            <a:lnSpc>
              <a:spcPct val="90000"/>
            </a:lnSpc>
            <a:spcBef>
              <a:spcPct val="0"/>
            </a:spcBef>
            <a:spcAft>
              <a:spcPct val="15000"/>
            </a:spcAft>
            <a:buChar char="•"/>
          </a:pPr>
          <a:r>
            <a:rPr lang="fr-FR" sz="900" kern="1200" noProof="0" dirty="0"/>
            <a:t>Recherche des phrases clés </a:t>
          </a:r>
        </a:p>
      </dsp:txBody>
      <dsp:txXfrm rot="5400000">
        <a:off x="2278449" y="652701"/>
        <a:ext cx="1057079" cy="1958102"/>
      </dsp:txXfrm>
    </dsp:sp>
    <dsp:sp modelId="{43594B13-EF33-42F1-ACEC-604776043E28}">
      <dsp:nvSpPr>
        <dsp:cNvPr id="0" name=""/>
        <dsp:cNvSpPr/>
      </dsp:nvSpPr>
      <dsp:spPr>
        <a:xfrm rot="16200000">
          <a:off x="2311597" y="1103212"/>
          <a:ext cx="3263504" cy="1057079"/>
        </a:xfrm>
        <a:prstGeom prst="flowChartManualOperation">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8633" bIns="0" numCol="1" spcCol="1270" rtlCol="0" anchor="t" anchorCtr="0">
          <a:noAutofit/>
        </a:bodyPr>
        <a:lstStyle/>
        <a:p>
          <a:pPr marL="0" lvl="0" indent="0" algn="l" defTabSz="488950" rtl="0">
            <a:lnSpc>
              <a:spcPct val="90000"/>
            </a:lnSpc>
            <a:spcBef>
              <a:spcPct val="0"/>
            </a:spcBef>
            <a:spcAft>
              <a:spcPct val="35000"/>
            </a:spcAft>
            <a:buNone/>
          </a:pPr>
          <a:r>
            <a:rPr lang="fr-FR" sz="1100" b="1" kern="1200" noProof="0" dirty="0"/>
            <a:t>IV. Vocabulaire</a:t>
          </a:r>
        </a:p>
        <a:p>
          <a:pPr marL="57150" lvl="1" indent="-57150" algn="l" defTabSz="400050" rtl="0">
            <a:lnSpc>
              <a:spcPct val="90000"/>
            </a:lnSpc>
            <a:spcBef>
              <a:spcPct val="0"/>
            </a:spcBef>
            <a:spcAft>
              <a:spcPct val="15000"/>
            </a:spcAft>
            <a:buChar char="•"/>
          </a:pPr>
          <a:r>
            <a:rPr lang="fr-FR" sz="900" kern="1200" noProof="0" dirty="0"/>
            <a:t>Lieux de la ville</a:t>
          </a:r>
        </a:p>
        <a:p>
          <a:pPr marL="57150" lvl="1" indent="-57150" algn="l" defTabSz="400050" rtl="0">
            <a:lnSpc>
              <a:spcPct val="90000"/>
            </a:lnSpc>
            <a:spcBef>
              <a:spcPct val="0"/>
            </a:spcBef>
            <a:spcAft>
              <a:spcPct val="15000"/>
            </a:spcAft>
            <a:buChar char="•"/>
          </a:pPr>
          <a:r>
            <a:rPr lang="fr-FR" sz="900" kern="1200" noProof="0" dirty="0"/>
            <a:t>Avantages et inconvénients d’un lieu</a:t>
          </a:r>
        </a:p>
      </dsp:txBody>
      <dsp:txXfrm rot="5400000">
        <a:off x="3414809" y="652701"/>
        <a:ext cx="1057079" cy="1958102"/>
      </dsp:txXfrm>
    </dsp:sp>
    <dsp:sp modelId="{25F90256-4207-4242-A0D0-00FA0B57F2D5}">
      <dsp:nvSpPr>
        <dsp:cNvPr id="0" name=""/>
        <dsp:cNvSpPr/>
      </dsp:nvSpPr>
      <dsp:spPr>
        <a:xfrm rot="16200000">
          <a:off x="3447958" y="1103212"/>
          <a:ext cx="3263504" cy="1057079"/>
        </a:xfrm>
        <a:prstGeom prst="flowChartManualOperation">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8633" bIns="0" numCol="1" spcCol="1270" rtlCol="0" anchor="t" anchorCtr="0">
          <a:noAutofit/>
        </a:bodyPr>
        <a:lstStyle/>
        <a:p>
          <a:pPr marL="0" lvl="0" indent="0" algn="l" defTabSz="488950" rtl="0">
            <a:lnSpc>
              <a:spcPct val="90000"/>
            </a:lnSpc>
            <a:spcBef>
              <a:spcPct val="0"/>
            </a:spcBef>
            <a:spcAft>
              <a:spcPct val="35000"/>
            </a:spcAft>
            <a:buNone/>
          </a:pPr>
          <a:r>
            <a:rPr lang="fr-FR" sz="1100" b="1" kern="1200" noProof="0" dirty="0"/>
            <a:t>V. Grammaire</a:t>
          </a:r>
        </a:p>
        <a:p>
          <a:pPr marL="57150" lvl="1" indent="-57150" algn="l" defTabSz="400050" rtl="0">
            <a:lnSpc>
              <a:spcPct val="90000"/>
            </a:lnSpc>
            <a:spcBef>
              <a:spcPct val="0"/>
            </a:spcBef>
            <a:spcAft>
              <a:spcPct val="15000"/>
            </a:spcAft>
            <a:buChar char="•"/>
          </a:pPr>
          <a:r>
            <a:rPr lang="fr-FR" sz="900" kern="1200" noProof="0" dirty="0"/>
            <a:t>Articles définis, indéfinis et contractés</a:t>
          </a:r>
        </a:p>
        <a:p>
          <a:pPr marL="57150" lvl="1" indent="-57150" algn="l" defTabSz="400050" rtl="0">
            <a:lnSpc>
              <a:spcPct val="90000"/>
            </a:lnSpc>
            <a:spcBef>
              <a:spcPct val="0"/>
            </a:spcBef>
            <a:spcAft>
              <a:spcPct val="15000"/>
            </a:spcAft>
            <a:buChar char="•"/>
          </a:pPr>
          <a:r>
            <a:rPr lang="fr-FR" sz="900" kern="1200" noProof="0" dirty="0"/>
            <a:t>Exprimer les goûts et préférences</a:t>
          </a:r>
        </a:p>
      </dsp:txBody>
      <dsp:txXfrm rot="5400000">
        <a:off x="4551170" y="652701"/>
        <a:ext cx="1057079" cy="1958102"/>
      </dsp:txXfrm>
    </dsp:sp>
    <dsp:sp modelId="{7ECA4417-80FB-4B33-842C-6C07C67B6047}">
      <dsp:nvSpPr>
        <dsp:cNvPr id="0" name=""/>
        <dsp:cNvSpPr/>
      </dsp:nvSpPr>
      <dsp:spPr>
        <a:xfrm rot="16200000">
          <a:off x="4584319" y="1103212"/>
          <a:ext cx="3263504" cy="1057079"/>
        </a:xfrm>
        <a:prstGeom prst="flowChartManualOperation">
          <a:avLst/>
        </a:prstGeom>
        <a:solidFill>
          <a:schemeClr val="accent5">
            <a:hueOff val="-8278230"/>
            <a:satOff val="33176"/>
            <a:lumOff val="71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8633" bIns="0" numCol="1" spcCol="1270" rtlCol="0" anchor="t" anchorCtr="0">
          <a:noAutofit/>
        </a:bodyPr>
        <a:lstStyle/>
        <a:p>
          <a:pPr marL="0" lvl="0" indent="0" algn="l" defTabSz="488950" rtl="0">
            <a:lnSpc>
              <a:spcPct val="90000"/>
            </a:lnSpc>
            <a:spcBef>
              <a:spcPct val="0"/>
            </a:spcBef>
            <a:spcAft>
              <a:spcPct val="35000"/>
            </a:spcAft>
            <a:buNone/>
          </a:pPr>
          <a:r>
            <a:rPr lang="fr-FR" sz="1100" b="1" kern="1200" noProof="0" dirty="0"/>
            <a:t>VI. Phonétique</a:t>
          </a:r>
        </a:p>
        <a:p>
          <a:pPr marL="57150" lvl="1" indent="-57150" algn="l" defTabSz="400050" rtl="0">
            <a:lnSpc>
              <a:spcPct val="90000"/>
            </a:lnSpc>
            <a:spcBef>
              <a:spcPct val="0"/>
            </a:spcBef>
            <a:spcAft>
              <a:spcPct val="15000"/>
            </a:spcAft>
            <a:buChar char="•"/>
          </a:pPr>
          <a:r>
            <a:rPr lang="fr-FR" sz="900" kern="1200" noProof="0" dirty="0"/>
            <a:t>(vide)</a:t>
          </a:r>
        </a:p>
      </dsp:txBody>
      <dsp:txXfrm rot="5400000">
        <a:off x="5687531" y="652701"/>
        <a:ext cx="1057079" cy="1958102"/>
      </dsp:txXfrm>
    </dsp:sp>
    <dsp:sp modelId="{BFF18186-A112-49E5-8F00-83D9BA00F700}">
      <dsp:nvSpPr>
        <dsp:cNvPr id="0" name=""/>
        <dsp:cNvSpPr/>
      </dsp:nvSpPr>
      <dsp:spPr>
        <a:xfrm rot="16200000">
          <a:off x="5720679" y="1103212"/>
          <a:ext cx="3263504" cy="1057079"/>
        </a:xfrm>
        <a:prstGeom prst="flowChartManualOperation">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8633" bIns="0" numCol="1" spcCol="1270" rtlCol="0" anchor="t" anchorCtr="0">
          <a:noAutofit/>
        </a:bodyPr>
        <a:lstStyle/>
        <a:p>
          <a:pPr marL="0" lvl="0" indent="0" algn="l" defTabSz="488950" rtl="0">
            <a:lnSpc>
              <a:spcPct val="90000"/>
            </a:lnSpc>
            <a:spcBef>
              <a:spcPct val="0"/>
            </a:spcBef>
            <a:spcAft>
              <a:spcPct val="35000"/>
            </a:spcAft>
            <a:buNone/>
          </a:pPr>
          <a:r>
            <a:rPr lang="fr-FR" sz="1100" b="1" kern="1200" noProof="0" dirty="0"/>
            <a:t>VII. Production</a:t>
          </a:r>
        </a:p>
        <a:p>
          <a:pPr marL="57150" lvl="1" indent="-57150" algn="l" defTabSz="400050" rtl="0">
            <a:lnSpc>
              <a:spcPct val="90000"/>
            </a:lnSpc>
            <a:spcBef>
              <a:spcPct val="0"/>
            </a:spcBef>
            <a:spcAft>
              <a:spcPct val="15000"/>
            </a:spcAft>
            <a:buChar char="•"/>
          </a:pPr>
          <a:r>
            <a:rPr lang="fr-FR" sz="900" kern="1200" noProof="0" dirty="0"/>
            <a:t>Présenter mes lieux favoris  dans la ville</a:t>
          </a:r>
        </a:p>
      </dsp:txBody>
      <dsp:txXfrm rot="5400000">
        <a:off x="6823891" y="652701"/>
        <a:ext cx="1057079" cy="1958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4" y="0"/>
          <a:ext cx="1384101" cy="273844"/>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4" y="0"/>
        <a:ext cx="1315640" cy="273844"/>
      </dsp:txXfrm>
    </dsp:sp>
    <dsp:sp modelId="{1B0034AB-7894-4042-9291-74C6831A5E4E}">
      <dsp:nvSpPr>
        <dsp:cNvPr id="0" name=""/>
        <dsp:cNvSpPr/>
      </dsp:nvSpPr>
      <dsp:spPr>
        <a:xfrm>
          <a:off x="1111746"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668" y="0"/>
        <a:ext cx="1110257" cy="273844"/>
      </dsp:txXfrm>
    </dsp:sp>
    <dsp:sp modelId="{2F548C05-5D23-47B9-9153-0D08392EF497}">
      <dsp:nvSpPr>
        <dsp:cNvPr id="0" name=""/>
        <dsp:cNvSpPr/>
      </dsp:nvSpPr>
      <dsp:spPr>
        <a:xfrm>
          <a:off x="2219027"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949" y="0"/>
        <a:ext cx="1110257" cy="273844"/>
      </dsp:txXfrm>
    </dsp:sp>
    <dsp:sp modelId="{0BF32CFA-15F8-41C4-A152-C55FC3476C2D}">
      <dsp:nvSpPr>
        <dsp:cNvPr id="0" name=""/>
        <dsp:cNvSpPr/>
      </dsp:nvSpPr>
      <dsp:spPr>
        <a:xfrm>
          <a:off x="3326308"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3230" y="0"/>
        <a:ext cx="1110257" cy="273844"/>
      </dsp:txXfrm>
    </dsp:sp>
    <dsp:sp modelId="{56B9543B-0CB2-4BC7-931C-14EE9E24960A}">
      <dsp:nvSpPr>
        <dsp:cNvPr id="0" name=""/>
        <dsp:cNvSpPr/>
      </dsp:nvSpPr>
      <dsp:spPr>
        <a:xfrm>
          <a:off x="4433590"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70512" y="0"/>
        <a:ext cx="1110257" cy="273844"/>
      </dsp:txXfrm>
    </dsp:sp>
    <dsp:sp modelId="{92430BDE-7174-4B03-866C-936903DF07F9}">
      <dsp:nvSpPr>
        <dsp:cNvPr id="0" name=""/>
        <dsp:cNvSpPr/>
      </dsp:nvSpPr>
      <dsp:spPr>
        <a:xfrm>
          <a:off x="5540871"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7793" y="0"/>
        <a:ext cx="1110257" cy="273844"/>
      </dsp:txXfrm>
    </dsp:sp>
    <dsp:sp modelId="{2CB68F4E-D058-4ECE-8D28-436B2D71DCC9}">
      <dsp:nvSpPr>
        <dsp:cNvPr id="0" name=""/>
        <dsp:cNvSpPr/>
      </dsp:nvSpPr>
      <dsp:spPr>
        <a:xfrm>
          <a:off x="6648153" y="0"/>
          <a:ext cx="1384101"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5075" y="0"/>
        <a:ext cx="1110257" cy="273844"/>
      </dsp:txXfrm>
    </dsp:sp>
    <dsp:sp modelId="{0C87E591-2435-4DBD-9E68-B72400FDDC35}">
      <dsp:nvSpPr>
        <dsp:cNvPr id="0" name=""/>
        <dsp:cNvSpPr/>
      </dsp:nvSpPr>
      <dsp:spPr>
        <a:xfrm>
          <a:off x="7755434"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2356" y="0"/>
        <a:ext cx="1110257" cy="273844"/>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34A05-9917-4005-94F8-87DD3F741985}">
      <dsp:nvSpPr>
        <dsp:cNvPr id="0" name=""/>
        <dsp:cNvSpPr/>
      </dsp:nvSpPr>
      <dsp:spPr>
        <a:xfrm>
          <a:off x="0" y="0"/>
          <a:ext cx="1603125" cy="1983581"/>
        </a:xfrm>
        <a:prstGeom prst="roundRect">
          <a:avLst>
            <a:gd name="adj" fmla="val 1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Communication</a:t>
          </a:r>
        </a:p>
        <a:p>
          <a:pPr marL="57150" lvl="1" indent="-57150" algn="l" defTabSz="355600" rtl="0">
            <a:lnSpc>
              <a:spcPct val="90000"/>
            </a:lnSpc>
            <a:spcBef>
              <a:spcPct val="0"/>
            </a:spcBef>
            <a:spcAft>
              <a:spcPct val="15000"/>
            </a:spcAft>
            <a:buChar char="•"/>
          </a:pPr>
          <a:r>
            <a:rPr lang="fr-FR" sz="800" kern="1200" noProof="0" dirty="0"/>
            <a:t> Décrire un évènement</a:t>
          </a:r>
        </a:p>
        <a:p>
          <a:pPr marL="57150" lvl="1" indent="-57150" algn="l" defTabSz="355600" rtl="0">
            <a:lnSpc>
              <a:spcPct val="90000"/>
            </a:lnSpc>
            <a:spcBef>
              <a:spcPct val="0"/>
            </a:spcBef>
            <a:spcAft>
              <a:spcPct val="15000"/>
            </a:spcAft>
            <a:buChar char="•"/>
          </a:pPr>
          <a:r>
            <a:rPr lang="fr-FR" sz="800" kern="1200" noProof="0" dirty="0"/>
            <a:t> Donner une explication</a:t>
          </a:r>
        </a:p>
      </dsp:txBody>
      <dsp:txXfrm>
        <a:off x="0" y="793432"/>
        <a:ext cx="1603125" cy="793432"/>
      </dsp:txXfrm>
    </dsp:sp>
    <dsp:sp modelId="{58659876-9F73-4F70-83CB-16E4C9A112FC}">
      <dsp:nvSpPr>
        <dsp:cNvPr id="0" name=""/>
        <dsp:cNvSpPr/>
      </dsp:nvSpPr>
      <dsp:spPr>
        <a:xfrm>
          <a:off x="471296" y="119014"/>
          <a:ext cx="660532" cy="660532"/>
        </a:xfrm>
        <a:prstGeom prst="ellipse">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l="-43000" r="-43000"/>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52859561-4C40-474F-B39B-EAFCBBA049A0}">
      <dsp:nvSpPr>
        <dsp:cNvPr id="0" name=""/>
        <dsp:cNvSpPr/>
      </dsp:nvSpPr>
      <dsp:spPr>
        <a:xfrm>
          <a:off x="1651218" y="0"/>
          <a:ext cx="1603125" cy="1983581"/>
        </a:xfrm>
        <a:prstGeom prst="roundRect">
          <a:avLst>
            <a:gd name="adj" fmla="val 1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Vocabulaire</a:t>
          </a:r>
        </a:p>
        <a:p>
          <a:pPr marL="57150" lvl="1" indent="-57150" algn="l" defTabSz="355600" rtl="0">
            <a:lnSpc>
              <a:spcPct val="90000"/>
            </a:lnSpc>
            <a:spcBef>
              <a:spcPct val="0"/>
            </a:spcBef>
            <a:spcAft>
              <a:spcPct val="15000"/>
            </a:spcAft>
            <a:buChar char="•"/>
          </a:pPr>
          <a:r>
            <a:rPr lang="fr-FR" sz="800" kern="1200" noProof="0" dirty="0"/>
            <a:t> Activités festives</a:t>
          </a:r>
        </a:p>
      </dsp:txBody>
      <dsp:txXfrm>
        <a:off x="1651218" y="793432"/>
        <a:ext cx="1603125" cy="793432"/>
      </dsp:txXfrm>
    </dsp:sp>
    <dsp:sp modelId="{279DFE09-28EE-48A2-B192-FFEC93ADF17D}">
      <dsp:nvSpPr>
        <dsp:cNvPr id="0" name=""/>
        <dsp:cNvSpPr/>
      </dsp:nvSpPr>
      <dsp:spPr>
        <a:xfrm>
          <a:off x="2122515" y="119014"/>
          <a:ext cx="660532" cy="660532"/>
        </a:xfrm>
        <a:prstGeom prst="ellipse">
          <a:avLst/>
        </a:prstGeom>
        <a:blipFill>
          <a:blip xmlns:r="http://schemas.openxmlformats.org/officeDocument/2006/relationships" r:embed="rId3"/>
          <a:srcRect/>
          <a:stretch>
            <a:fillRect t="-4000" b="-4000"/>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1E9EF9-0CB9-46C8-B218-BE1DCDA76ADC}">
      <dsp:nvSpPr>
        <dsp:cNvPr id="0" name=""/>
        <dsp:cNvSpPr/>
      </dsp:nvSpPr>
      <dsp:spPr>
        <a:xfrm>
          <a:off x="3296153" y="0"/>
          <a:ext cx="1603125" cy="1983581"/>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Grammaire</a:t>
          </a:r>
        </a:p>
        <a:p>
          <a:pPr marL="57150" lvl="1" indent="-57150" algn="l" defTabSz="355600">
            <a:lnSpc>
              <a:spcPct val="90000"/>
            </a:lnSpc>
            <a:spcBef>
              <a:spcPct val="0"/>
            </a:spcBef>
            <a:spcAft>
              <a:spcPct val="15000"/>
            </a:spcAft>
            <a:buChar char="•"/>
          </a:pPr>
          <a:r>
            <a:rPr lang="fr-FR" sz="800" kern="1200" noProof="0" dirty="0"/>
            <a:t>Le passé récent</a:t>
          </a:r>
        </a:p>
      </dsp:txBody>
      <dsp:txXfrm>
        <a:off x="3296153" y="793432"/>
        <a:ext cx="1603125" cy="793432"/>
      </dsp:txXfrm>
    </dsp:sp>
    <dsp:sp modelId="{112E1D68-647B-46C7-AF2C-FF0A84DB584F}">
      <dsp:nvSpPr>
        <dsp:cNvPr id="0" name=""/>
        <dsp:cNvSpPr/>
      </dsp:nvSpPr>
      <dsp:spPr>
        <a:xfrm>
          <a:off x="3773733" y="119014"/>
          <a:ext cx="660532" cy="660532"/>
        </a:xfrm>
        <a:prstGeom prst="ellipse">
          <a:avLst/>
        </a:prstGeom>
        <a:blipFill>
          <a:blip xmlns:r="http://schemas.openxmlformats.org/officeDocument/2006/relationships" r:embed="rId4"/>
          <a:srcRect/>
          <a:stretch>
            <a:fillRect l="-26000" r="-26000"/>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B9F2A5F0-7CD1-4123-B863-65900D7CC430}">
      <dsp:nvSpPr>
        <dsp:cNvPr id="0" name=""/>
        <dsp:cNvSpPr/>
      </dsp:nvSpPr>
      <dsp:spPr>
        <a:xfrm>
          <a:off x="4949023" y="0"/>
          <a:ext cx="1603125" cy="1983581"/>
        </a:xfrm>
        <a:prstGeom prst="roundRect">
          <a:avLst>
            <a:gd name="adj" fmla="val 1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Phonétique</a:t>
          </a:r>
        </a:p>
        <a:p>
          <a:pPr marL="57150" lvl="1" indent="-57150" algn="l" defTabSz="444500" rtl="0">
            <a:lnSpc>
              <a:spcPct val="90000"/>
            </a:lnSpc>
            <a:spcBef>
              <a:spcPct val="0"/>
            </a:spcBef>
            <a:spcAft>
              <a:spcPct val="15000"/>
            </a:spcAft>
            <a:buChar char="•"/>
          </a:pPr>
          <a:r>
            <a:rPr lang="fr-FR" sz="1000" b="1" kern="1200" noProof="0" dirty="0"/>
            <a:t>(vide)</a:t>
          </a:r>
        </a:p>
      </dsp:txBody>
      <dsp:txXfrm>
        <a:off x="4949023" y="793432"/>
        <a:ext cx="1603125" cy="793432"/>
      </dsp:txXfrm>
    </dsp:sp>
    <dsp:sp modelId="{AAA72936-24EE-441D-B947-9946DAB89182}">
      <dsp:nvSpPr>
        <dsp:cNvPr id="0" name=""/>
        <dsp:cNvSpPr/>
      </dsp:nvSpPr>
      <dsp:spPr>
        <a:xfrm>
          <a:off x="5424952" y="119014"/>
          <a:ext cx="660532" cy="660532"/>
        </a:xfrm>
        <a:prstGeom prst="ellipse">
          <a:avLst/>
        </a:prstGeom>
        <a:blipFill>
          <a:blip xmlns:r="http://schemas.openxmlformats.org/officeDocument/2006/relationships" r:embed="rId5"/>
          <a:srcRect/>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B763F694-AEA6-4A82-AF9F-266D99C859B4}">
      <dsp:nvSpPr>
        <dsp:cNvPr id="0" name=""/>
        <dsp:cNvSpPr/>
      </dsp:nvSpPr>
      <dsp:spPr>
        <a:xfrm>
          <a:off x="6604875" y="0"/>
          <a:ext cx="1603125" cy="1983581"/>
        </a:xfrm>
        <a:prstGeom prst="roundRect">
          <a:avLst>
            <a:gd name="adj" fmla="val 10000"/>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rtlCol="0" anchor="t" anchorCtr="1">
          <a:noAutofit/>
        </a:bodyPr>
        <a:lstStyle/>
        <a:p>
          <a:pPr marL="0" lvl="0" indent="0" algn="l" defTabSz="444500" rtl="0">
            <a:lnSpc>
              <a:spcPct val="90000"/>
            </a:lnSpc>
            <a:spcBef>
              <a:spcPct val="0"/>
            </a:spcBef>
            <a:spcAft>
              <a:spcPct val="35000"/>
            </a:spcAft>
            <a:buNone/>
          </a:pPr>
          <a:r>
            <a:rPr lang="fr-FR" sz="1000" b="1" kern="1200" noProof="0" dirty="0"/>
            <a:t>Culture</a:t>
          </a:r>
        </a:p>
        <a:p>
          <a:pPr marL="57150" lvl="1" indent="-57150" algn="l" defTabSz="355600" rtl="0">
            <a:lnSpc>
              <a:spcPct val="90000"/>
            </a:lnSpc>
            <a:spcBef>
              <a:spcPct val="0"/>
            </a:spcBef>
            <a:spcAft>
              <a:spcPct val="15000"/>
            </a:spcAft>
            <a:buChar char="•"/>
          </a:pPr>
          <a:r>
            <a:rPr lang="fr-FR" sz="800" kern="1200" noProof="0" dirty="0"/>
            <a:t>Toulouse</a:t>
          </a:r>
        </a:p>
      </dsp:txBody>
      <dsp:txXfrm>
        <a:off x="6604875" y="793432"/>
        <a:ext cx="1603125" cy="793432"/>
      </dsp:txXfrm>
    </dsp:sp>
    <dsp:sp modelId="{6D76E5FF-7D2E-406A-B668-9F0EAFB414C8}">
      <dsp:nvSpPr>
        <dsp:cNvPr id="0" name=""/>
        <dsp:cNvSpPr/>
      </dsp:nvSpPr>
      <dsp:spPr>
        <a:xfrm>
          <a:off x="7076171" y="119014"/>
          <a:ext cx="660532" cy="660532"/>
        </a:xfrm>
        <a:prstGeom prst="ellipse">
          <a:avLst/>
        </a:prstGeom>
        <a:blipFill>
          <a:blip xmlns:r="http://schemas.openxmlformats.org/officeDocument/2006/relationships" r:embed="rId6"/>
          <a:srcRect/>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3EE7165-49A2-4209-A007-09C882F50B45}">
      <dsp:nvSpPr>
        <dsp:cNvPr id="0" name=""/>
        <dsp:cNvSpPr/>
      </dsp:nvSpPr>
      <dsp:spPr>
        <a:xfrm>
          <a:off x="253032" y="1618436"/>
          <a:ext cx="7596366" cy="171601"/>
        </a:xfrm>
        <a:prstGeom prst="leftRightArrow">
          <a:avLst/>
        </a:prstGeom>
        <a:solidFill>
          <a:schemeClr val="accent2">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FDBF5-BB63-4F9F-9A6B-ECAB5E27AD03}">
      <dsp:nvSpPr>
        <dsp:cNvPr id="0" name=""/>
        <dsp:cNvSpPr/>
      </dsp:nvSpPr>
      <dsp:spPr>
        <a:xfrm rot="16200000">
          <a:off x="-1097483" y="1103212"/>
          <a:ext cx="3263504" cy="1057079"/>
        </a:xfrm>
        <a:prstGeom prst="flowChartManualOperati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574" bIns="0" numCol="1" spcCol="1270" rtlCol="0" anchor="t" anchorCtr="0">
          <a:noAutofit/>
        </a:bodyPr>
        <a:lstStyle/>
        <a:p>
          <a:pPr marL="0" lvl="0" indent="0" algn="l" defTabSz="444500" rtl="0">
            <a:lnSpc>
              <a:spcPct val="90000"/>
            </a:lnSpc>
            <a:spcBef>
              <a:spcPct val="0"/>
            </a:spcBef>
            <a:spcAft>
              <a:spcPct val="35000"/>
            </a:spcAft>
            <a:buNone/>
          </a:pPr>
          <a:r>
            <a:rPr lang="fr-FR" sz="1000" b="1" kern="1200" noProof="0" dirty="0"/>
            <a:t>I</a:t>
          </a:r>
          <a:r>
            <a:rPr lang="fr-FR" sz="1000" kern="1200" noProof="0" dirty="0"/>
            <a:t>. </a:t>
          </a:r>
          <a:r>
            <a:rPr lang="fr-FR" sz="1000" b="1" kern="1200" noProof="0" dirty="0"/>
            <a:t>Starter</a:t>
          </a:r>
        </a:p>
        <a:p>
          <a:pPr marL="57150" lvl="1" indent="-57150" algn="l" defTabSz="355600" rtl="0">
            <a:lnSpc>
              <a:spcPct val="90000"/>
            </a:lnSpc>
            <a:spcBef>
              <a:spcPct val="0"/>
            </a:spcBef>
            <a:spcAft>
              <a:spcPct val="15000"/>
            </a:spcAft>
            <a:buChar char="•"/>
          </a:pPr>
          <a:r>
            <a:rPr lang="fr-FR" sz="800" kern="1200" noProof="0" dirty="0"/>
            <a:t>Point culturel : Toulouse</a:t>
          </a:r>
        </a:p>
      </dsp:txBody>
      <dsp:txXfrm rot="5400000">
        <a:off x="5729" y="652701"/>
        <a:ext cx="1057079" cy="1958102"/>
      </dsp:txXfrm>
    </dsp:sp>
    <dsp:sp modelId="{E08552F6-7356-4361-9E0B-D85FE278A8C4}">
      <dsp:nvSpPr>
        <dsp:cNvPr id="0" name=""/>
        <dsp:cNvSpPr/>
      </dsp:nvSpPr>
      <dsp:spPr>
        <a:xfrm rot="16200000">
          <a:off x="38876" y="1103212"/>
          <a:ext cx="3263504" cy="1057079"/>
        </a:xfrm>
        <a:prstGeom prst="flowChartManualOperation">
          <a:avLst/>
        </a:prstGeom>
        <a:solidFill>
          <a:schemeClr val="accent5">
            <a:hueOff val="-1655646"/>
            <a:satOff val="6635"/>
            <a:lumOff val="143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574" bIns="0" numCol="1" spcCol="1270" rtlCol="0" anchor="t" anchorCtr="0">
          <a:noAutofit/>
        </a:bodyPr>
        <a:lstStyle/>
        <a:p>
          <a:pPr marL="0" lvl="0" indent="0" algn="l" defTabSz="444500" rtl="0">
            <a:lnSpc>
              <a:spcPct val="90000"/>
            </a:lnSpc>
            <a:spcBef>
              <a:spcPct val="0"/>
            </a:spcBef>
            <a:spcAft>
              <a:spcPct val="35000"/>
            </a:spcAft>
            <a:buNone/>
          </a:pPr>
          <a:r>
            <a:rPr lang="fr-FR" sz="1000" b="1" kern="1200" noProof="0" dirty="0"/>
            <a:t>II. Compréhension globale</a:t>
          </a:r>
        </a:p>
        <a:p>
          <a:pPr marL="57150" lvl="1" indent="-57150" algn="l" defTabSz="355600" rtl="0">
            <a:lnSpc>
              <a:spcPct val="90000"/>
            </a:lnSpc>
            <a:spcBef>
              <a:spcPct val="0"/>
            </a:spcBef>
            <a:spcAft>
              <a:spcPct val="15000"/>
            </a:spcAft>
            <a:buChar char="•"/>
          </a:pPr>
          <a:r>
            <a:rPr lang="fr-FR" sz="800" kern="1200" noProof="0" dirty="0"/>
            <a:t>Description de la situation de communication</a:t>
          </a:r>
        </a:p>
      </dsp:txBody>
      <dsp:txXfrm rot="5400000">
        <a:off x="1142088" y="652701"/>
        <a:ext cx="1057079" cy="1958102"/>
      </dsp:txXfrm>
    </dsp:sp>
    <dsp:sp modelId="{639D9A0C-6D6D-4F39-BFB8-F1635CA9A694}">
      <dsp:nvSpPr>
        <dsp:cNvPr id="0" name=""/>
        <dsp:cNvSpPr/>
      </dsp:nvSpPr>
      <dsp:spPr>
        <a:xfrm rot="16200000">
          <a:off x="1175237" y="1103212"/>
          <a:ext cx="3263504" cy="1057079"/>
        </a:xfrm>
        <a:prstGeom prst="flowChartManualOperation">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574" bIns="0" numCol="1" spcCol="1270" rtlCol="0" anchor="t" anchorCtr="0">
          <a:noAutofit/>
        </a:bodyPr>
        <a:lstStyle/>
        <a:p>
          <a:pPr marL="0" lvl="0" indent="0" algn="l" defTabSz="444500" rtl="0">
            <a:lnSpc>
              <a:spcPct val="90000"/>
            </a:lnSpc>
            <a:spcBef>
              <a:spcPct val="0"/>
            </a:spcBef>
            <a:spcAft>
              <a:spcPct val="35000"/>
            </a:spcAft>
            <a:buNone/>
          </a:pPr>
          <a:r>
            <a:rPr lang="fr-FR" sz="1000" b="1" kern="1200" noProof="0" dirty="0"/>
            <a:t>III. Compréhension détaillée</a:t>
          </a:r>
        </a:p>
        <a:p>
          <a:pPr marL="57150" lvl="1" indent="-57150" algn="l" defTabSz="355600" rtl="0">
            <a:lnSpc>
              <a:spcPct val="90000"/>
            </a:lnSpc>
            <a:spcBef>
              <a:spcPct val="0"/>
            </a:spcBef>
            <a:spcAft>
              <a:spcPct val="15000"/>
            </a:spcAft>
            <a:buChar char="•"/>
          </a:pPr>
          <a:r>
            <a:rPr lang="fr-FR" sz="800" kern="1200" noProof="0" dirty="0"/>
            <a:t>Recherche des phrases clés </a:t>
          </a:r>
        </a:p>
        <a:p>
          <a:pPr marL="57150" lvl="1" indent="-57150" algn="l" defTabSz="355600" rtl="0">
            <a:lnSpc>
              <a:spcPct val="90000"/>
            </a:lnSpc>
            <a:spcBef>
              <a:spcPct val="0"/>
            </a:spcBef>
            <a:spcAft>
              <a:spcPct val="15000"/>
            </a:spcAft>
            <a:buChar char="•"/>
          </a:pPr>
          <a:endParaRPr lang="fr-FR" sz="800" kern="1200" noProof="0" dirty="0"/>
        </a:p>
        <a:p>
          <a:pPr marL="57150" lvl="1" indent="-57150" algn="l" defTabSz="355600">
            <a:lnSpc>
              <a:spcPct val="90000"/>
            </a:lnSpc>
            <a:spcBef>
              <a:spcPct val="0"/>
            </a:spcBef>
            <a:spcAft>
              <a:spcPct val="15000"/>
            </a:spcAft>
            <a:buChar char="•"/>
          </a:pPr>
          <a:r>
            <a:rPr lang="fr-FR" sz="800" kern="1200" noProof="0" dirty="0"/>
            <a:t>Présenter un évènement </a:t>
          </a:r>
        </a:p>
        <a:p>
          <a:pPr marL="57150" lvl="1" indent="-57150" algn="l" defTabSz="355600" rtl="0">
            <a:lnSpc>
              <a:spcPct val="90000"/>
            </a:lnSpc>
            <a:spcBef>
              <a:spcPct val="0"/>
            </a:spcBef>
            <a:spcAft>
              <a:spcPct val="15000"/>
            </a:spcAft>
            <a:buChar char="•"/>
          </a:pPr>
          <a:r>
            <a:rPr lang="fr-FR" sz="800" kern="1200" noProof="0" dirty="0"/>
            <a:t>Donner une explication</a:t>
          </a:r>
        </a:p>
      </dsp:txBody>
      <dsp:txXfrm rot="5400000">
        <a:off x="2278449" y="652701"/>
        <a:ext cx="1057079" cy="1958102"/>
      </dsp:txXfrm>
    </dsp:sp>
    <dsp:sp modelId="{43594B13-EF33-42F1-ACEC-604776043E28}">
      <dsp:nvSpPr>
        <dsp:cNvPr id="0" name=""/>
        <dsp:cNvSpPr/>
      </dsp:nvSpPr>
      <dsp:spPr>
        <a:xfrm rot="16200000">
          <a:off x="2311597" y="1103212"/>
          <a:ext cx="3263504" cy="1057079"/>
        </a:xfrm>
        <a:prstGeom prst="flowChartManualOperation">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574" bIns="0" numCol="1" spcCol="1270" rtlCol="0" anchor="t" anchorCtr="0">
          <a:noAutofit/>
        </a:bodyPr>
        <a:lstStyle/>
        <a:p>
          <a:pPr marL="0" lvl="0" indent="0" algn="l" defTabSz="444500" rtl="0">
            <a:lnSpc>
              <a:spcPct val="90000"/>
            </a:lnSpc>
            <a:spcBef>
              <a:spcPct val="0"/>
            </a:spcBef>
            <a:spcAft>
              <a:spcPct val="35000"/>
            </a:spcAft>
            <a:buNone/>
          </a:pPr>
          <a:r>
            <a:rPr lang="fr-FR" sz="1000" b="1" kern="1200" noProof="0" dirty="0"/>
            <a:t>IV. Vocabulaire</a:t>
          </a:r>
        </a:p>
        <a:p>
          <a:pPr marL="57150" lvl="1" indent="-57150" algn="l" defTabSz="355600" rtl="0">
            <a:lnSpc>
              <a:spcPct val="90000"/>
            </a:lnSpc>
            <a:spcBef>
              <a:spcPct val="0"/>
            </a:spcBef>
            <a:spcAft>
              <a:spcPct val="15000"/>
            </a:spcAft>
            <a:buChar char="•"/>
          </a:pPr>
          <a:r>
            <a:rPr lang="fr-FR" sz="800" kern="1200" noProof="0" dirty="0"/>
            <a:t>Goûts et préférences</a:t>
          </a:r>
        </a:p>
        <a:p>
          <a:pPr marL="57150" lvl="1" indent="-57150" algn="l" defTabSz="355600" rtl="0">
            <a:lnSpc>
              <a:spcPct val="90000"/>
            </a:lnSpc>
            <a:spcBef>
              <a:spcPct val="0"/>
            </a:spcBef>
            <a:spcAft>
              <a:spcPct val="15000"/>
            </a:spcAft>
            <a:buChar char="•"/>
          </a:pPr>
          <a:r>
            <a:rPr lang="fr-FR" sz="800" kern="1200" noProof="0" dirty="0"/>
            <a:t>Les activités festives</a:t>
          </a:r>
        </a:p>
      </dsp:txBody>
      <dsp:txXfrm rot="5400000">
        <a:off x="3414809" y="652701"/>
        <a:ext cx="1057079" cy="1958102"/>
      </dsp:txXfrm>
    </dsp:sp>
    <dsp:sp modelId="{25F90256-4207-4242-A0D0-00FA0B57F2D5}">
      <dsp:nvSpPr>
        <dsp:cNvPr id="0" name=""/>
        <dsp:cNvSpPr/>
      </dsp:nvSpPr>
      <dsp:spPr>
        <a:xfrm rot="16200000">
          <a:off x="3447959" y="1103212"/>
          <a:ext cx="3263504" cy="1057079"/>
        </a:xfrm>
        <a:prstGeom prst="flowChartManualOperation">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574" bIns="0" numCol="1" spcCol="1270" rtlCol="0" anchor="t" anchorCtr="0">
          <a:noAutofit/>
        </a:bodyPr>
        <a:lstStyle/>
        <a:p>
          <a:pPr marL="0" lvl="0" indent="0" algn="l" defTabSz="444500" rtl="0">
            <a:lnSpc>
              <a:spcPct val="90000"/>
            </a:lnSpc>
            <a:spcBef>
              <a:spcPct val="0"/>
            </a:spcBef>
            <a:spcAft>
              <a:spcPct val="35000"/>
            </a:spcAft>
            <a:buNone/>
          </a:pPr>
          <a:r>
            <a:rPr lang="fr-FR" sz="1000" b="1" kern="1200" noProof="0" dirty="0"/>
            <a:t>V. Grammaire</a:t>
          </a:r>
        </a:p>
        <a:p>
          <a:pPr marL="57150" lvl="1" indent="-57150" algn="l" defTabSz="355600" rtl="0">
            <a:lnSpc>
              <a:spcPct val="90000"/>
            </a:lnSpc>
            <a:spcBef>
              <a:spcPct val="0"/>
            </a:spcBef>
            <a:spcAft>
              <a:spcPct val="15000"/>
            </a:spcAft>
            <a:buChar char="•"/>
          </a:pPr>
          <a:r>
            <a:rPr lang="fr-FR" sz="800" kern="1200" noProof="0" dirty="0"/>
            <a:t>Le passé récent</a:t>
          </a:r>
        </a:p>
      </dsp:txBody>
      <dsp:txXfrm rot="5400000">
        <a:off x="4551171" y="652701"/>
        <a:ext cx="1057079" cy="1958102"/>
      </dsp:txXfrm>
    </dsp:sp>
    <dsp:sp modelId="{7ECA4417-80FB-4B33-842C-6C07C67B6047}">
      <dsp:nvSpPr>
        <dsp:cNvPr id="0" name=""/>
        <dsp:cNvSpPr/>
      </dsp:nvSpPr>
      <dsp:spPr>
        <a:xfrm rot="16200000">
          <a:off x="4584319" y="1103212"/>
          <a:ext cx="3263504" cy="1057079"/>
        </a:xfrm>
        <a:prstGeom prst="flowChartManualOperation">
          <a:avLst/>
        </a:prstGeom>
        <a:solidFill>
          <a:schemeClr val="accent5">
            <a:hueOff val="-8278230"/>
            <a:satOff val="33176"/>
            <a:lumOff val="71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574" bIns="0" numCol="1" spcCol="1270" rtlCol="0" anchor="t" anchorCtr="0">
          <a:noAutofit/>
        </a:bodyPr>
        <a:lstStyle/>
        <a:p>
          <a:pPr marL="0" lvl="0" indent="0" algn="l" defTabSz="444500" rtl="0">
            <a:lnSpc>
              <a:spcPct val="90000"/>
            </a:lnSpc>
            <a:spcBef>
              <a:spcPct val="0"/>
            </a:spcBef>
            <a:spcAft>
              <a:spcPct val="35000"/>
            </a:spcAft>
            <a:buNone/>
          </a:pPr>
          <a:r>
            <a:rPr lang="fr-FR" sz="1000" b="1" kern="1200" noProof="0" dirty="0"/>
            <a:t>VI. Phonétique</a:t>
          </a:r>
        </a:p>
        <a:p>
          <a:pPr marL="57150" lvl="1" indent="-57150" algn="l" defTabSz="355600" rtl="0">
            <a:lnSpc>
              <a:spcPct val="90000"/>
            </a:lnSpc>
            <a:spcBef>
              <a:spcPct val="0"/>
            </a:spcBef>
            <a:spcAft>
              <a:spcPct val="15000"/>
            </a:spcAft>
            <a:buChar char="•"/>
          </a:pPr>
          <a:r>
            <a:rPr lang="fr-FR" sz="800" kern="1200" noProof="0" dirty="0"/>
            <a:t>(vide)</a:t>
          </a:r>
        </a:p>
      </dsp:txBody>
      <dsp:txXfrm rot="5400000">
        <a:off x="5687531" y="652701"/>
        <a:ext cx="1057079" cy="1958102"/>
      </dsp:txXfrm>
    </dsp:sp>
    <dsp:sp modelId="{BFF18186-A112-49E5-8F00-83D9BA00F700}">
      <dsp:nvSpPr>
        <dsp:cNvPr id="0" name=""/>
        <dsp:cNvSpPr/>
      </dsp:nvSpPr>
      <dsp:spPr>
        <a:xfrm rot="16200000">
          <a:off x="5720679" y="1103212"/>
          <a:ext cx="3263504" cy="1057079"/>
        </a:xfrm>
        <a:prstGeom prst="flowChartManualOperation">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574" bIns="0" numCol="1" spcCol="1270" rtlCol="0" anchor="t" anchorCtr="0">
          <a:noAutofit/>
        </a:bodyPr>
        <a:lstStyle/>
        <a:p>
          <a:pPr marL="0" lvl="0" indent="0" algn="l" defTabSz="444500" rtl="0">
            <a:lnSpc>
              <a:spcPct val="90000"/>
            </a:lnSpc>
            <a:spcBef>
              <a:spcPct val="0"/>
            </a:spcBef>
            <a:spcAft>
              <a:spcPct val="35000"/>
            </a:spcAft>
            <a:buNone/>
          </a:pPr>
          <a:r>
            <a:rPr lang="fr-FR" sz="1000" b="1" kern="1200" noProof="0" dirty="0"/>
            <a:t>VII. Production</a:t>
          </a:r>
        </a:p>
        <a:p>
          <a:pPr marL="57150" lvl="1" indent="-57150" algn="l" defTabSz="355600" rtl="0">
            <a:lnSpc>
              <a:spcPct val="90000"/>
            </a:lnSpc>
            <a:spcBef>
              <a:spcPct val="0"/>
            </a:spcBef>
            <a:spcAft>
              <a:spcPct val="15000"/>
            </a:spcAft>
            <a:buChar char="•"/>
          </a:pPr>
          <a:r>
            <a:rPr lang="fr-FR" sz="800" kern="1200" noProof="0" dirty="0"/>
            <a:t>Présenter Toulouse Plages et donner un avis sur l’évènement</a:t>
          </a:r>
        </a:p>
      </dsp:txBody>
      <dsp:txXfrm rot="5400000">
        <a:off x="6823891" y="652701"/>
        <a:ext cx="1057079" cy="1958102"/>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5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3" y="0"/>
          <a:ext cx="1383755" cy="273844"/>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3" y="0"/>
        <a:ext cx="1315294" cy="273844"/>
      </dsp:txXfrm>
    </dsp:sp>
    <dsp:sp modelId="{1B0034AB-7894-4042-9291-74C6831A5E4E}">
      <dsp:nvSpPr>
        <dsp:cNvPr id="0" name=""/>
        <dsp:cNvSpPr/>
      </dsp:nvSpPr>
      <dsp:spPr>
        <a:xfrm>
          <a:off x="1111468"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390" y="0"/>
        <a:ext cx="1109911" cy="273844"/>
      </dsp:txXfrm>
    </dsp:sp>
    <dsp:sp modelId="{2F548C05-5D23-47B9-9153-0D08392EF497}">
      <dsp:nvSpPr>
        <dsp:cNvPr id="0" name=""/>
        <dsp:cNvSpPr/>
      </dsp:nvSpPr>
      <dsp:spPr>
        <a:xfrm>
          <a:off x="2218472"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394" y="0"/>
        <a:ext cx="1109911" cy="273844"/>
      </dsp:txXfrm>
    </dsp:sp>
    <dsp:sp modelId="{0BF32CFA-15F8-41C4-A152-C55FC3476C2D}">
      <dsp:nvSpPr>
        <dsp:cNvPr id="0" name=""/>
        <dsp:cNvSpPr/>
      </dsp:nvSpPr>
      <dsp:spPr>
        <a:xfrm>
          <a:off x="3325477"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2399" y="0"/>
        <a:ext cx="1109911" cy="273844"/>
      </dsp:txXfrm>
    </dsp:sp>
    <dsp:sp modelId="{56B9543B-0CB2-4BC7-931C-14EE9E24960A}">
      <dsp:nvSpPr>
        <dsp:cNvPr id="0" name=""/>
        <dsp:cNvSpPr/>
      </dsp:nvSpPr>
      <dsp:spPr>
        <a:xfrm>
          <a:off x="443248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69403" y="0"/>
        <a:ext cx="1109911" cy="273844"/>
      </dsp:txXfrm>
    </dsp:sp>
    <dsp:sp modelId="{92430BDE-7174-4B03-866C-936903DF07F9}">
      <dsp:nvSpPr>
        <dsp:cNvPr id="0" name=""/>
        <dsp:cNvSpPr/>
      </dsp:nvSpPr>
      <dsp:spPr>
        <a:xfrm>
          <a:off x="5539486" y="0"/>
          <a:ext cx="1383755"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6408" y="0"/>
        <a:ext cx="1109911" cy="273844"/>
      </dsp:txXfrm>
    </dsp:sp>
    <dsp:sp modelId="{2CB68F4E-D058-4ECE-8D28-436B2D71DCC9}">
      <dsp:nvSpPr>
        <dsp:cNvPr id="0" name=""/>
        <dsp:cNvSpPr/>
      </dsp:nvSpPr>
      <dsp:spPr>
        <a:xfrm>
          <a:off x="6646491" y="0"/>
          <a:ext cx="1383755" cy="273844"/>
        </a:xfrm>
        <a:prstGeom prst="chevron">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3413" y="0"/>
        <a:ext cx="1109911" cy="273844"/>
      </dsp:txXfrm>
    </dsp:sp>
    <dsp:sp modelId="{0C87E591-2435-4DBD-9E68-B72400FDDC35}">
      <dsp:nvSpPr>
        <dsp:cNvPr id="0" name=""/>
        <dsp:cNvSpPr/>
      </dsp:nvSpPr>
      <dsp:spPr>
        <a:xfrm>
          <a:off x="7753495" y="0"/>
          <a:ext cx="1383755"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0417" y="0"/>
        <a:ext cx="1109911" cy="273844"/>
      </dsp:txXfrm>
    </dsp:sp>
  </dsp:spTree>
</dsp:drawing>
</file>

<file path=ppt/diagrams/drawing6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16DF6-6500-4360-8168-79C8E29168F6}">
      <dsp:nvSpPr>
        <dsp:cNvPr id="0" name=""/>
        <dsp:cNvSpPr/>
      </dsp:nvSpPr>
      <dsp:spPr>
        <a:xfrm>
          <a:off x="4464" y="0"/>
          <a:ext cx="1384101" cy="273844"/>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 Starter</a:t>
          </a:r>
        </a:p>
      </dsp:txBody>
      <dsp:txXfrm>
        <a:off x="4464" y="0"/>
        <a:ext cx="1315640" cy="273844"/>
      </dsp:txXfrm>
    </dsp:sp>
    <dsp:sp modelId="{1B0034AB-7894-4042-9291-74C6831A5E4E}">
      <dsp:nvSpPr>
        <dsp:cNvPr id="0" name=""/>
        <dsp:cNvSpPr/>
      </dsp:nvSpPr>
      <dsp:spPr>
        <a:xfrm>
          <a:off x="1111746"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 Compréhension globale</a:t>
          </a:r>
        </a:p>
      </dsp:txBody>
      <dsp:txXfrm>
        <a:off x="1248668" y="0"/>
        <a:ext cx="1110257" cy="273844"/>
      </dsp:txXfrm>
    </dsp:sp>
    <dsp:sp modelId="{2F548C05-5D23-47B9-9153-0D08392EF497}">
      <dsp:nvSpPr>
        <dsp:cNvPr id="0" name=""/>
        <dsp:cNvSpPr/>
      </dsp:nvSpPr>
      <dsp:spPr>
        <a:xfrm>
          <a:off x="2219027"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III. Compréhension détaillée</a:t>
          </a:r>
        </a:p>
      </dsp:txBody>
      <dsp:txXfrm>
        <a:off x="2355949" y="0"/>
        <a:ext cx="1110257" cy="273844"/>
      </dsp:txXfrm>
    </dsp:sp>
    <dsp:sp modelId="{0BF32CFA-15F8-41C4-A152-C55FC3476C2D}">
      <dsp:nvSpPr>
        <dsp:cNvPr id="0" name=""/>
        <dsp:cNvSpPr/>
      </dsp:nvSpPr>
      <dsp:spPr>
        <a:xfrm>
          <a:off x="3326308"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IV. Vocabulaire</a:t>
          </a:r>
        </a:p>
      </dsp:txBody>
      <dsp:txXfrm>
        <a:off x="3463230" y="0"/>
        <a:ext cx="1110257" cy="273844"/>
      </dsp:txXfrm>
    </dsp:sp>
    <dsp:sp modelId="{56B9543B-0CB2-4BC7-931C-14EE9E24960A}">
      <dsp:nvSpPr>
        <dsp:cNvPr id="0" name=""/>
        <dsp:cNvSpPr/>
      </dsp:nvSpPr>
      <dsp:spPr>
        <a:xfrm>
          <a:off x="4433590"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 Grammaire</a:t>
          </a:r>
        </a:p>
      </dsp:txBody>
      <dsp:txXfrm>
        <a:off x="4570512" y="0"/>
        <a:ext cx="1110257" cy="273844"/>
      </dsp:txXfrm>
    </dsp:sp>
    <dsp:sp modelId="{92430BDE-7174-4B03-866C-936903DF07F9}">
      <dsp:nvSpPr>
        <dsp:cNvPr id="0" name=""/>
        <dsp:cNvSpPr/>
      </dsp:nvSpPr>
      <dsp:spPr>
        <a:xfrm>
          <a:off x="5540871"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 Phonétique</a:t>
          </a:r>
        </a:p>
      </dsp:txBody>
      <dsp:txXfrm>
        <a:off x="5677793" y="0"/>
        <a:ext cx="1110257" cy="273844"/>
      </dsp:txXfrm>
    </dsp:sp>
    <dsp:sp modelId="{2CB68F4E-D058-4ECE-8D28-436B2D71DCC9}">
      <dsp:nvSpPr>
        <dsp:cNvPr id="0" name=""/>
        <dsp:cNvSpPr/>
      </dsp:nvSpPr>
      <dsp:spPr>
        <a:xfrm>
          <a:off x="6648153" y="0"/>
          <a:ext cx="1384101" cy="27384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 Production</a:t>
          </a:r>
        </a:p>
      </dsp:txBody>
      <dsp:txXfrm>
        <a:off x="6785075" y="0"/>
        <a:ext cx="1110257" cy="273844"/>
      </dsp:txXfrm>
    </dsp:sp>
    <dsp:sp modelId="{0C87E591-2435-4DBD-9E68-B72400FDDC35}">
      <dsp:nvSpPr>
        <dsp:cNvPr id="0" name=""/>
        <dsp:cNvSpPr/>
      </dsp:nvSpPr>
      <dsp:spPr>
        <a:xfrm>
          <a:off x="7755434" y="0"/>
          <a:ext cx="1384101" cy="27384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marL="0" lvl="0" indent="0" algn="ctr" defTabSz="400050">
            <a:lnSpc>
              <a:spcPct val="90000"/>
            </a:lnSpc>
            <a:spcBef>
              <a:spcPct val="0"/>
            </a:spcBef>
            <a:spcAft>
              <a:spcPct val="35000"/>
            </a:spcAft>
            <a:buNone/>
          </a:pPr>
          <a:r>
            <a:rPr lang="fr-FR" sz="900" kern="1200" dirty="0"/>
            <a:t>VIII. Activités en ligne</a:t>
          </a:r>
        </a:p>
      </dsp:txBody>
      <dsp:txXfrm>
        <a:off x="7892356" y="0"/>
        <a:ext cx="1110257" cy="273844"/>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4DC086-A5EB-4F4D-B088-01EC7532EBFE}"/>
              </a:ext>
            </a:extLst>
          </p:cNvPr>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a:extLst>
              <a:ext uri="{FF2B5EF4-FFF2-40B4-BE49-F238E27FC236}">
                <a16:creationId xmlns:a16="http://schemas.microsoft.com/office/drawing/2014/main" id="{7CAEB970-F7CD-47DD-852C-75BC92C31215}"/>
              </a:ext>
            </a:extLst>
          </p:cNvPr>
          <p:cNvSpPr>
            <a:spLocks noGrp="1"/>
          </p:cNvSpPr>
          <p:nvPr>
            <p:ph type="dt" sz="quarter" idx="1"/>
          </p:nvPr>
        </p:nvSpPr>
        <p:spPr>
          <a:xfrm>
            <a:off x="3970938" y="0"/>
            <a:ext cx="3037840" cy="466434"/>
          </a:xfrm>
          <a:prstGeom prst="rect">
            <a:avLst/>
          </a:prstGeom>
        </p:spPr>
        <p:txBody>
          <a:bodyPr vert="horz" lIns="93177" tIns="46589" rIns="93177" bIns="46589" rtlCol="0"/>
          <a:lstStyle>
            <a:lvl1pPr algn="r">
              <a:defRPr sz="1200"/>
            </a:lvl1pPr>
          </a:lstStyle>
          <a:p>
            <a:fld id="{25FABA8A-663A-43D3-9F5F-FB28EB292274}" type="datetimeFigureOut">
              <a:rPr lang="en-US" smtClean="0"/>
              <a:t>2/7/2023</a:t>
            </a:fld>
            <a:endParaRPr lang="en-US"/>
          </a:p>
        </p:txBody>
      </p:sp>
      <p:sp>
        <p:nvSpPr>
          <p:cNvPr id="4" name="Footer Placeholder 3">
            <a:extLst>
              <a:ext uri="{FF2B5EF4-FFF2-40B4-BE49-F238E27FC236}">
                <a16:creationId xmlns:a16="http://schemas.microsoft.com/office/drawing/2014/main" id="{5331A29C-69A0-4212-AABE-9FF080DEEE4F}"/>
              </a:ext>
            </a:extLst>
          </p:cNvPr>
          <p:cNvSpPr>
            <a:spLocks noGrp="1"/>
          </p:cNvSpPr>
          <p:nvPr>
            <p:ph type="ftr" sz="quarter" idx="2"/>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316D1E2-5227-4794-BA9F-533DEF349099}"/>
              </a:ext>
            </a:extLst>
          </p:cNvPr>
          <p:cNvSpPr>
            <a:spLocks noGrp="1"/>
          </p:cNvSpPr>
          <p:nvPr>
            <p:ph type="sldNum" sz="quarter" idx="3"/>
          </p:nvPr>
        </p:nvSpPr>
        <p:spPr>
          <a:xfrm>
            <a:off x="3970938" y="8829967"/>
            <a:ext cx="3037840" cy="466433"/>
          </a:xfrm>
          <a:prstGeom prst="rect">
            <a:avLst/>
          </a:prstGeom>
        </p:spPr>
        <p:txBody>
          <a:bodyPr vert="horz" lIns="93177" tIns="46589" rIns="93177" bIns="46589" rtlCol="0" anchor="b"/>
          <a:lstStyle>
            <a:lvl1pPr algn="r">
              <a:defRPr sz="1200"/>
            </a:lvl1pPr>
          </a:lstStyle>
          <a:p>
            <a:fld id="{3B371FCA-C850-43CE-BC79-139E29DFC70A}" type="slidenum">
              <a:rPr lang="en-US" smtClean="0"/>
              <a:t>‹N°›</a:t>
            </a:fld>
            <a:endParaRPr lang="en-US"/>
          </a:p>
        </p:txBody>
      </p:sp>
    </p:spTree>
    <p:extLst>
      <p:ext uri="{BB962C8B-B14F-4D97-AF65-F5344CB8AC3E}">
        <p14:creationId xmlns:p14="http://schemas.microsoft.com/office/powerpoint/2010/main" val="10101792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1770B324-184E-4C86-AF3E-5418D971E257}" type="datetimeFigureOut">
              <a:rPr lang="en-US" smtClean="0"/>
              <a:t>2/7/2023</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40D3C977-7118-4AB2-BEB7-9EFA344E5AC7}" type="slidenum">
              <a:rPr lang="en-US" smtClean="0"/>
              <a:t>‹N°›</a:t>
            </a:fld>
            <a:endParaRPr lang="en-US"/>
          </a:p>
        </p:txBody>
      </p:sp>
    </p:spTree>
    <p:extLst>
      <p:ext uri="{BB962C8B-B14F-4D97-AF65-F5344CB8AC3E}">
        <p14:creationId xmlns:p14="http://schemas.microsoft.com/office/powerpoint/2010/main" val="42853567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40D3C977-7118-4AB2-BEB7-9EFA344E5AC7}" type="slidenum">
              <a:rPr lang="en-US" smtClean="0"/>
              <a:t>1</a:t>
            </a:fld>
            <a:endParaRPr lang="en-US"/>
          </a:p>
        </p:txBody>
      </p:sp>
    </p:spTree>
    <p:extLst>
      <p:ext uri="{BB962C8B-B14F-4D97-AF65-F5344CB8AC3E}">
        <p14:creationId xmlns:p14="http://schemas.microsoft.com/office/powerpoint/2010/main" val="300899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0D3C977-7118-4AB2-BEB7-9EFA344E5AC7}" type="slidenum">
              <a:rPr lang="en-US" smtClean="0"/>
              <a:t>2</a:t>
            </a:fld>
            <a:endParaRPr lang="en-US"/>
          </a:p>
        </p:txBody>
      </p:sp>
    </p:spTree>
    <p:extLst>
      <p:ext uri="{BB962C8B-B14F-4D97-AF65-F5344CB8AC3E}">
        <p14:creationId xmlns:p14="http://schemas.microsoft.com/office/powerpoint/2010/main" val="388559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0D3C977-7118-4AB2-BEB7-9EFA344E5AC7}" type="slidenum">
              <a:rPr lang="en-US" smtClean="0"/>
              <a:t>7</a:t>
            </a:fld>
            <a:endParaRPr lang="en-US"/>
          </a:p>
        </p:txBody>
      </p:sp>
    </p:spTree>
    <p:extLst>
      <p:ext uri="{BB962C8B-B14F-4D97-AF65-F5344CB8AC3E}">
        <p14:creationId xmlns:p14="http://schemas.microsoft.com/office/powerpoint/2010/main" val="3701247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fld id="{40D3C977-7118-4AB2-BEB7-9EFA344E5AC7}" type="slidenum">
              <a:rPr lang="en-US" smtClean="0"/>
              <a:t>10</a:t>
            </a:fld>
            <a:endParaRPr lang="en-US"/>
          </a:p>
        </p:txBody>
      </p:sp>
    </p:spTree>
    <p:extLst>
      <p:ext uri="{BB962C8B-B14F-4D97-AF65-F5344CB8AC3E}">
        <p14:creationId xmlns:p14="http://schemas.microsoft.com/office/powerpoint/2010/main" val="2334253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fld id="{40D3C977-7118-4AB2-BEB7-9EFA344E5AC7}" type="slidenum">
              <a:rPr lang="en-US" smtClean="0"/>
              <a:t>31</a:t>
            </a:fld>
            <a:endParaRPr lang="en-US"/>
          </a:p>
        </p:txBody>
      </p:sp>
    </p:spTree>
    <p:extLst>
      <p:ext uri="{BB962C8B-B14F-4D97-AF65-F5344CB8AC3E}">
        <p14:creationId xmlns:p14="http://schemas.microsoft.com/office/powerpoint/2010/main" val="3552176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fld id="{40D3C977-7118-4AB2-BEB7-9EFA344E5AC7}" type="slidenum">
              <a:rPr lang="en-US" smtClean="0"/>
              <a:t>32</a:t>
            </a:fld>
            <a:endParaRPr lang="en-US"/>
          </a:p>
        </p:txBody>
      </p:sp>
    </p:spTree>
    <p:extLst>
      <p:ext uri="{BB962C8B-B14F-4D97-AF65-F5344CB8AC3E}">
        <p14:creationId xmlns:p14="http://schemas.microsoft.com/office/powerpoint/2010/main" val="3004454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able students do 4 to 8 + extension task</a:t>
            </a:r>
          </a:p>
          <a:p>
            <a:r>
              <a:rPr lang="en-US" dirty="0"/>
              <a:t>Peer assessment </a:t>
            </a:r>
          </a:p>
        </p:txBody>
      </p:sp>
      <p:sp>
        <p:nvSpPr>
          <p:cNvPr id="4" name="Slide Number Placeholder 3"/>
          <p:cNvSpPr>
            <a:spLocks noGrp="1"/>
          </p:cNvSpPr>
          <p:nvPr>
            <p:ph type="sldNum" sz="quarter" idx="5"/>
          </p:nvPr>
        </p:nvSpPr>
        <p:spPr/>
        <p:txBody>
          <a:bodyPr/>
          <a:lstStyle/>
          <a:p>
            <a:fld id="{40D3C977-7118-4AB2-BEB7-9EFA344E5AC7}" type="slidenum">
              <a:rPr lang="en-US" smtClean="0"/>
              <a:t>38</a:t>
            </a:fld>
            <a:endParaRPr lang="en-US"/>
          </a:p>
        </p:txBody>
      </p:sp>
    </p:spTree>
    <p:extLst>
      <p:ext uri="{BB962C8B-B14F-4D97-AF65-F5344CB8AC3E}">
        <p14:creationId xmlns:p14="http://schemas.microsoft.com/office/powerpoint/2010/main" val="1597507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D3C977-7118-4AB2-BEB7-9EFA344E5AC7}" type="slidenum">
              <a:rPr lang="en-US" smtClean="0"/>
              <a:t>43</a:t>
            </a:fld>
            <a:endParaRPr lang="en-US"/>
          </a:p>
        </p:txBody>
      </p:sp>
    </p:spTree>
    <p:extLst>
      <p:ext uri="{BB962C8B-B14F-4D97-AF65-F5344CB8AC3E}">
        <p14:creationId xmlns:p14="http://schemas.microsoft.com/office/powerpoint/2010/main" val="2585451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ENDED</a:t>
            </a:r>
            <a:r>
              <a:rPr lang="en-US" baseline="0" dirty="0"/>
              <a:t> PAGE</a:t>
            </a:r>
            <a:endParaRPr lang="en-US" dirty="0"/>
          </a:p>
        </p:txBody>
      </p:sp>
      <p:sp>
        <p:nvSpPr>
          <p:cNvPr id="4" name="Slide Number Placeholder 3"/>
          <p:cNvSpPr>
            <a:spLocks noGrp="1"/>
          </p:cNvSpPr>
          <p:nvPr>
            <p:ph type="sldNum" sz="quarter" idx="10"/>
          </p:nvPr>
        </p:nvSpPr>
        <p:spPr/>
        <p:txBody>
          <a:bodyPr/>
          <a:lstStyle/>
          <a:p>
            <a:pPr defTabSz="465887">
              <a:defRPr/>
            </a:pPr>
            <a:fld id="{47ACC5C7-22CB-4DA0-9FAC-C671A1669F6F}" type="slidenum">
              <a:rPr lang="en-US">
                <a:solidFill>
                  <a:prstClr val="black"/>
                </a:solidFill>
                <a:latin typeface="Calibri"/>
              </a:rPr>
              <a:pPr defTabSz="465887">
                <a:defRPr/>
              </a:pPr>
              <a:t>46</a:t>
            </a:fld>
            <a:endParaRPr lang="en-US">
              <a:solidFill>
                <a:prstClr val="black"/>
              </a:solidFill>
              <a:latin typeface="Calibri"/>
            </a:endParaRPr>
          </a:p>
        </p:txBody>
      </p:sp>
    </p:spTree>
    <p:extLst>
      <p:ext uri="{BB962C8B-B14F-4D97-AF65-F5344CB8AC3E}">
        <p14:creationId xmlns:p14="http://schemas.microsoft.com/office/powerpoint/2010/main" val="1284804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40D3C977-7118-4AB2-BEB7-9EFA344E5AC7}" type="slidenum">
              <a:rPr lang="en-US" smtClean="0"/>
              <a:t>48</a:t>
            </a:fld>
            <a:endParaRPr lang="en-US"/>
          </a:p>
        </p:txBody>
      </p:sp>
    </p:spTree>
    <p:extLst>
      <p:ext uri="{BB962C8B-B14F-4D97-AF65-F5344CB8AC3E}">
        <p14:creationId xmlns:p14="http://schemas.microsoft.com/office/powerpoint/2010/main" val="38222087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0D3C977-7118-4AB2-BEB7-9EFA344E5AC7}" type="slidenum">
              <a:rPr lang="en-US" smtClean="0"/>
              <a:t>52</a:t>
            </a:fld>
            <a:endParaRPr lang="en-US"/>
          </a:p>
        </p:txBody>
      </p:sp>
    </p:spTree>
    <p:extLst>
      <p:ext uri="{BB962C8B-B14F-4D97-AF65-F5344CB8AC3E}">
        <p14:creationId xmlns:p14="http://schemas.microsoft.com/office/powerpoint/2010/main" val="184104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D3C977-7118-4AB2-BEB7-9EFA344E5AC7}" type="slidenum">
              <a:rPr lang="en-US" smtClean="0"/>
              <a:t>72</a:t>
            </a:fld>
            <a:endParaRPr lang="en-US"/>
          </a:p>
        </p:txBody>
      </p:sp>
    </p:spTree>
    <p:extLst>
      <p:ext uri="{BB962C8B-B14F-4D97-AF65-F5344CB8AC3E}">
        <p14:creationId xmlns:p14="http://schemas.microsoft.com/office/powerpoint/2010/main" val="32822056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D3C977-7118-4AB2-BEB7-9EFA344E5AC7}" type="slidenum">
              <a:rPr lang="en-US" smtClean="0"/>
              <a:t>73</a:t>
            </a:fld>
            <a:endParaRPr lang="en-US"/>
          </a:p>
        </p:txBody>
      </p:sp>
    </p:spTree>
    <p:extLst>
      <p:ext uri="{BB962C8B-B14F-4D97-AF65-F5344CB8AC3E}">
        <p14:creationId xmlns:p14="http://schemas.microsoft.com/office/powerpoint/2010/main" val="29908585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ENDED</a:t>
            </a:r>
            <a:r>
              <a:rPr lang="en-US" baseline="0" dirty="0"/>
              <a:t> PAGE</a:t>
            </a:r>
            <a:endParaRPr lang="en-US" dirty="0"/>
          </a:p>
        </p:txBody>
      </p:sp>
      <p:sp>
        <p:nvSpPr>
          <p:cNvPr id="4" name="Slide Number Placeholder 3"/>
          <p:cNvSpPr>
            <a:spLocks noGrp="1"/>
          </p:cNvSpPr>
          <p:nvPr>
            <p:ph type="sldNum" sz="quarter" idx="10"/>
          </p:nvPr>
        </p:nvSpPr>
        <p:spPr/>
        <p:txBody>
          <a:bodyPr/>
          <a:lstStyle/>
          <a:p>
            <a:pPr defTabSz="465887">
              <a:defRPr/>
            </a:pPr>
            <a:fld id="{47ACC5C7-22CB-4DA0-9FAC-C671A1669F6F}" type="slidenum">
              <a:rPr lang="en-US">
                <a:solidFill>
                  <a:prstClr val="black"/>
                </a:solidFill>
                <a:latin typeface="Calibri"/>
              </a:rPr>
              <a:pPr defTabSz="465887">
                <a:defRPr/>
              </a:pPr>
              <a:t>76</a:t>
            </a:fld>
            <a:endParaRPr lang="en-US">
              <a:solidFill>
                <a:prstClr val="black"/>
              </a:solidFill>
              <a:latin typeface="Calibri"/>
            </a:endParaRPr>
          </a:p>
        </p:txBody>
      </p:sp>
    </p:spTree>
    <p:extLst>
      <p:ext uri="{BB962C8B-B14F-4D97-AF65-F5344CB8AC3E}">
        <p14:creationId xmlns:p14="http://schemas.microsoft.com/office/powerpoint/2010/main" val="949948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1597819"/>
            <a:ext cx="7772400" cy="1102519"/>
          </a:xfrm>
        </p:spPr>
        <p:txBody>
          <a:bodyPr>
            <a:normAutofit/>
          </a:bodyPr>
          <a:lstStyle>
            <a:lvl1pPr>
              <a:defRPr sz="3600">
                <a:solidFill>
                  <a:srgbClr val="A40000"/>
                </a:solidFill>
              </a:defRPr>
            </a:lvl1pPr>
          </a:lstStyle>
          <a:p>
            <a:r>
              <a:rPr lang="en-US" dirty="0"/>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39FA5C1-D576-4EFE-815C-685B40FDD97B}"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1102392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ormAutofit/>
          </a:bodyPr>
          <a:lstStyle>
            <a:lvl1pPr>
              <a:defRPr sz="3000">
                <a:solidFill>
                  <a:srgbClr val="A40000"/>
                </a:solidFill>
              </a:defRPr>
            </a:lvl1pPr>
          </a:lstStyle>
          <a:p>
            <a:r>
              <a:rPr lang="en-US" dirty="0"/>
              <a:t>CLICK TO EDIT MASTER TITLE STYLE</a:t>
            </a:r>
          </a:p>
        </p:txBody>
      </p:sp>
      <p:sp>
        <p:nvSpPr>
          <p:cNvPr id="3" name="Content Placeholder 2"/>
          <p:cNvSpPr>
            <a:spLocks noGrp="1"/>
          </p:cNvSpPr>
          <p:nvPr>
            <p:ph idx="1"/>
          </p:nvPr>
        </p:nvSpPr>
        <p:spPr/>
        <p:txBody>
          <a:bodyPr>
            <a:normAutofit/>
          </a:bodyPr>
          <a:lstStyle>
            <a:lvl1pPr>
              <a:defRPr sz="2000"/>
            </a:lvl1pPr>
            <a:lvl2pPr>
              <a:defRPr sz="2000"/>
            </a:lvl2pPr>
            <a:lvl3pPr>
              <a:defRPr sz="20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1BF0EED-E36F-475A-9AC7-C6039C4CC8B5}"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2336595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F35620-05E6-448E-A321-B2515E95FBB4}"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546556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CFDA2BB-B40F-4F2F-AF39-83168D49CB7E}" type="datetime1">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4259929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4B6C60D-3C0A-4485-8380-7D8491F5B519}" type="datetime1">
              <a:rPr lang="en-US" smtClean="0"/>
              <a:t>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205890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A6C6E98-B59E-4869-A25A-A72005A2456E}" type="datetime1">
              <a:rPr lang="en-US" smtClean="0"/>
              <a:t>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4067206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1982C0-44B6-479C-8F29-F5BC29281D80}" type="datetime1">
              <a:rPr lang="en-US" smtClean="0"/>
              <a:t>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3001882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C8FE34-2BFE-46F4-9002-1227DDAEB4C1}" type="datetime1">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657729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CF6F20-4FD7-4BB7-B52F-97C0AA3913E0}" type="datetime1">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1975761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112573-78CC-4E1C-AB90-E1CFC6CAB66F}"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66214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54781"/>
            <a:ext cx="2057400" cy="329088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54781"/>
            <a:ext cx="6019800" cy="32908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044B97D-FA5E-4B26-8646-8E0B23477E2D}"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225614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2149078"/>
            <a:ext cx="7772400" cy="1102519"/>
          </a:xfrm>
        </p:spPr>
        <p:txBody>
          <a:bodyPr>
            <a:normAutofit/>
          </a:bodyPr>
          <a:lstStyle>
            <a:lvl1pPr algn="r">
              <a:defRPr sz="3600">
                <a:solidFill>
                  <a:srgbClr val="A40000"/>
                </a:solidFill>
              </a:defRPr>
            </a:lvl1pPr>
          </a:lstStyle>
          <a:p>
            <a:r>
              <a:rPr lang="en-US" dirty="0"/>
              <a:t>CLICK TO EDIT MASTER TITLE STYLE</a:t>
            </a:r>
          </a:p>
        </p:txBody>
      </p:sp>
      <p:sp>
        <p:nvSpPr>
          <p:cNvPr id="3" name="Subtitle 2"/>
          <p:cNvSpPr>
            <a:spLocks noGrp="1"/>
          </p:cNvSpPr>
          <p:nvPr>
            <p:ph type="subTitle" idx="1"/>
          </p:nvPr>
        </p:nvSpPr>
        <p:spPr>
          <a:xfrm>
            <a:off x="2057400" y="3262520"/>
            <a:ext cx="6400800" cy="1314450"/>
          </a:xfrm>
        </p:spPr>
        <p:txBody>
          <a:bodyPr>
            <a:normAutofit/>
          </a:bodyPr>
          <a:lstStyle>
            <a:lvl1pPr marL="0" indent="0" algn="r">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AD9BAA71-2393-40C3-8750-9EB298D536E2}"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40499064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0"/>
            <a:ext cx="8229600" cy="658725"/>
          </a:xfrm>
        </p:spPr>
        <p:txBody>
          <a:bodyPr>
            <a:normAutofit/>
          </a:bodyPr>
          <a:lstStyle>
            <a:lvl1pPr>
              <a:defRPr sz="3000">
                <a:solidFill>
                  <a:srgbClr val="A40000"/>
                </a:solidFill>
              </a:defRPr>
            </a:lvl1pPr>
          </a:lstStyle>
          <a:p>
            <a:r>
              <a:rPr lang="en-US" dirty="0"/>
              <a:t>CLICK TO EDIT MASTER TITLE STYLE</a:t>
            </a:r>
          </a:p>
        </p:txBody>
      </p:sp>
      <p:sp>
        <p:nvSpPr>
          <p:cNvPr id="3" name="Content Placeholder 2"/>
          <p:cNvSpPr>
            <a:spLocks noGrp="1"/>
          </p:cNvSpPr>
          <p:nvPr>
            <p:ph idx="1"/>
          </p:nvPr>
        </p:nvSpPr>
        <p:spPr>
          <a:xfrm>
            <a:off x="457200" y="1013791"/>
            <a:ext cx="8229600" cy="3580832"/>
          </a:xfrm>
        </p:spPr>
        <p:txBody>
          <a:bodyPr>
            <a:normAutofit/>
          </a:bodyPr>
          <a:lstStyle>
            <a:lvl1pPr>
              <a:defRPr sz="2000"/>
            </a:lvl1pPr>
            <a:lvl2pPr>
              <a:defRPr sz="18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580572" y="4949689"/>
            <a:ext cx="2133600" cy="273844"/>
          </a:xfrm>
        </p:spPr>
        <p:txBody>
          <a:bodyPr/>
          <a:lstStyle/>
          <a:p>
            <a:fld id="{4340C559-FD93-431C-B46A-1EC3CBAD4F93}"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9057539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1C2EA-EC26-4833-AF81-08C6626A9289}"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2779164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1FC3C34-8E08-4D88-A995-46F380E6D226}" type="datetime1">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2885313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06EE982-DEE2-4AEE-A448-B94721986003}" type="datetime1">
              <a:rPr lang="en-US" smtClean="0"/>
              <a:t>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40368347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611E63F-C0F0-4109-9582-1346E2896ABA}" type="datetime1">
              <a:rPr lang="en-US" smtClean="0"/>
              <a:t>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32244394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0975E9-514D-48DA-8FD0-017D63501385}" type="datetime1">
              <a:rPr lang="en-US" smtClean="0"/>
              <a:t>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13897146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87B9EE-64C3-409B-9F96-3313E683E1D2}" type="datetime1">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41060736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ACB3B9-8034-4176-A25B-599A3C4E328B}" type="datetime1">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7330691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C0C952-115E-4A40-8433-94C178CAB8C6}"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42289459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54781"/>
            <a:ext cx="2057400" cy="329088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54781"/>
            <a:ext cx="6019800" cy="32908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192A24-C854-4DE5-9B3A-D2C1B243953E}" type="datetime1">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36881282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1"/>
            <a:ext cx="8229600" cy="658725"/>
          </a:xfrm>
        </p:spPr>
        <p:txBody>
          <a:bodyPr>
            <a:normAutofit/>
          </a:bodyPr>
          <a:lstStyle>
            <a:lvl1pPr>
              <a:defRPr sz="3000">
                <a:solidFill>
                  <a:srgbClr val="A40000"/>
                </a:solidFill>
              </a:defRPr>
            </a:lvl1pPr>
          </a:lstStyle>
          <a:p>
            <a:r>
              <a:rPr lang="en-US"/>
              <a:t>CLICK TO EDIT MASTER TITLE STYLE</a:t>
            </a:r>
          </a:p>
        </p:txBody>
      </p:sp>
      <p:sp>
        <p:nvSpPr>
          <p:cNvPr id="3" name="Content Placeholder 2"/>
          <p:cNvSpPr>
            <a:spLocks noGrp="1"/>
          </p:cNvSpPr>
          <p:nvPr>
            <p:ph idx="1"/>
          </p:nvPr>
        </p:nvSpPr>
        <p:spPr>
          <a:xfrm>
            <a:off x="457200" y="1013791"/>
            <a:ext cx="8229600" cy="3580832"/>
          </a:xfrm>
        </p:spPr>
        <p:txBody>
          <a:bodyPr>
            <a:normAutofit/>
          </a:bodyPr>
          <a:lstStyle>
            <a:lvl1pPr>
              <a:defRPr sz="2000"/>
            </a:lvl1pPr>
            <a:lvl2pPr>
              <a:defRPr sz="18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580572" y="4949690"/>
            <a:ext cx="2133600" cy="273844"/>
          </a:xfrm>
        </p:spPr>
        <p:txBody>
          <a:bodyPr/>
          <a:lstStyle/>
          <a:p>
            <a:fld id="{7255539D-7F82-D84C-95AB-595A89410EEF}"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0576F8-4F0C-FD4F-B2E1-A427388F89CF}" type="slidenum">
              <a:rPr lang="en-US" smtClean="0"/>
              <a:t>‹N°›</a:t>
            </a:fld>
            <a:endParaRPr lang="en-US"/>
          </a:p>
        </p:txBody>
      </p:sp>
    </p:spTree>
    <p:extLst>
      <p:ext uri="{BB962C8B-B14F-4D97-AF65-F5344CB8AC3E}">
        <p14:creationId xmlns:p14="http://schemas.microsoft.com/office/powerpoint/2010/main" val="9057539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B02339-CF89-C713-9830-4EE4E61CCF34}"/>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2319B18D-E841-596B-A981-102A7EB15927}"/>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BD5E5658-C68B-8706-F8AA-144E8263573C}"/>
              </a:ext>
            </a:extLst>
          </p:cNvPr>
          <p:cNvSpPr>
            <a:spLocks noGrp="1"/>
          </p:cNvSpPr>
          <p:nvPr>
            <p:ph type="dt" sz="half" idx="10"/>
          </p:nvPr>
        </p:nvSpPr>
        <p:spPr/>
        <p:txBody>
          <a:bodyPr/>
          <a:lstStyle/>
          <a:p>
            <a:fld id="{72345051-2045-45DA-935E-2E3CA1A69ADC}" type="datetimeFigureOut">
              <a:rPr lang="en-US" smtClean="0"/>
              <a:t>2/7/2023</a:t>
            </a:fld>
            <a:endParaRPr lang="en-US" dirty="0"/>
          </a:p>
        </p:txBody>
      </p:sp>
      <p:sp>
        <p:nvSpPr>
          <p:cNvPr id="5" name="Espace réservé du pied de page 4">
            <a:extLst>
              <a:ext uri="{FF2B5EF4-FFF2-40B4-BE49-F238E27FC236}">
                <a16:creationId xmlns:a16="http://schemas.microsoft.com/office/drawing/2014/main" id="{1A77C913-C9AB-EF3A-465C-BFDD4816CF57}"/>
              </a:ext>
            </a:extLst>
          </p:cNvPr>
          <p:cNvSpPr>
            <a:spLocks noGrp="1"/>
          </p:cNvSpPr>
          <p:nvPr>
            <p:ph type="ftr" sz="quarter" idx="11"/>
          </p:nvPr>
        </p:nvSpPr>
        <p:spPr/>
        <p:txBody>
          <a:bodyPr/>
          <a:lstStyle/>
          <a:p>
            <a:endParaRPr lang="en-US" dirty="0"/>
          </a:p>
        </p:txBody>
      </p:sp>
      <p:sp>
        <p:nvSpPr>
          <p:cNvPr id="6" name="Espace réservé du numéro de diapositive 5">
            <a:extLst>
              <a:ext uri="{FF2B5EF4-FFF2-40B4-BE49-F238E27FC236}">
                <a16:creationId xmlns:a16="http://schemas.microsoft.com/office/drawing/2014/main" id="{37DABFE2-9F1E-CD50-3D29-547DBA30F58F}"/>
              </a:ext>
            </a:extLst>
          </p:cNvPr>
          <p:cNvSpPr>
            <a:spLocks noGrp="1"/>
          </p:cNvSpPr>
          <p:nvPr>
            <p:ph type="sldNum" sz="quarter" idx="12"/>
          </p:nvPr>
        </p:nvSpPr>
        <p:spPr/>
        <p:txBody>
          <a:bodyPr/>
          <a:lstStyle/>
          <a:p>
            <a:fld id="{A7CD31F4-64FA-4BA0-9498-67783267A8C8}" type="slidenum">
              <a:rPr lang="en-US" smtClean="0"/>
              <a:t>‹N°›</a:t>
            </a:fld>
            <a:endParaRPr lang="en-US" dirty="0"/>
          </a:p>
        </p:txBody>
      </p:sp>
    </p:spTree>
    <p:extLst>
      <p:ext uri="{BB962C8B-B14F-4D97-AF65-F5344CB8AC3E}">
        <p14:creationId xmlns:p14="http://schemas.microsoft.com/office/powerpoint/2010/main" val="934233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FFD3EB4C-1685-46B7-AD90-FFEC84B9393B}" type="datetime1">
              <a:rPr lang="en-US" smtClean="0"/>
              <a:t>2/7/2023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8A0576F8-4F0C-FD4F-B2E1-A427388F89CF}" type="slidenum">
              <a:rPr lang="en-US" smtClean="0"/>
              <a:t>‹N°›</a:t>
            </a:fld>
            <a:endParaRPr lang="en-US"/>
          </a:p>
        </p:txBody>
      </p:sp>
    </p:spTree>
    <p:extLst>
      <p:ext uri="{BB962C8B-B14F-4D97-AF65-F5344CB8AC3E}">
        <p14:creationId xmlns:p14="http://schemas.microsoft.com/office/powerpoint/2010/main" val="904261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CE2F54A4-9F3A-460B-A723-2ECF114FB481}" type="datetime1">
              <a:rPr lang="en-US" smtClean="0"/>
              <a:t>2/7/2023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8A0576F8-4F0C-FD4F-B2E1-A427388F89CF}" type="slidenum">
              <a:rPr lang="en-US" smtClean="0"/>
              <a:t>‹N°›</a:t>
            </a:fld>
            <a:endParaRPr lang="en-US"/>
          </a:p>
        </p:txBody>
      </p:sp>
    </p:spTree>
    <p:extLst>
      <p:ext uri="{BB962C8B-B14F-4D97-AF65-F5344CB8AC3E}">
        <p14:creationId xmlns:p14="http://schemas.microsoft.com/office/powerpoint/2010/main" val="34048274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4"/>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7255539D-7F82-D84C-95AB-595A89410EEF}" type="datetimeFigureOut">
              <a:rPr lang="en-US" smtClean="0"/>
              <a:t>2/7/2023</a:t>
            </a:fld>
            <a:endParaRPr lang="en-US"/>
          </a:p>
        </p:txBody>
      </p:sp>
      <p:sp>
        <p:nvSpPr>
          <p:cNvPr id="5" name="Footer Placeholder 4"/>
          <p:cNvSpPr>
            <a:spLocks noGrp="1"/>
          </p:cNvSpPr>
          <p:nvPr>
            <p:ph type="ftr" sz="quarter" idx="3"/>
          </p:nvPr>
        </p:nvSpPr>
        <p:spPr>
          <a:xfrm>
            <a:off x="3124200" y="4767264"/>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4"/>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8A0576F8-4F0C-FD4F-B2E1-A427388F89CF}" type="slidenum">
              <a:rPr lang="en-US" smtClean="0"/>
              <a:t>‹N°›</a:t>
            </a:fld>
            <a:endParaRPr lang="en-US"/>
          </a:p>
        </p:txBody>
      </p:sp>
    </p:spTree>
    <p:extLst>
      <p:ext uri="{BB962C8B-B14F-4D97-AF65-F5344CB8AC3E}">
        <p14:creationId xmlns:p14="http://schemas.microsoft.com/office/powerpoint/2010/main" val="904261209"/>
      </p:ext>
    </p:extLst>
  </p:cSld>
  <p:clrMap bg1="lt1" tx1="dk1" bg2="lt2" tx2="dk2" accent1="accent1" accent2="accent2" accent3="accent3" accent4="accent4" accent5="accent5" accent6="accent6" hlink="hlink" folHlink="folHlink"/>
  <p:sldLayoutIdLst>
    <p:sldLayoutId id="2147483673"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9886F82A-171A-702E-8BB8-61B80782361C}"/>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a:extLst>
              <a:ext uri="{FF2B5EF4-FFF2-40B4-BE49-F238E27FC236}">
                <a16:creationId xmlns:a16="http://schemas.microsoft.com/office/drawing/2014/main" id="{73C4A1C8-3945-5272-9198-7E830EB3CB65}"/>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0684F330-CFEF-B93D-702E-32C6156802A2}"/>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2345051-2045-45DA-935E-2E3CA1A69ADC}" type="datetimeFigureOut">
              <a:rPr lang="en-US" smtClean="0"/>
              <a:t>2/7/2023</a:t>
            </a:fld>
            <a:endParaRPr lang="en-US" dirty="0"/>
          </a:p>
        </p:txBody>
      </p:sp>
      <p:sp>
        <p:nvSpPr>
          <p:cNvPr id="5" name="Espace réservé du pied de page 4">
            <a:extLst>
              <a:ext uri="{FF2B5EF4-FFF2-40B4-BE49-F238E27FC236}">
                <a16:creationId xmlns:a16="http://schemas.microsoft.com/office/drawing/2014/main" id="{5940EAF9-6142-CA4C-7986-E44D62339303}"/>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Espace réservé du numéro de diapositive 5">
            <a:extLst>
              <a:ext uri="{FF2B5EF4-FFF2-40B4-BE49-F238E27FC236}">
                <a16:creationId xmlns:a16="http://schemas.microsoft.com/office/drawing/2014/main" id="{83566156-DC7C-2B57-5C9D-5767C66B1FD3}"/>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A7CD31F4-64FA-4BA0-9498-67783267A8C8}" type="slidenum">
              <a:rPr lang="en-US" smtClean="0"/>
              <a:t>‹N°›</a:t>
            </a:fld>
            <a:endParaRPr lang="en-US" dirty="0"/>
          </a:p>
        </p:txBody>
      </p:sp>
    </p:spTree>
    <p:extLst>
      <p:ext uri="{BB962C8B-B14F-4D97-AF65-F5344CB8AC3E}">
        <p14:creationId xmlns:p14="http://schemas.microsoft.com/office/powerpoint/2010/main" val="23489887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hyperlink" Target="https://www.flickr.com/photos/38299630@N05/21683240124" TargetMode="External"/><Relationship Id="rId4" Type="http://schemas.openxmlformats.org/officeDocument/2006/relationships/diagramLayout" Target="../diagrams/layout1.xml"/><Relationship Id="rId9" Type="http://schemas.openxmlformats.org/officeDocument/2006/relationships/image" Target="../media/image11.jp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3.gif"/><Relationship Id="rId7" Type="http://schemas.openxmlformats.org/officeDocument/2006/relationships/diagramLayout" Target="../diagrams/layout2.xml"/><Relationship Id="rId2" Type="http://schemas.openxmlformats.org/officeDocument/2006/relationships/image" Target="../media/image12.gif"/><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15.gif"/><Relationship Id="rId10" Type="http://schemas.microsoft.com/office/2007/relationships/diagramDrawing" Target="../diagrams/drawing2.xml"/><Relationship Id="rId4" Type="http://schemas.openxmlformats.org/officeDocument/2006/relationships/image" Target="../media/image14.jpe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diagramData" Target="../diagrams/data3.xml"/><Relationship Id="rId5" Type="http://schemas.openxmlformats.org/officeDocument/2006/relationships/image" Target="../media/image17.png"/><Relationship Id="rId10" Type="http://schemas.microsoft.com/office/2007/relationships/diagramDrawing" Target="../diagrams/drawing3.xml"/><Relationship Id="rId4" Type="http://schemas.openxmlformats.org/officeDocument/2006/relationships/image" Target="../media/image16.png"/><Relationship Id="rId9" Type="http://schemas.openxmlformats.org/officeDocument/2006/relationships/diagramColors" Target="../diagrams/colors3.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diagramQuickStyle" Target="../diagrams/quickStyle8.xml"/><Relationship Id="rId3" Type="http://schemas.openxmlformats.org/officeDocument/2006/relationships/diagramData" Target="../diagrams/data7.xml"/><Relationship Id="rId7" Type="http://schemas.microsoft.com/office/2007/relationships/diagramDrawing" Target="../diagrams/drawing7.xml"/><Relationship Id="rId12" Type="http://schemas.openxmlformats.org/officeDocument/2006/relationships/diagramLayout" Target="../diagrams/layout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Data" Target="../diagrams/data8.xml"/><Relationship Id="rId5" Type="http://schemas.openxmlformats.org/officeDocument/2006/relationships/diagramQuickStyle" Target="../diagrams/quickStyle7.xml"/><Relationship Id="rId15" Type="http://schemas.microsoft.com/office/2007/relationships/diagramDrawing" Target="../diagrams/drawing8.xml"/><Relationship Id="rId10" Type="http://schemas.openxmlformats.org/officeDocument/2006/relationships/hyperlink" Target="https://www.flickr.com/photos/38299630@N05/21683240124" TargetMode="External"/><Relationship Id="rId4" Type="http://schemas.openxmlformats.org/officeDocument/2006/relationships/diagramLayout" Target="../diagrams/layout7.xml"/><Relationship Id="rId9" Type="http://schemas.openxmlformats.org/officeDocument/2006/relationships/image" Target="../media/image11.jpg"/><Relationship Id="rId14" Type="http://schemas.openxmlformats.org/officeDocument/2006/relationships/diagramColors" Target="../diagrams/colors8.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diagramData" Target="../diagrams/data11.xml"/><Relationship Id="rId5" Type="http://schemas.openxmlformats.org/officeDocument/2006/relationships/image" Target="../media/image17.png"/><Relationship Id="rId10" Type="http://schemas.microsoft.com/office/2007/relationships/diagramDrawing" Target="../diagrams/drawing11.xml"/><Relationship Id="rId4" Type="http://schemas.openxmlformats.org/officeDocument/2006/relationships/notesSlide" Target="../notesSlides/notesSlide4.xml"/><Relationship Id="rId9" Type="http://schemas.openxmlformats.org/officeDocument/2006/relationships/diagramColors" Target="../diagrams/colors11.xml"/></Relationships>
</file>

<file path=ppt/slides/_rels/slide11.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2.png"/><Relationship Id="rId7" Type="http://schemas.openxmlformats.org/officeDocument/2006/relationships/diagramColors" Target="../diagrams/colors12.xml"/><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microsoft.com/office/2007/relationships/media" Target="../media/media3.mp3"/><Relationship Id="rId7" Type="http://schemas.openxmlformats.org/officeDocument/2006/relationships/diagramLayout" Target="../diagrams/layout13.xml"/><Relationship Id="rId12" Type="http://schemas.openxmlformats.org/officeDocument/2006/relationships/image" Target="../media/image17.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diagramData" Target="../diagrams/data13.xml"/><Relationship Id="rId11" Type="http://schemas.openxmlformats.org/officeDocument/2006/relationships/image" Target="../media/image24.gif"/><Relationship Id="rId5" Type="http://schemas.openxmlformats.org/officeDocument/2006/relationships/slideLayout" Target="../slideLayouts/slideLayout2.xml"/><Relationship Id="rId10" Type="http://schemas.microsoft.com/office/2007/relationships/diagramDrawing" Target="../diagrams/drawing13.xml"/><Relationship Id="rId4" Type="http://schemas.openxmlformats.org/officeDocument/2006/relationships/audio" Target="../media/media3.mp3"/><Relationship Id="rId9" Type="http://schemas.openxmlformats.org/officeDocument/2006/relationships/diagramColors" Target="../diagrams/colors13.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ttsfree.com/speech-to-text" TargetMode="External"/><Relationship Id="rId1" Type="http://schemas.openxmlformats.org/officeDocument/2006/relationships/slideLayout" Target="../slideLayouts/slideLayout24.xml"/><Relationship Id="rId4" Type="http://schemas.openxmlformats.org/officeDocument/2006/relationships/image" Target="../media/image26.gif"/></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2.xml"/><Relationship Id="rId7" Type="http://schemas.openxmlformats.org/officeDocument/2006/relationships/diagramQuickStyle" Target="../diagrams/quickStyle15.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diagramLayout" Target="../diagrams/layout15.xml"/><Relationship Id="rId5" Type="http://schemas.openxmlformats.org/officeDocument/2006/relationships/diagramData" Target="../diagrams/data15.xml"/><Relationship Id="rId10" Type="http://schemas.openxmlformats.org/officeDocument/2006/relationships/image" Target="../media/image17.png"/><Relationship Id="rId4" Type="http://schemas.openxmlformats.org/officeDocument/2006/relationships/image" Target="../media/image28.png"/><Relationship Id="rId9" Type="http://schemas.microsoft.com/office/2007/relationships/diagramDrawing" Target="../diagrams/drawing15.xml"/></Relationships>
</file>

<file path=ppt/slides/_rels/slide17.xml.rels><?xml version="1.0" encoding="UTF-8" standalone="yes"?>
<Relationships xmlns="http://schemas.openxmlformats.org/package/2006/relationships"><Relationship Id="rId8" Type="http://schemas.openxmlformats.org/officeDocument/2006/relationships/image" Target="../media/image24.gif"/><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ttsfree.com/speech-to-text" TargetMode="External"/><Relationship Id="rId1" Type="http://schemas.openxmlformats.org/officeDocument/2006/relationships/slideLayout" Target="../slideLayouts/slideLayout2.xml"/><Relationship Id="rId4" Type="http://schemas.openxmlformats.org/officeDocument/2006/relationships/image" Target="../media/image26.gif"/></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image" Target="../media/image24.gif"/><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3.xml.rels><?xml version="1.0" encoding="UTF-8" standalone="yes"?>
<Relationships xmlns="http://schemas.openxmlformats.org/package/2006/relationships"><Relationship Id="rId3" Type="http://schemas.openxmlformats.org/officeDocument/2006/relationships/hyperlink" Target="https://www.laits.utexas.edu/tex/gr/pre1.html"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5.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35.jpeg"/><Relationship Id="rId7" Type="http://schemas.openxmlformats.org/officeDocument/2006/relationships/diagramColors" Target="../diagrams/colors21.xml"/><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26.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36.gif"/><Relationship Id="rId7" Type="http://schemas.openxmlformats.org/officeDocument/2006/relationships/diagramColors" Target="../diagrams/colors22.xml"/><Relationship Id="rId2" Type="http://schemas.openxmlformats.org/officeDocument/2006/relationships/hyperlink" Target="https://create.kahoot.it/details/2ae85bac-2f43-40b6-8043-e9cade7980b1" TargetMode="External"/><Relationship Id="rId1" Type="http://schemas.openxmlformats.org/officeDocument/2006/relationships/slideLayout" Target="../slideLayouts/slideLayout2.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27.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20.png"/><Relationship Id="rId7" Type="http://schemas.openxmlformats.org/officeDocument/2006/relationships/diagramColors" Target="../diagrams/colors23.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29.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20.png"/><Relationship Id="rId7" Type="http://schemas.openxmlformats.org/officeDocument/2006/relationships/diagramColors" Target="../diagrams/colors25.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2.xml.rels><?xml version="1.0" encoding="UTF-8" standalone="yes"?>
<Relationships xmlns="http://schemas.openxmlformats.org/package/2006/relationships"><Relationship Id="rId8" Type="http://schemas.openxmlformats.org/officeDocument/2006/relationships/image" Target="../media/image24.gif"/><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ttsfree.com/speech-to-text" TargetMode="External"/><Relationship Id="rId1" Type="http://schemas.openxmlformats.org/officeDocument/2006/relationships/slideLayout" Target="../slideLayouts/slideLayout2.xml"/><Relationship Id="rId4" Type="http://schemas.openxmlformats.org/officeDocument/2006/relationships/image" Target="../media/image26.gif"/></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36.xml.rels><?xml version="1.0" encoding="UTF-8" standalone="yes"?>
<Relationships xmlns="http://schemas.openxmlformats.org/package/2006/relationships"><Relationship Id="rId8" Type="http://schemas.openxmlformats.org/officeDocument/2006/relationships/image" Target="../media/image24.gif"/><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ttsfree.com/speech-to-text" TargetMode="External"/><Relationship Id="rId1" Type="http://schemas.openxmlformats.org/officeDocument/2006/relationships/slideLayout" Target="../slideLayouts/slideLayout2.xml"/><Relationship Id="rId4" Type="http://schemas.openxmlformats.org/officeDocument/2006/relationships/image" Target="../media/image26.gif"/></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32.xml"/><Relationship Id="rId3" Type="http://schemas.openxmlformats.org/officeDocument/2006/relationships/image" Target="../media/image41.png"/><Relationship Id="rId7" Type="http://schemas.openxmlformats.org/officeDocument/2006/relationships/diagramQuickStyle" Target="../diagrams/quickStyle3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32.xml"/><Relationship Id="rId5" Type="http://schemas.openxmlformats.org/officeDocument/2006/relationships/diagramData" Target="../diagrams/data32.xml"/><Relationship Id="rId10" Type="http://schemas.openxmlformats.org/officeDocument/2006/relationships/image" Target="../media/image43.png"/><Relationship Id="rId4" Type="http://schemas.openxmlformats.org/officeDocument/2006/relationships/image" Target="../media/image42.png"/><Relationship Id="rId9" Type="http://schemas.microsoft.com/office/2007/relationships/diagramDrawing" Target="../diagrams/drawing3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image" Target="../media/image46.jpeg"/><Relationship Id="rId1" Type="http://schemas.openxmlformats.org/officeDocument/2006/relationships/slideLayout" Target="../slideLayouts/slideLayout2.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2.xml.rels><?xml version="1.0" encoding="UTF-8" standalone="yes"?>
<Relationships xmlns="http://schemas.openxmlformats.org/package/2006/relationships"><Relationship Id="rId8" Type="http://schemas.microsoft.com/office/2007/relationships/diagramDrawing" Target="../diagrams/drawing36.xml"/><Relationship Id="rId3" Type="http://schemas.openxmlformats.org/officeDocument/2006/relationships/image" Target="../media/image20.png"/><Relationship Id="rId7" Type="http://schemas.openxmlformats.org/officeDocument/2006/relationships/diagramColors" Target="../diagrams/colors36.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QuickStyle" Target="../diagrams/quickStyle36.xml"/><Relationship Id="rId5" Type="http://schemas.openxmlformats.org/officeDocument/2006/relationships/diagramLayout" Target="../diagrams/layout36.xml"/><Relationship Id="rId4" Type="http://schemas.openxmlformats.org/officeDocument/2006/relationships/diagramData" Target="../diagrams/data3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5.xml.rels><?xml version="1.0" encoding="UTF-8" standalone="yes"?>
<Relationships xmlns="http://schemas.openxmlformats.org/package/2006/relationships"><Relationship Id="rId3" Type="http://schemas.openxmlformats.org/officeDocument/2006/relationships/image" Target="../media/image47.gif"/><Relationship Id="rId2" Type="http://schemas.openxmlformats.org/officeDocument/2006/relationships/hyperlink" Target="file:///D:\Mes%20documents\PHUONG%20NAM%20CORP\COURS%20VIET\FLE%20Enfants\1.VAS\2022%202023\Plenaries-on-a-Plate-V1.pptx"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8.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8" Type="http://schemas.microsoft.com/office/2007/relationships/diagramDrawing" Target="../diagrams/drawing37.xml"/><Relationship Id="rId3" Type="http://schemas.openxmlformats.org/officeDocument/2006/relationships/hyperlink" Target="https://www.youtube.com/watch?v=umzviGi-778" TargetMode="External"/><Relationship Id="rId7" Type="http://schemas.openxmlformats.org/officeDocument/2006/relationships/diagramColors" Target="../diagrams/colors37.xml"/><Relationship Id="rId2" Type="http://schemas.openxmlformats.org/officeDocument/2006/relationships/image" Target="../media/image52.jpeg"/><Relationship Id="rId1" Type="http://schemas.openxmlformats.org/officeDocument/2006/relationships/slideLayout" Target="../slideLayouts/slideLayout2.xml"/><Relationship Id="rId6" Type="http://schemas.openxmlformats.org/officeDocument/2006/relationships/diagramQuickStyle" Target="../diagrams/quickStyle37.xml"/><Relationship Id="rId5" Type="http://schemas.openxmlformats.org/officeDocument/2006/relationships/diagramLayout" Target="../diagrams/layout37.xml"/><Relationship Id="rId4" Type="http://schemas.openxmlformats.org/officeDocument/2006/relationships/diagramData" Target="../diagrams/data37.xml"/></Relationships>
</file>

<file path=ppt/slides/_rels/slide50.xml.rels><?xml version="1.0" encoding="UTF-8" standalone="yes"?>
<Relationships xmlns="http://schemas.openxmlformats.org/package/2006/relationships"><Relationship Id="rId8" Type="http://schemas.openxmlformats.org/officeDocument/2006/relationships/diagramColors" Target="../diagrams/colors38.xml"/><Relationship Id="rId3" Type="http://schemas.openxmlformats.org/officeDocument/2006/relationships/slideLayout" Target="../slideLayouts/slideLayout2.xml"/><Relationship Id="rId7" Type="http://schemas.openxmlformats.org/officeDocument/2006/relationships/diagramQuickStyle" Target="../diagrams/quickStyle38.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diagramLayout" Target="../diagrams/layout38.xml"/><Relationship Id="rId5" Type="http://schemas.openxmlformats.org/officeDocument/2006/relationships/diagramData" Target="../diagrams/data38.xml"/><Relationship Id="rId4" Type="http://schemas.openxmlformats.org/officeDocument/2006/relationships/image" Target="../media/image17.png"/><Relationship Id="rId9" Type="http://schemas.microsoft.com/office/2007/relationships/diagramDrawing" Target="../diagrams/drawing38.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52.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diagramQuickStyle" Target="../diagrams/quickStyle41.xml"/><Relationship Id="rId3" Type="http://schemas.openxmlformats.org/officeDocument/2006/relationships/diagramData" Target="../diagrams/data40.xml"/><Relationship Id="rId7" Type="http://schemas.microsoft.com/office/2007/relationships/diagramDrawing" Target="../diagrams/drawing40.xml"/><Relationship Id="rId12" Type="http://schemas.openxmlformats.org/officeDocument/2006/relationships/diagramLayout" Target="../diagrams/layout4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0.xml"/><Relationship Id="rId11" Type="http://schemas.openxmlformats.org/officeDocument/2006/relationships/diagramData" Target="../diagrams/data41.xml"/><Relationship Id="rId5" Type="http://schemas.openxmlformats.org/officeDocument/2006/relationships/diagramQuickStyle" Target="../diagrams/quickStyle40.xml"/><Relationship Id="rId15" Type="http://schemas.microsoft.com/office/2007/relationships/diagramDrawing" Target="../diagrams/drawing41.xml"/><Relationship Id="rId10" Type="http://schemas.openxmlformats.org/officeDocument/2006/relationships/hyperlink" Target="https://www.flickr.com/photos/38299630@N05/21683240124" TargetMode="External"/><Relationship Id="rId4" Type="http://schemas.openxmlformats.org/officeDocument/2006/relationships/diagramLayout" Target="../diagrams/layout40.xml"/><Relationship Id="rId9" Type="http://schemas.openxmlformats.org/officeDocument/2006/relationships/image" Target="../media/image11.jpg"/><Relationship Id="rId14" Type="http://schemas.openxmlformats.org/officeDocument/2006/relationships/diagramColors" Target="../diagrams/colors41.xml"/></Relationships>
</file>

<file path=ppt/slides/_rels/slide53.xml.rels><?xml version="1.0" encoding="UTF-8" standalone="yes"?>
<Relationships xmlns="http://schemas.openxmlformats.org/package/2006/relationships"><Relationship Id="rId8" Type="http://schemas.openxmlformats.org/officeDocument/2006/relationships/diagramLayout" Target="../diagrams/layout43.xml"/><Relationship Id="rId3" Type="http://schemas.openxmlformats.org/officeDocument/2006/relationships/diagramLayout" Target="../diagrams/layout42.xml"/><Relationship Id="rId7" Type="http://schemas.openxmlformats.org/officeDocument/2006/relationships/diagramData" Target="../diagrams/data43.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11" Type="http://schemas.microsoft.com/office/2007/relationships/diagramDrawing" Target="../diagrams/drawing43.xml"/><Relationship Id="rId5" Type="http://schemas.openxmlformats.org/officeDocument/2006/relationships/diagramColors" Target="../diagrams/colors42.xml"/><Relationship Id="rId10" Type="http://schemas.openxmlformats.org/officeDocument/2006/relationships/diagramColors" Target="../diagrams/colors43.xml"/><Relationship Id="rId4" Type="http://schemas.openxmlformats.org/officeDocument/2006/relationships/diagramQuickStyle" Target="../diagrams/quickStyle42.xml"/><Relationship Id="rId9" Type="http://schemas.openxmlformats.org/officeDocument/2006/relationships/diagramQuickStyle" Target="../diagrams/quickStyle43.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44.xml"/><Relationship Id="rId7" Type="http://schemas.microsoft.com/office/2007/relationships/diagramDrawing" Target="../diagrams/drawing44.xml"/><Relationship Id="rId2"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diagramColors" Target="../diagrams/colors44.xml"/><Relationship Id="rId5" Type="http://schemas.openxmlformats.org/officeDocument/2006/relationships/diagramQuickStyle" Target="../diagrams/quickStyle44.xml"/><Relationship Id="rId4" Type="http://schemas.openxmlformats.org/officeDocument/2006/relationships/diagramLayout" Target="../diagrams/layout44.xml"/></Relationships>
</file>

<file path=ppt/slides/_rels/slide55.xml.rels><?xml version="1.0" encoding="UTF-8" standalone="yes"?>
<Relationships xmlns="http://schemas.openxmlformats.org/package/2006/relationships"><Relationship Id="rId8" Type="http://schemas.openxmlformats.org/officeDocument/2006/relationships/diagramColors" Target="../diagrams/colors45.xml"/><Relationship Id="rId3" Type="http://schemas.openxmlformats.org/officeDocument/2006/relationships/slideLayout" Target="../slideLayouts/slideLayout2.xml"/><Relationship Id="rId7" Type="http://schemas.openxmlformats.org/officeDocument/2006/relationships/diagramQuickStyle" Target="../diagrams/quickStyle45.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diagramLayout" Target="../diagrams/layout45.xml"/><Relationship Id="rId5" Type="http://schemas.openxmlformats.org/officeDocument/2006/relationships/diagramData" Target="../diagrams/data45.xml"/><Relationship Id="rId4" Type="http://schemas.openxmlformats.org/officeDocument/2006/relationships/image" Target="../media/image17.png"/><Relationship Id="rId9" Type="http://schemas.microsoft.com/office/2007/relationships/diagramDrawing" Target="../diagrams/drawing45.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46.xml"/><Relationship Id="rId7" Type="http://schemas.microsoft.com/office/2007/relationships/diagramDrawing" Target="../diagrams/drawing46.xml"/><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diagramColors" Target="../diagrams/colors46.xml"/><Relationship Id="rId5" Type="http://schemas.openxmlformats.org/officeDocument/2006/relationships/diagramQuickStyle" Target="../diagrams/quickStyle46.xml"/><Relationship Id="rId4" Type="http://schemas.openxmlformats.org/officeDocument/2006/relationships/diagramLayout" Target="../diagrams/layout46.xml"/></Relationships>
</file>

<file path=ppt/slides/_rels/slide57.xml.rels><?xml version="1.0" encoding="UTF-8" standalone="yes"?>
<Relationships xmlns="http://schemas.openxmlformats.org/package/2006/relationships"><Relationship Id="rId8" Type="http://schemas.openxmlformats.org/officeDocument/2006/relationships/image" Target="../media/image59.jpeg"/><Relationship Id="rId13" Type="http://schemas.openxmlformats.org/officeDocument/2006/relationships/diagramColors" Target="../diagrams/colors47.xml"/><Relationship Id="rId3" Type="http://schemas.openxmlformats.org/officeDocument/2006/relationships/image" Target="../media/image20.png"/><Relationship Id="rId7" Type="http://schemas.openxmlformats.org/officeDocument/2006/relationships/image" Target="../media/image58.jpeg"/><Relationship Id="rId12" Type="http://schemas.openxmlformats.org/officeDocument/2006/relationships/diagramQuickStyle" Target="../diagrams/quickStyle47.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57.jpeg"/><Relationship Id="rId11" Type="http://schemas.openxmlformats.org/officeDocument/2006/relationships/diagramLayout" Target="../diagrams/layout47.xml"/><Relationship Id="rId5" Type="http://schemas.openxmlformats.org/officeDocument/2006/relationships/image" Target="../media/image56.jpeg"/><Relationship Id="rId10" Type="http://schemas.openxmlformats.org/officeDocument/2006/relationships/diagramData" Target="../diagrams/data47.xml"/><Relationship Id="rId4" Type="http://schemas.openxmlformats.org/officeDocument/2006/relationships/image" Target="../media/image55.jpeg"/><Relationship Id="rId9" Type="http://schemas.openxmlformats.org/officeDocument/2006/relationships/image" Target="../media/image60.jpeg"/><Relationship Id="rId14" Type="http://schemas.microsoft.com/office/2007/relationships/diagramDrawing" Target="../diagrams/drawing47.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48.xml"/><Relationship Id="rId7" Type="http://schemas.openxmlformats.org/officeDocument/2006/relationships/image" Target="../media/image24.gif"/><Relationship Id="rId2" Type="http://schemas.openxmlformats.org/officeDocument/2006/relationships/diagramData" Target="../diagrams/data48.xml"/><Relationship Id="rId1" Type="http://schemas.openxmlformats.org/officeDocument/2006/relationships/slideLayout" Target="../slideLayouts/slideLayout2.xml"/><Relationship Id="rId6" Type="http://schemas.microsoft.com/office/2007/relationships/diagramDrawing" Target="../diagrams/drawing48.xml"/><Relationship Id="rId5" Type="http://schemas.openxmlformats.org/officeDocument/2006/relationships/diagramColors" Target="../diagrams/colors48.xml"/><Relationship Id="rId4" Type="http://schemas.openxmlformats.org/officeDocument/2006/relationships/diagramQuickStyle" Target="../diagrams/quickStyle48.xml"/></Relationships>
</file>

<file path=ppt/slides/_rels/slide5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ttsfree.com/speech-to-text" TargetMode="External"/><Relationship Id="rId1" Type="http://schemas.openxmlformats.org/officeDocument/2006/relationships/slideLayout" Target="../slideLayouts/slideLayout2.xml"/><Relationship Id="rId4" Type="http://schemas.openxmlformats.org/officeDocument/2006/relationships/image" Target="../media/image26.gif"/></Relationships>
</file>

<file path=ppt/slides/_rels/slide60.xml.rels><?xml version="1.0" encoding="UTF-8" standalone="yes"?>
<Relationships xmlns="http://schemas.openxmlformats.org/package/2006/relationships"><Relationship Id="rId8" Type="http://schemas.microsoft.com/office/2007/relationships/diagramDrawing" Target="../diagrams/drawing49.xml"/><Relationship Id="rId3" Type="http://schemas.openxmlformats.org/officeDocument/2006/relationships/slideLayout" Target="../slideLayouts/slideLayout2.xml"/><Relationship Id="rId7" Type="http://schemas.openxmlformats.org/officeDocument/2006/relationships/diagramColors" Target="../diagrams/colors49.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diagramQuickStyle" Target="../diagrams/quickStyle49.xml"/><Relationship Id="rId5" Type="http://schemas.openxmlformats.org/officeDocument/2006/relationships/diagramLayout" Target="../diagrams/layout49.xml"/><Relationship Id="rId4" Type="http://schemas.openxmlformats.org/officeDocument/2006/relationships/diagramData" Target="../diagrams/data49.xml"/><Relationship Id="rId9" Type="http://schemas.openxmlformats.org/officeDocument/2006/relationships/image" Target="../media/image61.png"/></Relationships>
</file>

<file path=ppt/slides/_rels/slide61.xml.rels><?xml version="1.0" encoding="UTF-8" standalone="yes"?>
<Relationships xmlns="http://schemas.openxmlformats.org/package/2006/relationships"><Relationship Id="rId8" Type="http://schemas.openxmlformats.org/officeDocument/2006/relationships/image" Target="../media/image59.jpeg"/><Relationship Id="rId13" Type="http://schemas.openxmlformats.org/officeDocument/2006/relationships/diagramColors" Target="../diagrams/colors50.xml"/><Relationship Id="rId3" Type="http://schemas.openxmlformats.org/officeDocument/2006/relationships/image" Target="../media/image20.png"/><Relationship Id="rId7" Type="http://schemas.openxmlformats.org/officeDocument/2006/relationships/image" Target="../media/image58.jpeg"/><Relationship Id="rId12" Type="http://schemas.openxmlformats.org/officeDocument/2006/relationships/diagramQuickStyle" Target="../diagrams/quickStyle50.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57.jpeg"/><Relationship Id="rId11" Type="http://schemas.openxmlformats.org/officeDocument/2006/relationships/diagramLayout" Target="../diagrams/layout50.xml"/><Relationship Id="rId5" Type="http://schemas.openxmlformats.org/officeDocument/2006/relationships/image" Target="../media/image56.jpeg"/><Relationship Id="rId10" Type="http://schemas.openxmlformats.org/officeDocument/2006/relationships/diagramData" Target="../diagrams/data50.xml"/><Relationship Id="rId4" Type="http://schemas.openxmlformats.org/officeDocument/2006/relationships/image" Target="../media/image55.jpeg"/><Relationship Id="rId9" Type="http://schemas.openxmlformats.org/officeDocument/2006/relationships/image" Target="../media/image60.jpeg"/><Relationship Id="rId14" Type="http://schemas.microsoft.com/office/2007/relationships/diagramDrawing" Target="../diagrams/drawing50.xml"/></Relationships>
</file>

<file path=ppt/slides/_rels/slide62.xml.rels><?xml version="1.0" encoding="UTF-8" standalone="yes"?>
<Relationships xmlns="http://schemas.openxmlformats.org/package/2006/relationships"><Relationship Id="rId8" Type="http://schemas.microsoft.com/office/2007/relationships/diagramDrawing" Target="../diagrams/drawing51.xml"/><Relationship Id="rId3" Type="http://schemas.openxmlformats.org/officeDocument/2006/relationships/image" Target="../media/image36.gif"/><Relationship Id="rId7" Type="http://schemas.openxmlformats.org/officeDocument/2006/relationships/diagramColors" Target="../diagrams/colors51.xml"/><Relationship Id="rId2" Type="http://schemas.openxmlformats.org/officeDocument/2006/relationships/hyperlink" Target="https://create.kahoot.it/details/3a3c01e7-9df6-4f9d-8b62-f4a82c8373c0" TargetMode="External"/><Relationship Id="rId1" Type="http://schemas.openxmlformats.org/officeDocument/2006/relationships/slideLayout" Target="../slideLayouts/slideLayout2.xml"/><Relationship Id="rId6" Type="http://schemas.openxmlformats.org/officeDocument/2006/relationships/diagramQuickStyle" Target="../diagrams/quickStyle51.xml"/><Relationship Id="rId5" Type="http://schemas.openxmlformats.org/officeDocument/2006/relationships/diagramLayout" Target="../diagrams/layout51.xml"/><Relationship Id="rId4" Type="http://schemas.openxmlformats.org/officeDocument/2006/relationships/diagramData" Target="../diagrams/data51.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52.xml"/><Relationship Id="rId7" Type="http://schemas.openxmlformats.org/officeDocument/2006/relationships/image" Target="../media/image24.gif"/><Relationship Id="rId2" Type="http://schemas.openxmlformats.org/officeDocument/2006/relationships/diagramData" Target="../diagrams/data52.xml"/><Relationship Id="rId1" Type="http://schemas.openxmlformats.org/officeDocument/2006/relationships/slideLayout" Target="../slideLayouts/slideLayout2.xml"/><Relationship Id="rId6" Type="http://schemas.microsoft.com/office/2007/relationships/diagramDrawing" Target="../diagrams/drawing52.xml"/><Relationship Id="rId5" Type="http://schemas.openxmlformats.org/officeDocument/2006/relationships/diagramColors" Target="../diagrams/colors52.xml"/><Relationship Id="rId4" Type="http://schemas.openxmlformats.org/officeDocument/2006/relationships/diagramQuickStyle" Target="../diagrams/quickStyle52.xml"/></Relationships>
</file>

<file path=ppt/slides/_rels/slide64.xml.rels><?xml version="1.0" encoding="UTF-8" standalone="yes"?>
<Relationships xmlns="http://schemas.openxmlformats.org/package/2006/relationships"><Relationship Id="rId8" Type="http://schemas.microsoft.com/office/2007/relationships/diagramDrawing" Target="../diagrams/drawing53.xml"/><Relationship Id="rId3" Type="http://schemas.openxmlformats.org/officeDocument/2006/relationships/image" Target="../media/image24.gif"/><Relationship Id="rId7" Type="http://schemas.openxmlformats.org/officeDocument/2006/relationships/diagramColors" Target="../diagrams/colors53.xml"/><Relationship Id="rId2" Type="http://schemas.openxmlformats.org/officeDocument/2006/relationships/image" Target="../media/image62.jpeg"/><Relationship Id="rId1" Type="http://schemas.openxmlformats.org/officeDocument/2006/relationships/slideLayout" Target="../slideLayouts/slideLayout2.xml"/><Relationship Id="rId6" Type="http://schemas.openxmlformats.org/officeDocument/2006/relationships/diagramQuickStyle" Target="../diagrams/quickStyle53.xml"/><Relationship Id="rId5" Type="http://schemas.openxmlformats.org/officeDocument/2006/relationships/diagramLayout" Target="../diagrams/layout53.xml"/><Relationship Id="rId4" Type="http://schemas.openxmlformats.org/officeDocument/2006/relationships/diagramData" Target="../diagrams/data53.xml"/></Relationships>
</file>

<file path=ppt/slides/_rels/slide6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ttsfree.com/speech-to-text" TargetMode="External"/><Relationship Id="rId1" Type="http://schemas.openxmlformats.org/officeDocument/2006/relationships/slideLayout" Target="../slideLayouts/slideLayout2.xml"/><Relationship Id="rId4" Type="http://schemas.openxmlformats.org/officeDocument/2006/relationships/image" Target="../media/image26.gif"/></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54.xml"/><Relationship Id="rId7" Type="http://schemas.microsoft.com/office/2007/relationships/diagramDrawing" Target="../diagrams/drawing54.xml"/><Relationship Id="rId2" Type="http://schemas.openxmlformats.org/officeDocument/2006/relationships/image" Target="../media/image63.png"/><Relationship Id="rId1" Type="http://schemas.openxmlformats.org/officeDocument/2006/relationships/slideLayout" Target="../slideLayouts/slideLayout2.xml"/><Relationship Id="rId6" Type="http://schemas.openxmlformats.org/officeDocument/2006/relationships/diagramColors" Target="../diagrams/colors54.xml"/><Relationship Id="rId5" Type="http://schemas.openxmlformats.org/officeDocument/2006/relationships/diagramQuickStyle" Target="../diagrams/quickStyle54.xml"/><Relationship Id="rId4" Type="http://schemas.openxmlformats.org/officeDocument/2006/relationships/diagramLayout" Target="../diagrams/layout54.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55.xml"/><Relationship Id="rId7" Type="http://schemas.microsoft.com/office/2007/relationships/diagramDrawing" Target="../diagrams/drawing55.xml"/><Relationship Id="rId2" Type="http://schemas.openxmlformats.org/officeDocument/2006/relationships/image" Target="../media/image64.png"/><Relationship Id="rId1" Type="http://schemas.openxmlformats.org/officeDocument/2006/relationships/slideLayout" Target="../slideLayouts/slideLayout2.xml"/><Relationship Id="rId6" Type="http://schemas.openxmlformats.org/officeDocument/2006/relationships/diagramColors" Target="../diagrams/colors55.xml"/><Relationship Id="rId5" Type="http://schemas.openxmlformats.org/officeDocument/2006/relationships/diagramQuickStyle" Target="../diagrams/quickStyle55.xml"/><Relationship Id="rId4" Type="http://schemas.openxmlformats.org/officeDocument/2006/relationships/diagramLayout" Target="../diagrams/layout55.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56.xml"/><Relationship Id="rId7" Type="http://schemas.microsoft.com/office/2007/relationships/diagramDrawing" Target="../diagrams/drawing56.xml"/><Relationship Id="rId2" Type="http://schemas.openxmlformats.org/officeDocument/2006/relationships/image" Target="../media/image65.png"/><Relationship Id="rId1" Type="http://schemas.openxmlformats.org/officeDocument/2006/relationships/slideLayout" Target="../slideLayouts/slideLayout2.xml"/><Relationship Id="rId6" Type="http://schemas.openxmlformats.org/officeDocument/2006/relationships/diagramColors" Target="../diagrams/colors56.xml"/><Relationship Id="rId5" Type="http://schemas.openxmlformats.org/officeDocument/2006/relationships/diagramQuickStyle" Target="../diagrams/quickStyle56.xml"/><Relationship Id="rId4" Type="http://schemas.openxmlformats.org/officeDocument/2006/relationships/diagramLayout" Target="../diagrams/layout56.xml"/></Relationships>
</file>

<file path=ppt/slides/_rels/slide69.xml.rels><?xml version="1.0" encoding="UTF-8" standalone="yes"?>
<Relationships xmlns="http://schemas.openxmlformats.org/package/2006/relationships"><Relationship Id="rId8" Type="http://schemas.microsoft.com/office/2007/relationships/diagramDrawing" Target="../diagrams/drawing57.xml"/><Relationship Id="rId3" Type="http://schemas.openxmlformats.org/officeDocument/2006/relationships/slideLayout" Target="../slideLayouts/slideLayout2.xml"/><Relationship Id="rId7" Type="http://schemas.openxmlformats.org/officeDocument/2006/relationships/diagramColors" Target="../diagrams/colors57.xml"/><Relationship Id="rId2" Type="http://schemas.openxmlformats.org/officeDocument/2006/relationships/audio" Target="../media/media7.mp3"/><Relationship Id="rId1" Type="http://schemas.microsoft.com/office/2007/relationships/media" Target="../media/media7.mp3"/><Relationship Id="rId6" Type="http://schemas.openxmlformats.org/officeDocument/2006/relationships/diagramQuickStyle" Target="../diagrams/quickStyle57.xml"/><Relationship Id="rId5" Type="http://schemas.openxmlformats.org/officeDocument/2006/relationships/diagramLayout" Target="../diagrams/layout57.xml"/><Relationship Id="rId10" Type="http://schemas.openxmlformats.org/officeDocument/2006/relationships/image" Target="../media/image17.png"/><Relationship Id="rId4" Type="http://schemas.openxmlformats.org/officeDocument/2006/relationships/diagramData" Target="../diagrams/data57.xml"/><Relationship Id="rId9" Type="http://schemas.openxmlformats.org/officeDocument/2006/relationships/image" Target="../media/image66.png"/></Relationships>
</file>

<file path=ppt/slides/_rels/slide70.xml.rels><?xml version="1.0" encoding="UTF-8" standalone="yes"?>
<Relationships xmlns="http://schemas.openxmlformats.org/package/2006/relationships"><Relationship Id="rId8" Type="http://schemas.microsoft.com/office/2007/relationships/diagramDrawing" Target="../diagrams/drawing58.xml"/><Relationship Id="rId3" Type="http://schemas.openxmlformats.org/officeDocument/2006/relationships/slideLayout" Target="../slideLayouts/slideLayout2.xml"/><Relationship Id="rId7" Type="http://schemas.openxmlformats.org/officeDocument/2006/relationships/diagramColors" Target="../diagrams/colors58.xml"/><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diagramQuickStyle" Target="../diagrams/quickStyle58.xml"/><Relationship Id="rId5" Type="http://schemas.openxmlformats.org/officeDocument/2006/relationships/diagramLayout" Target="../diagrams/layout58.xml"/><Relationship Id="rId10" Type="http://schemas.openxmlformats.org/officeDocument/2006/relationships/image" Target="../media/image17.png"/><Relationship Id="rId4" Type="http://schemas.openxmlformats.org/officeDocument/2006/relationships/diagramData" Target="../diagrams/data58.xml"/><Relationship Id="rId9" Type="http://schemas.openxmlformats.org/officeDocument/2006/relationships/image" Target="../media/image67.png"/></Relationships>
</file>

<file path=ppt/slides/_rels/slide71.xml.rels><?xml version="1.0" encoding="UTF-8" standalone="yes"?>
<Relationships xmlns="http://schemas.openxmlformats.org/package/2006/relationships"><Relationship Id="rId8" Type="http://schemas.microsoft.com/office/2007/relationships/diagramDrawing" Target="../diagrams/drawing59.xml"/><Relationship Id="rId3" Type="http://schemas.openxmlformats.org/officeDocument/2006/relationships/slideLayout" Target="../slideLayouts/slideLayout2.xml"/><Relationship Id="rId7" Type="http://schemas.openxmlformats.org/officeDocument/2006/relationships/diagramColors" Target="../diagrams/colors59.xml"/><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diagramQuickStyle" Target="../diagrams/quickStyle59.xml"/><Relationship Id="rId5" Type="http://schemas.openxmlformats.org/officeDocument/2006/relationships/diagramLayout" Target="../diagrams/layout59.xml"/><Relationship Id="rId10" Type="http://schemas.openxmlformats.org/officeDocument/2006/relationships/image" Target="../media/image17.png"/><Relationship Id="rId4" Type="http://schemas.openxmlformats.org/officeDocument/2006/relationships/diagramData" Target="../diagrams/data59.xml"/><Relationship Id="rId9" Type="http://schemas.openxmlformats.org/officeDocument/2006/relationships/image" Target="../media/image68.png"/></Relationships>
</file>

<file path=ppt/slides/_rels/slide72.xml.rels><?xml version="1.0" encoding="UTF-8" standalone="yes"?>
<Relationships xmlns="http://schemas.openxmlformats.org/package/2006/relationships"><Relationship Id="rId8" Type="http://schemas.openxmlformats.org/officeDocument/2006/relationships/diagramColors" Target="../diagrams/colors60.xml"/><Relationship Id="rId3" Type="http://schemas.openxmlformats.org/officeDocument/2006/relationships/image" Target="../media/image41.png"/><Relationship Id="rId7" Type="http://schemas.openxmlformats.org/officeDocument/2006/relationships/diagramQuickStyle" Target="../diagrams/quickStyle6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Layout" Target="../diagrams/layout60.xml"/><Relationship Id="rId5" Type="http://schemas.openxmlformats.org/officeDocument/2006/relationships/diagramData" Target="../diagrams/data60.xml"/><Relationship Id="rId10" Type="http://schemas.openxmlformats.org/officeDocument/2006/relationships/image" Target="../media/image69.png"/><Relationship Id="rId4" Type="http://schemas.openxmlformats.org/officeDocument/2006/relationships/image" Target="../media/image42.png"/><Relationship Id="rId9" Type="http://schemas.microsoft.com/office/2007/relationships/diagramDrawing" Target="../diagrams/drawing60.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5.xml.rels><?xml version="1.0" encoding="UTF-8" standalone="yes"?>
<Relationships xmlns="http://schemas.openxmlformats.org/package/2006/relationships"><Relationship Id="rId3" Type="http://schemas.openxmlformats.org/officeDocument/2006/relationships/image" Target="../media/image47.gif"/><Relationship Id="rId2" Type="http://schemas.openxmlformats.org/officeDocument/2006/relationships/hyperlink" Target="file:///D:\Mes%20documents\PHUONG%20NAM%20CORP\COURS%20VIET\FLE%20Enfants\1.VAS\2022%202023\Plenaries-on-a-Plate-V1.pptx"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48.gi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6" descr="À Marseille, un été touristique dans un climat plus apaisé">
            <a:extLst>
              <a:ext uri="{FF2B5EF4-FFF2-40B4-BE49-F238E27FC236}">
                <a16:creationId xmlns:a16="http://schemas.microsoft.com/office/drawing/2014/main" id="{0B89CAFD-4B83-A8DA-425D-722508986A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 y="0"/>
            <a:ext cx="9144000" cy="5138737"/>
          </a:xfrm>
          <a:prstGeom prst="rect">
            <a:avLst/>
          </a:prstGeom>
          <a:noFill/>
          <a:extLst>
            <a:ext uri="{909E8E84-426E-40DD-AFC4-6F175D3DCCD1}">
              <a14:hiddenFill xmlns:a14="http://schemas.microsoft.com/office/drawing/2010/main">
                <a:solidFill>
                  <a:srgbClr val="FFFFFF"/>
                </a:solidFill>
              </a14:hiddenFill>
            </a:ext>
          </a:extLst>
        </p:spPr>
      </p:pic>
      <p:sp>
        <p:nvSpPr>
          <p:cNvPr id="5" name="Title 2">
            <a:extLst>
              <a:ext uri="{FF2B5EF4-FFF2-40B4-BE49-F238E27FC236}">
                <a16:creationId xmlns:a16="http://schemas.microsoft.com/office/drawing/2014/main" id="{8485A1A7-3EA4-4511-92AF-860EFD48EE41}"/>
              </a:ext>
            </a:extLst>
          </p:cNvPr>
          <p:cNvSpPr>
            <a:spLocks noGrp="1"/>
          </p:cNvSpPr>
          <p:nvPr>
            <p:ph type="ctrTitle"/>
          </p:nvPr>
        </p:nvSpPr>
        <p:spPr>
          <a:xfrm>
            <a:off x="685800" y="2708637"/>
            <a:ext cx="7772400" cy="1102519"/>
          </a:xfrm>
        </p:spPr>
        <p:txBody>
          <a:bodyPr>
            <a:normAutofit fontScale="90000"/>
          </a:bodyPr>
          <a:lstStyle/>
          <a:p>
            <a:pPr algn="r"/>
            <a:r>
              <a:rPr lang="en-US" dirty="0" err="1">
                <a:solidFill>
                  <a:schemeClr val="bg1"/>
                </a:solidFill>
              </a:rPr>
              <a:t>Promenons</a:t>
            </a:r>
            <a:r>
              <a:rPr lang="en-US" dirty="0">
                <a:solidFill>
                  <a:schemeClr val="bg1"/>
                </a:solidFill>
              </a:rPr>
              <a:t>-nous dans ma </a:t>
            </a:r>
            <a:r>
              <a:rPr lang="en-US" dirty="0" err="1">
                <a:solidFill>
                  <a:schemeClr val="bg1"/>
                </a:solidFill>
              </a:rPr>
              <a:t>ville</a:t>
            </a:r>
            <a:r>
              <a:rPr lang="en-US" dirty="0">
                <a:solidFill>
                  <a:schemeClr val="bg1"/>
                </a:solidFill>
              </a:rPr>
              <a:t> : Marseille</a:t>
            </a:r>
          </a:p>
        </p:txBody>
      </p:sp>
      <p:sp>
        <p:nvSpPr>
          <p:cNvPr id="4" name="ZoneTexte 3">
            <a:extLst>
              <a:ext uri="{FF2B5EF4-FFF2-40B4-BE49-F238E27FC236}">
                <a16:creationId xmlns:a16="http://schemas.microsoft.com/office/drawing/2014/main" id="{FB0FA9D9-B4E6-EDA1-F4AF-533D0C82284D}"/>
              </a:ext>
            </a:extLst>
          </p:cNvPr>
          <p:cNvSpPr txBox="1"/>
          <p:nvPr/>
        </p:nvSpPr>
        <p:spPr>
          <a:xfrm>
            <a:off x="2887579" y="3640098"/>
            <a:ext cx="5570621" cy="369332"/>
          </a:xfrm>
          <a:prstGeom prst="rect">
            <a:avLst/>
          </a:prstGeom>
          <a:noFill/>
        </p:spPr>
        <p:txBody>
          <a:bodyPr wrap="square" rtlCol="0">
            <a:spAutoFit/>
          </a:bodyPr>
          <a:lstStyle/>
          <a:p>
            <a:pPr algn="r"/>
            <a:r>
              <a:rPr lang="fr-FR" dirty="0">
                <a:solidFill>
                  <a:schemeClr val="bg1"/>
                </a:solidFill>
              </a:rPr>
              <a:t>Unité 1 – Leçon 3 (Partie 1)</a:t>
            </a:r>
          </a:p>
        </p:txBody>
      </p:sp>
      <p:sp>
        <p:nvSpPr>
          <p:cNvPr id="3" name="Espace réservé du numéro de diapositive 2">
            <a:extLst>
              <a:ext uri="{FF2B5EF4-FFF2-40B4-BE49-F238E27FC236}">
                <a16:creationId xmlns:a16="http://schemas.microsoft.com/office/drawing/2014/main" id="{33B76384-BAE6-8D75-EEB6-A3CA3D92F3BF}"/>
              </a:ext>
            </a:extLst>
          </p:cNvPr>
          <p:cNvSpPr>
            <a:spLocks noGrp="1"/>
          </p:cNvSpPr>
          <p:nvPr>
            <p:ph type="sldNum" sz="quarter" idx="12"/>
          </p:nvPr>
        </p:nvSpPr>
        <p:spPr/>
        <p:txBody>
          <a:bodyPr/>
          <a:lstStyle/>
          <a:p>
            <a:fld id="{8A0576F8-4F0C-FD4F-B2E1-A427388F89CF}" type="slidenum">
              <a:rPr lang="en-US" smtClean="0"/>
              <a:t>1</a:t>
            </a:fld>
            <a:endParaRPr lang="en-US"/>
          </a:p>
        </p:txBody>
      </p:sp>
    </p:spTree>
    <p:extLst>
      <p:ext uri="{BB962C8B-B14F-4D97-AF65-F5344CB8AC3E}">
        <p14:creationId xmlns:p14="http://schemas.microsoft.com/office/powerpoint/2010/main" val="323879339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8ADDD-7BA7-4185-B18A-9A50BFC56E49}"/>
              </a:ext>
            </a:extLst>
          </p:cNvPr>
          <p:cNvSpPr>
            <a:spLocks noGrp="1"/>
          </p:cNvSpPr>
          <p:nvPr>
            <p:ph type="title"/>
          </p:nvPr>
        </p:nvSpPr>
        <p:spPr/>
        <p:txBody>
          <a:bodyPr/>
          <a:lstStyle/>
          <a:p>
            <a:r>
              <a:rPr lang="en-US" dirty="0"/>
              <a:t>À la fin de la </a:t>
            </a:r>
            <a:r>
              <a:rPr lang="fr-FR" dirty="0"/>
              <a:t>leçon</a:t>
            </a:r>
            <a:r>
              <a:rPr lang="en-US" dirty="0"/>
              <a:t>…</a:t>
            </a:r>
          </a:p>
        </p:txBody>
      </p:sp>
      <p:sp>
        <p:nvSpPr>
          <p:cNvPr id="3" name="Content Placeholder 2">
            <a:extLst>
              <a:ext uri="{FF2B5EF4-FFF2-40B4-BE49-F238E27FC236}">
                <a16:creationId xmlns:a16="http://schemas.microsoft.com/office/drawing/2014/main" id="{F97CE76F-8F62-4388-9B99-22EBA2DC4E66}"/>
              </a:ext>
            </a:extLst>
          </p:cNvPr>
          <p:cNvSpPr>
            <a:spLocks noGrp="1"/>
          </p:cNvSpPr>
          <p:nvPr>
            <p:ph idx="1"/>
          </p:nvPr>
        </p:nvSpPr>
        <p:spPr/>
        <p:txBody>
          <a:bodyPr/>
          <a:lstStyle/>
          <a:p>
            <a:pPr marL="0" indent="0">
              <a:buNone/>
            </a:pPr>
            <a:br>
              <a:rPr lang="en-US" dirty="0"/>
            </a:br>
            <a:endParaRPr lang="en-US" dirty="0"/>
          </a:p>
        </p:txBody>
      </p:sp>
      <p:sp>
        <p:nvSpPr>
          <p:cNvPr id="4" name="Organigramme : Alternative 3">
            <a:extLst>
              <a:ext uri="{FF2B5EF4-FFF2-40B4-BE49-F238E27FC236}">
                <a16:creationId xmlns:a16="http://schemas.microsoft.com/office/drawing/2014/main" id="{4EE4A591-949D-7DD8-D6D2-65779FC001FF}"/>
              </a:ext>
            </a:extLst>
          </p:cNvPr>
          <p:cNvSpPr/>
          <p:nvPr/>
        </p:nvSpPr>
        <p:spPr>
          <a:xfrm>
            <a:off x="457201" y="1267518"/>
            <a:ext cx="8229600" cy="1061312"/>
          </a:xfrm>
          <a:prstGeom prst="flowChartAlternateProcess">
            <a:avLst/>
          </a:prstGeom>
          <a:gradFill>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fr-FR" dirty="0">
                <a:solidFill>
                  <a:schemeClr val="tx2"/>
                </a:solidFill>
              </a:rPr>
              <a:t>Présenter un endroit que j’aime</a:t>
            </a:r>
          </a:p>
        </p:txBody>
      </p:sp>
      <p:graphicFrame>
        <p:nvGraphicFramePr>
          <p:cNvPr id="8" name="Espace réservé du contenu 2" descr="Liste trapézoïdale avec 4 groupes organisés de gauche à droite avec descriptions des tâches sous chaque groupe">
            <a:extLst>
              <a:ext uri="{FF2B5EF4-FFF2-40B4-BE49-F238E27FC236}">
                <a16:creationId xmlns:a16="http://schemas.microsoft.com/office/drawing/2014/main" id="{B539FF98-DADE-0F01-20BF-AA78D72023B7}"/>
              </a:ext>
            </a:extLst>
          </p:cNvPr>
          <p:cNvGraphicFramePr>
            <a:graphicFrameLocks/>
          </p:cNvGraphicFramePr>
          <p:nvPr>
            <p:extLst>
              <p:ext uri="{D42A27DB-BD31-4B8C-83A1-F6EECF244321}">
                <p14:modId xmlns:p14="http://schemas.microsoft.com/office/powerpoint/2010/main" val="452345606"/>
              </p:ext>
            </p:extLst>
          </p:nvPr>
        </p:nvGraphicFramePr>
        <p:xfrm>
          <a:off x="474279" y="2443079"/>
          <a:ext cx="8208000" cy="1983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Image 8">
            <a:extLst>
              <a:ext uri="{FF2B5EF4-FFF2-40B4-BE49-F238E27FC236}">
                <a16:creationId xmlns:a16="http://schemas.microsoft.com/office/drawing/2014/main" id="{39E876BB-DC9B-9AE5-D659-F69CA47E9561}"/>
              </a:ext>
            </a:extLst>
          </p:cNvPr>
          <p:cNvPicPr>
            <a:picLocks noChangeAspect="1"/>
          </p:cNvPicPr>
          <p:nvPr/>
        </p:nvPicPr>
        <p:blipFill>
          <a:blip r:embed="rId8"/>
          <a:stretch>
            <a:fillRect/>
          </a:stretch>
        </p:blipFill>
        <p:spPr>
          <a:xfrm>
            <a:off x="710427" y="1301307"/>
            <a:ext cx="1292464" cy="993734"/>
          </a:xfrm>
          <a:prstGeom prst="rect">
            <a:avLst/>
          </a:prstGeom>
        </p:spPr>
      </p:pic>
      <p:pic>
        <p:nvPicPr>
          <p:cNvPr id="10" name="Image 9" descr="Une image contenant texte, chat, orange, mammifère&#10;&#10;Description générée automatiquement">
            <a:extLst>
              <a:ext uri="{FF2B5EF4-FFF2-40B4-BE49-F238E27FC236}">
                <a16:creationId xmlns:a16="http://schemas.microsoft.com/office/drawing/2014/main" id="{F733B9EB-5460-2E42-441E-0BE7F2E41DB6}"/>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100074" y="1317256"/>
            <a:ext cx="1285875" cy="961835"/>
          </a:xfrm>
          <a:prstGeom prst="rect">
            <a:avLst/>
          </a:prstGeom>
        </p:spPr>
      </p:pic>
      <p:sp>
        <p:nvSpPr>
          <p:cNvPr id="6" name="Espace réservé du numéro de diapositive 5">
            <a:extLst>
              <a:ext uri="{FF2B5EF4-FFF2-40B4-BE49-F238E27FC236}">
                <a16:creationId xmlns:a16="http://schemas.microsoft.com/office/drawing/2014/main" id="{CE2F6C59-C41F-F5AC-68F6-6F59EC56237E}"/>
              </a:ext>
            </a:extLst>
          </p:cNvPr>
          <p:cNvSpPr>
            <a:spLocks noGrp="1"/>
          </p:cNvSpPr>
          <p:nvPr>
            <p:ph type="sldNum" sz="quarter" idx="12"/>
          </p:nvPr>
        </p:nvSpPr>
        <p:spPr/>
        <p:txBody>
          <a:bodyPr/>
          <a:lstStyle/>
          <a:p>
            <a:fld id="{8A0576F8-4F0C-FD4F-B2E1-A427388F89CF}" type="slidenum">
              <a:rPr lang="en-US" smtClean="0"/>
              <a:t>2</a:t>
            </a:fld>
            <a:endParaRPr lang="en-US"/>
          </a:p>
        </p:txBody>
      </p:sp>
    </p:spTree>
    <p:extLst>
      <p:ext uri="{BB962C8B-B14F-4D97-AF65-F5344CB8AC3E}">
        <p14:creationId xmlns:p14="http://schemas.microsoft.com/office/powerpoint/2010/main" val="28901672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1000" fill="hold"/>
                                        <p:tgtEl>
                                          <p:spTgt spid="8"/>
                                        </p:tgtEl>
                                        <p:attrNameLst>
                                          <p:attrName>ppt_x</p:attrName>
                                        </p:attrNameLst>
                                      </p:cBhvr>
                                      <p:tavLst>
                                        <p:tav tm="0">
                                          <p:val>
                                            <p:strVal val="#ppt_x"/>
                                          </p:val>
                                        </p:tav>
                                        <p:tav tm="100000">
                                          <p:val>
                                            <p:strVal val="#ppt_x"/>
                                          </p:val>
                                        </p:tav>
                                      </p:tavLst>
                                    </p:anim>
                                    <p:anim calcmode="lin" valueType="num">
                                      <p:cBhvr additive="base">
                                        <p:cTn id="19"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8"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654922" cy="51435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19738" cy="51435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a:xfrm>
            <a:off x="628649" y="273843"/>
            <a:ext cx="4147457" cy="994173"/>
          </a:xfrm>
        </p:spPr>
        <p:txBody>
          <a:bodyPr vert="horz" lIns="91440" tIns="45720" rIns="91440" bIns="45720" rtlCol="0" anchor="ctr">
            <a:normAutofit/>
          </a:bodyPr>
          <a:lstStyle/>
          <a:p>
            <a:pPr algn="l" defTabSz="914400">
              <a:lnSpc>
                <a:spcPct val="90000"/>
              </a:lnSpc>
            </a:pPr>
            <a:r>
              <a:rPr lang="en-US" sz="4400" dirty="0">
                <a:solidFill>
                  <a:schemeClr val="tx1"/>
                </a:solidFill>
              </a:rPr>
              <a:t>I. Starter</a:t>
            </a:r>
          </a:p>
        </p:txBody>
      </p:sp>
      <p:sp>
        <p:nvSpPr>
          <p:cNvPr id="5" name="ZoneTexte 4">
            <a:extLst>
              <a:ext uri="{FF2B5EF4-FFF2-40B4-BE49-F238E27FC236}">
                <a16:creationId xmlns:a16="http://schemas.microsoft.com/office/drawing/2014/main" id="{599058D2-79FC-2844-3EE6-DD5EC1047E57}"/>
              </a:ext>
            </a:extLst>
          </p:cNvPr>
          <p:cNvSpPr txBox="1"/>
          <p:nvPr/>
        </p:nvSpPr>
        <p:spPr>
          <a:xfrm>
            <a:off x="628649" y="1369218"/>
            <a:ext cx="3106568" cy="315728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300" dirty="0" err="1"/>
              <a:t>Quel</a:t>
            </a:r>
            <a:r>
              <a:rPr lang="en-US" sz="1300" dirty="0"/>
              <a:t> </a:t>
            </a:r>
            <a:r>
              <a:rPr lang="en-US" sz="1300" dirty="0" err="1"/>
              <a:t>est</a:t>
            </a:r>
            <a:r>
              <a:rPr lang="en-US" sz="1300" dirty="0"/>
              <a:t> le </a:t>
            </a:r>
            <a:r>
              <a:rPr lang="en-US" sz="1300" dirty="0" err="1"/>
              <a:t>surnom</a:t>
            </a:r>
            <a:r>
              <a:rPr lang="en-US" sz="1300" dirty="0"/>
              <a:t> de Marseille ?</a:t>
            </a:r>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r>
              <a:rPr lang="en-US" sz="1300" dirty="0"/>
              <a:t>Le </a:t>
            </a:r>
            <a:r>
              <a:rPr lang="en-US" sz="1300" dirty="0" err="1"/>
              <a:t>Vélodrome</a:t>
            </a:r>
            <a:r>
              <a:rPr lang="en-US" sz="1300" dirty="0"/>
              <a:t>, </a:t>
            </a:r>
            <a:r>
              <a:rPr lang="en-US" sz="1300" dirty="0" err="1"/>
              <a:t>qu’est-ce</a:t>
            </a:r>
            <a:r>
              <a:rPr lang="en-US" sz="1300" dirty="0"/>
              <a:t> que </a:t>
            </a:r>
            <a:r>
              <a:rPr lang="en-US" sz="1300" dirty="0" err="1"/>
              <a:t>c’est</a:t>
            </a:r>
            <a:r>
              <a:rPr lang="en-US" sz="1300" dirty="0"/>
              <a:t> ?</a:t>
            </a:r>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r>
              <a:rPr lang="en-US" sz="1300" dirty="0"/>
              <a:t>Comment </a:t>
            </a:r>
            <a:r>
              <a:rPr lang="en-US" sz="1300" dirty="0" err="1"/>
              <a:t>visiter</a:t>
            </a:r>
            <a:r>
              <a:rPr lang="en-US" sz="1300" dirty="0"/>
              <a:t> les Calanques à Marseille ?</a:t>
            </a:r>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r>
              <a:rPr lang="en-US" sz="1300" dirty="0"/>
              <a:t>Quelle </a:t>
            </a:r>
            <a:r>
              <a:rPr lang="en-US" sz="1300" dirty="0" err="1"/>
              <a:t>est</a:t>
            </a:r>
            <a:r>
              <a:rPr lang="en-US" sz="1300" dirty="0"/>
              <a:t> la </a:t>
            </a:r>
            <a:r>
              <a:rPr lang="en-US" sz="1300" dirty="0" err="1"/>
              <a:t>spécialité</a:t>
            </a:r>
            <a:r>
              <a:rPr lang="en-US" sz="1300" dirty="0"/>
              <a:t> (</a:t>
            </a:r>
            <a:r>
              <a:rPr lang="en-US" sz="1300" dirty="0" err="1"/>
              <a:t>culinaire</a:t>
            </a:r>
            <a:r>
              <a:rPr lang="en-US" sz="1300" dirty="0"/>
              <a:t>) locale de Marseille ?</a:t>
            </a:r>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r>
              <a:rPr lang="en-US" sz="1300" dirty="0" err="1"/>
              <a:t>Quel</a:t>
            </a:r>
            <a:r>
              <a:rPr lang="en-US" sz="1300" dirty="0"/>
              <a:t> </a:t>
            </a:r>
            <a:r>
              <a:rPr lang="en-US" sz="1300" dirty="0" err="1"/>
              <a:t>est</a:t>
            </a:r>
            <a:r>
              <a:rPr lang="en-US" sz="1300" dirty="0"/>
              <a:t> le sport qui se </a:t>
            </a:r>
            <a:r>
              <a:rPr lang="en-US" sz="1300" dirty="0" err="1"/>
              <a:t>joue</a:t>
            </a:r>
            <a:r>
              <a:rPr lang="en-US" sz="1300" dirty="0"/>
              <a:t> avec 3 boules de </a:t>
            </a:r>
            <a:r>
              <a:rPr lang="en-US" sz="1300" dirty="0" err="1"/>
              <a:t>métal</a:t>
            </a:r>
            <a:r>
              <a:rPr lang="en-US" sz="1300" dirty="0"/>
              <a:t>. ?</a:t>
            </a:r>
          </a:p>
          <a:p>
            <a:pPr indent="-228600" defTabSz="914400">
              <a:lnSpc>
                <a:spcPct val="90000"/>
              </a:lnSpc>
              <a:spcAft>
                <a:spcPts val="600"/>
              </a:spcAft>
              <a:buFont typeface="Arial" panose="020B0604020202020204" pitchFamily="34" charset="0"/>
              <a:buChar char="•"/>
            </a:pPr>
            <a:endParaRPr lang="en-US" sz="1300" dirty="0"/>
          </a:p>
        </p:txBody>
      </p:sp>
      <p:sp>
        <p:nvSpPr>
          <p:cNvPr id="6" name="Espace réservé du numéro de diapositive 5">
            <a:extLst>
              <a:ext uri="{FF2B5EF4-FFF2-40B4-BE49-F238E27FC236}">
                <a16:creationId xmlns:a16="http://schemas.microsoft.com/office/drawing/2014/main" id="{B970090F-04AA-FBDB-8213-EA2388A5B383}"/>
              </a:ext>
            </a:extLst>
          </p:cNvPr>
          <p:cNvSpPr>
            <a:spLocks noGrp="1"/>
          </p:cNvSpPr>
          <p:nvPr>
            <p:ph type="sldNum" sz="quarter" idx="12"/>
          </p:nvPr>
        </p:nvSpPr>
        <p:spPr>
          <a:xfrm>
            <a:off x="7682592" y="4767262"/>
            <a:ext cx="832757"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a:solidFill>
                  <a:schemeClr val="bg1">
                    <a:alpha val="80000"/>
                  </a:schemeClr>
                </a:solidFill>
              </a:rPr>
              <a:pPr defTabSz="914400">
                <a:lnSpc>
                  <a:spcPct val="90000"/>
                </a:lnSpc>
                <a:spcAft>
                  <a:spcPts val="600"/>
                </a:spcAft>
              </a:pPr>
              <a:t>3</a:t>
            </a:fld>
            <a:endParaRPr lang="en-US">
              <a:solidFill>
                <a:schemeClr val="bg1">
                  <a:alpha val="80000"/>
                </a:schemeClr>
              </a:solidFill>
            </a:endParaRPr>
          </a:p>
        </p:txBody>
      </p:sp>
      <p:pic>
        <p:nvPicPr>
          <p:cNvPr id="3078" name="Picture 6" descr="Formations Qualiopi dans le domaine du sport | Kiosque Formation Marseille">
            <a:extLst>
              <a:ext uri="{FF2B5EF4-FFF2-40B4-BE49-F238E27FC236}">
                <a16:creationId xmlns:a16="http://schemas.microsoft.com/office/drawing/2014/main" id="{C7BA5408-D3CC-4687-5EF4-F8CB24AAC5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9162" y="2272404"/>
            <a:ext cx="2494858" cy="24948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Logo Om Sticker by Olympique de Marseille">
            <a:extLst>
              <a:ext uri="{FF2B5EF4-FFF2-40B4-BE49-F238E27FC236}">
                <a16:creationId xmlns:a16="http://schemas.microsoft.com/office/drawing/2014/main" id="{C75924C7-468B-913D-886E-7E86F86D70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0532" y="2801894"/>
            <a:ext cx="2409683" cy="2409683"/>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Bouillabaisse marseillaise">
            <a:extLst>
              <a:ext uri="{FF2B5EF4-FFF2-40B4-BE49-F238E27FC236}">
                <a16:creationId xmlns:a16="http://schemas.microsoft.com/office/drawing/2014/main" id="{4AFC5DAF-882F-8970-4C39-C837AA06B6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2875" y="525066"/>
            <a:ext cx="947949" cy="148590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Petanque Boules GIF - Petanque Boules Provence - Discover &amp; Share GIFs">
            <a:extLst>
              <a:ext uri="{FF2B5EF4-FFF2-40B4-BE49-F238E27FC236}">
                <a16:creationId xmlns:a16="http://schemas.microsoft.com/office/drawing/2014/main" id="{23AB1FF6-CAE3-7D73-12DA-E996E4DBEE3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2759" y="770929"/>
            <a:ext cx="1678529" cy="229566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Diagramme 8">
            <a:extLst>
              <a:ext uri="{FF2B5EF4-FFF2-40B4-BE49-F238E27FC236}">
                <a16:creationId xmlns:a16="http://schemas.microsoft.com/office/drawing/2014/main" id="{8F6F52A7-8071-423B-FF50-472F2F77B832}"/>
              </a:ext>
            </a:extLst>
          </p:cNvPr>
          <p:cNvGraphicFramePr/>
          <p:nvPr>
            <p:extLst>
              <p:ext uri="{D42A27DB-BD31-4B8C-83A1-F6EECF244321}">
                <p14:modId xmlns:p14="http://schemas.microsoft.com/office/powerpoint/2010/main" val="386899659"/>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3617266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B5B6275-18FA-EFFD-94DB-49A391D27FFF}"/>
              </a:ext>
            </a:extLst>
          </p:cNvPr>
          <p:cNvSpPr>
            <a:spLocks noGrp="1"/>
          </p:cNvSpPr>
          <p:nvPr>
            <p:ph type="title"/>
          </p:nvPr>
        </p:nvSpPr>
        <p:spPr/>
        <p:txBody>
          <a:bodyPr/>
          <a:lstStyle/>
          <a:p>
            <a:pPr algn="l"/>
            <a:r>
              <a:rPr lang="fr-FR" dirty="0"/>
              <a:t>II. Compréhension globale</a:t>
            </a:r>
          </a:p>
        </p:txBody>
      </p:sp>
      <p:sp>
        <p:nvSpPr>
          <p:cNvPr id="4" name="Espace réservé du numéro de diapositive 3">
            <a:extLst>
              <a:ext uri="{FF2B5EF4-FFF2-40B4-BE49-F238E27FC236}">
                <a16:creationId xmlns:a16="http://schemas.microsoft.com/office/drawing/2014/main" id="{8A1EE86D-4E8E-6927-15D9-0051255B1883}"/>
              </a:ext>
            </a:extLst>
          </p:cNvPr>
          <p:cNvSpPr>
            <a:spLocks noGrp="1"/>
          </p:cNvSpPr>
          <p:nvPr>
            <p:ph type="sldNum" sz="quarter" idx="12"/>
          </p:nvPr>
        </p:nvSpPr>
        <p:spPr/>
        <p:txBody>
          <a:bodyPr/>
          <a:lstStyle/>
          <a:p>
            <a:fld id="{8A0576F8-4F0C-FD4F-B2E1-A427388F89CF}" type="slidenum">
              <a:rPr lang="en-US" smtClean="0"/>
              <a:t>4</a:t>
            </a:fld>
            <a:endParaRPr lang="en-US"/>
          </a:p>
        </p:txBody>
      </p:sp>
      <p:pic>
        <p:nvPicPr>
          <p:cNvPr id="8" name="Espace réservé du contenu 7">
            <a:extLst>
              <a:ext uri="{FF2B5EF4-FFF2-40B4-BE49-F238E27FC236}">
                <a16:creationId xmlns:a16="http://schemas.microsoft.com/office/drawing/2014/main" id="{1668DBAD-49FD-EB3A-C87C-C0F6822BE3AF}"/>
              </a:ext>
            </a:extLst>
          </p:cNvPr>
          <p:cNvPicPr>
            <a:picLocks noGrp="1" noChangeAspect="1"/>
          </p:cNvPicPr>
          <p:nvPr>
            <p:ph idx="1"/>
          </p:nvPr>
        </p:nvPicPr>
        <p:blipFill>
          <a:blip r:embed="rId4"/>
          <a:stretch>
            <a:fillRect/>
          </a:stretch>
        </p:blipFill>
        <p:spPr>
          <a:xfrm>
            <a:off x="171793" y="789153"/>
            <a:ext cx="7089189" cy="3844984"/>
          </a:xfrm>
        </p:spPr>
      </p:pic>
      <p:pic>
        <p:nvPicPr>
          <p:cNvPr id="9" name="03_P12_EX03">
            <a:hlinkClick r:id="" action="ppaction://media"/>
            <a:extLst>
              <a:ext uri="{FF2B5EF4-FFF2-40B4-BE49-F238E27FC236}">
                <a16:creationId xmlns:a16="http://schemas.microsoft.com/office/drawing/2014/main" id="{DDC7A245-24D9-4509-B101-613833BB0F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22171" y="957409"/>
            <a:ext cx="304800" cy="304800"/>
          </a:xfrm>
          <a:prstGeom prst="rect">
            <a:avLst/>
          </a:prstGeom>
        </p:spPr>
      </p:pic>
      <p:sp>
        <p:nvSpPr>
          <p:cNvPr id="12" name="ZoneTexte 11">
            <a:extLst>
              <a:ext uri="{FF2B5EF4-FFF2-40B4-BE49-F238E27FC236}">
                <a16:creationId xmlns:a16="http://schemas.microsoft.com/office/drawing/2014/main" id="{F0A4999B-CA26-6A70-9E7A-5AF8288C67FA}"/>
              </a:ext>
            </a:extLst>
          </p:cNvPr>
          <p:cNvSpPr txBox="1"/>
          <p:nvPr/>
        </p:nvSpPr>
        <p:spPr>
          <a:xfrm>
            <a:off x="6776571" y="2779391"/>
            <a:ext cx="2339293" cy="2364109"/>
          </a:xfrm>
          <a:prstGeom prst="rect">
            <a:avLst/>
          </a:prstGeom>
          <a:noFill/>
        </p:spPr>
        <p:txBody>
          <a:bodyPr wrap="square" rtlCol="0">
            <a:spAutoFit/>
          </a:bodyPr>
          <a:lstStyle/>
          <a:p>
            <a:pPr>
              <a:lnSpc>
                <a:spcPct val="107000"/>
              </a:lnSpc>
              <a:spcAft>
                <a:spcPts val="800"/>
              </a:spcAft>
            </a:pPr>
            <a:r>
              <a:rPr lang="fr-FR" sz="1800" u="sng" dirty="0">
                <a:effectLst/>
                <a:latin typeface="Calibri" panose="020F0502020204030204" pitchFamily="34" charset="0"/>
                <a:ea typeface="Calibri" panose="020F0502020204030204" pitchFamily="34" charset="0"/>
                <a:cs typeface="Times New Roman" panose="02020603050405020304" pitchFamily="18" charset="0"/>
              </a:rPr>
              <a:t>Réponses : </a:t>
            </a:r>
          </a:p>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1. la Pointe Rouge</a:t>
            </a:r>
          </a:p>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2. la salle de sport</a:t>
            </a:r>
          </a:p>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3. le vallon des </a:t>
            </a:r>
            <a:r>
              <a:rPr lang="fr-FR" sz="1800" dirty="0" err="1">
                <a:effectLst/>
                <a:latin typeface="Calibri" panose="020F0502020204030204" pitchFamily="34" charset="0"/>
                <a:ea typeface="Calibri" panose="020F0502020204030204" pitchFamily="34" charset="0"/>
                <a:cs typeface="Times New Roman" panose="02020603050405020304" pitchFamily="18" charset="0"/>
              </a:rPr>
              <a:t>Auffes</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4. les terrasses du port</a:t>
            </a:r>
          </a:p>
          <a:p>
            <a:endParaRPr lang="fr-FR" dirty="0"/>
          </a:p>
        </p:txBody>
      </p:sp>
      <p:sp>
        <p:nvSpPr>
          <p:cNvPr id="14" name="Rectangle 13">
            <a:extLst>
              <a:ext uri="{FF2B5EF4-FFF2-40B4-BE49-F238E27FC236}">
                <a16:creationId xmlns:a16="http://schemas.microsoft.com/office/drawing/2014/main" id="{D5846914-F16E-5383-A82D-5AA738704966}"/>
              </a:ext>
            </a:extLst>
          </p:cNvPr>
          <p:cNvSpPr/>
          <p:nvPr/>
        </p:nvSpPr>
        <p:spPr>
          <a:xfrm>
            <a:off x="7076049" y="3193366"/>
            <a:ext cx="2039815" cy="34465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8" name="Rectangle 17">
            <a:extLst>
              <a:ext uri="{FF2B5EF4-FFF2-40B4-BE49-F238E27FC236}">
                <a16:creationId xmlns:a16="http://schemas.microsoft.com/office/drawing/2014/main" id="{11E21335-0503-6B65-7C8D-AEFBBD6CCEE5}"/>
              </a:ext>
            </a:extLst>
          </p:cNvPr>
          <p:cNvSpPr/>
          <p:nvPr/>
        </p:nvSpPr>
        <p:spPr>
          <a:xfrm>
            <a:off x="7076046" y="3619785"/>
            <a:ext cx="2039815" cy="34465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9" name="Rectangle 18">
            <a:extLst>
              <a:ext uri="{FF2B5EF4-FFF2-40B4-BE49-F238E27FC236}">
                <a16:creationId xmlns:a16="http://schemas.microsoft.com/office/drawing/2014/main" id="{944F165F-B531-C450-79EE-E0101B0E756F}"/>
              </a:ext>
            </a:extLst>
          </p:cNvPr>
          <p:cNvSpPr/>
          <p:nvPr/>
        </p:nvSpPr>
        <p:spPr>
          <a:xfrm>
            <a:off x="7076047" y="4008515"/>
            <a:ext cx="2039815" cy="34465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20" name="Rectangle 19">
            <a:extLst>
              <a:ext uri="{FF2B5EF4-FFF2-40B4-BE49-F238E27FC236}">
                <a16:creationId xmlns:a16="http://schemas.microsoft.com/office/drawing/2014/main" id="{AAE3B773-CFDC-FF13-0F38-78E36391EBA5}"/>
              </a:ext>
            </a:extLst>
          </p:cNvPr>
          <p:cNvSpPr/>
          <p:nvPr/>
        </p:nvSpPr>
        <p:spPr>
          <a:xfrm>
            <a:off x="7076048" y="4295478"/>
            <a:ext cx="2039815" cy="34465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graphicFrame>
        <p:nvGraphicFramePr>
          <p:cNvPr id="3" name="Diagramme 2">
            <a:extLst>
              <a:ext uri="{FF2B5EF4-FFF2-40B4-BE49-F238E27FC236}">
                <a16:creationId xmlns:a16="http://schemas.microsoft.com/office/drawing/2014/main" id="{DAF85818-96B1-4AE0-D367-3CAA87FFBA80}"/>
              </a:ext>
            </a:extLst>
          </p:cNvPr>
          <p:cNvGraphicFramePr/>
          <p:nvPr>
            <p:extLst>
              <p:ext uri="{D42A27DB-BD31-4B8C-83A1-F6EECF244321}">
                <p14:modId xmlns:p14="http://schemas.microsoft.com/office/powerpoint/2010/main" val="2319537871"/>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4930139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876"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4" presetClass="exit" presetSubtype="10" fill="hold" grpId="0" nodeType="clickEffect">
                                  <p:stCondLst>
                                    <p:cond delay="0"/>
                                  </p:stCondLst>
                                  <p:childTnLst>
                                    <p:animEffect transition="out" filter="randombar(horizontal)">
                                      <p:cBhvr>
                                        <p:cTn id="10" dur="500"/>
                                        <p:tgtEl>
                                          <p:spTgt spid="14"/>
                                        </p:tgtEl>
                                      </p:cBhvr>
                                    </p:animEffect>
                                    <p:set>
                                      <p:cBhvr>
                                        <p:cTn id="11" dur="1" fill="hold">
                                          <p:stCondLst>
                                            <p:cond delay="499"/>
                                          </p:stCondLst>
                                        </p:cTn>
                                        <p:tgtEl>
                                          <p:spTgt spid="14"/>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4" presetClass="exit" presetSubtype="10" fill="hold" grpId="0" nodeType="clickEffect">
                                  <p:stCondLst>
                                    <p:cond delay="0"/>
                                  </p:stCondLst>
                                  <p:childTnLst>
                                    <p:animEffect transition="out" filter="randombar(horizontal)">
                                      <p:cBhvr>
                                        <p:cTn id="15" dur="500"/>
                                        <p:tgtEl>
                                          <p:spTgt spid="18"/>
                                        </p:tgtEl>
                                      </p:cBhvr>
                                    </p:animEffect>
                                    <p:set>
                                      <p:cBhvr>
                                        <p:cTn id="16" dur="1" fill="hold">
                                          <p:stCondLst>
                                            <p:cond delay="499"/>
                                          </p:stCondLst>
                                        </p:cTn>
                                        <p:tgtEl>
                                          <p:spTgt spid="18"/>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4" presetClass="exit" presetSubtype="10" fill="hold" grpId="0" nodeType="clickEffect">
                                  <p:stCondLst>
                                    <p:cond delay="0"/>
                                  </p:stCondLst>
                                  <p:childTnLst>
                                    <p:animEffect transition="out" filter="randombar(horizontal)">
                                      <p:cBhvr>
                                        <p:cTn id="20" dur="500"/>
                                        <p:tgtEl>
                                          <p:spTgt spid="19"/>
                                        </p:tgtEl>
                                      </p:cBhvr>
                                    </p:animEffect>
                                    <p:set>
                                      <p:cBhvr>
                                        <p:cTn id="21" dur="1" fill="hold">
                                          <p:stCondLst>
                                            <p:cond delay="499"/>
                                          </p:stCondLst>
                                        </p:cTn>
                                        <p:tgtEl>
                                          <p:spTgt spid="19"/>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4" presetClass="exit" presetSubtype="10" fill="hold" grpId="0" nodeType="clickEffect">
                                  <p:stCondLst>
                                    <p:cond delay="0"/>
                                  </p:stCondLst>
                                  <p:childTnLst>
                                    <p:animEffect transition="out" filter="randombar(horizontal)">
                                      <p:cBhvr>
                                        <p:cTn id="25" dur="500"/>
                                        <p:tgtEl>
                                          <p:spTgt spid="20"/>
                                        </p:tgtEl>
                                      </p:cBhvr>
                                    </p:animEffect>
                                    <p:set>
                                      <p:cBhvr>
                                        <p:cTn id="26" dur="1" fill="hold">
                                          <p:stCondLst>
                                            <p:cond delay="499"/>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9"/>
                </p:tgtEl>
              </p:cMediaNode>
            </p:audio>
          </p:childTnLst>
        </p:cTn>
      </p:par>
    </p:tnLst>
    <p:bldLst>
      <p:bldP spid="14" grpId="0" animBg="1"/>
      <p:bldP spid="18" grpId="0" animBg="1"/>
      <p:bldP spid="19" grpId="0" animBg="1"/>
      <p:bldP spid="2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899" y="688699"/>
            <a:ext cx="529596" cy="4397651"/>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409" y="482600"/>
            <a:ext cx="315230" cy="425168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14">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8790" y="482600"/>
            <a:ext cx="8200127" cy="4043958"/>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4" name="Espace réservé du numéro de diapositive 3">
            <a:extLst>
              <a:ext uri="{FF2B5EF4-FFF2-40B4-BE49-F238E27FC236}">
                <a16:creationId xmlns:a16="http://schemas.microsoft.com/office/drawing/2014/main" id="{4D9230EE-67C4-15C6-2BE1-E6269481D0C9}"/>
              </a:ext>
            </a:extLst>
          </p:cNvPr>
          <p:cNvSpPr>
            <a:spLocks noGrp="1"/>
          </p:cNvSpPr>
          <p:nvPr>
            <p:ph type="sldNum" sz="quarter" idx="12"/>
          </p:nvPr>
        </p:nvSpPr>
        <p:spPr>
          <a:xfrm>
            <a:off x="8030718" y="4786884"/>
            <a:ext cx="514350" cy="240030"/>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sz="1000" smtClean="0"/>
              <a:pPr defTabSz="914400">
                <a:lnSpc>
                  <a:spcPct val="90000"/>
                </a:lnSpc>
                <a:spcAft>
                  <a:spcPts val="600"/>
                </a:spcAft>
              </a:pPr>
              <a:t>5</a:t>
            </a:fld>
            <a:endParaRPr lang="en-US" sz="1000"/>
          </a:p>
        </p:txBody>
      </p:sp>
      <p:pic>
        <p:nvPicPr>
          <p:cNvPr id="7" name="Image 6">
            <a:extLst>
              <a:ext uri="{FF2B5EF4-FFF2-40B4-BE49-F238E27FC236}">
                <a16:creationId xmlns:a16="http://schemas.microsoft.com/office/drawing/2014/main" id="{48DF120E-418B-C7FB-8035-6274623851F8}"/>
              </a:ext>
            </a:extLst>
          </p:cNvPr>
          <p:cNvPicPr>
            <a:picLocks noChangeAspect="1"/>
          </p:cNvPicPr>
          <p:nvPr/>
        </p:nvPicPr>
        <p:blipFill>
          <a:blip r:embed="rId2"/>
          <a:stretch>
            <a:fillRect/>
          </a:stretch>
        </p:blipFill>
        <p:spPr>
          <a:xfrm>
            <a:off x="1077084" y="688699"/>
            <a:ext cx="6389510" cy="988068"/>
          </a:xfrm>
          <a:prstGeom prst="rect">
            <a:avLst/>
          </a:prstGeom>
        </p:spPr>
      </p:pic>
      <p:graphicFrame>
        <p:nvGraphicFramePr>
          <p:cNvPr id="17" name="ZoneTexte 8">
            <a:extLst>
              <a:ext uri="{FF2B5EF4-FFF2-40B4-BE49-F238E27FC236}">
                <a16:creationId xmlns:a16="http://schemas.microsoft.com/office/drawing/2014/main" id="{2D5804CD-7247-2665-D944-B5F433404D5B}"/>
              </a:ext>
            </a:extLst>
          </p:cNvPr>
          <p:cNvGraphicFramePr/>
          <p:nvPr/>
        </p:nvGraphicFramePr>
        <p:xfrm>
          <a:off x="709828" y="1676767"/>
          <a:ext cx="7439003" cy="1367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9">
            <a:extLst>
              <a:ext uri="{FF2B5EF4-FFF2-40B4-BE49-F238E27FC236}">
                <a16:creationId xmlns:a16="http://schemas.microsoft.com/office/drawing/2014/main" id="{238F1E16-88D9-4ABA-EBAD-C62D312E4311}"/>
              </a:ext>
            </a:extLst>
          </p:cNvPr>
          <p:cNvSpPr/>
          <p:nvPr/>
        </p:nvSpPr>
        <p:spPr>
          <a:xfrm>
            <a:off x="724368" y="1750333"/>
            <a:ext cx="7562032" cy="61708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6" name="Rectangle 15">
            <a:extLst>
              <a:ext uri="{FF2B5EF4-FFF2-40B4-BE49-F238E27FC236}">
                <a16:creationId xmlns:a16="http://schemas.microsoft.com/office/drawing/2014/main" id="{CF4BB3D6-6E82-F1CC-129A-7E143F6B8C84}"/>
              </a:ext>
            </a:extLst>
          </p:cNvPr>
          <p:cNvSpPr/>
          <p:nvPr/>
        </p:nvSpPr>
        <p:spPr>
          <a:xfrm>
            <a:off x="709828" y="2398193"/>
            <a:ext cx="7562032" cy="61708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graphicFrame>
        <p:nvGraphicFramePr>
          <p:cNvPr id="2" name="Diagramme 1">
            <a:extLst>
              <a:ext uri="{FF2B5EF4-FFF2-40B4-BE49-F238E27FC236}">
                <a16:creationId xmlns:a16="http://schemas.microsoft.com/office/drawing/2014/main" id="{8AA60080-E7C0-A4CA-29AF-CCAE4F9AC572}"/>
              </a:ext>
            </a:extLst>
          </p:cNvPr>
          <p:cNvGraphicFramePr/>
          <p:nvPr>
            <p:extLst>
              <p:ext uri="{D42A27DB-BD31-4B8C-83A1-F6EECF244321}">
                <p14:modId xmlns:p14="http://schemas.microsoft.com/office/powerpoint/2010/main" val="930333886"/>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8480221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10"/>
                                        </p:tgtEl>
                                      </p:cBhvr>
                                    </p:animEffect>
                                    <p:set>
                                      <p:cBhvr>
                                        <p:cTn id="7" dur="1" fill="hold">
                                          <p:stCondLst>
                                            <p:cond delay="499"/>
                                          </p:stCondLst>
                                        </p:cTn>
                                        <p:tgtEl>
                                          <p:spTgt spid="1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16"/>
                                        </p:tgtEl>
                                      </p:cBhvr>
                                    </p:animEffect>
                                    <p:set>
                                      <p:cBhvr>
                                        <p:cTn id="12"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1279CB0-861B-76BE-73A3-0CA67CD1FD7D}"/>
              </a:ext>
            </a:extLst>
          </p:cNvPr>
          <p:cNvSpPr>
            <a:spLocks noGrp="1"/>
          </p:cNvSpPr>
          <p:nvPr>
            <p:ph type="title"/>
          </p:nvPr>
        </p:nvSpPr>
        <p:spPr/>
        <p:txBody>
          <a:bodyPr/>
          <a:lstStyle/>
          <a:p>
            <a:pPr algn="l"/>
            <a:r>
              <a:rPr lang="fr-FR" dirty="0"/>
              <a:t>Résumons la situation de communication</a:t>
            </a:r>
          </a:p>
        </p:txBody>
      </p:sp>
      <p:sp>
        <p:nvSpPr>
          <p:cNvPr id="5" name="Espace réservé du numéro de diapositive 4">
            <a:extLst>
              <a:ext uri="{FF2B5EF4-FFF2-40B4-BE49-F238E27FC236}">
                <a16:creationId xmlns:a16="http://schemas.microsoft.com/office/drawing/2014/main" id="{0DEEB155-6408-B65C-64AC-34B5CF303453}"/>
              </a:ext>
            </a:extLst>
          </p:cNvPr>
          <p:cNvSpPr>
            <a:spLocks noGrp="1"/>
          </p:cNvSpPr>
          <p:nvPr>
            <p:ph type="sldNum" sz="quarter" idx="12"/>
          </p:nvPr>
        </p:nvSpPr>
        <p:spPr/>
        <p:txBody>
          <a:bodyPr/>
          <a:lstStyle/>
          <a:p>
            <a:fld id="{8A0576F8-4F0C-FD4F-B2E1-A427388F89CF}" type="slidenum">
              <a:rPr lang="en-US" smtClean="0"/>
              <a:t>6</a:t>
            </a:fld>
            <a:endParaRPr lang="en-US"/>
          </a:p>
        </p:txBody>
      </p:sp>
      <p:sp>
        <p:nvSpPr>
          <p:cNvPr id="8" name="Espace réservé du contenu 7">
            <a:extLst>
              <a:ext uri="{FF2B5EF4-FFF2-40B4-BE49-F238E27FC236}">
                <a16:creationId xmlns:a16="http://schemas.microsoft.com/office/drawing/2014/main" id="{C5E9F3C6-4990-3420-CE7B-1017DCB543D4}"/>
              </a:ext>
            </a:extLst>
          </p:cNvPr>
          <p:cNvSpPr>
            <a:spLocks noGrp="1"/>
          </p:cNvSpPr>
          <p:nvPr>
            <p:ph idx="1"/>
          </p:nvPr>
        </p:nvSpPr>
        <p:spPr/>
        <p:txBody>
          <a:bodyPr/>
          <a:lstStyle/>
          <a:p>
            <a:pPr marL="0" indent="0">
              <a:buNone/>
            </a:pPr>
            <a:r>
              <a:rPr lang="fr-FR" dirty="0"/>
              <a:t>Cyprien parle de sa ville Marseille, là où il habite. Il présente différents lieux de la ville, et donne les avantages et inconvénients de ces endroits.</a:t>
            </a:r>
          </a:p>
        </p:txBody>
      </p:sp>
      <p:sp>
        <p:nvSpPr>
          <p:cNvPr id="3" name="Rectangle 2">
            <a:extLst>
              <a:ext uri="{FF2B5EF4-FFF2-40B4-BE49-F238E27FC236}">
                <a16:creationId xmlns:a16="http://schemas.microsoft.com/office/drawing/2014/main" id="{989854C2-7A9D-7368-5EA0-0CB4BFD6737E}"/>
              </a:ext>
            </a:extLst>
          </p:cNvPr>
          <p:cNvSpPr/>
          <p:nvPr/>
        </p:nvSpPr>
        <p:spPr>
          <a:xfrm>
            <a:off x="457200" y="1200151"/>
            <a:ext cx="8046720" cy="741191"/>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graphicFrame>
        <p:nvGraphicFramePr>
          <p:cNvPr id="4" name="Diagramme 3">
            <a:extLst>
              <a:ext uri="{FF2B5EF4-FFF2-40B4-BE49-F238E27FC236}">
                <a16:creationId xmlns:a16="http://schemas.microsoft.com/office/drawing/2014/main" id="{2415AC61-8B3E-09FA-6882-A8B9A46DDA39}"/>
              </a:ext>
            </a:extLst>
          </p:cNvPr>
          <p:cNvGraphicFramePr/>
          <p:nvPr>
            <p:extLst>
              <p:ext uri="{D42A27DB-BD31-4B8C-83A1-F6EECF244321}">
                <p14:modId xmlns:p14="http://schemas.microsoft.com/office/powerpoint/2010/main" val="930333886"/>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55429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8ADDD-7BA7-4185-B18A-9A50BFC56E49}"/>
              </a:ext>
            </a:extLst>
          </p:cNvPr>
          <p:cNvSpPr>
            <a:spLocks noGrp="1"/>
          </p:cNvSpPr>
          <p:nvPr>
            <p:ph type="title"/>
          </p:nvPr>
        </p:nvSpPr>
        <p:spPr/>
        <p:txBody>
          <a:bodyPr/>
          <a:lstStyle/>
          <a:p>
            <a:r>
              <a:rPr lang="en-US" dirty="0"/>
              <a:t>À la fin de la </a:t>
            </a:r>
            <a:r>
              <a:rPr lang="fr-FR" dirty="0"/>
              <a:t>leçon</a:t>
            </a:r>
            <a:r>
              <a:rPr lang="en-US" dirty="0"/>
              <a:t>…</a:t>
            </a:r>
          </a:p>
        </p:txBody>
      </p:sp>
      <p:sp>
        <p:nvSpPr>
          <p:cNvPr id="3" name="Content Placeholder 2">
            <a:extLst>
              <a:ext uri="{FF2B5EF4-FFF2-40B4-BE49-F238E27FC236}">
                <a16:creationId xmlns:a16="http://schemas.microsoft.com/office/drawing/2014/main" id="{F97CE76F-8F62-4388-9B99-22EBA2DC4E66}"/>
              </a:ext>
            </a:extLst>
          </p:cNvPr>
          <p:cNvSpPr>
            <a:spLocks noGrp="1"/>
          </p:cNvSpPr>
          <p:nvPr>
            <p:ph idx="1"/>
          </p:nvPr>
        </p:nvSpPr>
        <p:spPr/>
        <p:txBody>
          <a:bodyPr/>
          <a:lstStyle/>
          <a:p>
            <a:pPr marL="0" indent="0">
              <a:buNone/>
            </a:pPr>
            <a:br>
              <a:rPr lang="en-US" dirty="0"/>
            </a:br>
            <a:endParaRPr lang="en-US" dirty="0"/>
          </a:p>
        </p:txBody>
      </p:sp>
      <p:sp>
        <p:nvSpPr>
          <p:cNvPr id="4" name="Organigramme : Alternative 3">
            <a:extLst>
              <a:ext uri="{FF2B5EF4-FFF2-40B4-BE49-F238E27FC236}">
                <a16:creationId xmlns:a16="http://schemas.microsoft.com/office/drawing/2014/main" id="{4EE4A591-949D-7DD8-D6D2-65779FC001FF}"/>
              </a:ext>
            </a:extLst>
          </p:cNvPr>
          <p:cNvSpPr/>
          <p:nvPr/>
        </p:nvSpPr>
        <p:spPr>
          <a:xfrm>
            <a:off x="457201" y="1267518"/>
            <a:ext cx="8229600" cy="1061312"/>
          </a:xfrm>
          <a:prstGeom prst="flowChartAlternateProcess">
            <a:avLst/>
          </a:prstGeom>
          <a:gradFill>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fr-FR" dirty="0">
                <a:solidFill>
                  <a:schemeClr val="tx2"/>
                </a:solidFill>
              </a:rPr>
              <a:t>Présenter les lieux de ma ville préférée</a:t>
            </a:r>
          </a:p>
          <a:p>
            <a:pPr marL="285750" indent="-285750" algn="ctr">
              <a:buFont typeface="Arial" panose="020B0604020202020204" pitchFamily="34" charset="0"/>
              <a:buChar char="•"/>
            </a:pPr>
            <a:r>
              <a:rPr lang="fr-FR" dirty="0">
                <a:solidFill>
                  <a:schemeClr val="tx2"/>
                </a:solidFill>
              </a:rPr>
              <a:t>Donner les avantages et inconvénients d’un lieu</a:t>
            </a:r>
          </a:p>
        </p:txBody>
      </p:sp>
      <p:graphicFrame>
        <p:nvGraphicFramePr>
          <p:cNvPr id="8" name="Espace réservé du contenu 2" descr="Liste trapézoïdale avec 4 groupes organisés de gauche à droite avec descriptions des tâches sous chaque groupe">
            <a:extLst>
              <a:ext uri="{FF2B5EF4-FFF2-40B4-BE49-F238E27FC236}">
                <a16:creationId xmlns:a16="http://schemas.microsoft.com/office/drawing/2014/main" id="{B539FF98-DADE-0F01-20BF-AA78D72023B7}"/>
              </a:ext>
            </a:extLst>
          </p:cNvPr>
          <p:cNvGraphicFramePr>
            <a:graphicFrameLocks/>
          </p:cNvGraphicFramePr>
          <p:nvPr>
            <p:extLst>
              <p:ext uri="{D42A27DB-BD31-4B8C-83A1-F6EECF244321}">
                <p14:modId xmlns:p14="http://schemas.microsoft.com/office/powerpoint/2010/main" val="2703733893"/>
              </p:ext>
            </p:extLst>
          </p:nvPr>
        </p:nvGraphicFramePr>
        <p:xfrm>
          <a:off x="474279" y="2432919"/>
          <a:ext cx="8208000" cy="1983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Image 8">
            <a:extLst>
              <a:ext uri="{FF2B5EF4-FFF2-40B4-BE49-F238E27FC236}">
                <a16:creationId xmlns:a16="http://schemas.microsoft.com/office/drawing/2014/main" id="{39E876BB-DC9B-9AE5-D659-F69CA47E9561}"/>
              </a:ext>
            </a:extLst>
          </p:cNvPr>
          <p:cNvPicPr>
            <a:picLocks noChangeAspect="1"/>
          </p:cNvPicPr>
          <p:nvPr/>
        </p:nvPicPr>
        <p:blipFill>
          <a:blip r:embed="rId8"/>
          <a:stretch>
            <a:fillRect/>
          </a:stretch>
        </p:blipFill>
        <p:spPr>
          <a:xfrm>
            <a:off x="710427" y="1301307"/>
            <a:ext cx="1292464" cy="993734"/>
          </a:xfrm>
          <a:prstGeom prst="rect">
            <a:avLst/>
          </a:prstGeom>
        </p:spPr>
      </p:pic>
      <p:pic>
        <p:nvPicPr>
          <p:cNvPr id="10" name="Image 9" descr="Une image contenant texte, chat, orange, mammifère&#10;&#10;Description générée automatiquement">
            <a:extLst>
              <a:ext uri="{FF2B5EF4-FFF2-40B4-BE49-F238E27FC236}">
                <a16:creationId xmlns:a16="http://schemas.microsoft.com/office/drawing/2014/main" id="{F733B9EB-5460-2E42-441E-0BE7F2E41DB6}"/>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100074" y="1317256"/>
            <a:ext cx="1285875" cy="961835"/>
          </a:xfrm>
          <a:prstGeom prst="rect">
            <a:avLst/>
          </a:prstGeom>
        </p:spPr>
      </p:pic>
      <p:sp>
        <p:nvSpPr>
          <p:cNvPr id="6" name="Espace réservé du numéro de diapositive 5">
            <a:extLst>
              <a:ext uri="{FF2B5EF4-FFF2-40B4-BE49-F238E27FC236}">
                <a16:creationId xmlns:a16="http://schemas.microsoft.com/office/drawing/2014/main" id="{926FD042-CAA8-0BFC-A8AD-A581915CB27A}"/>
              </a:ext>
            </a:extLst>
          </p:cNvPr>
          <p:cNvSpPr>
            <a:spLocks noGrp="1"/>
          </p:cNvSpPr>
          <p:nvPr>
            <p:ph type="sldNum" sz="quarter" idx="12"/>
          </p:nvPr>
        </p:nvSpPr>
        <p:spPr/>
        <p:txBody>
          <a:bodyPr/>
          <a:lstStyle/>
          <a:p>
            <a:fld id="{8A0576F8-4F0C-FD4F-B2E1-A427388F89CF}" type="slidenum">
              <a:rPr lang="en-US" smtClean="0"/>
              <a:t>7</a:t>
            </a:fld>
            <a:endParaRPr lang="en-US"/>
          </a:p>
        </p:txBody>
      </p:sp>
      <p:graphicFrame>
        <p:nvGraphicFramePr>
          <p:cNvPr id="5" name="Diagramme 4">
            <a:extLst>
              <a:ext uri="{FF2B5EF4-FFF2-40B4-BE49-F238E27FC236}">
                <a16:creationId xmlns:a16="http://schemas.microsoft.com/office/drawing/2014/main" id="{92243359-3B62-081D-5C46-3B3AE56962A1}"/>
              </a:ext>
            </a:extLst>
          </p:cNvPr>
          <p:cNvGraphicFramePr/>
          <p:nvPr>
            <p:extLst>
              <p:ext uri="{D42A27DB-BD31-4B8C-83A1-F6EECF244321}">
                <p14:modId xmlns:p14="http://schemas.microsoft.com/office/powerpoint/2010/main" val="930333886"/>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100972454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1000" fill="hold"/>
                                        <p:tgtEl>
                                          <p:spTgt spid="8"/>
                                        </p:tgtEl>
                                        <p:attrNameLst>
                                          <p:attrName>ppt_x</p:attrName>
                                        </p:attrNameLst>
                                      </p:cBhvr>
                                      <p:tavLst>
                                        <p:tav tm="0">
                                          <p:val>
                                            <p:strVal val="#ppt_x"/>
                                          </p:val>
                                        </p:tav>
                                        <p:tav tm="100000">
                                          <p:val>
                                            <p:strVal val="#ppt_x"/>
                                          </p:val>
                                        </p:tav>
                                      </p:tavLst>
                                    </p:anim>
                                    <p:anim calcmode="lin" valueType="num">
                                      <p:cBhvr additive="base">
                                        <p:cTn id="19"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8"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F47F515B-FF71-5E26-2148-5A49B75111B2}"/>
              </a:ext>
            </a:extLst>
          </p:cNvPr>
          <p:cNvSpPr>
            <a:spLocks noGrp="1"/>
          </p:cNvSpPr>
          <p:nvPr>
            <p:ph type="title"/>
          </p:nvPr>
        </p:nvSpPr>
        <p:spPr>
          <a:xfrm>
            <a:off x="628650" y="417746"/>
            <a:ext cx="7886700" cy="850270"/>
          </a:xfrm>
        </p:spPr>
        <p:txBody>
          <a:bodyPr>
            <a:normAutofit/>
          </a:bodyPr>
          <a:lstStyle/>
          <a:p>
            <a:r>
              <a:rPr lang="fr-FR" sz="3900"/>
              <a:t>Etapes de la leçon</a:t>
            </a:r>
          </a:p>
        </p:txBody>
      </p:sp>
      <p:sp>
        <p:nvSpPr>
          <p:cNvPr id="4" name="Espace réservé du numéro de diapositive 3">
            <a:extLst>
              <a:ext uri="{FF2B5EF4-FFF2-40B4-BE49-F238E27FC236}">
                <a16:creationId xmlns:a16="http://schemas.microsoft.com/office/drawing/2014/main" id="{F75A51F3-9CB0-3979-6185-5BEF042D7DCB}"/>
              </a:ext>
            </a:extLst>
          </p:cNvPr>
          <p:cNvSpPr>
            <a:spLocks noGrp="1"/>
          </p:cNvSpPr>
          <p:nvPr>
            <p:ph type="sldNum" sz="quarter" idx="12"/>
          </p:nvPr>
        </p:nvSpPr>
        <p:spPr>
          <a:xfrm>
            <a:off x="6457950" y="4767262"/>
            <a:ext cx="2057400" cy="273844"/>
          </a:xfrm>
        </p:spPr>
        <p:txBody>
          <a:bodyPr>
            <a:normAutofit/>
          </a:bodyPr>
          <a:lstStyle/>
          <a:p>
            <a:pPr>
              <a:lnSpc>
                <a:spcPct val="90000"/>
              </a:lnSpc>
              <a:spcAft>
                <a:spcPts val="600"/>
              </a:spcAft>
            </a:pPr>
            <a:fld id="{8A0576F8-4F0C-FD4F-B2E1-A427388F89CF}" type="slidenum">
              <a:rPr lang="en-US" smtClean="0"/>
              <a:pPr>
                <a:lnSpc>
                  <a:spcPct val="90000"/>
                </a:lnSpc>
                <a:spcAft>
                  <a:spcPts val="600"/>
                </a:spcAft>
              </a:pPr>
              <a:t>8</a:t>
            </a:fld>
            <a:endParaRPr lang="en-US"/>
          </a:p>
        </p:txBody>
      </p:sp>
      <p:graphicFrame>
        <p:nvGraphicFramePr>
          <p:cNvPr id="5" name="Espace réservé du contenu 2" descr="Liste trapézoïdale avec 4 groupes organisés de gauche à droite avec descriptions des tâches sous chaque groupe">
            <a:extLst>
              <a:ext uri="{FF2B5EF4-FFF2-40B4-BE49-F238E27FC236}">
                <a16:creationId xmlns:a16="http://schemas.microsoft.com/office/drawing/2014/main" id="{51D55DF9-AC7F-B6D4-EDA7-685F0C684F20}"/>
              </a:ext>
            </a:extLst>
          </p:cNvPr>
          <p:cNvGraphicFramePr>
            <a:graphicFrameLocks noGrp="1"/>
          </p:cNvGraphicFramePr>
          <p:nvPr>
            <p:ph idx="1"/>
            <p:extLst>
              <p:ext uri="{D42A27DB-BD31-4B8C-83A1-F6EECF244321}">
                <p14:modId xmlns:p14="http://schemas.microsoft.com/office/powerpoint/2010/main" val="1853939448"/>
              </p:ext>
            </p:extLst>
          </p:nvPr>
        </p:nvGraphicFramePr>
        <p:xfrm>
          <a:off x="628650" y="1369218"/>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me 2">
            <a:extLst>
              <a:ext uri="{FF2B5EF4-FFF2-40B4-BE49-F238E27FC236}">
                <a16:creationId xmlns:a16="http://schemas.microsoft.com/office/drawing/2014/main" id="{51F72A2C-BBCA-47E7-A0E8-515E19E235AB}"/>
              </a:ext>
            </a:extLst>
          </p:cNvPr>
          <p:cNvGraphicFramePr/>
          <p:nvPr>
            <p:extLst>
              <p:ext uri="{D42A27DB-BD31-4B8C-83A1-F6EECF244321}">
                <p14:modId xmlns:p14="http://schemas.microsoft.com/office/powerpoint/2010/main" val="930333886"/>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15434288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057E21E-2682-AA70-FDF2-EAF2950E7FEE}"/>
              </a:ext>
            </a:extLst>
          </p:cNvPr>
          <p:cNvSpPr>
            <a:spLocks noGrp="1"/>
          </p:cNvSpPr>
          <p:nvPr>
            <p:ph type="title"/>
          </p:nvPr>
        </p:nvSpPr>
        <p:spPr/>
        <p:txBody>
          <a:bodyPr/>
          <a:lstStyle/>
          <a:p>
            <a:r>
              <a:rPr lang="fr-FR" dirty="0"/>
              <a:t>Baseline - Checking </a:t>
            </a:r>
            <a:r>
              <a:rPr lang="fr-FR" dirty="0" err="1"/>
              <a:t>progress</a:t>
            </a:r>
            <a:r>
              <a:rPr lang="fr-FR" dirty="0"/>
              <a:t> 1</a:t>
            </a:r>
          </a:p>
        </p:txBody>
      </p:sp>
      <p:sp>
        <p:nvSpPr>
          <p:cNvPr id="3" name="Espace réservé du contenu 2">
            <a:extLst>
              <a:ext uri="{FF2B5EF4-FFF2-40B4-BE49-F238E27FC236}">
                <a16:creationId xmlns:a16="http://schemas.microsoft.com/office/drawing/2014/main" id="{E1D1048A-17B9-56E6-D452-D25C582A73BC}"/>
              </a:ext>
            </a:extLst>
          </p:cNvPr>
          <p:cNvSpPr>
            <a:spLocks noGrp="1"/>
          </p:cNvSpPr>
          <p:nvPr>
            <p:ph idx="1"/>
          </p:nvPr>
        </p:nvSpPr>
        <p:spPr>
          <a:xfrm>
            <a:off x="457200" y="920010"/>
            <a:ext cx="8229600" cy="3674613"/>
          </a:xfrm>
        </p:spPr>
        <p:txBody>
          <a:bodyPr>
            <a:normAutofit lnSpcReduction="10000"/>
          </a:bodyPr>
          <a:lstStyle/>
          <a:p>
            <a:r>
              <a:rPr lang="fr-FR" b="1" dirty="0"/>
              <a:t>Complétez le dialogue suivant :</a:t>
            </a:r>
          </a:p>
          <a:p>
            <a:pPr marL="0" indent="0">
              <a:buNone/>
            </a:pPr>
            <a:r>
              <a:rPr lang="fr-FR" i="1" dirty="0"/>
              <a:t>Léo et Kylian sont à Marseille pour leur match contre l’OM (Olympique de Marseille).</a:t>
            </a:r>
          </a:p>
          <a:p>
            <a:pPr>
              <a:buFontTx/>
              <a:buChar char="-"/>
            </a:pPr>
            <a:r>
              <a:rPr lang="fr-FR" dirty="0"/>
              <a:t>L: Allo Kylian ! Tu es ____  ? Viens avec moi, on va prendre un café __ ______, on peut regarder les ferrys là-bas. </a:t>
            </a:r>
          </a:p>
          <a:p>
            <a:pPr>
              <a:buFontTx/>
              <a:buChar char="-"/>
            </a:pPr>
            <a:r>
              <a:rPr lang="fr-FR" dirty="0"/>
              <a:t>K: Tu connais un endroit ________ pour regarder les bateaux ? </a:t>
            </a:r>
          </a:p>
          <a:p>
            <a:pPr>
              <a:buFontTx/>
              <a:buChar char="-"/>
            </a:pPr>
            <a:r>
              <a:rPr lang="fr-FR" dirty="0"/>
              <a:t>L: Oui, l’OM café, c’est un lieu _______ parce que ses ________ sont juste au bord de l’eau, donc on voit super bien les ferrys !</a:t>
            </a:r>
          </a:p>
          <a:p>
            <a:pPr>
              <a:buFontTx/>
              <a:buChar char="-"/>
            </a:pPr>
            <a:r>
              <a:rPr lang="fr-FR" dirty="0"/>
              <a:t>K: Ok, je suis ___ _____ ______ dans le vieux _________ avec ma copine, elle fait du shopping. J’arrive dans 30 minutes.</a:t>
            </a:r>
          </a:p>
          <a:p>
            <a:pPr>
              <a:buFontTx/>
              <a:buChar char="-"/>
            </a:pPr>
            <a:r>
              <a:rPr lang="fr-FR" dirty="0"/>
              <a:t>L: D’accord, __ _____ ___ ______! </a:t>
            </a:r>
          </a:p>
          <a:p>
            <a:pPr marL="0" indent="0">
              <a:buNone/>
            </a:pPr>
            <a:endParaRPr lang="fr-FR" dirty="0"/>
          </a:p>
        </p:txBody>
      </p:sp>
      <p:sp>
        <p:nvSpPr>
          <p:cNvPr id="5" name="Espace réservé du numéro de diapositive 4">
            <a:extLst>
              <a:ext uri="{FF2B5EF4-FFF2-40B4-BE49-F238E27FC236}">
                <a16:creationId xmlns:a16="http://schemas.microsoft.com/office/drawing/2014/main" id="{104D85E7-0324-F063-157C-4F7A5367F01E}"/>
              </a:ext>
            </a:extLst>
          </p:cNvPr>
          <p:cNvSpPr>
            <a:spLocks noGrp="1"/>
          </p:cNvSpPr>
          <p:nvPr>
            <p:ph type="sldNum" sz="quarter" idx="12"/>
          </p:nvPr>
        </p:nvSpPr>
        <p:spPr/>
        <p:txBody>
          <a:bodyPr/>
          <a:lstStyle/>
          <a:p>
            <a:fld id="{8A0576F8-4F0C-FD4F-B2E1-A427388F89CF}" type="slidenum">
              <a:rPr lang="en-US" smtClean="0"/>
              <a:t>9</a:t>
            </a:fld>
            <a:endParaRPr lang="en-US"/>
          </a:p>
        </p:txBody>
      </p:sp>
      <p:pic>
        <p:nvPicPr>
          <p:cNvPr id="4100" name="Picture 4" descr="Masque de Kylian Mbappé - Aux Feux de la Fête - Paris">
            <a:extLst>
              <a:ext uri="{FF2B5EF4-FFF2-40B4-BE49-F238E27FC236}">
                <a16:creationId xmlns:a16="http://schemas.microsoft.com/office/drawing/2014/main" id="{17B755D2-E3DF-82AB-95D2-3882EB83ED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19" y="2404864"/>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Lionel Messi - Submissions - Cut Out Player Faces Megapack">
            <a:extLst>
              <a:ext uri="{FF2B5EF4-FFF2-40B4-BE49-F238E27FC236}">
                <a16:creationId xmlns:a16="http://schemas.microsoft.com/office/drawing/2014/main" id="{23736FA2-5278-7E31-9478-AA08FF609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098" y="1853874"/>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Lionel Messi - Submissions - Cut Out Player Faces Megapack">
            <a:extLst>
              <a:ext uri="{FF2B5EF4-FFF2-40B4-BE49-F238E27FC236}">
                <a16:creationId xmlns:a16="http://schemas.microsoft.com/office/drawing/2014/main" id="{4125B503-C042-6488-D1CD-73C55570B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679" y="4041543"/>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Masque de Kylian Mbappé - Aux Feux de la Fête - Paris">
            <a:extLst>
              <a:ext uri="{FF2B5EF4-FFF2-40B4-BE49-F238E27FC236}">
                <a16:creationId xmlns:a16="http://schemas.microsoft.com/office/drawing/2014/main" id="{B0A620C9-B4C2-468B-F197-ABCB260213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098" y="3378350"/>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Lionel Messi - Submissions - Cut Out Player Faces Megapack">
            <a:extLst>
              <a:ext uri="{FF2B5EF4-FFF2-40B4-BE49-F238E27FC236}">
                <a16:creationId xmlns:a16="http://schemas.microsoft.com/office/drawing/2014/main" id="{D3A78AA6-A08D-54CC-2ED6-35AC95660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130" y="2827170"/>
            <a:ext cx="324459" cy="3244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53045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a:xfrm>
            <a:off x="628650" y="273843"/>
            <a:ext cx="7886700" cy="994173"/>
          </a:xfrm>
        </p:spPr>
        <p:txBody>
          <a:bodyPr vert="horz" lIns="91440" tIns="45720" rIns="91440" bIns="45720" rtlCol="0">
            <a:normAutofit/>
          </a:bodyPr>
          <a:lstStyle/>
          <a:p>
            <a:pPr algn="l" defTabSz="914400"/>
            <a:r>
              <a:rPr lang="en-US" sz="4100" kern="1200" dirty="0">
                <a:latin typeface="+mj-lt"/>
                <a:ea typeface="+mj-ea"/>
                <a:cs typeface="+mj-cs"/>
              </a:rPr>
              <a:t>III. </a:t>
            </a:r>
            <a:r>
              <a:rPr lang="en-US" sz="4100" kern="1200" dirty="0" err="1">
                <a:latin typeface="+mj-lt"/>
                <a:ea typeface="+mj-ea"/>
                <a:cs typeface="+mj-cs"/>
              </a:rPr>
              <a:t>Compréhension</a:t>
            </a:r>
            <a:r>
              <a:rPr lang="en-US" sz="4100" kern="1200" dirty="0">
                <a:latin typeface="+mj-lt"/>
                <a:ea typeface="+mj-ea"/>
                <a:cs typeface="+mj-cs"/>
              </a:rPr>
              <a:t> </a:t>
            </a:r>
            <a:r>
              <a:rPr lang="en-US" sz="4100" kern="1200" dirty="0" err="1">
                <a:latin typeface="+mj-lt"/>
                <a:ea typeface="+mj-ea"/>
                <a:cs typeface="+mj-cs"/>
              </a:rPr>
              <a:t>détaillée</a:t>
            </a:r>
            <a:r>
              <a:rPr lang="en-US" sz="4100" kern="1200" dirty="0">
                <a:latin typeface="+mj-lt"/>
                <a:ea typeface="+mj-ea"/>
                <a:cs typeface="+mj-cs"/>
              </a:rPr>
              <a:t> (1/2)</a:t>
            </a:r>
          </a:p>
        </p:txBody>
      </p:sp>
      <p:graphicFrame>
        <p:nvGraphicFramePr>
          <p:cNvPr id="24" name="Tableau 25">
            <a:extLst>
              <a:ext uri="{FF2B5EF4-FFF2-40B4-BE49-F238E27FC236}">
                <a16:creationId xmlns:a16="http://schemas.microsoft.com/office/drawing/2014/main" id="{408A476F-2EF3-8B46-B6EF-7D79E8CA132E}"/>
              </a:ext>
            </a:extLst>
          </p:cNvPr>
          <p:cNvGraphicFramePr>
            <a:graphicFrameLocks noGrp="1"/>
          </p:cNvGraphicFramePr>
          <p:nvPr>
            <p:ph idx="1"/>
            <p:extLst>
              <p:ext uri="{D42A27DB-BD31-4B8C-83A1-F6EECF244321}">
                <p14:modId xmlns:p14="http://schemas.microsoft.com/office/powerpoint/2010/main" val="664211953"/>
              </p:ext>
            </p:extLst>
          </p:nvPr>
        </p:nvGraphicFramePr>
        <p:xfrm>
          <a:off x="529986" y="1107281"/>
          <a:ext cx="7985364" cy="2813978"/>
        </p:xfrm>
        <a:graphic>
          <a:graphicData uri="http://schemas.openxmlformats.org/drawingml/2006/table">
            <a:tbl>
              <a:tblPr firstRow="1" bandRow="1">
                <a:tableStyleId>{5940675A-B579-460E-94D1-54222C63F5DA}</a:tableStyleId>
              </a:tblPr>
              <a:tblGrid>
                <a:gridCol w="3992682">
                  <a:extLst>
                    <a:ext uri="{9D8B030D-6E8A-4147-A177-3AD203B41FA5}">
                      <a16:colId xmlns:a16="http://schemas.microsoft.com/office/drawing/2014/main" val="2900813902"/>
                    </a:ext>
                  </a:extLst>
                </a:gridCol>
                <a:gridCol w="3992682">
                  <a:extLst>
                    <a:ext uri="{9D8B030D-6E8A-4147-A177-3AD203B41FA5}">
                      <a16:colId xmlns:a16="http://schemas.microsoft.com/office/drawing/2014/main" val="4194050876"/>
                    </a:ext>
                  </a:extLst>
                </a:gridCol>
              </a:tblGrid>
              <a:tr h="450870">
                <a:tc gridSpan="2">
                  <a:txBody>
                    <a:bodyPr/>
                    <a:lstStyle/>
                    <a:p>
                      <a:pPr marL="0" indent="0" algn="ctr">
                        <a:lnSpc>
                          <a:spcPct val="107000"/>
                        </a:lnSpc>
                        <a:spcAft>
                          <a:spcPts val="800"/>
                        </a:spcAft>
                      </a:pPr>
                      <a:r>
                        <a:rPr lang="fr-FR" sz="1800" b="1" dirty="0">
                          <a:solidFill>
                            <a:srgbClr val="000000"/>
                          </a:solidFill>
                          <a:effectLst/>
                        </a:rPr>
                        <a:t>Les lieux de la ville</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hMerge="1">
                  <a:txBody>
                    <a:bodyPr/>
                    <a:lstStyle/>
                    <a:p>
                      <a:pPr algn="ctr">
                        <a:lnSpc>
                          <a:spcPct val="107000"/>
                        </a:lnSpc>
                        <a:spcAft>
                          <a:spcPts val="800"/>
                        </a:spcAft>
                      </a:pPr>
                      <a:endParaRPr lang="fr-FR"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extLst>
                  <a:ext uri="{0D108BD9-81ED-4DB2-BD59-A6C34878D82A}">
                    <a16:rowId xmlns:a16="http://schemas.microsoft.com/office/drawing/2014/main" val="1718789305"/>
                  </a:ext>
                </a:extLst>
              </a:tr>
              <a:tr h="538796">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La mer – la plage</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 spot (= un endroit)</a:t>
                      </a:r>
                    </a:p>
                  </a:txBody>
                  <a:tcPr marL="68580" marR="68580" marT="0" marB="0">
                    <a:noFill/>
                  </a:tcPr>
                </a:tc>
                <a:extLst>
                  <a:ext uri="{0D108BD9-81ED-4DB2-BD59-A6C34878D82A}">
                    <a16:rowId xmlns:a16="http://schemas.microsoft.com/office/drawing/2014/main" val="1380749972"/>
                  </a:ext>
                </a:extLst>
              </a:tr>
              <a:tr h="493058">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Le centre-ville</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 centre commercial</a:t>
                      </a:r>
                    </a:p>
                  </a:txBody>
                  <a:tcPr marL="68580" marR="68580" marT="0" marB="0">
                    <a:noFill/>
                  </a:tcPr>
                </a:tc>
                <a:extLst>
                  <a:ext uri="{0D108BD9-81ED-4DB2-BD59-A6C34878D82A}">
                    <a16:rowId xmlns:a16="http://schemas.microsoft.com/office/drawing/2014/main" val="1346637723"/>
                  </a:ext>
                </a:extLst>
              </a:tr>
              <a:tr h="450870">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 vallon)</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Les docks</a:t>
                      </a:r>
                    </a:p>
                  </a:txBody>
                  <a:tcPr marL="68580" marR="68580" marT="0" marB="0">
                    <a:noFill/>
                  </a:tcPr>
                </a:tc>
                <a:extLst>
                  <a:ext uri="{0D108BD9-81ED-4DB2-BD59-A6C34878D82A}">
                    <a16:rowId xmlns:a16="http://schemas.microsoft.com/office/drawing/2014/main" val="108740900"/>
                  </a:ext>
                </a:extLst>
              </a:tr>
              <a:tr h="450870">
                <a:tc>
                  <a:txBody>
                    <a:bodyPr/>
                    <a:lstStyle/>
                    <a:p>
                      <a:pPr>
                        <a:lnSpc>
                          <a:spcPct val="107000"/>
                        </a:lnSpc>
                        <a:spcAft>
                          <a:spcPts val="800"/>
                        </a:spcAft>
                      </a:pPr>
                      <a:r>
                        <a:rPr lang="fr-FR" sz="1800">
                          <a:effectLst/>
                          <a:latin typeface="Calibri" panose="020F0502020204030204" pitchFamily="34" charset="0"/>
                          <a:ea typeface="Calibri" panose="020F0502020204030204" pitchFamily="34" charset="0"/>
                          <a:cs typeface="Times New Roman" panose="02020603050405020304" pitchFamily="18" charset="0"/>
                        </a:rPr>
                        <a:t>Le vieux quartier (vieux Marseille)</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Une terrasse</a:t>
                      </a:r>
                    </a:p>
                  </a:txBody>
                  <a:tcPr marL="68580" marR="68580" marT="0" marB="0">
                    <a:noFill/>
                  </a:tcPr>
                </a:tc>
                <a:extLst>
                  <a:ext uri="{0D108BD9-81ED-4DB2-BD59-A6C34878D82A}">
                    <a16:rowId xmlns:a16="http://schemas.microsoft.com/office/drawing/2014/main" val="2486729027"/>
                  </a:ext>
                </a:extLst>
              </a:tr>
              <a:tr h="429514">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 port</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La salle de sport</a:t>
                      </a:r>
                    </a:p>
                  </a:txBody>
                  <a:tcPr marL="68580" marR="68580" marT="0" marB="0">
                    <a:noFill/>
                  </a:tcPr>
                </a:tc>
                <a:extLst>
                  <a:ext uri="{0D108BD9-81ED-4DB2-BD59-A6C34878D82A}">
                    <a16:rowId xmlns:a16="http://schemas.microsoft.com/office/drawing/2014/main" val="832406795"/>
                  </a:ext>
                </a:extLst>
              </a:tr>
            </a:tbl>
          </a:graphicData>
        </a:graphic>
      </p:graphicFrame>
      <p:sp>
        <p:nvSpPr>
          <p:cNvPr id="3" name="Rectangle 2">
            <a:extLst>
              <a:ext uri="{FF2B5EF4-FFF2-40B4-BE49-F238E27FC236}">
                <a16:creationId xmlns:a16="http://schemas.microsoft.com/office/drawing/2014/main" id="{78B07A9B-1642-4408-633A-41F610E1E6EA}"/>
              </a:ext>
            </a:extLst>
          </p:cNvPr>
          <p:cNvSpPr/>
          <p:nvPr/>
        </p:nvSpPr>
        <p:spPr>
          <a:xfrm>
            <a:off x="575353" y="1582220"/>
            <a:ext cx="1684962" cy="28633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5" name="Rectangle 4">
            <a:extLst>
              <a:ext uri="{FF2B5EF4-FFF2-40B4-BE49-F238E27FC236}">
                <a16:creationId xmlns:a16="http://schemas.microsoft.com/office/drawing/2014/main" id="{070D9F1E-7436-B327-A496-42A2FF23AE38}"/>
              </a:ext>
            </a:extLst>
          </p:cNvPr>
          <p:cNvSpPr/>
          <p:nvPr/>
        </p:nvSpPr>
        <p:spPr>
          <a:xfrm>
            <a:off x="600181" y="2119044"/>
            <a:ext cx="1309955" cy="205483"/>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6" name="Rectangle 5">
            <a:extLst>
              <a:ext uri="{FF2B5EF4-FFF2-40B4-BE49-F238E27FC236}">
                <a16:creationId xmlns:a16="http://schemas.microsoft.com/office/drawing/2014/main" id="{EBC72746-23B4-D5C0-98C9-827ED3AF726C}"/>
              </a:ext>
            </a:extLst>
          </p:cNvPr>
          <p:cNvSpPr/>
          <p:nvPr/>
        </p:nvSpPr>
        <p:spPr>
          <a:xfrm>
            <a:off x="586060" y="2621141"/>
            <a:ext cx="1309955" cy="238543"/>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7" name="Rectangle 6">
            <a:extLst>
              <a:ext uri="{FF2B5EF4-FFF2-40B4-BE49-F238E27FC236}">
                <a16:creationId xmlns:a16="http://schemas.microsoft.com/office/drawing/2014/main" id="{DFEA7D9A-D4DE-B9C7-1B40-2D204C48D3BA}"/>
              </a:ext>
            </a:extLst>
          </p:cNvPr>
          <p:cNvSpPr/>
          <p:nvPr/>
        </p:nvSpPr>
        <p:spPr>
          <a:xfrm>
            <a:off x="600181" y="3077109"/>
            <a:ext cx="3170435" cy="238543"/>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8" name="Rectangle 7">
            <a:extLst>
              <a:ext uri="{FF2B5EF4-FFF2-40B4-BE49-F238E27FC236}">
                <a16:creationId xmlns:a16="http://schemas.microsoft.com/office/drawing/2014/main" id="{4CBF5CAA-7BBC-B9EA-0F0F-EF4EEA26BC3F}"/>
              </a:ext>
            </a:extLst>
          </p:cNvPr>
          <p:cNvSpPr/>
          <p:nvPr/>
        </p:nvSpPr>
        <p:spPr>
          <a:xfrm>
            <a:off x="575352" y="3498351"/>
            <a:ext cx="1309955" cy="28633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9" name="Rectangle 8">
            <a:extLst>
              <a:ext uri="{FF2B5EF4-FFF2-40B4-BE49-F238E27FC236}">
                <a16:creationId xmlns:a16="http://schemas.microsoft.com/office/drawing/2014/main" id="{DB46EEC8-A8C9-9358-0432-AB03FAC3BC1E}"/>
              </a:ext>
            </a:extLst>
          </p:cNvPr>
          <p:cNvSpPr/>
          <p:nvPr/>
        </p:nvSpPr>
        <p:spPr>
          <a:xfrm>
            <a:off x="4571997" y="1580919"/>
            <a:ext cx="2167849" cy="324935"/>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0" name="Rectangle 9">
            <a:extLst>
              <a:ext uri="{FF2B5EF4-FFF2-40B4-BE49-F238E27FC236}">
                <a16:creationId xmlns:a16="http://schemas.microsoft.com/office/drawing/2014/main" id="{55C46702-1C4D-C90C-B814-C3E1823757E1}"/>
              </a:ext>
            </a:extLst>
          </p:cNvPr>
          <p:cNvSpPr/>
          <p:nvPr/>
        </p:nvSpPr>
        <p:spPr>
          <a:xfrm>
            <a:off x="4572000" y="2123279"/>
            <a:ext cx="2219218" cy="258657"/>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1" name="Rectangle 10">
            <a:extLst>
              <a:ext uri="{FF2B5EF4-FFF2-40B4-BE49-F238E27FC236}">
                <a16:creationId xmlns:a16="http://schemas.microsoft.com/office/drawing/2014/main" id="{407402D2-3335-1745-3E42-E78BD9E64B5C}"/>
              </a:ext>
            </a:extLst>
          </p:cNvPr>
          <p:cNvSpPr/>
          <p:nvPr/>
        </p:nvSpPr>
        <p:spPr>
          <a:xfrm>
            <a:off x="4571999" y="2599361"/>
            <a:ext cx="1309956" cy="260323"/>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2" name="Rectangle 11">
            <a:extLst>
              <a:ext uri="{FF2B5EF4-FFF2-40B4-BE49-F238E27FC236}">
                <a16:creationId xmlns:a16="http://schemas.microsoft.com/office/drawing/2014/main" id="{7AC0DA88-811A-21C2-1B4B-AC9C38F589C7}"/>
              </a:ext>
            </a:extLst>
          </p:cNvPr>
          <p:cNvSpPr/>
          <p:nvPr/>
        </p:nvSpPr>
        <p:spPr>
          <a:xfrm>
            <a:off x="4572000" y="3075443"/>
            <a:ext cx="1309955" cy="205483"/>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3" name="Rectangle 12">
            <a:extLst>
              <a:ext uri="{FF2B5EF4-FFF2-40B4-BE49-F238E27FC236}">
                <a16:creationId xmlns:a16="http://schemas.microsoft.com/office/drawing/2014/main" id="{E6CD27D9-A93F-56A5-35D0-B5A07D5A66C9}"/>
              </a:ext>
            </a:extLst>
          </p:cNvPr>
          <p:cNvSpPr/>
          <p:nvPr/>
        </p:nvSpPr>
        <p:spPr>
          <a:xfrm>
            <a:off x="4572000" y="3498351"/>
            <a:ext cx="1551398" cy="28633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pic>
        <p:nvPicPr>
          <p:cNvPr id="14" name="03_P12_EX03">
            <a:hlinkClick r:id="" action="ppaction://media"/>
            <a:extLst>
              <a:ext uri="{FF2B5EF4-FFF2-40B4-BE49-F238E27FC236}">
                <a16:creationId xmlns:a16="http://schemas.microsoft.com/office/drawing/2014/main" id="{A299EC7D-7DB1-F18E-C576-ABEB1F02F2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6517" y="618529"/>
            <a:ext cx="304800" cy="304800"/>
          </a:xfrm>
          <a:prstGeom prst="rect">
            <a:avLst/>
          </a:prstGeom>
        </p:spPr>
      </p:pic>
      <p:graphicFrame>
        <p:nvGraphicFramePr>
          <p:cNvPr id="4" name="Diagramme 3">
            <a:extLst>
              <a:ext uri="{FF2B5EF4-FFF2-40B4-BE49-F238E27FC236}">
                <a16:creationId xmlns:a16="http://schemas.microsoft.com/office/drawing/2014/main" id="{7DEDF010-4643-D379-9A25-45905020FC30}"/>
              </a:ext>
            </a:extLst>
          </p:cNvPr>
          <p:cNvGraphicFramePr/>
          <p:nvPr>
            <p:extLst>
              <p:ext uri="{D42A27DB-BD31-4B8C-83A1-F6EECF244321}">
                <p14:modId xmlns:p14="http://schemas.microsoft.com/office/powerpoint/2010/main" val="4228319317"/>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4385056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876"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4" presetClass="exit" presetSubtype="10" fill="hold" grpId="0" nodeType="clickEffect">
                                  <p:stCondLst>
                                    <p:cond delay="0"/>
                                  </p:stCondLst>
                                  <p:childTnLst>
                                    <p:animEffect transition="out" filter="randombar(horizontal)">
                                      <p:cBhvr>
                                        <p:cTn id="10" dur="500"/>
                                        <p:tgtEl>
                                          <p:spTgt spid="3"/>
                                        </p:tgtEl>
                                      </p:cBhvr>
                                    </p:animEffect>
                                    <p:set>
                                      <p:cBhvr>
                                        <p:cTn id="11" dur="1" fill="hold">
                                          <p:stCondLst>
                                            <p:cond delay="499"/>
                                          </p:stCondLst>
                                        </p:cTn>
                                        <p:tgtEl>
                                          <p:spTgt spid="3"/>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4" presetClass="exit" presetSubtype="10" fill="hold" grpId="0" nodeType="clickEffect">
                                  <p:stCondLst>
                                    <p:cond delay="0"/>
                                  </p:stCondLst>
                                  <p:childTnLst>
                                    <p:animEffect transition="out" filter="randombar(horizontal)">
                                      <p:cBhvr>
                                        <p:cTn id="15" dur="500"/>
                                        <p:tgtEl>
                                          <p:spTgt spid="5"/>
                                        </p:tgtEl>
                                      </p:cBhvr>
                                    </p:animEffect>
                                    <p:set>
                                      <p:cBhvr>
                                        <p:cTn id="16" dur="1" fill="hold">
                                          <p:stCondLst>
                                            <p:cond delay="4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4" presetClass="exit" presetSubtype="10" fill="hold" grpId="0" nodeType="clickEffect">
                                  <p:stCondLst>
                                    <p:cond delay="0"/>
                                  </p:stCondLst>
                                  <p:childTnLst>
                                    <p:animEffect transition="out" filter="randombar(horizontal)">
                                      <p:cBhvr>
                                        <p:cTn id="20" dur="500"/>
                                        <p:tgtEl>
                                          <p:spTgt spid="6"/>
                                        </p:tgtEl>
                                      </p:cBhvr>
                                    </p:animEffect>
                                    <p:set>
                                      <p:cBhvr>
                                        <p:cTn id="21" dur="1" fill="hold">
                                          <p:stCondLst>
                                            <p:cond delay="499"/>
                                          </p:stCondLst>
                                        </p:cTn>
                                        <p:tgtEl>
                                          <p:spTgt spid="6"/>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4" presetClass="exit" presetSubtype="10" fill="hold" grpId="0" nodeType="clickEffect">
                                  <p:stCondLst>
                                    <p:cond delay="0"/>
                                  </p:stCondLst>
                                  <p:childTnLst>
                                    <p:animEffect transition="out" filter="randombar(horizontal)">
                                      <p:cBhvr>
                                        <p:cTn id="25" dur="500"/>
                                        <p:tgtEl>
                                          <p:spTgt spid="7"/>
                                        </p:tgtEl>
                                      </p:cBhvr>
                                    </p:animEffect>
                                    <p:set>
                                      <p:cBhvr>
                                        <p:cTn id="26" dur="1" fill="hold">
                                          <p:stCondLst>
                                            <p:cond delay="499"/>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4" presetClass="exit" presetSubtype="10" fill="hold" grpId="0" nodeType="clickEffect">
                                  <p:stCondLst>
                                    <p:cond delay="0"/>
                                  </p:stCondLst>
                                  <p:childTnLst>
                                    <p:animEffect transition="out" filter="randombar(horizontal)">
                                      <p:cBhvr>
                                        <p:cTn id="30" dur="500"/>
                                        <p:tgtEl>
                                          <p:spTgt spid="8"/>
                                        </p:tgtEl>
                                      </p:cBhvr>
                                    </p:animEffect>
                                    <p:set>
                                      <p:cBhvr>
                                        <p:cTn id="31" dur="1" fill="hold">
                                          <p:stCondLst>
                                            <p:cond delay="499"/>
                                          </p:stCondLst>
                                        </p:cTn>
                                        <p:tgtEl>
                                          <p:spTgt spid="8"/>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4" presetClass="exit" presetSubtype="10" fill="hold" grpId="0" nodeType="clickEffect">
                                  <p:stCondLst>
                                    <p:cond delay="0"/>
                                  </p:stCondLst>
                                  <p:childTnLst>
                                    <p:animEffect transition="out" filter="randombar(horizontal)">
                                      <p:cBhvr>
                                        <p:cTn id="35" dur="500"/>
                                        <p:tgtEl>
                                          <p:spTgt spid="9"/>
                                        </p:tgtEl>
                                      </p:cBhvr>
                                    </p:animEffect>
                                    <p:set>
                                      <p:cBhvr>
                                        <p:cTn id="36" dur="1" fill="hold">
                                          <p:stCondLst>
                                            <p:cond delay="499"/>
                                          </p:stCondLst>
                                        </p:cTn>
                                        <p:tgtEl>
                                          <p:spTgt spid="9"/>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4" presetClass="exit" presetSubtype="10" fill="hold" grpId="0" nodeType="clickEffect">
                                  <p:stCondLst>
                                    <p:cond delay="0"/>
                                  </p:stCondLst>
                                  <p:childTnLst>
                                    <p:animEffect transition="out" filter="randombar(horizontal)">
                                      <p:cBhvr>
                                        <p:cTn id="40" dur="500"/>
                                        <p:tgtEl>
                                          <p:spTgt spid="10"/>
                                        </p:tgtEl>
                                      </p:cBhvr>
                                    </p:animEffect>
                                    <p:set>
                                      <p:cBhvr>
                                        <p:cTn id="41" dur="1" fill="hold">
                                          <p:stCondLst>
                                            <p:cond delay="499"/>
                                          </p:stCondLst>
                                        </p:cTn>
                                        <p:tgtEl>
                                          <p:spTgt spid="10"/>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4" presetClass="exit" presetSubtype="10" fill="hold" grpId="0" nodeType="clickEffect">
                                  <p:stCondLst>
                                    <p:cond delay="0"/>
                                  </p:stCondLst>
                                  <p:childTnLst>
                                    <p:animEffect transition="out" filter="randombar(horizontal)">
                                      <p:cBhvr>
                                        <p:cTn id="45" dur="500"/>
                                        <p:tgtEl>
                                          <p:spTgt spid="11"/>
                                        </p:tgtEl>
                                      </p:cBhvr>
                                    </p:animEffect>
                                    <p:set>
                                      <p:cBhvr>
                                        <p:cTn id="46" dur="1" fill="hold">
                                          <p:stCondLst>
                                            <p:cond delay="499"/>
                                          </p:stCondLst>
                                        </p:cTn>
                                        <p:tgtEl>
                                          <p:spTgt spid="11"/>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4" presetClass="exit" presetSubtype="10" fill="hold" grpId="0" nodeType="clickEffect">
                                  <p:stCondLst>
                                    <p:cond delay="0"/>
                                  </p:stCondLst>
                                  <p:childTnLst>
                                    <p:animEffect transition="out" filter="randombar(horizontal)">
                                      <p:cBhvr>
                                        <p:cTn id="50" dur="500"/>
                                        <p:tgtEl>
                                          <p:spTgt spid="12"/>
                                        </p:tgtEl>
                                      </p:cBhvr>
                                    </p:animEffect>
                                    <p:set>
                                      <p:cBhvr>
                                        <p:cTn id="51" dur="1" fill="hold">
                                          <p:stCondLst>
                                            <p:cond delay="499"/>
                                          </p:stCondLst>
                                        </p:cTn>
                                        <p:tgtEl>
                                          <p:spTgt spid="12"/>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14" presetClass="exit" presetSubtype="10" fill="hold" grpId="0" nodeType="clickEffect">
                                  <p:stCondLst>
                                    <p:cond delay="0"/>
                                  </p:stCondLst>
                                  <p:childTnLst>
                                    <p:animEffect transition="out" filter="randombar(horizontal)">
                                      <p:cBhvr>
                                        <p:cTn id="55" dur="500"/>
                                        <p:tgtEl>
                                          <p:spTgt spid="13"/>
                                        </p:tgtEl>
                                      </p:cBhvr>
                                    </p:animEffect>
                                    <p:set>
                                      <p:cBhvr>
                                        <p:cTn id="56"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57" fill="hold" display="0">
                  <p:stCondLst>
                    <p:cond delay="indefinite"/>
                  </p:stCondLst>
                  <p:endCondLst>
                    <p:cond evt="onStopAudio" delay="0">
                      <p:tgtEl>
                        <p:sldTgt/>
                      </p:tgtEl>
                    </p:cond>
                  </p:endCondLst>
                </p:cTn>
                <p:tgtEl>
                  <p:spTgt spid="14"/>
                </p:tgtEl>
              </p:cMediaNode>
            </p:audio>
          </p:childTnLst>
        </p:cTn>
      </p:par>
    </p:tnLst>
    <p:bldLst>
      <p:bldP spid="3" grpId="0" animBg="1"/>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Image 5">
            <a:extLst>
              <a:ext uri="{FF2B5EF4-FFF2-40B4-BE49-F238E27FC236}">
                <a16:creationId xmlns:a16="http://schemas.microsoft.com/office/drawing/2014/main" id="{433600CA-AF2D-3DD3-F4E2-DFF160415CA3}"/>
              </a:ext>
            </a:extLst>
          </p:cNvPr>
          <p:cNvPicPr>
            <a:picLocks noChangeAspect="1"/>
          </p:cNvPicPr>
          <p:nvPr/>
        </p:nvPicPr>
        <p:blipFill>
          <a:blip r:embed="rId2"/>
          <a:stretch>
            <a:fillRect/>
          </a:stretch>
        </p:blipFill>
        <p:spPr>
          <a:xfrm>
            <a:off x="5042591" y="70429"/>
            <a:ext cx="2847285" cy="3809421"/>
          </a:xfrm>
          <a:prstGeom prst="rect">
            <a:avLst/>
          </a:prstGeom>
        </p:spPr>
      </p:pic>
      <p:pic>
        <p:nvPicPr>
          <p:cNvPr id="8" name="Espace réservé du contenu 7">
            <a:extLst>
              <a:ext uri="{FF2B5EF4-FFF2-40B4-BE49-F238E27FC236}">
                <a16:creationId xmlns:a16="http://schemas.microsoft.com/office/drawing/2014/main" id="{962B6B4B-19AD-D38B-8046-1310904A534F}"/>
              </a:ext>
            </a:extLst>
          </p:cNvPr>
          <p:cNvPicPr>
            <a:picLocks noGrp="1" noChangeAspect="1"/>
          </p:cNvPicPr>
          <p:nvPr>
            <p:ph idx="1"/>
          </p:nvPr>
        </p:nvPicPr>
        <p:blipFill>
          <a:blip r:embed="rId3"/>
          <a:stretch>
            <a:fillRect/>
          </a:stretch>
        </p:blipFill>
        <p:spPr>
          <a:xfrm>
            <a:off x="5069464" y="3879851"/>
            <a:ext cx="2784453" cy="782638"/>
          </a:xfrm>
        </p:spPr>
      </p:pic>
      <p:sp>
        <p:nvSpPr>
          <p:cNvPr id="2" name="Titre 1">
            <a:extLst>
              <a:ext uri="{FF2B5EF4-FFF2-40B4-BE49-F238E27FC236}">
                <a16:creationId xmlns:a16="http://schemas.microsoft.com/office/drawing/2014/main" id="{06E38D51-8CE0-6446-FC53-920601CE2A45}"/>
              </a:ext>
            </a:extLst>
          </p:cNvPr>
          <p:cNvSpPr>
            <a:spLocks noGrp="1"/>
          </p:cNvSpPr>
          <p:nvPr>
            <p:ph type="title"/>
          </p:nvPr>
        </p:nvSpPr>
        <p:spPr>
          <a:xfrm>
            <a:off x="466221" y="480060"/>
            <a:ext cx="3168968" cy="4184112"/>
          </a:xfrm>
        </p:spPr>
        <p:txBody>
          <a:bodyPr vert="horz" lIns="91440" tIns="45720" rIns="91440" bIns="45720" rtlCol="0" anchor="ctr">
            <a:normAutofit/>
          </a:bodyPr>
          <a:lstStyle/>
          <a:p>
            <a:pPr defTabSz="914400">
              <a:lnSpc>
                <a:spcPct val="90000"/>
              </a:lnSpc>
            </a:pPr>
            <a:r>
              <a:rPr lang="en-US" sz="4400" kern="1200" dirty="0">
                <a:solidFill>
                  <a:srgbClr val="FFFFFF"/>
                </a:solidFill>
                <a:latin typeface="+mj-lt"/>
                <a:ea typeface="+mj-ea"/>
                <a:cs typeface="+mj-cs"/>
              </a:rPr>
              <a:t>Transcription</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p.114-115</a:t>
            </a:r>
          </a:p>
        </p:txBody>
      </p:sp>
      <p:sp>
        <p:nvSpPr>
          <p:cNvPr id="4" name="Espace réservé du numéro de diapositive 3">
            <a:extLst>
              <a:ext uri="{FF2B5EF4-FFF2-40B4-BE49-F238E27FC236}">
                <a16:creationId xmlns:a16="http://schemas.microsoft.com/office/drawing/2014/main" id="{9E7FB6F3-824B-021F-C14F-FDC4581A4DE4}"/>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smtClean="0"/>
              <a:pPr defTabSz="914400">
                <a:lnSpc>
                  <a:spcPct val="90000"/>
                </a:lnSpc>
                <a:spcAft>
                  <a:spcPts val="600"/>
                </a:spcAft>
              </a:pPr>
              <a:t>11</a:t>
            </a:fld>
            <a:endParaRPr lang="en-US"/>
          </a:p>
        </p:txBody>
      </p:sp>
      <p:graphicFrame>
        <p:nvGraphicFramePr>
          <p:cNvPr id="3" name="Diagramme 2">
            <a:extLst>
              <a:ext uri="{FF2B5EF4-FFF2-40B4-BE49-F238E27FC236}">
                <a16:creationId xmlns:a16="http://schemas.microsoft.com/office/drawing/2014/main" id="{041C7FDF-97E8-5A93-BDA1-A317CD06B6FA}"/>
              </a:ext>
            </a:extLst>
          </p:cNvPr>
          <p:cNvGraphicFramePr/>
          <p:nvPr>
            <p:extLst>
              <p:ext uri="{D42A27DB-BD31-4B8C-83A1-F6EECF244321}">
                <p14:modId xmlns:p14="http://schemas.microsoft.com/office/powerpoint/2010/main" val="192363947"/>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309025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Le Vieux-Port de Marseille - SNCF Connect">
            <a:extLst>
              <a:ext uri="{FF2B5EF4-FFF2-40B4-BE49-F238E27FC236}">
                <a16:creationId xmlns:a16="http://schemas.microsoft.com/office/drawing/2014/main" id="{0C4C0068-D725-632B-B870-2D8E468A51BC}"/>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15730"/>
          <a:stretch/>
        </p:blipFill>
        <p:spPr bwMode="auto">
          <a:xfrm>
            <a:off x="20" y="10"/>
            <a:ext cx="9143980" cy="5143490"/>
          </a:xfrm>
          <a:prstGeom prst="rect">
            <a:avLst/>
          </a:prstGeom>
          <a:noFill/>
        </p:spPr>
      </p:pic>
      <p:sp>
        <p:nvSpPr>
          <p:cNvPr id="16"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90106"/>
            <a:ext cx="9144000" cy="552413"/>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5920A3B0-9040-223A-E91E-6C66DA09B634}"/>
              </a:ext>
            </a:extLst>
          </p:cNvPr>
          <p:cNvSpPr>
            <a:spLocks noGrp="1"/>
          </p:cNvSpPr>
          <p:nvPr>
            <p:ph type="title"/>
          </p:nvPr>
        </p:nvSpPr>
        <p:spPr>
          <a:xfrm>
            <a:off x="392906" y="3987930"/>
            <a:ext cx="8408194" cy="558627"/>
          </a:xfrm>
        </p:spPr>
        <p:txBody>
          <a:bodyPr vert="horz" lIns="91440" tIns="45720" rIns="91440" bIns="45720" rtlCol="0" anchor="ctr">
            <a:normAutofit/>
          </a:bodyPr>
          <a:lstStyle/>
          <a:p>
            <a:pPr defTabSz="914400">
              <a:lnSpc>
                <a:spcPct val="90000"/>
              </a:lnSpc>
            </a:pPr>
            <a:r>
              <a:rPr lang="en-US" sz="2700" dirty="0" err="1">
                <a:solidFill>
                  <a:schemeClr val="tx1">
                    <a:lumMod val="85000"/>
                    <a:lumOff val="15000"/>
                  </a:schemeClr>
                </a:solidFill>
              </a:rPr>
              <a:t>Combien</a:t>
            </a:r>
            <a:r>
              <a:rPr lang="en-US" sz="2700" dirty="0">
                <a:solidFill>
                  <a:schemeClr val="tx1">
                    <a:lumMod val="85000"/>
                    <a:lumOff val="15000"/>
                  </a:schemeClr>
                </a:solidFill>
              </a:rPr>
              <a:t> </a:t>
            </a:r>
            <a:r>
              <a:rPr lang="en-US" sz="2700" dirty="0" err="1">
                <a:solidFill>
                  <a:schemeClr val="tx1">
                    <a:lumMod val="85000"/>
                    <a:lumOff val="15000"/>
                  </a:schemeClr>
                </a:solidFill>
              </a:rPr>
              <a:t>d’endroits</a:t>
            </a:r>
            <a:r>
              <a:rPr lang="en-US" sz="2700" dirty="0">
                <a:solidFill>
                  <a:schemeClr val="tx1">
                    <a:lumMod val="85000"/>
                    <a:lumOff val="15000"/>
                  </a:schemeClr>
                </a:solidFill>
              </a:rPr>
              <a:t> </a:t>
            </a:r>
            <a:r>
              <a:rPr lang="en-US" sz="2700" dirty="0" err="1">
                <a:solidFill>
                  <a:schemeClr val="tx1">
                    <a:lumMod val="85000"/>
                    <a:lumOff val="15000"/>
                  </a:schemeClr>
                </a:solidFill>
              </a:rPr>
              <a:t>pouvez-vous</a:t>
            </a:r>
            <a:r>
              <a:rPr lang="en-US" sz="2700" dirty="0">
                <a:solidFill>
                  <a:schemeClr val="tx1">
                    <a:lumMod val="85000"/>
                    <a:lumOff val="15000"/>
                  </a:schemeClr>
                </a:solidFill>
              </a:rPr>
              <a:t> </a:t>
            </a:r>
            <a:r>
              <a:rPr lang="en-US" sz="2700" dirty="0" err="1">
                <a:solidFill>
                  <a:schemeClr val="tx1">
                    <a:lumMod val="85000"/>
                    <a:lumOff val="15000"/>
                  </a:schemeClr>
                </a:solidFill>
              </a:rPr>
              <a:t>nommer</a:t>
            </a:r>
            <a:r>
              <a:rPr lang="en-US" sz="2700" dirty="0">
                <a:solidFill>
                  <a:schemeClr val="tx1">
                    <a:lumMod val="85000"/>
                    <a:lumOff val="15000"/>
                  </a:schemeClr>
                </a:solidFill>
              </a:rPr>
              <a:t> ?</a:t>
            </a:r>
          </a:p>
        </p:txBody>
      </p:sp>
      <p:cxnSp>
        <p:nvCxnSpPr>
          <p:cNvPr id="17"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931487"/>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601139"/>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4" name="Espace réservé du numéro de diapositive 3">
            <a:extLst>
              <a:ext uri="{FF2B5EF4-FFF2-40B4-BE49-F238E27FC236}">
                <a16:creationId xmlns:a16="http://schemas.microsoft.com/office/drawing/2014/main" id="{DD0F8291-BE0C-0074-D9D7-D0C71E29FF19}"/>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a:lnSpc>
                <a:spcPct val="90000"/>
              </a:lnSpc>
              <a:spcAft>
                <a:spcPts val="600"/>
              </a:spcAft>
            </a:pPr>
            <a:fld id="{8A0576F8-4F0C-FD4F-B2E1-A427388F89CF}" type="slidenum">
              <a:rPr lang="en-US">
                <a:solidFill>
                  <a:srgbClr val="FFFFFF"/>
                </a:solidFill>
              </a:rPr>
              <a:pPr>
                <a:lnSpc>
                  <a:spcPct val="90000"/>
                </a:lnSpc>
                <a:spcAft>
                  <a:spcPts val="600"/>
                </a:spcAft>
              </a:pPr>
              <a:t>12</a:t>
            </a:fld>
            <a:endParaRPr lang="en-US">
              <a:solidFill>
                <a:srgbClr val="FFFFFF"/>
              </a:solidFill>
            </a:endParaRPr>
          </a:p>
        </p:txBody>
      </p:sp>
    </p:spTree>
    <p:extLst>
      <p:ext uri="{BB962C8B-B14F-4D97-AF65-F5344CB8AC3E}">
        <p14:creationId xmlns:p14="http://schemas.microsoft.com/office/powerpoint/2010/main" val="183517522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p:txBody>
          <a:bodyPr/>
          <a:lstStyle/>
          <a:p>
            <a:pPr algn="l"/>
            <a:r>
              <a:rPr lang="fr-FR" dirty="0"/>
              <a:t>IV. Vocabulaire : Les lieux de la ville</a:t>
            </a:r>
          </a:p>
        </p:txBody>
      </p:sp>
      <p:sp>
        <p:nvSpPr>
          <p:cNvPr id="9" name="Espace réservé du numéro de diapositive 8">
            <a:extLst>
              <a:ext uri="{FF2B5EF4-FFF2-40B4-BE49-F238E27FC236}">
                <a16:creationId xmlns:a16="http://schemas.microsoft.com/office/drawing/2014/main" id="{C41EE931-719F-F7E4-1810-D7D9B9143847}"/>
              </a:ext>
            </a:extLst>
          </p:cNvPr>
          <p:cNvSpPr>
            <a:spLocks noGrp="1"/>
          </p:cNvSpPr>
          <p:nvPr>
            <p:ph type="sldNum" sz="quarter" idx="12"/>
          </p:nvPr>
        </p:nvSpPr>
        <p:spPr/>
        <p:txBody>
          <a:bodyPr/>
          <a:lstStyle/>
          <a:p>
            <a:fld id="{8A0576F8-4F0C-FD4F-B2E1-A427388F89CF}" type="slidenum">
              <a:rPr lang="en-US" smtClean="0"/>
              <a:t>13</a:t>
            </a:fld>
            <a:endParaRPr lang="en-US"/>
          </a:p>
        </p:txBody>
      </p:sp>
      <p:graphicFrame>
        <p:nvGraphicFramePr>
          <p:cNvPr id="11" name="Tableau 10">
            <a:extLst>
              <a:ext uri="{FF2B5EF4-FFF2-40B4-BE49-F238E27FC236}">
                <a16:creationId xmlns:a16="http://schemas.microsoft.com/office/drawing/2014/main" id="{A375E7ED-87C6-3C3B-B419-462BD61B208A}"/>
              </a:ext>
            </a:extLst>
          </p:cNvPr>
          <p:cNvGraphicFramePr>
            <a:graphicFrameLocks noGrp="1"/>
          </p:cNvGraphicFramePr>
          <p:nvPr>
            <p:extLst>
              <p:ext uri="{D42A27DB-BD31-4B8C-83A1-F6EECF244321}">
                <p14:modId xmlns:p14="http://schemas.microsoft.com/office/powerpoint/2010/main" val="2100504520"/>
              </p:ext>
            </p:extLst>
          </p:nvPr>
        </p:nvGraphicFramePr>
        <p:xfrm>
          <a:off x="457200" y="1200150"/>
          <a:ext cx="7985364" cy="2813978"/>
        </p:xfrm>
        <a:graphic>
          <a:graphicData uri="http://schemas.openxmlformats.org/drawingml/2006/table">
            <a:tbl>
              <a:tblPr firstRow="1" bandRow="1">
                <a:tableStyleId>{5940675A-B579-460E-94D1-54222C63F5DA}</a:tableStyleId>
              </a:tblPr>
              <a:tblGrid>
                <a:gridCol w="3992682">
                  <a:extLst>
                    <a:ext uri="{9D8B030D-6E8A-4147-A177-3AD203B41FA5}">
                      <a16:colId xmlns:a16="http://schemas.microsoft.com/office/drawing/2014/main" val="3737583280"/>
                    </a:ext>
                  </a:extLst>
                </a:gridCol>
                <a:gridCol w="3992682">
                  <a:extLst>
                    <a:ext uri="{9D8B030D-6E8A-4147-A177-3AD203B41FA5}">
                      <a16:colId xmlns:a16="http://schemas.microsoft.com/office/drawing/2014/main" val="2548170292"/>
                    </a:ext>
                  </a:extLst>
                </a:gridCol>
              </a:tblGrid>
              <a:tr h="450870">
                <a:tc gridSpan="2">
                  <a:txBody>
                    <a:bodyPr/>
                    <a:lstStyle/>
                    <a:p>
                      <a:pPr marL="0" indent="0" algn="ctr">
                        <a:lnSpc>
                          <a:spcPct val="107000"/>
                        </a:lnSpc>
                        <a:spcAft>
                          <a:spcPts val="800"/>
                        </a:spcAft>
                      </a:pPr>
                      <a:r>
                        <a:rPr lang="fr-FR" sz="1800" b="1" dirty="0">
                          <a:solidFill>
                            <a:srgbClr val="000000"/>
                          </a:solidFill>
                          <a:effectLst/>
                        </a:rPr>
                        <a:t>Les lieux de la ville</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hMerge="1">
                  <a:txBody>
                    <a:bodyPr/>
                    <a:lstStyle/>
                    <a:p>
                      <a:pPr algn="ctr">
                        <a:lnSpc>
                          <a:spcPct val="107000"/>
                        </a:lnSpc>
                        <a:spcAft>
                          <a:spcPts val="800"/>
                        </a:spcAft>
                      </a:pPr>
                      <a:endParaRPr lang="fr-FR"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extLst>
                  <a:ext uri="{0D108BD9-81ED-4DB2-BD59-A6C34878D82A}">
                    <a16:rowId xmlns:a16="http://schemas.microsoft.com/office/drawing/2014/main" val="377110606"/>
                  </a:ext>
                </a:extLst>
              </a:tr>
              <a:tr h="538796">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La mer – la plage</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 spot (= un endroit)</a:t>
                      </a:r>
                    </a:p>
                  </a:txBody>
                  <a:tcPr marL="68580" marR="68580" marT="0" marB="0">
                    <a:noFill/>
                  </a:tcPr>
                </a:tc>
                <a:extLst>
                  <a:ext uri="{0D108BD9-81ED-4DB2-BD59-A6C34878D82A}">
                    <a16:rowId xmlns:a16="http://schemas.microsoft.com/office/drawing/2014/main" val="61763108"/>
                  </a:ext>
                </a:extLst>
              </a:tr>
              <a:tr h="493058">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Le centre-ville</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 centre commercial</a:t>
                      </a:r>
                    </a:p>
                  </a:txBody>
                  <a:tcPr marL="68580" marR="68580" marT="0" marB="0">
                    <a:noFill/>
                  </a:tcPr>
                </a:tc>
                <a:extLst>
                  <a:ext uri="{0D108BD9-81ED-4DB2-BD59-A6C34878D82A}">
                    <a16:rowId xmlns:a16="http://schemas.microsoft.com/office/drawing/2014/main" val="2548362075"/>
                  </a:ext>
                </a:extLst>
              </a:tr>
              <a:tr h="450870">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 vallon)</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Les docks</a:t>
                      </a:r>
                    </a:p>
                  </a:txBody>
                  <a:tcPr marL="68580" marR="68580" marT="0" marB="0">
                    <a:noFill/>
                  </a:tcPr>
                </a:tc>
                <a:extLst>
                  <a:ext uri="{0D108BD9-81ED-4DB2-BD59-A6C34878D82A}">
                    <a16:rowId xmlns:a16="http://schemas.microsoft.com/office/drawing/2014/main" val="1227754158"/>
                  </a:ext>
                </a:extLst>
              </a:tr>
              <a:tr h="450870">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Le vieux quartier (vieux Marseille)</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Une terrasse</a:t>
                      </a:r>
                    </a:p>
                  </a:txBody>
                  <a:tcPr marL="68580" marR="68580" marT="0" marB="0">
                    <a:noFill/>
                  </a:tcPr>
                </a:tc>
                <a:extLst>
                  <a:ext uri="{0D108BD9-81ED-4DB2-BD59-A6C34878D82A}">
                    <a16:rowId xmlns:a16="http://schemas.microsoft.com/office/drawing/2014/main" val="1667292540"/>
                  </a:ext>
                </a:extLst>
              </a:tr>
              <a:tr h="429514">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 port</a:t>
                      </a:r>
                    </a:p>
                  </a:txBody>
                  <a:tcPr marL="68580" marR="68580" marT="0" marB="0">
                    <a:noFill/>
                  </a:tcPr>
                </a:tc>
                <a:tc>
                  <a:txBody>
                    <a:bodyPr/>
                    <a:lstStyle/>
                    <a:p>
                      <a:pPr>
                        <a:lnSpc>
                          <a:spcPct val="107000"/>
                        </a:lnSpc>
                        <a:spcAft>
                          <a:spcPts val="800"/>
                        </a:spcAft>
                      </a:pPr>
                      <a:r>
                        <a:rPr lang="fr-FR" sz="1800" dirty="0">
                          <a:effectLst/>
                          <a:latin typeface="Calibri" panose="020F0502020204030204" pitchFamily="34" charset="0"/>
                          <a:ea typeface="Calibri" panose="020F0502020204030204" pitchFamily="34" charset="0"/>
                          <a:cs typeface="Times New Roman" panose="02020603050405020304" pitchFamily="18" charset="0"/>
                        </a:rPr>
                        <a:t>Une salle de sport</a:t>
                      </a:r>
                    </a:p>
                  </a:txBody>
                  <a:tcPr marL="68580" marR="68580" marT="0" marB="0">
                    <a:noFill/>
                  </a:tcPr>
                </a:tc>
                <a:extLst>
                  <a:ext uri="{0D108BD9-81ED-4DB2-BD59-A6C34878D82A}">
                    <a16:rowId xmlns:a16="http://schemas.microsoft.com/office/drawing/2014/main" val="1253972712"/>
                  </a:ext>
                </a:extLst>
              </a:tr>
            </a:tbl>
          </a:graphicData>
        </a:graphic>
      </p:graphicFrame>
      <p:graphicFrame>
        <p:nvGraphicFramePr>
          <p:cNvPr id="3" name="Diagramme 2">
            <a:extLst>
              <a:ext uri="{FF2B5EF4-FFF2-40B4-BE49-F238E27FC236}">
                <a16:creationId xmlns:a16="http://schemas.microsoft.com/office/drawing/2014/main" id="{DD761747-9C30-5B16-47A6-64ED5185B6BA}"/>
              </a:ext>
            </a:extLst>
          </p:cNvPr>
          <p:cNvGraphicFramePr/>
          <p:nvPr>
            <p:extLst>
              <p:ext uri="{D42A27DB-BD31-4B8C-83A1-F6EECF244321}">
                <p14:modId xmlns:p14="http://schemas.microsoft.com/office/powerpoint/2010/main" val="3873651479"/>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Picture 2" descr="Cat Kitty Sticker by 궁디팡팡 캣페스타">
            <a:extLst>
              <a:ext uri="{FF2B5EF4-FFF2-40B4-BE49-F238E27FC236}">
                <a16:creationId xmlns:a16="http://schemas.microsoft.com/office/drawing/2014/main" id="{E9186E86-01AD-13E9-96E1-5175DFE39443}"/>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7658660" y="3672728"/>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5" name="mp3-output-ttsfree(dot)com - 2023-01-23T170515.269">
            <a:hlinkClick r:id="" action="ppaction://media"/>
            <a:extLst>
              <a:ext uri="{FF2B5EF4-FFF2-40B4-BE49-F238E27FC236}">
                <a16:creationId xmlns:a16="http://schemas.microsoft.com/office/drawing/2014/main" id="{8BE212A8-CF74-EF92-9B97-5E329E632FCD}"/>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841499" y="1166705"/>
            <a:ext cx="540753" cy="540753"/>
          </a:xfrm>
          <a:prstGeom prst="rect">
            <a:avLst/>
          </a:prstGeom>
        </p:spPr>
      </p:pic>
      <p:pic>
        <p:nvPicPr>
          <p:cNvPr id="6" name="mp3-output-ttsfree(dot)com - 2023-01-23T170633.633">
            <a:hlinkClick r:id="" action="ppaction://media"/>
            <a:extLst>
              <a:ext uri="{FF2B5EF4-FFF2-40B4-BE49-F238E27FC236}">
                <a16:creationId xmlns:a16="http://schemas.microsoft.com/office/drawing/2014/main" id="{AACFB737-F5C7-1825-3AD5-50FC59B04C08}"/>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6294438" y="1195388"/>
            <a:ext cx="467312" cy="467312"/>
          </a:xfrm>
          <a:prstGeom prst="rect">
            <a:avLst/>
          </a:prstGeom>
        </p:spPr>
      </p:pic>
    </p:spTree>
    <p:extLst>
      <p:ext uri="{BB962C8B-B14F-4D97-AF65-F5344CB8AC3E}">
        <p14:creationId xmlns:p14="http://schemas.microsoft.com/office/powerpoint/2010/main" val="5358485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35"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1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B95438F-9CEF-54DF-1E05-49996D901FF7}"/>
              </a:ext>
            </a:extLst>
          </p:cNvPr>
          <p:cNvSpPr>
            <a:spLocks noGrp="1"/>
          </p:cNvSpPr>
          <p:nvPr>
            <p:ph type="title"/>
          </p:nvPr>
        </p:nvSpPr>
        <p:spPr>
          <a:xfrm>
            <a:off x="628650" y="273844"/>
            <a:ext cx="7886700" cy="752492"/>
          </a:xfrm>
        </p:spPr>
        <p:txBody>
          <a:bodyPr>
            <a:norm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3600" dirty="0"/>
              <a:t>Practice </a:t>
            </a:r>
            <a:r>
              <a:rPr lang="fr-FR" sz="3600" dirty="0" err="1"/>
              <a:t>your</a:t>
            </a:r>
            <a:r>
              <a:rPr lang="fr-FR" sz="3600" dirty="0"/>
              <a:t> </a:t>
            </a:r>
            <a:r>
              <a:rPr lang="fr-FR" sz="3600" dirty="0" err="1"/>
              <a:t>pronunciation</a:t>
            </a:r>
            <a:r>
              <a:rPr lang="fr-FR" sz="3600" dirty="0"/>
              <a:t> !</a:t>
            </a:r>
          </a:p>
        </p:txBody>
      </p:sp>
      <p:sp>
        <p:nvSpPr>
          <p:cNvPr id="3" name="Espace réservé du contenu 2">
            <a:extLst>
              <a:ext uri="{FF2B5EF4-FFF2-40B4-BE49-F238E27FC236}">
                <a16:creationId xmlns:a16="http://schemas.microsoft.com/office/drawing/2014/main" id="{83D0AC32-3D22-044B-2D6B-A3180D1C29DB}"/>
              </a:ext>
            </a:extLst>
          </p:cNvPr>
          <p:cNvSpPr>
            <a:spLocks noGrp="1"/>
          </p:cNvSpPr>
          <p:nvPr>
            <p:ph idx="1"/>
          </p:nvPr>
        </p:nvSpPr>
        <p:spPr>
          <a:xfrm>
            <a:off x="604429" y="1184762"/>
            <a:ext cx="7886700" cy="3263504"/>
          </a:xfrm>
        </p:spPr>
        <p:txBody>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385763" indent="-385763">
              <a:buAutoNum type="arabicParenR"/>
            </a:pPr>
            <a:r>
              <a:rPr lang="fr-FR" sz="2000" dirty="0">
                <a:solidFill>
                  <a:srgbClr val="0563C1"/>
                </a:solidFill>
                <a:hlinkClick r:id="rId2">
                  <a:extLst>
                    <a:ext uri="{A12FA001-AC4F-418D-AE19-62706E023703}">
                      <ahyp:hlinkClr xmlns:ahyp="http://schemas.microsoft.com/office/drawing/2018/hyperlinkcolor" val="tx"/>
                    </a:ext>
                  </a:extLst>
                </a:hlinkClick>
              </a:rPr>
              <a:t>Click </a:t>
            </a:r>
            <a:r>
              <a:rPr lang="fr-FR" sz="2000" dirty="0" err="1">
                <a:solidFill>
                  <a:srgbClr val="0563C1"/>
                </a:solidFill>
                <a:hlinkClick r:id="rId2">
                  <a:extLst>
                    <a:ext uri="{A12FA001-AC4F-418D-AE19-62706E023703}">
                      <ahyp:hlinkClr xmlns:ahyp="http://schemas.microsoft.com/office/drawing/2018/hyperlinkcolor" val="tx"/>
                    </a:ext>
                  </a:extLst>
                </a:hlinkClick>
              </a:rPr>
              <a:t>here</a:t>
            </a:r>
            <a:r>
              <a:rPr lang="fr-FR" sz="2000" dirty="0">
                <a:solidFill>
                  <a:srgbClr val="0563C1"/>
                </a:solidFill>
                <a:hlinkClick r:id="rId2">
                  <a:extLst>
                    <a:ext uri="{A12FA001-AC4F-418D-AE19-62706E023703}">
                      <ahyp:hlinkClr xmlns:ahyp="http://schemas.microsoft.com/office/drawing/2018/hyperlinkcolor" val="tx"/>
                    </a:ext>
                  </a:extLst>
                </a:hlinkClick>
              </a:rPr>
              <a:t> :</a:t>
            </a:r>
            <a:r>
              <a:rPr lang="fr-FR" sz="2000" dirty="0">
                <a:hlinkClick r:id="rId2">
                  <a:extLst>
                    <a:ext uri="{A12FA001-AC4F-418D-AE19-62706E023703}">
                      <ahyp:hlinkClr xmlns:ahyp="http://schemas.microsoft.com/office/drawing/2018/hyperlinkcolor" val="tx"/>
                    </a:ext>
                  </a:extLst>
                </a:hlinkClick>
              </a:rPr>
              <a:t> </a:t>
            </a:r>
            <a:r>
              <a:rPr lang="fr-FR" sz="2000" dirty="0">
                <a:solidFill>
                  <a:srgbClr val="0563C1"/>
                </a:solidFill>
                <a:hlinkClick r:id="rId2">
                  <a:extLst>
                    <a:ext uri="{A12FA001-AC4F-418D-AE19-62706E023703}">
                      <ahyp:hlinkClr xmlns:ahyp="http://schemas.microsoft.com/office/drawing/2018/hyperlinkcolor" val="tx"/>
                    </a:ext>
                  </a:extLst>
                </a:hlinkClick>
              </a:rPr>
              <a:t>https://ttsfree.com/speech-to-text</a:t>
            </a:r>
            <a:endParaRPr lang="fr-FR" sz="2000" dirty="0"/>
          </a:p>
          <a:p>
            <a:pPr marL="385763" indent="-385763">
              <a:buAutoNum type="arabicParenR"/>
            </a:pPr>
            <a:r>
              <a:rPr lang="fr-FR" sz="2000" dirty="0"/>
              <a:t>Set the </a:t>
            </a:r>
            <a:r>
              <a:rPr lang="fr-FR" sz="2000" dirty="0" err="1"/>
              <a:t>spoken</a:t>
            </a:r>
            <a:r>
              <a:rPr lang="fr-FR" sz="2000" dirty="0"/>
              <a:t> </a:t>
            </a:r>
            <a:r>
              <a:rPr lang="fr-FR" sz="2000" dirty="0" err="1"/>
              <a:t>language</a:t>
            </a:r>
            <a:r>
              <a:rPr lang="fr-FR" sz="2000" dirty="0"/>
              <a:t> in French</a:t>
            </a:r>
          </a:p>
          <a:p>
            <a:pPr marL="385763" indent="-385763">
              <a:buAutoNum type="arabicParenR"/>
            </a:pPr>
            <a:r>
              <a:rPr lang="fr-FR" sz="2000" dirty="0"/>
              <a:t>Click on the </a:t>
            </a:r>
            <a:r>
              <a:rPr lang="fr-FR" sz="2000" dirty="0" err="1"/>
              <a:t>mic</a:t>
            </a:r>
            <a:endParaRPr lang="fr-FR" sz="2000" dirty="0"/>
          </a:p>
          <a:p>
            <a:pPr marL="385763" indent="-385763">
              <a:buAutoNum type="arabicParenR"/>
            </a:pPr>
            <a:r>
              <a:rPr lang="fr-FR" sz="2000" dirty="0"/>
              <a:t>Practice </a:t>
            </a:r>
            <a:r>
              <a:rPr lang="fr-FR" sz="2000" dirty="0">
                <a:sym typeface="Wingdings" panose="05000000000000000000" pitchFamily="2" charset="2"/>
              </a:rPr>
              <a:t> </a:t>
            </a:r>
          </a:p>
          <a:p>
            <a:pPr marL="385763" indent="-385763">
              <a:buAutoNum type="arabicParenR"/>
            </a:pPr>
            <a:endParaRPr lang="fr-FR" sz="2000" dirty="0">
              <a:sym typeface="Wingdings" panose="05000000000000000000" pitchFamily="2" charset="2"/>
            </a:endParaRPr>
          </a:p>
          <a:p>
            <a:pPr marL="0" indent="0">
              <a:buNone/>
            </a:pPr>
            <a:r>
              <a:rPr lang="fr-FR" sz="2000" dirty="0" err="1">
                <a:solidFill>
                  <a:srgbClr val="00B050"/>
                </a:solidFill>
                <a:sym typeface="Wingdings" panose="05000000000000000000" pitchFamily="2" charset="2"/>
              </a:rPr>
              <a:t>Listen</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again</a:t>
            </a:r>
            <a:r>
              <a:rPr lang="fr-FR" sz="2000" dirty="0">
                <a:solidFill>
                  <a:srgbClr val="00B050"/>
                </a:solidFill>
                <a:sym typeface="Wingdings" panose="05000000000000000000" pitchFamily="2" charset="2"/>
              </a:rPr>
              <a:t> if </a:t>
            </a:r>
            <a:r>
              <a:rPr lang="fr-FR" sz="2000" dirty="0" err="1">
                <a:solidFill>
                  <a:srgbClr val="00B050"/>
                </a:solidFill>
                <a:sym typeface="Wingdings" panose="05000000000000000000" pitchFamily="2" charset="2"/>
              </a:rPr>
              <a:t>you</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need</a:t>
            </a:r>
            <a:endParaRPr lang="fr-FR" sz="2000" dirty="0">
              <a:solidFill>
                <a:srgbClr val="00B050"/>
              </a:solidFill>
            </a:endParaRPr>
          </a:p>
          <a:p>
            <a:endParaRPr lang="fr-FR" dirty="0"/>
          </a:p>
        </p:txBody>
      </p:sp>
      <p:pic>
        <p:nvPicPr>
          <p:cNvPr id="5" name="Image 4">
            <a:extLst>
              <a:ext uri="{FF2B5EF4-FFF2-40B4-BE49-F238E27FC236}">
                <a16:creationId xmlns:a16="http://schemas.microsoft.com/office/drawing/2014/main" id="{4C795CB6-5459-79CA-63F6-7EBB0D4A5117}"/>
              </a:ext>
            </a:extLst>
          </p:cNvPr>
          <p:cNvPicPr>
            <a:picLocks noChangeAspect="1"/>
          </p:cNvPicPr>
          <p:nvPr/>
        </p:nvPicPr>
        <p:blipFill>
          <a:blip r:embed="rId3"/>
          <a:stretch>
            <a:fillRect/>
          </a:stretch>
        </p:blipFill>
        <p:spPr>
          <a:xfrm>
            <a:off x="3594216" y="2144727"/>
            <a:ext cx="5018809" cy="2580752"/>
          </a:xfrm>
          <a:prstGeom prst="rect">
            <a:avLst/>
          </a:prstGeom>
        </p:spPr>
      </p:pic>
      <p:cxnSp>
        <p:nvCxnSpPr>
          <p:cNvPr id="7" name="Connecteur droit avec flèche 6">
            <a:extLst>
              <a:ext uri="{FF2B5EF4-FFF2-40B4-BE49-F238E27FC236}">
                <a16:creationId xmlns:a16="http://schemas.microsoft.com/office/drawing/2014/main" id="{E0374E95-E3C9-4978-21AB-81F4FA70F477}"/>
              </a:ext>
            </a:extLst>
          </p:cNvPr>
          <p:cNvCxnSpPr>
            <a:cxnSpLocks/>
          </p:cNvCxnSpPr>
          <p:nvPr/>
        </p:nvCxnSpPr>
        <p:spPr>
          <a:xfrm>
            <a:off x="4828978" y="1811458"/>
            <a:ext cx="2468880" cy="66688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2" name="Connecteur droit avec flèche 11">
            <a:extLst>
              <a:ext uri="{FF2B5EF4-FFF2-40B4-BE49-F238E27FC236}">
                <a16:creationId xmlns:a16="http://schemas.microsoft.com/office/drawing/2014/main" id="{5AE1323E-297B-C41E-B891-2455FC56F2D9}"/>
              </a:ext>
            </a:extLst>
          </p:cNvPr>
          <p:cNvCxnSpPr>
            <a:cxnSpLocks/>
          </p:cNvCxnSpPr>
          <p:nvPr/>
        </p:nvCxnSpPr>
        <p:spPr>
          <a:xfrm>
            <a:off x="2871689" y="2178935"/>
            <a:ext cx="2800260" cy="226933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pic>
        <p:nvPicPr>
          <p:cNvPr id="1026" name="Picture 2" descr="empowerment speak Sticker by unblush">
            <a:extLst>
              <a:ext uri="{FF2B5EF4-FFF2-40B4-BE49-F238E27FC236}">
                <a16:creationId xmlns:a16="http://schemas.microsoft.com/office/drawing/2014/main" id="{AB854556-99EE-FD39-2FDE-1726C5F4CB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4604" y="193175"/>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023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83551" y="257614"/>
            <a:ext cx="8579094" cy="138319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re 1">
            <a:extLst>
              <a:ext uri="{FF2B5EF4-FFF2-40B4-BE49-F238E27FC236}">
                <a16:creationId xmlns:a16="http://schemas.microsoft.com/office/drawing/2014/main" id="{DDDC23CF-58AE-325C-6F49-93309BCD7EB4}"/>
              </a:ext>
            </a:extLst>
          </p:cNvPr>
          <p:cNvSpPr>
            <a:spLocks noGrp="1"/>
          </p:cNvSpPr>
          <p:nvPr>
            <p:ph type="title"/>
          </p:nvPr>
        </p:nvSpPr>
        <p:spPr>
          <a:xfrm>
            <a:off x="394554" y="349933"/>
            <a:ext cx="8354891" cy="697835"/>
          </a:xfrm>
        </p:spPr>
        <p:txBody>
          <a:bodyPr vert="horz" lIns="91440" tIns="45720" rIns="91440" bIns="45720" rtlCol="0" anchor="b">
            <a:normAutofit/>
          </a:bodyPr>
          <a:lstStyle/>
          <a:p>
            <a:pPr defTabSz="914400">
              <a:lnSpc>
                <a:spcPct val="90000"/>
              </a:lnSpc>
            </a:pPr>
            <a:r>
              <a:rPr lang="en-US" sz="4100" kern="1200">
                <a:solidFill>
                  <a:srgbClr val="FFFFFF"/>
                </a:solidFill>
                <a:latin typeface="+mj-lt"/>
                <a:ea typeface="+mj-ea"/>
                <a:cs typeface="+mj-cs"/>
              </a:rPr>
              <a:t>Exercice de vocabulaire CA3 p10</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57350" y="1086473"/>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Espace réservé du contenu 5">
            <a:extLst>
              <a:ext uri="{FF2B5EF4-FFF2-40B4-BE49-F238E27FC236}">
                <a16:creationId xmlns:a16="http://schemas.microsoft.com/office/drawing/2014/main" id="{A960D9D1-5384-2365-4F07-86AC13525261}"/>
              </a:ext>
            </a:extLst>
          </p:cNvPr>
          <p:cNvPicPr>
            <a:picLocks noGrp="1" noChangeAspect="1"/>
          </p:cNvPicPr>
          <p:nvPr>
            <p:ph idx="1"/>
          </p:nvPr>
        </p:nvPicPr>
        <p:blipFill>
          <a:blip r:embed="rId2"/>
          <a:stretch>
            <a:fillRect/>
          </a:stretch>
        </p:blipFill>
        <p:spPr>
          <a:xfrm>
            <a:off x="960644" y="1882433"/>
            <a:ext cx="7181387" cy="2998228"/>
          </a:xfrm>
          <a:prstGeom prst="rect">
            <a:avLst/>
          </a:prstGeom>
        </p:spPr>
      </p:pic>
      <p:sp>
        <p:nvSpPr>
          <p:cNvPr id="4" name="Espace réservé du numéro de diapositive 3">
            <a:extLst>
              <a:ext uri="{FF2B5EF4-FFF2-40B4-BE49-F238E27FC236}">
                <a16:creationId xmlns:a16="http://schemas.microsoft.com/office/drawing/2014/main" id="{ECA0CD47-250A-4895-D765-2CBA2055DD09}"/>
              </a:ext>
            </a:extLst>
          </p:cNvPr>
          <p:cNvSpPr>
            <a:spLocks noGrp="1"/>
          </p:cNvSpPr>
          <p:nvPr>
            <p:ph type="sldNum" sz="quarter" idx="12"/>
          </p:nvPr>
        </p:nvSpPr>
        <p:spPr>
          <a:xfrm>
            <a:off x="6457950" y="4891822"/>
            <a:ext cx="2057400" cy="260604"/>
          </a:xfrm>
        </p:spPr>
        <p:txBody>
          <a:bodyPr vert="horz" lIns="91440" tIns="45720" rIns="91440" bIns="45720" rtlCol="0" anchor="ctr">
            <a:normAutofit/>
          </a:bodyPr>
          <a:lstStyle/>
          <a:p>
            <a:pPr defTabSz="914400">
              <a:spcAft>
                <a:spcPts val="600"/>
              </a:spcAft>
            </a:pPr>
            <a:fld id="{8A0576F8-4F0C-FD4F-B2E1-A427388F89CF}" type="slidenum">
              <a:rPr lang="en-US" sz="900">
                <a:solidFill>
                  <a:srgbClr val="898989"/>
                </a:solidFill>
              </a:rPr>
              <a:pPr defTabSz="914400">
                <a:spcAft>
                  <a:spcPts val="600"/>
                </a:spcAft>
              </a:pPr>
              <a:t>15</a:t>
            </a:fld>
            <a:endParaRPr lang="en-US" sz="900">
              <a:solidFill>
                <a:srgbClr val="898989"/>
              </a:solidFill>
            </a:endParaRPr>
          </a:p>
        </p:txBody>
      </p:sp>
      <p:graphicFrame>
        <p:nvGraphicFramePr>
          <p:cNvPr id="3" name="Diagramme 2">
            <a:extLst>
              <a:ext uri="{FF2B5EF4-FFF2-40B4-BE49-F238E27FC236}">
                <a16:creationId xmlns:a16="http://schemas.microsoft.com/office/drawing/2014/main" id="{250C9F9D-1FB6-D805-CC76-FC64BFB4A9CE}"/>
              </a:ext>
            </a:extLst>
          </p:cNvPr>
          <p:cNvGraphicFramePr/>
          <p:nvPr>
            <p:extLst>
              <p:ext uri="{D42A27DB-BD31-4B8C-83A1-F6EECF244321}">
                <p14:modId xmlns:p14="http://schemas.microsoft.com/office/powerpoint/2010/main" val="500930200"/>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337076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63154" y="1063154"/>
            <a:ext cx="5156864"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8871" y="1995355"/>
            <a:ext cx="3266696"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85662" y="1228564"/>
            <a:ext cx="5143179"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560516" y="900984"/>
            <a:ext cx="3606227"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re 1">
            <a:extLst>
              <a:ext uri="{FF2B5EF4-FFF2-40B4-BE49-F238E27FC236}">
                <a16:creationId xmlns:a16="http://schemas.microsoft.com/office/drawing/2014/main" id="{DDDC23CF-58AE-325C-6F49-93309BCD7EB4}"/>
              </a:ext>
            </a:extLst>
          </p:cNvPr>
          <p:cNvSpPr>
            <a:spLocks noGrp="1"/>
          </p:cNvSpPr>
          <p:nvPr>
            <p:ph type="title"/>
          </p:nvPr>
        </p:nvSpPr>
        <p:spPr>
          <a:xfrm>
            <a:off x="495030" y="2075329"/>
            <a:ext cx="2160621" cy="2303930"/>
          </a:xfrm>
        </p:spPr>
        <p:txBody>
          <a:bodyPr vert="horz" lIns="91440" tIns="45720" rIns="91440" bIns="45720" rtlCol="0" anchor="t">
            <a:normAutofit/>
          </a:bodyPr>
          <a:lstStyle/>
          <a:p>
            <a:pPr algn="l" defTabSz="914400">
              <a:lnSpc>
                <a:spcPct val="90000"/>
              </a:lnSpc>
            </a:pPr>
            <a:r>
              <a:rPr lang="en-US" kern="1200">
                <a:solidFill>
                  <a:srgbClr val="FFFFFF"/>
                </a:solidFill>
                <a:latin typeface="+mj-lt"/>
                <a:ea typeface="+mj-ea"/>
                <a:cs typeface="+mj-cs"/>
              </a:rPr>
              <a:t>Exercice de vocabulaire CA3 p10</a:t>
            </a:r>
          </a:p>
        </p:txBody>
      </p:sp>
      <p:pic>
        <p:nvPicPr>
          <p:cNvPr id="7" name="Espace réservé du contenu 5">
            <a:extLst>
              <a:ext uri="{FF2B5EF4-FFF2-40B4-BE49-F238E27FC236}">
                <a16:creationId xmlns:a16="http://schemas.microsoft.com/office/drawing/2014/main" id="{FF0E0C2D-F3CE-0BFB-8984-41B1790E87E7}"/>
              </a:ext>
            </a:extLst>
          </p:cNvPr>
          <p:cNvPicPr>
            <a:picLocks noGrp="1" noChangeAspect="1"/>
          </p:cNvPicPr>
          <p:nvPr>
            <p:ph idx="1"/>
          </p:nvPr>
        </p:nvPicPr>
        <p:blipFill>
          <a:blip r:embed="rId4"/>
          <a:stretch>
            <a:fillRect/>
          </a:stretch>
        </p:blipFill>
        <p:spPr>
          <a:xfrm>
            <a:off x="3376821" y="444670"/>
            <a:ext cx="5419311" cy="4254159"/>
          </a:xfrm>
          <a:prstGeom prst="rect">
            <a:avLst/>
          </a:prstGeom>
        </p:spPr>
      </p:pic>
      <p:sp>
        <p:nvSpPr>
          <p:cNvPr id="4" name="Espace réservé du numéro de diapositive 3">
            <a:extLst>
              <a:ext uri="{FF2B5EF4-FFF2-40B4-BE49-F238E27FC236}">
                <a16:creationId xmlns:a16="http://schemas.microsoft.com/office/drawing/2014/main" id="{ECA0CD47-250A-4895-D765-2CBA2055DD09}"/>
              </a:ext>
            </a:extLst>
          </p:cNvPr>
          <p:cNvSpPr>
            <a:spLocks noGrp="1"/>
          </p:cNvSpPr>
          <p:nvPr>
            <p:ph type="sldNum" sz="quarter" idx="12"/>
          </p:nvPr>
        </p:nvSpPr>
        <p:spPr>
          <a:xfrm>
            <a:off x="8778239" y="4841748"/>
            <a:ext cx="336042" cy="273843"/>
          </a:xfrm>
        </p:spPr>
        <p:txBody>
          <a:bodyPr vert="horz" lIns="91440" tIns="45720" rIns="91440" bIns="45720" rtlCol="0" anchor="ctr">
            <a:normAutofit/>
          </a:bodyPr>
          <a:lstStyle/>
          <a:p>
            <a:pPr defTabSz="914400">
              <a:spcAft>
                <a:spcPts val="600"/>
              </a:spcAft>
            </a:pPr>
            <a:fld id="{8A0576F8-4F0C-FD4F-B2E1-A427388F89CF}" type="slidenum">
              <a:rPr lang="en-US" sz="800">
                <a:solidFill>
                  <a:schemeClr val="tx1">
                    <a:lumMod val="50000"/>
                    <a:lumOff val="50000"/>
                  </a:schemeClr>
                </a:solidFill>
              </a:rPr>
              <a:pPr defTabSz="914400">
                <a:spcAft>
                  <a:spcPts val="600"/>
                </a:spcAft>
              </a:pPr>
              <a:t>16</a:t>
            </a:fld>
            <a:endParaRPr lang="en-US" sz="800">
              <a:solidFill>
                <a:schemeClr val="tx1">
                  <a:lumMod val="50000"/>
                  <a:lumOff val="50000"/>
                </a:schemeClr>
              </a:solidFill>
            </a:endParaRPr>
          </a:p>
        </p:txBody>
      </p:sp>
      <p:graphicFrame>
        <p:nvGraphicFramePr>
          <p:cNvPr id="3" name="Diagramme 2">
            <a:extLst>
              <a:ext uri="{FF2B5EF4-FFF2-40B4-BE49-F238E27FC236}">
                <a16:creationId xmlns:a16="http://schemas.microsoft.com/office/drawing/2014/main" id="{01E3ED03-5A4E-7823-D703-38323C27E1B5}"/>
              </a:ext>
            </a:extLst>
          </p:cNvPr>
          <p:cNvGraphicFramePr/>
          <p:nvPr>
            <p:extLst>
              <p:ext uri="{D42A27DB-BD31-4B8C-83A1-F6EECF244321}">
                <p14:modId xmlns:p14="http://schemas.microsoft.com/office/powerpoint/2010/main" val="500930200"/>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03_P10_CO">
            <a:hlinkClick r:id="" action="ppaction://media"/>
            <a:extLst>
              <a:ext uri="{FF2B5EF4-FFF2-40B4-BE49-F238E27FC236}">
                <a16:creationId xmlns:a16="http://schemas.microsoft.com/office/drawing/2014/main" id="{092D09BC-B608-F790-A7F8-1D0B1AEA452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408812" y="579688"/>
            <a:ext cx="304800" cy="304800"/>
          </a:xfrm>
          <a:prstGeom prst="rect">
            <a:avLst/>
          </a:prstGeom>
        </p:spPr>
      </p:pic>
    </p:spTree>
    <p:extLst>
      <p:ext uri="{BB962C8B-B14F-4D97-AF65-F5344CB8AC3E}">
        <p14:creationId xmlns:p14="http://schemas.microsoft.com/office/powerpoint/2010/main" val="26610176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8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50D3685-BAA4-77E3-AF9F-06A8A47BA620}"/>
              </a:ext>
            </a:extLst>
          </p:cNvPr>
          <p:cNvSpPr>
            <a:spLocks noGrp="1"/>
          </p:cNvSpPr>
          <p:nvPr>
            <p:ph type="title"/>
          </p:nvPr>
        </p:nvSpPr>
        <p:spPr/>
        <p:txBody>
          <a:bodyPr/>
          <a:lstStyle/>
          <a:p>
            <a:r>
              <a:rPr lang="fr-FR" dirty="0"/>
              <a:t>Flash the QR code and </a:t>
            </a:r>
            <a:r>
              <a:rPr lang="fr-FR" dirty="0" err="1"/>
              <a:t>fill</a:t>
            </a:r>
            <a:r>
              <a:rPr lang="fr-FR" dirty="0"/>
              <a:t> the gaps.</a:t>
            </a:r>
          </a:p>
        </p:txBody>
      </p:sp>
      <p:graphicFrame>
        <p:nvGraphicFramePr>
          <p:cNvPr id="5" name="Espace réservé du contenu 4">
            <a:extLst>
              <a:ext uri="{FF2B5EF4-FFF2-40B4-BE49-F238E27FC236}">
                <a16:creationId xmlns:a16="http://schemas.microsoft.com/office/drawing/2014/main" id="{325426DB-FF2D-60C0-B6BD-5DD1AE3D9AF9}"/>
              </a:ext>
            </a:extLst>
          </p:cNvPr>
          <p:cNvGraphicFramePr>
            <a:graphicFrameLocks noGrp="1"/>
          </p:cNvGraphicFramePr>
          <p:nvPr>
            <p:ph idx="1"/>
            <p:extLst>
              <p:ext uri="{D42A27DB-BD31-4B8C-83A1-F6EECF244321}">
                <p14:modId xmlns:p14="http://schemas.microsoft.com/office/powerpoint/2010/main" val="3120484990"/>
              </p:ext>
            </p:extLst>
          </p:nvPr>
        </p:nvGraphicFramePr>
        <p:xfrm>
          <a:off x="457200" y="1168328"/>
          <a:ext cx="8361431" cy="3072960"/>
        </p:xfrm>
        <a:graphic>
          <a:graphicData uri="http://schemas.openxmlformats.org/drawingml/2006/table">
            <a:tbl>
              <a:tblPr firstRow="1" firstCol="1" bandRow="1">
                <a:tableStyleId>{5940675A-B579-460E-94D1-54222C63F5DA}</a:tableStyleId>
              </a:tblPr>
              <a:tblGrid>
                <a:gridCol w="1485941">
                  <a:extLst>
                    <a:ext uri="{9D8B030D-6E8A-4147-A177-3AD203B41FA5}">
                      <a16:colId xmlns:a16="http://schemas.microsoft.com/office/drawing/2014/main" val="182626348"/>
                    </a:ext>
                  </a:extLst>
                </a:gridCol>
                <a:gridCol w="2415346">
                  <a:extLst>
                    <a:ext uri="{9D8B030D-6E8A-4147-A177-3AD203B41FA5}">
                      <a16:colId xmlns:a16="http://schemas.microsoft.com/office/drawing/2014/main" val="725884732"/>
                    </a:ext>
                  </a:extLst>
                </a:gridCol>
                <a:gridCol w="4460144">
                  <a:extLst>
                    <a:ext uri="{9D8B030D-6E8A-4147-A177-3AD203B41FA5}">
                      <a16:colId xmlns:a16="http://schemas.microsoft.com/office/drawing/2014/main" val="3115264239"/>
                    </a:ext>
                  </a:extLst>
                </a:gridCol>
              </a:tblGrid>
              <a:tr h="203623">
                <a:tc rowSpan="10">
                  <a:txBody>
                    <a:bodyPr/>
                    <a:lstStyle/>
                    <a:p>
                      <a:pPr>
                        <a:lnSpc>
                          <a:spcPct val="107000"/>
                        </a:lnSpc>
                        <a:spcAft>
                          <a:spcPts val="800"/>
                        </a:spcAft>
                      </a:pPr>
                      <a:r>
                        <a:rPr lang="fr-FR" sz="1800" dirty="0">
                          <a:effectLst/>
                        </a:rPr>
                        <a:t> </a:t>
                      </a:r>
                    </a:p>
                    <a:p>
                      <a:pPr>
                        <a:lnSpc>
                          <a:spcPct val="107000"/>
                        </a:lnSpc>
                        <a:spcAft>
                          <a:spcPts val="800"/>
                        </a:spcAft>
                      </a:pPr>
                      <a:r>
                        <a:rPr lang="fr-FR" sz="1800" dirty="0">
                          <a:effectLst/>
                        </a:rPr>
                        <a:t> </a:t>
                      </a:r>
                    </a:p>
                    <a:p>
                      <a:pPr>
                        <a:lnSpc>
                          <a:spcPct val="107000"/>
                        </a:lnSpc>
                        <a:spcAft>
                          <a:spcPts val="800"/>
                        </a:spcAft>
                      </a:pPr>
                      <a:r>
                        <a:rPr lang="fr-FR" sz="1800" dirty="0">
                          <a:effectLst/>
                        </a:rPr>
                        <a:t> </a:t>
                      </a:r>
                    </a:p>
                    <a:p>
                      <a:pPr>
                        <a:lnSpc>
                          <a:spcPct val="107000"/>
                        </a:lnSpc>
                        <a:spcAft>
                          <a:spcPts val="800"/>
                        </a:spcAft>
                      </a:pPr>
                      <a:r>
                        <a:rPr lang="fr-FR" sz="1800" dirty="0">
                          <a:effectLst/>
                        </a:rPr>
                        <a:t> A Marseille, </a:t>
                      </a:r>
                    </a:p>
                    <a:p>
                      <a:pPr>
                        <a:lnSpc>
                          <a:spcPct val="107000"/>
                        </a:lnSpc>
                        <a:spcAft>
                          <a:spcPts val="800"/>
                        </a:spcAft>
                      </a:pPr>
                      <a:r>
                        <a:rPr lang="fr-FR" sz="1800" dirty="0">
                          <a:effectLst/>
                        </a:rPr>
                        <a:t>il y a …</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nSpc>
                          <a:spcPct val="107000"/>
                        </a:lnSpc>
                        <a:spcAft>
                          <a:spcPts val="800"/>
                        </a:spcAft>
                      </a:pPr>
                      <a:r>
                        <a:rPr lang="fr-FR" sz="1800" b="0" dirty="0">
                          <a:effectLst/>
                        </a:rPr>
                        <a:t>un spot (= un endroit)</a:t>
                      </a:r>
                      <a:endParaRPr lang="fr-FR"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fr-FR" sz="1800" b="0" dirty="0">
                          <a:effectLst/>
                        </a:rPr>
                        <a:t>pour prendre un café avec une vue incroyable.</a:t>
                      </a:r>
                      <a:endParaRPr lang="fr-FR"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26707912"/>
                  </a:ext>
                </a:extLst>
              </a:tr>
              <a:tr h="166236">
                <a:tc vMerge="1">
                  <a:txBody>
                    <a:bodyPr/>
                    <a:lstStyle/>
                    <a:p>
                      <a:endParaRPr lang="fr-FR"/>
                    </a:p>
                  </a:txBody>
                  <a:tcPr/>
                </a:tc>
                <a:tc>
                  <a:txBody>
                    <a:bodyPr/>
                    <a:lstStyle/>
                    <a:p>
                      <a:pPr>
                        <a:lnSpc>
                          <a:spcPct val="107000"/>
                        </a:lnSpc>
                        <a:spcAft>
                          <a:spcPts val="800"/>
                        </a:spcAft>
                      </a:pPr>
                      <a:r>
                        <a:rPr lang="fr-FR" sz="1800" dirty="0">
                          <a:effectLst/>
                        </a:rPr>
                        <a:t>un centre commercial</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fr-FR" sz="1800" dirty="0">
                          <a:effectLst/>
                        </a:rPr>
                        <a:t>avec beaucoup de magasins pour les jeunes.</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50743286"/>
                  </a:ext>
                </a:extLst>
              </a:tr>
              <a:tr h="166236">
                <a:tc vMerge="1">
                  <a:txBody>
                    <a:bodyPr/>
                    <a:lstStyle/>
                    <a:p>
                      <a:endParaRPr lang="fr-FR"/>
                    </a:p>
                  </a:txBody>
                  <a:tcPr/>
                </a:tc>
                <a:tc>
                  <a:txBody>
                    <a:bodyPr/>
                    <a:lstStyle/>
                    <a:p>
                      <a:pPr>
                        <a:lnSpc>
                          <a:spcPct val="107000"/>
                        </a:lnSpc>
                        <a:spcAft>
                          <a:spcPts val="800"/>
                        </a:spcAft>
                      </a:pPr>
                      <a:r>
                        <a:rPr lang="fr-FR" sz="1800" dirty="0">
                          <a:effectLst/>
                        </a:rPr>
                        <a:t>une terrasse</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fr-FR" sz="1800" dirty="0">
                          <a:effectLst/>
                        </a:rPr>
                        <a:t>pour regarder les ferrys.</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81011010"/>
                  </a:ext>
                </a:extLst>
              </a:tr>
              <a:tr h="166236">
                <a:tc vMerge="1">
                  <a:txBody>
                    <a:bodyPr/>
                    <a:lstStyle/>
                    <a:p>
                      <a:endParaRPr lang="fr-FR"/>
                    </a:p>
                  </a:txBody>
                  <a:tcPr/>
                </a:tc>
                <a:tc>
                  <a:txBody>
                    <a:bodyPr/>
                    <a:lstStyle/>
                    <a:p>
                      <a:pPr>
                        <a:lnSpc>
                          <a:spcPct val="107000"/>
                        </a:lnSpc>
                        <a:spcAft>
                          <a:spcPts val="800"/>
                        </a:spcAft>
                      </a:pPr>
                      <a:r>
                        <a:rPr lang="fr-FR" sz="1800" dirty="0">
                          <a:effectLst/>
                        </a:rPr>
                        <a:t>une salle de sport</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fr-FR" sz="1800" dirty="0">
                          <a:effectLst/>
                        </a:rPr>
                        <a:t>ouverte 24h/24.</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68209665"/>
                  </a:ext>
                </a:extLst>
              </a:tr>
              <a:tr h="166236">
                <a:tc vMerge="1">
                  <a:txBody>
                    <a:bodyPr/>
                    <a:lstStyle/>
                    <a:p>
                      <a:endParaRPr lang="fr-FR"/>
                    </a:p>
                  </a:txBody>
                  <a:tcPr/>
                </a:tc>
                <a:tc>
                  <a:txBody>
                    <a:bodyPr/>
                    <a:lstStyle/>
                    <a:p>
                      <a:pPr>
                        <a:lnSpc>
                          <a:spcPct val="107000"/>
                        </a:lnSpc>
                        <a:spcAft>
                          <a:spcPts val="800"/>
                        </a:spcAft>
                      </a:pPr>
                      <a:r>
                        <a:rPr lang="fr-FR" sz="1800" dirty="0">
                          <a:effectLst/>
                        </a:rPr>
                        <a:t>une plage</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fr-FR" sz="1800" dirty="0">
                          <a:effectLst/>
                        </a:rPr>
                        <a:t>avec du sable blanc.</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78135230"/>
                  </a:ext>
                </a:extLst>
              </a:tr>
              <a:tr h="166236">
                <a:tc vMerge="1">
                  <a:txBody>
                    <a:bodyPr/>
                    <a:lstStyle/>
                    <a:p>
                      <a:endParaRPr lang="fr-FR"/>
                    </a:p>
                  </a:txBody>
                  <a:tcPr/>
                </a:tc>
                <a:tc>
                  <a:txBody>
                    <a:bodyPr/>
                    <a:lstStyle/>
                    <a:p>
                      <a:pPr>
                        <a:lnSpc>
                          <a:spcPct val="107000"/>
                        </a:lnSpc>
                        <a:spcAft>
                          <a:spcPts val="800"/>
                        </a:spcAft>
                      </a:pPr>
                      <a:r>
                        <a:rPr lang="fr-FR" sz="1800" dirty="0">
                          <a:effectLst/>
                        </a:rPr>
                        <a:t>un centre-ville</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fr-FR" sz="1800" dirty="0">
                          <a:effectLst/>
                        </a:rPr>
                        <a:t>animé le soir.</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517792"/>
                  </a:ext>
                </a:extLst>
              </a:tr>
              <a:tr h="340168">
                <a:tc vMerge="1">
                  <a:txBody>
                    <a:bodyPr/>
                    <a:lstStyle/>
                    <a:p>
                      <a:endParaRPr lang="fr-FR"/>
                    </a:p>
                  </a:txBody>
                  <a:tcPr/>
                </a:tc>
                <a:tc>
                  <a:txBody>
                    <a:bodyPr/>
                    <a:lstStyle/>
                    <a:p>
                      <a:pPr>
                        <a:lnSpc>
                          <a:spcPct val="100000"/>
                        </a:lnSpc>
                        <a:spcAft>
                          <a:spcPts val="0"/>
                        </a:spcAft>
                      </a:pPr>
                      <a:r>
                        <a:rPr lang="fr-FR" sz="1800" dirty="0">
                          <a:effectLst/>
                        </a:rPr>
                        <a:t>un vieux quartier </a:t>
                      </a:r>
                    </a:p>
                    <a:p>
                      <a:pPr>
                        <a:lnSpc>
                          <a:spcPct val="100000"/>
                        </a:lnSpc>
                        <a:spcAft>
                          <a:spcPts val="0"/>
                        </a:spcAft>
                      </a:pPr>
                      <a:r>
                        <a:rPr lang="fr-FR" sz="1800" dirty="0">
                          <a:effectLst/>
                        </a:rPr>
                        <a:t>(le Vieux Marseille)</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fr-FR" sz="1800" dirty="0">
                          <a:effectLst/>
                        </a:rPr>
                        <a:t>connu pour son architecture particulière</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9261995"/>
                  </a:ext>
                </a:extLst>
              </a:tr>
              <a:tr h="166236">
                <a:tc vMerge="1">
                  <a:txBody>
                    <a:bodyPr/>
                    <a:lstStyle/>
                    <a:p>
                      <a:endParaRPr lang="fr-FR"/>
                    </a:p>
                  </a:txBody>
                  <a:tcPr/>
                </a:tc>
                <a:tc>
                  <a:txBody>
                    <a:bodyPr/>
                    <a:lstStyle/>
                    <a:p>
                      <a:pPr>
                        <a:lnSpc>
                          <a:spcPct val="107000"/>
                        </a:lnSpc>
                        <a:spcAft>
                          <a:spcPts val="800"/>
                        </a:spcAft>
                      </a:pPr>
                      <a:r>
                        <a:rPr lang="fr-FR" sz="1800" dirty="0">
                          <a:effectLst/>
                        </a:rPr>
                        <a:t>un port</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fr-FR" sz="1800" dirty="0">
                          <a:effectLst/>
                        </a:rPr>
                        <a:t>pour des bateaux de luxe.</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26358905"/>
                  </a:ext>
                </a:extLst>
              </a:tr>
              <a:tr h="166236">
                <a:tc vMerge="1">
                  <a:txBody>
                    <a:bodyPr/>
                    <a:lstStyle/>
                    <a:p>
                      <a:endParaRPr lang="fr-FR"/>
                    </a:p>
                  </a:txBody>
                  <a:tcPr/>
                </a:tc>
                <a:tc>
                  <a:txBody>
                    <a:bodyPr/>
                    <a:lstStyle/>
                    <a:p>
                      <a:pPr>
                        <a:lnSpc>
                          <a:spcPct val="107000"/>
                        </a:lnSpc>
                        <a:spcAft>
                          <a:spcPts val="800"/>
                        </a:spcAft>
                      </a:pPr>
                      <a:r>
                        <a:rPr lang="fr-FR" sz="1800" dirty="0">
                          <a:effectLst/>
                        </a:rPr>
                        <a:t>des docks</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fr-FR" sz="1800" dirty="0">
                          <a:effectLst/>
                        </a:rPr>
                        <a:t>depuis plus d’un siècle.</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47654055"/>
                  </a:ext>
                </a:extLst>
              </a:tr>
              <a:tr h="166236">
                <a:tc vMerge="1">
                  <a:txBody>
                    <a:bodyPr/>
                    <a:lstStyle/>
                    <a:p>
                      <a:endParaRPr lang="fr-FR"/>
                    </a:p>
                  </a:txBody>
                  <a:tcPr/>
                </a:tc>
                <a:tc>
                  <a:txBody>
                    <a:bodyPr/>
                    <a:lstStyle/>
                    <a:p>
                      <a:pPr>
                        <a:lnSpc>
                          <a:spcPct val="107000"/>
                        </a:lnSpc>
                        <a:spcAft>
                          <a:spcPts val="800"/>
                        </a:spcAft>
                      </a:pP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39105091"/>
                  </a:ext>
                </a:extLst>
              </a:tr>
            </a:tbl>
          </a:graphicData>
        </a:graphic>
      </p:graphicFrame>
      <p:sp>
        <p:nvSpPr>
          <p:cNvPr id="4" name="Espace réservé du numéro de diapositive 3">
            <a:extLst>
              <a:ext uri="{FF2B5EF4-FFF2-40B4-BE49-F238E27FC236}">
                <a16:creationId xmlns:a16="http://schemas.microsoft.com/office/drawing/2014/main" id="{7F535593-D059-688E-0B6A-DAB38576D72A}"/>
              </a:ext>
            </a:extLst>
          </p:cNvPr>
          <p:cNvSpPr>
            <a:spLocks noGrp="1"/>
          </p:cNvSpPr>
          <p:nvPr>
            <p:ph type="sldNum" sz="quarter" idx="12"/>
          </p:nvPr>
        </p:nvSpPr>
        <p:spPr/>
        <p:txBody>
          <a:bodyPr/>
          <a:lstStyle/>
          <a:p>
            <a:fld id="{8A0576F8-4F0C-FD4F-B2E1-A427388F89CF}" type="slidenum">
              <a:rPr lang="en-US" smtClean="0"/>
              <a:t>17</a:t>
            </a:fld>
            <a:endParaRPr lang="en-US"/>
          </a:p>
        </p:txBody>
      </p:sp>
      <p:pic>
        <p:nvPicPr>
          <p:cNvPr id="7" name="Image 6">
            <a:extLst>
              <a:ext uri="{FF2B5EF4-FFF2-40B4-BE49-F238E27FC236}">
                <a16:creationId xmlns:a16="http://schemas.microsoft.com/office/drawing/2014/main" id="{45A636BF-B8E5-76F6-7083-A749E4DC78F0}"/>
              </a:ext>
            </a:extLst>
          </p:cNvPr>
          <p:cNvPicPr>
            <a:picLocks noChangeAspect="1"/>
          </p:cNvPicPr>
          <p:nvPr/>
        </p:nvPicPr>
        <p:blipFill>
          <a:blip r:embed="rId2"/>
          <a:stretch>
            <a:fillRect/>
          </a:stretch>
        </p:blipFill>
        <p:spPr>
          <a:xfrm>
            <a:off x="7814211" y="336493"/>
            <a:ext cx="886526" cy="885061"/>
          </a:xfrm>
          <a:prstGeom prst="rect">
            <a:avLst/>
          </a:prstGeom>
        </p:spPr>
      </p:pic>
      <p:sp>
        <p:nvSpPr>
          <p:cNvPr id="8" name="Rectangle 7">
            <a:extLst>
              <a:ext uri="{FF2B5EF4-FFF2-40B4-BE49-F238E27FC236}">
                <a16:creationId xmlns:a16="http://schemas.microsoft.com/office/drawing/2014/main" id="{287AE99A-613D-6A4A-921E-7205AFDF1760}"/>
              </a:ext>
            </a:extLst>
          </p:cNvPr>
          <p:cNvSpPr/>
          <p:nvPr/>
        </p:nvSpPr>
        <p:spPr>
          <a:xfrm>
            <a:off x="4398579" y="1218862"/>
            <a:ext cx="4356538" cy="20528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dirty="0"/>
          </a:p>
        </p:txBody>
      </p:sp>
      <p:sp>
        <p:nvSpPr>
          <p:cNvPr id="9" name="Rectangle 8">
            <a:extLst>
              <a:ext uri="{FF2B5EF4-FFF2-40B4-BE49-F238E27FC236}">
                <a16:creationId xmlns:a16="http://schemas.microsoft.com/office/drawing/2014/main" id="{449B3CC2-18FD-E0F0-576F-BE28708CCC67}"/>
              </a:ext>
            </a:extLst>
          </p:cNvPr>
          <p:cNvSpPr/>
          <p:nvPr/>
        </p:nvSpPr>
        <p:spPr>
          <a:xfrm>
            <a:off x="4398579" y="1507284"/>
            <a:ext cx="4356538" cy="20528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dirty="0"/>
          </a:p>
        </p:txBody>
      </p:sp>
      <p:sp>
        <p:nvSpPr>
          <p:cNvPr id="10" name="Rectangle 9">
            <a:extLst>
              <a:ext uri="{FF2B5EF4-FFF2-40B4-BE49-F238E27FC236}">
                <a16:creationId xmlns:a16="http://schemas.microsoft.com/office/drawing/2014/main" id="{A03DE63F-2475-F080-BA3A-BC053C95A5CD}"/>
              </a:ext>
            </a:extLst>
          </p:cNvPr>
          <p:cNvSpPr/>
          <p:nvPr/>
        </p:nvSpPr>
        <p:spPr>
          <a:xfrm>
            <a:off x="4398579" y="1797817"/>
            <a:ext cx="4356538" cy="20528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dirty="0"/>
          </a:p>
        </p:txBody>
      </p:sp>
      <p:sp>
        <p:nvSpPr>
          <p:cNvPr id="11" name="Rectangle 10">
            <a:extLst>
              <a:ext uri="{FF2B5EF4-FFF2-40B4-BE49-F238E27FC236}">
                <a16:creationId xmlns:a16="http://schemas.microsoft.com/office/drawing/2014/main" id="{65B98532-AF4C-7293-715A-76383A429897}"/>
              </a:ext>
            </a:extLst>
          </p:cNvPr>
          <p:cNvSpPr/>
          <p:nvPr/>
        </p:nvSpPr>
        <p:spPr>
          <a:xfrm>
            <a:off x="4398579" y="2055656"/>
            <a:ext cx="4356538" cy="20528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dirty="0"/>
          </a:p>
        </p:txBody>
      </p:sp>
      <p:sp>
        <p:nvSpPr>
          <p:cNvPr id="12" name="Rectangle 11">
            <a:extLst>
              <a:ext uri="{FF2B5EF4-FFF2-40B4-BE49-F238E27FC236}">
                <a16:creationId xmlns:a16="http://schemas.microsoft.com/office/drawing/2014/main" id="{990E48D6-B97D-D3A4-B80B-5519BE6D5596}"/>
              </a:ext>
            </a:extLst>
          </p:cNvPr>
          <p:cNvSpPr/>
          <p:nvPr/>
        </p:nvSpPr>
        <p:spPr>
          <a:xfrm>
            <a:off x="4374931" y="2313741"/>
            <a:ext cx="4356538" cy="20528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dirty="0"/>
          </a:p>
        </p:txBody>
      </p:sp>
      <p:sp>
        <p:nvSpPr>
          <p:cNvPr id="13" name="Rectangle 12">
            <a:extLst>
              <a:ext uri="{FF2B5EF4-FFF2-40B4-BE49-F238E27FC236}">
                <a16:creationId xmlns:a16="http://schemas.microsoft.com/office/drawing/2014/main" id="{7C98D7F7-210B-3F6B-632F-AB42A454E9BE}"/>
              </a:ext>
            </a:extLst>
          </p:cNvPr>
          <p:cNvSpPr/>
          <p:nvPr/>
        </p:nvSpPr>
        <p:spPr>
          <a:xfrm>
            <a:off x="4398579" y="2602163"/>
            <a:ext cx="4356538" cy="20528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dirty="0"/>
          </a:p>
        </p:txBody>
      </p:sp>
      <p:sp>
        <p:nvSpPr>
          <p:cNvPr id="14" name="Rectangle 13">
            <a:extLst>
              <a:ext uri="{FF2B5EF4-FFF2-40B4-BE49-F238E27FC236}">
                <a16:creationId xmlns:a16="http://schemas.microsoft.com/office/drawing/2014/main" id="{20D6A470-54F9-9DE1-0A82-9D1978AFEA81}"/>
              </a:ext>
            </a:extLst>
          </p:cNvPr>
          <p:cNvSpPr/>
          <p:nvPr/>
        </p:nvSpPr>
        <p:spPr>
          <a:xfrm>
            <a:off x="4398579" y="2890589"/>
            <a:ext cx="4356538" cy="254271"/>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dirty="0"/>
          </a:p>
        </p:txBody>
      </p:sp>
      <p:sp>
        <p:nvSpPr>
          <p:cNvPr id="15" name="Rectangle 14">
            <a:extLst>
              <a:ext uri="{FF2B5EF4-FFF2-40B4-BE49-F238E27FC236}">
                <a16:creationId xmlns:a16="http://schemas.microsoft.com/office/drawing/2014/main" id="{04346999-CB36-19D9-0FA5-64F8175305B4}"/>
              </a:ext>
            </a:extLst>
          </p:cNvPr>
          <p:cNvSpPr/>
          <p:nvPr/>
        </p:nvSpPr>
        <p:spPr>
          <a:xfrm>
            <a:off x="4398579" y="3461510"/>
            <a:ext cx="4356538" cy="20528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dirty="0"/>
          </a:p>
        </p:txBody>
      </p:sp>
      <p:sp>
        <p:nvSpPr>
          <p:cNvPr id="16" name="Rectangle 15">
            <a:extLst>
              <a:ext uri="{FF2B5EF4-FFF2-40B4-BE49-F238E27FC236}">
                <a16:creationId xmlns:a16="http://schemas.microsoft.com/office/drawing/2014/main" id="{85FDB700-B6E5-40E9-A7BD-9DB74835CA86}"/>
              </a:ext>
            </a:extLst>
          </p:cNvPr>
          <p:cNvSpPr/>
          <p:nvPr/>
        </p:nvSpPr>
        <p:spPr>
          <a:xfrm>
            <a:off x="4398579" y="3719349"/>
            <a:ext cx="4356538" cy="20528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dirty="0"/>
          </a:p>
        </p:txBody>
      </p:sp>
      <p:graphicFrame>
        <p:nvGraphicFramePr>
          <p:cNvPr id="3" name="Diagramme 2">
            <a:extLst>
              <a:ext uri="{FF2B5EF4-FFF2-40B4-BE49-F238E27FC236}">
                <a16:creationId xmlns:a16="http://schemas.microsoft.com/office/drawing/2014/main" id="{1E977D50-0435-5643-67BC-9642FE00235B}"/>
              </a:ext>
            </a:extLst>
          </p:cNvPr>
          <p:cNvGraphicFramePr/>
          <p:nvPr>
            <p:extLst>
              <p:ext uri="{D42A27DB-BD31-4B8C-83A1-F6EECF244321}">
                <p14:modId xmlns:p14="http://schemas.microsoft.com/office/powerpoint/2010/main" val="500930200"/>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2" descr="Cat Kitty Sticker by 궁디팡팡 캣페스타">
            <a:extLst>
              <a:ext uri="{FF2B5EF4-FFF2-40B4-BE49-F238E27FC236}">
                <a16:creationId xmlns:a16="http://schemas.microsoft.com/office/drawing/2014/main" id="{BA3123A1-AA69-FAC7-D54C-A807DF92F214}"/>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58660" y="3677541"/>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89595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4" presetClass="exit" presetSubtype="10" fill="hold" grpId="0" nodeType="clickEffect">
                                  <p:stCondLst>
                                    <p:cond delay="0"/>
                                  </p:stCondLst>
                                  <p:childTnLst>
                                    <p:animEffect transition="out" filter="randombar(horizontal)">
                                      <p:cBhvr>
                                        <p:cTn id="31" dur="500"/>
                                        <p:tgtEl>
                                          <p:spTgt spid="13"/>
                                        </p:tgtEl>
                                      </p:cBhvr>
                                    </p:animEffect>
                                    <p:set>
                                      <p:cBhvr>
                                        <p:cTn id="32" dur="1" fill="hold">
                                          <p:stCondLst>
                                            <p:cond delay="499"/>
                                          </p:stCondLst>
                                        </p:cTn>
                                        <p:tgtEl>
                                          <p:spTgt spid="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4" presetClass="exit" presetSubtype="10" fill="hold" grpId="0" nodeType="clickEffect">
                                  <p:stCondLst>
                                    <p:cond delay="0"/>
                                  </p:stCondLst>
                                  <p:childTnLst>
                                    <p:animEffect transition="out" filter="randombar(horizontal)">
                                      <p:cBhvr>
                                        <p:cTn id="36" dur="500"/>
                                        <p:tgtEl>
                                          <p:spTgt spid="14"/>
                                        </p:tgtEl>
                                      </p:cBhvr>
                                    </p:animEffect>
                                    <p:set>
                                      <p:cBhvr>
                                        <p:cTn id="37" dur="1" fill="hold">
                                          <p:stCondLst>
                                            <p:cond delay="499"/>
                                          </p:stCondLst>
                                        </p:cTn>
                                        <p:tgtEl>
                                          <p:spTgt spid="14"/>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4" presetClass="exit" presetSubtype="10" fill="hold" grpId="0" nodeType="clickEffect">
                                  <p:stCondLst>
                                    <p:cond delay="0"/>
                                  </p:stCondLst>
                                  <p:childTnLst>
                                    <p:animEffect transition="out" filter="randombar(horizontal)">
                                      <p:cBhvr>
                                        <p:cTn id="41" dur="500"/>
                                        <p:tgtEl>
                                          <p:spTgt spid="15"/>
                                        </p:tgtEl>
                                      </p:cBhvr>
                                    </p:animEffect>
                                    <p:set>
                                      <p:cBhvr>
                                        <p:cTn id="42" dur="1" fill="hold">
                                          <p:stCondLst>
                                            <p:cond delay="499"/>
                                          </p:stCondLst>
                                        </p:cTn>
                                        <p:tgtEl>
                                          <p:spTgt spid="15"/>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4" presetClass="exit" presetSubtype="10" fill="hold" grpId="0" nodeType="clickEffect">
                                  <p:stCondLst>
                                    <p:cond delay="0"/>
                                  </p:stCondLst>
                                  <p:childTnLst>
                                    <p:animEffect transition="out" filter="randombar(horizontal)">
                                      <p:cBhvr>
                                        <p:cTn id="46" dur="500"/>
                                        <p:tgtEl>
                                          <p:spTgt spid="16"/>
                                        </p:tgtEl>
                                      </p:cBhvr>
                                    </p:animEffect>
                                    <p:set>
                                      <p:cBhvr>
                                        <p:cTn id="47"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B95438F-9CEF-54DF-1E05-49996D901FF7}"/>
              </a:ext>
            </a:extLst>
          </p:cNvPr>
          <p:cNvSpPr>
            <a:spLocks noGrp="1"/>
          </p:cNvSpPr>
          <p:nvPr>
            <p:ph type="title"/>
          </p:nvPr>
        </p:nvSpPr>
        <p:spPr>
          <a:xfrm>
            <a:off x="628650" y="273844"/>
            <a:ext cx="7886700" cy="752492"/>
          </a:xfrm>
        </p:spPr>
        <p:txBody>
          <a:bodyPr>
            <a:norm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3600" dirty="0"/>
              <a:t>Practice </a:t>
            </a:r>
            <a:r>
              <a:rPr lang="fr-FR" sz="3600" dirty="0" err="1"/>
              <a:t>your</a:t>
            </a:r>
            <a:r>
              <a:rPr lang="fr-FR" sz="3600" dirty="0"/>
              <a:t> </a:t>
            </a:r>
            <a:r>
              <a:rPr lang="fr-FR" sz="3600" dirty="0" err="1"/>
              <a:t>pronunciation</a:t>
            </a:r>
            <a:r>
              <a:rPr lang="fr-FR" sz="3600" dirty="0"/>
              <a:t> !</a:t>
            </a:r>
          </a:p>
        </p:txBody>
      </p:sp>
      <p:sp>
        <p:nvSpPr>
          <p:cNvPr id="3" name="Espace réservé du contenu 2">
            <a:extLst>
              <a:ext uri="{FF2B5EF4-FFF2-40B4-BE49-F238E27FC236}">
                <a16:creationId xmlns:a16="http://schemas.microsoft.com/office/drawing/2014/main" id="{83D0AC32-3D22-044B-2D6B-A3180D1C29DB}"/>
              </a:ext>
            </a:extLst>
          </p:cNvPr>
          <p:cNvSpPr>
            <a:spLocks noGrp="1"/>
          </p:cNvSpPr>
          <p:nvPr>
            <p:ph idx="1"/>
          </p:nvPr>
        </p:nvSpPr>
        <p:spPr>
          <a:xfrm>
            <a:off x="604429" y="1184762"/>
            <a:ext cx="7886700" cy="3263504"/>
          </a:xfrm>
        </p:spPr>
        <p:txBody>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385763" indent="-385763">
              <a:buAutoNum type="arabicParenR"/>
            </a:pPr>
            <a:r>
              <a:rPr lang="fr-FR" sz="2000" dirty="0">
                <a:solidFill>
                  <a:srgbClr val="0563C1"/>
                </a:solidFill>
                <a:hlinkClick r:id="rId2">
                  <a:extLst>
                    <a:ext uri="{A12FA001-AC4F-418D-AE19-62706E023703}">
                      <ahyp:hlinkClr xmlns:ahyp="http://schemas.microsoft.com/office/drawing/2018/hyperlinkcolor" val="tx"/>
                    </a:ext>
                  </a:extLst>
                </a:hlinkClick>
              </a:rPr>
              <a:t>Click </a:t>
            </a:r>
            <a:r>
              <a:rPr lang="fr-FR" sz="2000" dirty="0" err="1">
                <a:solidFill>
                  <a:srgbClr val="0563C1"/>
                </a:solidFill>
                <a:hlinkClick r:id="rId2">
                  <a:extLst>
                    <a:ext uri="{A12FA001-AC4F-418D-AE19-62706E023703}">
                      <ahyp:hlinkClr xmlns:ahyp="http://schemas.microsoft.com/office/drawing/2018/hyperlinkcolor" val="tx"/>
                    </a:ext>
                  </a:extLst>
                </a:hlinkClick>
              </a:rPr>
              <a:t>here</a:t>
            </a:r>
            <a:r>
              <a:rPr lang="fr-FR" sz="2000" dirty="0">
                <a:solidFill>
                  <a:srgbClr val="0563C1"/>
                </a:solidFill>
                <a:hlinkClick r:id="rId2">
                  <a:extLst>
                    <a:ext uri="{A12FA001-AC4F-418D-AE19-62706E023703}">
                      <ahyp:hlinkClr xmlns:ahyp="http://schemas.microsoft.com/office/drawing/2018/hyperlinkcolor" val="tx"/>
                    </a:ext>
                  </a:extLst>
                </a:hlinkClick>
              </a:rPr>
              <a:t> :</a:t>
            </a:r>
            <a:r>
              <a:rPr lang="fr-FR" sz="2000" dirty="0">
                <a:hlinkClick r:id="rId2">
                  <a:extLst>
                    <a:ext uri="{A12FA001-AC4F-418D-AE19-62706E023703}">
                      <ahyp:hlinkClr xmlns:ahyp="http://schemas.microsoft.com/office/drawing/2018/hyperlinkcolor" val="tx"/>
                    </a:ext>
                  </a:extLst>
                </a:hlinkClick>
              </a:rPr>
              <a:t> </a:t>
            </a:r>
            <a:r>
              <a:rPr lang="fr-FR" sz="2000" dirty="0">
                <a:solidFill>
                  <a:srgbClr val="0563C1"/>
                </a:solidFill>
                <a:hlinkClick r:id="rId2">
                  <a:extLst>
                    <a:ext uri="{A12FA001-AC4F-418D-AE19-62706E023703}">
                      <ahyp:hlinkClr xmlns:ahyp="http://schemas.microsoft.com/office/drawing/2018/hyperlinkcolor" val="tx"/>
                    </a:ext>
                  </a:extLst>
                </a:hlinkClick>
              </a:rPr>
              <a:t>https://ttsfree.com/speech-to-text</a:t>
            </a:r>
            <a:endParaRPr lang="fr-FR" sz="2000" dirty="0"/>
          </a:p>
          <a:p>
            <a:pPr marL="385763" indent="-385763">
              <a:buAutoNum type="arabicParenR"/>
            </a:pPr>
            <a:r>
              <a:rPr lang="fr-FR" sz="2000" dirty="0"/>
              <a:t>Set the </a:t>
            </a:r>
            <a:r>
              <a:rPr lang="fr-FR" sz="2000" dirty="0" err="1"/>
              <a:t>spoken</a:t>
            </a:r>
            <a:r>
              <a:rPr lang="fr-FR" sz="2000" dirty="0"/>
              <a:t> </a:t>
            </a:r>
            <a:r>
              <a:rPr lang="fr-FR" sz="2000" dirty="0" err="1"/>
              <a:t>language</a:t>
            </a:r>
            <a:r>
              <a:rPr lang="fr-FR" sz="2000" dirty="0"/>
              <a:t> in French</a:t>
            </a:r>
          </a:p>
          <a:p>
            <a:pPr marL="385763" indent="-385763">
              <a:buAutoNum type="arabicParenR"/>
            </a:pPr>
            <a:r>
              <a:rPr lang="fr-FR" sz="2000" dirty="0"/>
              <a:t>Click on the </a:t>
            </a:r>
            <a:r>
              <a:rPr lang="fr-FR" sz="2000" dirty="0" err="1"/>
              <a:t>mic</a:t>
            </a:r>
            <a:endParaRPr lang="fr-FR" sz="2000" dirty="0"/>
          </a:p>
          <a:p>
            <a:pPr marL="385763" indent="-385763">
              <a:buAutoNum type="arabicParenR"/>
            </a:pPr>
            <a:r>
              <a:rPr lang="fr-FR" sz="2000" dirty="0"/>
              <a:t>Practice </a:t>
            </a:r>
            <a:r>
              <a:rPr lang="fr-FR" sz="2000" dirty="0">
                <a:sym typeface="Wingdings" panose="05000000000000000000" pitchFamily="2" charset="2"/>
              </a:rPr>
              <a:t> </a:t>
            </a:r>
          </a:p>
          <a:p>
            <a:pPr marL="385763" indent="-385763">
              <a:buAutoNum type="arabicParenR"/>
            </a:pPr>
            <a:endParaRPr lang="fr-FR" sz="2000" dirty="0">
              <a:sym typeface="Wingdings" panose="05000000000000000000" pitchFamily="2" charset="2"/>
            </a:endParaRPr>
          </a:p>
          <a:p>
            <a:pPr marL="0" indent="0">
              <a:buNone/>
            </a:pPr>
            <a:r>
              <a:rPr lang="fr-FR" sz="2000" dirty="0" err="1">
                <a:solidFill>
                  <a:srgbClr val="00B050"/>
                </a:solidFill>
                <a:sym typeface="Wingdings" panose="05000000000000000000" pitchFamily="2" charset="2"/>
              </a:rPr>
              <a:t>Listen</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again</a:t>
            </a:r>
            <a:r>
              <a:rPr lang="fr-FR" sz="2000" dirty="0">
                <a:solidFill>
                  <a:srgbClr val="00B050"/>
                </a:solidFill>
                <a:sym typeface="Wingdings" panose="05000000000000000000" pitchFamily="2" charset="2"/>
              </a:rPr>
              <a:t> if </a:t>
            </a:r>
            <a:r>
              <a:rPr lang="fr-FR" sz="2000" dirty="0" err="1">
                <a:solidFill>
                  <a:srgbClr val="00B050"/>
                </a:solidFill>
                <a:sym typeface="Wingdings" panose="05000000000000000000" pitchFamily="2" charset="2"/>
              </a:rPr>
              <a:t>you</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need</a:t>
            </a:r>
            <a:endParaRPr lang="fr-FR" sz="2000" dirty="0">
              <a:solidFill>
                <a:srgbClr val="00B050"/>
              </a:solidFill>
            </a:endParaRPr>
          </a:p>
          <a:p>
            <a:endParaRPr lang="fr-FR" dirty="0"/>
          </a:p>
        </p:txBody>
      </p:sp>
      <p:pic>
        <p:nvPicPr>
          <p:cNvPr id="5" name="Image 4">
            <a:extLst>
              <a:ext uri="{FF2B5EF4-FFF2-40B4-BE49-F238E27FC236}">
                <a16:creationId xmlns:a16="http://schemas.microsoft.com/office/drawing/2014/main" id="{4C795CB6-5459-79CA-63F6-7EBB0D4A5117}"/>
              </a:ext>
            </a:extLst>
          </p:cNvPr>
          <p:cNvPicPr>
            <a:picLocks noChangeAspect="1"/>
          </p:cNvPicPr>
          <p:nvPr/>
        </p:nvPicPr>
        <p:blipFill>
          <a:blip r:embed="rId3"/>
          <a:stretch>
            <a:fillRect/>
          </a:stretch>
        </p:blipFill>
        <p:spPr>
          <a:xfrm>
            <a:off x="3594216" y="2144727"/>
            <a:ext cx="5018809" cy="2580752"/>
          </a:xfrm>
          <a:prstGeom prst="rect">
            <a:avLst/>
          </a:prstGeom>
        </p:spPr>
      </p:pic>
      <p:cxnSp>
        <p:nvCxnSpPr>
          <p:cNvPr id="7" name="Connecteur droit avec flèche 6">
            <a:extLst>
              <a:ext uri="{FF2B5EF4-FFF2-40B4-BE49-F238E27FC236}">
                <a16:creationId xmlns:a16="http://schemas.microsoft.com/office/drawing/2014/main" id="{E0374E95-E3C9-4978-21AB-81F4FA70F477}"/>
              </a:ext>
            </a:extLst>
          </p:cNvPr>
          <p:cNvCxnSpPr>
            <a:cxnSpLocks/>
          </p:cNvCxnSpPr>
          <p:nvPr/>
        </p:nvCxnSpPr>
        <p:spPr>
          <a:xfrm>
            <a:off x="4828978" y="1811458"/>
            <a:ext cx="2468880" cy="66688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2" name="Connecteur droit avec flèche 11">
            <a:extLst>
              <a:ext uri="{FF2B5EF4-FFF2-40B4-BE49-F238E27FC236}">
                <a16:creationId xmlns:a16="http://schemas.microsoft.com/office/drawing/2014/main" id="{5AE1323E-297B-C41E-B891-2455FC56F2D9}"/>
              </a:ext>
            </a:extLst>
          </p:cNvPr>
          <p:cNvCxnSpPr>
            <a:cxnSpLocks/>
          </p:cNvCxnSpPr>
          <p:nvPr/>
        </p:nvCxnSpPr>
        <p:spPr>
          <a:xfrm>
            <a:off x="2871689" y="2178935"/>
            <a:ext cx="2800260" cy="226933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pic>
        <p:nvPicPr>
          <p:cNvPr id="1026" name="Picture 2" descr="empowerment speak Sticker by unblush">
            <a:extLst>
              <a:ext uri="{FF2B5EF4-FFF2-40B4-BE49-F238E27FC236}">
                <a16:creationId xmlns:a16="http://schemas.microsoft.com/office/drawing/2014/main" id="{AB854556-99EE-FD39-2FDE-1726C5F4CB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4604" y="193175"/>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3465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190252"/>
            <a:ext cx="1370728" cy="1032741"/>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316609"/>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49135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11062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Espace réservé du numéro de diapositive 3">
            <a:extLst>
              <a:ext uri="{FF2B5EF4-FFF2-40B4-BE49-F238E27FC236}">
                <a16:creationId xmlns:a16="http://schemas.microsoft.com/office/drawing/2014/main" id="{D3B0CC44-531E-1081-930A-D293188447DA}"/>
              </a:ext>
            </a:extLst>
          </p:cNvPr>
          <p:cNvSpPr>
            <a:spLocks noGrp="1"/>
          </p:cNvSpPr>
          <p:nvPr>
            <p:ph type="sldNum" sz="quarter" idx="12"/>
          </p:nvPr>
        </p:nvSpPr>
        <p:spPr>
          <a:xfrm>
            <a:off x="6603999" y="4767262"/>
            <a:ext cx="2057400"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smtClean="0"/>
              <a:pPr defTabSz="914400">
                <a:lnSpc>
                  <a:spcPct val="90000"/>
                </a:lnSpc>
                <a:spcAft>
                  <a:spcPts val="600"/>
                </a:spcAft>
              </a:pPr>
              <a:t>19</a:t>
            </a:fld>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4586625"/>
            <a:ext cx="1120884" cy="5568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1" descr="Diagram&#10;&#10;Description automatically generated with medium confidence">
            <a:extLst>
              <a:ext uri="{FF2B5EF4-FFF2-40B4-BE49-F238E27FC236}">
                <a16:creationId xmlns:a16="http://schemas.microsoft.com/office/drawing/2014/main" id="{E549EF1E-BEDB-C9F2-BA70-95BCEE88548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3598" b="6007"/>
          <a:stretch/>
        </p:blipFill>
        <p:spPr bwMode="auto">
          <a:xfrm>
            <a:off x="1331976" y="449024"/>
            <a:ext cx="6458437" cy="4455160"/>
          </a:xfrm>
          <a:prstGeom prst="rect">
            <a:avLst/>
          </a:prstGeom>
          <a:ln>
            <a:noFill/>
          </a:ln>
          <a:extLst>
            <a:ext uri="{53640926-AAD7-44D8-BBD7-CCE9431645EC}">
              <a14:shadowObscured xmlns:a14="http://schemas.microsoft.com/office/drawing/2010/main"/>
            </a:ext>
          </a:extLst>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4839857"/>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Diagramme 1">
            <a:extLst>
              <a:ext uri="{FF2B5EF4-FFF2-40B4-BE49-F238E27FC236}">
                <a16:creationId xmlns:a16="http://schemas.microsoft.com/office/drawing/2014/main" id="{C8629F69-2C90-426D-F5EF-F5182B6F566E}"/>
              </a:ext>
            </a:extLst>
          </p:cNvPr>
          <p:cNvGraphicFramePr/>
          <p:nvPr>
            <p:extLst>
              <p:ext uri="{D42A27DB-BD31-4B8C-83A1-F6EECF244321}">
                <p14:modId xmlns:p14="http://schemas.microsoft.com/office/powerpoint/2010/main" val="500930200"/>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03255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Espace réservé du contenu 7">
            <a:extLst>
              <a:ext uri="{FF2B5EF4-FFF2-40B4-BE49-F238E27FC236}">
                <a16:creationId xmlns:a16="http://schemas.microsoft.com/office/drawing/2014/main" id="{F6D2583F-264E-EE34-A2C9-E38BF1B700F0}"/>
              </a:ext>
            </a:extLst>
          </p:cNvPr>
          <p:cNvPicPr>
            <a:picLocks noChangeAspect="1"/>
          </p:cNvPicPr>
          <p:nvPr/>
        </p:nvPicPr>
        <p:blipFill rotWithShape="1">
          <a:blip r:embed="rId2"/>
          <a:srcRect t="13991" r="1" b="6499"/>
          <a:stretch/>
        </p:blipFill>
        <p:spPr>
          <a:xfrm>
            <a:off x="20" y="10"/>
            <a:ext cx="9171076" cy="3500193"/>
          </a:xfrm>
          <a:prstGeom prst="rect">
            <a:avLst/>
          </a:prstGeom>
        </p:spPr>
      </p:pic>
      <p:grpSp>
        <p:nvGrpSpPr>
          <p:cNvPr id="17" name="Group 16">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2240610"/>
            <a:ext cx="9171095" cy="1371601"/>
            <a:chOff x="-305" y="2987478"/>
            <a:chExt cx="12188952" cy="1828800"/>
          </a:xfrm>
        </p:grpSpPr>
        <p:sp>
          <p:nvSpPr>
            <p:cNvPr id="18" name="Freeform: Shape 17">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1" name="Freeform: Shape 20">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re 1">
            <a:extLst>
              <a:ext uri="{FF2B5EF4-FFF2-40B4-BE49-F238E27FC236}">
                <a16:creationId xmlns:a16="http://schemas.microsoft.com/office/drawing/2014/main" id="{D28919FA-5263-FE81-DC12-E4F682D4F738}"/>
              </a:ext>
            </a:extLst>
          </p:cNvPr>
          <p:cNvSpPr>
            <a:spLocks noGrp="1"/>
          </p:cNvSpPr>
          <p:nvPr>
            <p:ph type="title"/>
          </p:nvPr>
        </p:nvSpPr>
        <p:spPr>
          <a:xfrm>
            <a:off x="603504" y="3413277"/>
            <a:ext cx="3766336" cy="1132449"/>
          </a:xfrm>
        </p:spPr>
        <p:txBody>
          <a:bodyPr>
            <a:normAutofit fontScale="90000"/>
          </a:bodyPr>
          <a:lstStyle/>
          <a:p>
            <a:r>
              <a:rPr lang="fr-FR" sz="2500" dirty="0">
                <a:solidFill>
                  <a:schemeClr val="tx2"/>
                </a:solidFill>
              </a:rPr>
              <a:t>À Ho Chi Minh Ville, quels sont les lieux intéressants ? Pourquoi ?</a:t>
            </a:r>
          </a:p>
        </p:txBody>
      </p:sp>
      <p:sp>
        <p:nvSpPr>
          <p:cNvPr id="12" name="Content Placeholder 11">
            <a:extLst>
              <a:ext uri="{FF2B5EF4-FFF2-40B4-BE49-F238E27FC236}">
                <a16:creationId xmlns:a16="http://schemas.microsoft.com/office/drawing/2014/main" id="{32F83081-323D-9DC7-F0B2-53DAB805019B}"/>
              </a:ext>
            </a:extLst>
          </p:cNvPr>
          <p:cNvSpPr>
            <a:spLocks noGrp="1"/>
          </p:cNvSpPr>
          <p:nvPr>
            <p:ph idx="1"/>
          </p:nvPr>
        </p:nvSpPr>
        <p:spPr>
          <a:xfrm>
            <a:off x="4852685" y="3413277"/>
            <a:ext cx="3694808" cy="1132452"/>
          </a:xfrm>
        </p:spPr>
        <p:txBody>
          <a:bodyPr anchor="ctr">
            <a:normAutofit/>
          </a:bodyPr>
          <a:lstStyle/>
          <a:p>
            <a:endParaRPr lang="en-US" sz="1400" dirty="0">
              <a:solidFill>
                <a:schemeClr val="tx2"/>
              </a:solidFill>
            </a:endParaRPr>
          </a:p>
        </p:txBody>
      </p:sp>
      <p:sp>
        <p:nvSpPr>
          <p:cNvPr id="4" name="Espace réservé du numéro de diapositive 3">
            <a:extLst>
              <a:ext uri="{FF2B5EF4-FFF2-40B4-BE49-F238E27FC236}">
                <a16:creationId xmlns:a16="http://schemas.microsoft.com/office/drawing/2014/main" id="{F74CDFAB-8334-F0B5-4E66-63764D441E2E}"/>
              </a:ext>
            </a:extLst>
          </p:cNvPr>
          <p:cNvSpPr>
            <a:spLocks noGrp="1"/>
          </p:cNvSpPr>
          <p:nvPr>
            <p:ph type="sldNum" sz="quarter" idx="12"/>
          </p:nvPr>
        </p:nvSpPr>
        <p:spPr>
          <a:xfrm>
            <a:off x="6457950" y="4767262"/>
            <a:ext cx="2057400" cy="273844"/>
          </a:xfrm>
        </p:spPr>
        <p:txBody>
          <a:bodyPr>
            <a:normAutofit/>
          </a:bodyPr>
          <a:lstStyle/>
          <a:p>
            <a:pPr>
              <a:spcAft>
                <a:spcPts val="600"/>
              </a:spcAft>
            </a:pPr>
            <a:fld id="{8A0576F8-4F0C-FD4F-B2E1-A427388F89CF}" type="slidenum">
              <a:rPr lang="en-US" sz="900">
                <a:solidFill>
                  <a:prstClr val="black">
                    <a:tint val="75000"/>
                  </a:prstClr>
                </a:solidFill>
              </a:rPr>
              <a:pPr>
                <a:spcAft>
                  <a:spcPts val="600"/>
                </a:spcAft>
              </a:pPr>
              <a:t>20</a:t>
            </a:fld>
            <a:endParaRPr lang="en-US" sz="900">
              <a:solidFill>
                <a:prstClr val="black">
                  <a:tint val="75000"/>
                </a:prstClr>
              </a:solidFill>
            </a:endParaRPr>
          </a:p>
        </p:txBody>
      </p:sp>
      <p:graphicFrame>
        <p:nvGraphicFramePr>
          <p:cNvPr id="3" name="Diagramme 2">
            <a:extLst>
              <a:ext uri="{FF2B5EF4-FFF2-40B4-BE49-F238E27FC236}">
                <a16:creationId xmlns:a16="http://schemas.microsoft.com/office/drawing/2014/main" id="{60CA7B7D-4E50-6FF6-90B7-86C87CDB6526}"/>
              </a:ext>
            </a:extLst>
          </p:cNvPr>
          <p:cNvGraphicFramePr/>
          <p:nvPr>
            <p:extLst>
              <p:ext uri="{D42A27DB-BD31-4B8C-83A1-F6EECF244321}">
                <p14:modId xmlns:p14="http://schemas.microsoft.com/office/powerpoint/2010/main" val="500930200"/>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402077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057E21E-2682-AA70-FDF2-EAF2950E7FEE}"/>
              </a:ext>
            </a:extLst>
          </p:cNvPr>
          <p:cNvSpPr>
            <a:spLocks noGrp="1"/>
          </p:cNvSpPr>
          <p:nvPr>
            <p:ph type="title"/>
          </p:nvPr>
        </p:nvSpPr>
        <p:spPr/>
        <p:txBody>
          <a:bodyPr/>
          <a:lstStyle/>
          <a:p>
            <a:r>
              <a:rPr lang="fr-FR" dirty="0"/>
              <a:t>Baseline - Checking </a:t>
            </a:r>
            <a:r>
              <a:rPr lang="fr-FR" dirty="0" err="1"/>
              <a:t>progress</a:t>
            </a:r>
            <a:r>
              <a:rPr lang="fr-FR" dirty="0"/>
              <a:t> 2</a:t>
            </a:r>
          </a:p>
        </p:txBody>
      </p:sp>
      <p:sp>
        <p:nvSpPr>
          <p:cNvPr id="3" name="Espace réservé du contenu 2">
            <a:extLst>
              <a:ext uri="{FF2B5EF4-FFF2-40B4-BE49-F238E27FC236}">
                <a16:creationId xmlns:a16="http://schemas.microsoft.com/office/drawing/2014/main" id="{E1D1048A-17B9-56E6-D452-D25C582A73BC}"/>
              </a:ext>
            </a:extLst>
          </p:cNvPr>
          <p:cNvSpPr>
            <a:spLocks noGrp="1"/>
          </p:cNvSpPr>
          <p:nvPr>
            <p:ph idx="1"/>
          </p:nvPr>
        </p:nvSpPr>
        <p:spPr>
          <a:xfrm>
            <a:off x="457200" y="920010"/>
            <a:ext cx="8229600" cy="3674613"/>
          </a:xfrm>
        </p:spPr>
        <p:txBody>
          <a:bodyPr>
            <a:normAutofit lnSpcReduction="10000"/>
          </a:bodyPr>
          <a:lstStyle/>
          <a:p>
            <a:r>
              <a:rPr lang="fr-FR" b="1" dirty="0"/>
              <a:t>Complétez le dialogue suivant :</a:t>
            </a:r>
          </a:p>
          <a:p>
            <a:pPr marL="0" indent="0">
              <a:buNone/>
            </a:pPr>
            <a:r>
              <a:rPr lang="fr-FR" i="1" dirty="0"/>
              <a:t>Léo et Kylian sont à Marseille pour leur match contre l’OM (Olympique de Marseille).</a:t>
            </a:r>
          </a:p>
          <a:p>
            <a:pPr>
              <a:buFontTx/>
              <a:buChar char="-"/>
            </a:pPr>
            <a:r>
              <a:rPr lang="fr-FR" dirty="0"/>
              <a:t>L: Allo Kylian ! Tu es ____  ? Viens avec moi, on va prendre un café __ ______, on peut regarder les ferrys là-bas. </a:t>
            </a:r>
          </a:p>
          <a:p>
            <a:pPr>
              <a:buFontTx/>
              <a:buChar char="-"/>
            </a:pPr>
            <a:r>
              <a:rPr lang="fr-FR" dirty="0"/>
              <a:t>K: Tu connais un endroit ________ pour regarder les bateaux ? </a:t>
            </a:r>
          </a:p>
          <a:p>
            <a:pPr>
              <a:buFontTx/>
              <a:buChar char="-"/>
            </a:pPr>
            <a:r>
              <a:rPr lang="fr-FR" dirty="0"/>
              <a:t>L: Oui, l’OM café, c’est un lieu _______ parce que ses ________ sont juste au bord de l’eau, donc on voit super bien les ferrys !</a:t>
            </a:r>
          </a:p>
          <a:p>
            <a:pPr>
              <a:buFontTx/>
              <a:buChar char="-"/>
            </a:pPr>
            <a:r>
              <a:rPr lang="fr-FR" dirty="0"/>
              <a:t>K: Ok, je suis ___ _____ ______ dans le vieux _________ avec ma copine, elle fait du shopping. J’arrive dans 30 minutes.</a:t>
            </a:r>
          </a:p>
          <a:p>
            <a:pPr>
              <a:buFontTx/>
              <a:buChar char="-"/>
            </a:pPr>
            <a:r>
              <a:rPr lang="fr-FR" dirty="0"/>
              <a:t>L: D’accord, __ _____ ___ ______! </a:t>
            </a:r>
          </a:p>
          <a:p>
            <a:pPr marL="0" indent="0">
              <a:buNone/>
            </a:pPr>
            <a:endParaRPr lang="fr-FR" dirty="0"/>
          </a:p>
        </p:txBody>
      </p:sp>
      <p:sp>
        <p:nvSpPr>
          <p:cNvPr id="5" name="Espace réservé du numéro de diapositive 4">
            <a:extLst>
              <a:ext uri="{FF2B5EF4-FFF2-40B4-BE49-F238E27FC236}">
                <a16:creationId xmlns:a16="http://schemas.microsoft.com/office/drawing/2014/main" id="{104D85E7-0324-F063-157C-4F7A5367F01E}"/>
              </a:ext>
            </a:extLst>
          </p:cNvPr>
          <p:cNvSpPr>
            <a:spLocks noGrp="1"/>
          </p:cNvSpPr>
          <p:nvPr>
            <p:ph type="sldNum" sz="quarter" idx="12"/>
          </p:nvPr>
        </p:nvSpPr>
        <p:spPr/>
        <p:txBody>
          <a:bodyPr/>
          <a:lstStyle/>
          <a:p>
            <a:fld id="{8A0576F8-4F0C-FD4F-B2E1-A427388F89CF}" type="slidenum">
              <a:rPr lang="en-US" smtClean="0"/>
              <a:t>21</a:t>
            </a:fld>
            <a:endParaRPr lang="en-US"/>
          </a:p>
        </p:txBody>
      </p:sp>
      <p:pic>
        <p:nvPicPr>
          <p:cNvPr id="4100" name="Picture 4" descr="Masque de Kylian Mbappé - Aux Feux de la Fête - Paris">
            <a:extLst>
              <a:ext uri="{FF2B5EF4-FFF2-40B4-BE49-F238E27FC236}">
                <a16:creationId xmlns:a16="http://schemas.microsoft.com/office/drawing/2014/main" id="{17B755D2-E3DF-82AB-95D2-3882EB83ED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19" y="2404864"/>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Lionel Messi - Submissions - Cut Out Player Faces Megapack">
            <a:extLst>
              <a:ext uri="{FF2B5EF4-FFF2-40B4-BE49-F238E27FC236}">
                <a16:creationId xmlns:a16="http://schemas.microsoft.com/office/drawing/2014/main" id="{23736FA2-5278-7E31-9478-AA08FF609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098" y="1853874"/>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Lionel Messi - Submissions - Cut Out Player Faces Megapack">
            <a:extLst>
              <a:ext uri="{FF2B5EF4-FFF2-40B4-BE49-F238E27FC236}">
                <a16:creationId xmlns:a16="http://schemas.microsoft.com/office/drawing/2014/main" id="{4125B503-C042-6488-D1CD-73C55570B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679" y="4041543"/>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Masque de Kylian Mbappé - Aux Feux de la Fête - Paris">
            <a:extLst>
              <a:ext uri="{FF2B5EF4-FFF2-40B4-BE49-F238E27FC236}">
                <a16:creationId xmlns:a16="http://schemas.microsoft.com/office/drawing/2014/main" id="{B0A620C9-B4C2-468B-F197-ABCB260213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098" y="3378350"/>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Lionel Messi - Submissions - Cut Out Player Faces Megapack">
            <a:extLst>
              <a:ext uri="{FF2B5EF4-FFF2-40B4-BE49-F238E27FC236}">
                <a16:creationId xmlns:a16="http://schemas.microsoft.com/office/drawing/2014/main" id="{D3A78AA6-A08D-54CC-2ED6-35AC95660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130" y="2827170"/>
            <a:ext cx="324459" cy="3244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68477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181966"/>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182309"/>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80833" y="-3980834"/>
            <a:ext cx="1182335"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a:xfrm>
            <a:off x="1028697" y="261648"/>
            <a:ext cx="7533018" cy="658297"/>
          </a:xfrm>
        </p:spPr>
        <p:txBody>
          <a:bodyPr anchor="ctr">
            <a:normAutofit/>
          </a:bodyPr>
          <a:lstStyle/>
          <a:p>
            <a:pPr>
              <a:lnSpc>
                <a:spcPct val="90000"/>
              </a:lnSpc>
            </a:pPr>
            <a:r>
              <a:rPr lang="fr-FR" sz="2300" dirty="0">
                <a:solidFill>
                  <a:srgbClr val="FFFFFF"/>
                </a:solidFill>
              </a:rPr>
              <a:t>V. Grammaire : les articles indéfinis, définis et contractés</a:t>
            </a:r>
          </a:p>
        </p:txBody>
      </p:sp>
      <p:sp>
        <p:nvSpPr>
          <p:cNvPr id="5" name="Espace réservé du numéro de diapositive 4">
            <a:extLst>
              <a:ext uri="{FF2B5EF4-FFF2-40B4-BE49-F238E27FC236}">
                <a16:creationId xmlns:a16="http://schemas.microsoft.com/office/drawing/2014/main" id="{8BB71DEC-364E-9C76-7BD2-954A9B1C3EE1}"/>
              </a:ext>
            </a:extLst>
          </p:cNvPr>
          <p:cNvSpPr>
            <a:spLocks noGrp="1"/>
          </p:cNvSpPr>
          <p:nvPr>
            <p:ph type="sldNum" sz="quarter" idx="12"/>
          </p:nvPr>
        </p:nvSpPr>
        <p:spPr>
          <a:xfrm>
            <a:off x="8778240" y="4841748"/>
            <a:ext cx="336042" cy="273843"/>
          </a:xfrm>
        </p:spPr>
        <p:txBody>
          <a:bodyPr>
            <a:normAutofit/>
          </a:bodyPr>
          <a:lstStyle/>
          <a:p>
            <a:pPr>
              <a:spcAft>
                <a:spcPts val="600"/>
              </a:spcAft>
            </a:pPr>
            <a:fld id="{8A0576F8-4F0C-FD4F-B2E1-A427388F89CF}" type="slidenum">
              <a:rPr lang="en-US" sz="800">
                <a:solidFill>
                  <a:schemeClr val="tx1">
                    <a:lumMod val="50000"/>
                    <a:lumOff val="50000"/>
                  </a:schemeClr>
                </a:solidFill>
              </a:rPr>
              <a:pPr>
                <a:spcAft>
                  <a:spcPts val="600"/>
                </a:spcAft>
              </a:pPr>
              <a:t>22</a:t>
            </a:fld>
            <a:endParaRPr lang="en-US" sz="800">
              <a:solidFill>
                <a:schemeClr val="tx1">
                  <a:lumMod val="50000"/>
                  <a:lumOff val="50000"/>
                </a:schemeClr>
              </a:solidFill>
            </a:endParaRPr>
          </a:p>
        </p:txBody>
      </p:sp>
      <p:sp>
        <p:nvSpPr>
          <p:cNvPr id="8" name="Rectangle 1">
            <a:extLst>
              <a:ext uri="{FF2B5EF4-FFF2-40B4-BE49-F238E27FC236}">
                <a16:creationId xmlns:a16="http://schemas.microsoft.com/office/drawing/2014/main" id="{9ACC4BA2-335C-233F-7880-04214EA81FF0}"/>
              </a:ext>
            </a:extLst>
          </p:cNvPr>
          <p:cNvSpPr>
            <a:spLocks noChangeArrowheads="1"/>
          </p:cNvSpPr>
          <p:nvPr/>
        </p:nvSpPr>
        <p:spPr bwMode="auto">
          <a:xfrm>
            <a:off x="457200" y="14922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graphicFrame>
        <p:nvGraphicFramePr>
          <p:cNvPr id="7" name="Espace réservé du contenu 6">
            <a:extLst>
              <a:ext uri="{FF2B5EF4-FFF2-40B4-BE49-F238E27FC236}">
                <a16:creationId xmlns:a16="http://schemas.microsoft.com/office/drawing/2014/main" id="{D9255C20-75D8-DD6E-8C4D-C369DFE0C70A}"/>
              </a:ext>
            </a:extLst>
          </p:cNvPr>
          <p:cNvGraphicFramePr>
            <a:graphicFrameLocks noGrp="1"/>
          </p:cNvGraphicFramePr>
          <p:nvPr>
            <p:ph idx="1"/>
            <p:extLst>
              <p:ext uri="{D42A27DB-BD31-4B8C-83A1-F6EECF244321}">
                <p14:modId xmlns:p14="http://schemas.microsoft.com/office/powerpoint/2010/main" val="1806031226"/>
              </p:ext>
            </p:extLst>
          </p:nvPr>
        </p:nvGraphicFramePr>
        <p:xfrm>
          <a:off x="192125" y="1230580"/>
          <a:ext cx="8788591" cy="3573731"/>
        </p:xfrm>
        <a:graphic>
          <a:graphicData uri="http://schemas.openxmlformats.org/drawingml/2006/table">
            <a:tbl>
              <a:tblPr firstRow="1" firstCol="1" bandRow="1">
                <a:tableStyleId>{5940675A-B579-460E-94D1-54222C63F5DA}</a:tableStyleId>
              </a:tblPr>
              <a:tblGrid>
                <a:gridCol w="2064055">
                  <a:extLst>
                    <a:ext uri="{9D8B030D-6E8A-4147-A177-3AD203B41FA5}">
                      <a16:colId xmlns:a16="http://schemas.microsoft.com/office/drawing/2014/main" val="2748236003"/>
                    </a:ext>
                  </a:extLst>
                </a:gridCol>
                <a:gridCol w="2172019">
                  <a:extLst>
                    <a:ext uri="{9D8B030D-6E8A-4147-A177-3AD203B41FA5}">
                      <a16:colId xmlns:a16="http://schemas.microsoft.com/office/drawing/2014/main" val="3882247853"/>
                    </a:ext>
                  </a:extLst>
                </a:gridCol>
                <a:gridCol w="2084627">
                  <a:extLst>
                    <a:ext uri="{9D8B030D-6E8A-4147-A177-3AD203B41FA5}">
                      <a16:colId xmlns:a16="http://schemas.microsoft.com/office/drawing/2014/main" val="4166676761"/>
                    </a:ext>
                  </a:extLst>
                </a:gridCol>
                <a:gridCol w="2467890">
                  <a:extLst>
                    <a:ext uri="{9D8B030D-6E8A-4147-A177-3AD203B41FA5}">
                      <a16:colId xmlns:a16="http://schemas.microsoft.com/office/drawing/2014/main" val="1430822261"/>
                    </a:ext>
                  </a:extLst>
                </a:gridCol>
              </a:tblGrid>
              <a:tr h="332689">
                <a:tc gridSpan="2">
                  <a:txBody>
                    <a:bodyPr/>
                    <a:lstStyle/>
                    <a:p>
                      <a:pPr algn="ctr">
                        <a:lnSpc>
                          <a:spcPct val="107000"/>
                        </a:lnSpc>
                        <a:spcAft>
                          <a:spcPts val="800"/>
                        </a:spcAft>
                      </a:pPr>
                      <a:r>
                        <a:rPr lang="fr-FR" sz="1800" b="1" cap="none" spc="0" dirty="0">
                          <a:solidFill>
                            <a:schemeClr val="bg1"/>
                          </a:solidFill>
                          <a:effectLst/>
                        </a:rPr>
                        <a:t>Dans ma ville, il y a</a:t>
                      </a:r>
                      <a:endParaRPr lang="fr-FR" sz="1800" b="1" cap="none" spc="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69734" marB="69734" anchor="ctr">
                    <a:solidFill>
                      <a:schemeClr val="tx2">
                        <a:lumMod val="60000"/>
                        <a:lumOff val="40000"/>
                      </a:schemeClr>
                    </a:solidFill>
                  </a:tcPr>
                </a:tc>
                <a:tc hMerge="1">
                  <a:txBody>
                    <a:bodyPr/>
                    <a:lstStyle/>
                    <a:p>
                      <a:endParaRPr lang="fr-FR"/>
                    </a:p>
                  </a:txBody>
                  <a:tcPr/>
                </a:tc>
                <a:tc>
                  <a:txBody>
                    <a:bodyPr/>
                    <a:lstStyle/>
                    <a:p>
                      <a:pPr>
                        <a:lnSpc>
                          <a:spcPct val="107000"/>
                        </a:lnSpc>
                        <a:spcAft>
                          <a:spcPts val="800"/>
                        </a:spcAft>
                      </a:pPr>
                      <a:r>
                        <a:rPr lang="fr-FR" sz="1800" b="1" cap="none" spc="0" dirty="0">
                          <a:solidFill>
                            <a:schemeClr val="bg1"/>
                          </a:solidFill>
                          <a:effectLst/>
                        </a:rPr>
                        <a:t>Je vais souvent </a:t>
                      </a:r>
                      <a:endParaRPr lang="fr-FR" sz="1800" b="1" cap="none" spc="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69734" marB="69734" anchor="ctr">
                    <a:solidFill>
                      <a:schemeClr val="tx2">
                        <a:lumMod val="60000"/>
                        <a:lumOff val="40000"/>
                      </a:schemeClr>
                    </a:solidFill>
                  </a:tcPr>
                </a:tc>
                <a:tc>
                  <a:txBody>
                    <a:bodyPr/>
                    <a:lstStyle/>
                    <a:p>
                      <a:pPr>
                        <a:lnSpc>
                          <a:spcPct val="107000"/>
                        </a:lnSpc>
                        <a:spcAft>
                          <a:spcPts val="800"/>
                        </a:spcAft>
                      </a:pPr>
                      <a:r>
                        <a:rPr lang="fr-FR" sz="1800" b="1" cap="none" spc="0" dirty="0">
                          <a:solidFill>
                            <a:schemeClr val="bg1"/>
                          </a:solidFill>
                          <a:effectLst/>
                        </a:rPr>
                        <a:t> </a:t>
                      </a:r>
                      <a:endParaRPr lang="fr-FR" sz="1800" b="1" cap="none" spc="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69734" marB="69734" anchor="ctr">
                    <a:solidFill>
                      <a:schemeClr val="tx2">
                        <a:lumMod val="60000"/>
                        <a:lumOff val="40000"/>
                      </a:schemeClr>
                    </a:solidFill>
                  </a:tcPr>
                </a:tc>
                <a:extLst>
                  <a:ext uri="{0D108BD9-81ED-4DB2-BD59-A6C34878D82A}">
                    <a16:rowId xmlns:a16="http://schemas.microsoft.com/office/drawing/2014/main" val="2959722276"/>
                  </a:ext>
                </a:extLst>
              </a:tr>
              <a:tr h="388622">
                <a:tc>
                  <a:txBody>
                    <a:bodyPr/>
                    <a:lstStyle/>
                    <a:p>
                      <a:pPr>
                        <a:lnSpc>
                          <a:spcPct val="107000"/>
                        </a:lnSpc>
                        <a:spcAft>
                          <a:spcPts val="800"/>
                        </a:spcAft>
                      </a:pPr>
                      <a:r>
                        <a:rPr lang="fr-FR" sz="1200" b="0" cap="none" spc="0" dirty="0">
                          <a:solidFill>
                            <a:schemeClr val="tx1"/>
                          </a:solidFill>
                          <a:effectLst/>
                          <a:highlight>
                            <a:srgbClr val="FFFF00"/>
                          </a:highlight>
                        </a:rPr>
                        <a:t>Une</a:t>
                      </a:r>
                      <a:r>
                        <a:rPr lang="fr-FR" sz="1200" b="0" cap="none" spc="0" dirty="0">
                          <a:solidFill>
                            <a:schemeClr val="tx1"/>
                          </a:solidFill>
                          <a:effectLst/>
                        </a:rPr>
                        <a:t> piste cyclable</a:t>
                      </a:r>
                      <a:endParaRPr lang="fr-FR" sz="1200" b="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tc>
                  <a:txBody>
                    <a:bodyPr/>
                    <a:lstStyle/>
                    <a:p>
                      <a:pPr>
                        <a:lnSpc>
                          <a:spcPct val="107000"/>
                        </a:lnSpc>
                        <a:spcAft>
                          <a:spcPts val="800"/>
                        </a:spcAft>
                      </a:pPr>
                      <a:r>
                        <a:rPr lang="fr-FR" sz="1200" cap="none" spc="0">
                          <a:solidFill>
                            <a:schemeClr val="tx1"/>
                          </a:solidFill>
                          <a:effectLst/>
                          <a:highlight>
                            <a:srgbClr val="00FF00"/>
                          </a:highlight>
                        </a:rPr>
                        <a:t>La</a:t>
                      </a:r>
                      <a:r>
                        <a:rPr lang="fr-FR" sz="1200" cap="none" spc="0">
                          <a:solidFill>
                            <a:schemeClr val="tx1"/>
                          </a:solidFill>
                          <a:effectLst/>
                        </a:rPr>
                        <a:t> cathédrale Notre-Dame</a:t>
                      </a:r>
                      <a:endParaRPr lang="fr-FR"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tc>
                  <a:txBody>
                    <a:bodyPr/>
                    <a:lstStyle/>
                    <a:p>
                      <a:pPr>
                        <a:lnSpc>
                          <a:spcPct val="107000"/>
                        </a:lnSpc>
                        <a:spcAft>
                          <a:spcPts val="800"/>
                        </a:spcAft>
                      </a:pPr>
                      <a:r>
                        <a:rPr lang="fr-FR" sz="1200" cap="none" spc="0" dirty="0">
                          <a:solidFill>
                            <a:schemeClr val="tx1"/>
                          </a:solidFill>
                          <a:effectLst/>
                          <a:highlight>
                            <a:srgbClr val="00FFFF"/>
                          </a:highlight>
                        </a:rPr>
                        <a:t>A la</a:t>
                      </a:r>
                      <a:r>
                        <a:rPr lang="fr-FR" sz="1200" cap="none" spc="0" dirty="0">
                          <a:solidFill>
                            <a:schemeClr val="tx1"/>
                          </a:solidFill>
                          <a:effectLst/>
                        </a:rPr>
                        <a:t> gare</a:t>
                      </a:r>
                      <a:endParaRPr lang="fr-FR"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tc>
                  <a:txBody>
                    <a:bodyPr/>
                    <a:lstStyle/>
                    <a:p>
                      <a:pPr>
                        <a:lnSpc>
                          <a:spcPct val="107000"/>
                        </a:lnSpc>
                        <a:spcAft>
                          <a:spcPts val="800"/>
                        </a:spcAft>
                      </a:pPr>
                      <a:r>
                        <a:rPr lang="fr-FR" sz="1200" cap="none" spc="0" dirty="0">
                          <a:solidFill>
                            <a:schemeClr val="tx1"/>
                          </a:solidFill>
                          <a:effectLst/>
                        </a:rPr>
                        <a:t>La fontaine </a:t>
                      </a:r>
                      <a:r>
                        <a:rPr lang="fr-FR" sz="1200" cap="none" spc="0" dirty="0">
                          <a:solidFill>
                            <a:schemeClr val="tx1"/>
                          </a:solidFill>
                          <a:effectLst/>
                          <a:highlight>
                            <a:srgbClr val="FF00FF"/>
                          </a:highlight>
                        </a:rPr>
                        <a:t>de la</a:t>
                      </a:r>
                      <a:r>
                        <a:rPr lang="fr-FR" sz="1200" cap="none" spc="0" dirty="0">
                          <a:solidFill>
                            <a:schemeClr val="tx1"/>
                          </a:solidFill>
                          <a:effectLst/>
                        </a:rPr>
                        <a:t> vieille ville est facile à trouver.</a:t>
                      </a:r>
                      <a:endParaRPr lang="fr-FR"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extLst>
                  <a:ext uri="{0D108BD9-81ED-4DB2-BD59-A6C34878D82A}">
                    <a16:rowId xmlns:a16="http://schemas.microsoft.com/office/drawing/2014/main" val="3359027597"/>
                  </a:ext>
                </a:extLst>
              </a:tr>
              <a:tr h="239372">
                <a:tc>
                  <a:txBody>
                    <a:bodyPr/>
                    <a:lstStyle/>
                    <a:p>
                      <a:pPr>
                        <a:lnSpc>
                          <a:spcPct val="107000"/>
                        </a:lnSpc>
                        <a:spcAft>
                          <a:spcPts val="800"/>
                        </a:spcAft>
                      </a:pPr>
                      <a:r>
                        <a:rPr lang="fr-FR" sz="1200" b="0" cap="none" spc="0" dirty="0">
                          <a:solidFill>
                            <a:schemeClr val="tx1"/>
                          </a:solidFill>
                          <a:effectLst/>
                          <a:highlight>
                            <a:srgbClr val="FFFF00"/>
                          </a:highlight>
                        </a:rPr>
                        <a:t>Un</a:t>
                      </a:r>
                      <a:r>
                        <a:rPr lang="fr-FR" sz="1200" b="0" cap="none" spc="0" dirty="0">
                          <a:solidFill>
                            <a:schemeClr val="tx1"/>
                          </a:solidFill>
                          <a:effectLst/>
                        </a:rPr>
                        <a:t> gratte-ciel</a:t>
                      </a:r>
                      <a:endParaRPr lang="fr-FR" sz="1200" b="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tc>
                  <a:txBody>
                    <a:bodyPr/>
                    <a:lstStyle/>
                    <a:p>
                      <a:pPr>
                        <a:lnSpc>
                          <a:spcPct val="107000"/>
                        </a:lnSpc>
                        <a:spcAft>
                          <a:spcPts val="800"/>
                        </a:spcAft>
                      </a:pPr>
                      <a:r>
                        <a:rPr lang="fr-FR" sz="1200" cap="none" spc="0" dirty="0">
                          <a:solidFill>
                            <a:schemeClr val="tx1"/>
                          </a:solidFill>
                          <a:effectLst/>
                          <a:highlight>
                            <a:srgbClr val="00FF00"/>
                          </a:highlight>
                        </a:rPr>
                        <a:t>Le</a:t>
                      </a:r>
                      <a:r>
                        <a:rPr lang="fr-FR" sz="1200" cap="none" spc="0" dirty="0">
                          <a:solidFill>
                            <a:schemeClr val="tx1"/>
                          </a:solidFill>
                          <a:effectLst/>
                        </a:rPr>
                        <a:t> château de Lyon</a:t>
                      </a:r>
                      <a:endParaRPr lang="fr-FR"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tc>
                  <a:txBody>
                    <a:bodyPr/>
                    <a:lstStyle/>
                    <a:p>
                      <a:pPr>
                        <a:lnSpc>
                          <a:spcPct val="107000"/>
                        </a:lnSpc>
                        <a:spcAft>
                          <a:spcPts val="800"/>
                        </a:spcAft>
                      </a:pPr>
                      <a:r>
                        <a:rPr lang="fr-FR" sz="1200" cap="none" spc="0">
                          <a:solidFill>
                            <a:schemeClr val="tx1"/>
                          </a:solidFill>
                          <a:effectLst/>
                          <a:highlight>
                            <a:srgbClr val="00FFFF"/>
                          </a:highlight>
                        </a:rPr>
                        <a:t>Au</a:t>
                      </a:r>
                      <a:r>
                        <a:rPr lang="fr-FR" sz="1200" cap="none" spc="0">
                          <a:solidFill>
                            <a:schemeClr val="tx1"/>
                          </a:solidFill>
                          <a:effectLst/>
                        </a:rPr>
                        <a:t> cinéma</a:t>
                      </a:r>
                      <a:endParaRPr lang="fr-FR"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tc>
                  <a:txBody>
                    <a:bodyPr/>
                    <a:lstStyle/>
                    <a:p>
                      <a:pPr>
                        <a:lnSpc>
                          <a:spcPct val="107000"/>
                        </a:lnSpc>
                        <a:spcAft>
                          <a:spcPts val="800"/>
                        </a:spcAft>
                      </a:pPr>
                      <a:r>
                        <a:rPr lang="fr-FR" sz="1200" cap="none" spc="0">
                          <a:solidFill>
                            <a:schemeClr val="tx1"/>
                          </a:solidFill>
                          <a:effectLst/>
                        </a:rPr>
                        <a:t>La terrasse </a:t>
                      </a:r>
                      <a:r>
                        <a:rPr lang="fr-FR" sz="1200" cap="none" spc="0">
                          <a:solidFill>
                            <a:schemeClr val="tx1"/>
                          </a:solidFill>
                          <a:effectLst/>
                          <a:highlight>
                            <a:srgbClr val="FF00FF"/>
                          </a:highlight>
                        </a:rPr>
                        <a:t>du</a:t>
                      </a:r>
                      <a:r>
                        <a:rPr lang="fr-FR" sz="1200" cap="none" spc="0">
                          <a:solidFill>
                            <a:schemeClr val="tx1"/>
                          </a:solidFill>
                          <a:effectLst/>
                        </a:rPr>
                        <a:t> café est sympa</a:t>
                      </a:r>
                      <a:endParaRPr lang="fr-FR"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extLst>
                  <a:ext uri="{0D108BD9-81ED-4DB2-BD59-A6C34878D82A}">
                    <a16:rowId xmlns:a16="http://schemas.microsoft.com/office/drawing/2014/main" val="2379453938"/>
                  </a:ext>
                </a:extLst>
              </a:tr>
              <a:tr h="388622">
                <a:tc>
                  <a:txBody>
                    <a:bodyPr/>
                    <a:lstStyle/>
                    <a:p>
                      <a:pPr>
                        <a:lnSpc>
                          <a:spcPct val="107000"/>
                        </a:lnSpc>
                        <a:spcAft>
                          <a:spcPts val="800"/>
                        </a:spcAft>
                      </a:pPr>
                      <a:r>
                        <a:rPr lang="fr-FR" sz="1200" b="0" cap="none" spc="0" dirty="0">
                          <a:solidFill>
                            <a:schemeClr val="tx1"/>
                          </a:solidFill>
                          <a:effectLst/>
                          <a:highlight>
                            <a:srgbClr val="FFFF00"/>
                          </a:highlight>
                        </a:rPr>
                        <a:t>Des</a:t>
                      </a:r>
                      <a:r>
                        <a:rPr lang="fr-FR" sz="1200" b="0" cap="none" spc="0" dirty="0">
                          <a:solidFill>
                            <a:schemeClr val="tx1"/>
                          </a:solidFill>
                          <a:effectLst/>
                        </a:rPr>
                        <a:t> bâtiments</a:t>
                      </a:r>
                      <a:endParaRPr lang="fr-FR" sz="1200" b="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tc>
                  <a:txBody>
                    <a:bodyPr/>
                    <a:lstStyle/>
                    <a:p>
                      <a:pPr>
                        <a:lnSpc>
                          <a:spcPct val="107000"/>
                        </a:lnSpc>
                        <a:spcAft>
                          <a:spcPts val="800"/>
                        </a:spcAft>
                      </a:pPr>
                      <a:r>
                        <a:rPr lang="fr-FR" sz="1200" cap="none" spc="0" dirty="0">
                          <a:solidFill>
                            <a:schemeClr val="tx1"/>
                          </a:solidFill>
                          <a:effectLst/>
                          <a:highlight>
                            <a:srgbClr val="00FF00"/>
                          </a:highlight>
                        </a:rPr>
                        <a:t>Les</a:t>
                      </a:r>
                      <a:r>
                        <a:rPr lang="fr-FR" sz="1200" cap="none" spc="0" dirty="0">
                          <a:solidFill>
                            <a:schemeClr val="tx1"/>
                          </a:solidFill>
                          <a:effectLst/>
                        </a:rPr>
                        <a:t> supermarchés Carrefour</a:t>
                      </a:r>
                      <a:endParaRPr lang="fr-FR"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tc>
                  <a:txBody>
                    <a:bodyPr/>
                    <a:lstStyle/>
                    <a:p>
                      <a:pPr>
                        <a:lnSpc>
                          <a:spcPct val="107000"/>
                        </a:lnSpc>
                        <a:spcAft>
                          <a:spcPts val="800"/>
                        </a:spcAft>
                      </a:pPr>
                      <a:r>
                        <a:rPr lang="fr-FR" sz="1200" cap="none" spc="0">
                          <a:solidFill>
                            <a:schemeClr val="tx1"/>
                          </a:solidFill>
                          <a:effectLst/>
                          <a:highlight>
                            <a:srgbClr val="00FFFF"/>
                          </a:highlight>
                        </a:rPr>
                        <a:t>Aux</a:t>
                      </a:r>
                      <a:r>
                        <a:rPr lang="fr-FR" sz="1200" cap="none" spc="0">
                          <a:solidFill>
                            <a:schemeClr val="tx1"/>
                          </a:solidFill>
                          <a:effectLst/>
                        </a:rPr>
                        <a:t> toilettes</a:t>
                      </a:r>
                      <a:endParaRPr lang="fr-FR"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tc>
                  <a:txBody>
                    <a:bodyPr/>
                    <a:lstStyle/>
                    <a:p>
                      <a:pPr>
                        <a:lnSpc>
                          <a:spcPct val="107000"/>
                        </a:lnSpc>
                        <a:spcAft>
                          <a:spcPts val="800"/>
                        </a:spcAft>
                      </a:pPr>
                      <a:r>
                        <a:rPr lang="fr-FR" sz="1200" cap="none" spc="0" dirty="0">
                          <a:solidFill>
                            <a:schemeClr val="tx1"/>
                          </a:solidFill>
                          <a:effectLst/>
                        </a:rPr>
                        <a:t>L’entrée </a:t>
                      </a:r>
                      <a:r>
                        <a:rPr lang="fr-FR" sz="1200" cap="none" spc="0" dirty="0">
                          <a:solidFill>
                            <a:schemeClr val="tx1"/>
                          </a:solidFill>
                          <a:effectLst/>
                          <a:highlight>
                            <a:srgbClr val="FF00FF"/>
                          </a:highlight>
                        </a:rPr>
                        <a:t>des</a:t>
                      </a:r>
                      <a:r>
                        <a:rPr lang="fr-FR" sz="1200" cap="none" spc="0" dirty="0">
                          <a:solidFill>
                            <a:schemeClr val="tx1"/>
                          </a:solidFill>
                          <a:effectLst/>
                        </a:rPr>
                        <a:t> toilettes est au fond du couloir.</a:t>
                      </a:r>
                      <a:endParaRPr lang="fr-FR"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tc>
                <a:extLst>
                  <a:ext uri="{0D108BD9-81ED-4DB2-BD59-A6C34878D82A}">
                    <a16:rowId xmlns:a16="http://schemas.microsoft.com/office/drawing/2014/main" val="2519567202"/>
                  </a:ext>
                </a:extLst>
              </a:tr>
              <a:tr h="239372">
                <a:tc>
                  <a:txBody>
                    <a:bodyPr/>
                    <a:lstStyle/>
                    <a:p>
                      <a:pPr algn="ctr">
                        <a:lnSpc>
                          <a:spcPct val="107000"/>
                        </a:lnSpc>
                        <a:spcAft>
                          <a:spcPts val="800"/>
                        </a:spcAft>
                      </a:pPr>
                      <a:r>
                        <a:rPr lang="fr-FR" sz="1800" b="1" cap="none" spc="0" dirty="0">
                          <a:solidFill>
                            <a:schemeClr val="tx1"/>
                          </a:solidFill>
                          <a:effectLst/>
                        </a:rPr>
                        <a:t>Articles </a:t>
                      </a:r>
                      <a:r>
                        <a:rPr lang="fr-FR" sz="1800" b="1" cap="none" spc="0" dirty="0">
                          <a:solidFill>
                            <a:schemeClr val="tx1"/>
                          </a:solidFill>
                          <a:effectLst/>
                          <a:highlight>
                            <a:srgbClr val="FFFF00"/>
                          </a:highlight>
                        </a:rPr>
                        <a:t>indéfinis</a:t>
                      </a:r>
                      <a:endParaRPr lang="fr-FR" sz="1800" b="1" cap="none" spc="0" dirty="0">
                        <a:solidFill>
                          <a:schemeClr val="tx1"/>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solidFill>
                      <a:schemeClr val="accent2">
                        <a:lumMod val="60000"/>
                        <a:lumOff val="40000"/>
                      </a:schemeClr>
                    </a:solidFill>
                  </a:tcPr>
                </a:tc>
                <a:tc>
                  <a:txBody>
                    <a:bodyPr/>
                    <a:lstStyle/>
                    <a:p>
                      <a:pPr algn="ctr">
                        <a:lnSpc>
                          <a:spcPct val="107000"/>
                        </a:lnSpc>
                        <a:spcAft>
                          <a:spcPts val="800"/>
                        </a:spcAft>
                      </a:pPr>
                      <a:r>
                        <a:rPr lang="fr-FR" sz="1800" b="1" cap="none" spc="0" dirty="0">
                          <a:solidFill>
                            <a:schemeClr val="tx1"/>
                          </a:solidFill>
                          <a:effectLst/>
                        </a:rPr>
                        <a:t>Articles </a:t>
                      </a:r>
                      <a:r>
                        <a:rPr lang="fr-FR" sz="1800" b="1" cap="none" spc="0" dirty="0">
                          <a:solidFill>
                            <a:schemeClr val="tx1"/>
                          </a:solidFill>
                          <a:effectLst/>
                          <a:highlight>
                            <a:srgbClr val="00FF00"/>
                          </a:highlight>
                        </a:rPr>
                        <a:t>définis</a:t>
                      </a:r>
                      <a:endParaRPr lang="fr-FR" sz="1800" b="1" cap="none" spc="0" dirty="0">
                        <a:solidFill>
                          <a:schemeClr val="tx1"/>
                        </a:solidFill>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solidFill>
                      <a:schemeClr val="accent2">
                        <a:lumMod val="60000"/>
                        <a:lumOff val="40000"/>
                      </a:schemeClr>
                    </a:solidFill>
                  </a:tcPr>
                </a:tc>
                <a:tc gridSpan="2">
                  <a:txBody>
                    <a:bodyPr/>
                    <a:lstStyle/>
                    <a:p>
                      <a:pPr algn="ctr">
                        <a:lnSpc>
                          <a:spcPct val="107000"/>
                        </a:lnSpc>
                        <a:spcAft>
                          <a:spcPts val="800"/>
                        </a:spcAft>
                      </a:pPr>
                      <a:r>
                        <a:rPr lang="fr-FR" sz="1800" b="1" cap="none" spc="0" dirty="0">
                          <a:solidFill>
                            <a:schemeClr val="tx1"/>
                          </a:solidFill>
                          <a:effectLst/>
                        </a:rPr>
                        <a:t>Articles </a:t>
                      </a:r>
                      <a:r>
                        <a:rPr lang="fr-FR" sz="1800" b="1" cap="none" spc="0" dirty="0">
                          <a:solidFill>
                            <a:schemeClr val="tx1"/>
                          </a:solidFill>
                          <a:effectLst/>
                          <a:highlight>
                            <a:srgbClr val="00FFFF"/>
                          </a:highlight>
                        </a:rPr>
                        <a:t>contr</a:t>
                      </a:r>
                      <a:r>
                        <a:rPr lang="fr-FR" sz="1800" b="1" cap="none" spc="0" dirty="0">
                          <a:solidFill>
                            <a:schemeClr val="tx1"/>
                          </a:solidFill>
                          <a:effectLst/>
                          <a:highlight>
                            <a:srgbClr val="FF00FF"/>
                          </a:highlight>
                        </a:rPr>
                        <a:t>actés</a:t>
                      </a:r>
                      <a:endParaRPr lang="fr-FR" sz="1800" b="1" cap="none" spc="0" dirty="0">
                        <a:solidFill>
                          <a:schemeClr val="tx1"/>
                        </a:solidFill>
                        <a:effectLst/>
                        <a:highlight>
                          <a:srgbClr val="FF00FF"/>
                        </a:highligh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solidFill>
                      <a:schemeClr val="accent2">
                        <a:lumMod val="60000"/>
                        <a:lumOff val="40000"/>
                      </a:schemeClr>
                    </a:solidFill>
                  </a:tcPr>
                </a:tc>
                <a:tc hMerge="1">
                  <a:txBody>
                    <a:bodyPr/>
                    <a:lstStyle/>
                    <a:p>
                      <a:endParaRPr lang="fr-FR"/>
                    </a:p>
                  </a:txBody>
                  <a:tcPr/>
                </a:tc>
                <a:extLst>
                  <a:ext uri="{0D108BD9-81ED-4DB2-BD59-A6C34878D82A}">
                    <a16:rowId xmlns:a16="http://schemas.microsoft.com/office/drawing/2014/main" val="2828672179"/>
                  </a:ext>
                </a:extLst>
              </a:tr>
              <a:tr h="1373032">
                <a:tc>
                  <a:txBody>
                    <a:bodyPr/>
                    <a:lstStyle/>
                    <a:p>
                      <a:pPr>
                        <a:lnSpc>
                          <a:spcPct val="107000"/>
                        </a:lnSpc>
                        <a:spcAft>
                          <a:spcPts val="800"/>
                        </a:spcAft>
                      </a:pPr>
                      <a:r>
                        <a:rPr lang="fr-FR" sz="1200" b="0" cap="none" spc="0" dirty="0">
                          <a:solidFill>
                            <a:schemeClr val="tx1"/>
                          </a:solidFill>
                          <a:effectLst/>
                          <a:highlight>
                            <a:srgbClr val="FFFF00"/>
                          </a:highlight>
                        </a:rPr>
                        <a:t>Un, une, des</a:t>
                      </a:r>
                      <a:r>
                        <a:rPr lang="fr-FR" sz="1200" b="0" cap="none" spc="0" dirty="0">
                          <a:solidFill>
                            <a:schemeClr val="tx1"/>
                          </a:solidFill>
                          <a:effectLst/>
                        </a:rPr>
                        <a:t> </a:t>
                      </a:r>
                    </a:p>
                    <a:p>
                      <a:pPr>
                        <a:lnSpc>
                          <a:spcPct val="107000"/>
                        </a:lnSpc>
                        <a:spcAft>
                          <a:spcPts val="800"/>
                        </a:spcAft>
                      </a:pPr>
                      <a:r>
                        <a:rPr lang="fr-FR" sz="1200" b="0" cap="none" spc="0" dirty="0">
                          <a:solidFill>
                            <a:schemeClr val="tx1"/>
                          </a:solidFill>
                          <a:effectLst/>
                        </a:rPr>
                        <a:t> </a:t>
                      </a:r>
                    </a:p>
                    <a:p>
                      <a:pPr>
                        <a:lnSpc>
                          <a:spcPct val="107000"/>
                        </a:lnSpc>
                        <a:spcAft>
                          <a:spcPts val="800"/>
                        </a:spcAft>
                      </a:pPr>
                      <a:r>
                        <a:rPr lang="fr-FR" sz="1200" b="0" cap="none" spc="0" dirty="0">
                          <a:solidFill>
                            <a:schemeClr val="tx1"/>
                          </a:solidFill>
                          <a:effectLst/>
                        </a:rPr>
                        <a:t> </a:t>
                      </a:r>
                    </a:p>
                    <a:p>
                      <a:pPr>
                        <a:lnSpc>
                          <a:spcPct val="107000"/>
                        </a:lnSpc>
                        <a:spcAft>
                          <a:spcPts val="800"/>
                        </a:spcAft>
                      </a:pPr>
                      <a:r>
                        <a:rPr lang="fr-FR" sz="1200" b="0" cap="none" spc="0" dirty="0">
                          <a:solidFill>
                            <a:schemeClr val="tx1"/>
                          </a:solidFill>
                          <a:effectLst/>
                        </a:rPr>
                        <a:t> </a:t>
                      </a:r>
                    </a:p>
                    <a:p>
                      <a:pPr>
                        <a:lnSpc>
                          <a:spcPct val="107000"/>
                        </a:lnSpc>
                        <a:spcAft>
                          <a:spcPts val="800"/>
                        </a:spcAft>
                      </a:pPr>
                      <a:r>
                        <a:rPr lang="fr-FR" sz="1200" b="0" cap="none" spc="0" dirty="0">
                          <a:solidFill>
                            <a:schemeClr val="tx1"/>
                          </a:solidFill>
                          <a:effectLst/>
                        </a:rPr>
                        <a:t>Usage : non spécifique, mentionné pour la 1</a:t>
                      </a:r>
                      <a:r>
                        <a:rPr lang="fr-FR" sz="1200" b="0" cap="none" spc="0" baseline="30000" dirty="0">
                          <a:solidFill>
                            <a:schemeClr val="tx1"/>
                          </a:solidFill>
                          <a:effectLst/>
                        </a:rPr>
                        <a:t>ère</a:t>
                      </a:r>
                      <a:r>
                        <a:rPr lang="fr-FR" sz="1200" b="0" cap="none" spc="0" dirty="0">
                          <a:solidFill>
                            <a:schemeClr val="tx1"/>
                          </a:solidFill>
                          <a:effectLst/>
                        </a:rPr>
                        <a:t> fois</a:t>
                      </a:r>
                      <a:endParaRPr lang="fr-FR" sz="1200" b="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solidFill>
                      <a:schemeClr val="accent2">
                        <a:lumMod val="20000"/>
                        <a:lumOff val="80000"/>
                      </a:schemeClr>
                    </a:solidFill>
                  </a:tcPr>
                </a:tc>
                <a:tc>
                  <a:txBody>
                    <a:bodyPr/>
                    <a:lstStyle/>
                    <a:p>
                      <a:pPr>
                        <a:lnSpc>
                          <a:spcPct val="107000"/>
                        </a:lnSpc>
                        <a:spcAft>
                          <a:spcPts val="800"/>
                        </a:spcAft>
                      </a:pPr>
                      <a:r>
                        <a:rPr lang="fr-FR" sz="1200" cap="none" spc="0" dirty="0">
                          <a:solidFill>
                            <a:schemeClr val="tx1"/>
                          </a:solidFill>
                          <a:effectLst/>
                          <a:highlight>
                            <a:srgbClr val="00FF00"/>
                          </a:highlight>
                        </a:rPr>
                        <a:t>Le (l’), la (l’), les </a:t>
                      </a:r>
                      <a:endParaRPr lang="fr-FR" sz="1200" cap="none" spc="0" dirty="0">
                        <a:solidFill>
                          <a:schemeClr val="tx1"/>
                        </a:solidFill>
                        <a:effectLst/>
                      </a:endParaRPr>
                    </a:p>
                    <a:p>
                      <a:pPr>
                        <a:lnSpc>
                          <a:spcPct val="107000"/>
                        </a:lnSpc>
                        <a:spcAft>
                          <a:spcPts val="800"/>
                        </a:spcAft>
                      </a:pPr>
                      <a:r>
                        <a:rPr lang="fr-FR" sz="1200" cap="none" spc="0" dirty="0">
                          <a:solidFill>
                            <a:schemeClr val="tx1"/>
                          </a:solidFill>
                          <a:effectLst/>
                          <a:highlight>
                            <a:srgbClr val="00FF00"/>
                          </a:highlight>
                        </a:rPr>
                        <a:t> </a:t>
                      </a:r>
                      <a:endParaRPr lang="fr-FR" sz="1200" cap="none" spc="0" dirty="0">
                        <a:solidFill>
                          <a:schemeClr val="tx1"/>
                        </a:solidFill>
                        <a:effectLst/>
                      </a:endParaRPr>
                    </a:p>
                    <a:p>
                      <a:pPr>
                        <a:lnSpc>
                          <a:spcPct val="107000"/>
                        </a:lnSpc>
                        <a:spcAft>
                          <a:spcPts val="800"/>
                        </a:spcAft>
                      </a:pPr>
                      <a:r>
                        <a:rPr lang="fr-FR" sz="1200" cap="none" spc="0" dirty="0">
                          <a:solidFill>
                            <a:schemeClr val="tx1"/>
                          </a:solidFill>
                          <a:effectLst/>
                          <a:highlight>
                            <a:srgbClr val="00FF00"/>
                          </a:highlight>
                        </a:rPr>
                        <a:t> </a:t>
                      </a:r>
                      <a:endParaRPr lang="fr-FR" sz="1200" cap="none" spc="0" dirty="0">
                        <a:solidFill>
                          <a:schemeClr val="tx1"/>
                        </a:solidFill>
                        <a:effectLst/>
                      </a:endParaRPr>
                    </a:p>
                    <a:p>
                      <a:pPr>
                        <a:lnSpc>
                          <a:spcPct val="107000"/>
                        </a:lnSpc>
                        <a:spcAft>
                          <a:spcPts val="800"/>
                        </a:spcAft>
                      </a:pPr>
                      <a:r>
                        <a:rPr lang="fr-FR" sz="1200" cap="none" spc="0" dirty="0">
                          <a:solidFill>
                            <a:schemeClr val="tx1"/>
                          </a:solidFill>
                          <a:effectLst/>
                          <a:highlight>
                            <a:srgbClr val="00FF00"/>
                          </a:highlight>
                        </a:rPr>
                        <a:t> </a:t>
                      </a:r>
                      <a:endParaRPr lang="fr-FR" sz="1200" cap="none" spc="0" dirty="0">
                        <a:solidFill>
                          <a:schemeClr val="tx1"/>
                        </a:solidFill>
                        <a:effectLst/>
                      </a:endParaRPr>
                    </a:p>
                    <a:p>
                      <a:pPr>
                        <a:lnSpc>
                          <a:spcPct val="107000"/>
                        </a:lnSpc>
                        <a:spcAft>
                          <a:spcPts val="800"/>
                        </a:spcAft>
                      </a:pPr>
                      <a:r>
                        <a:rPr lang="fr-FR" sz="1200" cap="none" spc="0" dirty="0">
                          <a:solidFill>
                            <a:schemeClr val="tx1"/>
                          </a:solidFill>
                          <a:effectLst/>
                        </a:rPr>
                        <a:t>Usage : spécifique/unique, déjà mentionné dans la conversation</a:t>
                      </a:r>
                      <a:endParaRPr lang="fr-FR"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solidFill>
                      <a:schemeClr val="accent2">
                        <a:lumMod val="20000"/>
                        <a:lumOff val="80000"/>
                      </a:schemeClr>
                    </a:solidFill>
                  </a:tcPr>
                </a:tc>
                <a:tc>
                  <a:txBody>
                    <a:bodyPr/>
                    <a:lstStyle/>
                    <a:p>
                      <a:pPr>
                        <a:lnSpc>
                          <a:spcPct val="107000"/>
                        </a:lnSpc>
                        <a:spcAft>
                          <a:spcPts val="800"/>
                        </a:spcAft>
                      </a:pPr>
                      <a:r>
                        <a:rPr lang="fr-FR" sz="1200" cap="none" spc="0" dirty="0">
                          <a:solidFill>
                            <a:schemeClr val="tx1"/>
                          </a:solidFill>
                          <a:effectLst/>
                        </a:rPr>
                        <a:t>A + le = </a:t>
                      </a:r>
                      <a:r>
                        <a:rPr lang="fr-FR" sz="1200" cap="none" spc="0" dirty="0">
                          <a:solidFill>
                            <a:schemeClr val="tx1"/>
                          </a:solidFill>
                          <a:effectLst/>
                          <a:highlight>
                            <a:srgbClr val="00FFFF"/>
                          </a:highlight>
                        </a:rPr>
                        <a:t>au</a:t>
                      </a:r>
                      <a:endParaRPr lang="fr-FR" sz="1200" cap="none" spc="0" dirty="0">
                        <a:solidFill>
                          <a:schemeClr val="tx1"/>
                        </a:solidFill>
                        <a:effectLst/>
                      </a:endParaRPr>
                    </a:p>
                    <a:p>
                      <a:pPr>
                        <a:lnSpc>
                          <a:spcPct val="107000"/>
                        </a:lnSpc>
                        <a:spcAft>
                          <a:spcPts val="800"/>
                        </a:spcAft>
                      </a:pPr>
                      <a:r>
                        <a:rPr lang="fr-FR" sz="1200" cap="none" spc="0" dirty="0">
                          <a:solidFill>
                            <a:schemeClr val="tx1"/>
                          </a:solidFill>
                          <a:effectLst/>
                        </a:rPr>
                        <a:t>A + la/l’ = </a:t>
                      </a:r>
                      <a:r>
                        <a:rPr lang="fr-FR" sz="1200" cap="none" spc="0" dirty="0">
                          <a:solidFill>
                            <a:schemeClr val="tx1"/>
                          </a:solidFill>
                          <a:effectLst/>
                          <a:highlight>
                            <a:srgbClr val="00FFFF"/>
                          </a:highlight>
                        </a:rPr>
                        <a:t>à la/à l’</a:t>
                      </a:r>
                      <a:r>
                        <a:rPr lang="fr-FR" sz="1200" cap="none" spc="0" dirty="0">
                          <a:solidFill>
                            <a:schemeClr val="tx1"/>
                          </a:solidFill>
                          <a:effectLst/>
                        </a:rPr>
                        <a:t> </a:t>
                      </a:r>
                    </a:p>
                    <a:p>
                      <a:pPr>
                        <a:lnSpc>
                          <a:spcPct val="107000"/>
                        </a:lnSpc>
                        <a:spcAft>
                          <a:spcPts val="800"/>
                        </a:spcAft>
                      </a:pPr>
                      <a:r>
                        <a:rPr lang="fr-FR" sz="1200" cap="none" spc="0" dirty="0">
                          <a:solidFill>
                            <a:schemeClr val="tx1"/>
                          </a:solidFill>
                          <a:effectLst/>
                        </a:rPr>
                        <a:t>A + les = </a:t>
                      </a:r>
                      <a:r>
                        <a:rPr lang="fr-FR" sz="1200" cap="none" spc="0" dirty="0">
                          <a:solidFill>
                            <a:schemeClr val="tx1"/>
                          </a:solidFill>
                          <a:effectLst/>
                          <a:highlight>
                            <a:srgbClr val="00FFFF"/>
                          </a:highlight>
                        </a:rPr>
                        <a:t>aux</a:t>
                      </a:r>
                      <a:endParaRPr lang="fr-FR" sz="1200" cap="none" spc="0" dirty="0">
                        <a:solidFill>
                          <a:schemeClr val="tx1"/>
                        </a:solidFill>
                        <a:effectLst/>
                      </a:endParaRPr>
                    </a:p>
                    <a:p>
                      <a:pPr>
                        <a:lnSpc>
                          <a:spcPct val="107000"/>
                        </a:lnSpc>
                        <a:spcAft>
                          <a:spcPts val="800"/>
                        </a:spcAft>
                      </a:pPr>
                      <a:r>
                        <a:rPr lang="fr-FR" sz="1200" cap="none" spc="0" dirty="0">
                          <a:solidFill>
                            <a:schemeClr val="tx1"/>
                          </a:solidFill>
                          <a:effectLst/>
                        </a:rPr>
                        <a:t> </a:t>
                      </a:r>
                    </a:p>
                    <a:p>
                      <a:pPr>
                        <a:lnSpc>
                          <a:spcPct val="107000"/>
                        </a:lnSpc>
                        <a:spcAft>
                          <a:spcPts val="800"/>
                        </a:spcAft>
                      </a:pPr>
                      <a:r>
                        <a:rPr lang="fr-FR" sz="1200" cap="none" spc="0" dirty="0">
                          <a:solidFill>
                            <a:schemeClr val="tx1"/>
                          </a:solidFill>
                          <a:effectLst/>
                        </a:rPr>
                        <a:t>Préposition « à » = destination, (appartenance – </a:t>
                      </a:r>
                      <a:r>
                        <a:rPr lang="fr-FR" sz="1200" cap="none" spc="0" dirty="0" err="1">
                          <a:solidFill>
                            <a:schemeClr val="tx1"/>
                          </a:solidFill>
                          <a:effectLst/>
                        </a:rPr>
                        <a:t>with</a:t>
                      </a:r>
                      <a:r>
                        <a:rPr lang="fr-FR" sz="1200" cap="none" spc="0" dirty="0">
                          <a:solidFill>
                            <a:schemeClr val="tx1"/>
                          </a:solidFill>
                          <a:effectLst/>
                        </a:rPr>
                        <a:t> ÊTRE)</a:t>
                      </a:r>
                      <a:endParaRPr lang="fr-FR"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solidFill>
                      <a:schemeClr val="accent2">
                        <a:lumMod val="20000"/>
                        <a:lumOff val="80000"/>
                      </a:schemeClr>
                    </a:solidFill>
                  </a:tcPr>
                </a:tc>
                <a:tc>
                  <a:txBody>
                    <a:bodyPr/>
                    <a:lstStyle/>
                    <a:p>
                      <a:pPr>
                        <a:lnSpc>
                          <a:spcPct val="107000"/>
                        </a:lnSpc>
                        <a:spcAft>
                          <a:spcPts val="800"/>
                        </a:spcAft>
                      </a:pPr>
                      <a:r>
                        <a:rPr lang="fr-FR" sz="1200" cap="none" spc="0" dirty="0">
                          <a:solidFill>
                            <a:schemeClr val="tx1"/>
                          </a:solidFill>
                          <a:effectLst/>
                        </a:rPr>
                        <a:t>De + le = </a:t>
                      </a:r>
                      <a:r>
                        <a:rPr lang="fr-FR" sz="1200" cap="none" spc="0" dirty="0">
                          <a:solidFill>
                            <a:schemeClr val="tx1"/>
                          </a:solidFill>
                          <a:effectLst/>
                          <a:highlight>
                            <a:srgbClr val="FF00FF"/>
                          </a:highlight>
                        </a:rPr>
                        <a:t>du</a:t>
                      </a:r>
                      <a:endParaRPr lang="fr-FR" sz="1200" cap="none" spc="0" dirty="0">
                        <a:solidFill>
                          <a:schemeClr val="tx1"/>
                        </a:solidFill>
                        <a:effectLst/>
                      </a:endParaRPr>
                    </a:p>
                    <a:p>
                      <a:pPr>
                        <a:lnSpc>
                          <a:spcPct val="107000"/>
                        </a:lnSpc>
                        <a:spcAft>
                          <a:spcPts val="800"/>
                        </a:spcAft>
                      </a:pPr>
                      <a:r>
                        <a:rPr lang="fr-FR" sz="1200" cap="none" spc="0" dirty="0">
                          <a:solidFill>
                            <a:schemeClr val="tx1"/>
                          </a:solidFill>
                          <a:effectLst/>
                        </a:rPr>
                        <a:t>De + la/l’= </a:t>
                      </a:r>
                      <a:r>
                        <a:rPr lang="fr-FR" sz="1200" cap="none" spc="0" dirty="0">
                          <a:solidFill>
                            <a:schemeClr val="tx1"/>
                          </a:solidFill>
                          <a:effectLst/>
                          <a:highlight>
                            <a:srgbClr val="FF00FF"/>
                          </a:highlight>
                        </a:rPr>
                        <a:t>de la</a:t>
                      </a:r>
                      <a:endParaRPr lang="fr-FR" sz="1200" cap="none" spc="0" dirty="0">
                        <a:solidFill>
                          <a:schemeClr val="tx1"/>
                        </a:solidFill>
                        <a:effectLst/>
                      </a:endParaRPr>
                    </a:p>
                    <a:p>
                      <a:pPr>
                        <a:lnSpc>
                          <a:spcPct val="107000"/>
                        </a:lnSpc>
                        <a:spcAft>
                          <a:spcPts val="800"/>
                        </a:spcAft>
                      </a:pPr>
                      <a:r>
                        <a:rPr lang="fr-FR" sz="1200" cap="none" spc="0" dirty="0">
                          <a:solidFill>
                            <a:schemeClr val="tx1"/>
                          </a:solidFill>
                          <a:effectLst/>
                        </a:rPr>
                        <a:t>De + les = </a:t>
                      </a:r>
                      <a:r>
                        <a:rPr lang="fr-FR" sz="1200" cap="none" spc="0" dirty="0">
                          <a:solidFill>
                            <a:schemeClr val="tx1"/>
                          </a:solidFill>
                          <a:effectLst/>
                          <a:highlight>
                            <a:srgbClr val="FF00FF"/>
                          </a:highlight>
                        </a:rPr>
                        <a:t>des</a:t>
                      </a:r>
                      <a:r>
                        <a:rPr lang="fr-FR" sz="1200" cap="none" spc="0" dirty="0">
                          <a:solidFill>
                            <a:schemeClr val="tx1"/>
                          </a:solidFill>
                          <a:effectLst/>
                        </a:rPr>
                        <a:t> </a:t>
                      </a:r>
                    </a:p>
                    <a:p>
                      <a:pPr>
                        <a:lnSpc>
                          <a:spcPct val="107000"/>
                        </a:lnSpc>
                        <a:spcAft>
                          <a:spcPts val="800"/>
                        </a:spcAft>
                      </a:pPr>
                      <a:r>
                        <a:rPr lang="fr-FR" sz="1200" cap="none" spc="0" dirty="0">
                          <a:solidFill>
                            <a:schemeClr val="tx1"/>
                          </a:solidFill>
                          <a:effectLst/>
                        </a:rPr>
                        <a:t> </a:t>
                      </a:r>
                    </a:p>
                    <a:p>
                      <a:pPr>
                        <a:lnSpc>
                          <a:spcPct val="107000"/>
                        </a:lnSpc>
                        <a:spcAft>
                          <a:spcPts val="800"/>
                        </a:spcAft>
                      </a:pPr>
                      <a:r>
                        <a:rPr lang="fr-FR" sz="1200" cap="none" spc="0" dirty="0">
                          <a:solidFill>
                            <a:schemeClr val="tx1"/>
                          </a:solidFill>
                          <a:effectLst/>
                        </a:rPr>
                        <a:t>Préposition « de » = appartenance</a:t>
                      </a:r>
                      <a:endParaRPr lang="fr-FR"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8814" marR="34867" marT="0" marB="69734">
                    <a:solidFill>
                      <a:schemeClr val="accent2">
                        <a:lumMod val="20000"/>
                        <a:lumOff val="80000"/>
                      </a:schemeClr>
                    </a:solidFill>
                  </a:tcPr>
                </a:tc>
                <a:extLst>
                  <a:ext uri="{0D108BD9-81ED-4DB2-BD59-A6C34878D82A}">
                    <a16:rowId xmlns:a16="http://schemas.microsoft.com/office/drawing/2014/main" val="4079911233"/>
                  </a:ext>
                </a:extLst>
              </a:tr>
            </a:tbl>
          </a:graphicData>
        </a:graphic>
      </p:graphicFrame>
      <p:graphicFrame>
        <p:nvGraphicFramePr>
          <p:cNvPr id="3" name="Diagramme 2">
            <a:extLst>
              <a:ext uri="{FF2B5EF4-FFF2-40B4-BE49-F238E27FC236}">
                <a16:creationId xmlns:a16="http://schemas.microsoft.com/office/drawing/2014/main" id="{C5646399-EEEC-1BAA-319D-735C7167975F}"/>
              </a:ext>
            </a:extLst>
          </p:cNvPr>
          <p:cNvGraphicFramePr/>
          <p:nvPr>
            <p:extLst>
              <p:ext uri="{D42A27DB-BD31-4B8C-83A1-F6EECF244321}">
                <p14:modId xmlns:p14="http://schemas.microsoft.com/office/powerpoint/2010/main" val="165395657"/>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869FC3B8-66C4-F47A-E0AC-46FA1BCF9288}"/>
              </a:ext>
            </a:extLst>
          </p:cNvPr>
          <p:cNvSpPr/>
          <p:nvPr/>
        </p:nvSpPr>
        <p:spPr>
          <a:xfrm>
            <a:off x="192125" y="2820413"/>
            <a:ext cx="8788591" cy="343369"/>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
        <p:nvSpPr>
          <p:cNvPr id="6" name="Rectangle 5">
            <a:extLst>
              <a:ext uri="{FF2B5EF4-FFF2-40B4-BE49-F238E27FC236}">
                <a16:creationId xmlns:a16="http://schemas.microsoft.com/office/drawing/2014/main" id="{A4A88B49-3EA4-91D8-75AB-B14D6E9D62BA}"/>
              </a:ext>
            </a:extLst>
          </p:cNvPr>
          <p:cNvSpPr/>
          <p:nvPr/>
        </p:nvSpPr>
        <p:spPr>
          <a:xfrm>
            <a:off x="192125" y="3197768"/>
            <a:ext cx="8788591" cy="101852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
        <p:nvSpPr>
          <p:cNvPr id="9" name="Rectangle 8">
            <a:extLst>
              <a:ext uri="{FF2B5EF4-FFF2-40B4-BE49-F238E27FC236}">
                <a16:creationId xmlns:a16="http://schemas.microsoft.com/office/drawing/2014/main" id="{52660752-A81F-2799-00DE-0AE6FD11CC09}"/>
              </a:ext>
            </a:extLst>
          </p:cNvPr>
          <p:cNvSpPr/>
          <p:nvPr/>
        </p:nvSpPr>
        <p:spPr>
          <a:xfrm>
            <a:off x="192123" y="4241986"/>
            <a:ext cx="8788591" cy="53662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pic>
        <p:nvPicPr>
          <p:cNvPr id="10" name="Picture 2" descr="Cat Kitty Sticker by 궁디팡팡 캣페스타">
            <a:extLst>
              <a:ext uri="{FF2B5EF4-FFF2-40B4-BE49-F238E27FC236}">
                <a16:creationId xmlns:a16="http://schemas.microsoft.com/office/drawing/2014/main" id="{C5A147E4-B6CE-DDBD-99A5-C5B33F612079}"/>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077269" y="528290"/>
            <a:ext cx="1066733" cy="1066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532520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 y="496626"/>
            <a:ext cx="7716774" cy="4270636"/>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 y="496626"/>
            <a:ext cx="7716774" cy="4270636"/>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Espace réservé du contenu 5" descr="Une image contenant texte&#10;&#10;Description générée automatiquement">
            <a:extLst>
              <a:ext uri="{FF2B5EF4-FFF2-40B4-BE49-F238E27FC236}">
                <a16:creationId xmlns:a16="http://schemas.microsoft.com/office/drawing/2014/main" id="{B407C420-8A69-8A10-7ED6-E54065F6962F}"/>
              </a:ext>
            </a:extLst>
          </p:cNvPr>
          <p:cNvPicPr>
            <a:picLocks noGrp="1" noChangeAspect="1"/>
          </p:cNvPicPr>
          <p:nvPr>
            <p:ph idx="1"/>
          </p:nvPr>
        </p:nvPicPr>
        <p:blipFill rotWithShape="1">
          <a:blip r:embed="rId2"/>
          <a:srcRect r="-1" b="19928"/>
          <a:stretch/>
        </p:blipFill>
        <p:spPr>
          <a:xfrm>
            <a:off x="628650" y="175355"/>
            <a:ext cx="7851649" cy="4416553"/>
          </a:xfrm>
          <a:prstGeom prst="rect">
            <a:avLst/>
          </a:prstGeom>
          <a:ln w="28575">
            <a:solidFill>
              <a:schemeClr val="bg1"/>
            </a:solidFill>
          </a:ln>
        </p:spPr>
      </p:pic>
      <p:sp>
        <p:nvSpPr>
          <p:cNvPr id="4" name="Espace réservé du numéro de diapositive 3">
            <a:extLst>
              <a:ext uri="{FF2B5EF4-FFF2-40B4-BE49-F238E27FC236}">
                <a16:creationId xmlns:a16="http://schemas.microsoft.com/office/drawing/2014/main" id="{54C43E40-AB15-02BB-3707-222357BFD11B}"/>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a:solidFill>
                  <a:schemeClr val="bg1"/>
                </a:solidFill>
              </a:rPr>
              <a:pPr defTabSz="914400">
                <a:lnSpc>
                  <a:spcPct val="90000"/>
                </a:lnSpc>
                <a:spcAft>
                  <a:spcPts val="600"/>
                </a:spcAft>
              </a:pPr>
              <a:t>23</a:t>
            </a:fld>
            <a:endParaRPr lang="en-US">
              <a:solidFill>
                <a:schemeClr val="bg1"/>
              </a:solidFill>
            </a:endParaRPr>
          </a:p>
        </p:txBody>
      </p:sp>
      <p:sp>
        <p:nvSpPr>
          <p:cNvPr id="8" name="ZoneTexte 7">
            <a:extLst>
              <a:ext uri="{FF2B5EF4-FFF2-40B4-BE49-F238E27FC236}">
                <a16:creationId xmlns:a16="http://schemas.microsoft.com/office/drawing/2014/main" id="{C4891704-5F13-8C2D-0943-DF0B98C759A9}"/>
              </a:ext>
            </a:extLst>
          </p:cNvPr>
          <p:cNvSpPr txBox="1"/>
          <p:nvPr/>
        </p:nvSpPr>
        <p:spPr>
          <a:xfrm>
            <a:off x="856680" y="4551818"/>
            <a:ext cx="4572000" cy="430887"/>
          </a:xfrm>
          <a:prstGeom prst="rect">
            <a:avLst/>
          </a:prstGeom>
          <a:noFill/>
        </p:spPr>
        <p:txBody>
          <a:bodyPr wrap="square">
            <a:spAutoFit/>
          </a:bodyPr>
          <a:lstStyle/>
          <a:p>
            <a:r>
              <a:rPr lang="fr-FR" sz="1100" dirty="0">
                <a:hlinkClick r:id="rId3"/>
              </a:rPr>
              <a:t>https://www.laits.utexas.edu/tex/gr/pre1.html</a:t>
            </a:r>
            <a:endParaRPr lang="fr-FR" sz="1100" dirty="0"/>
          </a:p>
          <a:p>
            <a:endParaRPr lang="fr-FR" sz="1100" dirty="0"/>
          </a:p>
        </p:txBody>
      </p:sp>
    </p:spTree>
    <p:extLst>
      <p:ext uri="{BB962C8B-B14F-4D97-AF65-F5344CB8AC3E}">
        <p14:creationId xmlns:p14="http://schemas.microsoft.com/office/powerpoint/2010/main" val="11091293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0426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447"/>
            <a:ext cx="9144000" cy="130166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A97F201D-16F8-F931-1919-B918AB6A865D}"/>
              </a:ext>
            </a:extLst>
          </p:cNvPr>
          <p:cNvSpPr>
            <a:spLocks noGrp="1"/>
          </p:cNvSpPr>
          <p:nvPr>
            <p:ph type="title"/>
          </p:nvPr>
        </p:nvSpPr>
        <p:spPr>
          <a:xfrm>
            <a:off x="394554" y="367079"/>
            <a:ext cx="8354891" cy="697835"/>
          </a:xfrm>
        </p:spPr>
        <p:txBody>
          <a:bodyPr vert="horz" lIns="91440" tIns="45720" rIns="91440" bIns="45720" rtlCol="0" anchor="b">
            <a:normAutofit/>
          </a:bodyPr>
          <a:lstStyle/>
          <a:p>
            <a:pPr defTabSz="914400">
              <a:lnSpc>
                <a:spcPct val="90000"/>
              </a:lnSpc>
            </a:pPr>
            <a:r>
              <a:rPr lang="en-US" sz="4100" kern="1200" dirty="0" err="1">
                <a:solidFill>
                  <a:schemeClr val="bg1"/>
                </a:solidFill>
                <a:latin typeface="+mj-lt"/>
                <a:ea typeface="+mj-ea"/>
                <a:cs typeface="+mj-cs"/>
              </a:rPr>
              <a:t>Exercice</a:t>
            </a:r>
            <a:r>
              <a:rPr lang="en-US" sz="4100" kern="1200" dirty="0">
                <a:solidFill>
                  <a:schemeClr val="bg1"/>
                </a:solidFill>
                <a:latin typeface="+mj-lt"/>
                <a:ea typeface="+mj-ea"/>
                <a:cs typeface="+mj-cs"/>
              </a:rPr>
              <a:t> de </a:t>
            </a:r>
            <a:r>
              <a:rPr lang="en-US" sz="4100" kern="1200" dirty="0" err="1">
                <a:solidFill>
                  <a:schemeClr val="bg1"/>
                </a:solidFill>
                <a:latin typeface="+mj-lt"/>
                <a:ea typeface="+mj-ea"/>
                <a:cs typeface="+mj-cs"/>
              </a:rPr>
              <a:t>grammaire</a:t>
            </a:r>
            <a:r>
              <a:rPr lang="en-US" sz="4100" kern="1200" dirty="0">
                <a:solidFill>
                  <a:schemeClr val="bg1"/>
                </a:solidFill>
                <a:latin typeface="+mj-lt"/>
                <a:ea typeface="+mj-ea"/>
                <a:cs typeface="+mj-cs"/>
              </a:rPr>
              <a:t> CA5 p11</a:t>
            </a: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109799"/>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1651051"/>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Espace réservé du contenu 5">
            <a:extLst>
              <a:ext uri="{FF2B5EF4-FFF2-40B4-BE49-F238E27FC236}">
                <a16:creationId xmlns:a16="http://schemas.microsoft.com/office/drawing/2014/main" id="{5AAB992E-62C0-0A42-340F-881B30835D36}"/>
              </a:ext>
            </a:extLst>
          </p:cNvPr>
          <p:cNvPicPr>
            <a:picLocks noGrp="1" noChangeAspect="1"/>
          </p:cNvPicPr>
          <p:nvPr>
            <p:ph idx="1"/>
          </p:nvPr>
        </p:nvPicPr>
        <p:blipFill>
          <a:blip r:embed="rId2"/>
          <a:stretch>
            <a:fillRect/>
          </a:stretch>
        </p:blipFill>
        <p:spPr>
          <a:xfrm>
            <a:off x="756115" y="1820655"/>
            <a:ext cx="7590445" cy="2998228"/>
          </a:xfrm>
          <a:prstGeom prst="rect">
            <a:avLst/>
          </a:prstGeom>
        </p:spPr>
      </p:pic>
      <p:sp>
        <p:nvSpPr>
          <p:cNvPr id="4" name="Espace réservé du numéro de diapositive 3">
            <a:extLst>
              <a:ext uri="{FF2B5EF4-FFF2-40B4-BE49-F238E27FC236}">
                <a16:creationId xmlns:a16="http://schemas.microsoft.com/office/drawing/2014/main" id="{07F82D9B-5B5D-2EFF-8F6A-B524A77B9DA3}"/>
              </a:ext>
            </a:extLst>
          </p:cNvPr>
          <p:cNvSpPr>
            <a:spLocks noGrp="1"/>
          </p:cNvSpPr>
          <p:nvPr>
            <p:ph type="sldNum" sz="quarter" idx="12"/>
          </p:nvPr>
        </p:nvSpPr>
        <p:spPr>
          <a:xfrm>
            <a:off x="6457950" y="4891822"/>
            <a:ext cx="2057400" cy="260604"/>
          </a:xfrm>
        </p:spPr>
        <p:txBody>
          <a:bodyPr vert="horz" lIns="91440" tIns="45720" rIns="91440" bIns="45720" rtlCol="0" anchor="ctr">
            <a:normAutofit/>
          </a:bodyPr>
          <a:lstStyle/>
          <a:p>
            <a:pPr defTabSz="914400">
              <a:spcAft>
                <a:spcPts val="600"/>
              </a:spcAft>
            </a:pPr>
            <a:fld id="{8A0576F8-4F0C-FD4F-B2E1-A427388F89CF}" type="slidenum">
              <a:rPr lang="en-US" sz="900">
                <a:solidFill>
                  <a:srgbClr val="898989"/>
                </a:solidFill>
              </a:rPr>
              <a:pPr defTabSz="914400">
                <a:spcAft>
                  <a:spcPts val="600"/>
                </a:spcAft>
              </a:pPr>
              <a:t>24</a:t>
            </a:fld>
            <a:endParaRPr lang="en-US" sz="900">
              <a:solidFill>
                <a:srgbClr val="898989"/>
              </a:solidFill>
            </a:endParaRPr>
          </a:p>
        </p:txBody>
      </p:sp>
      <p:graphicFrame>
        <p:nvGraphicFramePr>
          <p:cNvPr id="3" name="Diagramme 2">
            <a:extLst>
              <a:ext uri="{FF2B5EF4-FFF2-40B4-BE49-F238E27FC236}">
                <a16:creationId xmlns:a16="http://schemas.microsoft.com/office/drawing/2014/main" id="{09EC9BBB-C2FB-F4DC-3B9E-64C90A0B95A6}"/>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517382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3B592085-72E3-76FD-3AE5-25F60FEBFAAA}"/>
              </a:ext>
            </a:extLst>
          </p:cNvPr>
          <p:cNvSpPr>
            <a:spLocks noGrp="1"/>
          </p:cNvSpPr>
          <p:nvPr>
            <p:ph type="title"/>
          </p:nvPr>
        </p:nvSpPr>
        <p:spPr>
          <a:xfrm>
            <a:off x="473202" y="342900"/>
            <a:ext cx="3257550" cy="1447038"/>
          </a:xfrm>
        </p:spPr>
        <p:txBody>
          <a:bodyPr vert="horz" lIns="91440" tIns="45720" rIns="91440" bIns="45720" rtlCol="0" anchor="ctr">
            <a:normAutofit/>
          </a:bodyPr>
          <a:lstStyle/>
          <a:p>
            <a:pPr algn="l" defTabSz="914400">
              <a:lnSpc>
                <a:spcPct val="90000"/>
              </a:lnSpc>
            </a:pPr>
            <a:r>
              <a:rPr lang="en-US" sz="3600">
                <a:solidFill>
                  <a:schemeClr val="tx1"/>
                </a:solidFill>
              </a:rPr>
              <a:t>Les articles contractés</a:t>
            </a:r>
          </a:p>
        </p:txBody>
      </p:sp>
      <p:sp>
        <p:nvSpPr>
          <p:cNvPr id="23"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53561" y="1059561"/>
            <a:ext cx="1165860" cy="13716"/>
          </a:xfrm>
          <a:custGeom>
            <a:avLst/>
            <a:gdLst>
              <a:gd name="connsiteX0" fmla="*/ 0 w 1165860"/>
              <a:gd name="connsiteY0" fmla="*/ 0 h 13716"/>
              <a:gd name="connsiteX1" fmla="*/ 606247 w 1165860"/>
              <a:gd name="connsiteY1" fmla="*/ 0 h 13716"/>
              <a:gd name="connsiteX2" fmla="*/ 1165860 w 1165860"/>
              <a:gd name="connsiteY2" fmla="*/ 0 h 13716"/>
              <a:gd name="connsiteX3" fmla="*/ 1165860 w 1165860"/>
              <a:gd name="connsiteY3" fmla="*/ 13716 h 13716"/>
              <a:gd name="connsiteX4" fmla="*/ 594589 w 1165860"/>
              <a:gd name="connsiteY4" fmla="*/ 13716 h 13716"/>
              <a:gd name="connsiteX5" fmla="*/ 0 w 1165860"/>
              <a:gd name="connsiteY5" fmla="*/ 13716 h 13716"/>
              <a:gd name="connsiteX6" fmla="*/ 0 w 1165860"/>
              <a:gd name="connsiteY6" fmla="*/ 0 h 13716"/>
              <a:gd name="connsiteX0" fmla="*/ 0 w 1165860"/>
              <a:gd name="connsiteY0" fmla="*/ 0 h 13716"/>
              <a:gd name="connsiteX1" fmla="*/ 571271 w 1165860"/>
              <a:gd name="connsiteY1" fmla="*/ 0 h 13716"/>
              <a:gd name="connsiteX2" fmla="*/ 1165860 w 1165860"/>
              <a:gd name="connsiteY2" fmla="*/ 0 h 13716"/>
              <a:gd name="connsiteX3" fmla="*/ 1165860 w 1165860"/>
              <a:gd name="connsiteY3" fmla="*/ 13716 h 13716"/>
              <a:gd name="connsiteX4" fmla="*/ 582930 w 1165860"/>
              <a:gd name="connsiteY4" fmla="*/ 13716 h 13716"/>
              <a:gd name="connsiteX5" fmla="*/ 0 w 1165860"/>
              <a:gd name="connsiteY5" fmla="*/ 13716 h 13716"/>
              <a:gd name="connsiteX6" fmla="*/ 0 w 1165860"/>
              <a:gd name="connsiteY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5860" h="13716" fill="none" extrusionOk="0">
                <a:moveTo>
                  <a:pt x="0" y="0"/>
                </a:moveTo>
                <a:cubicBezTo>
                  <a:pt x="162513" y="-11573"/>
                  <a:pt x="293236" y="13784"/>
                  <a:pt x="606247" y="0"/>
                </a:cubicBezTo>
                <a:cubicBezTo>
                  <a:pt x="918540" y="21259"/>
                  <a:pt x="1045080" y="-115"/>
                  <a:pt x="1165860" y="0"/>
                </a:cubicBezTo>
                <a:cubicBezTo>
                  <a:pt x="1165019" y="4344"/>
                  <a:pt x="1166624" y="8943"/>
                  <a:pt x="1165860" y="13716"/>
                </a:cubicBezTo>
                <a:cubicBezTo>
                  <a:pt x="946700" y="12426"/>
                  <a:pt x="749200" y="55216"/>
                  <a:pt x="594589" y="13716"/>
                </a:cubicBezTo>
                <a:cubicBezTo>
                  <a:pt x="456803" y="27350"/>
                  <a:pt x="127892" y="32293"/>
                  <a:pt x="0" y="13716"/>
                </a:cubicBezTo>
                <a:cubicBezTo>
                  <a:pt x="333" y="7342"/>
                  <a:pt x="-50" y="3958"/>
                  <a:pt x="0" y="0"/>
                </a:cubicBezTo>
                <a:close/>
              </a:path>
              <a:path w="1165860" h="13716" stroke="0" extrusionOk="0">
                <a:moveTo>
                  <a:pt x="0" y="0"/>
                </a:moveTo>
                <a:cubicBezTo>
                  <a:pt x="167350" y="-3293"/>
                  <a:pt x="437486" y="-21181"/>
                  <a:pt x="571271" y="0"/>
                </a:cubicBezTo>
                <a:cubicBezTo>
                  <a:pt x="682336" y="18030"/>
                  <a:pt x="900098" y="-64409"/>
                  <a:pt x="1165860" y="0"/>
                </a:cubicBezTo>
                <a:cubicBezTo>
                  <a:pt x="1165765" y="6724"/>
                  <a:pt x="1165823" y="9557"/>
                  <a:pt x="1165860" y="13716"/>
                </a:cubicBezTo>
                <a:cubicBezTo>
                  <a:pt x="972168" y="33850"/>
                  <a:pt x="797113" y="36398"/>
                  <a:pt x="582930" y="13716"/>
                </a:cubicBezTo>
                <a:cubicBezTo>
                  <a:pt x="375326" y="35428"/>
                  <a:pt x="253285" y="24936"/>
                  <a:pt x="0" y="13716"/>
                </a:cubicBezTo>
                <a:cubicBezTo>
                  <a:pt x="416" y="7935"/>
                  <a:pt x="-303" y="5797"/>
                  <a:pt x="0" y="0"/>
                </a:cubicBezTo>
                <a:close/>
              </a:path>
              <a:path w="1165860" h="13716" fill="none" stroke="0" extrusionOk="0">
                <a:moveTo>
                  <a:pt x="0" y="0"/>
                </a:moveTo>
                <a:cubicBezTo>
                  <a:pt x="141691" y="-9407"/>
                  <a:pt x="290986" y="-3815"/>
                  <a:pt x="606247" y="0"/>
                </a:cubicBezTo>
                <a:cubicBezTo>
                  <a:pt x="921700" y="15825"/>
                  <a:pt x="1020734" y="-3786"/>
                  <a:pt x="1165860" y="0"/>
                </a:cubicBezTo>
                <a:cubicBezTo>
                  <a:pt x="1164964" y="5033"/>
                  <a:pt x="1165847" y="9200"/>
                  <a:pt x="1165860" y="13716"/>
                </a:cubicBezTo>
                <a:cubicBezTo>
                  <a:pt x="917161" y="-9135"/>
                  <a:pt x="771575" y="33167"/>
                  <a:pt x="594589" y="13716"/>
                </a:cubicBezTo>
                <a:cubicBezTo>
                  <a:pt x="470947" y="9820"/>
                  <a:pt x="122508" y="15185"/>
                  <a:pt x="0" y="13716"/>
                </a:cubicBezTo>
                <a:cubicBezTo>
                  <a:pt x="-660" y="7426"/>
                  <a:pt x="-250" y="453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165860"/>
                      <a:gd name="connsiteY0" fmla="*/ 0 h 13716"/>
                      <a:gd name="connsiteX1" fmla="*/ 606247 w 1165860"/>
                      <a:gd name="connsiteY1" fmla="*/ 0 h 13716"/>
                      <a:gd name="connsiteX2" fmla="*/ 1165860 w 1165860"/>
                      <a:gd name="connsiteY2" fmla="*/ 0 h 13716"/>
                      <a:gd name="connsiteX3" fmla="*/ 1165860 w 1165860"/>
                      <a:gd name="connsiteY3" fmla="*/ 13716 h 13716"/>
                      <a:gd name="connsiteX4" fmla="*/ 594589 w 1165860"/>
                      <a:gd name="connsiteY4" fmla="*/ 13716 h 13716"/>
                      <a:gd name="connsiteX5" fmla="*/ 0 w 1165860"/>
                      <a:gd name="connsiteY5" fmla="*/ 13716 h 13716"/>
                      <a:gd name="connsiteX6" fmla="*/ 0 w 1165860"/>
                      <a:gd name="connsiteY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5860" h="13716" fill="none" extrusionOk="0">
                        <a:moveTo>
                          <a:pt x="0" y="0"/>
                        </a:moveTo>
                        <a:cubicBezTo>
                          <a:pt x="164196" y="4475"/>
                          <a:pt x="311417" y="-11483"/>
                          <a:pt x="606247" y="0"/>
                        </a:cubicBezTo>
                        <a:cubicBezTo>
                          <a:pt x="901077" y="11483"/>
                          <a:pt x="1028750" y="-4041"/>
                          <a:pt x="1165860" y="0"/>
                        </a:cubicBezTo>
                        <a:cubicBezTo>
                          <a:pt x="1165578" y="4434"/>
                          <a:pt x="1165988" y="8423"/>
                          <a:pt x="1165860" y="13716"/>
                        </a:cubicBezTo>
                        <a:cubicBezTo>
                          <a:pt x="940964" y="3888"/>
                          <a:pt x="745886" y="20893"/>
                          <a:pt x="594589" y="13716"/>
                        </a:cubicBezTo>
                        <a:cubicBezTo>
                          <a:pt x="443292" y="6539"/>
                          <a:pt x="119306" y="21776"/>
                          <a:pt x="0" y="13716"/>
                        </a:cubicBezTo>
                        <a:cubicBezTo>
                          <a:pt x="103" y="7543"/>
                          <a:pt x="-154" y="4446"/>
                          <a:pt x="0" y="0"/>
                        </a:cubicBezTo>
                        <a:close/>
                      </a:path>
                      <a:path w="1165860" h="13716" stroke="0" extrusionOk="0">
                        <a:moveTo>
                          <a:pt x="0" y="0"/>
                        </a:moveTo>
                        <a:cubicBezTo>
                          <a:pt x="199755" y="-8614"/>
                          <a:pt x="439971" y="-19466"/>
                          <a:pt x="571271" y="0"/>
                        </a:cubicBezTo>
                        <a:cubicBezTo>
                          <a:pt x="702571" y="19466"/>
                          <a:pt x="922660" y="-18418"/>
                          <a:pt x="1165860" y="0"/>
                        </a:cubicBezTo>
                        <a:cubicBezTo>
                          <a:pt x="1165756" y="6849"/>
                          <a:pt x="1166068" y="9414"/>
                          <a:pt x="1165860" y="13716"/>
                        </a:cubicBezTo>
                        <a:cubicBezTo>
                          <a:pt x="981594" y="16996"/>
                          <a:pt x="788922" y="30312"/>
                          <a:pt x="582930" y="13716"/>
                        </a:cubicBezTo>
                        <a:cubicBezTo>
                          <a:pt x="376938" y="-2880"/>
                          <a:pt x="227474" y="40246"/>
                          <a:pt x="0" y="13716"/>
                        </a:cubicBezTo>
                        <a:cubicBezTo>
                          <a:pt x="469" y="7851"/>
                          <a:pt x="200" y="577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ZoneTexte 6">
            <a:extLst>
              <a:ext uri="{FF2B5EF4-FFF2-40B4-BE49-F238E27FC236}">
                <a16:creationId xmlns:a16="http://schemas.microsoft.com/office/drawing/2014/main" id="{57260ADB-45B2-8F6F-0C5F-5175F838376F}"/>
              </a:ext>
            </a:extLst>
          </p:cNvPr>
          <p:cNvSpPr txBox="1"/>
          <p:nvPr/>
        </p:nvSpPr>
        <p:spPr>
          <a:xfrm>
            <a:off x="4155947" y="342900"/>
            <a:ext cx="4505706" cy="1447038"/>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700"/>
              <a:t>Donne 3 exemples en utilisant les articles contractés.</a:t>
            </a:r>
          </a:p>
        </p:txBody>
      </p:sp>
      <p:pic>
        <p:nvPicPr>
          <p:cNvPr id="16" name="Image 15">
            <a:extLst>
              <a:ext uri="{FF2B5EF4-FFF2-40B4-BE49-F238E27FC236}">
                <a16:creationId xmlns:a16="http://schemas.microsoft.com/office/drawing/2014/main" id="{434FB0BF-3461-581F-77CD-EF12A7D08493}"/>
              </a:ext>
            </a:extLst>
          </p:cNvPr>
          <p:cNvPicPr>
            <a:picLocks noChangeAspect="1"/>
          </p:cNvPicPr>
          <p:nvPr/>
        </p:nvPicPr>
        <p:blipFill>
          <a:blip r:embed="rId2"/>
          <a:stretch>
            <a:fillRect/>
          </a:stretch>
        </p:blipFill>
        <p:spPr>
          <a:xfrm>
            <a:off x="1011471" y="1927098"/>
            <a:ext cx="2777658" cy="2759202"/>
          </a:xfrm>
          <a:prstGeom prst="rect">
            <a:avLst/>
          </a:prstGeom>
        </p:spPr>
      </p:pic>
      <p:pic>
        <p:nvPicPr>
          <p:cNvPr id="14" name="Picture 48" descr="articles | Franse taal, Taal, Onderwijs">
            <a:extLst>
              <a:ext uri="{FF2B5EF4-FFF2-40B4-BE49-F238E27FC236}">
                <a16:creationId xmlns:a16="http://schemas.microsoft.com/office/drawing/2014/main" id="{BDD0D8B6-6DC0-68A9-D87E-EDF3B698666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3279" b="5615"/>
          <a:stretch/>
        </p:blipFill>
        <p:spPr bwMode="auto">
          <a:xfrm>
            <a:off x="4722373" y="1927098"/>
            <a:ext cx="4038082" cy="2759202"/>
          </a:xfrm>
          <a:prstGeom prst="rect">
            <a:avLst/>
          </a:prstGeom>
          <a:noFill/>
          <a:extLst>
            <a:ext uri="{53640926-AAD7-44D8-BBD7-CCE9431645EC}">
              <a14:shadowObscured xmlns:a14="http://schemas.microsoft.com/office/drawing/2010/main"/>
            </a:ext>
          </a:extLst>
        </p:spPr>
      </p:pic>
      <p:sp>
        <p:nvSpPr>
          <p:cNvPr id="10" name="Espace réservé du numéro de diapositive 9">
            <a:extLst>
              <a:ext uri="{FF2B5EF4-FFF2-40B4-BE49-F238E27FC236}">
                <a16:creationId xmlns:a16="http://schemas.microsoft.com/office/drawing/2014/main" id="{4EED5CFE-A10A-9B07-A918-40A47AD9FB16}"/>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smtClean="0"/>
              <a:pPr defTabSz="914400">
                <a:lnSpc>
                  <a:spcPct val="90000"/>
                </a:lnSpc>
                <a:spcAft>
                  <a:spcPts val="600"/>
                </a:spcAft>
              </a:pPr>
              <a:t>25</a:t>
            </a:fld>
            <a:endParaRPr lang="en-US"/>
          </a:p>
        </p:txBody>
      </p:sp>
      <p:sp>
        <p:nvSpPr>
          <p:cNvPr id="17" name="Rectangle 16">
            <a:extLst>
              <a:ext uri="{FF2B5EF4-FFF2-40B4-BE49-F238E27FC236}">
                <a16:creationId xmlns:a16="http://schemas.microsoft.com/office/drawing/2014/main" id="{C1644650-9E87-53A3-A991-2F55C2F8E5FF}"/>
              </a:ext>
            </a:extLst>
          </p:cNvPr>
          <p:cNvSpPr/>
          <p:nvPr/>
        </p:nvSpPr>
        <p:spPr>
          <a:xfrm>
            <a:off x="4655820" y="1927098"/>
            <a:ext cx="4191000" cy="2840164"/>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graphicFrame>
        <p:nvGraphicFramePr>
          <p:cNvPr id="3" name="Diagramme 2">
            <a:extLst>
              <a:ext uri="{FF2B5EF4-FFF2-40B4-BE49-F238E27FC236}">
                <a16:creationId xmlns:a16="http://schemas.microsoft.com/office/drawing/2014/main" id="{A622F887-B81F-B800-12E8-55F0396F4EE5}"/>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1500895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17"/>
                                        </p:tgtEl>
                                      </p:cBhvr>
                                    </p:animEffect>
                                    <p:set>
                                      <p:cBhvr>
                                        <p:cTn id="7"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C4D7414-A62F-574C-D254-DBD28C13484F}"/>
              </a:ext>
            </a:extLst>
          </p:cNvPr>
          <p:cNvSpPr>
            <a:spLocks noGrp="1"/>
          </p:cNvSpPr>
          <p:nvPr>
            <p:ph type="title"/>
          </p:nvPr>
        </p:nvSpPr>
        <p:spPr>
          <a:xfrm>
            <a:off x="628650" y="273843"/>
            <a:ext cx="4045020" cy="994173"/>
          </a:xfrm>
        </p:spPr>
        <p:txBody>
          <a:bodyPr>
            <a:normAutofit/>
          </a:bodyPr>
          <a:lstStyle/>
          <a:p>
            <a:r>
              <a:rPr lang="fr-FR" dirty="0" err="1"/>
              <a:t>Kahoot</a:t>
            </a:r>
            <a:r>
              <a:rPr lang="fr-FR" dirty="0"/>
              <a:t> time ! </a:t>
            </a:r>
          </a:p>
        </p:txBody>
      </p:sp>
      <p:sp>
        <p:nvSpPr>
          <p:cNvPr id="3" name="Espace réservé du contenu 2">
            <a:extLst>
              <a:ext uri="{FF2B5EF4-FFF2-40B4-BE49-F238E27FC236}">
                <a16:creationId xmlns:a16="http://schemas.microsoft.com/office/drawing/2014/main" id="{E67AABDC-711A-2E4B-BB87-F045D6FD5212}"/>
              </a:ext>
            </a:extLst>
          </p:cNvPr>
          <p:cNvSpPr>
            <a:spLocks noGrp="1"/>
          </p:cNvSpPr>
          <p:nvPr>
            <p:ph idx="1"/>
          </p:nvPr>
        </p:nvSpPr>
        <p:spPr>
          <a:xfrm>
            <a:off x="628650" y="1969210"/>
            <a:ext cx="4045020" cy="2663511"/>
          </a:xfrm>
        </p:spPr>
        <p:txBody>
          <a:bodyPr>
            <a:normAutofit/>
          </a:bodyPr>
          <a:lstStyle/>
          <a:p>
            <a:pPr marL="0" indent="0">
              <a:buNone/>
            </a:pPr>
            <a:r>
              <a:rPr lang="fr-FR" sz="1800" u="sng" dirty="0">
                <a:hlinkClick r:id="rId2"/>
              </a:rPr>
              <a:t>Articles contractés</a:t>
            </a:r>
          </a:p>
          <a:p>
            <a:pPr marL="0" indent="0">
              <a:buNone/>
            </a:pPr>
            <a:r>
              <a:rPr lang="fr-FR" sz="1800" dirty="0">
                <a:hlinkClick r:id="rId2"/>
              </a:rPr>
              <a:t>https://create.kahoot.it/details/2ae85bac-2f43-40b6-8043-e9cade7980b1</a:t>
            </a:r>
            <a:endParaRPr lang="fr-FR" sz="1800" dirty="0"/>
          </a:p>
          <a:p>
            <a:pPr marL="0" indent="0">
              <a:buNone/>
            </a:pPr>
            <a:endParaRPr lang="fr-FR" sz="1800" dirty="0"/>
          </a:p>
        </p:txBody>
      </p:sp>
      <p:pic>
        <p:nvPicPr>
          <p:cNvPr id="3074" name="Picture 2" descr="Triple Crown GIF">
            <a:extLst>
              <a:ext uri="{FF2B5EF4-FFF2-40B4-BE49-F238E27FC236}">
                <a16:creationId xmlns:a16="http://schemas.microsoft.com/office/drawing/2014/main" id="{2B7AED59-0F85-55B6-3C54-4691F5A493A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5388" y="1387358"/>
            <a:ext cx="2835788" cy="188579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4" name="ZoneTexte 3">
            <a:extLst>
              <a:ext uri="{FF2B5EF4-FFF2-40B4-BE49-F238E27FC236}">
                <a16:creationId xmlns:a16="http://schemas.microsoft.com/office/drawing/2014/main" id="{DF87C9AC-0EA8-7818-4E1B-249167FAAF22}"/>
              </a:ext>
            </a:extLst>
          </p:cNvPr>
          <p:cNvSpPr txBox="1"/>
          <p:nvPr/>
        </p:nvSpPr>
        <p:spPr>
          <a:xfrm>
            <a:off x="628650" y="1073188"/>
            <a:ext cx="4558030" cy="400110"/>
          </a:xfrm>
          <a:prstGeom prst="rect">
            <a:avLst/>
          </a:prstGeom>
          <a:noFill/>
        </p:spPr>
        <p:txBody>
          <a:bodyPr wrap="square" rtlCol="0">
            <a:spAutoFit/>
          </a:bodyPr>
          <a:lstStyle/>
          <a:p>
            <a:r>
              <a:rPr lang="en-US" sz="2000" dirty="0"/>
              <a:t>Let’s practice what you have just learnt !</a:t>
            </a:r>
          </a:p>
        </p:txBody>
      </p:sp>
      <p:sp>
        <p:nvSpPr>
          <p:cNvPr id="6" name="Espace réservé du numéro de diapositive 5">
            <a:extLst>
              <a:ext uri="{FF2B5EF4-FFF2-40B4-BE49-F238E27FC236}">
                <a16:creationId xmlns:a16="http://schemas.microsoft.com/office/drawing/2014/main" id="{1972E31C-FAE1-9CAD-7D0A-BFFECEC40BB8}"/>
              </a:ext>
            </a:extLst>
          </p:cNvPr>
          <p:cNvSpPr>
            <a:spLocks noGrp="1"/>
          </p:cNvSpPr>
          <p:nvPr>
            <p:ph type="sldNum" sz="quarter" idx="12"/>
          </p:nvPr>
        </p:nvSpPr>
        <p:spPr/>
        <p:txBody>
          <a:bodyPr/>
          <a:lstStyle/>
          <a:p>
            <a:fld id="{8A0576F8-4F0C-FD4F-B2E1-A427388F89CF}" type="slidenum">
              <a:rPr lang="en-US" smtClean="0"/>
              <a:t>26</a:t>
            </a:fld>
            <a:endParaRPr lang="en-US"/>
          </a:p>
        </p:txBody>
      </p:sp>
      <p:graphicFrame>
        <p:nvGraphicFramePr>
          <p:cNvPr id="5" name="Diagramme 4">
            <a:extLst>
              <a:ext uri="{FF2B5EF4-FFF2-40B4-BE49-F238E27FC236}">
                <a16:creationId xmlns:a16="http://schemas.microsoft.com/office/drawing/2014/main" id="{FFDFFE57-8678-7243-ED8E-9F44A3E2148E}"/>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6869021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057E21E-2682-AA70-FDF2-EAF2950E7FEE}"/>
              </a:ext>
            </a:extLst>
          </p:cNvPr>
          <p:cNvSpPr>
            <a:spLocks noGrp="1"/>
          </p:cNvSpPr>
          <p:nvPr>
            <p:ph type="title"/>
          </p:nvPr>
        </p:nvSpPr>
        <p:spPr/>
        <p:txBody>
          <a:bodyPr/>
          <a:lstStyle/>
          <a:p>
            <a:r>
              <a:rPr lang="fr-FR" dirty="0"/>
              <a:t>Baseline - Checking </a:t>
            </a:r>
            <a:r>
              <a:rPr lang="fr-FR" dirty="0" err="1"/>
              <a:t>progress</a:t>
            </a:r>
            <a:r>
              <a:rPr lang="fr-FR" dirty="0"/>
              <a:t> 3</a:t>
            </a:r>
          </a:p>
        </p:txBody>
      </p:sp>
      <p:sp>
        <p:nvSpPr>
          <p:cNvPr id="3" name="Espace réservé du contenu 2">
            <a:extLst>
              <a:ext uri="{FF2B5EF4-FFF2-40B4-BE49-F238E27FC236}">
                <a16:creationId xmlns:a16="http://schemas.microsoft.com/office/drawing/2014/main" id="{E1D1048A-17B9-56E6-D452-D25C582A73BC}"/>
              </a:ext>
            </a:extLst>
          </p:cNvPr>
          <p:cNvSpPr>
            <a:spLocks noGrp="1"/>
          </p:cNvSpPr>
          <p:nvPr>
            <p:ph idx="1"/>
          </p:nvPr>
        </p:nvSpPr>
        <p:spPr>
          <a:xfrm>
            <a:off x="457200" y="920010"/>
            <a:ext cx="8229600" cy="3674613"/>
          </a:xfrm>
        </p:spPr>
        <p:txBody>
          <a:bodyPr>
            <a:normAutofit lnSpcReduction="10000"/>
          </a:bodyPr>
          <a:lstStyle/>
          <a:p>
            <a:r>
              <a:rPr lang="fr-FR" b="1" dirty="0"/>
              <a:t>Complétez le dialogue suivant :</a:t>
            </a:r>
          </a:p>
          <a:p>
            <a:pPr marL="0" indent="0">
              <a:buNone/>
            </a:pPr>
            <a:r>
              <a:rPr lang="fr-FR" i="1" dirty="0"/>
              <a:t>Léo et Kylian sont à Marseille pour leur match contre l’OM (Olympique de Marseille).</a:t>
            </a:r>
          </a:p>
          <a:p>
            <a:pPr>
              <a:buFontTx/>
              <a:buChar char="-"/>
            </a:pPr>
            <a:r>
              <a:rPr lang="fr-FR" dirty="0"/>
              <a:t>L: Allo Kylian ! Tu es libre ? Viens avec moi, on va prendre un café au port, on peut regarder les ferrys là-bas. </a:t>
            </a:r>
          </a:p>
          <a:p>
            <a:pPr>
              <a:buFontTx/>
              <a:buChar char="-"/>
            </a:pPr>
            <a:r>
              <a:rPr lang="fr-FR" dirty="0"/>
              <a:t>K: Tu connais un endroit sympa pour regarder les bateaux ? </a:t>
            </a:r>
          </a:p>
          <a:p>
            <a:pPr>
              <a:buFontTx/>
              <a:buChar char="-"/>
            </a:pPr>
            <a:r>
              <a:rPr lang="fr-FR" dirty="0"/>
              <a:t>L: Oui, l’OM café, c’est un lieu magnifique parce que ses terrasses sont juste au bord de l’eau, donc on voit super bien les ferrys !</a:t>
            </a:r>
          </a:p>
          <a:p>
            <a:pPr>
              <a:buFontTx/>
              <a:buChar char="-"/>
            </a:pPr>
            <a:r>
              <a:rPr lang="fr-FR" dirty="0"/>
              <a:t>K: Ok, je suis au centre commercial dans le vieux Marseille avec ma copine, elle fait du shopping. J’arrive dans 30 minutes.</a:t>
            </a:r>
          </a:p>
          <a:p>
            <a:pPr>
              <a:buFontTx/>
              <a:buChar char="-"/>
            </a:pPr>
            <a:r>
              <a:rPr lang="fr-FR" dirty="0"/>
              <a:t>L: D’accord, à tout à l’heure! </a:t>
            </a:r>
          </a:p>
          <a:p>
            <a:pPr marL="0" indent="0">
              <a:buNone/>
            </a:pPr>
            <a:endParaRPr lang="fr-FR" dirty="0"/>
          </a:p>
        </p:txBody>
      </p:sp>
      <p:sp>
        <p:nvSpPr>
          <p:cNvPr id="5" name="Espace réservé du numéro de diapositive 4">
            <a:extLst>
              <a:ext uri="{FF2B5EF4-FFF2-40B4-BE49-F238E27FC236}">
                <a16:creationId xmlns:a16="http://schemas.microsoft.com/office/drawing/2014/main" id="{104D85E7-0324-F063-157C-4F7A5367F01E}"/>
              </a:ext>
            </a:extLst>
          </p:cNvPr>
          <p:cNvSpPr>
            <a:spLocks noGrp="1"/>
          </p:cNvSpPr>
          <p:nvPr>
            <p:ph type="sldNum" sz="quarter" idx="12"/>
          </p:nvPr>
        </p:nvSpPr>
        <p:spPr/>
        <p:txBody>
          <a:bodyPr/>
          <a:lstStyle/>
          <a:p>
            <a:fld id="{8A0576F8-4F0C-FD4F-B2E1-A427388F89CF}" type="slidenum">
              <a:rPr lang="en-US" smtClean="0"/>
              <a:t>27</a:t>
            </a:fld>
            <a:endParaRPr lang="en-US"/>
          </a:p>
        </p:txBody>
      </p:sp>
      <p:pic>
        <p:nvPicPr>
          <p:cNvPr id="4100" name="Picture 4" descr="Masque de Kylian Mbappé - Aux Feux de la Fête - Paris">
            <a:extLst>
              <a:ext uri="{FF2B5EF4-FFF2-40B4-BE49-F238E27FC236}">
                <a16:creationId xmlns:a16="http://schemas.microsoft.com/office/drawing/2014/main" id="{17B755D2-E3DF-82AB-95D2-3882EB83ED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19" y="2404864"/>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Lionel Messi - Submissions - Cut Out Player Faces Megapack">
            <a:extLst>
              <a:ext uri="{FF2B5EF4-FFF2-40B4-BE49-F238E27FC236}">
                <a16:creationId xmlns:a16="http://schemas.microsoft.com/office/drawing/2014/main" id="{23736FA2-5278-7E31-9478-AA08FF609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098" y="1853874"/>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Lionel Messi - Submissions - Cut Out Player Faces Megapack">
            <a:extLst>
              <a:ext uri="{FF2B5EF4-FFF2-40B4-BE49-F238E27FC236}">
                <a16:creationId xmlns:a16="http://schemas.microsoft.com/office/drawing/2014/main" id="{4125B503-C042-6488-D1CD-73C55570B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679" y="4041543"/>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Masque de Kylian Mbappé - Aux Feux de la Fête - Paris">
            <a:extLst>
              <a:ext uri="{FF2B5EF4-FFF2-40B4-BE49-F238E27FC236}">
                <a16:creationId xmlns:a16="http://schemas.microsoft.com/office/drawing/2014/main" id="{B0A620C9-B4C2-468B-F197-ABCB260213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098" y="3378350"/>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Lionel Messi - Submissions - Cut Out Player Faces Megapack">
            <a:extLst>
              <a:ext uri="{FF2B5EF4-FFF2-40B4-BE49-F238E27FC236}">
                <a16:creationId xmlns:a16="http://schemas.microsoft.com/office/drawing/2014/main" id="{D3A78AA6-A08D-54CC-2ED6-35AC95660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130" y="2827170"/>
            <a:ext cx="324459" cy="3244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Diagramme 7">
            <a:extLst>
              <a:ext uri="{FF2B5EF4-FFF2-40B4-BE49-F238E27FC236}">
                <a16:creationId xmlns:a16="http://schemas.microsoft.com/office/drawing/2014/main" id="{49E47818-8392-2EF4-9CE2-1680EE10591E}"/>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Rectangle 8">
            <a:extLst>
              <a:ext uri="{FF2B5EF4-FFF2-40B4-BE49-F238E27FC236}">
                <a16:creationId xmlns:a16="http://schemas.microsoft.com/office/drawing/2014/main" id="{DE3241CE-6F49-9BDA-3C5A-FF57A10C947A}"/>
              </a:ext>
            </a:extLst>
          </p:cNvPr>
          <p:cNvSpPr/>
          <p:nvPr/>
        </p:nvSpPr>
        <p:spPr>
          <a:xfrm>
            <a:off x="2940518" y="1891364"/>
            <a:ext cx="524577"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0" name="Rectangle 9">
            <a:extLst>
              <a:ext uri="{FF2B5EF4-FFF2-40B4-BE49-F238E27FC236}">
                <a16:creationId xmlns:a16="http://schemas.microsoft.com/office/drawing/2014/main" id="{DE106AB9-F3F7-9310-B423-0ED54AC1AABB}"/>
              </a:ext>
            </a:extLst>
          </p:cNvPr>
          <p:cNvSpPr/>
          <p:nvPr/>
        </p:nvSpPr>
        <p:spPr>
          <a:xfrm>
            <a:off x="7623209" y="1905154"/>
            <a:ext cx="288757"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1" name="Rectangle 10">
            <a:extLst>
              <a:ext uri="{FF2B5EF4-FFF2-40B4-BE49-F238E27FC236}">
                <a16:creationId xmlns:a16="http://schemas.microsoft.com/office/drawing/2014/main" id="{56F33B00-6DD9-36E1-CEB2-C5334F222087}"/>
              </a:ext>
            </a:extLst>
          </p:cNvPr>
          <p:cNvSpPr/>
          <p:nvPr/>
        </p:nvSpPr>
        <p:spPr>
          <a:xfrm>
            <a:off x="3415363" y="2523326"/>
            <a:ext cx="675373"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2" name="Rectangle 11">
            <a:extLst>
              <a:ext uri="{FF2B5EF4-FFF2-40B4-BE49-F238E27FC236}">
                <a16:creationId xmlns:a16="http://schemas.microsoft.com/office/drawing/2014/main" id="{39C81974-CF64-7584-0487-34FEDDF23E5D}"/>
              </a:ext>
            </a:extLst>
          </p:cNvPr>
          <p:cNvSpPr/>
          <p:nvPr/>
        </p:nvSpPr>
        <p:spPr>
          <a:xfrm>
            <a:off x="3991735" y="2864660"/>
            <a:ext cx="1158241"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3" name="Rectangle 12">
            <a:extLst>
              <a:ext uri="{FF2B5EF4-FFF2-40B4-BE49-F238E27FC236}">
                <a16:creationId xmlns:a16="http://schemas.microsoft.com/office/drawing/2014/main" id="{81686B70-E7DD-B837-51AA-075E4D955C50}"/>
              </a:ext>
            </a:extLst>
          </p:cNvPr>
          <p:cNvSpPr/>
          <p:nvPr/>
        </p:nvSpPr>
        <p:spPr>
          <a:xfrm>
            <a:off x="6675581" y="2864660"/>
            <a:ext cx="947628"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4" name="Rectangle 13">
            <a:extLst>
              <a:ext uri="{FF2B5EF4-FFF2-40B4-BE49-F238E27FC236}">
                <a16:creationId xmlns:a16="http://schemas.microsoft.com/office/drawing/2014/main" id="{06A7343E-9489-5E49-8A43-6EE0FA0F4AAF}"/>
              </a:ext>
            </a:extLst>
          </p:cNvPr>
          <p:cNvSpPr/>
          <p:nvPr/>
        </p:nvSpPr>
        <p:spPr>
          <a:xfrm>
            <a:off x="2199372" y="3442027"/>
            <a:ext cx="352909"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5" name="Rectangle 14">
            <a:extLst>
              <a:ext uri="{FF2B5EF4-FFF2-40B4-BE49-F238E27FC236}">
                <a16:creationId xmlns:a16="http://schemas.microsoft.com/office/drawing/2014/main" id="{BB127D70-BE12-7272-0AC5-7D6BEF589823}"/>
              </a:ext>
            </a:extLst>
          </p:cNvPr>
          <p:cNvSpPr/>
          <p:nvPr/>
        </p:nvSpPr>
        <p:spPr>
          <a:xfrm>
            <a:off x="2479855" y="3728996"/>
            <a:ext cx="352909"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6" name="Rectangle 15">
            <a:extLst>
              <a:ext uri="{FF2B5EF4-FFF2-40B4-BE49-F238E27FC236}">
                <a16:creationId xmlns:a16="http://schemas.microsoft.com/office/drawing/2014/main" id="{6448CE34-9C45-880D-1729-34CDDC08B5D9}"/>
              </a:ext>
            </a:extLst>
          </p:cNvPr>
          <p:cNvSpPr/>
          <p:nvPr/>
        </p:nvSpPr>
        <p:spPr>
          <a:xfrm>
            <a:off x="2096701" y="4060287"/>
            <a:ext cx="1618651"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7" name="Rectangle 16">
            <a:extLst>
              <a:ext uri="{FF2B5EF4-FFF2-40B4-BE49-F238E27FC236}">
                <a16:creationId xmlns:a16="http://schemas.microsoft.com/office/drawing/2014/main" id="{B004DE15-2B72-66AB-7612-F6B15E6BE7F0}"/>
              </a:ext>
            </a:extLst>
          </p:cNvPr>
          <p:cNvSpPr/>
          <p:nvPr/>
        </p:nvSpPr>
        <p:spPr>
          <a:xfrm>
            <a:off x="2296631" y="3110736"/>
            <a:ext cx="411824"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Tree>
    <p:extLst>
      <p:ext uri="{BB962C8B-B14F-4D97-AF65-F5344CB8AC3E}">
        <p14:creationId xmlns:p14="http://schemas.microsoft.com/office/powerpoint/2010/main" val="266167988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13"/>
                                        </p:tgtEl>
                                      </p:cBhvr>
                                    </p:animEffect>
                                    <p:set>
                                      <p:cBhvr>
                                        <p:cTn id="27" dur="1" fill="hold">
                                          <p:stCondLst>
                                            <p:cond delay="499"/>
                                          </p:stCondLst>
                                        </p:cTn>
                                        <p:tgtEl>
                                          <p:spTgt spid="13"/>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4" presetClass="exit" presetSubtype="10" fill="hold" grpId="0" nodeType="clickEffect">
                                  <p:stCondLst>
                                    <p:cond delay="0"/>
                                  </p:stCondLst>
                                  <p:childTnLst>
                                    <p:animEffect transition="out" filter="randombar(horizontal)">
                                      <p:cBhvr>
                                        <p:cTn id="31" dur="500"/>
                                        <p:tgtEl>
                                          <p:spTgt spid="17"/>
                                        </p:tgtEl>
                                      </p:cBhvr>
                                    </p:animEffect>
                                    <p:set>
                                      <p:cBhvr>
                                        <p:cTn id="32" dur="1" fill="hold">
                                          <p:stCondLst>
                                            <p:cond delay="499"/>
                                          </p:stCondLst>
                                        </p:cTn>
                                        <p:tgtEl>
                                          <p:spTgt spid="1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4" presetClass="exit" presetSubtype="10" fill="hold" grpId="0" nodeType="clickEffect">
                                  <p:stCondLst>
                                    <p:cond delay="0"/>
                                  </p:stCondLst>
                                  <p:childTnLst>
                                    <p:animEffect transition="out" filter="randombar(horizontal)">
                                      <p:cBhvr>
                                        <p:cTn id="36" dur="500"/>
                                        <p:tgtEl>
                                          <p:spTgt spid="14"/>
                                        </p:tgtEl>
                                      </p:cBhvr>
                                    </p:animEffect>
                                    <p:set>
                                      <p:cBhvr>
                                        <p:cTn id="37" dur="1" fill="hold">
                                          <p:stCondLst>
                                            <p:cond delay="499"/>
                                          </p:stCondLst>
                                        </p:cTn>
                                        <p:tgtEl>
                                          <p:spTgt spid="14"/>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4" presetClass="exit" presetSubtype="10" fill="hold" grpId="0" nodeType="clickEffect">
                                  <p:stCondLst>
                                    <p:cond delay="0"/>
                                  </p:stCondLst>
                                  <p:childTnLst>
                                    <p:animEffect transition="out" filter="randombar(horizontal)">
                                      <p:cBhvr>
                                        <p:cTn id="41" dur="500"/>
                                        <p:tgtEl>
                                          <p:spTgt spid="15"/>
                                        </p:tgtEl>
                                      </p:cBhvr>
                                    </p:animEffect>
                                    <p:set>
                                      <p:cBhvr>
                                        <p:cTn id="42" dur="1" fill="hold">
                                          <p:stCondLst>
                                            <p:cond delay="499"/>
                                          </p:stCondLst>
                                        </p:cTn>
                                        <p:tgtEl>
                                          <p:spTgt spid="15"/>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4" presetClass="exit" presetSubtype="10" fill="hold" grpId="0" nodeType="clickEffect">
                                  <p:stCondLst>
                                    <p:cond delay="0"/>
                                  </p:stCondLst>
                                  <p:childTnLst>
                                    <p:animEffect transition="out" filter="randombar(horizontal)">
                                      <p:cBhvr>
                                        <p:cTn id="46" dur="500"/>
                                        <p:tgtEl>
                                          <p:spTgt spid="16"/>
                                        </p:tgtEl>
                                      </p:cBhvr>
                                    </p:animEffect>
                                    <p:set>
                                      <p:cBhvr>
                                        <p:cTn id="47"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28919FA-5263-FE81-DC12-E4F682D4F738}"/>
              </a:ext>
            </a:extLst>
          </p:cNvPr>
          <p:cNvSpPr>
            <a:spLocks noGrp="1"/>
          </p:cNvSpPr>
          <p:nvPr>
            <p:ph type="title"/>
          </p:nvPr>
        </p:nvSpPr>
        <p:spPr/>
        <p:txBody>
          <a:bodyPr/>
          <a:lstStyle/>
          <a:p>
            <a:r>
              <a:rPr lang="fr-FR" dirty="0"/>
              <a:t>Transition </a:t>
            </a:r>
            <a:r>
              <a:rPr lang="fr-FR" dirty="0" err="1"/>
              <a:t>activity</a:t>
            </a:r>
            <a:endParaRPr lang="fr-FR" dirty="0"/>
          </a:p>
        </p:txBody>
      </p:sp>
      <p:sp>
        <p:nvSpPr>
          <p:cNvPr id="3" name="Espace réservé du contenu 2">
            <a:extLst>
              <a:ext uri="{FF2B5EF4-FFF2-40B4-BE49-F238E27FC236}">
                <a16:creationId xmlns:a16="http://schemas.microsoft.com/office/drawing/2014/main" id="{D5A86FD2-BC5D-8B1C-ACC4-1B0F1144F684}"/>
              </a:ext>
            </a:extLst>
          </p:cNvPr>
          <p:cNvSpPr>
            <a:spLocks noGrp="1"/>
          </p:cNvSpPr>
          <p:nvPr>
            <p:ph idx="1"/>
          </p:nvPr>
        </p:nvSpPr>
        <p:spPr/>
        <p:txBody>
          <a:bodyPr/>
          <a:lstStyle/>
          <a:p>
            <a:pPr algn="just">
              <a:lnSpc>
                <a:spcPct val="107000"/>
              </a:lnSpc>
              <a:spcAft>
                <a:spcPts val="800"/>
              </a:spcAft>
            </a:pPr>
            <a:r>
              <a:rPr lang="fr-FR"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CP : Complétez la phrase suivante </a:t>
            </a:r>
            <a:r>
              <a:rPr lang="fr-FR" sz="1800" b="1" dirty="0">
                <a:effectLst/>
                <a:latin typeface="Calibri" panose="020F0502020204030204" pitchFamily="34" charset="0"/>
                <a:ea typeface="Calibri" panose="020F0502020204030204" pitchFamily="34" charset="0"/>
                <a:cs typeface="Times New Roman" panose="02020603050405020304" pitchFamily="18" charset="0"/>
              </a:rPr>
              <a:t>à Marseille, il y a UNE / LA / A LA / DE LA cathédrale, c’est UNE / LA / A LA / DE LA cathédrale Saint-Charles. Je vais souvent UN / LE / AU / DU café UNE / LA / A LA / DE LA cathédrale parce que c’est un endroit très sympa.</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fr-FR"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fr-FR"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Parlez des lieux où vous aimez aller le week-end ou en vacances : </a:t>
            </a:r>
          </a:p>
          <a:p>
            <a:pPr marL="0" indent="0" algn="just">
              <a:lnSpc>
                <a:spcPct val="107000"/>
              </a:lnSpc>
              <a:spcAft>
                <a:spcPts val="800"/>
              </a:spcAft>
              <a:buNone/>
            </a:pPr>
            <a:r>
              <a:rPr lang="fr-FR" sz="1800" b="1" dirty="0">
                <a:latin typeface="Calibri" panose="020F0502020204030204" pitchFamily="34" charset="0"/>
                <a:ea typeface="Calibri" panose="020F0502020204030204" pitchFamily="34" charset="0"/>
                <a:cs typeface="Times New Roman" panose="02020603050405020304" pitchFamily="18" charset="0"/>
              </a:rPr>
              <a:t>J’aime aller … parce que …</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fr-FR" dirty="0"/>
          </a:p>
        </p:txBody>
      </p:sp>
      <p:sp>
        <p:nvSpPr>
          <p:cNvPr id="5" name="Espace réservé du numéro de diapositive 4">
            <a:extLst>
              <a:ext uri="{FF2B5EF4-FFF2-40B4-BE49-F238E27FC236}">
                <a16:creationId xmlns:a16="http://schemas.microsoft.com/office/drawing/2014/main" id="{C2DF493E-33B9-764E-1BD1-25BBDD3B8AB3}"/>
              </a:ext>
            </a:extLst>
          </p:cNvPr>
          <p:cNvSpPr>
            <a:spLocks noGrp="1"/>
          </p:cNvSpPr>
          <p:nvPr>
            <p:ph type="sldNum" sz="quarter" idx="12"/>
          </p:nvPr>
        </p:nvSpPr>
        <p:spPr/>
        <p:txBody>
          <a:bodyPr/>
          <a:lstStyle/>
          <a:p>
            <a:fld id="{8A0576F8-4F0C-FD4F-B2E1-A427388F89CF}" type="slidenum">
              <a:rPr lang="en-US" smtClean="0"/>
              <a:t>28</a:t>
            </a:fld>
            <a:endParaRPr lang="en-US"/>
          </a:p>
        </p:txBody>
      </p:sp>
      <p:graphicFrame>
        <p:nvGraphicFramePr>
          <p:cNvPr id="4" name="Diagramme 3">
            <a:extLst>
              <a:ext uri="{FF2B5EF4-FFF2-40B4-BE49-F238E27FC236}">
                <a16:creationId xmlns:a16="http://schemas.microsoft.com/office/drawing/2014/main" id="{04A7929F-6C38-1A26-6E92-6781F203BCFE}"/>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009862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057E21E-2682-AA70-FDF2-EAF2950E7FEE}"/>
              </a:ext>
            </a:extLst>
          </p:cNvPr>
          <p:cNvSpPr>
            <a:spLocks noGrp="1"/>
          </p:cNvSpPr>
          <p:nvPr>
            <p:ph type="title"/>
          </p:nvPr>
        </p:nvSpPr>
        <p:spPr/>
        <p:txBody>
          <a:bodyPr/>
          <a:lstStyle/>
          <a:p>
            <a:r>
              <a:rPr lang="fr-FR" dirty="0"/>
              <a:t>Baseline - Checking </a:t>
            </a:r>
            <a:r>
              <a:rPr lang="fr-FR" dirty="0" err="1"/>
              <a:t>progress</a:t>
            </a:r>
            <a:r>
              <a:rPr lang="fr-FR" dirty="0"/>
              <a:t> 4</a:t>
            </a:r>
          </a:p>
        </p:txBody>
      </p:sp>
      <p:sp>
        <p:nvSpPr>
          <p:cNvPr id="3" name="Espace réservé du contenu 2">
            <a:extLst>
              <a:ext uri="{FF2B5EF4-FFF2-40B4-BE49-F238E27FC236}">
                <a16:creationId xmlns:a16="http://schemas.microsoft.com/office/drawing/2014/main" id="{E1D1048A-17B9-56E6-D452-D25C582A73BC}"/>
              </a:ext>
            </a:extLst>
          </p:cNvPr>
          <p:cNvSpPr>
            <a:spLocks noGrp="1"/>
          </p:cNvSpPr>
          <p:nvPr>
            <p:ph idx="1"/>
          </p:nvPr>
        </p:nvSpPr>
        <p:spPr>
          <a:xfrm>
            <a:off x="457200" y="920010"/>
            <a:ext cx="8229600" cy="3674613"/>
          </a:xfrm>
        </p:spPr>
        <p:txBody>
          <a:bodyPr>
            <a:normAutofit fontScale="92500" lnSpcReduction="10000"/>
          </a:bodyPr>
          <a:lstStyle/>
          <a:p>
            <a:r>
              <a:rPr lang="fr-FR" b="1" dirty="0"/>
              <a:t>Complétez le dialogue suivant :</a:t>
            </a:r>
          </a:p>
          <a:p>
            <a:pPr marL="0" indent="0">
              <a:buNone/>
            </a:pPr>
            <a:r>
              <a:rPr lang="fr-FR" i="1" dirty="0"/>
              <a:t>Léo et Kylian sont à Marseille pour leur match contre l’OM (Olympique de Marseille).</a:t>
            </a:r>
          </a:p>
          <a:p>
            <a:pPr>
              <a:buFontTx/>
              <a:buChar char="-"/>
            </a:pPr>
            <a:r>
              <a:rPr lang="fr-FR" dirty="0"/>
              <a:t>L: </a:t>
            </a:r>
            <a:r>
              <a:rPr lang="fr-FR" dirty="0" err="1"/>
              <a:t>Kyky</a:t>
            </a:r>
            <a:r>
              <a:rPr lang="fr-FR" dirty="0"/>
              <a:t> ! C’est les soldes! Je veux faire du shopping aussi ! Tu es où ? </a:t>
            </a:r>
          </a:p>
          <a:p>
            <a:pPr>
              <a:buFontTx/>
              <a:buChar char="-"/>
            </a:pPr>
            <a:r>
              <a:rPr lang="fr-FR" dirty="0"/>
              <a:t>K: Je suis encore dans le vieux Marseille avec ma copine. </a:t>
            </a:r>
          </a:p>
          <a:p>
            <a:pPr>
              <a:buFontTx/>
              <a:buChar char="-"/>
            </a:pPr>
            <a:r>
              <a:rPr lang="fr-FR" dirty="0"/>
              <a:t>L: Super ! J’arrive ! Vous êtes où exactement ? </a:t>
            </a:r>
          </a:p>
          <a:p>
            <a:pPr>
              <a:buFontTx/>
              <a:buChar char="-"/>
            </a:pPr>
            <a:r>
              <a:rPr lang="fr-FR" dirty="0"/>
              <a:t>K: On est au centre commercial </a:t>
            </a:r>
            <a:r>
              <a:rPr lang="fr-FR" dirty="0" err="1"/>
              <a:t>Nissa</a:t>
            </a:r>
            <a:r>
              <a:rPr lang="fr-FR" dirty="0"/>
              <a:t> Mall.</a:t>
            </a:r>
          </a:p>
          <a:p>
            <a:pPr>
              <a:buFontTx/>
              <a:buChar char="-"/>
            </a:pPr>
            <a:r>
              <a:rPr lang="fr-FR" dirty="0"/>
              <a:t>L: Dans un centre commercial ?! Ah non je n’aime pas y aller, il y a trop de monde ! </a:t>
            </a:r>
          </a:p>
          <a:p>
            <a:pPr>
              <a:buFontTx/>
              <a:buChar char="-"/>
            </a:pPr>
            <a:r>
              <a:rPr lang="fr-FR" dirty="0"/>
              <a:t>K: Dommage ! Viens au moins boire un café, il y a des grandes terrasses pour voir le coucher de soleil. </a:t>
            </a:r>
          </a:p>
          <a:p>
            <a:pPr marL="0" indent="0">
              <a:buNone/>
            </a:pPr>
            <a:endParaRPr lang="fr-FR" dirty="0"/>
          </a:p>
        </p:txBody>
      </p:sp>
      <p:sp>
        <p:nvSpPr>
          <p:cNvPr id="5" name="Espace réservé du numéro de diapositive 4">
            <a:extLst>
              <a:ext uri="{FF2B5EF4-FFF2-40B4-BE49-F238E27FC236}">
                <a16:creationId xmlns:a16="http://schemas.microsoft.com/office/drawing/2014/main" id="{104D85E7-0324-F063-157C-4F7A5367F01E}"/>
              </a:ext>
            </a:extLst>
          </p:cNvPr>
          <p:cNvSpPr>
            <a:spLocks noGrp="1"/>
          </p:cNvSpPr>
          <p:nvPr>
            <p:ph type="sldNum" sz="quarter" idx="12"/>
          </p:nvPr>
        </p:nvSpPr>
        <p:spPr/>
        <p:txBody>
          <a:bodyPr/>
          <a:lstStyle/>
          <a:p>
            <a:fld id="{8A0576F8-4F0C-FD4F-B2E1-A427388F89CF}" type="slidenum">
              <a:rPr lang="en-US" smtClean="0"/>
              <a:t>29</a:t>
            </a:fld>
            <a:endParaRPr lang="en-US"/>
          </a:p>
        </p:txBody>
      </p:sp>
      <p:pic>
        <p:nvPicPr>
          <p:cNvPr id="4100" name="Picture 4" descr="Masque de Kylian Mbappé - Aux Feux de la Fête - Paris">
            <a:extLst>
              <a:ext uri="{FF2B5EF4-FFF2-40B4-BE49-F238E27FC236}">
                <a16:creationId xmlns:a16="http://schemas.microsoft.com/office/drawing/2014/main" id="{17B755D2-E3DF-82AB-95D2-3882EB83ED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19" y="2163977"/>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Lionel Messi - Submissions - Cut Out Player Faces Megapack">
            <a:extLst>
              <a:ext uri="{FF2B5EF4-FFF2-40B4-BE49-F238E27FC236}">
                <a16:creationId xmlns:a16="http://schemas.microsoft.com/office/drawing/2014/main" id="{23736FA2-5278-7E31-9478-AA08FF609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098" y="1853874"/>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Lionel Messi - Submissions - Cut Out Player Faces Megapack">
            <a:extLst>
              <a:ext uri="{FF2B5EF4-FFF2-40B4-BE49-F238E27FC236}">
                <a16:creationId xmlns:a16="http://schemas.microsoft.com/office/drawing/2014/main" id="{4125B503-C042-6488-D1CD-73C55570B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130" y="3179453"/>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Masque de Kylian Mbappé - Aux Feux de la Fête - Paris">
            <a:extLst>
              <a:ext uri="{FF2B5EF4-FFF2-40B4-BE49-F238E27FC236}">
                <a16:creationId xmlns:a16="http://schemas.microsoft.com/office/drawing/2014/main" id="{B0A620C9-B4C2-468B-F197-ABCB260213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469" y="2859866"/>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Lionel Messi - Submissions - Cut Out Player Faces Megapack">
            <a:extLst>
              <a:ext uri="{FF2B5EF4-FFF2-40B4-BE49-F238E27FC236}">
                <a16:creationId xmlns:a16="http://schemas.microsoft.com/office/drawing/2014/main" id="{D3A78AA6-A08D-54CC-2ED6-35AC95660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604" y="2546539"/>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Masque de Kylian Mbappé - Aux Feux de la Fête - Paris">
            <a:extLst>
              <a:ext uri="{FF2B5EF4-FFF2-40B4-BE49-F238E27FC236}">
                <a16:creationId xmlns:a16="http://schemas.microsoft.com/office/drawing/2014/main" id="{11467AF4-A408-389D-4A2C-2C64DEF327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19" y="3656311"/>
            <a:ext cx="280482" cy="39425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Diagramme 8">
            <a:extLst>
              <a:ext uri="{FF2B5EF4-FFF2-40B4-BE49-F238E27FC236}">
                <a16:creationId xmlns:a16="http://schemas.microsoft.com/office/drawing/2014/main" id="{05429EC3-4195-92A8-9CBA-20E2EDAD173E}"/>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Rectangle 9">
            <a:extLst>
              <a:ext uri="{FF2B5EF4-FFF2-40B4-BE49-F238E27FC236}">
                <a16:creationId xmlns:a16="http://schemas.microsoft.com/office/drawing/2014/main" id="{656F3AC8-2CE5-BEFC-735D-0A8FAA3B3A13}"/>
              </a:ext>
            </a:extLst>
          </p:cNvPr>
          <p:cNvSpPr/>
          <p:nvPr/>
        </p:nvSpPr>
        <p:spPr>
          <a:xfrm>
            <a:off x="2587590" y="1853874"/>
            <a:ext cx="632061"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1" name="Rectangle 10">
            <a:extLst>
              <a:ext uri="{FF2B5EF4-FFF2-40B4-BE49-F238E27FC236}">
                <a16:creationId xmlns:a16="http://schemas.microsoft.com/office/drawing/2014/main" id="{98AF1FFB-1A79-224D-0DF0-F57B11ECD588}"/>
              </a:ext>
            </a:extLst>
          </p:cNvPr>
          <p:cNvSpPr/>
          <p:nvPr/>
        </p:nvSpPr>
        <p:spPr>
          <a:xfrm>
            <a:off x="3293443" y="2163977"/>
            <a:ext cx="532600"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2" name="Rectangle 11">
            <a:extLst>
              <a:ext uri="{FF2B5EF4-FFF2-40B4-BE49-F238E27FC236}">
                <a16:creationId xmlns:a16="http://schemas.microsoft.com/office/drawing/2014/main" id="{7AC601F1-3433-1099-6BF5-8015E0225C4B}"/>
              </a:ext>
            </a:extLst>
          </p:cNvPr>
          <p:cNvSpPr/>
          <p:nvPr/>
        </p:nvSpPr>
        <p:spPr>
          <a:xfrm>
            <a:off x="7353699" y="3110637"/>
            <a:ext cx="745959"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3" name="Rectangle 12">
            <a:extLst>
              <a:ext uri="{FF2B5EF4-FFF2-40B4-BE49-F238E27FC236}">
                <a16:creationId xmlns:a16="http://schemas.microsoft.com/office/drawing/2014/main" id="{3A134746-721A-A1D1-E59A-9769B33C7199}"/>
              </a:ext>
            </a:extLst>
          </p:cNvPr>
          <p:cNvSpPr/>
          <p:nvPr/>
        </p:nvSpPr>
        <p:spPr>
          <a:xfrm>
            <a:off x="891359" y="3406521"/>
            <a:ext cx="745959"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4" name="Rectangle 13">
            <a:extLst>
              <a:ext uri="{FF2B5EF4-FFF2-40B4-BE49-F238E27FC236}">
                <a16:creationId xmlns:a16="http://schemas.microsoft.com/office/drawing/2014/main" id="{D6B64A25-E911-E348-7473-C43F1F5CB468}"/>
              </a:ext>
            </a:extLst>
          </p:cNvPr>
          <p:cNvSpPr/>
          <p:nvPr/>
        </p:nvSpPr>
        <p:spPr>
          <a:xfrm>
            <a:off x="1135199" y="3713603"/>
            <a:ext cx="1049736"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5" name="Rectangle 14">
            <a:extLst>
              <a:ext uri="{FF2B5EF4-FFF2-40B4-BE49-F238E27FC236}">
                <a16:creationId xmlns:a16="http://schemas.microsoft.com/office/drawing/2014/main" id="{9C06F029-F203-175B-EDBF-518082E17A50}"/>
              </a:ext>
            </a:extLst>
          </p:cNvPr>
          <p:cNvSpPr/>
          <p:nvPr/>
        </p:nvSpPr>
        <p:spPr>
          <a:xfrm>
            <a:off x="3865785" y="3713603"/>
            <a:ext cx="528148"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
        <p:nvSpPr>
          <p:cNvPr id="16" name="Rectangle 15">
            <a:extLst>
              <a:ext uri="{FF2B5EF4-FFF2-40B4-BE49-F238E27FC236}">
                <a16:creationId xmlns:a16="http://schemas.microsoft.com/office/drawing/2014/main" id="{02B9A5C5-E5F3-FDD5-BDC2-CA9BBA6D672B}"/>
              </a:ext>
            </a:extLst>
          </p:cNvPr>
          <p:cNvSpPr/>
          <p:nvPr/>
        </p:nvSpPr>
        <p:spPr>
          <a:xfrm>
            <a:off x="1530053" y="4000572"/>
            <a:ext cx="1689597" cy="28696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fr-FR"/>
          </a:p>
        </p:txBody>
      </p:sp>
    </p:spTree>
    <p:extLst>
      <p:ext uri="{BB962C8B-B14F-4D97-AF65-F5344CB8AC3E}">
        <p14:creationId xmlns:p14="http://schemas.microsoft.com/office/powerpoint/2010/main" val="190562787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10"/>
                                        </p:tgtEl>
                                      </p:cBhvr>
                                    </p:animEffect>
                                    <p:set>
                                      <p:cBhvr>
                                        <p:cTn id="7" dur="1" fill="hold">
                                          <p:stCondLst>
                                            <p:cond delay="499"/>
                                          </p:stCondLst>
                                        </p:cTn>
                                        <p:tgtEl>
                                          <p:spTgt spid="1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11"/>
                                        </p:tgtEl>
                                      </p:cBhvr>
                                    </p:animEffect>
                                    <p:set>
                                      <p:cBhvr>
                                        <p:cTn id="12" dur="1" fill="hold">
                                          <p:stCondLst>
                                            <p:cond delay="499"/>
                                          </p:stCondLst>
                                        </p:cTn>
                                        <p:tgtEl>
                                          <p:spTgt spid="1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12"/>
                                        </p:tgtEl>
                                      </p:cBhvr>
                                    </p:animEffect>
                                    <p:set>
                                      <p:cBhvr>
                                        <p:cTn id="17" dur="1" fill="hold">
                                          <p:stCondLst>
                                            <p:cond delay="499"/>
                                          </p:stCondLst>
                                        </p:cTn>
                                        <p:tgtEl>
                                          <p:spTgt spid="12"/>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13"/>
                                        </p:tgtEl>
                                      </p:cBhvr>
                                    </p:animEffect>
                                    <p:set>
                                      <p:cBhvr>
                                        <p:cTn id="22" dur="1" fill="hold">
                                          <p:stCondLst>
                                            <p:cond delay="499"/>
                                          </p:stCondLst>
                                        </p:cTn>
                                        <p:tgtEl>
                                          <p:spTgt spid="1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14"/>
                                        </p:tgtEl>
                                      </p:cBhvr>
                                    </p:animEffect>
                                    <p:set>
                                      <p:cBhvr>
                                        <p:cTn id="27" dur="1" fill="hold">
                                          <p:stCondLst>
                                            <p:cond delay="499"/>
                                          </p:stCondLst>
                                        </p:cTn>
                                        <p:tgtEl>
                                          <p:spTgt spid="14"/>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4" presetClass="exit" presetSubtype="10" fill="hold" grpId="0" nodeType="clickEffect">
                                  <p:stCondLst>
                                    <p:cond delay="0"/>
                                  </p:stCondLst>
                                  <p:childTnLst>
                                    <p:animEffect transition="out" filter="randombar(horizontal)">
                                      <p:cBhvr>
                                        <p:cTn id="31" dur="500"/>
                                        <p:tgtEl>
                                          <p:spTgt spid="15"/>
                                        </p:tgtEl>
                                      </p:cBhvr>
                                    </p:animEffect>
                                    <p:set>
                                      <p:cBhvr>
                                        <p:cTn id="32" dur="1" fill="hold">
                                          <p:stCondLst>
                                            <p:cond delay="499"/>
                                          </p:stCondLst>
                                        </p:cTn>
                                        <p:tgtEl>
                                          <p:spTgt spid="1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4" presetClass="exit" presetSubtype="10" fill="hold" grpId="0" nodeType="clickEffect">
                                  <p:stCondLst>
                                    <p:cond delay="0"/>
                                  </p:stCondLst>
                                  <p:childTnLst>
                                    <p:animEffect transition="out" filter="randombar(horizontal)">
                                      <p:cBhvr>
                                        <p:cTn id="36" dur="500"/>
                                        <p:tgtEl>
                                          <p:spTgt spid="16"/>
                                        </p:tgtEl>
                                      </p:cBhvr>
                                    </p:animEffect>
                                    <p:set>
                                      <p:cBhvr>
                                        <p:cTn id="37"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190252"/>
            <a:ext cx="1370728" cy="1032741"/>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316609"/>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49135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11062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Espace réservé du numéro de diapositive 3">
            <a:extLst>
              <a:ext uri="{FF2B5EF4-FFF2-40B4-BE49-F238E27FC236}">
                <a16:creationId xmlns:a16="http://schemas.microsoft.com/office/drawing/2014/main" id="{935AFA1D-9E08-C424-3F7F-F635926B4EF4}"/>
              </a:ext>
            </a:extLst>
          </p:cNvPr>
          <p:cNvSpPr>
            <a:spLocks noGrp="1"/>
          </p:cNvSpPr>
          <p:nvPr>
            <p:ph type="sldNum" sz="quarter" idx="12"/>
          </p:nvPr>
        </p:nvSpPr>
        <p:spPr>
          <a:xfrm>
            <a:off x="6603999" y="4767262"/>
            <a:ext cx="2057400"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smtClean="0"/>
              <a:pPr defTabSz="914400">
                <a:lnSpc>
                  <a:spcPct val="90000"/>
                </a:lnSpc>
                <a:spcAft>
                  <a:spcPts val="600"/>
                </a:spcAft>
              </a:pPr>
              <a:t>30</a:t>
            </a:fld>
            <a:endParaRPr lang="en-US"/>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4586625"/>
            <a:ext cx="1120884" cy="5568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Espace réservé du contenu 9">
            <a:extLst>
              <a:ext uri="{FF2B5EF4-FFF2-40B4-BE49-F238E27FC236}">
                <a16:creationId xmlns:a16="http://schemas.microsoft.com/office/drawing/2014/main" id="{4D00996B-EF7E-EBD7-2C98-FA1DFF596095}"/>
              </a:ext>
            </a:extLst>
          </p:cNvPr>
          <p:cNvPicPr>
            <a:picLocks noGrp="1" noChangeAspect="1"/>
          </p:cNvPicPr>
          <p:nvPr>
            <p:ph idx="1"/>
          </p:nvPr>
        </p:nvPicPr>
        <p:blipFill>
          <a:blip r:embed="rId2"/>
          <a:stretch>
            <a:fillRect/>
          </a:stretch>
        </p:blipFill>
        <p:spPr>
          <a:xfrm>
            <a:off x="482600" y="649731"/>
            <a:ext cx="8178799" cy="3844037"/>
          </a:xfrm>
          <a:prstGeom prst="rect">
            <a:avLst/>
          </a:prstGeom>
          <a:ln>
            <a:noFill/>
          </a:ln>
        </p:spPr>
      </p:pic>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4839857"/>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ZoneTexte 11">
            <a:extLst>
              <a:ext uri="{FF2B5EF4-FFF2-40B4-BE49-F238E27FC236}">
                <a16:creationId xmlns:a16="http://schemas.microsoft.com/office/drawing/2014/main" id="{2DF70BEA-FA67-8BB6-825F-2AF3967FFB2A}"/>
              </a:ext>
            </a:extLst>
          </p:cNvPr>
          <p:cNvSpPr txBox="1"/>
          <p:nvPr/>
        </p:nvSpPr>
        <p:spPr>
          <a:xfrm>
            <a:off x="653902" y="296613"/>
            <a:ext cx="7814931" cy="369332"/>
          </a:xfrm>
          <a:prstGeom prst="rect">
            <a:avLst/>
          </a:prstGeom>
          <a:noFill/>
        </p:spPr>
        <p:txBody>
          <a:bodyPr wrap="square" rtlCol="0">
            <a:spAutoFit/>
          </a:bodyPr>
          <a:lstStyle/>
          <a:p>
            <a:r>
              <a:rPr lang="fr-FR" b="1" dirty="0"/>
              <a:t>Lisez le document suivant.</a:t>
            </a:r>
          </a:p>
        </p:txBody>
      </p:sp>
      <p:graphicFrame>
        <p:nvGraphicFramePr>
          <p:cNvPr id="2" name="Diagramme 1">
            <a:extLst>
              <a:ext uri="{FF2B5EF4-FFF2-40B4-BE49-F238E27FC236}">
                <a16:creationId xmlns:a16="http://schemas.microsoft.com/office/drawing/2014/main" id="{FE85BD39-7316-FFF7-A650-3733BB084914}"/>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256375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a:xfrm>
            <a:off x="628650" y="273843"/>
            <a:ext cx="7886700" cy="994173"/>
          </a:xfrm>
        </p:spPr>
        <p:txBody>
          <a:bodyPr vert="horz" lIns="91440" tIns="45720" rIns="91440" bIns="45720" rtlCol="0">
            <a:normAutofit/>
          </a:bodyPr>
          <a:lstStyle/>
          <a:p>
            <a:pPr algn="l" defTabSz="914400"/>
            <a:r>
              <a:rPr lang="en-US" sz="4100" kern="1200" dirty="0" err="1">
                <a:latin typeface="+mj-lt"/>
                <a:ea typeface="+mj-ea"/>
                <a:cs typeface="+mj-cs"/>
              </a:rPr>
              <a:t>Compréhension</a:t>
            </a:r>
            <a:r>
              <a:rPr lang="en-US" sz="4100" kern="1200" dirty="0">
                <a:latin typeface="+mj-lt"/>
                <a:ea typeface="+mj-ea"/>
                <a:cs typeface="+mj-cs"/>
              </a:rPr>
              <a:t> </a:t>
            </a:r>
            <a:r>
              <a:rPr lang="en-US" sz="4100" kern="1200" dirty="0" err="1">
                <a:latin typeface="+mj-lt"/>
                <a:ea typeface="+mj-ea"/>
                <a:cs typeface="+mj-cs"/>
              </a:rPr>
              <a:t>détaillée</a:t>
            </a:r>
            <a:r>
              <a:rPr lang="en-US" sz="4100" dirty="0"/>
              <a:t> (2/2)</a:t>
            </a:r>
            <a:endParaRPr lang="en-US" sz="4100" kern="1200" dirty="0">
              <a:latin typeface="+mj-lt"/>
              <a:ea typeface="+mj-ea"/>
              <a:cs typeface="+mj-cs"/>
            </a:endParaRPr>
          </a:p>
        </p:txBody>
      </p:sp>
      <p:sp>
        <p:nvSpPr>
          <p:cNvPr id="3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258029"/>
            <a:ext cx="8140446" cy="13716"/>
          </a:xfrm>
          <a:custGeom>
            <a:avLst/>
            <a:gdLst>
              <a:gd name="connsiteX0" fmla="*/ 0 w 8140446"/>
              <a:gd name="connsiteY0" fmla="*/ 0 h 13716"/>
              <a:gd name="connsiteX1" fmla="*/ 434157 w 8140446"/>
              <a:gd name="connsiteY1" fmla="*/ 0 h 13716"/>
              <a:gd name="connsiteX2" fmla="*/ 1193932 w 8140446"/>
              <a:gd name="connsiteY2" fmla="*/ 0 h 13716"/>
              <a:gd name="connsiteX3" fmla="*/ 1628089 w 8140446"/>
              <a:gd name="connsiteY3" fmla="*/ 0 h 13716"/>
              <a:gd name="connsiteX4" fmla="*/ 2225055 w 8140446"/>
              <a:gd name="connsiteY4" fmla="*/ 0 h 13716"/>
              <a:gd name="connsiteX5" fmla="*/ 3066235 w 8140446"/>
              <a:gd name="connsiteY5" fmla="*/ 0 h 13716"/>
              <a:gd name="connsiteX6" fmla="*/ 3744605 w 8140446"/>
              <a:gd name="connsiteY6" fmla="*/ 0 h 13716"/>
              <a:gd name="connsiteX7" fmla="*/ 4504380 w 8140446"/>
              <a:gd name="connsiteY7" fmla="*/ 0 h 13716"/>
              <a:gd name="connsiteX8" fmla="*/ 5101346 w 8140446"/>
              <a:gd name="connsiteY8" fmla="*/ 0 h 13716"/>
              <a:gd name="connsiteX9" fmla="*/ 5779717 w 8140446"/>
              <a:gd name="connsiteY9" fmla="*/ 0 h 13716"/>
              <a:gd name="connsiteX10" fmla="*/ 6620896 w 8140446"/>
              <a:gd name="connsiteY10" fmla="*/ 0 h 13716"/>
              <a:gd name="connsiteX11" fmla="*/ 7136458 w 8140446"/>
              <a:gd name="connsiteY11" fmla="*/ 0 h 13716"/>
              <a:gd name="connsiteX12" fmla="*/ 8140446 w 8140446"/>
              <a:gd name="connsiteY12" fmla="*/ 0 h 13716"/>
              <a:gd name="connsiteX13" fmla="*/ 8140446 w 8140446"/>
              <a:gd name="connsiteY13" fmla="*/ 13716 h 13716"/>
              <a:gd name="connsiteX14" fmla="*/ 7543480 w 8140446"/>
              <a:gd name="connsiteY14" fmla="*/ 13716 h 13716"/>
              <a:gd name="connsiteX15" fmla="*/ 7109323 w 8140446"/>
              <a:gd name="connsiteY15" fmla="*/ 13716 h 13716"/>
              <a:gd name="connsiteX16" fmla="*/ 6430952 w 8140446"/>
              <a:gd name="connsiteY16" fmla="*/ 13716 h 13716"/>
              <a:gd name="connsiteX17" fmla="*/ 5915391 w 8140446"/>
              <a:gd name="connsiteY17" fmla="*/ 13716 h 13716"/>
              <a:gd name="connsiteX18" fmla="*/ 5237020 w 8140446"/>
              <a:gd name="connsiteY18" fmla="*/ 13716 h 13716"/>
              <a:gd name="connsiteX19" fmla="*/ 4558650 w 8140446"/>
              <a:gd name="connsiteY19" fmla="*/ 13716 h 13716"/>
              <a:gd name="connsiteX20" fmla="*/ 3880279 w 8140446"/>
              <a:gd name="connsiteY20" fmla="*/ 13716 h 13716"/>
              <a:gd name="connsiteX21" fmla="*/ 3201909 w 8140446"/>
              <a:gd name="connsiteY21" fmla="*/ 13716 h 13716"/>
              <a:gd name="connsiteX22" fmla="*/ 2604943 w 8140446"/>
              <a:gd name="connsiteY22" fmla="*/ 13716 h 13716"/>
              <a:gd name="connsiteX23" fmla="*/ 1845168 w 8140446"/>
              <a:gd name="connsiteY23" fmla="*/ 13716 h 13716"/>
              <a:gd name="connsiteX24" fmla="*/ 1166797 w 8140446"/>
              <a:gd name="connsiteY24" fmla="*/ 13716 h 13716"/>
              <a:gd name="connsiteX25" fmla="*/ 0 w 8140446"/>
              <a:gd name="connsiteY25" fmla="*/ 13716 h 13716"/>
              <a:gd name="connsiteX26" fmla="*/ 0 w 8140446"/>
              <a:gd name="connsiteY26" fmla="*/ 0 h 13716"/>
              <a:gd name="connsiteX0" fmla="*/ 0 w 8140446"/>
              <a:gd name="connsiteY0" fmla="*/ 0 h 13716"/>
              <a:gd name="connsiteX1" fmla="*/ 596966 w 8140446"/>
              <a:gd name="connsiteY1" fmla="*/ 0 h 13716"/>
              <a:gd name="connsiteX2" fmla="*/ 1031123 w 8140446"/>
              <a:gd name="connsiteY2" fmla="*/ 0 h 13716"/>
              <a:gd name="connsiteX3" fmla="*/ 1872303 w 8140446"/>
              <a:gd name="connsiteY3" fmla="*/ 0 h 13716"/>
              <a:gd name="connsiteX4" fmla="*/ 2469269 w 8140446"/>
              <a:gd name="connsiteY4" fmla="*/ 0 h 13716"/>
              <a:gd name="connsiteX5" fmla="*/ 3066235 w 8140446"/>
              <a:gd name="connsiteY5" fmla="*/ 0 h 13716"/>
              <a:gd name="connsiteX6" fmla="*/ 3907414 w 8140446"/>
              <a:gd name="connsiteY6" fmla="*/ 0 h 13716"/>
              <a:gd name="connsiteX7" fmla="*/ 4422976 w 8140446"/>
              <a:gd name="connsiteY7" fmla="*/ 0 h 13716"/>
              <a:gd name="connsiteX8" fmla="*/ 5264155 w 8140446"/>
              <a:gd name="connsiteY8" fmla="*/ 0 h 13716"/>
              <a:gd name="connsiteX9" fmla="*/ 6105335 w 8140446"/>
              <a:gd name="connsiteY9" fmla="*/ 0 h 13716"/>
              <a:gd name="connsiteX10" fmla="*/ 6783705 w 8140446"/>
              <a:gd name="connsiteY10" fmla="*/ 0 h 13716"/>
              <a:gd name="connsiteX11" fmla="*/ 8140446 w 8140446"/>
              <a:gd name="connsiteY11" fmla="*/ 0 h 13716"/>
              <a:gd name="connsiteX12" fmla="*/ 8140446 w 8140446"/>
              <a:gd name="connsiteY12" fmla="*/ 13716 h 13716"/>
              <a:gd name="connsiteX13" fmla="*/ 7706289 w 8140446"/>
              <a:gd name="connsiteY13" fmla="*/ 13716 h 13716"/>
              <a:gd name="connsiteX14" fmla="*/ 6865109 w 8140446"/>
              <a:gd name="connsiteY14" fmla="*/ 13716 h 13716"/>
              <a:gd name="connsiteX15" fmla="*/ 6349548 w 8140446"/>
              <a:gd name="connsiteY15" fmla="*/ 13716 h 13716"/>
              <a:gd name="connsiteX16" fmla="*/ 5671177 w 8140446"/>
              <a:gd name="connsiteY16" fmla="*/ 13716 h 13716"/>
              <a:gd name="connsiteX17" fmla="*/ 4829998 w 8140446"/>
              <a:gd name="connsiteY17" fmla="*/ 13716 h 13716"/>
              <a:gd name="connsiteX18" fmla="*/ 4151627 w 8140446"/>
              <a:gd name="connsiteY18" fmla="*/ 13716 h 13716"/>
              <a:gd name="connsiteX19" fmla="*/ 3717470 w 8140446"/>
              <a:gd name="connsiteY19" fmla="*/ 13716 h 13716"/>
              <a:gd name="connsiteX20" fmla="*/ 3201909 w 8140446"/>
              <a:gd name="connsiteY20" fmla="*/ 13716 h 13716"/>
              <a:gd name="connsiteX21" fmla="*/ 2360729 w 8140446"/>
              <a:gd name="connsiteY21" fmla="*/ 13716 h 13716"/>
              <a:gd name="connsiteX22" fmla="*/ 1682359 w 8140446"/>
              <a:gd name="connsiteY22" fmla="*/ 13716 h 13716"/>
              <a:gd name="connsiteX23" fmla="*/ 1166797 w 8140446"/>
              <a:gd name="connsiteY23" fmla="*/ 13716 h 13716"/>
              <a:gd name="connsiteX24" fmla="*/ 0 w 8140446"/>
              <a:gd name="connsiteY24" fmla="*/ 13716 h 13716"/>
              <a:gd name="connsiteX25" fmla="*/ 0 w 8140446"/>
              <a:gd name="connsiteY25"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3716"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575" y="3138"/>
                  <a:pt x="8140433" y="8565"/>
                  <a:pt x="8140446" y="13716"/>
                </a:cubicBezTo>
                <a:cubicBezTo>
                  <a:pt x="7908069" y="-25208"/>
                  <a:pt x="7683037" y="17405"/>
                  <a:pt x="7543480" y="13716"/>
                </a:cubicBezTo>
                <a:cubicBezTo>
                  <a:pt x="7393752" y="5478"/>
                  <a:pt x="7221032" y="-7801"/>
                  <a:pt x="7109323" y="13716"/>
                </a:cubicBezTo>
                <a:cubicBezTo>
                  <a:pt x="7015297" y="17911"/>
                  <a:pt x="6599332" y="36327"/>
                  <a:pt x="6430952" y="13716"/>
                </a:cubicBezTo>
                <a:cubicBezTo>
                  <a:pt x="6292915" y="-38722"/>
                  <a:pt x="6142305" y="16935"/>
                  <a:pt x="5915391" y="13716"/>
                </a:cubicBezTo>
                <a:cubicBezTo>
                  <a:pt x="5682725" y="43271"/>
                  <a:pt x="5440566" y="26848"/>
                  <a:pt x="5237020" y="13716"/>
                </a:cubicBezTo>
                <a:cubicBezTo>
                  <a:pt x="5046456" y="6005"/>
                  <a:pt x="4706449" y="47404"/>
                  <a:pt x="4558650" y="13716"/>
                </a:cubicBezTo>
                <a:cubicBezTo>
                  <a:pt x="4361396" y="-5559"/>
                  <a:pt x="4145362" y="-26875"/>
                  <a:pt x="3880279" y="13716"/>
                </a:cubicBezTo>
                <a:cubicBezTo>
                  <a:pt x="3610716" y="20839"/>
                  <a:pt x="3472690" y="-564"/>
                  <a:pt x="3201909" y="13716"/>
                </a:cubicBezTo>
                <a:cubicBezTo>
                  <a:pt x="2913595" y="30525"/>
                  <a:pt x="2753317" y="-5721"/>
                  <a:pt x="2604943" y="13716"/>
                </a:cubicBezTo>
                <a:cubicBezTo>
                  <a:pt x="2450130" y="32417"/>
                  <a:pt x="1974183" y="35587"/>
                  <a:pt x="1845168" y="13716"/>
                </a:cubicBezTo>
                <a:cubicBezTo>
                  <a:pt x="1677929" y="-4352"/>
                  <a:pt x="1378098" y="-5344"/>
                  <a:pt x="1166797" y="13716"/>
                </a:cubicBezTo>
                <a:cubicBezTo>
                  <a:pt x="921150" y="48705"/>
                  <a:pt x="327457" y="42725"/>
                  <a:pt x="0" y="13716"/>
                </a:cubicBezTo>
                <a:cubicBezTo>
                  <a:pt x="-457" y="9675"/>
                  <a:pt x="580" y="3290"/>
                  <a:pt x="0" y="0"/>
                </a:cubicBezTo>
                <a:close/>
              </a:path>
              <a:path w="8140446" h="13716"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39761" y="5232"/>
                  <a:pt x="8140368" y="9058"/>
                  <a:pt x="8140446" y="13716"/>
                </a:cubicBezTo>
                <a:cubicBezTo>
                  <a:pt x="7961834" y="3834"/>
                  <a:pt x="7874097" y="5778"/>
                  <a:pt x="7706289" y="13716"/>
                </a:cubicBezTo>
                <a:cubicBezTo>
                  <a:pt x="7582508" y="-19492"/>
                  <a:pt x="7179551" y="-37683"/>
                  <a:pt x="6865109" y="13716"/>
                </a:cubicBezTo>
                <a:cubicBezTo>
                  <a:pt x="6583382" y="19545"/>
                  <a:pt x="6525821" y="32124"/>
                  <a:pt x="6349548" y="13716"/>
                </a:cubicBezTo>
                <a:cubicBezTo>
                  <a:pt x="6209953" y="6309"/>
                  <a:pt x="5959707" y="-52400"/>
                  <a:pt x="5671177" y="13716"/>
                </a:cubicBezTo>
                <a:cubicBezTo>
                  <a:pt x="5387744" y="25237"/>
                  <a:pt x="5228514" y="96935"/>
                  <a:pt x="4829998" y="13716"/>
                </a:cubicBezTo>
                <a:cubicBezTo>
                  <a:pt x="4415646" y="-33168"/>
                  <a:pt x="4343809" y="24382"/>
                  <a:pt x="4151627" y="13716"/>
                </a:cubicBezTo>
                <a:cubicBezTo>
                  <a:pt x="3950673" y="-14368"/>
                  <a:pt x="3879947" y="36571"/>
                  <a:pt x="3717470" y="13716"/>
                </a:cubicBezTo>
                <a:cubicBezTo>
                  <a:pt x="3558660" y="5538"/>
                  <a:pt x="3468854" y="24803"/>
                  <a:pt x="3201909" y="13716"/>
                </a:cubicBezTo>
                <a:cubicBezTo>
                  <a:pt x="2965673" y="5933"/>
                  <a:pt x="2568327" y="17544"/>
                  <a:pt x="2360729" y="13716"/>
                </a:cubicBezTo>
                <a:cubicBezTo>
                  <a:pt x="2171885" y="44572"/>
                  <a:pt x="1923258" y="11448"/>
                  <a:pt x="1682359" y="13716"/>
                </a:cubicBezTo>
                <a:cubicBezTo>
                  <a:pt x="1430698" y="-6950"/>
                  <a:pt x="1324229" y="-6323"/>
                  <a:pt x="1166797" y="13716"/>
                </a:cubicBezTo>
                <a:cubicBezTo>
                  <a:pt x="1001390" y="37223"/>
                  <a:pt x="324313" y="53392"/>
                  <a:pt x="0" y="13716"/>
                </a:cubicBezTo>
                <a:cubicBezTo>
                  <a:pt x="427" y="7441"/>
                  <a:pt x="425" y="4765"/>
                  <a:pt x="0" y="0"/>
                </a:cubicBezTo>
                <a:close/>
              </a:path>
              <a:path w="8140446" h="13716"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370" y="2812"/>
                  <a:pt x="8139830" y="9122"/>
                  <a:pt x="8140446" y="13716"/>
                </a:cubicBezTo>
                <a:cubicBezTo>
                  <a:pt x="7892673" y="-8584"/>
                  <a:pt x="7668025" y="-3922"/>
                  <a:pt x="7543480" y="13716"/>
                </a:cubicBezTo>
                <a:cubicBezTo>
                  <a:pt x="7406710" y="-8039"/>
                  <a:pt x="7207646" y="4321"/>
                  <a:pt x="7109323" y="13716"/>
                </a:cubicBezTo>
                <a:cubicBezTo>
                  <a:pt x="6993037" y="44439"/>
                  <a:pt x="6598723" y="54833"/>
                  <a:pt x="6430952" y="13716"/>
                </a:cubicBezTo>
                <a:cubicBezTo>
                  <a:pt x="6284771" y="10743"/>
                  <a:pt x="6162730" y="15778"/>
                  <a:pt x="5915391" y="13716"/>
                </a:cubicBezTo>
                <a:cubicBezTo>
                  <a:pt x="5684668" y="9031"/>
                  <a:pt x="5422852" y="49046"/>
                  <a:pt x="5237020" y="13716"/>
                </a:cubicBezTo>
                <a:cubicBezTo>
                  <a:pt x="5035482" y="21724"/>
                  <a:pt x="4719808" y="50573"/>
                  <a:pt x="4558650" y="13716"/>
                </a:cubicBezTo>
                <a:cubicBezTo>
                  <a:pt x="4375169" y="-40159"/>
                  <a:pt x="4137553" y="7514"/>
                  <a:pt x="3880279" y="13716"/>
                </a:cubicBezTo>
                <a:cubicBezTo>
                  <a:pt x="3624533" y="28076"/>
                  <a:pt x="3467387" y="1908"/>
                  <a:pt x="3201909" y="13716"/>
                </a:cubicBezTo>
                <a:cubicBezTo>
                  <a:pt x="2918126" y="68770"/>
                  <a:pt x="2717830" y="-21728"/>
                  <a:pt x="2604943" y="13716"/>
                </a:cubicBezTo>
                <a:cubicBezTo>
                  <a:pt x="2496133" y="39953"/>
                  <a:pt x="2003915" y="13682"/>
                  <a:pt x="1845168" y="13716"/>
                </a:cubicBezTo>
                <a:cubicBezTo>
                  <a:pt x="1694518" y="10417"/>
                  <a:pt x="1344959" y="39616"/>
                  <a:pt x="1166797" y="13716"/>
                </a:cubicBezTo>
                <a:cubicBezTo>
                  <a:pt x="935925" y="64879"/>
                  <a:pt x="319712" y="-68544"/>
                  <a:pt x="0" y="13716"/>
                </a:cubicBezTo>
                <a:cubicBezTo>
                  <a:pt x="203" y="9362"/>
                  <a:pt x="845" y="232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3716"/>
                      <a:gd name="connsiteX1" fmla="*/ 434157 w 8140446"/>
                      <a:gd name="connsiteY1" fmla="*/ 0 h 13716"/>
                      <a:gd name="connsiteX2" fmla="*/ 1193932 w 8140446"/>
                      <a:gd name="connsiteY2" fmla="*/ 0 h 13716"/>
                      <a:gd name="connsiteX3" fmla="*/ 1628089 w 8140446"/>
                      <a:gd name="connsiteY3" fmla="*/ 0 h 13716"/>
                      <a:gd name="connsiteX4" fmla="*/ 2225055 w 8140446"/>
                      <a:gd name="connsiteY4" fmla="*/ 0 h 13716"/>
                      <a:gd name="connsiteX5" fmla="*/ 3066235 w 8140446"/>
                      <a:gd name="connsiteY5" fmla="*/ 0 h 13716"/>
                      <a:gd name="connsiteX6" fmla="*/ 3744605 w 8140446"/>
                      <a:gd name="connsiteY6" fmla="*/ 0 h 13716"/>
                      <a:gd name="connsiteX7" fmla="*/ 4504380 w 8140446"/>
                      <a:gd name="connsiteY7" fmla="*/ 0 h 13716"/>
                      <a:gd name="connsiteX8" fmla="*/ 5101346 w 8140446"/>
                      <a:gd name="connsiteY8" fmla="*/ 0 h 13716"/>
                      <a:gd name="connsiteX9" fmla="*/ 5779717 w 8140446"/>
                      <a:gd name="connsiteY9" fmla="*/ 0 h 13716"/>
                      <a:gd name="connsiteX10" fmla="*/ 6620896 w 8140446"/>
                      <a:gd name="connsiteY10" fmla="*/ 0 h 13716"/>
                      <a:gd name="connsiteX11" fmla="*/ 7136458 w 8140446"/>
                      <a:gd name="connsiteY11" fmla="*/ 0 h 13716"/>
                      <a:gd name="connsiteX12" fmla="*/ 8140446 w 8140446"/>
                      <a:gd name="connsiteY12" fmla="*/ 0 h 13716"/>
                      <a:gd name="connsiteX13" fmla="*/ 8140446 w 8140446"/>
                      <a:gd name="connsiteY13" fmla="*/ 13716 h 13716"/>
                      <a:gd name="connsiteX14" fmla="*/ 7543480 w 8140446"/>
                      <a:gd name="connsiteY14" fmla="*/ 13716 h 13716"/>
                      <a:gd name="connsiteX15" fmla="*/ 7109323 w 8140446"/>
                      <a:gd name="connsiteY15" fmla="*/ 13716 h 13716"/>
                      <a:gd name="connsiteX16" fmla="*/ 6430952 w 8140446"/>
                      <a:gd name="connsiteY16" fmla="*/ 13716 h 13716"/>
                      <a:gd name="connsiteX17" fmla="*/ 5915391 w 8140446"/>
                      <a:gd name="connsiteY17" fmla="*/ 13716 h 13716"/>
                      <a:gd name="connsiteX18" fmla="*/ 5237020 w 8140446"/>
                      <a:gd name="connsiteY18" fmla="*/ 13716 h 13716"/>
                      <a:gd name="connsiteX19" fmla="*/ 4558650 w 8140446"/>
                      <a:gd name="connsiteY19" fmla="*/ 13716 h 13716"/>
                      <a:gd name="connsiteX20" fmla="*/ 3880279 w 8140446"/>
                      <a:gd name="connsiteY20" fmla="*/ 13716 h 13716"/>
                      <a:gd name="connsiteX21" fmla="*/ 3201909 w 8140446"/>
                      <a:gd name="connsiteY21" fmla="*/ 13716 h 13716"/>
                      <a:gd name="connsiteX22" fmla="*/ 2604943 w 8140446"/>
                      <a:gd name="connsiteY22" fmla="*/ 13716 h 13716"/>
                      <a:gd name="connsiteX23" fmla="*/ 1845168 w 8140446"/>
                      <a:gd name="connsiteY23" fmla="*/ 13716 h 13716"/>
                      <a:gd name="connsiteX24" fmla="*/ 1166797 w 8140446"/>
                      <a:gd name="connsiteY24" fmla="*/ 13716 h 13716"/>
                      <a:gd name="connsiteX25" fmla="*/ 0 w 8140446"/>
                      <a:gd name="connsiteY25" fmla="*/ 13716 h 13716"/>
                      <a:gd name="connsiteX26" fmla="*/ 0 w 8140446"/>
                      <a:gd name="connsiteY2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3716"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543" y="2784"/>
                          <a:pt x="8140462" y="9558"/>
                          <a:pt x="8140446" y="13716"/>
                        </a:cubicBezTo>
                        <a:cubicBezTo>
                          <a:pt x="7906329" y="-7615"/>
                          <a:pt x="7681180" y="22893"/>
                          <a:pt x="7543480" y="13716"/>
                        </a:cubicBezTo>
                        <a:cubicBezTo>
                          <a:pt x="7405780" y="4539"/>
                          <a:pt x="7216607" y="-912"/>
                          <a:pt x="7109323" y="13716"/>
                        </a:cubicBezTo>
                        <a:cubicBezTo>
                          <a:pt x="7002039" y="28344"/>
                          <a:pt x="6576231" y="38120"/>
                          <a:pt x="6430952" y="13716"/>
                        </a:cubicBezTo>
                        <a:cubicBezTo>
                          <a:pt x="6285673" y="-10688"/>
                          <a:pt x="6138840" y="29949"/>
                          <a:pt x="5915391" y="13716"/>
                        </a:cubicBezTo>
                        <a:cubicBezTo>
                          <a:pt x="5691942" y="-2517"/>
                          <a:pt x="5459460" y="47094"/>
                          <a:pt x="5237020" y="13716"/>
                        </a:cubicBezTo>
                        <a:cubicBezTo>
                          <a:pt x="5014580" y="-19662"/>
                          <a:pt x="4747677" y="35877"/>
                          <a:pt x="4558650" y="13716"/>
                        </a:cubicBezTo>
                        <a:cubicBezTo>
                          <a:pt x="4369623" y="-8445"/>
                          <a:pt x="4146061" y="7996"/>
                          <a:pt x="3880279" y="13716"/>
                        </a:cubicBezTo>
                        <a:cubicBezTo>
                          <a:pt x="3614497" y="19436"/>
                          <a:pt x="3473808" y="-17480"/>
                          <a:pt x="3201909" y="13716"/>
                        </a:cubicBezTo>
                        <a:cubicBezTo>
                          <a:pt x="2930010" y="44912"/>
                          <a:pt x="2728175" y="-8002"/>
                          <a:pt x="2604943" y="13716"/>
                        </a:cubicBezTo>
                        <a:cubicBezTo>
                          <a:pt x="2481711" y="35434"/>
                          <a:pt x="2004334" y="22380"/>
                          <a:pt x="1845168" y="13716"/>
                        </a:cubicBezTo>
                        <a:cubicBezTo>
                          <a:pt x="1686003" y="5052"/>
                          <a:pt x="1375070" y="33008"/>
                          <a:pt x="1166797" y="13716"/>
                        </a:cubicBezTo>
                        <a:cubicBezTo>
                          <a:pt x="958524" y="-5576"/>
                          <a:pt x="342846" y="4308"/>
                          <a:pt x="0" y="13716"/>
                        </a:cubicBezTo>
                        <a:cubicBezTo>
                          <a:pt x="-100" y="9589"/>
                          <a:pt x="468" y="2983"/>
                          <a:pt x="0" y="0"/>
                        </a:cubicBezTo>
                        <a:close/>
                      </a:path>
                      <a:path w="8140446" h="13716"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39772" y="5682"/>
                          <a:pt x="8139843" y="9439"/>
                          <a:pt x="8140446" y="13716"/>
                        </a:cubicBezTo>
                        <a:cubicBezTo>
                          <a:pt x="7959314" y="-1227"/>
                          <a:pt x="7870113" y="5865"/>
                          <a:pt x="7706289" y="13716"/>
                        </a:cubicBezTo>
                        <a:cubicBezTo>
                          <a:pt x="7542465" y="21567"/>
                          <a:pt x="7157940" y="12910"/>
                          <a:pt x="6865109" y="13716"/>
                        </a:cubicBezTo>
                        <a:cubicBezTo>
                          <a:pt x="6572278" y="14522"/>
                          <a:pt x="6524256" y="33479"/>
                          <a:pt x="6349548" y="13716"/>
                        </a:cubicBezTo>
                        <a:cubicBezTo>
                          <a:pt x="6174840" y="-6047"/>
                          <a:pt x="5951624" y="-4398"/>
                          <a:pt x="5671177" y="13716"/>
                        </a:cubicBezTo>
                        <a:cubicBezTo>
                          <a:pt x="5390730" y="31830"/>
                          <a:pt x="5222992" y="55486"/>
                          <a:pt x="4829998" y="13716"/>
                        </a:cubicBezTo>
                        <a:cubicBezTo>
                          <a:pt x="4437004" y="-28054"/>
                          <a:pt x="4344181" y="34515"/>
                          <a:pt x="4151627" y="13716"/>
                        </a:cubicBezTo>
                        <a:cubicBezTo>
                          <a:pt x="3959073" y="-7083"/>
                          <a:pt x="3886970" y="28303"/>
                          <a:pt x="3717470" y="13716"/>
                        </a:cubicBezTo>
                        <a:cubicBezTo>
                          <a:pt x="3547970" y="-871"/>
                          <a:pt x="3451521" y="27300"/>
                          <a:pt x="3201909" y="13716"/>
                        </a:cubicBezTo>
                        <a:cubicBezTo>
                          <a:pt x="2952297" y="132"/>
                          <a:pt x="2543413" y="1457"/>
                          <a:pt x="2360729" y="13716"/>
                        </a:cubicBezTo>
                        <a:cubicBezTo>
                          <a:pt x="2178045" y="25975"/>
                          <a:pt x="1906056" y="21275"/>
                          <a:pt x="1682359" y="13716"/>
                        </a:cubicBezTo>
                        <a:cubicBezTo>
                          <a:pt x="1458662" y="6158"/>
                          <a:pt x="1330405" y="3474"/>
                          <a:pt x="1166797" y="13716"/>
                        </a:cubicBezTo>
                        <a:cubicBezTo>
                          <a:pt x="1003189" y="23958"/>
                          <a:pt x="278098" y="14961"/>
                          <a:pt x="0" y="13716"/>
                        </a:cubicBezTo>
                        <a:cubicBezTo>
                          <a:pt x="303" y="7982"/>
                          <a:pt x="182" y="520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Tableau 25">
            <a:extLst>
              <a:ext uri="{FF2B5EF4-FFF2-40B4-BE49-F238E27FC236}">
                <a16:creationId xmlns:a16="http://schemas.microsoft.com/office/drawing/2014/main" id="{408A476F-2EF3-8B46-B6EF-7D79E8CA132E}"/>
              </a:ext>
            </a:extLst>
          </p:cNvPr>
          <p:cNvGraphicFramePr>
            <a:graphicFrameLocks noGrp="1"/>
          </p:cNvGraphicFramePr>
          <p:nvPr>
            <p:ph idx="1"/>
            <p:extLst>
              <p:ext uri="{D42A27DB-BD31-4B8C-83A1-F6EECF244321}">
                <p14:modId xmlns:p14="http://schemas.microsoft.com/office/powerpoint/2010/main" val="1336244966"/>
              </p:ext>
            </p:extLst>
          </p:nvPr>
        </p:nvGraphicFramePr>
        <p:xfrm>
          <a:off x="529987" y="1365334"/>
          <a:ext cx="8198886" cy="3070701"/>
        </p:xfrm>
        <a:graphic>
          <a:graphicData uri="http://schemas.openxmlformats.org/drawingml/2006/table">
            <a:tbl>
              <a:tblPr firstRow="1" bandRow="1">
                <a:tableStyleId>{5940675A-B579-460E-94D1-54222C63F5DA}</a:tableStyleId>
              </a:tblPr>
              <a:tblGrid>
                <a:gridCol w="3430543">
                  <a:extLst>
                    <a:ext uri="{9D8B030D-6E8A-4147-A177-3AD203B41FA5}">
                      <a16:colId xmlns:a16="http://schemas.microsoft.com/office/drawing/2014/main" val="4025427684"/>
                    </a:ext>
                  </a:extLst>
                </a:gridCol>
                <a:gridCol w="2597345">
                  <a:extLst>
                    <a:ext uri="{9D8B030D-6E8A-4147-A177-3AD203B41FA5}">
                      <a16:colId xmlns:a16="http://schemas.microsoft.com/office/drawing/2014/main" val="2196972745"/>
                    </a:ext>
                  </a:extLst>
                </a:gridCol>
                <a:gridCol w="2170998">
                  <a:extLst>
                    <a:ext uri="{9D8B030D-6E8A-4147-A177-3AD203B41FA5}">
                      <a16:colId xmlns:a16="http://schemas.microsoft.com/office/drawing/2014/main" val="3543686714"/>
                    </a:ext>
                  </a:extLst>
                </a:gridCol>
              </a:tblGrid>
              <a:tr h="308185">
                <a:tc>
                  <a:txBody>
                    <a:bodyPr/>
                    <a:lstStyle/>
                    <a:p>
                      <a:pPr algn="ctr">
                        <a:lnSpc>
                          <a:spcPct val="107000"/>
                        </a:lnSpc>
                        <a:spcAft>
                          <a:spcPts val="800"/>
                        </a:spcAft>
                      </a:pPr>
                      <a:r>
                        <a:rPr lang="fr-FR"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Exprimer les goûts</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a:txBody>
                    <a:bodyPr/>
                    <a:lstStyle/>
                    <a:p>
                      <a:pPr algn="ctr">
                        <a:lnSpc>
                          <a:spcPct val="107000"/>
                        </a:lnSpc>
                        <a:spcAft>
                          <a:spcPts val="800"/>
                        </a:spcAft>
                      </a:pPr>
                      <a:r>
                        <a:rPr lang="fr-FR" sz="1800" b="1" dirty="0">
                          <a:solidFill>
                            <a:srgbClr val="000000"/>
                          </a:solidFill>
                          <a:effectLst/>
                        </a:rPr>
                        <a:t>Les points positifs</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tc>
                  <a:txBody>
                    <a:bodyPr/>
                    <a:lstStyle/>
                    <a:p>
                      <a:pPr algn="ctr">
                        <a:lnSpc>
                          <a:spcPct val="107000"/>
                        </a:lnSpc>
                        <a:spcAft>
                          <a:spcPts val="800"/>
                        </a:spcAft>
                      </a:pPr>
                      <a:r>
                        <a:rPr lang="fr-FR" sz="1800" b="1" dirty="0">
                          <a:solidFill>
                            <a:srgbClr val="000000"/>
                          </a:solidFill>
                          <a:effectLst/>
                        </a:rPr>
                        <a:t>Les points négatifs</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5">
                        <a:lumMod val="60000"/>
                        <a:lumOff val="40000"/>
                      </a:schemeClr>
                    </a:solidFill>
                  </a:tcPr>
                </a:tc>
                <a:extLst>
                  <a:ext uri="{0D108BD9-81ED-4DB2-BD59-A6C34878D82A}">
                    <a16:rowId xmlns:a16="http://schemas.microsoft.com/office/drawing/2014/main" val="1718789305"/>
                  </a:ext>
                </a:extLst>
              </a:tr>
              <a:tr h="869647">
                <a:tc>
                  <a:txBody>
                    <a:bodyPr/>
                    <a:lstStyle/>
                    <a:p>
                      <a:pPr algn="l">
                        <a:lnSpc>
                          <a:spcPct val="100000"/>
                        </a:lnSpc>
                        <a:spcAft>
                          <a:spcPts val="800"/>
                        </a:spcAft>
                      </a:pPr>
                      <a:r>
                        <a:rPr lang="fr-FR" sz="1600" dirty="0">
                          <a:effectLst/>
                          <a:latin typeface="Calibri" panose="020F0502020204030204" pitchFamily="34" charset="0"/>
                          <a:ea typeface="Calibri" panose="020F0502020204030204" pitchFamily="34" charset="0"/>
                          <a:cs typeface="Times New Roman" panose="02020603050405020304" pitchFamily="18" charset="0"/>
                        </a:rPr>
                        <a:t> -J’adore (ce lieu)</a:t>
                      </a:r>
                    </a:p>
                    <a:p>
                      <a:pPr marL="0" marR="0" lvl="0" indent="0" algn="l" defTabSz="457200" rtl="0" eaLnBrk="1" fontAlgn="auto" latinLnBrk="0" hangingPunct="1">
                        <a:lnSpc>
                          <a:spcPct val="100000"/>
                        </a:lnSpc>
                        <a:spcBef>
                          <a:spcPts val="0"/>
                        </a:spcBef>
                        <a:spcAft>
                          <a:spcPts val="800"/>
                        </a:spcAft>
                        <a:buClrTx/>
                        <a:buSzTx/>
                        <a:buFontTx/>
                        <a:buNone/>
                        <a:tabLst/>
                        <a:defRPr/>
                      </a:pPr>
                      <a:r>
                        <a:rPr lang="fr-FR" sz="1600" dirty="0">
                          <a:effectLst/>
                          <a:latin typeface="Calibri" panose="020F0502020204030204" pitchFamily="34" charset="0"/>
                          <a:ea typeface="Calibri" panose="020F0502020204030204" pitchFamily="34" charset="0"/>
                          <a:cs typeface="Times New Roman" panose="02020603050405020304" pitchFamily="18" charset="0"/>
                        </a:rPr>
                        <a:t>- J’aime lire</a:t>
                      </a:r>
                    </a:p>
                    <a:p>
                      <a:pPr marL="0" indent="0" algn="l">
                        <a:lnSpc>
                          <a:spcPct val="100000"/>
                        </a:lnSpc>
                        <a:spcAft>
                          <a:spcPts val="800"/>
                        </a:spcAft>
                        <a:buFontTx/>
                        <a:buNone/>
                      </a:pPr>
                      <a:r>
                        <a:rPr lang="fr-FR" sz="1600" dirty="0">
                          <a:effectLst/>
                          <a:latin typeface="Calibri" panose="020F0502020204030204" pitchFamily="34" charset="0"/>
                          <a:ea typeface="Calibri" panose="020F0502020204030204" pitchFamily="34" charset="0"/>
                          <a:cs typeface="Times New Roman" panose="02020603050405020304" pitchFamily="18" charset="0"/>
                        </a:rPr>
                        <a:t>- Je déteste les centres commerciaux</a:t>
                      </a:r>
                    </a:p>
                    <a:p>
                      <a:pPr marL="0" marR="0" lvl="0" indent="0" algn="l" defTabSz="457200" rtl="0" eaLnBrk="1" fontAlgn="auto" latinLnBrk="0" hangingPunct="1">
                        <a:lnSpc>
                          <a:spcPct val="100000"/>
                        </a:lnSpc>
                        <a:spcBef>
                          <a:spcPts val="0"/>
                        </a:spcBef>
                        <a:spcAft>
                          <a:spcPts val="800"/>
                        </a:spcAft>
                        <a:buClrTx/>
                        <a:buSzTx/>
                        <a:buFontTx/>
                        <a:buNone/>
                        <a:tabLst/>
                        <a:defRPr/>
                      </a:pPr>
                      <a:r>
                        <a:rPr lang="fr-FR" sz="1600" dirty="0">
                          <a:effectLst/>
                          <a:latin typeface="Calibri" panose="020F0502020204030204" pitchFamily="34" charset="0"/>
                          <a:ea typeface="Calibri" panose="020F0502020204030204" pitchFamily="34" charset="0"/>
                          <a:cs typeface="Times New Roman" panose="02020603050405020304" pitchFamily="18" charset="0"/>
                        </a:rPr>
                        <a:t>- Je préfère aller en centre-ville</a:t>
                      </a:r>
                    </a:p>
                  </a:txBody>
                  <a:tcPr marL="68580" marR="68580" marT="0" marB="0">
                    <a:noFill/>
                  </a:tcPr>
                </a:tc>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lieu fantastique</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très lumineux</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endroit hyper sympa</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coucher de soleil sur la terrasse</a:t>
                      </a:r>
                      <a:endParaRPr lang="fr-FR"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noFill/>
                  </a:tcPr>
                </a:tc>
                <a:tc>
                  <a:txBody>
                    <a:bodyPr/>
                    <a:lstStyle/>
                    <a:p>
                      <a:pPr algn="l">
                        <a:lnSpc>
                          <a:spcPct val="107000"/>
                        </a:lnSpc>
                        <a:spcAft>
                          <a:spcPts val="800"/>
                        </a:spcAft>
                      </a:pP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c’est bruyant</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librairie petite</a:t>
                      </a:r>
                      <a:endParaRPr lang="fr-FR"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noFill/>
                  </a:tcPr>
                </a:tc>
                <a:extLst>
                  <a:ext uri="{0D108BD9-81ED-4DB2-BD59-A6C34878D82A}">
                    <a16:rowId xmlns:a16="http://schemas.microsoft.com/office/drawing/2014/main" val="1380749972"/>
                  </a:ext>
                </a:extLst>
              </a:tr>
              <a:tr h="1469529">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lang="fr-FR" sz="1600" dirty="0">
                          <a:effectLst/>
                          <a:latin typeface="Calibri" panose="020F0502020204030204" pitchFamily="34" charset="0"/>
                          <a:ea typeface="Calibri" panose="020F0502020204030204" pitchFamily="34" charset="0"/>
                          <a:cs typeface="Times New Roman" panose="02020603050405020304" pitchFamily="18" charset="0"/>
                        </a:rPr>
                        <a:t> -C’est dommage</a:t>
                      </a:r>
                    </a:p>
                    <a:p>
                      <a:pPr marL="0" marR="0" lvl="0" indent="0" algn="l" defTabSz="457200" rtl="0" eaLnBrk="1" fontAlgn="auto" latinLnBrk="0" hangingPunct="1">
                        <a:lnSpc>
                          <a:spcPct val="107000"/>
                        </a:lnSpc>
                        <a:spcBef>
                          <a:spcPts val="0"/>
                        </a:spcBef>
                        <a:spcAft>
                          <a:spcPts val="800"/>
                        </a:spcAft>
                        <a:buClrTx/>
                        <a:buSzTx/>
                        <a:buFontTx/>
                        <a:buNone/>
                        <a:tabLst/>
                        <a:defRPr/>
                      </a:pPr>
                      <a:r>
                        <a:rPr lang="fr-FR" sz="1600" dirty="0">
                          <a:effectLst/>
                          <a:latin typeface="Calibri" panose="020F0502020204030204" pitchFamily="34" charset="0"/>
                          <a:ea typeface="Calibri" panose="020F0502020204030204" pitchFamily="34" charset="0"/>
                          <a:cs typeface="Times New Roman" panose="02020603050405020304" pitchFamily="18" charset="0"/>
                        </a:rPr>
                        <a:t> -C’est quand même un endroit hyper sympa</a:t>
                      </a:r>
                    </a:p>
                    <a:p>
                      <a:pPr algn="l">
                        <a:lnSpc>
                          <a:spcPct val="107000"/>
                        </a:lnSpc>
                        <a:spcAft>
                          <a:spcPts val="800"/>
                        </a:spcAft>
                      </a:pPr>
                      <a:endParaRPr lang="fr-FR"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07000"/>
                        </a:lnSpc>
                        <a:spcAft>
                          <a:spcPts val="800"/>
                        </a:spcAft>
                      </a:pP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on peut faire du sport</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on peut manger et boire un verre</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on peut faire du shopping</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endParaRPr lang="fr-FR"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marL="0" indent="0" algn="l">
                        <a:lnSpc>
                          <a:spcPct val="107000"/>
                        </a:lnSpc>
                        <a:spcAft>
                          <a:spcPts val="800"/>
                        </a:spcAft>
                        <a:buFontTx/>
                        <a:buNone/>
                      </a:pP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il y a trop de monde</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il y a trop de boutiques</a:t>
                      </a:r>
                    </a:p>
                    <a:p>
                      <a:pPr marL="0" indent="0" algn="l">
                        <a:lnSpc>
                          <a:spcPct val="107000"/>
                        </a:lnSpc>
                        <a:spcAft>
                          <a:spcPts val="800"/>
                        </a:spcAft>
                        <a:buFontTx/>
                        <a:buNone/>
                      </a:pP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on ne trouve rien</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pas de salle de cinéma</a:t>
                      </a:r>
                      <a:b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br>
                      <a:r>
                        <a:rPr lang="fr-FR" sz="1600" dirty="0">
                          <a:solidFill>
                            <a:srgbClr val="2B2B2A"/>
                          </a:solidFill>
                          <a:effectLst/>
                          <a:latin typeface="Calibri" panose="020F0502020204030204" pitchFamily="34" charset="0"/>
                          <a:ea typeface="Times New Roman" panose="02020603050405020304" pitchFamily="18" charset="0"/>
                          <a:cs typeface="Calibri" panose="020F0502020204030204" pitchFamily="34" charset="0"/>
                        </a:rPr>
                        <a:t>- pas de bibliothèque</a:t>
                      </a:r>
                      <a:endParaRPr lang="fr-FR"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346637723"/>
                  </a:ext>
                </a:extLst>
              </a:tr>
            </a:tbl>
          </a:graphicData>
        </a:graphic>
      </p:graphicFrame>
      <p:sp>
        <p:nvSpPr>
          <p:cNvPr id="27" name="Rectangle 26">
            <a:extLst>
              <a:ext uri="{FF2B5EF4-FFF2-40B4-BE49-F238E27FC236}">
                <a16:creationId xmlns:a16="http://schemas.microsoft.com/office/drawing/2014/main" id="{499AB1B0-83F2-F01D-9478-E4CA469D2D31}"/>
              </a:ext>
            </a:extLst>
          </p:cNvPr>
          <p:cNvSpPr/>
          <p:nvPr/>
        </p:nvSpPr>
        <p:spPr>
          <a:xfrm>
            <a:off x="575353" y="1690099"/>
            <a:ext cx="3205537" cy="125514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37" name="Rectangle 36">
            <a:extLst>
              <a:ext uri="{FF2B5EF4-FFF2-40B4-BE49-F238E27FC236}">
                <a16:creationId xmlns:a16="http://schemas.microsoft.com/office/drawing/2014/main" id="{6D1E5F8A-09DD-65F5-FB73-CF3240E5AAAA}"/>
              </a:ext>
            </a:extLst>
          </p:cNvPr>
          <p:cNvSpPr/>
          <p:nvPr/>
        </p:nvSpPr>
        <p:spPr>
          <a:xfrm>
            <a:off x="575353" y="2982367"/>
            <a:ext cx="3205537" cy="125514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39" name="Rectangle 38">
            <a:extLst>
              <a:ext uri="{FF2B5EF4-FFF2-40B4-BE49-F238E27FC236}">
                <a16:creationId xmlns:a16="http://schemas.microsoft.com/office/drawing/2014/main" id="{D813D4D9-031D-6B56-FA09-D1F754074294}"/>
              </a:ext>
            </a:extLst>
          </p:cNvPr>
          <p:cNvSpPr/>
          <p:nvPr/>
        </p:nvSpPr>
        <p:spPr>
          <a:xfrm>
            <a:off x="4023837" y="1704968"/>
            <a:ext cx="2373752" cy="125514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45" name="Rectangle 44">
            <a:extLst>
              <a:ext uri="{FF2B5EF4-FFF2-40B4-BE49-F238E27FC236}">
                <a16:creationId xmlns:a16="http://schemas.microsoft.com/office/drawing/2014/main" id="{B37BE06A-4CD5-D247-8EBA-215DA99AC053}"/>
              </a:ext>
            </a:extLst>
          </p:cNvPr>
          <p:cNvSpPr/>
          <p:nvPr/>
        </p:nvSpPr>
        <p:spPr>
          <a:xfrm>
            <a:off x="4023836" y="3009979"/>
            <a:ext cx="2373752" cy="118652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46" name="Rectangle 45">
            <a:extLst>
              <a:ext uri="{FF2B5EF4-FFF2-40B4-BE49-F238E27FC236}">
                <a16:creationId xmlns:a16="http://schemas.microsoft.com/office/drawing/2014/main" id="{C0E88FEC-F652-FC20-0267-0B3196E9B232}"/>
              </a:ext>
            </a:extLst>
          </p:cNvPr>
          <p:cNvSpPr/>
          <p:nvPr/>
        </p:nvSpPr>
        <p:spPr>
          <a:xfrm>
            <a:off x="6570324" y="1704968"/>
            <a:ext cx="2071899" cy="981724"/>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47" name="Rectangle 46">
            <a:extLst>
              <a:ext uri="{FF2B5EF4-FFF2-40B4-BE49-F238E27FC236}">
                <a16:creationId xmlns:a16="http://schemas.microsoft.com/office/drawing/2014/main" id="{ED7F0D66-6D35-6C42-4D26-AA44619B0127}"/>
              </a:ext>
            </a:extLst>
          </p:cNvPr>
          <p:cNvSpPr/>
          <p:nvPr/>
        </p:nvSpPr>
        <p:spPr>
          <a:xfrm>
            <a:off x="6570324" y="2986355"/>
            <a:ext cx="2071899" cy="1429131"/>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graphicFrame>
        <p:nvGraphicFramePr>
          <p:cNvPr id="3" name="Diagramme 2">
            <a:extLst>
              <a:ext uri="{FF2B5EF4-FFF2-40B4-BE49-F238E27FC236}">
                <a16:creationId xmlns:a16="http://schemas.microsoft.com/office/drawing/2014/main" id="{D2455E53-9385-F59E-3B33-F229BF478C82}"/>
              </a:ext>
            </a:extLst>
          </p:cNvPr>
          <p:cNvGraphicFramePr/>
          <p:nvPr>
            <p:extLst>
              <p:ext uri="{D42A27DB-BD31-4B8C-83A1-F6EECF244321}">
                <p14:modId xmlns:p14="http://schemas.microsoft.com/office/powerpoint/2010/main" val="367693522"/>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818934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27"/>
                                        </p:tgtEl>
                                      </p:cBhvr>
                                    </p:animEffect>
                                    <p:set>
                                      <p:cBhvr>
                                        <p:cTn id="7" dur="1" fill="hold">
                                          <p:stCondLst>
                                            <p:cond delay="499"/>
                                          </p:stCondLst>
                                        </p:cTn>
                                        <p:tgtEl>
                                          <p:spTgt spid="2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37"/>
                                        </p:tgtEl>
                                      </p:cBhvr>
                                    </p:animEffect>
                                    <p:set>
                                      <p:cBhvr>
                                        <p:cTn id="12" dur="1" fill="hold">
                                          <p:stCondLst>
                                            <p:cond delay="499"/>
                                          </p:stCondLst>
                                        </p:cTn>
                                        <p:tgtEl>
                                          <p:spTgt spid="3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39"/>
                                        </p:tgtEl>
                                      </p:cBhvr>
                                    </p:animEffect>
                                    <p:set>
                                      <p:cBhvr>
                                        <p:cTn id="17" dur="1" fill="hold">
                                          <p:stCondLst>
                                            <p:cond delay="499"/>
                                          </p:stCondLst>
                                        </p:cTn>
                                        <p:tgtEl>
                                          <p:spTgt spid="39"/>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45"/>
                                        </p:tgtEl>
                                      </p:cBhvr>
                                    </p:animEffect>
                                    <p:set>
                                      <p:cBhvr>
                                        <p:cTn id="22" dur="1" fill="hold">
                                          <p:stCondLst>
                                            <p:cond delay="499"/>
                                          </p:stCondLst>
                                        </p:cTn>
                                        <p:tgtEl>
                                          <p:spTgt spid="4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46"/>
                                        </p:tgtEl>
                                      </p:cBhvr>
                                    </p:animEffect>
                                    <p:set>
                                      <p:cBhvr>
                                        <p:cTn id="27" dur="1" fill="hold">
                                          <p:stCondLst>
                                            <p:cond delay="499"/>
                                          </p:stCondLst>
                                        </p:cTn>
                                        <p:tgtEl>
                                          <p:spTgt spid="4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4" presetClass="exit" presetSubtype="10" fill="hold" grpId="0" nodeType="clickEffect">
                                  <p:stCondLst>
                                    <p:cond delay="0"/>
                                  </p:stCondLst>
                                  <p:childTnLst>
                                    <p:animEffect transition="out" filter="randombar(horizontal)">
                                      <p:cBhvr>
                                        <p:cTn id="31" dur="500"/>
                                        <p:tgtEl>
                                          <p:spTgt spid="47"/>
                                        </p:tgtEl>
                                      </p:cBhvr>
                                    </p:animEffect>
                                    <p:set>
                                      <p:cBhvr>
                                        <p:cTn id="32" dur="1" fill="hold">
                                          <p:stCondLst>
                                            <p:cond delay="499"/>
                                          </p:stCondLst>
                                        </p:cTn>
                                        <p:tgtEl>
                                          <p:spTgt spid="4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37" grpId="0" animBg="1"/>
      <p:bldP spid="39" grpId="0" animBg="1"/>
      <p:bldP spid="45" grpId="0" animBg="1"/>
      <p:bldP spid="46" grpId="0" animBg="1"/>
      <p:bldP spid="4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a:xfrm>
            <a:off x="628650" y="273843"/>
            <a:ext cx="7886700" cy="563555"/>
          </a:xfrm>
        </p:spPr>
        <p:txBody>
          <a:bodyPr vert="horz" lIns="91440" tIns="45720" rIns="91440" bIns="45720" rtlCol="0">
            <a:noAutofit/>
          </a:bodyPr>
          <a:lstStyle/>
          <a:p>
            <a:pPr algn="l" defTabSz="914400"/>
            <a:r>
              <a:rPr lang="en-US" sz="3200" kern="1200" dirty="0">
                <a:latin typeface="+mj-lt"/>
                <a:ea typeface="+mj-ea"/>
                <a:cs typeface="+mj-cs"/>
              </a:rPr>
              <a:t>Dire </a:t>
            </a:r>
            <a:r>
              <a:rPr lang="en-US" sz="3200" dirty="0" err="1"/>
              <a:t>s</a:t>
            </a:r>
            <a:r>
              <a:rPr lang="en-US" sz="3200" kern="1200" dirty="0" err="1">
                <a:latin typeface="+mj-lt"/>
                <a:ea typeface="+mj-ea"/>
                <a:cs typeface="+mj-cs"/>
              </a:rPr>
              <a:t>es</a:t>
            </a:r>
            <a:r>
              <a:rPr lang="en-US" sz="3200" kern="1200" dirty="0">
                <a:latin typeface="+mj-lt"/>
                <a:ea typeface="+mj-ea"/>
                <a:cs typeface="+mj-cs"/>
              </a:rPr>
              <a:t> </a:t>
            </a:r>
            <a:r>
              <a:rPr lang="en-US" sz="3200" kern="1200" dirty="0" err="1">
                <a:latin typeface="+mj-lt"/>
                <a:ea typeface="+mj-ea"/>
                <a:cs typeface="+mj-cs"/>
              </a:rPr>
              <a:t>goûts</a:t>
            </a:r>
            <a:r>
              <a:rPr lang="en-US" sz="3200" dirty="0"/>
              <a:t>, </a:t>
            </a:r>
            <a:r>
              <a:rPr lang="en-US" sz="3200" kern="1200" dirty="0">
                <a:latin typeface="+mj-lt"/>
                <a:ea typeface="+mj-ea"/>
                <a:cs typeface="+mj-cs"/>
              </a:rPr>
              <a:t>les </a:t>
            </a:r>
            <a:r>
              <a:rPr lang="en-US" sz="3200" kern="1200" dirty="0" err="1">
                <a:latin typeface="+mj-lt"/>
                <a:ea typeface="+mj-ea"/>
                <a:cs typeface="+mj-cs"/>
              </a:rPr>
              <a:t>avantages</a:t>
            </a:r>
            <a:r>
              <a:rPr lang="en-US" sz="3200" kern="1200" dirty="0">
                <a:latin typeface="+mj-lt"/>
                <a:ea typeface="+mj-ea"/>
                <a:cs typeface="+mj-cs"/>
              </a:rPr>
              <a:t> et </a:t>
            </a:r>
            <a:r>
              <a:rPr lang="en-US" sz="3200" kern="1200" dirty="0" err="1">
                <a:latin typeface="+mj-lt"/>
                <a:ea typeface="+mj-ea"/>
                <a:cs typeface="+mj-cs"/>
              </a:rPr>
              <a:t>inconvénients</a:t>
            </a:r>
            <a:r>
              <a:rPr lang="en-US" sz="3200" kern="1200" dirty="0">
                <a:latin typeface="+mj-lt"/>
                <a:ea typeface="+mj-ea"/>
                <a:cs typeface="+mj-cs"/>
              </a:rPr>
              <a:t> </a:t>
            </a:r>
          </a:p>
        </p:txBody>
      </p:sp>
      <p:graphicFrame>
        <p:nvGraphicFramePr>
          <p:cNvPr id="16" name="Espace réservé du contenu 15">
            <a:extLst>
              <a:ext uri="{FF2B5EF4-FFF2-40B4-BE49-F238E27FC236}">
                <a16:creationId xmlns:a16="http://schemas.microsoft.com/office/drawing/2014/main" id="{1F1822CA-48CE-CEC8-95BB-35ED4F0A7C0F}"/>
              </a:ext>
            </a:extLst>
          </p:cNvPr>
          <p:cNvGraphicFramePr>
            <a:graphicFrameLocks noGrp="1"/>
          </p:cNvGraphicFramePr>
          <p:nvPr>
            <p:ph idx="1"/>
            <p:extLst>
              <p:ext uri="{D42A27DB-BD31-4B8C-83A1-F6EECF244321}">
                <p14:modId xmlns:p14="http://schemas.microsoft.com/office/powerpoint/2010/main" val="2297813316"/>
              </p:ext>
            </p:extLst>
          </p:nvPr>
        </p:nvGraphicFramePr>
        <p:xfrm>
          <a:off x="457200" y="836853"/>
          <a:ext cx="8229600" cy="3737674"/>
        </p:xfrm>
        <a:graphic>
          <a:graphicData uri="http://schemas.openxmlformats.org/drawingml/2006/table">
            <a:tbl>
              <a:tblPr firstRow="1" firstCol="1" bandRow="1">
                <a:tableStyleId>{1E171933-4619-4E11-9A3F-F7608DF75F80}</a:tableStyleId>
              </a:tblPr>
              <a:tblGrid>
                <a:gridCol w="2890814">
                  <a:extLst>
                    <a:ext uri="{9D8B030D-6E8A-4147-A177-3AD203B41FA5}">
                      <a16:colId xmlns:a16="http://schemas.microsoft.com/office/drawing/2014/main" val="2392558850"/>
                    </a:ext>
                  </a:extLst>
                </a:gridCol>
                <a:gridCol w="2892459">
                  <a:extLst>
                    <a:ext uri="{9D8B030D-6E8A-4147-A177-3AD203B41FA5}">
                      <a16:colId xmlns:a16="http://schemas.microsoft.com/office/drawing/2014/main" val="2273053885"/>
                    </a:ext>
                  </a:extLst>
                </a:gridCol>
                <a:gridCol w="2446327">
                  <a:extLst>
                    <a:ext uri="{9D8B030D-6E8A-4147-A177-3AD203B41FA5}">
                      <a16:colId xmlns:a16="http://schemas.microsoft.com/office/drawing/2014/main" val="441311526"/>
                    </a:ext>
                  </a:extLst>
                </a:gridCol>
              </a:tblGrid>
              <a:tr h="243112">
                <a:tc>
                  <a:txBody>
                    <a:bodyPr/>
                    <a:lstStyle/>
                    <a:p>
                      <a:pPr algn="ctr">
                        <a:lnSpc>
                          <a:spcPct val="107000"/>
                        </a:lnSpc>
                        <a:spcAft>
                          <a:spcPts val="800"/>
                        </a:spcAft>
                      </a:pPr>
                      <a:r>
                        <a:rPr lang="fr-FR" sz="1800" dirty="0">
                          <a:effectLst/>
                        </a:rPr>
                        <a:t>Dire ses goûts et préférences</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1025" marR="610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fr-FR" sz="1800" dirty="0">
                          <a:effectLst/>
                        </a:rPr>
                        <a:t>Points positifs </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1025" marR="610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fr-FR" sz="1800" dirty="0">
                          <a:effectLst/>
                        </a:rPr>
                        <a:t>Points négatifs</a:t>
                      </a:r>
                      <a:endParaRPr lang="fr-FR"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1025" marR="610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52445094"/>
                  </a:ext>
                </a:extLst>
              </a:tr>
              <a:tr h="2307679">
                <a:tc>
                  <a:txBody>
                    <a:bodyPr/>
                    <a:lstStyle/>
                    <a:p>
                      <a:pPr>
                        <a:lnSpc>
                          <a:spcPct val="150000"/>
                        </a:lnSpc>
                        <a:spcAft>
                          <a:spcPts val="800"/>
                        </a:spcAft>
                      </a:pPr>
                      <a:r>
                        <a:rPr lang="fr-FR" sz="1600" b="0" dirty="0">
                          <a:effectLst/>
                        </a:rPr>
                        <a:t> -J’adore (ce lieu)</a:t>
                      </a:r>
                    </a:p>
                    <a:p>
                      <a:pPr marL="0" marR="0" lvl="0" indent="0" algn="l" defTabSz="457200" rtl="0" eaLnBrk="1" fontAlgn="auto" latinLnBrk="0" hangingPunct="1">
                        <a:lnSpc>
                          <a:spcPct val="150000"/>
                        </a:lnSpc>
                        <a:spcBef>
                          <a:spcPts val="0"/>
                        </a:spcBef>
                        <a:spcAft>
                          <a:spcPts val="800"/>
                        </a:spcAft>
                        <a:buClrTx/>
                        <a:buSzTx/>
                        <a:buFontTx/>
                        <a:buNone/>
                        <a:tabLst/>
                        <a:defRPr/>
                      </a:pPr>
                      <a:r>
                        <a:rPr lang="fr-FR" sz="1600" b="0" dirty="0">
                          <a:effectLst/>
                        </a:rPr>
                        <a:t> -J’aime lire</a:t>
                      </a:r>
                    </a:p>
                    <a:p>
                      <a:pPr>
                        <a:lnSpc>
                          <a:spcPct val="150000"/>
                        </a:lnSpc>
                        <a:spcAft>
                          <a:spcPts val="800"/>
                        </a:spcAft>
                      </a:pPr>
                      <a:r>
                        <a:rPr lang="fr-FR" sz="1600" b="0" dirty="0">
                          <a:effectLst/>
                        </a:rPr>
                        <a:t>-Je préfère aller en centre-ville</a:t>
                      </a:r>
                    </a:p>
                    <a:p>
                      <a:pPr>
                        <a:lnSpc>
                          <a:spcPct val="150000"/>
                        </a:lnSpc>
                        <a:spcAft>
                          <a:spcPts val="800"/>
                        </a:spcAft>
                      </a:pPr>
                      <a:r>
                        <a:rPr lang="fr-FR" sz="1600" b="0" dirty="0">
                          <a:effectLst/>
                        </a:rPr>
                        <a:t>-C’est quand même un endroit hyper sympa</a:t>
                      </a:r>
                    </a:p>
                    <a:p>
                      <a:pPr marL="0" marR="0" lvl="0" indent="0" algn="l" defTabSz="457200" rtl="0" eaLnBrk="1" fontAlgn="auto" latinLnBrk="0" hangingPunct="1">
                        <a:lnSpc>
                          <a:spcPct val="150000"/>
                        </a:lnSpc>
                        <a:spcBef>
                          <a:spcPts val="0"/>
                        </a:spcBef>
                        <a:spcAft>
                          <a:spcPts val="800"/>
                        </a:spcAft>
                        <a:buClrTx/>
                        <a:buSzTx/>
                        <a:buFontTx/>
                        <a:buNone/>
                        <a:tabLst/>
                        <a:defRPr/>
                      </a:pPr>
                      <a:r>
                        <a:rPr lang="fr-FR" sz="1600" b="0" dirty="0">
                          <a:effectLst/>
                        </a:rPr>
                        <a:t> -C’est dommage</a:t>
                      </a:r>
                    </a:p>
                    <a:p>
                      <a:pPr marL="0" marR="0" lvl="0" indent="0" algn="l" defTabSz="457200" rtl="0" eaLnBrk="1" fontAlgn="auto" latinLnBrk="0" hangingPunct="1">
                        <a:lnSpc>
                          <a:spcPct val="150000"/>
                        </a:lnSpc>
                        <a:spcBef>
                          <a:spcPts val="0"/>
                        </a:spcBef>
                        <a:spcAft>
                          <a:spcPts val="800"/>
                        </a:spcAft>
                        <a:buClrTx/>
                        <a:buSzTx/>
                        <a:buFontTx/>
                        <a:buNone/>
                        <a:tabLst/>
                        <a:defRPr/>
                      </a:pPr>
                      <a:r>
                        <a:rPr lang="fr-FR" sz="1600" b="0" dirty="0">
                          <a:effectLst/>
                        </a:rPr>
                        <a:t> -Je déteste les centres commerciaux</a:t>
                      </a:r>
                    </a:p>
                  </a:txBody>
                  <a:tcPr marL="61025" marR="610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indent="0">
                        <a:lnSpc>
                          <a:spcPct val="150000"/>
                        </a:lnSpc>
                        <a:spcAft>
                          <a:spcPts val="800"/>
                        </a:spcAft>
                        <a:buFontTx/>
                        <a:buNone/>
                      </a:pPr>
                      <a:r>
                        <a:rPr lang="fr-FR" sz="1600" dirty="0">
                          <a:effectLst/>
                        </a:rPr>
                        <a:t>-c’est lieu fantastique</a:t>
                      </a:r>
                      <a:br>
                        <a:rPr lang="fr-FR" sz="1600" dirty="0">
                          <a:effectLst/>
                        </a:rPr>
                      </a:br>
                      <a:r>
                        <a:rPr lang="fr-FR" sz="1600" dirty="0">
                          <a:effectLst/>
                        </a:rPr>
                        <a:t>- c’est très lumineux</a:t>
                      </a:r>
                    </a:p>
                    <a:p>
                      <a:pPr marL="0" marR="0" lvl="0" indent="0" algn="l" defTabSz="457200" rtl="0" eaLnBrk="1" fontAlgn="auto" latinLnBrk="0" hangingPunct="1">
                        <a:lnSpc>
                          <a:spcPct val="150000"/>
                        </a:lnSpc>
                        <a:spcBef>
                          <a:spcPts val="0"/>
                        </a:spcBef>
                        <a:spcAft>
                          <a:spcPts val="800"/>
                        </a:spcAft>
                        <a:buClrTx/>
                        <a:buSzTx/>
                        <a:buFontTx/>
                        <a:buNone/>
                        <a:tabLst/>
                        <a:defRPr/>
                      </a:pPr>
                      <a:r>
                        <a:rPr lang="fr-FR" sz="1600" dirty="0">
                          <a:effectLst/>
                        </a:rPr>
                        <a:t>- c’est endroit hyper sympa</a:t>
                      </a:r>
                      <a:br>
                        <a:rPr lang="fr-FR" sz="1600" dirty="0">
                          <a:effectLst/>
                        </a:rPr>
                      </a:br>
                      <a:r>
                        <a:rPr lang="fr-FR" sz="1600" dirty="0">
                          <a:effectLst/>
                        </a:rPr>
                        <a:t>- on peut faire du sport</a:t>
                      </a:r>
                      <a:br>
                        <a:rPr lang="fr-FR" sz="1600" dirty="0">
                          <a:effectLst/>
                        </a:rPr>
                      </a:br>
                      <a:r>
                        <a:rPr lang="fr-FR" sz="1600" dirty="0">
                          <a:effectLst/>
                        </a:rPr>
                        <a:t>- on peut manger et boire un verre</a:t>
                      </a:r>
                      <a:br>
                        <a:rPr lang="fr-FR" sz="1600" dirty="0">
                          <a:effectLst/>
                        </a:rPr>
                      </a:br>
                      <a:r>
                        <a:rPr lang="fr-FR" sz="1600" dirty="0">
                          <a:effectLst/>
                        </a:rPr>
                        <a:t>- on peut faire du shopping</a:t>
                      </a:r>
                    </a:p>
                    <a:p>
                      <a:pPr marL="0" indent="0">
                        <a:lnSpc>
                          <a:spcPct val="150000"/>
                        </a:lnSpc>
                        <a:spcAft>
                          <a:spcPts val="800"/>
                        </a:spcAft>
                        <a:buFontTx/>
                        <a:buNone/>
                      </a:pPr>
                      <a:r>
                        <a:rPr lang="fr-FR" sz="1600" dirty="0">
                          <a:effectLst/>
                        </a:rPr>
                        <a:t>- on peut voir le coucher de soleil sur la terrasse</a:t>
                      </a:r>
                      <a:endParaRPr lang="fr-FR"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1025" marR="610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indent="0">
                        <a:lnSpc>
                          <a:spcPct val="150000"/>
                        </a:lnSpc>
                        <a:spcAft>
                          <a:spcPts val="800"/>
                        </a:spcAft>
                        <a:buFontTx/>
                        <a:buNone/>
                      </a:pPr>
                      <a:r>
                        <a:rPr lang="fr-FR" sz="1600" dirty="0">
                          <a:effectLst/>
                        </a:rPr>
                        <a:t>- il y a trop de monde</a:t>
                      </a:r>
                      <a:br>
                        <a:rPr lang="fr-FR" sz="1600" dirty="0">
                          <a:effectLst/>
                        </a:rPr>
                      </a:br>
                      <a:r>
                        <a:rPr lang="fr-FR" sz="1600" dirty="0">
                          <a:effectLst/>
                        </a:rPr>
                        <a:t>- il y a trop de boutiques</a:t>
                      </a:r>
                      <a:br>
                        <a:rPr lang="fr-FR" sz="1600" dirty="0">
                          <a:effectLst/>
                        </a:rPr>
                      </a:br>
                      <a:r>
                        <a:rPr lang="fr-FR" sz="1600" dirty="0">
                          <a:effectLst/>
                        </a:rPr>
                        <a:t>- il n’y a pas de bibliothèque</a:t>
                      </a:r>
                    </a:p>
                    <a:p>
                      <a:pPr marL="0" indent="0">
                        <a:lnSpc>
                          <a:spcPct val="150000"/>
                        </a:lnSpc>
                        <a:spcAft>
                          <a:spcPts val="800"/>
                        </a:spcAft>
                        <a:buFontTx/>
                        <a:buNone/>
                      </a:pPr>
                      <a:r>
                        <a:rPr lang="fr-FR" sz="1600" dirty="0">
                          <a:effectLst/>
                        </a:rPr>
                        <a:t>-il n’y a pas de salle de cinéma</a:t>
                      </a:r>
                    </a:p>
                    <a:p>
                      <a:pPr marL="0" indent="0">
                        <a:lnSpc>
                          <a:spcPct val="150000"/>
                        </a:lnSpc>
                        <a:spcAft>
                          <a:spcPts val="800"/>
                        </a:spcAft>
                        <a:buFontTx/>
                        <a:buNone/>
                      </a:pPr>
                      <a:r>
                        <a:rPr lang="fr-FR" sz="1600" dirty="0">
                          <a:effectLst/>
                        </a:rPr>
                        <a:t>-c’est bruyant</a:t>
                      </a:r>
                      <a:br>
                        <a:rPr lang="fr-FR" sz="1600" dirty="0">
                          <a:effectLst/>
                        </a:rPr>
                      </a:br>
                      <a:r>
                        <a:rPr lang="fr-FR" sz="1600" dirty="0">
                          <a:effectLst/>
                        </a:rPr>
                        <a:t>- on ne trouve rien</a:t>
                      </a:r>
                      <a:br>
                        <a:rPr lang="fr-FR" sz="1600" dirty="0">
                          <a:effectLst/>
                        </a:rPr>
                      </a:br>
                      <a:r>
                        <a:rPr lang="fr-FR" sz="1600" dirty="0">
                          <a:effectLst/>
                        </a:rPr>
                        <a:t>- la librairie est petite</a:t>
                      </a:r>
                      <a:br>
                        <a:rPr lang="fr-FR" sz="1600" dirty="0">
                          <a:effectLst/>
                        </a:rPr>
                      </a:br>
                      <a:endParaRPr lang="fr-FR"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1025" marR="610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29656547"/>
                  </a:ext>
                </a:extLst>
              </a:tr>
            </a:tbl>
          </a:graphicData>
        </a:graphic>
      </p:graphicFrame>
      <p:graphicFrame>
        <p:nvGraphicFramePr>
          <p:cNvPr id="3" name="Diagramme 2">
            <a:extLst>
              <a:ext uri="{FF2B5EF4-FFF2-40B4-BE49-F238E27FC236}">
                <a16:creationId xmlns:a16="http://schemas.microsoft.com/office/drawing/2014/main" id="{D288C0CF-26F5-11A5-8F2F-3CBC9FDD9D79}"/>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Cat Kitty Sticker by 궁디팡팡 캣페스타">
            <a:extLst>
              <a:ext uri="{FF2B5EF4-FFF2-40B4-BE49-F238E27FC236}">
                <a16:creationId xmlns:a16="http://schemas.microsoft.com/office/drawing/2014/main" id="{71B77B2D-E88A-CA29-0BED-D97F7C9BC32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800975" y="3802669"/>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818062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B95438F-9CEF-54DF-1E05-49996D901FF7}"/>
              </a:ext>
            </a:extLst>
          </p:cNvPr>
          <p:cNvSpPr>
            <a:spLocks noGrp="1"/>
          </p:cNvSpPr>
          <p:nvPr>
            <p:ph type="title"/>
          </p:nvPr>
        </p:nvSpPr>
        <p:spPr>
          <a:xfrm>
            <a:off x="628650" y="273844"/>
            <a:ext cx="7886700" cy="752492"/>
          </a:xfrm>
        </p:spPr>
        <p:txBody>
          <a:bodyPr>
            <a:norm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3600" dirty="0"/>
              <a:t>Practice </a:t>
            </a:r>
            <a:r>
              <a:rPr lang="fr-FR" sz="3600" dirty="0" err="1"/>
              <a:t>your</a:t>
            </a:r>
            <a:r>
              <a:rPr lang="fr-FR" sz="3600" dirty="0"/>
              <a:t> </a:t>
            </a:r>
            <a:r>
              <a:rPr lang="fr-FR" sz="3600" dirty="0" err="1"/>
              <a:t>pronunciation</a:t>
            </a:r>
            <a:r>
              <a:rPr lang="fr-FR" sz="3600" dirty="0"/>
              <a:t> !</a:t>
            </a:r>
          </a:p>
        </p:txBody>
      </p:sp>
      <p:sp>
        <p:nvSpPr>
          <p:cNvPr id="3" name="Espace réservé du contenu 2">
            <a:extLst>
              <a:ext uri="{FF2B5EF4-FFF2-40B4-BE49-F238E27FC236}">
                <a16:creationId xmlns:a16="http://schemas.microsoft.com/office/drawing/2014/main" id="{83D0AC32-3D22-044B-2D6B-A3180D1C29DB}"/>
              </a:ext>
            </a:extLst>
          </p:cNvPr>
          <p:cNvSpPr>
            <a:spLocks noGrp="1"/>
          </p:cNvSpPr>
          <p:nvPr>
            <p:ph idx="1"/>
          </p:nvPr>
        </p:nvSpPr>
        <p:spPr>
          <a:xfrm>
            <a:off x="604429" y="1184762"/>
            <a:ext cx="7886700" cy="3263504"/>
          </a:xfrm>
        </p:spPr>
        <p:txBody>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385763" indent="-385763">
              <a:buAutoNum type="arabicParenR"/>
            </a:pPr>
            <a:r>
              <a:rPr lang="fr-FR" sz="2000" dirty="0">
                <a:solidFill>
                  <a:srgbClr val="0563C1"/>
                </a:solidFill>
                <a:hlinkClick r:id="rId2">
                  <a:extLst>
                    <a:ext uri="{A12FA001-AC4F-418D-AE19-62706E023703}">
                      <ahyp:hlinkClr xmlns:ahyp="http://schemas.microsoft.com/office/drawing/2018/hyperlinkcolor" val="tx"/>
                    </a:ext>
                  </a:extLst>
                </a:hlinkClick>
              </a:rPr>
              <a:t>Click </a:t>
            </a:r>
            <a:r>
              <a:rPr lang="fr-FR" sz="2000" dirty="0" err="1">
                <a:solidFill>
                  <a:srgbClr val="0563C1"/>
                </a:solidFill>
                <a:hlinkClick r:id="rId2">
                  <a:extLst>
                    <a:ext uri="{A12FA001-AC4F-418D-AE19-62706E023703}">
                      <ahyp:hlinkClr xmlns:ahyp="http://schemas.microsoft.com/office/drawing/2018/hyperlinkcolor" val="tx"/>
                    </a:ext>
                  </a:extLst>
                </a:hlinkClick>
              </a:rPr>
              <a:t>here</a:t>
            </a:r>
            <a:r>
              <a:rPr lang="fr-FR" sz="2000" dirty="0">
                <a:solidFill>
                  <a:srgbClr val="0563C1"/>
                </a:solidFill>
                <a:hlinkClick r:id="rId2">
                  <a:extLst>
                    <a:ext uri="{A12FA001-AC4F-418D-AE19-62706E023703}">
                      <ahyp:hlinkClr xmlns:ahyp="http://schemas.microsoft.com/office/drawing/2018/hyperlinkcolor" val="tx"/>
                    </a:ext>
                  </a:extLst>
                </a:hlinkClick>
              </a:rPr>
              <a:t> :</a:t>
            </a:r>
            <a:r>
              <a:rPr lang="fr-FR" sz="2000" dirty="0">
                <a:hlinkClick r:id="rId2">
                  <a:extLst>
                    <a:ext uri="{A12FA001-AC4F-418D-AE19-62706E023703}">
                      <ahyp:hlinkClr xmlns:ahyp="http://schemas.microsoft.com/office/drawing/2018/hyperlinkcolor" val="tx"/>
                    </a:ext>
                  </a:extLst>
                </a:hlinkClick>
              </a:rPr>
              <a:t> </a:t>
            </a:r>
            <a:r>
              <a:rPr lang="fr-FR" sz="2000" dirty="0">
                <a:solidFill>
                  <a:srgbClr val="0563C1"/>
                </a:solidFill>
                <a:hlinkClick r:id="rId2">
                  <a:extLst>
                    <a:ext uri="{A12FA001-AC4F-418D-AE19-62706E023703}">
                      <ahyp:hlinkClr xmlns:ahyp="http://schemas.microsoft.com/office/drawing/2018/hyperlinkcolor" val="tx"/>
                    </a:ext>
                  </a:extLst>
                </a:hlinkClick>
              </a:rPr>
              <a:t>https://ttsfree.com/speech-to-text</a:t>
            </a:r>
            <a:endParaRPr lang="fr-FR" sz="2000" dirty="0"/>
          </a:p>
          <a:p>
            <a:pPr marL="385763" indent="-385763">
              <a:buAutoNum type="arabicParenR"/>
            </a:pPr>
            <a:r>
              <a:rPr lang="fr-FR" sz="2000" dirty="0"/>
              <a:t>Set the </a:t>
            </a:r>
            <a:r>
              <a:rPr lang="fr-FR" sz="2000" dirty="0" err="1"/>
              <a:t>spoken</a:t>
            </a:r>
            <a:r>
              <a:rPr lang="fr-FR" sz="2000" dirty="0"/>
              <a:t> </a:t>
            </a:r>
            <a:r>
              <a:rPr lang="fr-FR" sz="2000" dirty="0" err="1"/>
              <a:t>language</a:t>
            </a:r>
            <a:r>
              <a:rPr lang="fr-FR" sz="2000" dirty="0"/>
              <a:t> in French</a:t>
            </a:r>
          </a:p>
          <a:p>
            <a:pPr marL="385763" indent="-385763">
              <a:buAutoNum type="arabicParenR"/>
            </a:pPr>
            <a:r>
              <a:rPr lang="fr-FR" sz="2000" dirty="0"/>
              <a:t>Click on the </a:t>
            </a:r>
            <a:r>
              <a:rPr lang="fr-FR" sz="2000" dirty="0" err="1"/>
              <a:t>mic</a:t>
            </a:r>
            <a:endParaRPr lang="fr-FR" sz="2000" dirty="0"/>
          </a:p>
          <a:p>
            <a:pPr marL="385763" indent="-385763">
              <a:buAutoNum type="arabicParenR"/>
            </a:pPr>
            <a:r>
              <a:rPr lang="fr-FR" sz="2000" dirty="0"/>
              <a:t>Practice </a:t>
            </a:r>
            <a:r>
              <a:rPr lang="fr-FR" sz="2000" dirty="0">
                <a:sym typeface="Wingdings" panose="05000000000000000000" pitchFamily="2" charset="2"/>
              </a:rPr>
              <a:t> </a:t>
            </a:r>
          </a:p>
          <a:p>
            <a:pPr marL="385763" indent="-385763">
              <a:buAutoNum type="arabicParenR"/>
            </a:pPr>
            <a:endParaRPr lang="fr-FR" sz="2000" dirty="0">
              <a:sym typeface="Wingdings" panose="05000000000000000000" pitchFamily="2" charset="2"/>
            </a:endParaRPr>
          </a:p>
          <a:p>
            <a:pPr marL="0" indent="0">
              <a:buNone/>
            </a:pPr>
            <a:r>
              <a:rPr lang="fr-FR" sz="2000" dirty="0" err="1">
                <a:solidFill>
                  <a:srgbClr val="00B050"/>
                </a:solidFill>
                <a:sym typeface="Wingdings" panose="05000000000000000000" pitchFamily="2" charset="2"/>
              </a:rPr>
              <a:t>Listen</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again</a:t>
            </a:r>
            <a:r>
              <a:rPr lang="fr-FR" sz="2000" dirty="0">
                <a:solidFill>
                  <a:srgbClr val="00B050"/>
                </a:solidFill>
                <a:sym typeface="Wingdings" panose="05000000000000000000" pitchFamily="2" charset="2"/>
              </a:rPr>
              <a:t> if </a:t>
            </a:r>
            <a:r>
              <a:rPr lang="fr-FR" sz="2000" dirty="0" err="1">
                <a:solidFill>
                  <a:srgbClr val="00B050"/>
                </a:solidFill>
                <a:sym typeface="Wingdings" panose="05000000000000000000" pitchFamily="2" charset="2"/>
              </a:rPr>
              <a:t>you</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need</a:t>
            </a:r>
            <a:endParaRPr lang="fr-FR" sz="2000" dirty="0">
              <a:solidFill>
                <a:srgbClr val="00B050"/>
              </a:solidFill>
            </a:endParaRPr>
          </a:p>
          <a:p>
            <a:endParaRPr lang="fr-FR" dirty="0"/>
          </a:p>
        </p:txBody>
      </p:sp>
      <p:pic>
        <p:nvPicPr>
          <p:cNvPr id="5" name="Image 4">
            <a:extLst>
              <a:ext uri="{FF2B5EF4-FFF2-40B4-BE49-F238E27FC236}">
                <a16:creationId xmlns:a16="http://schemas.microsoft.com/office/drawing/2014/main" id="{4C795CB6-5459-79CA-63F6-7EBB0D4A5117}"/>
              </a:ext>
            </a:extLst>
          </p:cNvPr>
          <p:cNvPicPr>
            <a:picLocks noChangeAspect="1"/>
          </p:cNvPicPr>
          <p:nvPr/>
        </p:nvPicPr>
        <p:blipFill>
          <a:blip r:embed="rId3"/>
          <a:stretch>
            <a:fillRect/>
          </a:stretch>
        </p:blipFill>
        <p:spPr>
          <a:xfrm>
            <a:off x="3594216" y="2144727"/>
            <a:ext cx="5018809" cy="2580752"/>
          </a:xfrm>
          <a:prstGeom prst="rect">
            <a:avLst/>
          </a:prstGeom>
        </p:spPr>
      </p:pic>
      <p:cxnSp>
        <p:nvCxnSpPr>
          <p:cNvPr id="7" name="Connecteur droit avec flèche 6">
            <a:extLst>
              <a:ext uri="{FF2B5EF4-FFF2-40B4-BE49-F238E27FC236}">
                <a16:creationId xmlns:a16="http://schemas.microsoft.com/office/drawing/2014/main" id="{E0374E95-E3C9-4978-21AB-81F4FA70F477}"/>
              </a:ext>
            </a:extLst>
          </p:cNvPr>
          <p:cNvCxnSpPr>
            <a:cxnSpLocks/>
          </p:cNvCxnSpPr>
          <p:nvPr/>
        </p:nvCxnSpPr>
        <p:spPr>
          <a:xfrm>
            <a:off x="4828978" y="1811458"/>
            <a:ext cx="2468880" cy="66688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2" name="Connecteur droit avec flèche 11">
            <a:extLst>
              <a:ext uri="{FF2B5EF4-FFF2-40B4-BE49-F238E27FC236}">
                <a16:creationId xmlns:a16="http://schemas.microsoft.com/office/drawing/2014/main" id="{5AE1323E-297B-C41E-B891-2455FC56F2D9}"/>
              </a:ext>
            </a:extLst>
          </p:cNvPr>
          <p:cNvCxnSpPr>
            <a:cxnSpLocks/>
          </p:cNvCxnSpPr>
          <p:nvPr/>
        </p:nvCxnSpPr>
        <p:spPr>
          <a:xfrm>
            <a:off x="2871689" y="2178935"/>
            <a:ext cx="2800260" cy="226933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pic>
        <p:nvPicPr>
          <p:cNvPr id="1026" name="Picture 2" descr="empowerment speak Sticker by unblush">
            <a:extLst>
              <a:ext uri="{FF2B5EF4-FFF2-40B4-BE49-F238E27FC236}">
                <a16:creationId xmlns:a16="http://schemas.microsoft.com/office/drawing/2014/main" id="{AB854556-99EE-FD39-2FDE-1726C5F4CB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4604" y="193175"/>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34520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0426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447"/>
            <a:ext cx="9144000" cy="130166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6F069790-2193-53FD-5362-BC61819F4D66}"/>
              </a:ext>
            </a:extLst>
          </p:cNvPr>
          <p:cNvSpPr>
            <a:spLocks noGrp="1"/>
          </p:cNvSpPr>
          <p:nvPr>
            <p:ph type="title"/>
          </p:nvPr>
        </p:nvSpPr>
        <p:spPr>
          <a:xfrm>
            <a:off x="394554" y="367079"/>
            <a:ext cx="8354891" cy="697835"/>
          </a:xfrm>
        </p:spPr>
        <p:txBody>
          <a:bodyPr vert="horz" lIns="91440" tIns="45720" rIns="91440" bIns="45720" rtlCol="0" anchor="b">
            <a:normAutofit/>
          </a:bodyPr>
          <a:lstStyle/>
          <a:p>
            <a:pPr defTabSz="914400">
              <a:lnSpc>
                <a:spcPct val="90000"/>
              </a:lnSpc>
            </a:pPr>
            <a:r>
              <a:rPr lang="en-US" sz="4100" kern="1200">
                <a:solidFill>
                  <a:schemeClr val="bg1"/>
                </a:solidFill>
                <a:latin typeface="+mj-lt"/>
                <a:ea typeface="+mj-ea"/>
                <a:cs typeface="+mj-cs"/>
              </a:rPr>
              <a:t>Ex CA3p.17</a:t>
            </a: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109799"/>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1651051"/>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Espace réservé du contenu 5">
            <a:extLst>
              <a:ext uri="{FF2B5EF4-FFF2-40B4-BE49-F238E27FC236}">
                <a16:creationId xmlns:a16="http://schemas.microsoft.com/office/drawing/2014/main" id="{C7A31BE7-B649-0F07-4E7B-F8D7ABE27F11}"/>
              </a:ext>
            </a:extLst>
          </p:cNvPr>
          <p:cNvPicPr>
            <a:picLocks noGrp="1" noChangeAspect="1"/>
          </p:cNvPicPr>
          <p:nvPr>
            <p:ph idx="1"/>
          </p:nvPr>
        </p:nvPicPr>
        <p:blipFill>
          <a:blip r:embed="rId2"/>
          <a:stretch>
            <a:fillRect/>
          </a:stretch>
        </p:blipFill>
        <p:spPr>
          <a:xfrm>
            <a:off x="472118" y="1820655"/>
            <a:ext cx="8158439" cy="2998228"/>
          </a:xfrm>
          <a:prstGeom prst="rect">
            <a:avLst/>
          </a:prstGeom>
        </p:spPr>
      </p:pic>
      <p:sp>
        <p:nvSpPr>
          <p:cNvPr id="4" name="Espace réservé du numéro de diapositive 3">
            <a:extLst>
              <a:ext uri="{FF2B5EF4-FFF2-40B4-BE49-F238E27FC236}">
                <a16:creationId xmlns:a16="http://schemas.microsoft.com/office/drawing/2014/main" id="{569CCD1E-0D31-428B-90D1-AE0E941BB6E0}"/>
              </a:ext>
            </a:extLst>
          </p:cNvPr>
          <p:cNvSpPr>
            <a:spLocks noGrp="1"/>
          </p:cNvSpPr>
          <p:nvPr>
            <p:ph type="sldNum" sz="quarter" idx="12"/>
          </p:nvPr>
        </p:nvSpPr>
        <p:spPr>
          <a:xfrm>
            <a:off x="6457950" y="4891822"/>
            <a:ext cx="2057400" cy="260604"/>
          </a:xfrm>
        </p:spPr>
        <p:txBody>
          <a:bodyPr vert="horz" lIns="91440" tIns="45720" rIns="91440" bIns="45720" rtlCol="0" anchor="ctr">
            <a:normAutofit/>
          </a:bodyPr>
          <a:lstStyle/>
          <a:p>
            <a:pPr defTabSz="914400">
              <a:spcAft>
                <a:spcPts val="600"/>
              </a:spcAft>
            </a:pPr>
            <a:fld id="{8A0576F8-4F0C-FD4F-B2E1-A427388F89CF}" type="slidenum">
              <a:rPr lang="en-US" sz="900">
                <a:solidFill>
                  <a:srgbClr val="898989"/>
                </a:solidFill>
              </a:rPr>
              <a:pPr defTabSz="914400">
                <a:spcAft>
                  <a:spcPts val="600"/>
                </a:spcAft>
              </a:pPr>
              <a:t>34</a:t>
            </a:fld>
            <a:endParaRPr lang="en-US" sz="900">
              <a:solidFill>
                <a:srgbClr val="898989"/>
              </a:solidFill>
            </a:endParaRPr>
          </a:p>
        </p:txBody>
      </p:sp>
      <p:graphicFrame>
        <p:nvGraphicFramePr>
          <p:cNvPr id="3" name="Diagramme 2">
            <a:extLst>
              <a:ext uri="{FF2B5EF4-FFF2-40B4-BE49-F238E27FC236}">
                <a16:creationId xmlns:a16="http://schemas.microsoft.com/office/drawing/2014/main" id="{CA57CCE5-CDE0-CD04-B5BC-AA48EDD8ACA9}"/>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96986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2550319"/>
          </a:xfrm>
          <a:prstGeom prst="flowChartDocument">
            <a:avLst/>
          </a:prstGeom>
          <a:solidFill>
            <a:srgbClr val="7E5D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C3B4F0A5-144F-7EEE-BBBF-2C3C4702702D}"/>
              </a:ext>
            </a:extLst>
          </p:cNvPr>
          <p:cNvSpPr>
            <a:spLocks noGrp="1"/>
          </p:cNvSpPr>
          <p:nvPr>
            <p:ph type="title"/>
          </p:nvPr>
        </p:nvSpPr>
        <p:spPr>
          <a:xfrm>
            <a:off x="628650" y="128371"/>
            <a:ext cx="2130136" cy="1778361"/>
          </a:xfrm>
        </p:spPr>
        <p:txBody>
          <a:bodyPr vert="horz" lIns="91440" tIns="45720" rIns="91440" bIns="45720" rtlCol="0" anchor="ctr">
            <a:normAutofit/>
          </a:bodyPr>
          <a:lstStyle/>
          <a:p>
            <a:pPr algn="l" defTabSz="914400">
              <a:lnSpc>
                <a:spcPct val="90000"/>
              </a:lnSpc>
            </a:pPr>
            <a:r>
              <a:rPr lang="en-US" sz="2400" kern="1200" dirty="0" err="1">
                <a:solidFill>
                  <a:srgbClr val="FFFFFF"/>
                </a:solidFill>
                <a:latin typeface="+mj-lt"/>
                <a:ea typeface="+mj-ea"/>
                <a:cs typeface="+mj-cs"/>
              </a:rPr>
              <a:t>Exercice</a:t>
            </a:r>
            <a:r>
              <a:rPr lang="en-US" sz="2400" kern="1200" dirty="0">
                <a:solidFill>
                  <a:srgbClr val="FFFFFF"/>
                </a:solidFill>
                <a:latin typeface="+mj-lt"/>
                <a:ea typeface="+mj-ea"/>
                <a:cs typeface="+mj-cs"/>
              </a:rPr>
              <a:t> </a:t>
            </a: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CA6 p.11</a:t>
            </a:r>
          </a:p>
        </p:txBody>
      </p:sp>
      <p:pic>
        <p:nvPicPr>
          <p:cNvPr id="6" name="Espace réservé du contenu 5">
            <a:extLst>
              <a:ext uri="{FF2B5EF4-FFF2-40B4-BE49-F238E27FC236}">
                <a16:creationId xmlns:a16="http://schemas.microsoft.com/office/drawing/2014/main" id="{C064DEBF-0DA6-ED09-4A75-833D9DDBFC47}"/>
              </a:ext>
            </a:extLst>
          </p:cNvPr>
          <p:cNvPicPr>
            <a:picLocks noGrp="1" noChangeAspect="1"/>
          </p:cNvPicPr>
          <p:nvPr>
            <p:ph idx="1"/>
          </p:nvPr>
        </p:nvPicPr>
        <p:blipFill>
          <a:blip r:embed="rId2"/>
          <a:stretch>
            <a:fillRect/>
          </a:stretch>
        </p:blipFill>
        <p:spPr>
          <a:xfrm>
            <a:off x="3155949" y="511629"/>
            <a:ext cx="5785456" cy="3934108"/>
          </a:xfrm>
          <a:prstGeom prst="rect">
            <a:avLst/>
          </a:prstGeom>
        </p:spPr>
      </p:pic>
      <p:sp>
        <p:nvSpPr>
          <p:cNvPr id="4" name="Espace réservé du numéro de diapositive 3">
            <a:extLst>
              <a:ext uri="{FF2B5EF4-FFF2-40B4-BE49-F238E27FC236}">
                <a16:creationId xmlns:a16="http://schemas.microsoft.com/office/drawing/2014/main" id="{6A9722DB-1BA5-41C2-6FD9-768A44BD102D}"/>
              </a:ext>
            </a:extLst>
          </p:cNvPr>
          <p:cNvSpPr>
            <a:spLocks noGrp="1"/>
          </p:cNvSpPr>
          <p:nvPr>
            <p:ph type="sldNum" sz="quarter" idx="12"/>
          </p:nvPr>
        </p:nvSpPr>
        <p:spPr>
          <a:xfrm>
            <a:off x="8194857" y="4767262"/>
            <a:ext cx="469082" cy="273844"/>
          </a:xfrm>
          <a:noFill/>
        </p:spPr>
        <p:txBody>
          <a:bodyPr vert="horz" lIns="91440" tIns="45720" rIns="91440" bIns="45720" rtlCol="0" anchor="ctr">
            <a:normAutofit/>
          </a:bodyPr>
          <a:lstStyle/>
          <a:p>
            <a:pPr algn="l" defTabSz="914400">
              <a:lnSpc>
                <a:spcPct val="90000"/>
              </a:lnSpc>
              <a:spcAft>
                <a:spcPts val="600"/>
              </a:spcAft>
            </a:pPr>
            <a:fld id="{8A0576F8-4F0C-FD4F-B2E1-A427388F89CF}" type="slidenum">
              <a:rPr lang="en-US" smtClean="0"/>
              <a:pPr algn="l" defTabSz="914400">
                <a:lnSpc>
                  <a:spcPct val="90000"/>
                </a:lnSpc>
                <a:spcAft>
                  <a:spcPts val="600"/>
                </a:spcAft>
              </a:pPr>
              <a:t>35</a:t>
            </a:fld>
            <a:endParaRPr lang="en-US"/>
          </a:p>
        </p:txBody>
      </p:sp>
      <p:graphicFrame>
        <p:nvGraphicFramePr>
          <p:cNvPr id="3" name="Diagramme 2">
            <a:extLst>
              <a:ext uri="{FF2B5EF4-FFF2-40B4-BE49-F238E27FC236}">
                <a16:creationId xmlns:a16="http://schemas.microsoft.com/office/drawing/2014/main" id="{80DCCD98-D032-7A81-786D-CB3C2FBA9380}"/>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22790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0">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0331" y="358674"/>
            <a:ext cx="4356979" cy="4439004"/>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8572A80B-359F-ABB7-55DE-D24AD63EE713}"/>
              </a:ext>
            </a:extLst>
          </p:cNvPr>
          <p:cNvSpPr>
            <a:spLocks noGrp="1"/>
          </p:cNvSpPr>
          <p:nvPr>
            <p:ph type="title"/>
          </p:nvPr>
        </p:nvSpPr>
        <p:spPr>
          <a:xfrm>
            <a:off x="710584" y="790283"/>
            <a:ext cx="3700118" cy="1068334"/>
          </a:xfrm>
        </p:spPr>
        <p:txBody>
          <a:bodyPr>
            <a:normAutofit/>
          </a:bodyPr>
          <a:lstStyle/>
          <a:p>
            <a:r>
              <a:rPr lang="fr-FR">
                <a:solidFill>
                  <a:srgbClr val="FFFFFF"/>
                </a:solidFill>
              </a:rPr>
              <a:t>Exprimer ses goûts et préférences</a:t>
            </a:r>
          </a:p>
        </p:txBody>
      </p:sp>
      <p:cxnSp>
        <p:nvCxnSpPr>
          <p:cNvPr id="23" name="Straight Connector 12">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836" y="1979267"/>
            <a:ext cx="360045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Espace réservé du contenu 2">
            <a:extLst>
              <a:ext uri="{FF2B5EF4-FFF2-40B4-BE49-F238E27FC236}">
                <a16:creationId xmlns:a16="http://schemas.microsoft.com/office/drawing/2014/main" id="{C6355DD9-B0FB-B711-A76A-E94D6C93D238}"/>
              </a:ext>
            </a:extLst>
          </p:cNvPr>
          <p:cNvSpPr>
            <a:spLocks noGrp="1"/>
          </p:cNvSpPr>
          <p:nvPr>
            <p:ph idx="1"/>
          </p:nvPr>
        </p:nvSpPr>
        <p:spPr>
          <a:xfrm>
            <a:off x="710585" y="2099916"/>
            <a:ext cx="3700117" cy="2240658"/>
          </a:xfrm>
        </p:spPr>
        <p:txBody>
          <a:bodyPr anchor="t">
            <a:normAutofit/>
          </a:bodyPr>
          <a:lstStyle/>
          <a:p>
            <a:pPr marL="0" indent="0" algn="just">
              <a:buNone/>
            </a:pPr>
            <a:r>
              <a:rPr lang="fr-FR" sz="1700" u="sng" dirty="0">
                <a:solidFill>
                  <a:srgbClr val="FFFFFF"/>
                </a:solidFill>
              </a:rPr>
              <a:t>Est-ce que vous aimez les centres commerciaux ?</a:t>
            </a:r>
          </a:p>
          <a:p>
            <a:pPr marL="0" indent="0" algn="just">
              <a:buNone/>
            </a:pPr>
            <a:endParaRPr lang="fr-FR" sz="1700" dirty="0">
              <a:solidFill>
                <a:srgbClr val="FFFFFF"/>
              </a:solidFill>
            </a:endParaRPr>
          </a:p>
          <a:p>
            <a:pPr marL="0" indent="0" algn="just">
              <a:buNone/>
            </a:pPr>
            <a:r>
              <a:rPr lang="fr-FR" sz="1700" dirty="0">
                <a:solidFill>
                  <a:srgbClr val="FFFFFF"/>
                </a:solidFill>
              </a:rPr>
              <a:t>Ecrivez un message pour participer au forum sur Internet.</a:t>
            </a:r>
          </a:p>
          <a:p>
            <a:pPr marL="0" indent="0" algn="just">
              <a:buNone/>
            </a:pPr>
            <a:r>
              <a:rPr lang="fr-FR" sz="1700" dirty="0">
                <a:solidFill>
                  <a:srgbClr val="FFFFFF"/>
                </a:solidFill>
              </a:rPr>
              <a:t>(40 mots)</a:t>
            </a:r>
          </a:p>
        </p:txBody>
      </p:sp>
      <p:pic>
        <p:nvPicPr>
          <p:cNvPr id="5" name="Picture 50" descr="A picture containing timeline&#10;&#10;Description automatically generated">
            <a:extLst>
              <a:ext uri="{FF2B5EF4-FFF2-40B4-BE49-F238E27FC236}">
                <a16:creationId xmlns:a16="http://schemas.microsoft.com/office/drawing/2014/main" id="{DA895164-3CC9-A44A-5F7B-79C3F1694B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0246"/>
          <a:stretch/>
        </p:blipFill>
        <p:spPr bwMode="auto">
          <a:xfrm>
            <a:off x="5148018" y="-9629"/>
            <a:ext cx="3597260" cy="2972862"/>
          </a:xfrm>
          <a:prstGeom prst="rect">
            <a:avLst/>
          </a:prstGeom>
          <a:noFill/>
          <a:extLst>
            <a:ext uri="{909E8E84-426E-40DD-AFC4-6F175D3DCCD1}">
              <a14:hiddenFill xmlns:a14="http://schemas.microsoft.com/office/drawing/2010/main">
                <a:solidFill>
                  <a:srgbClr val="FFFFFF"/>
                </a:solidFill>
              </a14:hiddenFill>
            </a:ext>
          </a:extLst>
        </p:spPr>
      </p:pic>
      <p:sp>
        <p:nvSpPr>
          <p:cNvPr id="4" name="Espace réservé du numéro de diapositive 3">
            <a:extLst>
              <a:ext uri="{FF2B5EF4-FFF2-40B4-BE49-F238E27FC236}">
                <a16:creationId xmlns:a16="http://schemas.microsoft.com/office/drawing/2014/main" id="{B4D87C8E-5656-467F-07BB-C07F7E987596}"/>
              </a:ext>
            </a:extLst>
          </p:cNvPr>
          <p:cNvSpPr>
            <a:spLocks noGrp="1"/>
          </p:cNvSpPr>
          <p:nvPr>
            <p:ph type="sldNum" sz="quarter" idx="12"/>
          </p:nvPr>
        </p:nvSpPr>
        <p:spPr>
          <a:xfrm>
            <a:off x="4042836" y="4464558"/>
            <a:ext cx="487018" cy="273843"/>
          </a:xfrm>
        </p:spPr>
        <p:txBody>
          <a:bodyPr>
            <a:normAutofit/>
          </a:bodyPr>
          <a:lstStyle/>
          <a:p>
            <a:pPr>
              <a:lnSpc>
                <a:spcPct val="90000"/>
              </a:lnSpc>
              <a:spcAft>
                <a:spcPts val="600"/>
              </a:spcAft>
            </a:pPr>
            <a:fld id="{8A0576F8-4F0C-FD4F-B2E1-A427388F89CF}" type="slidenum">
              <a:rPr lang="en-US">
                <a:solidFill>
                  <a:schemeClr val="bg1"/>
                </a:solidFill>
              </a:rPr>
              <a:pPr>
                <a:lnSpc>
                  <a:spcPct val="90000"/>
                </a:lnSpc>
                <a:spcAft>
                  <a:spcPts val="600"/>
                </a:spcAft>
              </a:pPr>
              <a:t>36</a:t>
            </a:fld>
            <a:endParaRPr lang="en-US">
              <a:solidFill>
                <a:schemeClr val="bg1"/>
              </a:solidFill>
            </a:endParaRPr>
          </a:p>
        </p:txBody>
      </p:sp>
      <p:pic>
        <p:nvPicPr>
          <p:cNvPr id="6" name="Picture 50" descr="A picture containing timeline&#10;&#10;Description automatically generated">
            <a:extLst>
              <a:ext uri="{FF2B5EF4-FFF2-40B4-BE49-F238E27FC236}">
                <a16:creationId xmlns:a16="http://schemas.microsoft.com/office/drawing/2014/main" id="{568FB4F3-8FFA-5165-0CCF-393571A04D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753"/>
          <a:stretch/>
        </p:blipFill>
        <p:spPr bwMode="auto">
          <a:xfrm>
            <a:off x="5126754" y="2930651"/>
            <a:ext cx="3641598" cy="205703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me 6">
            <a:extLst>
              <a:ext uri="{FF2B5EF4-FFF2-40B4-BE49-F238E27FC236}">
                <a16:creationId xmlns:a16="http://schemas.microsoft.com/office/drawing/2014/main" id="{2C87A8F4-3D63-7683-1DAB-B1F6AB85470E}"/>
              </a:ext>
            </a:extLst>
          </p:cNvPr>
          <p:cNvGraphicFramePr/>
          <p:nvPr>
            <p:extLst>
              <p:ext uri="{D42A27DB-BD31-4B8C-83A1-F6EECF244321}">
                <p14:modId xmlns:p14="http://schemas.microsoft.com/office/powerpoint/2010/main" val="2197288335"/>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2" descr="Cat Kitty Sticker by 궁디팡팡 캣페스타">
            <a:extLst>
              <a:ext uri="{FF2B5EF4-FFF2-40B4-BE49-F238E27FC236}">
                <a16:creationId xmlns:a16="http://schemas.microsoft.com/office/drawing/2014/main" id="{46FDA766-926E-BFB3-69E9-5A023774CE10}"/>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flipH="1">
            <a:off x="0" y="3750183"/>
            <a:ext cx="1380932"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6657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B95438F-9CEF-54DF-1E05-49996D901FF7}"/>
              </a:ext>
            </a:extLst>
          </p:cNvPr>
          <p:cNvSpPr>
            <a:spLocks noGrp="1"/>
          </p:cNvSpPr>
          <p:nvPr>
            <p:ph type="title"/>
          </p:nvPr>
        </p:nvSpPr>
        <p:spPr>
          <a:xfrm>
            <a:off x="628650" y="273844"/>
            <a:ext cx="7886700" cy="752492"/>
          </a:xfrm>
        </p:spPr>
        <p:txBody>
          <a:bodyPr>
            <a:norm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3600" dirty="0"/>
              <a:t>Practice </a:t>
            </a:r>
            <a:r>
              <a:rPr lang="fr-FR" sz="3600" dirty="0" err="1"/>
              <a:t>your</a:t>
            </a:r>
            <a:r>
              <a:rPr lang="fr-FR" sz="3600" dirty="0"/>
              <a:t> </a:t>
            </a:r>
            <a:r>
              <a:rPr lang="fr-FR" sz="3600" dirty="0" err="1"/>
              <a:t>pronunciation</a:t>
            </a:r>
            <a:r>
              <a:rPr lang="fr-FR" sz="3600" dirty="0"/>
              <a:t> !</a:t>
            </a:r>
          </a:p>
        </p:txBody>
      </p:sp>
      <p:sp>
        <p:nvSpPr>
          <p:cNvPr id="3" name="Espace réservé du contenu 2">
            <a:extLst>
              <a:ext uri="{FF2B5EF4-FFF2-40B4-BE49-F238E27FC236}">
                <a16:creationId xmlns:a16="http://schemas.microsoft.com/office/drawing/2014/main" id="{83D0AC32-3D22-044B-2D6B-A3180D1C29DB}"/>
              </a:ext>
            </a:extLst>
          </p:cNvPr>
          <p:cNvSpPr>
            <a:spLocks noGrp="1"/>
          </p:cNvSpPr>
          <p:nvPr>
            <p:ph idx="1"/>
          </p:nvPr>
        </p:nvSpPr>
        <p:spPr>
          <a:xfrm>
            <a:off x="604429" y="1184762"/>
            <a:ext cx="7886700" cy="3263504"/>
          </a:xfrm>
        </p:spPr>
        <p:txBody>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385763" indent="-385763">
              <a:buAutoNum type="arabicParenR"/>
            </a:pPr>
            <a:r>
              <a:rPr lang="fr-FR" sz="2000" dirty="0">
                <a:solidFill>
                  <a:srgbClr val="0563C1"/>
                </a:solidFill>
                <a:hlinkClick r:id="rId2">
                  <a:extLst>
                    <a:ext uri="{A12FA001-AC4F-418D-AE19-62706E023703}">
                      <ahyp:hlinkClr xmlns:ahyp="http://schemas.microsoft.com/office/drawing/2018/hyperlinkcolor" val="tx"/>
                    </a:ext>
                  </a:extLst>
                </a:hlinkClick>
              </a:rPr>
              <a:t>Click </a:t>
            </a:r>
            <a:r>
              <a:rPr lang="fr-FR" sz="2000" dirty="0" err="1">
                <a:solidFill>
                  <a:srgbClr val="0563C1"/>
                </a:solidFill>
                <a:hlinkClick r:id="rId2">
                  <a:extLst>
                    <a:ext uri="{A12FA001-AC4F-418D-AE19-62706E023703}">
                      <ahyp:hlinkClr xmlns:ahyp="http://schemas.microsoft.com/office/drawing/2018/hyperlinkcolor" val="tx"/>
                    </a:ext>
                  </a:extLst>
                </a:hlinkClick>
              </a:rPr>
              <a:t>here</a:t>
            </a:r>
            <a:r>
              <a:rPr lang="fr-FR" sz="2000" dirty="0">
                <a:solidFill>
                  <a:srgbClr val="0563C1"/>
                </a:solidFill>
                <a:hlinkClick r:id="rId2">
                  <a:extLst>
                    <a:ext uri="{A12FA001-AC4F-418D-AE19-62706E023703}">
                      <ahyp:hlinkClr xmlns:ahyp="http://schemas.microsoft.com/office/drawing/2018/hyperlinkcolor" val="tx"/>
                    </a:ext>
                  </a:extLst>
                </a:hlinkClick>
              </a:rPr>
              <a:t> :</a:t>
            </a:r>
            <a:r>
              <a:rPr lang="fr-FR" sz="2000" dirty="0">
                <a:hlinkClick r:id="rId2">
                  <a:extLst>
                    <a:ext uri="{A12FA001-AC4F-418D-AE19-62706E023703}">
                      <ahyp:hlinkClr xmlns:ahyp="http://schemas.microsoft.com/office/drawing/2018/hyperlinkcolor" val="tx"/>
                    </a:ext>
                  </a:extLst>
                </a:hlinkClick>
              </a:rPr>
              <a:t> </a:t>
            </a:r>
            <a:r>
              <a:rPr lang="fr-FR" sz="2000" dirty="0">
                <a:solidFill>
                  <a:srgbClr val="0563C1"/>
                </a:solidFill>
                <a:hlinkClick r:id="rId2">
                  <a:extLst>
                    <a:ext uri="{A12FA001-AC4F-418D-AE19-62706E023703}">
                      <ahyp:hlinkClr xmlns:ahyp="http://schemas.microsoft.com/office/drawing/2018/hyperlinkcolor" val="tx"/>
                    </a:ext>
                  </a:extLst>
                </a:hlinkClick>
              </a:rPr>
              <a:t>https://ttsfree.com/speech-to-text</a:t>
            </a:r>
            <a:endParaRPr lang="fr-FR" sz="2000" dirty="0"/>
          </a:p>
          <a:p>
            <a:pPr marL="385763" indent="-385763">
              <a:buAutoNum type="arabicParenR"/>
            </a:pPr>
            <a:r>
              <a:rPr lang="fr-FR" sz="2000" dirty="0"/>
              <a:t>Set the </a:t>
            </a:r>
            <a:r>
              <a:rPr lang="fr-FR" sz="2000" dirty="0" err="1"/>
              <a:t>spoken</a:t>
            </a:r>
            <a:r>
              <a:rPr lang="fr-FR" sz="2000" dirty="0"/>
              <a:t> </a:t>
            </a:r>
            <a:r>
              <a:rPr lang="fr-FR" sz="2000" dirty="0" err="1"/>
              <a:t>language</a:t>
            </a:r>
            <a:r>
              <a:rPr lang="fr-FR" sz="2000" dirty="0"/>
              <a:t> in French</a:t>
            </a:r>
          </a:p>
          <a:p>
            <a:pPr marL="385763" indent="-385763">
              <a:buAutoNum type="arabicParenR"/>
            </a:pPr>
            <a:r>
              <a:rPr lang="fr-FR" sz="2000" dirty="0"/>
              <a:t>Click on the </a:t>
            </a:r>
            <a:r>
              <a:rPr lang="fr-FR" sz="2000" dirty="0" err="1"/>
              <a:t>mic</a:t>
            </a:r>
            <a:endParaRPr lang="fr-FR" sz="2000" dirty="0"/>
          </a:p>
          <a:p>
            <a:pPr marL="385763" indent="-385763">
              <a:buAutoNum type="arabicParenR"/>
            </a:pPr>
            <a:r>
              <a:rPr lang="fr-FR" sz="2000" dirty="0"/>
              <a:t>Practice </a:t>
            </a:r>
            <a:r>
              <a:rPr lang="fr-FR" sz="2000" dirty="0">
                <a:sym typeface="Wingdings" panose="05000000000000000000" pitchFamily="2" charset="2"/>
              </a:rPr>
              <a:t> </a:t>
            </a:r>
          </a:p>
          <a:p>
            <a:pPr marL="385763" indent="-385763">
              <a:buAutoNum type="arabicParenR"/>
            </a:pPr>
            <a:endParaRPr lang="fr-FR" sz="2000" dirty="0">
              <a:sym typeface="Wingdings" panose="05000000000000000000" pitchFamily="2" charset="2"/>
            </a:endParaRPr>
          </a:p>
          <a:p>
            <a:pPr marL="0" indent="0">
              <a:buNone/>
            </a:pPr>
            <a:r>
              <a:rPr lang="fr-FR" sz="2000" dirty="0" err="1">
                <a:solidFill>
                  <a:srgbClr val="00B050"/>
                </a:solidFill>
                <a:sym typeface="Wingdings" panose="05000000000000000000" pitchFamily="2" charset="2"/>
              </a:rPr>
              <a:t>Listen</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again</a:t>
            </a:r>
            <a:r>
              <a:rPr lang="fr-FR" sz="2000" dirty="0">
                <a:solidFill>
                  <a:srgbClr val="00B050"/>
                </a:solidFill>
                <a:sym typeface="Wingdings" panose="05000000000000000000" pitchFamily="2" charset="2"/>
              </a:rPr>
              <a:t> if </a:t>
            </a:r>
            <a:r>
              <a:rPr lang="fr-FR" sz="2000" dirty="0" err="1">
                <a:solidFill>
                  <a:srgbClr val="00B050"/>
                </a:solidFill>
                <a:sym typeface="Wingdings" panose="05000000000000000000" pitchFamily="2" charset="2"/>
              </a:rPr>
              <a:t>you</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need</a:t>
            </a:r>
            <a:endParaRPr lang="fr-FR" sz="2000" dirty="0">
              <a:solidFill>
                <a:srgbClr val="00B050"/>
              </a:solidFill>
            </a:endParaRPr>
          </a:p>
          <a:p>
            <a:endParaRPr lang="fr-FR" dirty="0"/>
          </a:p>
        </p:txBody>
      </p:sp>
      <p:pic>
        <p:nvPicPr>
          <p:cNvPr id="5" name="Image 4">
            <a:extLst>
              <a:ext uri="{FF2B5EF4-FFF2-40B4-BE49-F238E27FC236}">
                <a16:creationId xmlns:a16="http://schemas.microsoft.com/office/drawing/2014/main" id="{4C795CB6-5459-79CA-63F6-7EBB0D4A5117}"/>
              </a:ext>
            </a:extLst>
          </p:cNvPr>
          <p:cNvPicPr>
            <a:picLocks noChangeAspect="1"/>
          </p:cNvPicPr>
          <p:nvPr/>
        </p:nvPicPr>
        <p:blipFill>
          <a:blip r:embed="rId3"/>
          <a:stretch>
            <a:fillRect/>
          </a:stretch>
        </p:blipFill>
        <p:spPr>
          <a:xfrm>
            <a:off x="3594216" y="2144727"/>
            <a:ext cx="5018809" cy="2580752"/>
          </a:xfrm>
          <a:prstGeom prst="rect">
            <a:avLst/>
          </a:prstGeom>
        </p:spPr>
      </p:pic>
      <p:cxnSp>
        <p:nvCxnSpPr>
          <p:cNvPr id="7" name="Connecteur droit avec flèche 6">
            <a:extLst>
              <a:ext uri="{FF2B5EF4-FFF2-40B4-BE49-F238E27FC236}">
                <a16:creationId xmlns:a16="http://schemas.microsoft.com/office/drawing/2014/main" id="{E0374E95-E3C9-4978-21AB-81F4FA70F477}"/>
              </a:ext>
            </a:extLst>
          </p:cNvPr>
          <p:cNvCxnSpPr>
            <a:cxnSpLocks/>
          </p:cNvCxnSpPr>
          <p:nvPr/>
        </p:nvCxnSpPr>
        <p:spPr>
          <a:xfrm>
            <a:off x="4828978" y="1811458"/>
            <a:ext cx="2468880" cy="66688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2" name="Connecteur droit avec flèche 11">
            <a:extLst>
              <a:ext uri="{FF2B5EF4-FFF2-40B4-BE49-F238E27FC236}">
                <a16:creationId xmlns:a16="http://schemas.microsoft.com/office/drawing/2014/main" id="{5AE1323E-297B-C41E-B891-2455FC56F2D9}"/>
              </a:ext>
            </a:extLst>
          </p:cNvPr>
          <p:cNvCxnSpPr>
            <a:cxnSpLocks/>
          </p:cNvCxnSpPr>
          <p:nvPr/>
        </p:nvCxnSpPr>
        <p:spPr>
          <a:xfrm>
            <a:off x="2871689" y="2178935"/>
            <a:ext cx="2800260" cy="226933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pic>
        <p:nvPicPr>
          <p:cNvPr id="1026" name="Picture 2" descr="empowerment speak Sticker by unblush">
            <a:extLst>
              <a:ext uri="{FF2B5EF4-FFF2-40B4-BE49-F238E27FC236}">
                <a16:creationId xmlns:a16="http://schemas.microsoft.com/office/drawing/2014/main" id="{AB854556-99EE-FD39-2FDE-1726C5F4CB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4604" y="193175"/>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86491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2394DE1-3431-6D43-BE56-92B9BF578D70}"/>
              </a:ext>
            </a:extLst>
          </p:cNvPr>
          <p:cNvSpPr/>
          <p:nvPr/>
        </p:nvSpPr>
        <p:spPr>
          <a:xfrm>
            <a:off x="4458405" y="854809"/>
            <a:ext cx="4465780" cy="1376989"/>
          </a:xfrm>
          <a:prstGeom prst="rect">
            <a:avLst/>
          </a:prstGeom>
          <a:ln>
            <a:solidFill>
              <a:schemeClr val="accent1"/>
            </a:solidFill>
          </a:ln>
        </p:spPr>
        <p:style>
          <a:lnRef idx="2">
            <a:schemeClr val="accent3"/>
          </a:lnRef>
          <a:fillRef idx="1">
            <a:schemeClr val="lt1"/>
          </a:fillRef>
          <a:effectRef idx="0">
            <a:schemeClr val="accent3"/>
          </a:effectRef>
          <a:fontRef idx="minor">
            <a:schemeClr val="dk1"/>
          </a:fontRef>
        </p:style>
        <p:txBody>
          <a:bodyPr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700" dirty="0"/>
              <a:t>STEPS:</a:t>
            </a:r>
          </a:p>
          <a:p>
            <a:pPr marL="214313" indent="-214313">
              <a:buFont typeface="Arial" panose="020B0604020202020204" pitchFamily="34" charset="0"/>
              <a:buChar char="•"/>
            </a:pPr>
            <a:r>
              <a:rPr lang="fr-FR" sz="1800" dirty="0" err="1"/>
              <a:t>Choose</a:t>
            </a:r>
            <a:r>
              <a:rPr lang="fr-FR" sz="1800" dirty="0"/>
              <a:t> a place</a:t>
            </a:r>
          </a:p>
          <a:p>
            <a:pPr marL="214313" indent="-214313">
              <a:buFont typeface="Arial" panose="020B0604020202020204" pitchFamily="34" charset="0"/>
              <a:buChar char="•"/>
            </a:pPr>
            <a:r>
              <a:rPr lang="fr-FR" sz="1800" dirty="0"/>
              <a:t>Tell </a:t>
            </a:r>
            <a:r>
              <a:rPr lang="fr-FR" sz="1800" dirty="0" err="1"/>
              <a:t>why</a:t>
            </a:r>
            <a:r>
              <a:rPr lang="fr-FR" sz="1800" dirty="0"/>
              <a:t> </a:t>
            </a:r>
            <a:r>
              <a:rPr lang="fr-FR" sz="1800" dirty="0" err="1"/>
              <a:t>you</a:t>
            </a:r>
            <a:r>
              <a:rPr lang="fr-FR" sz="1800" dirty="0"/>
              <a:t> (dis)like </a:t>
            </a:r>
            <a:r>
              <a:rPr lang="fr-FR" sz="1800" dirty="0" err="1"/>
              <a:t>it</a:t>
            </a:r>
            <a:endParaRPr lang="fr-FR" sz="1800" dirty="0"/>
          </a:p>
          <a:p>
            <a:pPr marL="214313" indent="-214313">
              <a:buFont typeface="Arial" panose="020B0604020202020204" pitchFamily="34" charset="0"/>
              <a:buChar char="•"/>
            </a:pPr>
            <a:r>
              <a:rPr lang="fr-FR" sz="1800" dirty="0"/>
              <a:t>List pros/cons </a:t>
            </a:r>
          </a:p>
          <a:p>
            <a:pPr marL="214313" indent="-214313">
              <a:buFont typeface="Arial" panose="020B0604020202020204" pitchFamily="34" charset="0"/>
              <a:buChar char="•"/>
            </a:pPr>
            <a:r>
              <a:rPr lang="fr-FR" sz="1800" dirty="0" err="1"/>
              <a:t>Enrich</a:t>
            </a:r>
            <a:r>
              <a:rPr lang="fr-FR" sz="1800" dirty="0"/>
              <a:t> </a:t>
            </a:r>
            <a:r>
              <a:rPr lang="fr-FR" sz="1800" dirty="0" err="1"/>
              <a:t>your</a:t>
            </a:r>
            <a:r>
              <a:rPr lang="fr-FR" sz="1800" dirty="0"/>
              <a:t> </a:t>
            </a:r>
            <a:r>
              <a:rPr lang="fr-FR" sz="1800" dirty="0" err="1"/>
              <a:t>text</a:t>
            </a:r>
            <a:r>
              <a:rPr lang="fr-FR" sz="1800" dirty="0"/>
              <a:t> </a:t>
            </a:r>
            <a:r>
              <a:rPr lang="fr-FR" sz="1800" dirty="0" err="1"/>
              <a:t>with</a:t>
            </a:r>
            <a:r>
              <a:rPr lang="fr-FR" sz="1800" dirty="0"/>
              <a:t> </a:t>
            </a:r>
            <a:r>
              <a:rPr lang="fr-FR" sz="1800" dirty="0" err="1"/>
              <a:t>vocab</a:t>
            </a:r>
            <a:r>
              <a:rPr lang="fr-FR" sz="1800" dirty="0"/>
              <a:t> in the </a:t>
            </a:r>
            <a:r>
              <a:rPr lang="fr-FR" sz="1800" dirty="0" err="1"/>
              <a:t>lesson</a:t>
            </a:r>
            <a:endParaRPr lang="fr-FR" sz="1800" dirty="0"/>
          </a:p>
        </p:txBody>
      </p:sp>
      <p:sp>
        <p:nvSpPr>
          <p:cNvPr id="8" name="Rectangle 7">
            <a:extLst>
              <a:ext uri="{FF2B5EF4-FFF2-40B4-BE49-F238E27FC236}">
                <a16:creationId xmlns:a16="http://schemas.microsoft.com/office/drawing/2014/main" id="{18FD9662-DEC4-FD44-9A4E-7E2225D68DC6}"/>
              </a:ext>
            </a:extLst>
          </p:cNvPr>
          <p:cNvSpPr/>
          <p:nvPr/>
        </p:nvSpPr>
        <p:spPr>
          <a:xfrm>
            <a:off x="4458405" y="3737325"/>
            <a:ext cx="4465780" cy="834724"/>
          </a:xfrm>
          <a:prstGeom prst="rect">
            <a:avLst/>
          </a:prstGeom>
          <a:ln>
            <a:solidFill>
              <a:srgbClr val="FFFF00"/>
            </a:solidFill>
          </a:ln>
        </p:spPr>
        <p:style>
          <a:lnRef idx="2">
            <a:schemeClr val="accent3"/>
          </a:lnRef>
          <a:fillRef idx="1">
            <a:schemeClr val="lt1"/>
          </a:fillRef>
          <a:effectRef idx="0">
            <a:schemeClr val="accent3"/>
          </a:effectRef>
          <a:fontRef idx="minor">
            <a:schemeClr val="dk1"/>
          </a:fontRef>
        </p:style>
        <p:txBody>
          <a:bodyPr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600" dirty="0"/>
              <a:t>NEED HELP?</a:t>
            </a:r>
          </a:p>
          <a:p>
            <a:pPr marL="342892" indent="-342892">
              <a:buAutoNum type="arabicPeriod"/>
            </a:pPr>
            <a:r>
              <a:rPr lang="en-US" sz="1600" dirty="0"/>
              <a:t>Check the vocabulary in textbook/lesson</a:t>
            </a:r>
          </a:p>
          <a:p>
            <a:pPr marL="342892" indent="-342892">
              <a:buAutoNum type="arabicPeriod"/>
            </a:pPr>
            <a:r>
              <a:rPr lang="en-US" sz="1600" dirty="0"/>
              <a:t>Ask at least two classmates before </a:t>
            </a:r>
            <a:r>
              <a:rPr lang="en-US" sz="1600" dirty="0" err="1"/>
              <a:t>Mr</a:t>
            </a:r>
            <a:r>
              <a:rPr lang="en-US" sz="1600" dirty="0"/>
              <a:t> </a:t>
            </a:r>
            <a:r>
              <a:rPr lang="en-US" sz="1600" dirty="0" err="1"/>
              <a:t>Mak</a:t>
            </a:r>
            <a:endParaRPr lang="en-US" sz="1600" dirty="0"/>
          </a:p>
        </p:txBody>
      </p:sp>
      <p:sp>
        <p:nvSpPr>
          <p:cNvPr id="10" name="Rectangle 9">
            <a:extLst>
              <a:ext uri="{FF2B5EF4-FFF2-40B4-BE49-F238E27FC236}">
                <a16:creationId xmlns:a16="http://schemas.microsoft.com/office/drawing/2014/main" id="{B9A68713-9A1C-6743-B563-2FAA27D21E71}"/>
              </a:ext>
            </a:extLst>
          </p:cNvPr>
          <p:cNvSpPr/>
          <p:nvPr/>
        </p:nvSpPr>
        <p:spPr>
          <a:xfrm>
            <a:off x="7016620" y="347211"/>
            <a:ext cx="1882482" cy="410348"/>
          </a:xfrm>
          <a:prstGeom prst="rect">
            <a:avLst/>
          </a:prstGeom>
          <a:ln>
            <a:solidFill>
              <a:srgbClr val="92D050"/>
            </a:solidFill>
          </a:ln>
        </p:spPr>
        <p:style>
          <a:lnRef idx="2">
            <a:schemeClr val="accent3"/>
          </a:lnRef>
          <a:fillRef idx="1">
            <a:schemeClr val="lt1"/>
          </a:fillRef>
          <a:effectRef idx="0">
            <a:schemeClr val="accent3"/>
          </a:effectRef>
          <a:fontRef idx="minor">
            <a:schemeClr val="dk1"/>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000" dirty="0">
                <a:latin typeface="UD Digi Kyokasho NK-R" panose="02020400000000000000" pitchFamily="18" charset="-128"/>
                <a:ea typeface="UD Digi Kyokasho NK-R" panose="02020400000000000000" pitchFamily="18" charset="-128"/>
              </a:rPr>
              <a:t>15mn</a:t>
            </a:r>
          </a:p>
        </p:txBody>
      </p:sp>
      <p:sp>
        <p:nvSpPr>
          <p:cNvPr id="2" name="Title 5">
            <a:extLst>
              <a:ext uri="{FF2B5EF4-FFF2-40B4-BE49-F238E27FC236}">
                <a16:creationId xmlns:a16="http://schemas.microsoft.com/office/drawing/2014/main" id="{902FC886-6B3B-0048-968E-4950B2B07E0C}"/>
              </a:ext>
            </a:extLst>
          </p:cNvPr>
          <p:cNvSpPr>
            <a:spLocks noGrp="1"/>
          </p:cNvSpPr>
          <p:nvPr>
            <p:ph type="title"/>
          </p:nvPr>
        </p:nvSpPr>
        <p:spPr>
          <a:xfrm>
            <a:off x="321735" y="347211"/>
            <a:ext cx="6610748" cy="410347"/>
          </a:xfrm>
          <a:ln>
            <a:solidFill>
              <a:srgbClr val="92D050"/>
            </a:solidFill>
          </a:ln>
        </p:spPr>
        <p:style>
          <a:lnRef idx="2">
            <a:schemeClr val="accent6"/>
          </a:lnRef>
          <a:fillRef idx="1">
            <a:schemeClr val="lt1"/>
          </a:fillRef>
          <a:effectRef idx="0">
            <a:schemeClr val="accent6"/>
          </a:effectRef>
          <a:fontRef idx="minor">
            <a:schemeClr val="dk1"/>
          </a:fontRef>
        </p:style>
        <p:txBody>
          <a:bodyPr>
            <a:no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850" dirty="0">
                <a:latin typeface="UD Digi Kyokasho NK-R" panose="02020400000000000000" pitchFamily="18" charset="-128"/>
                <a:ea typeface="UD Digi Kyokasho NK-R" panose="02020400000000000000" pitchFamily="18" charset="-128"/>
              </a:rPr>
              <a:t>VII. Production</a:t>
            </a:r>
            <a:endParaRPr lang="en-GB" sz="2850" dirty="0">
              <a:latin typeface="UD Digi Kyokasho NK-R" panose="02020400000000000000" pitchFamily="18" charset="-128"/>
              <a:ea typeface="UD Digi Kyokasho NK-R" panose="02020400000000000000" pitchFamily="18" charset="-128"/>
            </a:endParaRPr>
          </a:p>
        </p:txBody>
      </p:sp>
      <p:sp>
        <p:nvSpPr>
          <p:cNvPr id="5" name="Rectangle 4">
            <a:extLst>
              <a:ext uri="{FF2B5EF4-FFF2-40B4-BE49-F238E27FC236}">
                <a16:creationId xmlns:a16="http://schemas.microsoft.com/office/drawing/2014/main" id="{E7519591-5EB1-C841-90B2-3E11FCFBC739}"/>
              </a:ext>
            </a:extLst>
          </p:cNvPr>
          <p:cNvSpPr/>
          <p:nvPr/>
        </p:nvSpPr>
        <p:spPr>
          <a:xfrm>
            <a:off x="321735" y="854809"/>
            <a:ext cx="4029284" cy="3717241"/>
          </a:xfrm>
          <a:prstGeom prst="rect">
            <a:avLst/>
          </a:prstGeom>
          <a:ln>
            <a:solidFill>
              <a:srgbClr val="7030A0"/>
            </a:solidFill>
          </a:ln>
        </p:spPr>
        <p:style>
          <a:lnRef idx="2">
            <a:schemeClr val="accent3"/>
          </a:lnRef>
          <a:fillRef idx="1">
            <a:schemeClr val="lt1"/>
          </a:fillRef>
          <a:effectRef idx="0">
            <a:schemeClr val="accent3"/>
          </a:effectRef>
          <a:fontRef idx="minor">
            <a:schemeClr val="dk1"/>
          </a:fontRef>
        </p:style>
        <p:txBody>
          <a:bodyPr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lvl="0" algn="just"/>
            <a:r>
              <a:rPr lang="fr-FR" sz="1500" dirty="0"/>
              <a:t>Parle d’un endroit que tu aimes particulièrement. Dis ce que tu aimes : donne les avantages et inconvénients. (Utilise le vocabulaire vu précédemment). </a:t>
            </a:r>
          </a:p>
          <a:p>
            <a:endParaRPr lang="en-US" sz="1600" dirty="0"/>
          </a:p>
          <a:p>
            <a:r>
              <a:rPr lang="en-US" sz="1600" u="sng" dirty="0" err="1"/>
              <a:t>Exemple</a:t>
            </a:r>
            <a:r>
              <a:rPr lang="en-US" sz="1600" u="sng" dirty="0"/>
              <a:t>:</a:t>
            </a:r>
          </a:p>
          <a:p>
            <a:r>
              <a:rPr lang="fr-FR" sz="1600" dirty="0"/>
              <a:t>Montmartre, c’est génial parce que c’est un lieu fantastique avec une vue sur tout Paris.</a:t>
            </a:r>
          </a:p>
          <a:p>
            <a:endParaRPr lang="fr-FR" sz="1600" dirty="0"/>
          </a:p>
          <a:p>
            <a:endParaRPr lang="en-US" sz="1600" u="sng" dirty="0"/>
          </a:p>
        </p:txBody>
      </p:sp>
      <p:sp>
        <p:nvSpPr>
          <p:cNvPr id="13" name="Rectangle 12">
            <a:extLst>
              <a:ext uri="{FF2B5EF4-FFF2-40B4-BE49-F238E27FC236}">
                <a16:creationId xmlns:a16="http://schemas.microsoft.com/office/drawing/2014/main" id="{684A023A-7EE3-2541-8365-1B278E8A5C04}"/>
              </a:ext>
            </a:extLst>
          </p:cNvPr>
          <p:cNvSpPr/>
          <p:nvPr/>
        </p:nvSpPr>
        <p:spPr>
          <a:xfrm>
            <a:off x="7058790" y="2296067"/>
            <a:ext cx="1865394" cy="1376988"/>
          </a:xfrm>
          <a:prstGeom prst="rect">
            <a:avLst/>
          </a:prstGeom>
          <a:ln>
            <a:solidFill>
              <a:srgbClr val="7030A0"/>
            </a:solidFill>
          </a:ln>
        </p:spPr>
        <p:style>
          <a:lnRef idx="2">
            <a:schemeClr val="accent3"/>
          </a:lnRef>
          <a:fillRef idx="1">
            <a:schemeClr val="lt1"/>
          </a:fillRef>
          <a:effectRef idx="0">
            <a:schemeClr val="accent3"/>
          </a:effectRef>
          <a:fontRef idx="minor">
            <a:schemeClr val="dk1"/>
          </a:fontRef>
        </p:style>
        <p:txBody>
          <a:bodyPr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600" dirty="0" err="1"/>
              <a:t>Prolongement</a:t>
            </a:r>
            <a:r>
              <a:rPr lang="en-US" sz="1600" dirty="0"/>
              <a:t>:</a:t>
            </a:r>
          </a:p>
          <a:p>
            <a:r>
              <a:rPr lang="en-US" sz="1500" dirty="0"/>
              <a:t>Talk about a place you don’t like</a:t>
            </a:r>
          </a:p>
        </p:txBody>
      </p:sp>
      <p:sp>
        <p:nvSpPr>
          <p:cNvPr id="3" name="Rectangle 2">
            <a:extLst>
              <a:ext uri="{FF2B5EF4-FFF2-40B4-BE49-F238E27FC236}">
                <a16:creationId xmlns:a16="http://schemas.microsoft.com/office/drawing/2014/main" id="{40121478-4129-83C5-BFE3-A816A6B55C76}"/>
              </a:ext>
            </a:extLst>
          </p:cNvPr>
          <p:cNvSpPr/>
          <p:nvPr/>
        </p:nvSpPr>
        <p:spPr>
          <a:xfrm>
            <a:off x="4458405" y="2296067"/>
            <a:ext cx="2474078" cy="1376989"/>
          </a:xfrm>
          <a:prstGeom prst="rect">
            <a:avLst/>
          </a:prstGeom>
          <a:ln>
            <a:solidFill>
              <a:schemeClr val="accent6"/>
            </a:solidFill>
          </a:ln>
        </p:spPr>
        <p:style>
          <a:lnRef idx="2">
            <a:schemeClr val="accent3"/>
          </a:lnRef>
          <a:fillRef idx="1">
            <a:schemeClr val="lt1"/>
          </a:fillRef>
          <a:effectRef idx="0">
            <a:schemeClr val="accent3"/>
          </a:effectRef>
          <a:fontRef idx="minor">
            <a:schemeClr val="dk1"/>
          </a:fontRef>
        </p:style>
        <p:txBody>
          <a:bodyPr lIns="91440" tIns="45720" rIns="91440" bIns="45720"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600" dirty="0" err="1"/>
              <a:t>Critères</a:t>
            </a:r>
            <a:r>
              <a:rPr lang="en-US" sz="1600" dirty="0"/>
              <a:t> de </a:t>
            </a:r>
            <a:r>
              <a:rPr lang="en-US" sz="1600" dirty="0" err="1"/>
              <a:t>réussite</a:t>
            </a:r>
            <a:r>
              <a:rPr lang="en-US" sz="1600" dirty="0"/>
              <a:t>:</a:t>
            </a:r>
          </a:p>
          <a:p>
            <a:pPr>
              <a:lnSpc>
                <a:spcPct val="150000"/>
              </a:lnSpc>
            </a:pPr>
            <a:r>
              <a:rPr lang="ja-JP" altLang="en-US" sz="1600" dirty="0">
                <a:ea typeface="ＭＳ Ｐゴシック"/>
              </a:rPr>
              <a:t>　　　　　 </a:t>
            </a:r>
            <a:r>
              <a:rPr lang="en-US" altLang="ja-JP" sz="1500" dirty="0">
                <a:ea typeface="ＭＳ Ｐゴシック"/>
              </a:rPr>
              <a:t>pros / cons </a:t>
            </a:r>
          </a:p>
          <a:p>
            <a:pPr>
              <a:lnSpc>
                <a:spcPct val="150000"/>
              </a:lnSpc>
            </a:pPr>
            <a:r>
              <a:rPr lang="ja-JP" altLang="en-US" sz="1600" dirty="0">
                <a:ea typeface="ＭＳ Ｐゴシック"/>
              </a:rPr>
              <a:t>　　　　　 </a:t>
            </a:r>
            <a:r>
              <a:rPr lang="fr-FR" altLang="ja-JP" sz="1600" dirty="0">
                <a:ea typeface="ＭＳ Ｐゴシック"/>
              </a:rPr>
              <a:t>opinion</a:t>
            </a:r>
            <a:endParaRPr lang="en-US" altLang="ja-JP" sz="1800" dirty="0">
              <a:ea typeface="ＭＳ Ｐゴシック"/>
            </a:endParaRPr>
          </a:p>
          <a:p>
            <a:pPr>
              <a:lnSpc>
                <a:spcPct val="150000"/>
              </a:lnSpc>
            </a:pPr>
            <a:r>
              <a:rPr lang="ja-JP" altLang="en-US" sz="1600" dirty="0">
                <a:ea typeface="ＭＳ Ｐゴシック"/>
              </a:rPr>
              <a:t>　　　　　 </a:t>
            </a:r>
            <a:r>
              <a:rPr lang="en-US" altLang="ja-JP" sz="1500" dirty="0">
                <a:ea typeface="ＭＳ Ｐゴシック"/>
              </a:rPr>
              <a:t>present a place</a:t>
            </a:r>
            <a:endParaRPr lang="en-US" sz="825" dirty="0">
              <a:ea typeface="ＭＳ Ｐゴシック"/>
            </a:endParaRPr>
          </a:p>
        </p:txBody>
      </p:sp>
      <p:pic>
        <p:nvPicPr>
          <p:cNvPr id="12" name="Picture 11">
            <a:extLst>
              <a:ext uri="{FF2B5EF4-FFF2-40B4-BE49-F238E27FC236}">
                <a16:creationId xmlns:a16="http://schemas.microsoft.com/office/drawing/2014/main" id="{E475FE6E-733D-4156-F6A0-2DEDA6124BB1}"/>
              </a:ext>
            </a:extLst>
          </p:cNvPr>
          <p:cNvPicPr>
            <a:picLocks noChangeAspect="1"/>
          </p:cNvPicPr>
          <p:nvPr/>
        </p:nvPicPr>
        <p:blipFill rotWithShape="1">
          <a:blip r:embed="rId3"/>
          <a:srcRect l="21149" t="23821" r="20327" b="30695"/>
          <a:stretch/>
        </p:blipFill>
        <p:spPr>
          <a:xfrm>
            <a:off x="6189665" y="210489"/>
            <a:ext cx="554599" cy="465510"/>
          </a:xfrm>
          <a:prstGeom prst="rect">
            <a:avLst/>
          </a:prstGeom>
        </p:spPr>
      </p:pic>
      <p:sp>
        <p:nvSpPr>
          <p:cNvPr id="17" name="Rectangle 16">
            <a:extLst>
              <a:ext uri="{FF2B5EF4-FFF2-40B4-BE49-F238E27FC236}">
                <a16:creationId xmlns:a16="http://schemas.microsoft.com/office/drawing/2014/main" id="{8DAE0F24-EFB5-7E62-D539-3E5C75D22BBD}"/>
              </a:ext>
            </a:extLst>
          </p:cNvPr>
          <p:cNvSpPr/>
          <p:nvPr/>
        </p:nvSpPr>
        <p:spPr>
          <a:xfrm>
            <a:off x="0" y="4691271"/>
            <a:ext cx="9144000" cy="452230"/>
          </a:xfrm>
          <a:prstGeom prst="rect">
            <a:avLst/>
          </a:prstGeom>
          <a:solidFill>
            <a:srgbClr val="FFFF00"/>
          </a:solid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2400" dirty="0">
                <a:solidFill>
                  <a:schemeClr val="tx1"/>
                </a:solidFill>
              </a:rPr>
              <a:t>Objectif d’apprentissage </a:t>
            </a:r>
            <a:r>
              <a:rPr lang="en-JP" sz="2400" dirty="0">
                <a:solidFill>
                  <a:schemeClr val="tx1"/>
                </a:solidFill>
              </a:rPr>
              <a:t>: </a:t>
            </a:r>
            <a:r>
              <a:rPr lang="fr-FR" sz="2400" dirty="0">
                <a:solidFill>
                  <a:schemeClr val="tx1"/>
                </a:solidFill>
              </a:rPr>
              <a:t>Je peux </a:t>
            </a:r>
            <a:r>
              <a:rPr lang="fr-FR" sz="2400" b="1" dirty="0">
                <a:solidFill>
                  <a:schemeClr val="tx1"/>
                </a:solidFill>
              </a:rPr>
              <a:t>présenter </a:t>
            </a:r>
            <a:r>
              <a:rPr lang="fr-FR" sz="2400" dirty="0">
                <a:solidFill>
                  <a:schemeClr val="tx1"/>
                </a:solidFill>
              </a:rPr>
              <a:t>un endroit que j’aime.</a:t>
            </a:r>
            <a:endParaRPr lang="en-JP" sz="2400" dirty="0">
              <a:solidFill>
                <a:schemeClr val="tx1"/>
              </a:solidFill>
            </a:endParaRPr>
          </a:p>
        </p:txBody>
      </p:sp>
      <p:pic>
        <p:nvPicPr>
          <p:cNvPr id="26" name="Image 25">
            <a:extLst>
              <a:ext uri="{FF2B5EF4-FFF2-40B4-BE49-F238E27FC236}">
                <a16:creationId xmlns:a16="http://schemas.microsoft.com/office/drawing/2014/main" id="{D92FD8FB-B002-C374-302D-CBE7721A1E19}"/>
              </a:ext>
            </a:extLst>
          </p:cNvPr>
          <p:cNvPicPr>
            <a:picLocks noChangeAspect="1"/>
          </p:cNvPicPr>
          <p:nvPr/>
        </p:nvPicPr>
        <p:blipFill>
          <a:blip r:embed="rId4"/>
          <a:stretch>
            <a:fillRect/>
          </a:stretch>
        </p:blipFill>
        <p:spPr>
          <a:xfrm>
            <a:off x="4572000" y="2737117"/>
            <a:ext cx="179824" cy="129266"/>
          </a:xfrm>
          <a:prstGeom prst="rect">
            <a:avLst/>
          </a:prstGeom>
        </p:spPr>
      </p:pic>
      <p:pic>
        <p:nvPicPr>
          <p:cNvPr id="27" name="Image 26">
            <a:extLst>
              <a:ext uri="{FF2B5EF4-FFF2-40B4-BE49-F238E27FC236}">
                <a16:creationId xmlns:a16="http://schemas.microsoft.com/office/drawing/2014/main" id="{8DBE5800-2B9F-18F8-C50E-C15E9CA83BFB}"/>
              </a:ext>
            </a:extLst>
          </p:cNvPr>
          <p:cNvPicPr>
            <a:picLocks noChangeAspect="1"/>
          </p:cNvPicPr>
          <p:nvPr/>
        </p:nvPicPr>
        <p:blipFill>
          <a:blip r:embed="rId4"/>
          <a:stretch>
            <a:fillRect/>
          </a:stretch>
        </p:blipFill>
        <p:spPr>
          <a:xfrm>
            <a:off x="4782834" y="2739604"/>
            <a:ext cx="179824" cy="129266"/>
          </a:xfrm>
          <a:prstGeom prst="rect">
            <a:avLst/>
          </a:prstGeom>
        </p:spPr>
      </p:pic>
      <p:pic>
        <p:nvPicPr>
          <p:cNvPr id="28" name="Image 27">
            <a:extLst>
              <a:ext uri="{FF2B5EF4-FFF2-40B4-BE49-F238E27FC236}">
                <a16:creationId xmlns:a16="http://schemas.microsoft.com/office/drawing/2014/main" id="{FDB047F3-5731-B87D-0044-6F7B8F6F4342}"/>
              </a:ext>
            </a:extLst>
          </p:cNvPr>
          <p:cNvPicPr>
            <a:picLocks noChangeAspect="1"/>
          </p:cNvPicPr>
          <p:nvPr/>
        </p:nvPicPr>
        <p:blipFill>
          <a:blip r:embed="rId4"/>
          <a:stretch>
            <a:fillRect/>
          </a:stretch>
        </p:blipFill>
        <p:spPr>
          <a:xfrm>
            <a:off x="4993667" y="2740393"/>
            <a:ext cx="179824" cy="129266"/>
          </a:xfrm>
          <a:prstGeom prst="rect">
            <a:avLst/>
          </a:prstGeom>
        </p:spPr>
      </p:pic>
      <p:pic>
        <p:nvPicPr>
          <p:cNvPr id="29" name="Image 28">
            <a:extLst>
              <a:ext uri="{FF2B5EF4-FFF2-40B4-BE49-F238E27FC236}">
                <a16:creationId xmlns:a16="http://schemas.microsoft.com/office/drawing/2014/main" id="{F48293AC-F252-79F4-AE1E-01F396E9D485}"/>
              </a:ext>
            </a:extLst>
          </p:cNvPr>
          <p:cNvPicPr>
            <a:picLocks noChangeAspect="1"/>
          </p:cNvPicPr>
          <p:nvPr/>
        </p:nvPicPr>
        <p:blipFill>
          <a:blip r:embed="rId4"/>
          <a:stretch>
            <a:fillRect/>
          </a:stretch>
        </p:blipFill>
        <p:spPr>
          <a:xfrm>
            <a:off x="4647450" y="3128650"/>
            <a:ext cx="179824" cy="129266"/>
          </a:xfrm>
          <a:prstGeom prst="rect">
            <a:avLst/>
          </a:prstGeom>
        </p:spPr>
      </p:pic>
      <p:pic>
        <p:nvPicPr>
          <p:cNvPr id="30" name="Image 29">
            <a:extLst>
              <a:ext uri="{FF2B5EF4-FFF2-40B4-BE49-F238E27FC236}">
                <a16:creationId xmlns:a16="http://schemas.microsoft.com/office/drawing/2014/main" id="{C41B2C06-F61C-6316-E76E-403988CF86A3}"/>
              </a:ext>
            </a:extLst>
          </p:cNvPr>
          <p:cNvPicPr>
            <a:picLocks noChangeAspect="1"/>
          </p:cNvPicPr>
          <p:nvPr/>
        </p:nvPicPr>
        <p:blipFill>
          <a:blip r:embed="rId4"/>
          <a:stretch>
            <a:fillRect/>
          </a:stretch>
        </p:blipFill>
        <p:spPr>
          <a:xfrm>
            <a:off x="4905731" y="3120747"/>
            <a:ext cx="179824" cy="129266"/>
          </a:xfrm>
          <a:prstGeom prst="rect">
            <a:avLst/>
          </a:prstGeom>
        </p:spPr>
      </p:pic>
      <p:pic>
        <p:nvPicPr>
          <p:cNvPr id="31" name="Image 30">
            <a:extLst>
              <a:ext uri="{FF2B5EF4-FFF2-40B4-BE49-F238E27FC236}">
                <a16:creationId xmlns:a16="http://schemas.microsoft.com/office/drawing/2014/main" id="{1A07940B-D4DC-78ED-D0C9-67F332DBAF46}"/>
              </a:ext>
            </a:extLst>
          </p:cNvPr>
          <p:cNvPicPr>
            <a:picLocks noChangeAspect="1"/>
          </p:cNvPicPr>
          <p:nvPr/>
        </p:nvPicPr>
        <p:blipFill>
          <a:blip r:embed="rId4"/>
          <a:stretch>
            <a:fillRect/>
          </a:stretch>
        </p:blipFill>
        <p:spPr>
          <a:xfrm>
            <a:off x="4772931" y="3453063"/>
            <a:ext cx="179824" cy="129266"/>
          </a:xfrm>
          <a:prstGeom prst="rect">
            <a:avLst/>
          </a:prstGeom>
        </p:spPr>
      </p:pic>
      <p:graphicFrame>
        <p:nvGraphicFramePr>
          <p:cNvPr id="4" name="Diagramme 3">
            <a:extLst>
              <a:ext uri="{FF2B5EF4-FFF2-40B4-BE49-F238E27FC236}">
                <a16:creationId xmlns:a16="http://schemas.microsoft.com/office/drawing/2014/main" id="{5716DD96-1D70-BDE6-F843-A8ED1653F91F}"/>
              </a:ext>
            </a:extLst>
          </p:cNvPr>
          <p:cNvGraphicFramePr/>
          <p:nvPr/>
        </p:nvGraphicFramePr>
        <p:xfrm>
          <a:off x="-1" y="9099"/>
          <a:ext cx="9144001" cy="2738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Image 8">
            <a:extLst>
              <a:ext uri="{FF2B5EF4-FFF2-40B4-BE49-F238E27FC236}">
                <a16:creationId xmlns:a16="http://schemas.microsoft.com/office/drawing/2014/main" id="{7D62734F-4BB7-DCE6-8D88-2612B20FD498}"/>
              </a:ext>
            </a:extLst>
          </p:cNvPr>
          <p:cNvPicPr>
            <a:picLocks noChangeAspect="1"/>
          </p:cNvPicPr>
          <p:nvPr/>
        </p:nvPicPr>
        <p:blipFill>
          <a:blip r:embed="rId10"/>
          <a:stretch>
            <a:fillRect/>
          </a:stretch>
        </p:blipFill>
        <p:spPr>
          <a:xfrm>
            <a:off x="525133" y="2834849"/>
            <a:ext cx="3505226" cy="1676412"/>
          </a:xfrm>
          <a:prstGeom prst="rect">
            <a:avLst/>
          </a:prstGeom>
        </p:spPr>
      </p:pic>
    </p:spTree>
    <p:extLst>
      <p:ext uri="{BB962C8B-B14F-4D97-AF65-F5344CB8AC3E}">
        <p14:creationId xmlns:p14="http://schemas.microsoft.com/office/powerpoint/2010/main" val="42396299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92FE2C1C-D610-BBDE-9809-26B6909C17B7}"/>
              </a:ext>
            </a:extLst>
          </p:cNvPr>
          <p:cNvPicPr>
            <a:picLocks noChangeAspect="1" noChangeArrowheads="1"/>
          </p:cNvPicPr>
          <p:nvPr/>
        </p:nvPicPr>
        <p:blipFill rotWithShape="1">
          <a:blip r:embed="rId2"/>
          <a:srcRect l="2889" r="2890" b="1"/>
          <a:stretch/>
        </p:blipFill>
        <p:spPr bwMode="auto">
          <a:xfrm>
            <a:off x="20" y="10"/>
            <a:ext cx="9143979" cy="5143490"/>
          </a:xfrm>
          <a:prstGeom prst="rect">
            <a:avLst/>
          </a:prstGeom>
          <a:noFill/>
          <a:extLst>
            <a:ext uri="{909E8E84-426E-40DD-AFC4-6F175D3DCCD1}">
              <a14:hiddenFill xmlns:a14="http://schemas.microsoft.com/office/drawing/2010/main">
                <a:solidFill>
                  <a:srgbClr val="FFFFFF"/>
                </a:solidFill>
              </a14:hiddenFill>
            </a:ext>
          </a:extLst>
        </p:spPr>
      </p:pic>
      <p:sp>
        <p:nvSpPr>
          <p:cNvPr id="514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748631"/>
            <a:ext cx="4512879" cy="4394869"/>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re 1">
            <a:extLst>
              <a:ext uri="{FF2B5EF4-FFF2-40B4-BE49-F238E27FC236}">
                <a16:creationId xmlns:a16="http://schemas.microsoft.com/office/drawing/2014/main" id="{F69DD523-BE6A-1CB4-66D7-009B212F46DB}"/>
              </a:ext>
            </a:extLst>
          </p:cNvPr>
          <p:cNvSpPr>
            <a:spLocks noGrp="1"/>
          </p:cNvSpPr>
          <p:nvPr>
            <p:ph type="title"/>
          </p:nvPr>
        </p:nvSpPr>
        <p:spPr>
          <a:xfrm>
            <a:off x="532086" y="1435462"/>
            <a:ext cx="3153102" cy="1007066"/>
          </a:xfrm>
        </p:spPr>
        <p:txBody>
          <a:bodyPr>
            <a:normAutofit/>
          </a:bodyPr>
          <a:lstStyle/>
          <a:p>
            <a:r>
              <a:rPr lang="en-US" sz="2700" kern="1200">
                <a:latin typeface="+mj-lt"/>
                <a:ea typeface="+mj-ea"/>
                <a:cs typeface="+mj-cs"/>
              </a:rPr>
              <a:t>À votre tour !</a:t>
            </a:r>
            <a:endParaRPr lang="fr-FR" sz="2700"/>
          </a:p>
        </p:txBody>
      </p:sp>
      <p:cxnSp>
        <p:nvCxnSpPr>
          <p:cNvPr id="5143" name="Straight Connector 514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15288" y="2502854"/>
            <a:ext cx="701565"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Espace réservé du contenu 2">
            <a:extLst>
              <a:ext uri="{FF2B5EF4-FFF2-40B4-BE49-F238E27FC236}">
                <a16:creationId xmlns:a16="http://schemas.microsoft.com/office/drawing/2014/main" id="{43F6F243-C218-244C-9741-6BAAFBF2D572}"/>
              </a:ext>
            </a:extLst>
          </p:cNvPr>
          <p:cNvSpPr>
            <a:spLocks noGrp="1"/>
          </p:cNvSpPr>
          <p:nvPr>
            <p:ph idx="1"/>
          </p:nvPr>
        </p:nvSpPr>
        <p:spPr>
          <a:xfrm>
            <a:off x="394137" y="2563179"/>
            <a:ext cx="3444765" cy="1964880"/>
          </a:xfrm>
        </p:spPr>
        <p:txBody>
          <a:bodyPr anchor="ctr">
            <a:normAutofit fontScale="92500" lnSpcReduction="20000"/>
          </a:bodyPr>
          <a:lstStyle/>
          <a:p>
            <a:pPr marL="0" indent="0" rtl="0" eaLnBrk="1" fontAlgn="ctr" latinLnBrk="0" hangingPunct="1">
              <a:spcBef>
                <a:spcPts val="0"/>
              </a:spcBef>
              <a:spcAft>
                <a:spcPts val="800"/>
              </a:spcAft>
              <a:buNone/>
            </a:pPr>
            <a:r>
              <a:rPr lang="fr-FR" sz="1400" b="1" dirty="0">
                <a:latin typeface="Calibri" panose="020F0502020204030204" pitchFamily="34" charset="0"/>
              </a:rPr>
              <a:t>Parlez d’un endroit que vous aimez particulièrement. Donnez les avantages et inconvénients. (Utilisez le vocabulaire vu précédemment)</a:t>
            </a:r>
          </a:p>
          <a:p>
            <a:pPr marL="0" indent="0" rtl="0" eaLnBrk="1" fontAlgn="ctr" latinLnBrk="0" hangingPunct="1">
              <a:spcBef>
                <a:spcPts val="0"/>
              </a:spcBef>
              <a:spcAft>
                <a:spcPts val="800"/>
              </a:spcAft>
              <a:buNone/>
            </a:pPr>
            <a:r>
              <a:rPr lang="fr-FR" sz="1400" b="1" dirty="0">
                <a:latin typeface="Calibri" panose="020F0502020204030204" pitchFamily="34" charset="0"/>
              </a:rPr>
              <a:t>Écrivez dans votre cahier d’exercices n°7 p.11</a:t>
            </a:r>
          </a:p>
          <a:p>
            <a:pPr marL="0" indent="0" rtl="0" eaLnBrk="1" fontAlgn="ctr" latinLnBrk="0" hangingPunct="1">
              <a:spcBef>
                <a:spcPts val="0"/>
              </a:spcBef>
              <a:spcAft>
                <a:spcPts val="800"/>
              </a:spcAft>
              <a:buNone/>
            </a:pPr>
            <a:endParaRPr lang="fr-FR" sz="1400" b="1" i="0" u="none" strike="noStrike" kern="1200" dirty="0">
              <a:effectLst/>
              <a:latin typeface="Calibri" panose="020F0502020204030204" pitchFamily="34" charset="0"/>
            </a:endParaRPr>
          </a:p>
          <a:p>
            <a:pPr marL="0" indent="0" rtl="0" eaLnBrk="1" fontAlgn="ctr" latinLnBrk="0" hangingPunct="1">
              <a:spcBef>
                <a:spcPts val="0"/>
              </a:spcBef>
              <a:spcAft>
                <a:spcPts val="800"/>
              </a:spcAft>
              <a:buNone/>
            </a:pPr>
            <a:r>
              <a:rPr lang="fr-FR" sz="1400" i="1" u="sng" strike="noStrike" kern="1200" dirty="0">
                <a:effectLst/>
                <a:latin typeface="Calibri" panose="020F0502020204030204" pitchFamily="34" charset="0"/>
              </a:rPr>
              <a:t>Exemple :</a:t>
            </a:r>
            <a:r>
              <a:rPr lang="fr-FR" sz="1400" b="1" i="1" u="none" strike="noStrike" kern="1200" dirty="0">
                <a:effectLst/>
                <a:latin typeface="Calibri" panose="020F0502020204030204" pitchFamily="34" charset="0"/>
              </a:rPr>
              <a:t> </a:t>
            </a:r>
            <a:r>
              <a:rPr lang="fr-FR" sz="1400" i="1" u="none" strike="noStrike" kern="1200" dirty="0">
                <a:effectLst/>
                <a:latin typeface="Calibri" panose="020F0502020204030204" pitchFamily="34" charset="0"/>
              </a:rPr>
              <a:t>Montmartre, c’est génial parce que c’est un lieu fantastique avec une vue sur tout Paris…</a:t>
            </a:r>
          </a:p>
        </p:txBody>
      </p:sp>
      <p:graphicFrame>
        <p:nvGraphicFramePr>
          <p:cNvPr id="4" name="Diagramme 3">
            <a:extLst>
              <a:ext uri="{FF2B5EF4-FFF2-40B4-BE49-F238E27FC236}">
                <a16:creationId xmlns:a16="http://schemas.microsoft.com/office/drawing/2014/main" id="{36D945CD-5982-377E-2C1D-05EE47B7A55D}"/>
              </a:ext>
            </a:extLst>
          </p:cNvPr>
          <p:cNvGraphicFramePr/>
          <p:nvPr>
            <p:extLst>
              <p:ext uri="{D42A27DB-BD31-4B8C-83A1-F6EECF244321}">
                <p14:modId xmlns:p14="http://schemas.microsoft.com/office/powerpoint/2010/main" val="3198046072"/>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59748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0426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447"/>
            <a:ext cx="9144000" cy="130166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2857A76C-F114-7DA0-86B5-EDC225BE1499}"/>
              </a:ext>
            </a:extLst>
          </p:cNvPr>
          <p:cNvSpPr>
            <a:spLocks noGrp="1"/>
          </p:cNvSpPr>
          <p:nvPr>
            <p:ph type="title"/>
          </p:nvPr>
        </p:nvSpPr>
        <p:spPr>
          <a:xfrm>
            <a:off x="394554" y="367079"/>
            <a:ext cx="8354891" cy="697835"/>
          </a:xfrm>
        </p:spPr>
        <p:txBody>
          <a:bodyPr vert="horz" lIns="91440" tIns="45720" rIns="91440" bIns="45720" rtlCol="0" anchor="b">
            <a:normAutofit/>
          </a:bodyPr>
          <a:lstStyle/>
          <a:p>
            <a:pPr defTabSz="914400">
              <a:lnSpc>
                <a:spcPct val="90000"/>
              </a:lnSpc>
            </a:pPr>
            <a:r>
              <a:rPr lang="en-US" sz="4100" kern="1200" dirty="0" err="1">
                <a:solidFill>
                  <a:schemeClr val="bg1"/>
                </a:solidFill>
                <a:latin typeface="+mj-lt"/>
                <a:ea typeface="+mj-ea"/>
                <a:cs typeface="+mj-cs"/>
              </a:rPr>
              <a:t>Exercice</a:t>
            </a:r>
            <a:r>
              <a:rPr lang="en-US" sz="4100" kern="1200" dirty="0">
                <a:solidFill>
                  <a:schemeClr val="bg1"/>
                </a:solidFill>
                <a:latin typeface="+mj-lt"/>
                <a:ea typeface="+mj-ea"/>
                <a:cs typeface="+mj-cs"/>
              </a:rPr>
              <a:t> CA7 p.11</a:t>
            </a: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109799"/>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1651051"/>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Espace réservé du contenu 5">
            <a:extLst>
              <a:ext uri="{FF2B5EF4-FFF2-40B4-BE49-F238E27FC236}">
                <a16:creationId xmlns:a16="http://schemas.microsoft.com/office/drawing/2014/main" id="{6114820E-A5B6-A589-C120-E2C24A64D9C1}"/>
              </a:ext>
            </a:extLst>
          </p:cNvPr>
          <p:cNvPicPr>
            <a:picLocks noGrp="1" noChangeAspect="1"/>
          </p:cNvPicPr>
          <p:nvPr>
            <p:ph idx="1"/>
          </p:nvPr>
        </p:nvPicPr>
        <p:blipFill>
          <a:blip r:embed="rId2"/>
          <a:stretch>
            <a:fillRect/>
          </a:stretch>
        </p:blipFill>
        <p:spPr>
          <a:xfrm>
            <a:off x="240030" y="2091046"/>
            <a:ext cx="8622615" cy="2457445"/>
          </a:xfrm>
          <a:prstGeom prst="rect">
            <a:avLst/>
          </a:prstGeom>
        </p:spPr>
      </p:pic>
      <p:sp>
        <p:nvSpPr>
          <p:cNvPr id="4" name="Espace réservé du numéro de diapositive 3">
            <a:extLst>
              <a:ext uri="{FF2B5EF4-FFF2-40B4-BE49-F238E27FC236}">
                <a16:creationId xmlns:a16="http://schemas.microsoft.com/office/drawing/2014/main" id="{61671779-879C-1F01-1469-0C266FDAD31B}"/>
              </a:ext>
            </a:extLst>
          </p:cNvPr>
          <p:cNvSpPr>
            <a:spLocks noGrp="1"/>
          </p:cNvSpPr>
          <p:nvPr>
            <p:ph type="sldNum" sz="quarter" idx="12"/>
          </p:nvPr>
        </p:nvSpPr>
        <p:spPr>
          <a:xfrm>
            <a:off x="6457950" y="4891822"/>
            <a:ext cx="2057400" cy="260604"/>
          </a:xfrm>
        </p:spPr>
        <p:txBody>
          <a:bodyPr vert="horz" lIns="91440" tIns="45720" rIns="91440" bIns="45720" rtlCol="0" anchor="ctr">
            <a:normAutofit/>
          </a:bodyPr>
          <a:lstStyle/>
          <a:p>
            <a:pPr defTabSz="914400">
              <a:spcAft>
                <a:spcPts val="600"/>
              </a:spcAft>
            </a:pPr>
            <a:fld id="{8A0576F8-4F0C-FD4F-B2E1-A427388F89CF}" type="slidenum">
              <a:rPr lang="en-US" sz="900">
                <a:solidFill>
                  <a:srgbClr val="898989"/>
                </a:solidFill>
              </a:rPr>
              <a:pPr defTabSz="914400">
                <a:spcAft>
                  <a:spcPts val="600"/>
                </a:spcAft>
              </a:pPr>
              <a:t>40</a:t>
            </a:fld>
            <a:endParaRPr lang="en-US" sz="900">
              <a:solidFill>
                <a:srgbClr val="898989"/>
              </a:solidFill>
            </a:endParaRPr>
          </a:p>
        </p:txBody>
      </p:sp>
      <p:graphicFrame>
        <p:nvGraphicFramePr>
          <p:cNvPr id="3" name="Diagramme 2">
            <a:extLst>
              <a:ext uri="{FF2B5EF4-FFF2-40B4-BE49-F238E27FC236}">
                <a16:creationId xmlns:a16="http://schemas.microsoft.com/office/drawing/2014/main" id="{620DA263-573C-AC8B-0C25-F25A62B58017}"/>
              </a:ext>
            </a:extLst>
          </p:cNvPr>
          <p:cNvGraphicFramePr/>
          <p:nvPr>
            <p:extLst>
              <p:ext uri="{D42A27DB-BD31-4B8C-83A1-F6EECF244321}">
                <p14:modId xmlns:p14="http://schemas.microsoft.com/office/powerpoint/2010/main" val="3217794051"/>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43664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3851978" cy="5153736"/>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ieux surréalistes à visiter avant de mourir">
            <a:extLst>
              <a:ext uri="{FF2B5EF4-FFF2-40B4-BE49-F238E27FC236}">
                <a16:creationId xmlns:a16="http://schemas.microsoft.com/office/drawing/2014/main" id="{5B34B5E5-5F53-E71F-8EBC-383DF99EF79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0046" b="-2"/>
          <a:stretch/>
        </p:blipFill>
        <p:spPr bwMode="auto">
          <a:xfrm>
            <a:off x="2186591" y="10"/>
            <a:ext cx="6957409" cy="51434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2" name="Titre 1">
            <a:extLst>
              <a:ext uri="{FF2B5EF4-FFF2-40B4-BE49-F238E27FC236}">
                <a16:creationId xmlns:a16="http://schemas.microsoft.com/office/drawing/2014/main" id="{273A1172-1C7D-DABF-17E6-583891C56CFB}"/>
              </a:ext>
            </a:extLst>
          </p:cNvPr>
          <p:cNvSpPr>
            <a:spLocks noGrp="1"/>
          </p:cNvSpPr>
          <p:nvPr>
            <p:ph type="title"/>
          </p:nvPr>
        </p:nvSpPr>
        <p:spPr>
          <a:xfrm>
            <a:off x="496437" y="2139285"/>
            <a:ext cx="2371455" cy="1980186"/>
          </a:xfrm>
        </p:spPr>
        <p:txBody>
          <a:bodyPr vert="horz" lIns="91440" tIns="45720" rIns="91440" bIns="45720" rtlCol="0" anchor="b">
            <a:normAutofit/>
          </a:bodyPr>
          <a:lstStyle/>
          <a:p>
            <a:pPr algn="l" defTabSz="914400">
              <a:lnSpc>
                <a:spcPct val="90000"/>
              </a:lnSpc>
            </a:pPr>
            <a:r>
              <a:rPr lang="en-US" sz="2700" dirty="0" err="1">
                <a:solidFill>
                  <a:schemeClr val="tx1">
                    <a:lumMod val="85000"/>
                    <a:lumOff val="15000"/>
                  </a:schemeClr>
                </a:solidFill>
              </a:rPr>
              <a:t>Exemple</a:t>
            </a:r>
            <a:r>
              <a:rPr lang="en-US" sz="2700" dirty="0">
                <a:solidFill>
                  <a:schemeClr val="tx1">
                    <a:lumMod val="85000"/>
                    <a:lumOff val="15000"/>
                  </a:schemeClr>
                </a:solidFill>
              </a:rPr>
              <a:t> : </a:t>
            </a:r>
            <a:br>
              <a:rPr lang="en-US" sz="2700" dirty="0">
                <a:solidFill>
                  <a:schemeClr val="tx1">
                    <a:lumMod val="85000"/>
                    <a:lumOff val="15000"/>
                  </a:schemeClr>
                </a:solidFill>
              </a:rPr>
            </a:br>
            <a:r>
              <a:rPr lang="en-US" sz="2700" dirty="0">
                <a:solidFill>
                  <a:schemeClr val="tx1">
                    <a:lumMod val="85000"/>
                    <a:lumOff val="15000"/>
                  </a:schemeClr>
                </a:solidFill>
              </a:rPr>
              <a:t>Le village </a:t>
            </a:r>
            <a:r>
              <a:rPr lang="en-US" sz="2700" dirty="0" err="1">
                <a:solidFill>
                  <a:schemeClr val="tx1">
                    <a:lumMod val="85000"/>
                    <a:lumOff val="15000"/>
                  </a:schemeClr>
                </a:solidFill>
              </a:rPr>
              <a:t>coloré</a:t>
            </a:r>
            <a:r>
              <a:rPr lang="en-US" sz="2700" dirty="0">
                <a:solidFill>
                  <a:schemeClr val="tx1">
                    <a:lumMod val="85000"/>
                    <a:lumOff val="15000"/>
                  </a:schemeClr>
                </a:solidFill>
              </a:rPr>
              <a:t> de </a:t>
            </a:r>
            <a:r>
              <a:rPr lang="en-US" sz="2700" dirty="0" err="1">
                <a:solidFill>
                  <a:schemeClr val="tx1">
                    <a:lumMod val="85000"/>
                    <a:lumOff val="15000"/>
                  </a:schemeClr>
                </a:solidFill>
              </a:rPr>
              <a:t>Manarola</a:t>
            </a:r>
            <a:r>
              <a:rPr lang="en-US" sz="2700" dirty="0">
                <a:solidFill>
                  <a:schemeClr val="tx1">
                    <a:lumMod val="85000"/>
                    <a:lumOff val="15000"/>
                  </a:schemeClr>
                </a:solidFill>
              </a:rPr>
              <a:t> </a:t>
            </a:r>
            <a:r>
              <a:rPr lang="en-US" sz="2700" dirty="0" err="1">
                <a:solidFill>
                  <a:schemeClr val="tx1">
                    <a:lumMod val="85000"/>
                    <a:lumOff val="15000"/>
                  </a:schemeClr>
                </a:solidFill>
              </a:rPr>
              <a:t>en</a:t>
            </a:r>
            <a:r>
              <a:rPr lang="en-US" sz="2700" dirty="0">
                <a:solidFill>
                  <a:schemeClr val="tx1">
                    <a:lumMod val="85000"/>
                    <a:lumOff val="15000"/>
                  </a:schemeClr>
                </a:solidFill>
              </a:rPr>
              <a:t> Italie</a:t>
            </a:r>
          </a:p>
        </p:txBody>
      </p:sp>
      <p:sp>
        <p:nvSpPr>
          <p:cNvPr id="4" name="Espace réservé du numéro de diapositive 3">
            <a:extLst>
              <a:ext uri="{FF2B5EF4-FFF2-40B4-BE49-F238E27FC236}">
                <a16:creationId xmlns:a16="http://schemas.microsoft.com/office/drawing/2014/main" id="{AB1AD7B4-9B49-F62C-056F-F404F86AFD9C}"/>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defTabSz="914400">
              <a:spcAft>
                <a:spcPts val="600"/>
              </a:spcAft>
              <a:defRPr/>
            </a:pPr>
            <a:fld id="{8A0576F8-4F0C-FD4F-B2E1-A427388F89CF}" type="slidenum">
              <a:rPr lang="en-US" sz="800">
                <a:solidFill>
                  <a:srgbClr val="FFFFFF"/>
                </a:solidFill>
                <a:latin typeface="Calibri" panose="020F0502020204030204"/>
              </a:rPr>
              <a:pPr defTabSz="914400">
                <a:spcAft>
                  <a:spcPts val="600"/>
                </a:spcAft>
                <a:defRPr/>
              </a:pPr>
              <a:t>41</a:t>
            </a:fld>
            <a:endParaRPr lang="en-US" sz="800">
              <a:solidFill>
                <a:srgbClr val="FFFFFF"/>
              </a:solidFill>
              <a:latin typeface="Calibri" panose="020F0502020204030204"/>
            </a:endParaRPr>
          </a:p>
        </p:txBody>
      </p:sp>
      <p:graphicFrame>
        <p:nvGraphicFramePr>
          <p:cNvPr id="3" name="Diagramme 2">
            <a:extLst>
              <a:ext uri="{FF2B5EF4-FFF2-40B4-BE49-F238E27FC236}">
                <a16:creationId xmlns:a16="http://schemas.microsoft.com/office/drawing/2014/main" id="{7FC4384A-072B-4FC9-C686-6F2F32466F24}"/>
              </a:ext>
            </a:extLst>
          </p:cNvPr>
          <p:cNvGraphicFramePr/>
          <p:nvPr>
            <p:extLst>
              <p:ext uri="{D42A27DB-BD31-4B8C-83A1-F6EECF244321}">
                <p14:modId xmlns:p14="http://schemas.microsoft.com/office/powerpoint/2010/main" val="3575041278"/>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37653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057E21E-2682-AA70-FDF2-EAF2950E7FEE}"/>
              </a:ext>
            </a:extLst>
          </p:cNvPr>
          <p:cNvSpPr>
            <a:spLocks noGrp="1"/>
          </p:cNvSpPr>
          <p:nvPr>
            <p:ph type="title"/>
          </p:nvPr>
        </p:nvSpPr>
        <p:spPr/>
        <p:txBody>
          <a:bodyPr/>
          <a:lstStyle/>
          <a:p>
            <a:r>
              <a:rPr lang="fr-FR" dirty="0"/>
              <a:t>Baseline - Checking </a:t>
            </a:r>
            <a:r>
              <a:rPr lang="fr-FR" dirty="0" err="1"/>
              <a:t>progress</a:t>
            </a:r>
            <a:r>
              <a:rPr lang="fr-FR" dirty="0"/>
              <a:t> 5</a:t>
            </a:r>
          </a:p>
        </p:txBody>
      </p:sp>
      <p:sp>
        <p:nvSpPr>
          <p:cNvPr id="3" name="Espace réservé du contenu 2">
            <a:extLst>
              <a:ext uri="{FF2B5EF4-FFF2-40B4-BE49-F238E27FC236}">
                <a16:creationId xmlns:a16="http://schemas.microsoft.com/office/drawing/2014/main" id="{E1D1048A-17B9-56E6-D452-D25C582A73BC}"/>
              </a:ext>
            </a:extLst>
          </p:cNvPr>
          <p:cNvSpPr>
            <a:spLocks noGrp="1"/>
          </p:cNvSpPr>
          <p:nvPr>
            <p:ph idx="1"/>
          </p:nvPr>
        </p:nvSpPr>
        <p:spPr>
          <a:xfrm>
            <a:off x="457200" y="920010"/>
            <a:ext cx="8229600" cy="3674613"/>
          </a:xfrm>
        </p:spPr>
        <p:txBody>
          <a:bodyPr>
            <a:normAutofit lnSpcReduction="10000"/>
          </a:bodyPr>
          <a:lstStyle/>
          <a:p>
            <a:r>
              <a:rPr lang="fr-FR" b="1" dirty="0"/>
              <a:t>Complétez le dialogue suivant :</a:t>
            </a:r>
          </a:p>
          <a:p>
            <a:pPr marL="0" indent="0">
              <a:buNone/>
            </a:pPr>
            <a:r>
              <a:rPr lang="fr-FR" i="1" dirty="0"/>
              <a:t>Léo et Kylian sont à Marseille pour leur match contre l’OM (Olympique de Marseille).</a:t>
            </a:r>
          </a:p>
          <a:p>
            <a:pPr>
              <a:buFontTx/>
              <a:buChar char="-"/>
            </a:pPr>
            <a:r>
              <a:rPr lang="fr-FR" dirty="0"/>
              <a:t>L: </a:t>
            </a:r>
            <a:r>
              <a:rPr lang="fr-FR" dirty="0" err="1"/>
              <a:t>Kyky</a:t>
            </a:r>
            <a:r>
              <a:rPr lang="fr-FR" dirty="0"/>
              <a:t> ! C’est les soldes ! Je veux faire du shopping aussi ! Tu es où ? </a:t>
            </a:r>
          </a:p>
          <a:p>
            <a:pPr>
              <a:buFontTx/>
              <a:buChar char="-"/>
            </a:pPr>
            <a:r>
              <a:rPr lang="fr-FR" dirty="0"/>
              <a:t>K: Je suis encore dans le vieux quartier avec ma copine. </a:t>
            </a:r>
          </a:p>
          <a:p>
            <a:pPr>
              <a:buFontTx/>
              <a:buChar char="-"/>
            </a:pPr>
            <a:r>
              <a:rPr lang="fr-FR" dirty="0"/>
              <a:t>L: Super ! J’arrive ! Vous êtes où exactement ? </a:t>
            </a:r>
          </a:p>
          <a:p>
            <a:pPr>
              <a:buFontTx/>
              <a:buChar char="-"/>
            </a:pPr>
            <a:r>
              <a:rPr lang="fr-FR" dirty="0"/>
              <a:t>K: On est au centre commercial </a:t>
            </a:r>
            <a:r>
              <a:rPr lang="fr-FR" dirty="0" err="1"/>
              <a:t>Nissa</a:t>
            </a:r>
            <a:r>
              <a:rPr lang="fr-FR" dirty="0"/>
              <a:t> Mall.</a:t>
            </a:r>
          </a:p>
          <a:p>
            <a:pPr>
              <a:buFontTx/>
              <a:buChar char="-"/>
            </a:pPr>
            <a:r>
              <a:rPr lang="fr-FR" dirty="0"/>
              <a:t>L: Dans un centre commercial ?! Ah non je n’aime pas y aller, il y a trop de monde ! </a:t>
            </a:r>
          </a:p>
          <a:p>
            <a:pPr>
              <a:buFontTx/>
              <a:buChar char="-"/>
            </a:pPr>
            <a:r>
              <a:rPr lang="fr-FR" dirty="0"/>
              <a:t>K: Dommage ! Mais tu peux venir prendre un café, il y a des grandes terrasses pour voir le coucher de soleil. </a:t>
            </a:r>
          </a:p>
          <a:p>
            <a:pPr marL="0" indent="0">
              <a:buNone/>
            </a:pPr>
            <a:endParaRPr lang="fr-FR" dirty="0"/>
          </a:p>
        </p:txBody>
      </p:sp>
      <p:sp>
        <p:nvSpPr>
          <p:cNvPr id="5" name="Espace réservé du numéro de diapositive 4">
            <a:extLst>
              <a:ext uri="{FF2B5EF4-FFF2-40B4-BE49-F238E27FC236}">
                <a16:creationId xmlns:a16="http://schemas.microsoft.com/office/drawing/2014/main" id="{104D85E7-0324-F063-157C-4F7A5367F01E}"/>
              </a:ext>
            </a:extLst>
          </p:cNvPr>
          <p:cNvSpPr>
            <a:spLocks noGrp="1"/>
          </p:cNvSpPr>
          <p:nvPr>
            <p:ph type="sldNum" sz="quarter" idx="12"/>
          </p:nvPr>
        </p:nvSpPr>
        <p:spPr/>
        <p:txBody>
          <a:bodyPr/>
          <a:lstStyle/>
          <a:p>
            <a:fld id="{8A0576F8-4F0C-FD4F-B2E1-A427388F89CF}" type="slidenum">
              <a:rPr lang="en-US" smtClean="0"/>
              <a:t>42</a:t>
            </a:fld>
            <a:endParaRPr lang="en-US"/>
          </a:p>
        </p:txBody>
      </p:sp>
      <p:pic>
        <p:nvPicPr>
          <p:cNvPr id="4100" name="Picture 4" descr="Masque de Kylian Mbappé - Aux Feux de la Fête - Paris">
            <a:extLst>
              <a:ext uri="{FF2B5EF4-FFF2-40B4-BE49-F238E27FC236}">
                <a16:creationId xmlns:a16="http://schemas.microsoft.com/office/drawing/2014/main" id="{17B755D2-E3DF-82AB-95D2-3882EB83ED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19" y="2163977"/>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Lionel Messi - Submissions - Cut Out Player Faces Megapack">
            <a:extLst>
              <a:ext uri="{FF2B5EF4-FFF2-40B4-BE49-F238E27FC236}">
                <a16:creationId xmlns:a16="http://schemas.microsoft.com/office/drawing/2014/main" id="{23736FA2-5278-7E31-9478-AA08FF609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098" y="1853874"/>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Lionel Messi - Submissions - Cut Out Player Faces Megapack">
            <a:extLst>
              <a:ext uri="{FF2B5EF4-FFF2-40B4-BE49-F238E27FC236}">
                <a16:creationId xmlns:a16="http://schemas.microsoft.com/office/drawing/2014/main" id="{4125B503-C042-6488-D1CD-73C55570B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480" y="3231296"/>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Masque de Kylian Mbappé - Aux Feux de la Fête - Paris">
            <a:extLst>
              <a:ext uri="{FF2B5EF4-FFF2-40B4-BE49-F238E27FC236}">
                <a16:creationId xmlns:a16="http://schemas.microsoft.com/office/drawing/2014/main" id="{B0A620C9-B4C2-468B-F197-ABCB260213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469" y="2859866"/>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Lionel Messi - Submissions - Cut Out Player Faces Megapack">
            <a:extLst>
              <a:ext uri="{FF2B5EF4-FFF2-40B4-BE49-F238E27FC236}">
                <a16:creationId xmlns:a16="http://schemas.microsoft.com/office/drawing/2014/main" id="{D3A78AA6-A08D-54CC-2ED6-35AC95660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604" y="2546539"/>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Masque de Kylian Mbappé - Aux Feux de la Fête - Paris">
            <a:extLst>
              <a:ext uri="{FF2B5EF4-FFF2-40B4-BE49-F238E27FC236}">
                <a16:creationId xmlns:a16="http://schemas.microsoft.com/office/drawing/2014/main" id="{11467AF4-A408-389D-4A2C-2C64DEF327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19" y="3771025"/>
            <a:ext cx="280482" cy="39425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B01285EB-D778-807F-AF76-F49D55607064}"/>
              </a:ext>
            </a:extLst>
          </p:cNvPr>
          <p:cNvSpPr/>
          <p:nvPr/>
        </p:nvSpPr>
        <p:spPr>
          <a:xfrm>
            <a:off x="2656114" y="1853874"/>
            <a:ext cx="702129"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0" name="Rectangle 9">
            <a:extLst>
              <a:ext uri="{FF2B5EF4-FFF2-40B4-BE49-F238E27FC236}">
                <a16:creationId xmlns:a16="http://schemas.microsoft.com/office/drawing/2014/main" id="{BF3B8373-C1E5-7F58-28E0-D45CB3550E54}"/>
              </a:ext>
            </a:extLst>
          </p:cNvPr>
          <p:cNvSpPr/>
          <p:nvPr/>
        </p:nvSpPr>
        <p:spPr>
          <a:xfrm>
            <a:off x="4005943" y="2206053"/>
            <a:ext cx="865414"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1" name="Rectangle 10">
            <a:extLst>
              <a:ext uri="{FF2B5EF4-FFF2-40B4-BE49-F238E27FC236}">
                <a16:creationId xmlns:a16="http://schemas.microsoft.com/office/drawing/2014/main" id="{C25E63FA-03CB-2A4B-CA22-1FEFE8E50224}"/>
              </a:ext>
            </a:extLst>
          </p:cNvPr>
          <p:cNvSpPr/>
          <p:nvPr/>
        </p:nvSpPr>
        <p:spPr>
          <a:xfrm>
            <a:off x="2198914" y="2870998"/>
            <a:ext cx="1926772"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3" name="Rectangle 12">
            <a:extLst>
              <a:ext uri="{FF2B5EF4-FFF2-40B4-BE49-F238E27FC236}">
                <a16:creationId xmlns:a16="http://schemas.microsoft.com/office/drawing/2014/main" id="{760375E2-24E8-0DC9-5B53-5A3750CB95FD}"/>
              </a:ext>
            </a:extLst>
          </p:cNvPr>
          <p:cNvSpPr/>
          <p:nvPr/>
        </p:nvSpPr>
        <p:spPr>
          <a:xfrm>
            <a:off x="1996705" y="3231296"/>
            <a:ext cx="1926772"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4" name="Rectangle 13">
            <a:extLst>
              <a:ext uri="{FF2B5EF4-FFF2-40B4-BE49-F238E27FC236}">
                <a16:creationId xmlns:a16="http://schemas.microsoft.com/office/drawing/2014/main" id="{0DC07481-0D80-D6A5-A501-ACF0373451AA}"/>
              </a:ext>
            </a:extLst>
          </p:cNvPr>
          <p:cNvSpPr/>
          <p:nvPr/>
        </p:nvSpPr>
        <p:spPr>
          <a:xfrm>
            <a:off x="7712529" y="3231295"/>
            <a:ext cx="974271"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5" name="Rectangle 14">
            <a:extLst>
              <a:ext uri="{FF2B5EF4-FFF2-40B4-BE49-F238E27FC236}">
                <a16:creationId xmlns:a16="http://schemas.microsoft.com/office/drawing/2014/main" id="{A440C4F9-9C10-3A7F-2B27-4784CB49EE0A}"/>
              </a:ext>
            </a:extLst>
          </p:cNvPr>
          <p:cNvSpPr/>
          <p:nvPr/>
        </p:nvSpPr>
        <p:spPr>
          <a:xfrm>
            <a:off x="680357" y="3522766"/>
            <a:ext cx="974271"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6" name="Rectangle 15">
            <a:extLst>
              <a:ext uri="{FF2B5EF4-FFF2-40B4-BE49-F238E27FC236}">
                <a16:creationId xmlns:a16="http://schemas.microsoft.com/office/drawing/2014/main" id="{F7A00422-0C0C-B67D-4A2E-5DB33D784163}"/>
              </a:ext>
            </a:extLst>
          </p:cNvPr>
          <p:cNvSpPr/>
          <p:nvPr/>
        </p:nvSpPr>
        <p:spPr>
          <a:xfrm>
            <a:off x="1167492" y="3837245"/>
            <a:ext cx="1113065"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7" name="Rectangle 16">
            <a:extLst>
              <a:ext uri="{FF2B5EF4-FFF2-40B4-BE49-F238E27FC236}">
                <a16:creationId xmlns:a16="http://schemas.microsoft.com/office/drawing/2014/main" id="{0FC50B1D-C8CB-81BC-8B16-AF53C7AF5C19}"/>
              </a:ext>
            </a:extLst>
          </p:cNvPr>
          <p:cNvSpPr/>
          <p:nvPr/>
        </p:nvSpPr>
        <p:spPr>
          <a:xfrm>
            <a:off x="4370613" y="3853464"/>
            <a:ext cx="865415"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8" name="Rectangle 17">
            <a:extLst>
              <a:ext uri="{FF2B5EF4-FFF2-40B4-BE49-F238E27FC236}">
                <a16:creationId xmlns:a16="http://schemas.microsoft.com/office/drawing/2014/main" id="{BBC85127-B7A9-8EF5-6D59-E841D7C28FF6}"/>
              </a:ext>
            </a:extLst>
          </p:cNvPr>
          <p:cNvSpPr/>
          <p:nvPr/>
        </p:nvSpPr>
        <p:spPr>
          <a:xfrm>
            <a:off x="902709" y="4174534"/>
            <a:ext cx="974271"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9" name="Rectangle 18">
            <a:extLst>
              <a:ext uri="{FF2B5EF4-FFF2-40B4-BE49-F238E27FC236}">
                <a16:creationId xmlns:a16="http://schemas.microsoft.com/office/drawing/2014/main" id="{7381E558-93C6-6EA5-76D4-8E77C1A81018}"/>
              </a:ext>
            </a:extLst>
          </p:cNvPr>
          <p:cNvSpPr/>
          <p:nvPr/>
        </p:nvSpPr>
        <p:spPr>
          <a:xfrm>
            <a:off x="3080657" y="4154566"/>
            <a:ext cx="1790700" cy="3101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graphicFrame>
        <p:nvGraphicFramePr>
          <p:cNvPr id="12" name="Diagramme 11">
            <a:extLst>
              <a:ext uri="{FF2B5EF4-FFF2-40B4-BE49-F238E27FC236}">
                <a16:creationId xmlns:a16="http://schemas.microsoft.com/office/drawing/2014/main" id="{43234924-91AB-2F05-BE28-C0918ED2F296}"/>
              </a:ext>
            </a:extLst>
          </p:cNvPr>
          <p:cNvGraphicFramePr/>
          <p:nvPr>
            <p:extLst>
              <p:ext uri="{D42A27DB-BD31-4B8C-83A1-F6EECF244321}">
                <p14:modId xmlns:p14="http://schemas.microsoft.com/office/powerpoint/2010/main" val="3575041278"/>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680565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13"/>
                                        </p:tgtEl>
                                      </p:cBhvr>
                                    </p:animEffect>
                                    <p:set>
                                      <p:cBhvr>
                                        <p:cTn id="22" dur="1" fill="hold">
                                          <p:stCondLst>
                                            <p:cond delay="499"/>
                                          </p:stCondLst>
                                        </p:cTn>
                                        <p:tgtEl>
                                          <p:spTgt spid="1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14"/>
                                        </p:tgtEl>
                                      </p:cBhvr>
                                    </p:animEffect>
                                    <p:set>
                                      <p:cBhvr>
                                        <p:cTn id="27" dur="1" fill="hold">
                                          <p:stCondLst>
                                            <p:cond delay="499"/>
                                          </p:stCondLst>
                                        </p:cTn>
                                        <p:tgtEl>
                                          <p:spTgt spid="14"/>
                                        </p:tgtEl>
                                        <p:attrNameLst>
                                          <p:attrName>style.visibility</p:attrName>
                                        </p:attrNameLst>
                                      </p:cBhvr>
                                      <p:to>
                                        <p:strVal val="hidden"/>
                                      </p:to>
                                    </p:set>
                                  </p:childTnLst>
                                </p:cTn>
                              </p:par>
                              <p:par>
                                <p:cTn id="28" presetID="14" presetClass="exit" presetSubtype="10" fill="hold" grpId="0" nodeType="withEffect">
                                  <p:stCondLst>
                                    <p:cond delay="0"/>
                                  </p:stCondLst>
                                  <p:childTnLst>
                                    <p:animEffect transition="out" filter="randombar(horizontal)">
                                      <p:cBhvr>
                                        <p:cTn id="29" dur="500"/>
                                        <p:tgtEl>
                                          <p:spTgt spid="15"/>
                                        </p:tgtEl>
                                      </p:cBhvr>
                                    </p:animEffect>
                                    <p:set>
                                      <p:cBhvr>
                                        <p:cTn id="30" dur="1" fill="hold">
                                          <p:stCondLst>
                                            <p:cond delay="499"/>
                                          </p:stCondLst>
                                        </p:cTn>
                                        <p:tgtEl>
                                          <p:spTgt spid="15"/>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4" presetClass="exit" presetSubtype="10" fill="hold" grpId="0" nodeType="clickEffect">
                                  <p:stCondLst>
                                    <p:cond delay="0"/>
                                  </p:stCondLst>
                                  <p:childTnLst>
                                    <p:animEffect transition="out" filter="randombar(horizontal)">
                                      <p:cBhvr>
                                        <p:cTn id="34" dur="500"/>
                                        <p:tgtEl>
                                          <p:spTgt spid="16"/>
                                        </p:tgtEl>
                                      </p:cBhvr>
                                    </p:animEffect>
                                    <p:set>
                                      <p:cBhvr>
                                        <p:cTn id="35" dur="1" fill="hold">
                                          <p:stCondLst>
                                            <p:cond delay="499"/>
                                          </p:stCondLst>
                                        </p:cTn>
                                        <p:tgtEl>
                                          <p:spTgt spid="16"/>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4" presetClass="exit" presetSubtype="10" fill="hold" grpId="0" nodeType="clickEffect">
                                  <p:stCondLst>
                                    <p:cond delay="0"/>
                                  </p:stCondLst>
                                  <p:childTnLst>
                                    <p:animEffect transition="out" filter="randombar(horizontal)">
                                      <p:cBhvr>
                                        <p:cTn id="39" dur="500"/>
                                        <p:tgtEl>
                                          <p:spTgt spid="17"/>
                                        </p:tgtEl>
                                      </p:cBhvr>
                                    </p:animEffect>
                                    <p:set>
                                      <p:cBhvr>
                                        <p:cTn id="40" dur="1" fill="hold">
                                          <p:stCondLst>
                                            <p:cond delay="499"/>
                                          </p:stCondLst>
                                        </p:cTn>
                                        <p:tgtEl>
                                          <p:spTgt spid="17"/>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14" presetClass="exit" presetSubtype="10" fill="hold" grpId="0" nodeType="clickEffect">
                                  <p:stCondLst>
                                    <p:cond delay="0"/>
                                  </p:stCondLst>
                                  <p:childTnLst>
                                    <p:animEffect transition="out" filter="randombar(horizontal)">
                                      <p:cBhvr>
                                        <p:cTn id="44" dur="500"/>
                                        <p:tgtEl>
                                          <p:spTgt spid="18"/>
                                        </p:tgtEl>
                                      </p:cBhvr>
                                    </p:animEffect>
                                    <p:set>
                                      <p:cBhvr>
                                        <p:cTn id="45" dur="1" fill="hold">
                                          <p:stCondLst>
                                            <p:cond delay="499"/>
                                          </p:stCondLst>
                                        </p:cTn>
                                        <p:tgtEl>
                                          <p:spTgt spid="18"/>
                                        </p:tgtEl>
                                        <p:attrNameLst>
                                          <p:attrName>style.visibility</p:attrName>
                                        </p:attrNameLst>
                                      </p:cBhvr>
                                      <p:to>
                                        <p:strVal val="hidden"/>
                                      </p:to>
                                    </p:set>
                                  </p:childTnLst>
                                </p:cTn>
                              </p:par>
                            </p:childTnLst>
                          </p:cTn>
                        </p:par>
                      </p:childTnLst>
                    </p:cTn>
                  </p:par>
                  <p:par>
                    <p:cTn id="46" fill="hold">
                      <p:stCondLst>
                        <p:cond delay="indefinite"/>
                      </p:stCondLst>
                      <p:childTnLst>
                        <p:par>
                          <p:cTn id="47" fill="hold">
                            <p:stCondLst>
                              <p:cond delay="0"/>
                            </p:stCondLst>
                            <p:childTnLst>
                              <p:par>
                                <p:cTn id="48" presetID="14" presetClass="exit" presetSubtype="10" fill="hold" grpId="0" nodeType="clickEffect">
                                  <p:stCondLst>
                                    <p:cond delay="0"/>
                                  </p:stCondLst>
                                  <p:childTnLst>
                                    <p:animEffect transition="out" filter="randombar(horizontal)">
                                      <p:cBhvr>
                                        <p:cTn id="49" dur="500"/>
                                        <p:tgtEl>
                                          <p:spTgt spid="19"/>
                                        </p:tgtEl>
                                      </p:cBhvr>
                                    </p:animEffect>
                                    <p:set>
                                      <p:cBhvr>
                                        <p:cTn id="50" dur="1" fill="hold">
                                          <p:stCondLst>
                                            <p:cond delay="4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3" grpId="0" animBg="1"/>
      <p:bldP spid="14" grpId="0" animBg="1"/>
      <p:bldP spid="15" grpId="0" animBg="1"/>
      <p:bldP spid="16" grpId="0" animBg="1"/>
      <p:bldP spid="17" grpId="0" animBg="1"/>
      <p:bldP spid="18" grpId="0" animBg="1"/>
      <p:bldP spid="19"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46C8-B5C7-AC4D-8C35-8D5092DF9F78}"/>
              </a:ext>
            </a:extLst>
          </p:cNvPr>
          <p:cNvSpPr>
            <a:spLocks noGrp="1"/>
          </p:cNvSpPr>
          <p:nvPr>
            <p:ph type="title"/>
          </p:nvPr>
        </p:nvSpPr>
        <p:spPr>
          <a:xfrm>
            <a:off x="157523" y="1"/>
            <a:ext cx="8452438" cy="658725"/>
          </a:xfrm>
        </p:spPr>
        <p:txBody>
          <a:bodyPr>
            <a:no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l"/>
            <a:r>
              <a:rPr lang="en-US" sz="2400" dirty="0"/>
              <a:t>How well have you performed with the Learning Objectives?</a:t>
            </a:r>
            <a:endParaRPr lang="en-JP" sz="2400" dirty="0"/>
          </a:p>
        </p:txBody>
      </p:sp>
      <p:sp>
        <p:nvSpPr>
          <p:cNvPr id="3" name="Content Placeholder 2">
            <a:extLst>
              <a:ext uri="{FF2B5EF4-FFF2-40B4-BE49-F238E27FC236}">
                <a16:creationId xmlns:a16="http://schemas.microsoft.com/office/drawing/2014/main" id="{D60DCC40-A99E-A9E5-42AB-D7A3FD1F36F5}"/>
              </a:ext>
            </a:extLst>
          </p:cNvPr>
          <p:cNvSpPr>
            <a:spLocks noGrp="1"/>
          </p:cNvSpPr>
          <p:nvPr>
            <p:ph idx="1"/>
          </p:nvPr>
        </p:nvSpPr>
        <p:spPr>
          <a:xfrm>
            <a:off x="76840" y="1704073"/>
            <a:ext cx="8609960" cy="2358050"/>
          </a:xfrm>
        </p:spPr>
        <p:txBody>
          <a:bodyPr>
            <a:no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2400" b="1" dirty="0" err="1"/>
              <a:t>Present</a:t>
            </a:r>
            <a:r>
              <a:rPr lang="fr-FR" sz="2400" b="1" dirty="0"/>
              <a:t> a place </a:t>
            </a:r>
            <a:r>
              <a:rPr lang="fr-FR" sz="2400" b="1" dirty="0" err="1"/>
              <a:t>that</a:t>
            </a:r>
            <a:r>
              <a:rPr lang="fr-FR" sz="2400" b="1" dirty="0"/>
              <a:t> I like</a:t>
            </a:r>
            <a:r>
              <a:rPr lang="en-JP" sz="2400" dirty="0"/>
              <a:t>.</a:t>
            </a:r>
            <a:r>
              <a:rPr lang="en-US" sz="2400" dirty="0"/>
              <a:t> </a:t>
            </a:r>
            <a:r>
              <a:rPr lang="en-US" i="1" dirty="0">
                <a:solidFill>
                  <a:prstClr val="black"/>
                </a:solidFill>
              </a:rPr>
              <a:t>Beginning? Developing? Mastering ? </a:t>
            </a:r>
            <a:endParaRPr lang="en-JP" sz="2400" i="1" dirty="0">
              <a:ea typeface="UD Digi Kyokasho NK-R" panose="02020400000000000000" pitchFamily="18" charset="-128"/>
            </a:endParaRPr>
          </a:p>
          <a:p>
            <a:pPr indent="0">
              <a:buNone/>
            </a:pPr>
            <a:endParaRPr lang="en-JP" sz="2400" dirty="0">
              <a:ea typeface="UD Digi Kyokasho NK-R" panose="02020400000000000000" pitchFamily="18" charset="-128"/>
            </a:endParaRPr>
          </a:p>
          <a:p>
            <a:r>
              <a:rPr lang="fr-FR" sz="2400" b="1" dirty="0">
                <a:ea typeface="UD Digi Kyokasho NK-R" panose="02020400000000000000" pitchFamily="18" charset="-128"/>
              </a:rPr>
              <a:t>List pros/cons of a place</a:t>
            </a:r>
            <a:r>
              <a:rPr lang="en-JP" sz="2400" dirty="0">
                <a:ea typeface="UD Digi Kyokasho NK-R" panose="02020400000000000000" pitchFamily="18" charset="-128"/>
              </a:rPr>
              <a:t>.</a:t>
            </a:r>
            <a:r>
              <a:rPr lang="en-US" sz="2400" i="1" dirty="0">
                <a:solidFill>
                  <a:prstClr val="black"/>
                </a:solidFill>
              </a:rPr>
              <a:t> </a:t>
            </a:r>
            <a:r>
              <a:rPr lang="en-US" i="1" dirty="0">
                <a:solidFill>
                  <a:prstClr val="black"/>
                </a:solidFill>
              </a:rPr>
              <a:t>Beginning? Developing? Mastering ? </a:t>
            </a:r>
          </a:p>
          <a:p>
            <a:pPr indent="0">
              <a:buNone/>
            </a:pPr>
            <a:endParaRPr lang="en-US" i="1" dirty="0">
              <a:solidFill>
                <a:prstClr val="black"/>
              </a:solidFill>
            </a:endParaRPr>
          </a:p>
          <a:p>
            <a:r>
              <a:rPr lang="fr-FR" sz="2400" b="1" dirty="0">
                <a:ea typeface="UD Digi Kyokasho NK-R" panose="02020400000000000000" pitchFamily="18" charset="-128"/>
              </a:rPr>
              <a:t>Use </a:t>
            </a:r>
            <a:r>
              <a:rPr lang="fr-FR" sz="2400" b="1" dirty="0" err="1">
                <a:ea typeface="UD Digi Kyokasho NK-R" panose="02020400000000000000" pitchFamily="18" charset="-128"/>
              </a:rPr>
              <a:t>definite</a:t>
            </a:r>
            <a:r>
              <a:rPr lang="fr-FR" sz="2400" b="1" dirty="0">
                <a:ea typeface="UD Digi Kyokasho NK-R" panose="02020400000000000000" pitchFamily="18" charset="-128"/>
              </a:rPr>
              <a:t>/</a:t>
            </a:r>
            <a:r>
              <a:rPr lang="fr-FR" sz="2400" b="1" dirty="0" err="1">
                <a:ea typeface="UD Digi Kyokasho NK-R" panose="02020400000000000000" pitchFamily="18" charset="-128"/>
              </a:rPr>
              <a:t>indefinite</a:t>
            </a:r>
            <a:r>
              <a:rPr lang="fr-FR" sz="2400" b="1" dirty="0">
                <a:ea typeface="UD Digi Kyokasho NK-R" panose="02020400000000000000" pitchFamily="18" charset="-128"/>
              </a:rPr>
              <a:t> articles. </a:t>
            </a:r>
            <a:r>
              <a:rPr lang="en-US" i="1" dirty="0">
                <a:solidFill>
                  <a:prstClr val="black"/>
                </a:solidFill>
              </a:rPr>
              <a:t>Beginning? Developing? Mastering ? </a:t>
            </a:r>
          </a:p>
          <a:p>
            <a:pPr indent="0">
              <a:buNone/>
            </a:pPr>
            <a:endParaRPr lang="en-JP" sz="2400" dirty="0">
              <a:ea typeface="UD Digi Kyokasho NK-R" panose="02020400000000000000" pitchFamily="18" charset="-128"/>
            </a:endParaRPr>
          </a:p>
        </p:txBody>
      </p:sp>
      <p:sp>
        <p:nvSpPr>
          <p:cNvPr id="4" name="TextBox 3">
            <a:extLst>
              <a:ext uri="{FF2B5EF4-FFF2-40B4-BE49-F238E27FC236}">
                <a16:creationId xmlns:a16="http://schemas.microsoft.com/office/drawing/2014/main" id="{3CF15B68-4F26-A6A6-3B53-937A9F73D96F}"/>
              </a:ext>
            </a:extLst>
          </p:cNvPr>
          <p:cNvSpPr txBox="1"/>
          <p:nvPr/>
        </p:nvSpPr>
        <p:spPr>
          <a:xfrm>
            <a:off x="157523" y="604324"/>
            <a:ext cx="8828955" cy="954107"/>
          </a:xfrm>
          <a:prstGeom prst="rect">
            <a:avLst/>
          </a:prstGeom>
          <a:noFill/>
        </p:spPr>
        <p:txBody>
          <a:bodyPr wrap="square" rtlCol="0">
            <a:sp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457189"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a:ea typeface="+mn-ea"/>
                <a:cs typeface="+mn-cs"/>
              </a:rPr>
              <a:t>Write next to each objective, whether you are </a:t>
            </a:r>
          </a:p>
          <a:p>
            <a:pPr marL="0" marR="0" lvl="0" indent="0" algn="ctr" defTabSz="457189"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a:ea typeface="+mn-ea"/>
                <a:cs typeface="+mn-cs"/>
              </a:rPr>
              <a:t>Beginning? Developing? Mastering ? </a:t>
            </a:r>
            <a:endParaRPr kumimoji="0" lang="en-JP" sz="28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372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46C8-B5C7-AC4D-8C35-8D5092DF9F78}"/>
              </a:ext>
            </a:extLst>
          </p:cNvPr>
          <p:cNvSpPr>
            <a:spLocks noGrp="1"/>
          </p:cNvSpPr>
          <p:nvPr>
            <p:ph type="title"/>
          </p:nvPr>
        </p:nvSpPr>
        <p:spPr>
          <a:xfrm>
            <a:off x="457200" y="177506"/>
            <a:ext cx="8229600" cy="658725"/>
          </a:xfrm>
        </p:spPr>
        <p:txBody>
          <a:bodyPr>
            <a:norm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l"/>
            <a:r>
              <a:rPr lang="en-US" sz="3600"/>
              <a:t>Learning review</a:t>
            </a:r>
            <a:endParaRPr lang="en-JP" sz="3600"/>
          </a:p>
        </p:txBody>
      </p:sp>
      <p:sp>
        <p:nvSpPr>
          <p:cNvPr id="6" name="Oval 5">
            <a:extLst>
              <a:ext uri="{FF2B5EF4-FFF2-40B4-BE49-F238E27FC236}">
                <a16:creationId xmlns:a16="http://schemas.microsoft.com/office/drawing/2014/main" id="{3B593495-C0EC-C3E6-0C4B-90296276ACD7}"/>
              </a:ext>
            </a:extLst>
          </p:cNvPr>
          <p:cNvSpPr/>
          <p:nvPr/>
        </p:nvSpPr>
        <p:spPr>
          <a:xfrm>
            <a:off x="2652354" y="1039084"/>
            <a:ext cx="1832509"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Today, I have learned that …</a:t>
            </a:r>
          </a:p>
        </p:txBody>
      </p:sp>
      <p:sp>
        <p:nvSpPr>
          <p:cNvPr id="8" name="Oval 7">
            <a:extLst>
              <a:ext uri="{FF2B5EF4-FFF2-40B4-BE49-F238E27FC236}">
                <a16:creationId xmlns:a16="http://schemas.microsoft.com/office/drawing/2014/main" id="{7D6CE843-561D-F73F-C49A-997EC6E485B5}"/>
              </a:ext>
            </a:extLst>
          </p:cNvPr>
          <p:cNvSpPr/>
          <p:nvPr/>
        </p:nvSpPr>
        <p:spPr>
          <a:xfrm>
            <a:off x="6646606" y="1566516"/>
            <a:ext cx="1841282"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The most important thing I have learned today is …</a:t>
            </a:r>
          </a:p>
        </p:txBody>
      </p:sp>
      <p:sp>
        <p:nvSpPr>
          <p:cNvPr id="12" name="Oval Callout 11">
            <a:extLst>
              <a:ext uri="{FF2B5EF4-FFF2-40B4-BE49-F238E27FC236}">
                <a16:creationId xmlns:a16="http://schemas.microsoft.com/office/drawing/2014/main" id="{96F44DF2-CC27-2E22-3750-5F07149BFF7D}"/>
              </a:ext>
            </a:extLst>
          </p:cNvPr>
          <p:cNvSpPr/>
          <p:nvPr/>
        </p:nvSpPr>
        <p:spPr>
          <a:xfrm flipH="1">
            <a:off x="5651861" y="1"/>
            <a:ext cx="3261947" cy="1283233"/>
          </a:xfrm>
          <a:prstGeom prst="wedgeEllipseCallout">
            <a:avLst>
              <a:gd name="adj1" fmla="val 79967"/>
              <a:gd name="adj2" fmla="val -9529"/>
            </a:avLst>
          </a:prstGeom>
          <a:solidFill>
            <a:schemeClr val="accent6">
              <a:lumMod val="20000"/>
              <a:lumOff val="80000"/>
            </a:schemeClr>
          </a:solidFill>
          <a:ln>
            <a:solidFill>
              <a:srgbClr val="FFC000"/>
            </a:solidFill>
            <a:headEnd type="none" w="med" len="med"/>
            <a:tailEnd type="none" w="med" len="med"/>
          </a:ln>
        </p:spPr>
        <p:style>
          <a:lnRef idx="2">
            <a:schemeClr val="accent1"/>
          </a:lnRef>
          <a:fillRef idx="1">
            <a:schemeClr val="lt1"/>
          </a:fillRef>
          <a:effectRef idx="0">
            <a:schemeClr val="accent1"/>
          </a:effectRef>
          <a:fontRef idx="minor">
            <a:schemeClr val="dk1"/>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600" dirty="0"/>
              <a:t>Choose </a:t>
            </a:r>
            <a:r>
              <a:rPr lang="en-US" sz="1600" dirty="0"/>
              <a:t>at least one</a:t>
            </a:r>
            <a:r>
              <a:rPr lang="en-JP" sz="1600" dirty="0"/>
              <a:t> outcome from the options and write </a:t>
            </a:r>
            <a:r>
              <a:rPr lang="en-US" sz="1600" dirty="0"/>
              <a:t>it </a:t>
            </a:r>
            <a:r>
              <a:rPr lang="en-JP" sz="1600" dirty="0"/>
              <a:t>down in your notebook.</a:t>
            </a:r>
          </a:p>
        </p:txBody>
      </p:sp>
      <p:sp>
        <p:nvSpPr>
          <p:cNvPr id="3" name="Oval 2">
            <a:extLst>
              <a:ext uri="{FF2B5EF4-FFF2-40B4-BE49-F238E27FC236}">
                <a16:creationId xmlns:a16="http://schemas.microsoft.com/office/drawing/2014/main" id="{793BE462-BDFA-CBBB-9462-7F0C2C78077F}"/>
              </a:ext>
            </a:extLst>
          </p:cNvPr>
          <p:cNvSpPr/>
          <p:nvPr/>
        </p:nvSpPr>
        <p:spPr>
          <a:xfrm>
            <a:off x="3652248" y="2239174"/>
            <a:ext cx="1839506"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My question based on today’s lesson is ...</a:t>
            </a:r>
          </a:p>
        </p:txBody>
      </p:sp>
      <p:sp>
        <p:nvSpPr>
          <p:cNvPr id="4" name="Oval 3">
            <a:extLst>
              <a:ext uri="{FF2B5EF4-FFF2-40B4-BE49-F238E27FC236}">
                <a16:creationId xmlns:a16="http://schemas.microsoft.com/office/drawing/2014/main" id="{D2271CC6-D510-44C4-F5AB-4DEC3CFC8A57}"/>
              </a:ext>
            </a:extLst>
          </p:cNvPr>
          <p:cNvSpPr/>
          <p:nvPr/>
        </p:nvSpPr>
        <p:spPr>
          <a:xfrm>
            <a:off x="666750" y="1566516"/>
            <a:ext cx="1839422"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I can now …</a:t>
            </a:r>
          </a:p>
        </p:txBody>
      </p:sp>
      <p:sp>
        <p:nvSpPr>
          <p:cNvPr id="13" name="Oval 12">
            <a:extLst>
              <a:ext uri="{FF2B5EF4-FFF2-40B4-BE49-F238E27FC236}">
                <a16:creationId xmlns:a16="http://schemas.microsoft.com/office/drawing/2014/main" id="{46DED5B6-761F-FA79-A21D-C8D86830DC62}"/>
              </a:ext>
            </a:extLst>
          </p:cNvPr>
          <p:cNvSpPr/>
          <p:nvPr/>
        </p:nvSpPr>
        <p:spPr>
          <a:xfrm>
            <a:off x="6646606" y="2766606"/>
            <a:ext cx="1841282"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Based on what we studied today, I want to know …</a:t>
            </a:r>
          </a:p>
        </p:txBody>
      </p:sp>
      <p:sp>
        <p:nvSpPr>
          <p:cNvPr id="14" name="Oval 13">
            <a:extLst>
              <a:ext uri="{FF2B5EF4-FFF2-40B4-BE49-F238E27FC236}">
                <a16:creationId xmlns:a16="http://schemas.microsoft.com/office/drawing/2014/main" id="{569D6FC1-C4F9-C49F-CC88-E1A13EAD23CA}"/>
              </a:ext>
            </a:extLst>
          </p:cNvPr>
          <p:cNvSpPr/>
          <p:nvPr/>
        </p:nvSpPr>
        <p:spPr>
          <a:xfrm>
            <a:off x="4650367" y="3453486"/>
            <a:ext cx="1839506"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Today’s learning connects to what I already know ...</a:t>
            </a:r>
          </a:p>
        </p:txBody>
      </p:sp>
      <p:sp>
        <p:nvSpPr>
          <p:cNvPr id="15" name="Oval 14">
            <a:extLst>
              <a:ext uri="{FF2B5EF4-FFF2-40B4-BE49-F238E27FC236}">
                <a16:creationId xmlns:a16="http://schemas.microsoft.com/office/drawing/2014/main" id="{51622B9F-556A-C1D6-961B-F0C330C45BE5}"/>
              </a:ext>
            </a:extLst>
          </p:cNvPr>
          <p:cNvSpPr/>
          <p:nvPr/>
        </p:nvSpPr>
        <p:spPr>
          <a:xfrm>
            <a:off x="656113" y="2824230"/>
            <a:ext cx="1841282" cy="1054864"/>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I have done well in ... </a:t>
            </a:r>
            <a:r>
              <a:rPr lang="en-GB" sz="1400">
                <a:solidFill>
                  <a:schemeClr val="tx1"/>
                </a:solidFill>
              </a:rPr>
              <a:t>b</a:t>
            </a:r>
            <a:r>
              <a:rPr lang="en-JP" sz="1400">
                <a:solidFill>
                  <a:schemeClr val="tx1"/>
                </a:solidFill>
              </a:rPr>
              <a:t>ecause …</a:t>
            </a:r>
          </a:p>
        </p:txBody>
      </p:sp>
      <p:sp>
        <p:nvSpPr>
          <p:cNvPr id="16" name="Oval 15">
            <a:extLst>
              <a:ext uri="{FF2B5EF4-FFF2-40B4-BE49-F238E27FC236}">
                <a16:creationId xmlns:a16="http://schemas.microsoft.com/office/drawing/2014/main" id="{BCDFCD71-BD78-9686-F56C-C358C2E881E4}"/>
              </a:ext>
            </a:extLst>
          </p:cNvPr>
          <p:cNvSpPr/>
          <p:nvPr/>
        </p:nvSpPr>
        <p:spPr>
          <a:xfrm>
            <a:off x="2652354" y="3453483"/>
            <a:ext cx="1841282" cy="1054865"/>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I </a:t>
            </a:r>
            <a:r>
              <a:rPr lang="en-US" sz="1400">
                <a:solidFill>
                  <a:schemeClr val="tx1"/>
                </a:solidFill>
              </a:rPr>
              <a:t>can improve my work by …</a:t>
            </a:r>
            <a:endParaRPr lang="en-JP" sz="1400">
              <a:solidFill>
                <a:schemeClr val="tx1"/>
              </a:solidFill>
            </a:endParaRPr>
          </a:p>
        </p:txBody>
      </p:sp>
      <p:sp>
        <p:nvSpPr>
          <p:cNvPr id="17" name="Oval 16">
            <a:extLst>
              <a:ext uri="{FF2B5EF4-FFF2-40B4-BE49-F238E27FC236}">
                <a16:creationId xmlns:a16="http://schemas.microsoft.com/office/drawing/2014/main" id="{68FD2A4A-534D-5588-D502-A8352FF682BC}"/>
              </a:ext>
            </a:extLst>
          </p:cNvPr>
          <p:cNvSpPr/>
          <p:nvPr/>
        </p:nvSpPr>
        <p:spPr>
          <a:xfrm>
            <a:off x="4659140" y="1039084"/>
            <a:ext cx="1841283" cy="1054863"/>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The three things I learned today are ...</a:t>
            </a:r>
          </a:p>
        </p:txBody>
      </p:sp>
    </p:spTree>
    <p:extLst>
      <p:ext uri="{BB962C8B-B14F-4D97-AF65-F5344CB8AC3E}">
        <p14:creationId xmlns:p14="http://schemas.microsoft.com/office/powerpoint/2010/main" val="39261807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Rectangle 3080">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9144000" cy="5143499"/>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3" name="Rectangle 3082">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0645" y="0"/>
            <a:ext cx="5746451" cy="51435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5" name="Rectangle 3084">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60646" y="-4"/>
            <a:ext cx="8783354" cy="4807750"/>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AC983912-9E1E-9120-56DD-2C68DC7910E6}"/>
              </a:ext>
            </a:extLst>
          </p:cNvPr>
          <p:cNvSpPr>
            <a:spLocks noGrp="1"/>
          </p:cNvSpPr>
          <p:nvPr>
            <p:ph type="title"/>
          </p:nvPr>
        </p:nvSpPr>
        <p:spPr>
          <a:xfrm>
            <a:off x="845406" y="642938"/>
            <a:ext cx="3560460" cy="2323546"/>
          </a:xfrm>
        </p:spPr>
        <p:txBody>
          <a:bodyPr vert="horz" lIns="91440" tIns="45720" rIns="91440" bIns="45720" rtlCol="0" anchor="b">
            <a:normAutofit/>
          </a:bodyPr>
          <a:lstStyle/>
          <a:p>
            <a:pPr algn="l" defTabSz="914400">
              <a:lnSpc>
                <a:spcPct val="90000"/>
              </a:lnSpc>
            </a:pPr>
            <a:r>
              <a:rPr lang="en-US" sz="3600" kern="1200">
                <a:solidFill>
                  <a:srgbClr val="FFFFFF"/>
                </a:solidFill>
                <a:latin typeface="+mj-lt"/>
                <a:ea typeface="+mj-ea"/>
                <a:cs typeface="+mj-cs"/>
              </a:rPr>
              <a:t>Plenary and self reflection</a:t>
            </a:r>
          </a:p>
        </p:txBody>
      </p:sp>
      <p:sp>
        <p:nvSpPr>
          <p:cNvPr id="3087" name="Rectangle 3086">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33598" y="-366905"/>
            <a:ext cx="1876806" cy="9143999"/>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697E792F-241D-2790-1DD9-D2B979301F30}"/>
              </a:ext>
            </a:extLst>
          </p:cNvPr>
          <p:cNvSpPr>
            <a:spLocks noGrp="1"/>
          </p:cNvSpPr>
          <p:nvPr>
            <p:ph idx="1"/>
          </p:nvPr>
        </p:nvSpPr>
        <p:spPr>
          <a:xfrm>
            <a:off x="845406" y="3567198"/>
            <a:ext cx="3294958" cy="933363"/>
          </a:xfrm>
        </p:spPr>
        <p:txBody>
          <a:bodyPr vert="horz" lIns="91440" tIns="45720" rIns="91440" bIns="45720" rtlCol="0" anchor="t">
            <a:normAutofit/>
          </a:bodyPr>
          <a:lstStyle/>
          <a:p>
            <a:pPr marL="0" indent="0" defTabSz="914400">
              <a:lnSpc>
                <a:spcPct val="90000"/>
              </a:lnSpc>
              <a:spcBef>
                <a:spcPts val="1000"/>
              </a:spcBef>
              <a:buNone/>
            </a:pPr>
            <a:r>
              <a:rPr lang="en-US" sz="2400" kern="1200">
                <a:solidFill>
                  <a:srgbClr val="FFFFFF"/>
                </a:solidFill>
                <a:latin typeface="+mn-lt"/>
                <a:ea typeface="+mn-ea"/>
                <a:cs typeface="+mn-cs"/>
                <a:hlinkClick r:id="rId2" action="ppaction://hlinkpres?slideindex=1&amp;slidetitle="/>
              </a:rPr>
              <a:t>Click here</a:t>
            </a:r>
            <a:endParaRPr lang="en-US" sz="2400" kern="1200">
              <a:solidFill>
                <a:srgbClr val="FFFFFF"/>
              </a:solidFill>
              <a:latin typeface="+mn-lt"/>
              <a:ea typeface="+mn-ea"/>
              <a:cs typeface="+mn-cs"/>
            </a:endParaRPr>
          </a:p>
        </p:txBody>
      </p:sp>
      <p:sp>
        <p:nvSpPr>
          <p:cNvPr id="3089" name="Oval 3088">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941" y="796908"/>
            <a:ext cx="3567122" cy="356712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ink About It GIF by Curious Pavel">
            <a:extLst>
              <a:ext uri="{FF2B5EF4-FFF2-40B4-BE49-F238E27FC236}">
                <a16:creationId xmlns:a16="http://schemas.microsoft.com/office/drawing/2014/main" id="{4B0948B4-C6A7-37FF-328A-3A119B5A8B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90419" y="1785295"/>
            <a:ext cx="2802873" cy="1583623"/>
          </a:xfrm>
          <a:prstGeom prst="rect">
            <a:avLst/>
          </a:prstGeom>
          <a:noFill/>
          <a:extLst>
            <a:ext uri="{909E8E84-426E-40DD-AFC4-6F175D3DCCD1}">
              <a14:hiddenFill xmlns:a14="http://schemas.microsoft.com/office/drawing/2010/main">
                <a:solidFill>
                  <a:srgbClr val="FFFFFF"/>
                </a:solidFill>
              </a14:hiddenFill>
            </a:ext>
          </a:extLst>
        </p:spPr>
      </p:pic>
      <p:sp>
        <p:nvSpPr>
          <p:cNvPr id="5" name="Espace réservé du numéro de diapositive 4">
            <a:extLst>
              <a:ext uri="{FF2B5EF4-FFF2-40B4-BE49-F238E27FC236}">
                <a16:creationId xmlns:a16="http://schemas.microsoft.com/office/drawing/2014/main" id="{944CC9F7-B97D-D5E7-A9C5-5CAC3D2A061D}"/>
              </a:ext>
            </a:extLst>
          </p:cNvPr>
          <p:cNvSpPr>
            <a:spLocks noGrp="1"/>
          </p:cNvSpPr>
          <p:nvPr>
            <p:ph type="sldNum" sz="quarter" idx="12"/>
          </p:nvPr>
        </p:nvSpPr>
        <p:spPr>
          <a:xfrm>
            <a:off x="8778240" y="4838700"/>
            <a:ext cx="333375" cy="273843"/>
          </a:xfrm>
        </p:spPr>
        <p:txBody>
          <a:bodyPr vert="horz" lIns="91440" tIns="45720" rIns="91440" bIns="45720" rtlCol="0" anchor="ctr">
            <a:normAutofit/>
          </a:bodyPr>
          <a:lstStyle/>
          <a:p>
            <a:pPr defTabSz="914400">
              <a:spcAft>
                <a:spcPts val="600"/>
              </a:spcAft>
            </a:pPr>
            <a:fld id="{8A0576F8-4F0C-FD4F-B2E1-A427388F89CF}" type="slidenum">
              <a:rPr lang="en-US" sz="800">
                <a:solidFill>
                  <a:srgbClr val="FFFFFF"/>
                </a:solidFill>
              </a:rPr>
              <a:pPr defTabSz="914400">
                <a:spcAft>
                  <a:spcPts val="600"/>
                </a:spcAft>
              </a:pPr>
              <a:t>45</a:t>
            </a:fld>
            <a:endParaRPr lang="en-US" sz="800">
              <a:solidFill>
                <a:srgbClr val="FFFFFF"/>
              </a:solidFill>
            </a:endParaRPr>
          </a:p>
        </p:txBody>
      </p:sp>
    </p:spTree>
    <p:extLst>
      <p:ext uri="{BB962C8B-B14F-4D97-AF65-F5344CB8AC3E}">
        <p14:creationId xmlns:p14="http://schemas.microsoft.com/office/powerpoint/2010/main" val="41970201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5015802" y="1038222"/>
            <a:ext cx="3454005" cy="1790700"/>
          </a:xfrm>
        </p:spPr>
        <p:txBody>
          <a:bodyPr vert="horz" lIns="91440" tIns="45720" rIns="91440" bIns="45720" rtlCol="0" anchor="b">
            <a:normAutofit/>
          </a:bodyPr>
          <a:lstStyle/>
          <a:p>
            <a:pPr algn="l" defTabSz="914400">
              <a:lnSpc>
                <a:spcPct val="90000"/>
              </a:lnSpc>
            </a:pPr>
            <a:r>
              <a:rPr lang="en-US" sz="3800" kern="1200">
                <a:solidFill>
                  <a:schemeClr val="bg1"/>
                </a:solidFill>
                <a:latin typeface="+mj-lt"/>
                <a:ea typeface="+mj-ea"/>
                <a:cs typeface="+mj-cs"/>
              </a:rPr>
              <a:t>Merci !</a:t>
            </a:r>
          </a:p>
        </p:txBody>
      </p:sp>
      <p:pic>
        <p:nvPicPr>
          <p:cNvPr id="2050" name="Picture 2" descr="Mr P Thank You Sticker by @ICT_MrP">
            <a:extLst>
              <a:ext uri="{FF2B5EF4-FFF2-40B4-BE49-F238E27FC236}">
                <a16:creationId xmlns:a16="http://schemas.microsoft.com/office/drawing/2014/main" id="{DBF11288-4B8F-AD6B-D83E-52D69EBFAC98}"/>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355405" y="792956"/>
            <a:ext cx="3557587" cy="3557587"/>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845" y="898326"/>
            <a:ext cx="8240309" cy="3346848"/>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Espace réservé du numéro de diapositive 4">
            <a:extLst>
              <a:ext uri="{FF2B5EF4-FFF2-40B4-BE49-F238E27FC236}">
                <a16:creationId xmlns:a16="http://schemas.microsoft.com/office/drawing/2014/main" id="{3498F6FB-69F0-B822-2261-6BB19080211C}"/>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a:solidFill>
                  <a:schemeClr val="bg1">
                    <a:lumMod val="50000"/>
                  </a:schemeClr>
                </a:solidFill>
              </a:rPr>
              <a:pPr defTabSz="914400">
                <a:lnSpc>
                  <a:spcPct val="90000"/>
                </a:lnSpc>
                <a:spcAft>
                  <a:spcPts val="600"/>
                </a:spcAft>
              </a:pPr>
              <a:t>46</a:t>
            </a:fld>
            <a:endParaRPr lang="en-US">
              <a:solidFill>
                <a:schemeClr val="bg1">
                  <a:lumMod val="50000"/>
                </a:schemeClr>
              </a:solidFill>
            </a:endParaRPr>
          </a:p>
        </p:txBody>
      </p:sp>
      <p:sp>
        <p:nvSpPr>
          <p:cNvPr id="2059" name="Rectangle 2058">
            <a:extLst>
              <a:ext uri="{FF2B5EF4-FFF2-40B4-BE49-F238E27FC236}">
                <a16:creationId xmlns:a16="http://schemas.microsoft.com/office/drawing/2014/main" id="{EF36B2BE-65F4-46E3-AFDD-A9AE9E885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86394"/>
            <a:ext cx="8954691" cy="4970711"/>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2"/>
          <p:cNvSpPr txBox="1">
            <a:spLocks/>
          </p:cNvSpPr>
          <p:nvPr/>
        </p:nvSpPr>
        <p:spPr>
          <a:xfrm>
            <a:off x="4421221" y="1488332"/>
            <a:ext cx="4094129" cy="3144390"/>
          </a:xfrm>
          <a:prstGeom prst="rect">
            <a:avLst/>
          </a:prstGeom>
        </p:spPr>
        <p:txBody>
          <a:bodyPr vert="horz" lIns="91440" tIns="45720" rIns="91440" bIns="45720" rtlCol="0">
            <a:normAutofit/>
          </a:bodyPr>
          <a:lstStyle>
            <a:lvl1pPr algn="ctr" defTabSz="457200" rtl="0" eaLnBrk="1" latinLnBrk="0" hangingPunct="1">
              <a:spcBef>
                <a:spcPct val="0"/>
              </a:spcBef>
              <a:buNone/>
              <a:defRPr sz="3000" kern="1200">
                <a:solidFill>
                  <a:srgbClr val="A40000"/>
                </a:solidFill>
                <a:latin typeface="+mj-lt"/>
                <a:ea typeface="+mj-ea"/>
                <a:cs typeface="+mj-cs"/>
              </a:defRPr>
            </a:lvl1pPr>
          </a:lstStyle>
          <a:p>
            <a:pPr marR="0" lvl="0" algn="l" defTabSz="914400" fontAlgn="auto">
              <a:lnSpc>
                <a:spcPct val="90000"/>
              </a:lnSpc>
              <a:spcBef>
                <a:spcPct val="0"/>
              </a:spcBef>
              <a:spcAft>
                <a:spcPts val="600"/>
              </a:spcAft>
              <a:buClrTx/>
              <a:buSzTx/>
              <a:tabLst/>
              <a:defRPr/>
            </a:pPr>
            <a:endParaRPr kumimoji="0" lang="en-US" b="0" i="0" u="none" strike="noStrike"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9387047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Classe">
            <a:extLst>
              <a:ext uri="{FF2B5EF4-FFF2-40B4-BE49-F238E27FC236}">
                <a16:creationId xmlns:a16="http://schemas.microsoft.com/office/drawing/2014/main" id="{DC17F319-43EF-8231-DDD6-1185AFE7581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3741" y="1308386"/>
            <a:ext cx="2526726" cy="2526726"/>
          </a:xfrm>
          <a:prstGeom prst="rect">
            <a:avLst/>
          </a:prstGeom>
        </p:spPr>
      </p:pic>
      <p:sp>
        <p:nvSpPr>
          <p:cNvPr id="20" name="Freeform: Shape 19">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494" y="0"/>
            <a:ext cx="5671506" cy="51435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re 1">
            <a:extLst>
              <a:ext uri="{FF2B5EF4-FFF2-40B4-BE49-F238E27FC236}">
                <a16:creationId xmlns:a16="http://schemas.microsoft.com/office/drawing/2014/main" id="{3F15E49F-8944-FC1E-32F1-EE6711FD0FFA}"/>
              </a:ext>
            </a:extLst>
          </p:cNvPr>
          <p:cNvSpPr>
            <a:spLocks noGrp="1"/>
          </p:cNvSpPr>
          <p:nvPr>
            <p:ph type="title"/>
          </p:nvPr>
        </p:nvSpPr>
        <p:spPr>
          <a:xfrm>
            <a:off x="4216545" y="571903"/>
            <a:ext cx="4237012" cy="2399897"/>
          </a:xfrm>
        </p:spPr>
        <p:txBody>
          <a:bodyPr vert="horz" lIns="91440" tIns="45720" rIns="91440" bIns="45720" rtlCol="0" anchor="b">
            <a:normAutofit/>
          </a:bodyPr>
          <a:lstStyle/>
          <a:p>
            <a:pPr algn="l" defTabSz="914400">
              <a:lnSpc>
                <a:spcPct val="90000"/>
              </a:lnSpc>
            </a:pPr>
            <a:r>
              <a:rPr lang="en-US" sz="5000" kern="1200">
                <a:solidFill>
                  <a:srgbClr val="FFFFFF"/>
                </a:solidFill>
                <a:latin typeface="+mj-lt"/>
                <a:ea typeface="+mj-ea"/>
                <a:cs typeface="+mj-cs"/>
              </a:rPr>
              <a:t>2</a:t>
            </a:r>
            <a:r>
              <a:rPr lang="en-US" sz="5000" kern="1200" baseline="30000">
                <a:solidFill>
                  <a:srgbClr val="FFFFFF"/>
                </a:solidFill>
                <a:latin typeface="+mj-lt"/>
                <a:ea typeface="+mj-ea"/>
                <a:cs typeface="+mj-cs"/>
              </a:rPr>
              <a:t>ND</a:t>
            </a:r>
            <a:r>
              <a:rPr lang="en-US" sz="5000" kern="1200">
                <a:solidFill>
                  <a:srgbClr val="FFFFFF"/>
                </a:solidFill>
                <a:latin typeface="+mj-lt"/>
                <a:ea typeface="+mj-ea"/>
                <a:cs typeface="+mj-cs"/>
              </a:rPr>
              <a:t> PART </a:t>
            </a:r>
            <a:br>
              <a:rPr lang="en-US" sz="5000" kern="1200">
                <a:solidFill>
                  <a:srgbClr val="FFFFFF"/>
                </a:solidFill>
                <a:latin typeface="+mj-lt"/>
                <a:ea typeface="+mj-ea"/>
                <a:cs typeface="+mj-cs"/>
              </a:rPr>
            </a:br>
            <a:r>
              <a:rPr lang="en-US" sz="5000" kern="1200">
                <a:solidFill>
                  <a:srgbClr val="FFFFFF"/>
                </a:solidFill>
                <a:latin typeface="+mj-lt"/>
                <a:ea typeface="+mj-ea"/>
                <a:cs typeface="+mj-cs"/>
              </a:rPr>
              <a:t>OF THE LESSON</a:t>
            </a:r>
          </a:p>
        </p:txBody>
      </p:sp>
      <p:sp>
        <p:nvSpPr>
          <p:cNvPr id="22"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8261" y="3032476"/>
            <a:ext cx="3977640" cy="13716"/>
          </a:xfrm>
          <a:custGeom>
            <a:avLst/>
            <a:gdLst>
              <a:gd name="connsiteX0" fmla="*/ 0 w 3977640"/>
              <a:gd name="connsiteY0" fmla="*/ 0 h 13716"/>
              <a:gd name="connsiteX1" fmla="*/ 742493 w 3977640"/>
              <a:gd name="connsiteY1" fmla="*/ 0 h 13716"/>
              <a:gd name="connsiteX2" fmla="*/ 1445209 w 3977640"/>
              <a:gd name="connsiteY2" fmla="*/ 0 h 13716"/>
              <a:gd name="connsiteX3" fmla="*/ 2147926 w 3977640"/>
              <a:gd name="connsiteY3" fmla="*/ 0 h 13716"/>
              <a:gd name="connsiteX4" fmla="*/ 2691536 w 3977640"/>
              <a:gd name="connsiteY4" fmla="*/ 0 h 13716"/>
              <a:gd name="connsiteX5" fmla="*/ 3274924 w 3977640"/>
              <a:gd name="connsiteY5" fmla="*/ 0 h 13716"/>
              <a:gd name="connsiteX6" fmla="*/ 3977640 w 3977640"/>
              <a:gd name="connsiteY6" fmla="*/ 0 h 13716"/>
              <a:gd name="connsiteX7" fmla="*/ 3977640 w 3977640"/>
              <a:gd name="connsiteY7" fmla="*/ 13716 h 13716"/>
              <a:gd name="connsiteX8" fmla="*/ 3314700 w 3977640"/>
              <a:gd name="connsiteY8" fmla="*/ 13716 h 13716"/>
              <a:gd name="connsiteX9" fmla="*/ 2771089 w 3977640"/>
              <a:gd name="connsiteY9" fmla="*/ 13716 h 13716"/>
              <a:gd name="connsiteX10" fmla="*/ 2227478 w 3977640"/>
              <a:gd name="connsiteY10" fmla="*/ 13716 h 13716"/>
              <a:gd name="connsiteX11" fmla="*/ 1524762 w 3977640"/>
              <a:gd name="connsiteY11" fmla="*/ 13716 h 13716"/>
              <a:gd name="connsiteX12" fmla="*/ 941375 w 3977640"/>
              <a:gd name="connsiteY12" fmla="*/ 13716 h 13716"/>
              <a:gd name="connsiteX13" fmla="*/ 0 w 3977640"/>
              <a:gd name="connsiteY13" fmla="*/ 13716 h 13716"/>
              <a:gd name="connsiteX14" fmla="*/ 0 w 3977640"/>
              <a:gd name="connsiteY14" fmla="*/ 0 h 13716"/>
              <a:gd name="connsiteX0" fmla="*/ 0 w 3977640"/>
              <a:gd name="connsiteY0" fmla="*/ 0 h 13716"/>
              <a:gd name="connsiteX1" fmla="*/ 623164 w 3977640"/>
              <a:gd name="connsiteY1" fmla="*/ 0 h 13716"/>
              <a:gd name="connsiteX2" fmla="*/ 1166774 w 3977640"/>
              <a:gd name="connsiteY2" fmla="*/ 0 h 13716"/>
              <a:gd name="connsiteX3" fmla="*/ 1909267 w 3977640"/>
              <a:gd name="connsiteY3" fmla="*/ 0 h 13716"/>
              <a:gd name="connsiteX4" fmla="*/ 2532431 w 3977640"/>
              <a:gd name="connsiteY4" fmla="*/ 0 h 13716"/>
              <a:gd name="connsiteX5" fmla="*/ 3155594 w 3977640"/>
              <a:gd name="connsiteY5" fmla="*/ 0 h 13716"/>
              <a:gd name="connsiteX6" fmla="*/ 3977640 w 3977640"/>
              <a:gd name="connsiteY6" fmla="*/ 0 h 13716"/>
              <a:gd name="connsiteX7" fmla="*/ 3977640 w 3977640"/>
              <a:gd name="connsiteY7" fmla="*/ 13716 h 13716"/>
              <a:gd name="connsiteX8" fmla="*/ 3314700 w 3977640"/>
              <a:gd name="connsiteY8" fmla="*/ 13716 h 13716"/>
              <a:gd name="connsiteX9" fmla="*/ 2771089 w 3977640"/>
              <a:gd name="connsiteY9" fmla="*/ 13716 h 13716"/>
              <a:gd name="connsiteX10" fmla="*/ 2108149 w 3977640"/>
              <a:gd name="connsiteY10" fmla="*/ 13716 h 13716"/>
              <a:gd name="connsiteX11" fmla="*/ 1445209 w 3977640"/>
              <a:gd name="connsiteY11" fmla="*/ 13716 h 13716"/>
              <a:gd name="connsiteX12" fmla="*/ 822046 w 3977640"/>
              <a:gd name="connsiteY12" fmla="*/ 13716 h 13716"/>
              <a:gd name="connsiteX13" fmla="*/ 0 w 3977640"/>
              <a:gd name="connsiteY13" fmla="*/ 13716 h 13716"/>
              <a:gd name="connsiteX14" fmla="*/ 0 w 3977640"/>
              <a:gd name="connsiteY14"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77640" h="13716" fill="none" extrusionOk="0">
                <a:moveTo>
                  <a:pt x="0" y="0"/>
                </a:moveTo>
                <a:cubicBezTo>
                  <a:pt x="363914" y="-18877"/>
                  <a:pt x="425952" y="-28373"/>
                  <a:pt x="742493" y="0"/>
                </a:cubicBezTo>
                <a:cubicBezTo>
                  <a:pt x="1042363" y="42731"/>
                  <a:pt x="1224517" y="13877"/>
                  <a:pt x="1445209" y="0"/>
                </a:cubicBezTo>
                <a:cubicBezTo>
                  <a:pt x="1675472" y="7578"/>
                  <a:pt x="1925197" y="-14432"/>
                  <a:pt x="2147926" y="0"/>
                </a:cubicBezTo>
                <a:cubicBezTo>
                  <a:pt x="2373929" y="27953"/>
                  <a:pt x="2500951" y="17878"/>
                  <a:pt x="2691536" y="0"/>
                </a:cubicBezTo>
                <a:cubicBezTo>
                  <a:pt x="2865435" y="-10732"/>
                  <a:pt x="3026731" y="-8882"/>
                  <a:pt x="3274924" y="0"/>
                </a:cubicBezTo>
                <a:cubicBezTo>
                  <a:pt x="3515205" y="3371"/>
                  <a:pt x="3627732" y="-19172"/>
                  <a:pt x="3977640" y="0"/>
                </a:cubicBezTo>
                <a:cubicBezTo>
                  <a:pt x="3977713" y="5005"/>
                  <a:pt x="3977873" y="7445"/>
                  <a:pt x="3977640" y="13716"/>
                </a:cubicBezTo>
                <a:cubicBezTo>
                  <a:pt x="3751689" y="38133"/>
                  <a:pt x="3451301" y="-33172"/>
                  <a:pt x="3314700" y="13716"/>
                </a:cubicBezTo>
                <a:cubicBezTo>
                  <a:pt x="3177670" y="42528"/>
                  <a:pt x="2913363" y="-12040"/>
                  <a:pt x="2771089" y="13716"/>
                </a:cubicBezTo>
                <a:cubicBezTo>
                  <a:pt x="2663872" y="35397"/>
                  <a:pt x="2390582" y="43386"/>
                  <a:pt x="2227478" y="13716"/>
                </a:cubicBezTo>
                <a:cubicBezTo>
                  <a:pt x="2026300" y="24514"/>
                  <a:pt x="1761765" y="-49057"/>
                  <a:pt x="1524762" y="13716"/>
                </a:cubicBezTo>
                <a:cubicBezTo>
                  <a:pt x="1278806" y="30635"/>
                  <a:pt x="1228904" y="36293"/>
                  <a:pt x="941375" y="13716"/>
                </a:cubicBezTo>
                <a:cubicBezTo>
                  <a:pt x="638373" y="-22209"/>
                  <a:pt x="502335" y="19850"/>
                  <a:pt x="0" y="13716"/>
                </a:cubicBezTo>
                <a:cubicBezTo>
                  <a:pt x="-1128" y="11212"/>
                  <a:pt x="167" y="7030"/>
                  <a:pt x="0" y="0"/>
                </a:cubicBezTo>
                <a:close/>
              </a:path>
              <a:path w="3977640" h="13716" stroke="0" extrusionOk="0">
                <a:moveTo>
                  <a:pt x="0" y="0"/>
                </a:moveTo>
                <a:cubicBezTo>
                  <a:pt x="201349" y="851"/>
                  <a:pt x="406024" y="51823"/>
                  <a:pt x="623164" y="0"/>
                </a:cubicBezTo>
                <a:cubicBezTo>
                  <a:pt x="840825" y="-8810"/>
                  <a:pt x="904978" y="-5073"/>
                  <a:pt x="1166774" y="0"/>
                </a:cubicBezTo>
                <a:cubicBezTo>
                  <a:pt x="1465154" y="-6245"/>
                  <a:pt x="1770466" y="48184"/>
                  <a:pt x="1909267" y="0"/>
                </a:cubicBezTo>
                <a:cubicBezTo>
                  <a:pt x="2103125" y="6481"/>
                  <a:pt x="2323337" y="27170"/>
                  <a:pt x="2532431" y="0"/>
                </a:cubicBezTo>
                <a:cubicBezTo>
                  <a:pt x="2758236" y="4017"/>
                  <a:pt x="2904287" y="-15068"/>
                  <a:pt x="3155594" y="0"/>
                </a:cubicBezTo>
                <a:cubicBezTo>
                  <a:pt x="3362259" y="36218"/>
                  <a:pt x="3647028" y="-28453"/>
                  <a:pt x="3977640" y="0"/>
                </a:cubicBezTo>
                <a:cubicBezTo>
                  <a:pt x="3977041" y="2943"/>
                  <a:pt x="3977057" y="10306"/>
                  <a:pt x="3977640" y="13716"/>
                </a:cubicBezTo>
                <a:cubicBezTo>
                  <a:pt x="3729156" y="41525"/>
                  <a:pt x="3505087" y="36030"/>
                  <a:pt x="3314700" y="13716"/>
                </a:cubicBezTo>
                <a:cubicBezTo>
                  <a:pt x="3121715" y="-6122"/>
                  <a:pt x="2978076" y="28835"/>
                  <a:pt x="2771089" y="13716"/>
                </a:cubicBezTo>
                <a:cubicBezTo>
                  <a:pt x="2593148" y="17600"/>
                  <a:pt x="2404116" y="33066"/>
                  <a:pt x="2108149" y="13716"/>
                </a:cubicBezTo>
                <a:cubicBezTo>
                  <a:pt x="1835600" y="1648"/>
                  <a:pt x="1729748" y="-25478"/>
                  <a:pt x="1445209" y="13716"/>
                </a:cubicBezTo>
                <a:cubicBezTo>
                  <a:pt x="1160571" y="36154"/>
                  <a:pt x="1130920" y="19094"/>
                  <a:pt x="822046" y="13716"/>
                </a:cubicBezTo>
                <a:cubicBezTo>
                  <a:pt x="501296" y="2143"/>
                  <a:pt x="407236" y="34767"/>
                  <a:pt x="0" y="13716"/>
                </a:cubicBezTo>
                <a:cubicBezTo>
                  <a:pt x="189" y="6794"/>
                  <a:pt x="541" y="3395"/>
                  <a:pt x="0" y="0"/>
                </a:cubicBezTo>
                <a:close/>
              </a:path>
              <a:path w="3977640" h="13716" fill="none" stroke="0" extrusionOk="0">
                <a:moveTo>
                  <a:pt x="0" y="0"/>
                </a:moveTo>
                <a:cubicBezTo>
                  <a:pt x="353035" y="-8761"/>
                  <a:pt x="419741" y="-28719"/>
                  <a:pt x="742493" y="0"/>
                </a:cubicBezTo>
                <a:cubicBezTo>
                  <a:pt x="1060298" y="38834"/>
                  <a:pt x="1180703" y="7400"/>
                  <a:pt x="1445209" y="0"/>
                </a:cubicBezTo>
                <a:cubicBezTo>
                  <a:pt x="1670400" y="-806"/>
                  <a:pt x="1899946" y="32251"/>
                  <a:pt x="2147926" y="0"/>
                </a:cubicBezTo>
                <a:cubicBezTo>
                  <a:pt x="2378849" y="-2551"/>
                  <a:pt x="2540656" y="26352"/>
                  <a:pt x="2691536" y="0"/>
                </a:cubicBezTo>
                <a:cubicBezTo>
                  <a:pt x="2876931" y="-15095"/>
                  <a:pt x="3040017" y="-21259"/>
                  <a:pt x="3274924" y="0"/>
                </a:cubicBezTo>
                <a:cubicBezTo>
                  <a:pt x="3485565" y="9785"/>
                  <a:pt x="3621162" y="-6589"/>
                  <a:pt x="3977640" y="0"/>
                </a:cubicBezTo>
                <a:cubicBezTo>
                  <a:pt x="3977323" y="4276"/>
                  <a:pt x="3977758" y="7437"/>
                  <a:pt x="3977640" y="13716"/>
                </a:cubicBezTo>
                <a:cubicBezTo>
                  <a:pt x="3760430" y="29373"/>
                  <a:pt x="3473858" y="-8517"/>
                  <a:pt x="3314700" y="13716"/>
                </a:cubicBezTo>
                <a:cubicBezTo>
                  <a:pt x="3143719" y="34419"/>
                  <a:pt x="2925427" y="23743"/>
                  <a:pt x="2771089" y="13716"/>
                </a:cubicBezTo>
                <a:cubicBezTo>
                  <a:pt x="2644074" y="37142"/>
                  <a:pt x="2422069" y="83991"/>
                  <a:pt x="2227478" y="13716"/>
                </a:cubicBezTo>
                <a:cubicBezTo>
                  <a:pt x="2056653" y="19657"/>
                  <a:pt x="1780889" y="308"/>
                  <a:pt x="1524762" y="13716"/>
                </a:cubicBezTo>
                <a:cubicBezTo>
                  <a:pt x="1275245" y="33189"/>
                  <a:pt x="1227316" y="33381"/>
                  <a:pt x="941375" y="13716"/>
                </a:cubicBezTo>
                <a:cubicBezTo>
                  <a:pt x="639482" y="-12003"/>
                  <a:pt x="459859" y="47428"/>
                  <a:pt x="0" y="13716"/>
                </a:cubicBezTo>
                <a:cubicBezTo>
                  <a:pt x="-1058" y="10795"/>
                  <a:pt x="-390" y="5807"/>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custGeom>
                    <a:avLst/>
                    <a:gdLst>
                      <a:gd name="connsiteX0" fmla="*/ 0 w 3977640"/>
                      <a:gd name="connsiteY0" fmla="*/ 0 h 13716"/>
                      <a:gd name="connsiteX1" fmla="*/ 742493 w 3977640"/>
                      <a:gd name="connsiteY1" fmla="*/ 0 h 13716"/>
                      <a:gd name="connsiteX2" fmla="*/ 1445209 w 3977640"/>
                      <a:gd name="connsiteY2" fmla="*/ 0 h 13716"/>
                      <a:gd name="connsiteX3" fmla="*/ 2147926 w 3977640"/>
                      <a:gd name="connsiteY3" fmla="*/ 0 h 13716"/>
                      <a:gd name="connsiteX4" fmla="*/ 2691536 w 3977640"/>
                      <a:gd name="connsiteY4" fmla="*/ 0 h 13716"/>
                      <a:gd name="connsiteX5" fmla="*/ 3274924 w 3977640"/>
                      <a:gd name="connsiteY5" fmla="*/ 0 h 13716"/>
                      <a:gd name="connsiteX6" fmla="*/ 3977640 w 3977640"/>
                      <a:gd name="connsiteY6" fmla="*/ 0 h 13716"/>
                      <a:gd name="connsiteX7" fmla="*/ 3977640 w 3977640"/>
                      <a:gd name="connsiteY7" fmla="*/ 13716 h 13716"/>
                      <a:gd name="connsiteX8" fmla="*/ 3314700 w 3977640"/>
                      <a:gd name="connsiteY8" fmla="*/ 13716 h 13716"/>
                      <a:gd name="connsiteX9" fmla="*/ 2771089 w 3977640"/>
                      <a:gd name="connsiteY9" fmla="*/ 13716 h 13716"/>
                      <a:gd name="connsiteX10" fmla="*/ 2227478 w 3977640"/>
                      <a:gd name="connsiteY10" fmla="*/ 13716 h 13716"/>
                      <a:gd name="connsiteX11" fmla="*/ 1524762 w 3977640"/>
                      <a:gd name="connsiteY11" fmla="*/ 13716 h 13716"/>
                      <a:gd name="connsiteX12" fmla="*/ 941375 w 3977640"/>
                      <a:gd name="connsiteY12" fmla="*/ 13716 h 13716"/>
                      <a:gd name="connsiteX13" fmla="*/ 0 w 3977640"/>
                      <a:gd name="connsiteY13" fmla="*/ 13716 h 13716"/>
                      <a:gd name="connsiteX14" fmla="*/ 0 w 3977640"/>
                      <a:gd name="connsiteY14"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77640" h="13716" fill="none" extrusionOk="0">
                        <a:moveTo>
                          <a:pt x="0" y="0"/>
                        </a:moveTo>
                        <a:cubicBezTo>
                          <a:pt x="362724" y="-2785"/>
                          <a:pt x="438784" y="-35866"/>
                          <a:pt x="742493" y="0"/>
                        </a:cubicBezTo>
                        <a:cubicBezTo>
                          <a:pt x="1046202" y="35866"/>
                          <a:pt x="1214361" y="6330"/>
                          <a:pt x="1445209" y="0"/>
                        </a:cubicBezTo>
                        <a:cubicBezTo>
                          <a:pt x="1676057" y="-6330"/>
                          <a:pt x="1906372" y="-3266"/>
                          <a:pt x="2147926" y="0"/>
                        </a:cubicBezTo>
                        <a:cubicBezTo>
                          <a:pt x="2389480" y="3266"/>
                          <a:pt x="2520714" y="16824"/>
                          <a:pt x="2691536" y="0"/>
                        </a:cubicBezTo>
                        <a:cubicBezTo>
                          <a:pt x="2862358" y="-16824"/>
                          <a:pt x="3036508" y="-14038"/>
                          <a:pt x="3274924" y="0"/>
                        </a:cubicBezTo>
                        <a:cubicBezTo>
                          <a:pt x="3513340" y="14038"/>
                          <a:pt x="3634141" y="-18809"/>
                          <a:pt x="3977640" y="0"/>
                        </a:cubicBezTo>
                        <a:cubicBezTo>
                          <a:pt x="3977368" y="4708"/>
                          <a:pt x="3977977" y="7132"/>
                          <a:pt x="3977640" y="13716"/>
                        </a:cubicBezTo>
                        <a:cubicBezTo>
                          <a:pt x="3757007" y="27457"/>
                          <a:pt x="3469003" y="-9684"/>
                          <a:pt x="3314700" y="13716"/>
                        </a:cubicBezTo>
                        <a:cubicBezTo>
                          <a:pt x="3160397" y="37116"/>
                          <a:pt x="2914663" y="14940"/>
                          <a:pt x="2771089" y="13716"/>
                        </a:cubicBezTo>
                        <a:cubicBezTo>
                          <a:pt x="2627515" y="12492"/>
                          <a:pt x="2417576" y="37462"/>
                          <a:pt x="2227478" y="13716"/>
                        </a:cubicBezTo>
                        <a:cubicBezTo>
                          <a:pt x="2037380" y="-10030"/>
                          <a:pt x="1775246" y="-6604"/>
                          <a:pt x="1524762" y="13716"/>
                        </a:cubicBezTo>
                        <a:cubicBezTo>
                          <a:pt x="1274278" y="34036"/>
                          <a:pt x="1225405" y="42368"/>
                          <a:pt x="941375" y="13716"/>
                        </a:cubicBezTo>
                        <a:cubicBezTo>
                          <a:pt x="657345" y="-14936"/>
                          <a:pt x="468340" y="53279"/>
                          <a:pt x="0" y="13716"/>
                        </a:cubicBezTo>
                        <a:cubicBezTo>
                          <a:pt x="-460" y="10837"/>
                          <a:pt x="38" y="6680"/>
                          <a:pt x="0" y="0"/>
                        </a:cubicBezTo>
                        <a:close/>
                      </a:path>
                      <a:path w="3977640" h="13716" stroke="0" extrusionOk="0">
                        <a:moveTo>
                          <a:pt x="0" y="0"/>
                        </a:moveTo>
                        <a:cubicBezTo>
                          <a:pt x="167643" y="7540"/>
                          <a:pt x="416663" y="12011"/>
                          <a:pt x="623164" y="0"/>
                        </a:cubicBezTo>
                        <a:cubicBezTo>
                          <a:pt x="829665" y="-12011"/>
                          <a:pt x="908844" y="7531"/>
                          <a:pt x="1166774" y="0"/>
                        </a:cubicBezTo>
                        <a:cubicBezTo>
                          <a:pt x="1424704" y="-7531"/>
                          <a:pt x="1745729" y="22552"/>
                          <a:pt x="1909267" y="0"/>
                        </a:cubicBezTo>
                        <a:cubicBezTo>
                          <a:pt x="2072805" y="-22552"/>
                          <a:pt x="2313264" y="2550"/>
                          <a:pt x="2532431" y="0"/>
                        </a:cubicBezTo>
                        <a:cubicBezTo>
                          <a:pt x="2751598" y="-2550"/>
                          <a:pt x="2914229" y="-1772"/>
                          <a:pt x="3155594" y="0"/>
                        </a:cubicBezTo>
                        <a:cubicBezTo>
                          <a:pt x="3396959" y="1772"/>
                          <a:pt x="3603015" y="-38331"/>
                          <a:pt x="3977640" y="0"/>
                        </a:cubicBezTo>
                        <a:cubicBezTo>
                          <a:pt x="3976970" y="3019"/>
                          <a:pt x="3977124" y="10425"/>
                          <a:pt x="3977640" y="13716"/>
                        </a:cubicBezTo>
                        <a:cubicBezTo>
                          <a:pt x="3733612" y="39454"/>
                          <a:pt x="3504694" y="30132"/>
                          <a:pt x="3314700" y="13716"/>
                        </a:cubicBezTo>
                        <a:cubicBezTo>
                          <a:pt x="3124706" y="-2700"/>
                          <a:pt x="2970848" y="36656"/>
                          <a:pt x="2771089" y="13716"/>
                        </a:cubicBezTo>
                        <a:cubicBezTo>
                          <a:pt x="2571330" y="-9224"/>
                          <a:pt x="2374617" y="28009"/>
                          <a:pt x="2108149" y="13716"/>
                        </a:cubicBezTo>
                        <a:cubicBezTo>
                          <a:pt x="1841681" y="-577"/>
                          <a:pt x="1730147" y="-11759"/>
                          <a:pt x="1445209" y="13716"/>
                        </a:cubicBezTo>
                        <a:cubicBezTo>
                          <a:pt x="1160271" y="39191"/>
                          <a:pt x="1128446" y="26409"/>
                          <a:pt x="822046" y="13716"/>
                        </a:cubicBezTo>
                        <a:cubicBezTo>
                          <a:pt x="515646" y="1023"/>
                          <a:pt x="401539" y="43636"/>
                          <a:pt x="0" y="13716"/>
                        </a:cubicBezTo>
                        <a:cubicBezTo>
                          <a:pt x="-114" y="7033"/>
                          <a:pt x="103" y="342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Espace réservé du numéro de diapositive 3">
            <a:extLst>
              <a:ext uri="{FF2B5EF4-FFF2-40B4-BE49-F238E27FC236}">
                <a16:creationId xmlns:a16="http://schemas.microsoft.com/office/drawing/2014/main" id="{E8052803-8CDC-2426-2F42-B42A8914E5E3}"/>
              </a:ext>
            </a:extLst>
          </p:cNvPr>
          <p:cNvSpPr>
            <a:spLocks noGrp="1"/>
          </p:cNvSpPr>
          <p:nvPr>
            <p:ph type="sldNum" sz="quarter" idx="12"/>
          </p:nvPr>
        </p:nvSpPr>
        <p:spPr>
          <a:xfrm>
            <a:off x="7374636" y="4767262"/>
            <a:ext cx="1140714"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a:solidFill>
                  <a:srgbClr val="FFFFFF"/>
                </a:solidFill>
              </a:rPr>
              <a:pPr defTabSz="914400">
                <a:lnSpc>
                  <a:spcPct val="90000"/>
                </a:lnSpc>
                <a:spcAft>
                  <a:spcPts val="600"/>
                </a:spcAft>
              </a:pPr>
              <a:t>47</a:t>
            </a:fld>
            <a:endParaRPr lang="en-US">
              <a:solidFill>
                <a:srgbClr val="FFFFFF"/>
              </a:solidFill>
            </a:endParaRPr>
          </a:p>
        </p:txBody>
      </p:sp>
    </p:spTree>
    <p:extLst>
      <p:ext uri="{BB962C8B-B14F-4D97-AF65-F5344CB8AC3E}">
        <p14:creationId xmlns:p14="http://schemas.microsoft.com/office/powerpoint/2010/main" val="42272250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0B89CAFD-4B83-A8DA-425D-722508986A21}"/>
              </a:ext>
            </a:extLst>
          </p:cNvPr>
          <p:cNvPicPr>
            <a:picLocks noChangeAspect="1" noChangeArrowheads="1"/>
          </p:cNvPicPr>
          <p:nvPr/>
        </p:nvPicPr>
        <p:blipFill>
          <a:blip r:embed="rId3"/>
          <a:srcRect/>
          <a:stretch/>
        </p:blipFill>
        <p:spPr bwMode="auto">
          <a:xfrm>
            <a:off x="-2" y="-43543"/>
            <a:ext cx="9144000" cy="518704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2">
            <a:extLst>
              <a:ext uri="{FF2B5EF4-FFF2-40B4-BE49-F238E27FC236}">
                <a16:creationId xmlns:a16="http://schemas.microsoft.com/office/drawing/2014/main" id="{8485A1A7-3EA4-4511-92AF-860EFD48EE41}"/>
              </a:ext>
            </a:extLst>
          </p:cNvPr>
          <p:cNvSpPr>
            <a:spLocks noGrp="1"/>
          </p:cNvSpPr>
          <p:nvPr>
            <p:ph type="ctrTitle"/>
          </p:nvPr>
        </p:nvSpPr>
        <p:spPr>
          <a:xfrm>
            <a:off x="685800" y="2708637"/>
            <a:ext cx="7772400" cy="1102519"/>
          </a:xfrm>
        </p:spPr>
        <p:txBody>
          <a:bodyPr>
            <a:normAutofit fontScale="90000"/>
          </a:bodyPr>
          <a:lstStyle/>
          <a:p>
            <a:pPr algn="r"/>
            <a:r>
              <a:rPr lang="en-US" dirty="0" err="1">
                <a:solidFill>
                  <a:schemeClr val="bg1"/>
                </a:solidFill>
              </a:rPr>
              <a:t>Promenons</a:t>
            </a:r>
            <a:r>
              <a:rPr lang="en-US" dirty="0">
                <a:solidFill>
                  <a:schemeClr val="bg1"/>
                </a:solidFill>
              </a:rPr>
              <a:t>-nous dans ma </a:t>
            </a:r>
            <a:r>
              <a:rPr lang="en-US" dirty="0" err="1">
                <a:solidFill>
                  <a:schemeClr val="bg1"/>
                </a:solidFill>
              </a:rPr>
              <a:t>ville</a:t>
            </a:r>
            <a:r>
              <a:rPr lang="en-US" dirty="0">
                <a:solidFill>
                  <a:schemeClr val="bg1"/>
                </a:solidFill>
              </a:rPr>
              <a:t> : Toulouse</a:t>
            </a:r>
          </a:p>
        </p:txBody>
      </p:sp>
      <p:sp>
        <p:nvSpPr>
          <p:cNvPr id="4" name="ZoneTexte 3">
            <a:extLst>
              <a:ext uri="{FF2B5EF4-FFF2-40B4-BE49-F238E27FC236}">
                <a16:creationId xmlns:a16="http://schemas.microsoft.com/office/drawing/2014/main" id="{FB0FA9D9-B4E6-EDA1-F4AF-533D0C82284D}"/>
              </a:ext>
            </a:extLst>
          </p:cNvPr>
          <p:cNvSpPr txBox="1"/>
          <p:nvPr/>
        </p:nvSpPr>
        <p:spPr>
          <a:xfrm>
            <a:off x="2887579" y="3640098"/>
            <a:ext cx="5570621" cy="369332"/>
          </a:xfrm>
          <a:prstGeom prst="rect">
            <a:avLst/>
          </a:prstGeom>
          <a:noFill/>
        </p:spPr>
        <p:txBody>
          <a:bodyPr wrap="square" rtlCol="0">
            <a:spAutoFit/>
          </a:bodyPr>
          <a:lstStyle/>
          <a:p>
            <a:pPr algn="r"/>
            <a:r>
              <a:rPr lang="fr-FR" dirty="0">
                <a:solidFill>
                  <a:schemeClr val="bg1"/>
                </a:solidFill>
              </a:rPr>
              <a:t>Unité 1 – Leçon 3 (Partie 2)</a:t>
            </a:r>
          </a:p>
        </p:txBody>
      </p:sp>
      <p:sp>
        <p:nvSpPr>
          <p:cNvPr id="3" name="Espace réservé du numéro de diapositive 2">
            <a:extLst>
              <a:ext uri="{FF2B5EF4-FFF2-40B4-BE49-F238E27FC236}">
                <a16:creationId xmlns:a16="http://schemas.microsoft.com/office/drawing/2014/main" id="{33B76384-BAE6-8D75-EEB6-A3CA3D92F3BF}"/>
              </a:ext>
            </a:extLst>
          </p:cNvPr>
          <p:cNvSpPr>
            <a:spLocks noGrp="1"/>
          </p:cNvSpPr>
          <p:nvPr>
            <p:ph type="sldNum" sz="quarter" idx="12"/>
          </p:nvPr>
        </p:nvSpPr>
        <p:spPr/>
        <p:txBody>
          <a:bodyPr/>
          <a:lstStyle/>
          <a:p>
            <a:fld id="{8A0576F8-4F0C-FD4F-B2E1-A427388F89CF}" type="slidenum">
              <a:rPr lang="en-US" smtClean="0"/>
              <a:t>48</a:t>
            </a:fld>
            <a:endParaRPr lang="en-US"/>
          </a:p>
        </p:txBody>
      </p:sp>
    </p:spTree>
    <p:extLst>
      <p:ext uri="{BB962C8B-B14F-4D97-AF65-F5344CB8AC3E}">
        <p14:creationId xmlns:p14="http://schemas.microsoft.com/office/powerpoint/2010/main" val="102152003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51434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re 4">
            <a:extLst>
              <a:ext uri="{FF2B5EF4-FFF2-40B4-BE49-F238E27FC236}">
                <a16:creationId xmlns:a16="http://schemas.microsoft.com/office/drawing/2014/main" id="{0112A4D4-370C-0C1E-90D0-B7B6A8170BFC}"/>
              </a:ext>
            </a:extLst>
          </p:cNvPr>
          <p:cNvSpPr>
            <a:spLocks noGrp="1"/>
          </p:cNvSpPr>
          <p:nvPr>
            <p:ph type="title"/>
          </p:nvPr>
        </p:nvSpPr>
        <p:spPr>
          <a:xfrm>
            <a:off x="6482394" y="367130"/>
            <a:ext cx="2318706" cy="1241612"/>
          </a:xfrm>
        </p:spPr>
        <p:txBody>
          <a:bodyPr anchor="b">
            <a:normAutofit/>
          </a:bodyPr>
          <a:lstStyle/>
          <a:p>
            <a:r>
              <a:rPr lang="fr-FR" dirty="0"/>
              <a:t>I. Starter</a:t>
            </a:r>
          </a:p>
        </p:txBody>
      </p:sp>
      <p:pic>
        <p:nvPicPr>
          <p:cNvPr id="2050" name="Picture 2" descr="Toulouse Plages.">
            <a:extLst>
              <a:ext uri="{FF2B5EF4-FFF2-40B4-BE49-F238E27FC236}">
                <a16:creationId xmlns:a16="http://schemas.microsoft.com/office/drawing/2014/main" id="{00440C8D-8B03-B130-ECCC-FAC31E57BE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038"/>
          <a:stretch/>
        </p:blipFill>
        <p:spPr bwMode="auto">
          <a:xfrm>
            <a:off x="20" y="282942"/>
            <a:ext cx="6086455" cy="4523614"/>
          </a:xfrm>
          <a:prstGeom prst="rect">
            <a:avLst/>
          </a:prstGeom>
          <a:noFill/>
          <a:extLst>
            <a:ext uri="{909E8E84-426E-40DD-AFC4-6F175D3DCCD1}">
              <a14:hiddenFill xmlns:a14="http://schemas.microsoft.com/office/drawing/2010/main">
                <a:solidFill>
                  <a:srgbClr val="FFFFFF"/>
                </a:solidFill>
              </a14:hiddenFill>
            </a:ext>
          </a:extLst>
        </p:spPr>
      </p:pic>
      <p:sp>
        <p:nvSpPr>
          <p:cNvPr id="2059" name="Content Placeholder 2058">
            <a:extLst>
              <a:ext uri="{FF2B5EF4-FFF2-40B4-BE49-F238E27FC236}">
                <a16:creationId xmlns:a16="http://schemas.microsoft.com/office/drawing/2014/main" id="{05A528E2-6B03-6AFA-80B6-D61AEAC20075}"/>
              </a:ext>
            </a:extLst>
          </p:cNvPr>
          <p:cNvSpPr>
            <a:spLocks noGrp="1"/>
          </p:cNvSpPr>
          <p:nvPr>
            <p:ph idx="1"/>
          </p:nvPr>
        </p:nvSpPr>
        <p:spPr>
          <a:xfrm>
            <a:off x="6482394" y="1813806"/>
            <a:ext cx="2207110" cy="2655198"/>
          </a:xfrm>
        </p:spPr>
        <p:txBody>
          <a:bodyPr>
            <a:normAutofit fontScale="92500" lnSpcReduction="10000"/>
          </a:bodyPr>
          <a:lstStyle/>
          <a:p>
            <a:r>
              <a:rPr lang="en-US" sz="1500" dirty="0" err="1"/>
              <a:t>Situez</a:t>
            </a:r>
            <a:r>
              <a:rPr lang="en-US" sz="1500" dirty="0"/>
              <a:t> Toulouse sur </a:t>
            </a:r>
            <a:r>
              <a:rPr lang="en-US" sz="1500" dirty="0" err="1"/>
              <a:t>une</a:t>
            </a:r>
            <a:r>
              <a:rPr lang="en-US" sz="1500" dirty="0"/>
              <a:t> carte. </a:t>
            </a:r>
            <a:r>
              <a:rPr lang="en-US" sz="1500" dirty="0" err="1"/>
              <a:t>C’est</a:t>
            </a:r>
            <a:r>
              <a:rPr lang="en-US" sz="1500" dirty="0"/>
              <a:t> sur le littoral </a:t>
            </a:r>
            <a:r>
              <a:rPr lang="en-US" sz="1500" dirty="0" err="1"/>
              <a:t>ou</a:t>
            </a:r>
            <a:r>
              <a:rPr lang="en-US" sz="1500" dirty="0"/>
              <a:t> dans les </a:t>
            </a:r>
            <a:r>
              <a:rPr lang="en-US" sz="1500" dirty="0" err="1"/>
              <a:t>terres</a:t>
            </a:r>
            <a:r>
              <a:rPr lang="en-US" sz="1500" dirty="0"/>
              <a:t> ?</a:t>
            </a:r>
          </a:p>
          <a:p>
            <a:endParaRPr lang="en-US" sz="1500" dirty="0"/>
          </a:p>
          <a:p>
            <a:r>
              <a:rPr lang="en-US" sz="1500" dirty="0" err="1"/>
              <a:t>Quel</a:t>
            </a:r>
            <a:r>
              <a:rPr lang="en-US" sz="1500" dirty="0"/>
              <a:t> </a:t>
            </a:r>
            <a:r>
              <a:rPr lang="en-US" sz="1500" dirty="0" err="1"/>
              <a:t>est</a:t>
            </a:r>
            <a:r>
              <a:rPr lang="en-US" sz="1500" dirty="0"/>
              <a:t> </a:t>
            </a:r>
            <a:r>
              <a:rPr lang="en-US" sz="1500" dirty="0" err="1"/>
              <a:t>cet</a:t>
            </a:r>
            <a:r>
              <a:rPr lang="en-US" sz="1500" dirty="0"/>
              <a:t> </a:t>
            </a:r>
            <a:r>
              <a:rPr lang="en-US" sz="1500" dirty="0" err="1"/>
              <a:t>évènement</a:t>
            </a:r>
            <a:r>
              <a:rPr lang="en-US" sz="1500" dirty="0"/>
              <a:t> ?</a:t>
            </a:r>
          </a:p>
          <a:p>
            <a:pPr marL="0" indent="0">
              <a:buNone/>
            </a:pPr>
            <a:r>
              <a:rPr lang="en-US" sz="1500" dirty="0">
                <a:hlinkClick r:id="rId3"/>
              </a:rPr>
              <a:t>https://www.youtube.com/watch?v=umzviGi-778</a:t>
            </a:r>
            <a:endParaRPr lang="en-US" sz="1500" dirty="0"/>
          </a:p>
          <a:p>
            <a:pPr marL="0" indent="0">
              <a:buNone/>
            </a:pPr>
            <a:endParaRPr lang="en-US" sz="1500" dirty="0"/>
          </a:p>
          <a:p>
            <a:r>
              <a:rPr lang="en-US" sz="1500" dirty="0" err="1"/>
              <a:t>Existe</a:t>
            </a:r>
            <a:r>
              <a:rPr lang="en-US" sz="1500" dirty="0"/>
              <a:t>-t-il </a:t>
            </a:r>
            <a:r>
              <a:rPr lang="en-US" sz="1500" dirty="0" err="1"/>
              <a:t>quelque</a:t>
            </a:r>
            <a:r>
              <a:rPr lang="en-US" sz="1500" dirty="0"/>
              <a:t> de </a:t>
            </a:r>
            <a:r>
              <a:rPr lang="en-US" sz="1500" dirty="0" err="1"/>
              <a:t>similaire</a:t>
            </a:r>
            <a:r>
              <a:rPr lang="en-US" sz="1500" dirty="0"/>
              <a:t> à HMCV ?</a:t>
            </a:r>
          </a:p>
          <a:p>
            <a:pPr marL="0" indent="0">
              <a:buNone/>
            </a:pPr>
            <a:endParaRPr lang="en-US" sz="1500" dirty="0"/>
          </a:p>
          <a:p>
            <a:endParaRPr lang="en-US" sz="1500" dirty="0"/>
          </a:p>
        </p:txBody>
      </p:sp>
      <p:sp>
        <p:nvSpPr>
          <p:cNvPr id="2066" name="Rectangle 2065">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806555"/>
            <a:ext cx="9143997" cy="3429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806556"/>
            <a:ext cx="6086475" cy="336944"/>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Espace réservé du numéro de diapositive 3">
            <a:extLst>
              <a:ext uri="{FF2B5EF4-FFF2-40B4-BE49-F238E27FC236}">
                <a16:creationId xmlns:a16="http://schemas.microsoft.com/office/drawing/2014/main" id="{BA56269E-C4C6-6A27-E77B-987D4BA9F5FD}"/>
              </a:ext>
            </a:extLst>
          </p:cNvPr>
          <p:cNvSpPr>
            <a:spLocks noGrp="1"/>
          </p:cNvSpPr>
          <p:nvPr>
            <p:ph type="sldNum" sz="quarter" idx="12"/>
          </p:nvPr>
        </p:nvSpPr>
        <p:spPr>
          <a:xfrm>
            <a:off x="8778240" y="4844532"/>
            <a:ext cx="336042" cy="273843"/>
          </a:xfrm>
        </p:spPr>
        <p:txBody>
          <a:bodyPr>
            <a:normAutofit/>
          </a:bodyPr>
          <a:lstStyle/>
          <a:p>
            <a:pPr>
              <a:spcAft>
                <a:spcPts val="600"/>
              </a:spcAft>
            </a:pPr>
            <a:fld id="{8A0576F8-4F0C-FD4F-B2E1-A427388F89CF}" type="slidenum">
              <a:rPr lang="en-US" sz="800">
                <a:solidFill>
                  <a:srgbClr val="FFFFFF"/>
                </a:solidFill>
              </a:rPr>
              <a:pPr>
                <a:spcAft>
                  <a:spcPts val="600"/>
                </a:spcAft>
              </a:pPr>
              <a:t>49</a:t>
            </a:fld>
            <a:endParaRPr lang="en-US" sz="800">
              <a:solidFill>
                <a:srgbClr val="FFFFFF"/>
              </a:solidFill>
            </a:endParaRPr>
          </a:p>
        </p:txBody>
      </p:sp>
      <p:graphicFrame>
        <p:nvGraphicFramePr>
          <p:cNvPr id="2" name="Diagramme 1">
            <a:extLst>
              <a:ext uri="{FF2B5EF4-FFF2-40B4-BE49-F238E27FC236}">
                <a16:creationId xmlns:a16="http://schemas.microsoft.com/office/drawing/2014/main" id="{556C13BD-F89C-67D4-E48D-561FEA6387BC}"/>
              </a:ext>
            </a:extLst>
          </p:cNvPr>
          <p:cNvGraphicFramePr/>
          <p:nvPr>
            <p:extLst>
              <p:ext uri="{D42A27DB-BD31-4B8C-83A1-F6EECF244321}">
                <p14:modId xmlns:p14="http://schemas.microsoft.com/office/powerpoint/2010/main" val="448512423"/>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487986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F5DA564-A907-CEFF-7BD9-C855903021D1}"/>
              </a:ext>
            </a:extLst>
          </p:cNvPr>
          <p:cNvSpPr>
            <a:spLocks noGrp="1"/>
          </p:cNvSpPr>
          <p:nvPr>
            <p:ph type="title"/>
          </p:nvPr>
        </p:nvSpPr>
        <p:spPr/>
        <p:txBody>
          <a:bodyPr/>
          <a:lstStyle/>
          <a:p>
            <a:pPr algn="l"/>
            <a:r>
              <a:rPr lang="en-US" dirty="0"/>
              <a:t>II. </a:t>
            </a:r>
            <a:r>
              <a:rPr lang="en-US" dirty="0" err="1"/>
              <a:t>Compréhension</a:t>
            </a:r>
            <a:r>
              <a:rPr lang="en-US" dirty="0"/>
              <a:t> </a:t>
            </a:r>
            <a:r>
              <a:rPr lang="en-US" dirty="0" err="1"/>
              <a:t>globale</a:t>
            </a:r>
            <a:endParaRPr lang="en-US" dirty="0"/>
          </a:p>
        </p:txBody>
      </p:sp>
      <p:pic>
        <p:nvPicPr>
          <p:cNvPr id="12" name="04_P13_EX05">
            <a:hlinkClick r:id="" action="ppaction://media"/>
            <a:extLst>
              <a:ext uri="{FF2B5EF4-FFF2-40B4-BE49-F238E27FC236}">
                <a16:creationId xmlns:a16="http://schemas.microsoft.com/office/drawing/2014/main" id="{BAD995EF-0D0F-6257-62C8-132BA3BE9C36}"/>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4"/>
          <a:stretch>
            <a:fillRect/>
          </a:stretch>
        </p:blipFill>
        <p:spPr>
          <a:xfrm>
            <a:off x="7902575" y="1273175"/>
            <a:ext cx="304800" cy="304800"/>
          </a:xfrm>
        </p:spPr>
      </p:pic>
      <p:sp>
        <p:nvSpPr>
          <p:cNvPr id="4" name="Espace réservé du numéro de diapositive 3">
            <a:extLst>
              <a:ext uri="{FF2B5EF4-FFF2-40B4-BE49-F238E27FC236}">
                <a16:creationId xmlns:a16="http://schemas.microsoft.com/office/drawing/2014/main" id="{49A66E52-6B1F-0EFA-AC8D-73088E2D3CA4}"/>
              </a:ext>
            </a:extLst>
          </p:cNvPr>
          <p:cNvSpPr>
            <a:spLocks noGrp="1"/>
          </p:cNvSpPr>
          <p:nvPr>
            <p:ph type="sldNum" sz="quarter" idx="12"/>
          </p:nvPr>
        </p:nvSpPr>
        <p:spPr/>
        <p:txBody>
          <a:bodyPr/>
          <a:lstStyle/>
          <a:p>
            <a:fld id="{8A0576F8-4F0C-FD4F-B2E1-A427388F89CF}" type="slidenum">
              <a:rPr lang="en-US"/>
              <a:pPr/>
              <a:t>50</a:t>
            </a:fld>
            <a:endParaRPr lang="en-US"/>
          </a:p>
        </p:txBody>
      </p:sp>
      <p:sp>
        <p:nvSpPr>
          <p:cNvPr id="18" name="ZoneTexte 17">
            <a:extLst>
              <a:ext uri="{FF2B5EF4-FFF2-40B4-BE49-F238E27FC236}">
                <a16:creationId xmlns:a16="http://schemas.microsoft.com/office/drawing/2014/main" id="{CE17A9AE-ABBD-8B42-3465-218138B7B8B8}"/>
              </a:ext>
            </a:extLst>
          </p:cNvPr>
          <p:cNvSpPr txBox="1"/>
          <p:nvPr/>
        </p:nvSpPr>
        <p:spPr>
          <a:xfrm>
            <a:off x="457200" y="968829"/>
            <a:ext cx="8229600" cy="3139321"/>
          </a:xfrm>
          <a:prstGeom prst="rect">
            <a:avLst/>
          </a:prstGeom>
          <a:noFill/>
        </p:spPr>
        <p:txBody>
          <a:bodyPr wrap="square" rtlCol="0">
            <a:spAutoFit/>
          </a:bodyPr>
          <a:lstStyle/>
          <a:p>
            <a:r>
              <a:rPr lang="fr-FR" dirty="0"/>
              <a:t>1. Quelle est la question de la journaliste ?</a:t>
            </a:r>
          </a:p>
          <a:p>
            <a:r>
              <a:rPr lang="fr-FR" i="1" dirty="0">
                <a:solidFill>
                  <a:schemeClr val="tx2">
                    <a:lumMod val="60000"/>
                    <a:lumOff val="40000"/>
                  </a:schemeClr>
                </a:solidFill>
              </a:rPr>
              <a:t>Qu’est-ce que vous pensez de Toulouse Plages?</a:t>
            </a:r>
          </a:p>
          <a:p>
            <a:r>
              <a:rPr lang="fr-FR" i="1" dirty="0">
                <a:solidFill>
                  <a:schemeClr val="tx2">
                    <a:lumMod val="60000"/>
                    <a:lumOff val="40000"/>
                  </a:schemeClr>
                </a:solidFill>
              </a:rPr>
              <a:t>Vous pouvez me donner votre avis sur Toulouse Plages ?</a:t>
            </a:r>
          </a:p>
          <a:p>
            <a:endParaRPr lang="fr-FR" dirty="0"/>
          </a:p>
          <a:p>
            <a:r>
              <a:rPr lang="fr-FR" dirty="0"/>
              <a:t>2. Combien de personnes est-ce que la journaliste interviewe ?</a:t>
            </a:r>
          </a:p>
          <a:p>
            <a:r>
              <a:rPr lang="fr-FR" i="1" dirty="0">
                <a:solidFill>
                  <a:schemeClr val="tx2">
                    <a:lumMod val="60000"/>
                    <a:lumOff val="40000"/>
                  </a:schemeClr>
                </a:solidFill>
              </a:rPr>
              <a:t>La journaliste interviewe 4 personnes : 2 femmes et 2 hommes.</a:t>
            </a:r>
          </a:p>
          <a:p>
            <a:endParaRPr lang="fr-FR" i="1" dirty="0">
              <a:solidFill>
                <a:schemeClr val="tx2">
                  <a:lumMod val="60000"/>
                  <a:lumOff val="40000"/>
                </a:schemeClr>
              </a:solidFill>
            </a:endParaRPr>
          </a:p>
          <a:p>
            <a:r>
              <a:rPr lang="fr-FR" dirty="0"/>
              <a:t>3. Est-ce que les visiteurs sont satisfaits ?</a:t>
            </a:r>
          </a:p>
          <a:p>
            <a:r>
              <a:rPr lang="fr-FR" dirty="0">
                <a:solidFill>
                  <a:srgbClr val="0070C0"/>
                </a:solidFill>
              </a:rPr>
              <a:t>Tout le monde est content sauf la jeune fille, elle trouve la plage décevante. </a:t>
            </a:r>
          </a:p>
          <a:p>
            <a:endParaRPr lang="fr-FR" dirty="0"/>
          </a:p>
          <a:p>
            <a:endParaRPr lang="fr-FR" dirty="0"/>
          </a:p>
        </p:txBody>
      </p:sp>
      <p:sp>
        <p:nvSpPr>
          <p:cNvPr id="19" name="Rectangle 18">
            <a:extLst>
              <a:ext uri="{FF2B5EF4-FFF2-40B4-BE49-F238E27FC236}">
                <a16:creationId xmlns:a16="http://schemas.microsoft.com/office/drawing/2014/main" id="{E9390F03-E02D-1534-D18A-435ED9206CED}"/>
              </a:ext>
            </a:extLst>
          </p:cNvPr>
          <p:cNvSpPr/>
          <p:nvPr/>
        </p:nvSpPr>
        <p:spPr>
          <a:xfrm>
            <a:off x="495300" y="1273175"/>
            <a:ext cx="5361214" cy="58828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21" name="Rectangle 20">
            <a:extLst>
              <a:ext uri="{FF2B5EF4-FFF2-40B4-BE49-F238E27FC236}">
                <a16:creationId xmlns:a16="http://schemas.microsoft.com/office/drawing/2014/main" id="{D12D472F-0391-A179-9F77-DBCC6BAE9C12}"/>
              </a:ext>
            </a:extLst>
          </p:cNvPr>
          <p:cNvSpPr/>
          <p:nvPr/>
        </p:nvSpPr>
        <p:spPr>
          <a:xfrm>
            <a:off x="495299" y="2382848"/>
            <a:ext cx="5927271" cy="39300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25" name="Rectangle 24">
            <a:extLst>
              <a:ext uri="{FF2B5EF4-FFF2-40B4-BE49-F238E27FC236}">
                <a16:creationId xmlns:a16="http://schemas.microsoft.com/office/drawing/2014/main" id="{402D9CAF-E359-2F36-638B-42912FFE5EC5}"/>
              </a:ext>
            </a:extLst>
          </p:cNvPr>
          <p:cNvSpPr/>
          <p:nvPr/>
        </p:nvSpPr>
        <p:spPr>
          <a:xfrm>
            <a:off x="495300" y="3200280"/>
            <a:ext cx="7195457" cy="39300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graphicFrame>
        <p:nvGraphicFramePr>
          <p:cNvPr id="3" name="Diagramme 2">
            <a:extLst>
              <a:ext uri="{FF2B5EF4-FFF2-40B4-BE49-F238E27FC236}">
                <a16:creationId xmlns:a16="http://schemas.microsoft.com/office/drawing/2014/main" id="{90EC5B26-FEDC-C0E0-123B-CC2ED32532A6}"/>
              </a:ext>
            </a:extLst>
          </p:cNvPr>
          <p:cNvGraphicFramePr/>
          <p:nvPr>
            <p:extLst>
              <p:ext uri="{D42A27DB-BD31-4B8C-83A1-F6EECF244321}">
                <p14:modId xmlns:p14="http://schemas.microsoft.com/office/powerpoint/2010/main" val="2518737946"/>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0104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612"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4" presetClass="exit" presetSubtype="10" fill="hold" grpId="0" nodeType="clickEffect">
                                  <p:stCondLst>
                                    <p:cond delay="0"/>
                                  </p:stCondLst>
                                  <p:childTnLst>
                                    <p:animEffect transition="out" filter="randombar(horizontal)">
                                      <p:cBhvr>
                                        <p:cTn id="10" dur="500"/>
                                        <p:tgtEl>
                                          <p:spTgt spid="19"/>
                                        </p:tgtEl>
                                      </p:cBhvr>
                                    </p:animEffect>
                                    <p:set>
                                      <p:cBhvr>
                                        <p:cTn id="11" dur="1" fill="hold">
                                          <p:stCondLst>
                                            <p:cond delay="499"/>
                                          </p:stCondLst>
                                        </p:cTn>
                                        <p:tgtEl>
                                          <p:spTgt spid="19"/>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4" presetClass="exit" presetSubtype="10" fill="hold" grpId="0" nodeType="clickEffect">
                                  <p:stCondLst>
                                    <p:cond delay="0"/>
                                  </p:stCondLst>
                                  <p:childTnLst>
                                    <p:animEffect transition="out" filter="randombar(horizontal)">
                                      <p:cBhvr>
                                        <p:cTn id="15" dur="500"/>
                                        <p:tgtEl>
                                          <p:spTgt spid="21"/>
                                        </p:tgtEl>
                                      </p:cBhvr>
                                    </p:animEffect>
                                    <p:set>
                                      <p:cBhvr>
                                        <p:cTn id="16" dur="1" fill="hold">
                                          <p:stCondLst>
                                            <p:cond delay="499"/>
                                          </p:stCondLst>
                                        </p:cTn>
                                        <p:tgtEl>
                                          <p:spTgt spid="21"/>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4" presetClass="exit" presetSubtype="10" fill="hold" grpId="0" nodeType="clickEffect">
                                  <p:stCondLst>
                                    <p:cond delay="0"/>
                                  </p:stCondLst>
                                  <p:childTnLst>
                                    <p:animEffect transition="out" filter="randombar(horizontal)">
                                      <p:cBhvr>
                                        <p:cTn id="20" dur="500"/>
                                        <p:tgtEl>
                                          <p:spTgt spid="25"/>
                                        </p:tgtEl>
                                      </p:cBhvr>
                                    </p:animEffect>
                                    <p:set>
                                      <p:cBhvr>
                                        <p:cTn id="21" dur="1" fill="hold">
                                          <p:stCondLst>
                                            <p:cond delay="499"/>
                                          </p:stCondLst>
                                        </p:cTn>
                                        <p:tgtEl>
                                          <p:spTgt spid="2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12"/>
                </p:tgtEl>
              </p:cMediaNode>
            </p:audio>
          </p:childTnLst>
        </p:cTn>
      </p:par>
    </p:tnLst>
    <p:bldLst>
      <p:bldP spid="19" grpId="0" animBg="1"/>
      <p:bldP spid="21" grpId="0" animBg="1"/>
      <p:bldP spid="25"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1279CB0-861B-76BE-73A3-0CA67CD1FD7D}"/>
              </a:ext>
            </a:extLst>
          </p:cNvPr>
          <p:cNvSpPr>
            <a:spLocks noGrp="1"/>
          </p:cNvSpPr>
          <p:nvPr>
            <p:ph type="title"/>
          </p:nvPr>
        </p:nvSpPr>
        <p:spPr/>
        <p:txBody>
          <a:bodyPr/>
          <a:lstStyle/>
          <a:p>
            <a:pPr algn="l"/>
            <a:r>
              <a:rPr lang="fr-FR" dirty="0"/>
              <a:t>Résumons la situation de communication</a:t>
            </a:r>
          </a:p>
        </p:txBody>
      </p:sp>
      <p:sp>
        <p:nvSpPr>
          <p:cNvPr id="5" name="Espace réservé du numéro de diapositive 4">
            <a:extLst>
              <a:ext uri="{FF2B5EF4-FFF2-40B4-BE49-F238E27FC236}">
                <a16:creationId xmlns:a16="http://schemas.microsoft.com/office/drawing/2014/main" id="{0DEEB155-6408-B65C-64AC-34B5CF303453}"/>
              </a:ext>
            </a:extLst>
          </p:cNvPr>
          <p:cNvSpPr>
            <a:spLocks noGrp="1"/>
          </p:cNvSpPr>
          <p:nvPr>
            <p:ph type="sldNum" sz="quarter" idx="12"/>
          </p:nvPr>
        </p:nvSpPr>
        <p:spPr/>
        <p:txBody>
          <a:bodyPr/>
          <a:lstStyle/>
          <a:p>
            <a:fld id="{8A0576F8-4F0C-FD4F-B2E1-A427388F89CF}" type="slidenum">
              <a:rPr lang="en-US" smtClean="0"/>
              <a:t>51</a:t>
            </a:fld>
            <a:endParaRPr lang="en-US"/>
          </a:p>
        </p:txBody>
      </p:sp>
      <p:sp>
        <p:nvSpPr>
          <p:cNvPr id="7" name="ZoneTexte 6">
            <a:extLst>
              <a:ext uri="{FF2B5EF4-FFF2-40B4-BE49-F238E27FC236}">
                <a16:creationId xmlns:a16="http://schemas.microsoft.com/office/drawing/2014/main" id="{411FEC92-1466-29CE-3C85-79CAC4FA0BF6}"/>
              </a:ext>
            </a:extLst>
          </p:cNvPr>
          <p:cNvSpPr txBox="1"/>
          <p:nvPr/>
        </p:nvSpPr>
        <p:spPr>
          <a:xfrm>
            <a:off x="457200" y="1063229"/>
            <a:ext cx="7739743" cy="923330"/>
          </a:xfrm>
          <a:prstGeom prst="rect">
            <a:avLst/>
          </a:prstGeom>
          <a:noFill/>
        </p:spPr>
        <p:txBody>
          <a:bodyPr wrap="square" rtlCol="0">
            <a:spAutoFit/>
          </a:bodyPr>
          <a:lstStyle/>
          <a:p>
            <a:pPr algn="just"/>
            <a:r>
              <a:rPr lang="fr-FR" dirty="0"/>
              <a:t>Une journaliste pose des questions aux visiteurs de l’évènement Toulouse Plages. Les visiteurs sont nouveaux, ils découvrent l’évènement et pensent qu’il est sympa, sauf la jeune femme qui est un peu déçue.</a:t>
            </a:r>
          </a:p>
        </p:txBody>
      </p:sp>
      <p:graphicFrame>
        <p:nvGraphicFramePr>
          <p:cNvPr id="4" name="Diagramme 3">
            <a:extLst>
              <a:ext uri="{FF2B5EF4-FFF2-40B4-BE49-F238E27FC236}">
                <a16:creationId xmlns:a16="http://schemas.microsoft.com/office/drawing/2014/main" id="{8FFE8CF1-2789-7726-5CFE-445132594867}"/>
              </a:ext>
            </a:extLst>
          </p:cNvPr>
          <p:cNvGraphicFramePr/>
          <p:nvPr>
            <p:extLst>
              <p:ext uri="{D42A27DB-BD31-4B8C-83A1-F6EECF244321}">
                <p14:modId xmlns:p14="http://schemas.microsoft.com/office/powerpoint/2010/main" val="4145961694"/>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169929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8ADDD-7BA7-4185-B18A-9A50BFC56E49}"/>
              </a:ext>
            </a:extLst>
          </p:cNvPr>
          <p:cNvSpPr>
            <a:spLocks noGrp="1"/>
          </p:cNvSpPr>
          <p:nvPr>
            <p:ph type="title"/>
          </p:nvPr>
        </p:nvSpPr>
        <p:spPr/>
        <p:txBody>
          <a:bodyPr/>
          <a:lstStyle/>
          <a:p>
            <a:r>
              <a:rPr lang="en-US" dirty="0"/>
              <a:t>À la fin de la </a:t>
            </a:r>
            <a:r>
              <a:rPr lang="fr-FR" dirty="0"/>
              <a:t>leçon</a:t>
            </a:r>
            <a:r>
              <a:rPr lang="en-US" dirty="0"/>
              <a:t>…</a:t>
            </a:r>
          </a:p>
        </p:txBody>
      </p:sp>
      <p:sp>
        <p:nvSpPr>
          <p:cNvPr id="3" name="Content Placeholder 2">
            <a:extLst>
              <a:ext uri="{FF2B5EF4-FFF2-40B4-BE49-F238E27FC236}">
                <a16:creationId xmlns:a16="http://schemas.microsoft.com/office/drawing/2014/main" id="{F97CE76F-8F62-4388-9B99-22EBA2DC4E66}"/>
              </a:ext>
            </a:extLst>
          </p:cNvPr>
          <p:cNvSpPr>
            <a:spLocks noGrp="1"/>
          </p:cNvSpPr>
          <p:nvPr>
            <p:ph idx="1"/>
          </p:nvPr>
        </p:nvSpPr>
        <p:spPr/>
        <p:txBody>
          <a:bodyPr/>
          <a:lstStyle/>
          <a:p>
            <a:pPr marL="0" indent="0">
              <a:buNone/>
            </a:pPr>
            <a:br>
              <a:rPr lang="en-US" dirty="0"/>
            </a:br>
            <a:endParaRPr lang="en-US" dirty="0"/>
          </a:p>
        </p:txBody>
      </p:sp>
      <p:sp>
        <p:nvSpPr>
          <p:cNvPr id="4" name="Organigramme : Alternative 3">
            <a:extLst>
              <a:ext uri="{FF2B5EF4-FFF2-40B4-BE49-F238E27FC236}">
                <a16:creationId xmlns:a16="http://schemas.microsoft.com/office/drawing/2014/main" id="{4EE4A591-949D-7DD8-D6D2-65779FC001FF}"/>
              </a:ext>
            </a:extLst>
          </p:cNvPr>
          <p:cNvSpPr/>
          <p:nvPr/>
        </p:nvSpPr>
        <p:spPr>
          <a:xfrm>
            <a:off x="457201" y="1267518"/>
            <a:ext cx="8229600" cy="1061312"/>
          </a:xfrm>
          <a:prstGeom prst="flowChartAlternateProcess">
            <a:avLst/>
          </a:prstGeom>
          <a:gradFill>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fr-FR" dirty="0">
                <a:solidFill>
                  <a:schemeClr val="tx2"/>
                </a:solidFill>
              </a:rPr>
              <a:t>Présenter un évènement festif de ma ville</a:t>
            </a:r>
          </a:p>
        </p:txBody>
      </p:sp>
      <p:graphicFrame>
        <p:nvGraphicFramePr>
          <p:cNvPr id="8" name="Espace réservé du contenu 2" descr="Liste trapézoïdale avec 4 groupes organisés de gauche à droite avec descriptions des tâches sous chaque groupe">
            <a:extLst>
              <a:ext uri="{FF2B5EF4-FFF2-40B4-BE49-F238E27FC236}">
                <a16:creationId xmlns:a16="http://schemas.microsoft.com/office/drawing/2014/main" id="{B539FF98-DADE-0F01-20BF-AA78D72023B7}"/>
              </a:ext>
            </a:extLst>
          </p:cNvPr>
          <p:cNvGraphicFramePr>
            <a:graphicFrameLocks/>
          </p:cNvGraphicFramePr>
          <p:nvPr>
            <p:extLst>
              <p:ext uri="{D42A27DB-BD31-4B8C-83A1-F6EECF244321}">
                <p14:modId xmlns:p14="http://schemas.microsoft.com/office/powerpoint/2010/main" val="2320766895"/>
              </p:ext>
            </p:extLst>
          </p:nvPr>
        </p:nvGraphicFramePr>
        <p:xfrm>
          <a:off x="474279" y="2432919"/>
          <a:ext cx="8208000" cy="1983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Image 8">
            <a:extLst>
              <a:ext uri="{FF2B5EF4-FFF2-40B4-BE49-F238E27FC236}">
                <a16:creationId xmlns:a16="http://schemas.microsoft.com/office/drawing/2014/main" id="{39E876BB-DC9B-9AE5-D659-F69CA47E9561}"/>
              </a:ext>
            </a:extLst>
          </p:cNvPr>
          <p:cNvPicPr>
            <a:picLocks noChangeAspect="1"/>
          </p:cNvPicPr>
          <p:nvPr/>
        </p:nvPicPr>
        <p:blipFill>
          <a:blip r:embed="rId8"/>
          <a:stretch>
            <a:fillRect/>
          </a:stretch>
        </p:blipFill>
        <p:spPr>
          <a:xfrm>
            <a:off x="710427" y="1301307"/>
            <a:ext cx="1292464" cy="993734"/>
          </a:xfrm>
          <a:prstGeom prst="rect">
            <a:avLst/>
          </a:prstGeom>
        </p:spPr>
      </p:pic>
      <p:pic>
        <p:nvPicPr>
          <p:cNvPr id="10" name="Image 9" descr="Une image contenant texte, chat, orange, mammifère&#10;&#10;Description générée automatiquement">
            <a:extLst>
              <a:ext uri="{FF2B5EF4-FFF2-40B4-BE49-F238E27FC236}">
                <a16:creationId xmlns:a16="http://schemas.microsoft.com/office/drawing/2014/main" id="{F733B9EB-5460-2E42-441E-0BE7F2E41DB6}"/>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100074" y="1317256"/>
            <a:ext cx="1285875" cy="961835"/>
          </a:xfrm>
          <a:prstGeom prst="rect">
            <a:avLst/>
          </a:prstGeom>
        </p:spPr>
      </p:pic>
      <p:sp>
        <p:nvSpPr>
          <p:cNvPr id="6" name="Espace réservé du numéro de diapositive 5">
            <a:extLst>
              <a:ext uri="{FF2B5EF4-FFF2-40B4-BE49-F238E27FC236}">
                <a16:creationId xmlns:a16="http://schemas.microsoft.com/office/drawing/2014/main" id="{926FD042-CAA8-0BFC-A8AD-A581915CB27A}"/>
              </a:ext>
            </a:extLst>
          </p:cNvPr>
          <p:cNvSpPr>
            <a:spLocks noGrp="1"/>
          </p:cNvSpPr>
          <p:nvPr>
            <p:ph type="sldNum" sz="quarter" idx="12"/>
          </p:nvPr>
        </p:nvSpPr>
        <p:spPr/>
        <p:txBody>
          <a:bodyPr/>
          <a:lstStyle/>
          <a:p>
            <a:fld id="{8A0576F8-4F0C-FD4F-B2E1-A427388F89CF}" type="slidenum">
              <a:rPr lang="en-US" smtClean="0"/>
              <a:t>52</a:t>
            </a:fld>
            <a:endParaRPr lang="en-US"/>
          </a:p>
        </p:txBody>
      </p:sp>
      <p:graphicFrame>
        <p:nvGraphicFramePr>
          <p:cNvPr id="5" name="Diagramme 4">
            <a:extLst>
              <a:ext uri="{FF2B5EF4-FFF2-40B4-BE49-F238E27FC236}">
                <a16:creationId xmlns:a16="http://schemas.microsoft.com/office/drawing/2014/main" id="{9C60DC39-CCC7-BB61-4B62-408C06FF478F}"/>
              </a:ext>
            </a:extLst>
          </p:cNvPr>
          <p:cNvGraphicFramePr/>
          <p:nvPr>
            <p:extLst>
              <p:ext uri="{D42A27DB-BD31-4B8C-83A1-F6EECF244321}">
                <p14:modId xmlns:p14="http://schemas.microsoft.com/office/powerpoint/2010/main" val="4145961694"/>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383514912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1000" fill="hold"/>
                                        <p:tgtEl>
                                          <p:spTgt spid="8"/>
                                        </p:tgtEl>
                                        <p:attrNameLst>
                                          <p:attrName>ppt_x</p:attrName>
                                        </p:attrNameLst>
                                      </p:cBhvr>
                                      <p:tavLst>
                                        <p:tav tm="0">
                                          <p:val>
                                            <p:strVal val="#ppt_x"/>
                                          </p:val>
                                        </p:tav>
                                        <p:tav tm="100000">
                                          <p:val>
                                            <p:strVal val="#ppt_x"/>
                                          </p:val>
                                        </p:tav>
                                      </p:tavLst>
                                    </p:anim>
                                    <p:anim calcmode="lin" valueType="num">
                                      <p:cBhvr additive="base">
                                        <p:cTn id="19"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8" grpId="0">
        <p:bldAsOne/>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47F515B-FF71-5E26-2148-5A49B75111B2}"/>
              </a:ext>
            </a:extLst>
          </p:cNvPr>
          <p:cNvSpPr>
            <a:spLocks noGrp="1"/>
          </p:cNvSpPr>
          <p:nvPr>
            <p:ph type="title"/>
          </p:nvPr>
        </p:nvSpPr>
        <p:spPr>
          <a:xfrm>
            <a:off x="628650" y="417746"/>
            <a:ext cx="7886700" cy="850270"/>
          </a:xfrm>
        </p:spPr>
        <p:txBody>
          <a:bodyPr>
            <a:normAutofit/>
          </a:bodyPr>
          <a:lstStyle/>
          <a:p>
            <a:r>
              <a:rPr lang="fr-FR" sz="3900"/>
              <a:t>Etapes de la leçon</a:t>
            </a:r>
          </a:p>
        </p:txBody>
      </p:sp>
      <p:sp>
        <p:nvSpPr>
          <p:cNvPr id="4" name="Espace réservé du numéro de diapositive 3">
            <a:extLst>
              <a:ext uri="{FF2B5EF4-FFF2-40B4-BE49-F238E27FC236}">
                <a16:creationId xmlns:a16="http://schemas.microsoft.com/office/drawing/2014/main" id="{F75A51F3-9CB0-3979-6185-5BEF042D7DCB}"/>
              </a:ext>
            </a:extLst>
          </p:cNvPr>
          <p:cNvSpPr>
            <a:spLocks noGrp="1"/>
          </p:cNvSpPr>
          <p:nvPr>
            <p:ph type="sldNum" sz="quarter" idx="12"/>
          </p:nvPr>
        </p:nvSpPr>
        <p:spPr>
          <a:xfrm>
            <a:off x="6457950" y="4767262"/>
            <a:ext cx="2057400" cy="273844"/>
          </a:xfrm>
        </p:spPr>
        <p:txBody>
          <a:bodyPr>
            <a:normAutofit/>
          </a:bodyPr>
          <a:lstStyle/>
          <a:p>
            <a:pPr>
              <a:lnSpc>
                <a:spcPct val="90000"/>
              </a:lnSpc>
              <a:spcAft>
                <a:spcPts val="600"/>
              </a:spcAft>
            </a:pPr>
            <a:fld id="{8A0576F8-4F0C-FD4F-B2E1-A427388F89CF}" type="slidenum">
              <a:rPr lang="en-US" smtClean="0"/>
              <a:pPr>
                <a:lnSpc>
                  <a:spcPct val="90000"/>
                </a:lnSpc>
                <a:spcAft>
                  <a:spcPts val="600"/>
                </a:spcAft>
              </a:pPr>
              <a:t>53</a:t>
            </a:fld>
            <a:endParaRPr lang="en-US"/>
          </a:p>
        </p:txBody>
      </p:sp>
      <p:graphicFrame>
        <p:nvGraphicFramePr>
          <p:cNvPr id="5" name="Espace réservé du contenu 2" descr="Liste trapézoïdale avec 4 groupes organisés de gauche à droite avec descriptions des tâches sous chaque groupe">
            <a:extLst>
              <a:ext uri="{FF2B5EF4-FFF2-40B4-BE49-F238E27FC236}">
                <a16:creationId xmlns:a16="http://schemas.microsoft.com/office/drawing/2014/main" id="{51D55DF9-AC7F-B6D4-EDA7-685F0C684F20}"/>
              </a:ext>
            </a:extLst>
          </p:cNvPr>
          <p:cNvGraphicFramePr>
            <a:graphicFrameLocks noGrp="1"/>
          </p:cNvGraphicFramePr>
          <p:nvPr>
            <p:ph idx="1"/>
            <p:extLst>
              <p:ext uri="{D42A27DB-BD31-4B8C-83A1-F6EECF244321}">
                <p14:modId xmlns:p14="http://schemas.microsoft.com/office/powerpoint/2010/main" val="1639961686"/>
              </p:ext>
            </p:extLst>
          </p:nvPr>
        </p:nvGraphicFramePr>
        <p:xfrm>
          <a:off x="628650" y="1369218"/>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me 2">
            <a:extLst>
              <a:ext uri="{FF2B5EF4-FFF2-40B4-BE49-F238E27FC236}">
                <a16:creationId xmlns:a16="http://schemas.microsoft.com/office/drawing/2014/main" id="{6880C4B9-DC86-D45E-722C-FBE1DCF92FE5}"/>
              </a:ext>
            </a:extLst>
          </p:cNvPr>
          <p:cNvGraphicFramePr/>
          <p:nvPr>
            <p:extLst>
              <p:ext uri="{D42A27DB-BD31-4B8C-83A1-F6EECF244321}">
                <p14:modId xmlns:p14="http://schemas.microsoft.com/office/powerpoint/2010/main" val="4145961694"/>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4311994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51434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569D4D22-F370-D360-C17A-3C3616B9D0BA}"/>
              </a:ext>
            </a:extLst>
          </p:cNvPr>
          <p:cNvSpPr>
            <a:spLocks noGrp="1"/>
          </p:cNvSpPr>
          <p:nvPr>
            <p:ph type="title"/>
          </p:nvPr>
        </p:nvSpPr>
        <p:spPr>
          <a:xfrm>
            <a:off x="6482394" y="367130"/>
            <a:ext cx="2318706" cy="1241612"/>
          </a:xfrm>
        </p:spPr>
        <p:txBody>
          <a:bodyPr anchor="b">
            <a:normAutofit/>
          </a:bodyPr>
          <a:lstStyle/>
          <a:p>
            <a:pPr>
              <a:lnSpc>
                <a:spcPct val="90000"/>
              </a:lnSpc>
            </a:pPr>
            <a:r>
              <a:rPr lang="fr-FR" sz="2600"/>
              <a:t>II. Compréhension détaillée 1/2</a:t>
            </a:r>
          </a:p>
        </p:txBody>
      </p:sp>
      <p:pic>
        <p:nvPicPr>
          <p:cNvPr id="6" name="Espace réservé du contenu 5">
            <a:extLst>
              <a:ext uri="{FF2B5EF4-FFF2-40B4-BE49-F238E27FC236}">
                <a16:creationId xmlns:a16="http://schemas.microsoft.com/office/drawing/2014/main" id="{949A6522-8600-EA18-B18D-585202E6263D}"/>
              </a:ext>
            </a:extLst>
          </p:cNvPr>
          <p:cNvPicPr>
            <a:picLocks noChangeAspect="1"/>
          </p:cNvPicPr>
          <p:nvPr/>
        </p:nvPicPr>
        <p:blipFill rotWithShape="1">
          <a:blip r:embed="rId2"/>
          <a:srcRect t="7226" r="-1" b="4047"/>
          <a:stretch/>
        </p:blipFill>
        <p:spPr>
          <a:xfrm>
            <a:off x="20" y="292039"/>
            <a:ext cx="6086455" cy="4514517"/>
          </a:xfrm>
          <a:prstGeom prst="rect">
            <a:avLst/>
          </a:prstGeom>
        </p:spPr>
      </p:pic>
      <p:sp>
        <p:nvSpPr>
          <p:cNvPr id="10" name="Content Placeholder 9">
            <a:extLst>
              <a:ext uri="{FF2B5EF4-FFF2-40B4-BE49-F238E27FC236}">
                <a16:creationId xmlns:a16="http://schemas.microsoft.com/office/drawing/2014/main" id="{5DCE26BD-6CE5-9548-A314-B15AF62699A5}"/>
              </a:ext>
            </a:extLst>
          </p:cNvPr>
          <p:cNvSpPr>
            <a:spLocks noGrp="1"/>
          </p:cNvSpPr>
          <p:nvPr>
            <p:ph idx="1"/>
          </p:nvPr>
        </p:nvSpPr>
        <p:spPr>
          <a:xfrm>
            <a:off x="6482394" y="1813806"/>
            <a:ext cx="2207110" cy="562629"/>
          </a:xfrm>
        </p:spPr>
        <p:txBody>
          <a:bodyPr>
            <a:normAutofit/>
          </a:bodyPr>
          <a:lstStyle/>
          <a:p>
            <a:pPr marL="0" indent="0" algn="just">
              <a:buNone/>
            </a:pPr>
            <a:r>
              <a:rPr lang="en-US" sz="1500" dirty="0"/>
              <a:t>À Toulouse </a:t>
            </a:r>
            <a:r>
              <a:rPr lang="en-US" sz="1500" dirty="0" err="1"/>
              <a:t>Plages</a:t>
            </a:r>
            <a:r>
              <a:rPr lang="en-US" sz="1500" dirty="0"/>
              <a:t>, on </a:t>
            </a:r>
            <a:r>
              <a:rPr lang="en-US" sz="1500" dirty="0" err="1"/>
              <a:t>peut</a:t>
            </a:r>
            <a:r>
              <a:rPr lang="en-US" sz="1500" dirty="0"/>
              <a:t> :</a:t>
            </a:r>
          </a:p>
        </p:txBody>
      </p:sp>
      <p:sp>
        <p:nvSpPr>
          <p:cNvPr id="15" name="Rectangle 14">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806555"/>
            <a:ext cx="9143997" cy="3429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806556"/>
            <a:ext cx="6086475" cy="336944"/>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Espace réservé du numéro de diapositive 3">
            <a:extLst>
              <a:ext uri="{FF2B5EF4-FFF2-40B4-BE49-F238E27FC236}">
                <a16:creationId xmlns:a16="http://schemas.microsoft.com/office/drawing/2014/main" id="{EF2D404B-3D38-E0F7-2823-53ECB0390E96}"/>
              </a:ext>
            </a:extLst>
          </p:cNvPr>
          <p:cNvSpPr>
            <a:spLocks noGrp="1"/>
          </p:cNvSpPr>
          <p:nvPr>
            <p:ph type="sldNum" sz="quarter" idx="12"/>
          </p:nvPr>
        </p:nvSpPr>
        <p:spPr>
          <a:xfrm>
            <a:off x="8778240" y="4844532"/>
            <a:ext cx="336042" cy="273843"/>
          </a:xfrm>
        </p:spPr>
        <p:txBody>
          <a:bodyPr>
            <a:normAutofit/>
          </a:bodyPr>
          <a:lstStyle/>
          <a:p>
            <a:pPr>
              <a:spcAft>
                <a:spcPts val="600"/>
              </a:spcAft>
            </a:pPr>
            <a:fld id="{8A0576F8-4F0C-FD4F-B2E1-A427388F89CF}" type="slidenum">
              <a:rPr lang="en-US" sz="800">
                <a:solidFill>
                  <a:srgbClr val="FFFFFF"/>
                </a:solidFill>
              </a:rPr>
              <a:pPr>
                <a:spcAft>
                  <a:spcPts val="600"/>
                </a:spcAft>
              </a:pPr>
              <a:t>54</a:t>
            </a:fld>
            <a:endParaRPr lang="en-US" sz="800">
              <a:solidFill>
                <a:srgbClr val="FFFFFF"/>
              </a:solidFill>
            </a:endParaRPr>
          </a:p>
        </p:txBody>
      </p:sp>
      <p:graphicFrame>
        <p:nvGraphicFramePr>
          <p:cNvPr id="3" name="Diagramme 2">
            <a:extLst>
              <a:ext uri="{FF2B5EF4-FFF2-40B4-BE49-F238E27FC236}">
                <a16:creationId xmlns:a16="http://schemas.microsoft.com/office/drawing/2014/main" id="{FB9E7380-D784-8CAE-E691-61E2FA246980}"/>
              </a:ext>
            </a:extLst>
          </p:cNvPr>
          <p:cNvGraphicFramePr/>
          <p:nvPr>
            <p:extLst>
              <p:ext uri="{D42A27DB-BD31-4B8C-83A1-F6EECF244321}">
                <p14:modId xmlns:p14="http://schemas.microsoft.com/office/powerpoint/2010/main" val="3600338489"/>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ZoneTexte 4">
            <a:extLst>
              <a:ext uri="{FF2B5EF4-FFF2-40B4-BE49-F238E27FC236}">
                <a16:creationId xmlns:a16="http://schemas.microsoft.com/office/drawing/2014/main" id="{2D3E7779-DC48-C9BA-F176-6907AEB1A7CE}"/>
              </a:ext>
            </a:extLst>
          </p:cNvPr>
          <p:cNvSpPr txBox="1"/>
          <p:nvPr/>
        </p:nvSpPr>
        <p:spPr>
          <a:xfrm>
            <a:off x="6482393" y="2517112"/>
            <a:ext cx="2522869" cy="2062103"/>
          </a:xfrm>
          <a:prstGeom prst="rect">
            <a:avLst/>
          </a:prstGeom>
          <a:noFill/>
        </p:spPr>
        <p:txBody>
          <a:bodyPr wrap="square" rtlCol="0">
            <a:spAutoFit/>
          </a:bodyPr>
          <a:lstStyle/>
          <a:p>
            <a:pPr marL="0" indent="0" algn="just">
              <a:buNone/>
            </a:pPr>
            <a:r>
              <a:rPr lang="en-US" sz="1600" dirty="0">
                <a:solidFill>
                  <a:srgbClr val="00B0F0"/>
                </a:solidFill>
              </a:rPr>
              <a:t>- Faire </a:t>
            </a:r>
            <a:r>
              <a:rPr lang="en-US" sz="1600" dirty="0" err="1">
                <a:solidFill>
                  <a:srgbClr val="00B0F0"/>
                </a:solidFill>
              </a:rPr>
              <a:t>une</a:t>
            </a:r>
            <a:r>
              <a:rPr lang="en-US" sz="1600" dirty="0">
                <a:solidFill>
                  <a:srgbClr val="00B0F0"/>
                </a:solidFill>
              </a:rPr>
              <a:t> </a:t>
            </a:r>
            <a:r>
              <a:rPr lang="en-US" sz="1600" dirty="0" err="1">
                <a:solidFill>
                  <a:srgbClr val="00B0F0"/>
                </a:solidFill>
              </a:rPr>
              <a:t>baignade</a:t>
            </a:r>
            <a:r>
              <a:rPr lang="en-US" sz="1600" dirty="0">
                <a:solidFill>
                  <a:srgbClr val="00B0F0"/>
                </a:solidFill>
              </a:rPr>
              <a:t> / se </a:t>
            </a:r>
            <a:r>
              <a:rPr lang="en-US" sz="1600" dirty="0" err="1">
                <a:solidFill>
                  <a:srgbClr val="00B0F0"/>
                </a:solidFill>
              </a:rPr>
              <a:t>baigner</a:t>
            </a:r>
            <a:endParaRPr lang="en-US" sz="1600" dirty="0">
              <a:solidFill>
                <a:srgbClr val="00B0F0"/>
              </a:solidFill>
            </a:endParaRPr>
          </a:p>
          <a:p>
            <a:pPr marL="0" indent="0" algn="just">
              <a:buNone/>
            </a:pPr>
            <a:r>
              <a:rPr lang="en-US" sz="1600" dirty="0">
                <a:solidFill>
                  <a:srgbClr val="00B0F0"/>
                </a:solidFill>
              </a:rPr>
              <a:t>- </a:t>
            </a:r>
            <a:r>
              <a:rPr lang="en-US" sz="1600" dirty="0" err="1">
                <a:solidFill>
                  <a:srgbClr val="00B0F0"/>
                </a:solidFill>
              </a:rPr>
              <a:t>Regarder</a:t>
            </a:r>
            <a:r>
              <a:rPr lang="en-US" sz="1600" dirty="0">
                <a:solidFill>
                  <a:srgbClr val="00B0F0"/>
                </a:solidFill>
              </a:rPr>
              <a:t> </a:t>
            </a:r>
            <a:r>
              <a:rPr lang="en-US" sz="1600" dirty="0" err="1">
                <a:solidFill>
                  <a:srgbClr val="00B0F0"/>
                </a:solidFill>
              </a:rPr>
              <a:t>une</a:t>
            </a:r>
            <a:r>
              <a:rPr lang="en-US" sz="1600" dirty="0">
                <a:solidFill>
                  <a:srgbClr val="00B0F0"/>
                </a:solidFill>
              </a:rPr>
              <a:t> demo de danse country, de </a:t>
            </a:r>
            <a:r>
              <a:rPr lang="en-US" sz="1600" dirty="0" err="1">
                <a:solidFill>
                  <a:srgbClr val="00B0F0"/>
                </a:solidFill>
              </a:rPr>
              <a:t>boxe</a:t>
            </a:r>
            <a:r>
              <a:rPr lang="en-US" sz="1600" dirty="0">
                <a:solidFill>
                  <a:srgbClr val="00B0F0"/>
                </a:solidFill>
              </a:rPr>
              <a:t>, de danse </a:t>
            </a:r>
            <a:r>
              <a:rPr lang="en-US" sz="1600" dirty="0" err="1">
                <a:solidFill>
                  <a:srgbClr val="00B0F0"/>
                </a:solidFill>
              </a:rPr>
              <a:t>africaine</a:t>
            </a:r>
            <a:r>
              <a:rPr lang="en-US" sz="1600" dirty="0">
                <a:solidFill>
                  <a:srgbClr val="00B0F0"/>
                </a:solidFill>
              </a:rPr>
              <a:t>…</a:t>
            </a:r>
          </a:p>
          <a:p>
            <a:pPr marL="0" indent="0" algn="just">
              <a:buNone/>
            </a:pPr>
            <a:r>
              <a:rPr lang="en-US" sz="1600" dirty="0">
                <a:solidFill>
                  <a:srgbClr val="00B0F0"/>
                </a:solidFill>
              </a:rPr>
              <a:t>- Aller à la </a:t>
            </a:r>
            <a:r>
              <a:rPr lang="en-US" sz="1600" dirty="0" err="1">
                <a:solidFill>
                  <a:srgbClr val="00B0F0"/>
                </a:solidFill>
              </a:rPr>
              <a:t>bibliothèque</a:t>
            </a:r>
            <a:r>
              <a:rPr lang="en-US" sz="1600" dirty="0">
                <a:solidFill>
                  <a:srgbClr val="00B0F0"/>
                </a:solidFill>
              </a:rPr>
              <a:t> et la </a:t>
            </a:r>
            <a:r>
              <a:rPr lang="en-US" sz="1600" dirty="0" err="1">
                <a:solidFill>
                  <a:srgbClr val="00B0F0"/>
                </a:solidFill>
              </a:rPr>
              <a:t>ludothèque</a:t>
            </a:r>
            <a:endParaRPr lang="en-US" sz="1600" dirty="0">
              <a:solidFill>
                <a:srgbClr val="00B0F0"/>
              </a:solidFill>
            </a:endParaRPr>
          </a:p>
          <a:p>
            <a:pPr marL="0" indent="0" algn="just">
              <a:buNone/>
            </a:pPr>
            <a:r>
              <a:rPr lang="en-US" sz="1600" dirty="0">
                <a:solidFill>
                  <a:srgbClr val="00B0F0"/>
                </a:solidFill>
              </a:rPr>
              <a:t>- </a:t>
            </a:r>
            <a:r>
              <a:rPr lang="en-US" sz="1600" dirty="0" err="1">
                <a:solidFill>
                  <a:srgbClr val="00B0F0"/>
                </a:solidFill>
              </a:rPr>
              <a:t>Retrouver</a:t>
            </a:r>
            <a:r>
              <a:rPr lang="en-US" sz="1600" dirty="0">
                <a:solidFill>
                  <a:srgbClr val="00B0F0"/>
                </a:solidFill>
              </a:rPr>
              <a:t> des </a:t>
            </a:r>
            <a:r>
              <a:rPr lang="en-US" sz="1600" dirty="0" err="1">
                <a:solidFill>
                  <a:srgbClr val="00B0F0"/>
                </a:solidFill>
              </a:rPr>
              <a:t>copains</a:t>
            </a:r>
            <a:r>
              <a:rPr lang="en-US" sz="1600" dirty="0">
                <a:solidFill>
                  <a:srgbClr val="00B0F0"/>
                </a:solidFill>
              </a:rPr>
              <a:t> </a:t>
            </a:r>
          </a:p>
        </p:txBody>
      </p:sp>
    </p:spTree>
    <p:extLst>
      <p:ext uri="{BB962C8B-B14F-4D97-AF65-F5344CB8AC3E}">
        <p14:creationId xmlns:p14="http://schemas.microsoft.com/office/powerpoint/2010/main" val="2716375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181966"/>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182309"/>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80833" y="-3980834"/>
            <a:ext cx="1182335"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FE270EC2-0869-9817-A558-3E9BC26099C4}"/>
              </a:ext>
            </a:extLst>
          </p:cNvPr>
          <p:cNvSpPr>
            <a:spLocks noGrp="1"/>
          </p:cNvSpPr>
          <p:nvPr>
            <p:ph type="title"/>
          </p:nvPr>
        </p:nvSpPr>
        <p:spPr>
          <a:xfrm>
            <a:off x="1028697" y="261648"/>
            <a:ext cx="7533018" cy="658297"/>
          </a:xfrm>
        </p:spPr>
        <p:txBody>
          <a:bodyPr anchor="ctr">
            <a:normAutofit/>
          </a:bodyPr>
          <a:lstStyle/>
          <a:p>
            <a:pPr algn="l"/>
            <a:r>
              <a:rPr lang="fr-FR" dirty="0">
                <a:solidFill>
                  <a:srgbClr val="FFFFFF"/>
                </a:solidFill>
              </a:rPr>
              <a:t>III. Compréhension détaillée 2/2</a:t>
            </a:r>
          </a:p>
        </p:txBody>
      </p:sp>
      <p:sp>
        <p:nvSpPr>
          <p:cNvPr id="4" name="Espace réservé du numéro de diapositive 3">
            <a:extLst>
              <a:ext uri="{FF2B5EF4-FFF2-40B4-BE49-F238E27FC236}">
                <a16:creationId xmlns:a16="http://schemas.microsoft.com/office/drawing/2014/main" id="{71AB3E25-9528-AFBD-287B-CE7830CFB79E}"/>
              </a:ext>
            </a:extLst>
          </p:cNvPr>
          <p:cNvSpPr>
            <a:spLocks noGrp="1"/>
          </p:cNvSpPr>
          <p:nvPr>
            <p:ph type="sldNum" sz="quarter" idx="12"/>
          </p:nvPr>
        </p:nvSpPr>
        <p:spPr>
          <a:xfrm>
            <a:off x="8778240" y="4841748"/>
            <a:ext cx="336042" cy="273843"/>
          </a:xfrm>
        </p:spPr>
        <p:txBody>
          <a:bodyPr>
            <a:normAutofit/>
          </a:bodyPr>
          <a:lstStyle/>
          <a:p>
            <a:pPr>
              <a:spcAft>
                <a:spcPts val="600"/>
              </a:spcAft>
            </a:pPr>
            <a:fld id="{8A0576F8-4F0C-FD4F-B2E1-A427388F89CF}" type="slidenum">
              <a:rPr lang="en-US" sz="800">
                <a:solidFill>
                  <a:schemeClr val="tx1">
                    <a:lumMod val="50000"/>
                    <a:lumOff val="50000"/>
                  </a:schemeClr>
                </a:solidFill>
              </a:rPr>
              <a:pPr>
                <a:spcAft>
                  <a:spcPts val="600"/>
                </a:spcAft>
              </a:pPr>
              <a:t>55</a:t>
            </a:fld>
            <a:endParaRPr lang="en-US" sz="800">
              <a:solidFill>
                <a:schemeClr val="tx1">
                  <a:lumMod val="50000"/>
                  <a:lumOff val="50000"/>
                </a:schemeClr>
              </a:solidFill>
            </a:endParaRPr>
          </a:p>
        </p:txBody>
      </p:sp>
      <p:graphicFrame>
        <p:nvGraphicFramePr>
          <p:cNvPr id="26" name="Espace réservé du contenu 10">
            <a:extLst>
              <a:ext uri="{FF2B5EF4-FFF2-40B4-BE49-F238E27FC236}">
                <a16:creationId xmlns:a16="http://schemas.microsoft.com/office/drawing/2014/main" id="{7319FFDE-4067-57C7-3038-AFB1493752DE}"/>
              </a:ext>
            </a:extLst>
          </p:cNvPr>
          <p:cNvGraphicFramePr>
            <a:graphicFrameLocks noGrp="1"/>
          </p:cNvGraphicFramePr>
          <p:nvPr>
            <p:ph idx="1"/>
            <p:extLst>
              <p:ext uri="{D42A27DB-BD31-4B8C-83A1-F6EECF244321}">
                <p14:modId xmlns:p14="http://schemas.microsoft.com/office/powerpoint/2010/main" val="3261993765"/>
              </p:ext>
            </p:extLst>
          </p:nvPr>
        </p:nvGraphicFramePr>
        <p:xfrm>
          <a:off x="483042" y="1800350"/>
          <a:ext cx="8295198" cy="2632369"/>
        </p:xfrm>
        <a:graphic>
          <a:graphicData uri="http://schemas.openxmlformats.org/drawingml/2006/table">
            <a:tbl>
              <a:tblPr firstRow="1" firstCol="1" bandRow="1">
                <a:tableStyleId>{5940675A-B579-460E-94D1-54222C63F5DA}</a:tableStyleId>
              </a:tblPr>
              <a:tblGrid>
                <a:gridCol w="8295198">
                  <a:extLst>
                    <a:ext uri="{9D8B030D-6E8A-4147-A177-3AD203B41FA5}">
                      <a16:colId xmlns:a16="http://schemas.microsoft.com/office/drawing/2014/main" val="259774594"/>
                    </a:ext>
                  </a:extLst>
                </a:gridCol>
              </a:tblGrid>
              <a:tr h="1500307">
                <a:tc>
                  <a:txBody>
                    <a:bodyPr/>
                    <a:lstStyle/>
                    <a:p>
                      <a:pPr algn="just">
                        <a:lnSpc>
                          <a:spcPct val="107000"/>
                        </a:lnSpc>
                        <a:spcAft>
                          <a:spcPts val="800"/>
                        </a:spcAft>
                      </a:pPr>
                      <a:r>
                        <a:rPr lang="fr-FR" sz="2300" dirty="0">
                          <a:effectLst/>
                        </a:rPr>
                        <a:t>Pourquoi est-ce que le jeune homme et la femme ne connaissent pas bien Toulouse ? </a:t>
                      </a:r>
                      <a:endParaRPr lang="fr-FR" sz="2300" dirty="0">
                        <a:effectLst/>
                        <a:latin typeface="Calibri" panose="020F0502020204030204" pitchFamily="34" charset="0"/>
                        <a:ea typeface="Calibri" panose="020F0502020204030204" pitchFamily="34" charset="0"/>
                        <a:cs typeface="Times New Roman" panose="02020603050405020304" pitchFamily="18" charset="0"/>
                      </a:endParaRPr>
                    </a:p>
                  </a:txBody>
                  <a:tcPr marL="86046" marR="86046" marT="0" marB="0">
                    <a:solidFill>
                      <a:schemeClr val="tx2">
                        <a:lumMod val="20000"/>
                        <a:lumOff val="80000"/>
                      </a:schemeClr>
                    </a:solidFill>
                  </a:tcPr>
                </a:tc>
                <a:extLst>
                  <a:ext uri="{0D108BD9-81ED-4DB2-BD59-A6C34878D82A}">
                    <a16:rowId xmlns:a16="http://schemas.microsoft.com/office/drawing/2014/main" val="1933411969"/>
                  </a:ext>
                </a:extLst>
              </a:tr>
              <a:tr h="1132062">
                <a:tc>
                  <a:txBody>
                    <a:bodyPr/>
                    <a:lstStyle/>
                    <a:p>
                      <a:pPr algn="just">
                        <a:lnSpc>
                          <a:spcPct val="107000"/>
                        </a:lnSpc>
                        <a:spcAft>
                          <a:spcPts val="800"/>
                        </a:spcAft>
                      </a:pPr>
                      <a:r>
                        <a:rPr lang="fr-FR" sz="2300" dirty="0">
                          <a:effectLst/>
                        </a:rPr>
                        <a:t>« Je viens d’arriver »</a:t>
                      </a:r>
                    </a:p>
                    <a:p>
                      <a:pPr algn="just">
                        <a:lnSpc>
                          <a:spcPct val="107000"/>
                        </a:lnSpc>
                        <a:spcAft>
                          <a:spcPts val="800"/>
                        </a:spcAft>
                      </a:pPr>
                      <a:r>
                        <a:rPr lang="fr-FR" sz="2300" dirty="0">
                          <a:effectLst/>
                        </a:rPr>
                        <a:t>« je viens d’emménager à Toulouse »</a:t>
                      </a:r>
                      <a:endParaRPr lang="fr-FR" sz="2300" dirty="0">
                        <a:effectLst/>
                        <a:latin typeface="Calibri" panose="020F0502020204030204" pitchFamily="34" charset="0"/>
                        <a:ea typeface="Calibri" panose="020F0502020204030204" pitchFamily="34" charset="0"/>
                        <a:cs typeface="Times New Roman" panose="02020603050405020304" pitchFamily="18" charset="0"/>
                      </a:endParaRPr>
                    </a:p>
                  </a:txBody>
                  <a:tcPr marL="86046" marR="86046" marT="0" marB="0"/>
                </a:tc>
                <a:extLst>
                  <a:ext uri="{0D108BD9-81ED-4DB2-BD59-A6C34878D82A}">
                    <a16:rowId xmlns:a16="http://schemas.microsoft.com/office/drawing/2014/main" val="2192580241"/>
                  </a:ext>
                </a:extLst>
              </a:tr>
            </a:tbl>
          </a:graphicData>
        </a:graphic>
      </p:graphicFrame>
      <p:sp>
        <p:nvSpPr>
          <p:cNvPr id="25" name="Rectangle 24">
            <a:extLst>
              <a:ext uri="{FF2B5EF4-FFF2-40B4-BE49-F238E27FC236}">
                <a16:creationId xmlns:a16="http://schemas.microsoft.com/office/drawing/2014/main" id="{FE2C2F61-812E-0910-19C7-0BD94D054472}"/>
              </a:ext>
            </a:extLst>
          </p:cNvPr>
          <p:cNvSpPr/>
          <p:nvPr/>
        </p:nvSpPr>
        <p:spPr>
          <a:xfrm>
            <a:off x="503138" y="3329771"/>
            <a:ext cx="4680857" cy="919843"/>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30" name="ZoneTexte 29">
            <a:extLst>
              <a:ext uri="{FF2B5EF4-FFF2-40B4-BE49-F238E27FC236}">
                <a16:creationId xmlns:a16="http://schemas.microsoft.com/office/drawing/2014/main" id="{A999F0F4-C9E7-AF7D-C6E1-F67FF27BD7F8}"/>
              </a:ext>
            </a:extLst>
          </p:cNvPr>
          <p:cNvSpPr txBox="1"/>
          <p:nvPr/>
        </p:nvSpPr>
        <p:spPr>
          <a:xfrm>
            <a:off x="483042" y="1300843"/>
            <a:ext cx="8195872" cy="375557"/>
          </a:xfrm>
          <a:prstGeom prst="rect">
            <a:avLst/>
          </a:prstGeom>
          <a:noFill/>
        </p:spPr>
        <p:txBody>
          <a:bodyPr wrap="square" rtlCol="0">
            <a:spAutoFit/>
          </a:bodyPr>
          <a:lstStyle/>
          <a:p>
            <a:r>
              <a:rPr lang="fr-FR" b="1" dirty="0"/>
              <a:t>Répondez avec des extraits du dialogue.</a:t>
            </a:r>
          </a:p>
        </p:txBody>
      </p:sp>
      <p:pic>
        <p:nvPicPr>
          <p:cNvPr id="31" name="04_P13_EX05">
            <a:hlinkClick r:id="" action="ppaction://media"/>
            <a:extLst>
              <a:ext uri="{FF2B5EF4-FFF2-40B4-BE49-F238E27FC236}">
                <a16:creationId xmlns:a16="http://schemas.microsoft.com/office/drawing/2014/main" id="{DD8E0F01-6ED1-BE09-37FB-E5F9F6BD7B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572000" y="1336221"/>
            <a:ext cx="304800" cy="304800"/>
          </a:xfrm>
          <a:prstGeom prst="rect">
            <a:avLst/>
          </a:prstGeom>
        </p:spPr>
      </p:pic>
      <p:graphicFrame>
        <p:nvGraphicFramePr>
          <p:cNvPr id="3" name="Diagramme 2">
            <a:extLst>
              <a:ext uri="{FF2B5EF4-FFF2-40B4-BE49-F238E27FC236}">
                <a16:creationId xmlns:a16="http://schemas.microsoft.com/office/drawing/2014/main" id="{0AF10D8E-7977-C83D-7E89-672A37BAD36F}"/>
              </a:ext>
            </a:extLst>
          </p:cNvPr>
          <p:cNvGraphicFramePr/>
          <p:nvPr>
            <p:extLst>
              <p:ext uri="{D42A27DB-BD31-4B8C-83A1-F6EECF244321}">
                <p14:modId xmlns:p14="http://schemas.microsoft.com/office/powerpoint/2010/main" val="2385722649"/>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8540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612"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14" presetClass="exit" presetSubtype="10" fill="hold" grpId="0" nodeType="clickEffect">
                                  <p:stCondLst>
                                    <p:cond delay="0"/>
                                  </p:stCondLst>
                                  <p:childTnLst>
                                    <p:animEffect transition="out" filter="randombar(horizontal)">
                                      <p:cBhvr>
                                        <p:cTn id="10" dur="500"/>
                                        <p:tgtEl>
                                          <p:spTgt spid="25"/>
                                        </p:tgtEl>
                                      </p:cBhvr>
                                    </p:animEffect>
                                    <p:set>
                                      <p:cBhvr>
                                        <p:cTn id="11" dur="1" fill="hold">
                                          <p:stCondLst>
                                            <p:cond delay="499"/>
                                          </p:stCondLst>
                                        </p:cTn>
                                        <p:tgtEl>
                                          <p:spTgt spid="2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31"/>
                </p:tgtEl>
              </p:cMediaNode>
            </p:audio>
          </p:childTnLst>
        </p:cTn>
      </p:par>
    </p:tnLst>
    <p:bldLst>
      <p:bldP spid="25"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63154" y="1063154"/>
            <a:ext cx="5156864"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8871" y="1995355"/>
            <a:ext cx="3266696"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85662" y="1228564"/>
            <a:ext cx="5143179"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560516" y="900984"/>
            <a:ext cx="3606227"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re 1">
            <a:extLst>
              <a:ext uri="{FF2B5EF4-FFF2-40B4-BE49-F238E27FC236}">
                <a16:creationId xmlns:a16="http://schemas.microsoft.com/office/drawing/2014/main" id="{DC6FF6AC-F149-DEC3-75B0-296E2E93B1EE}"/>
              </a:ext>
            </a:extLst>
          </p:cNvPr>
          <p:cNvSpPr>
            <a:spLocks noGrp="1"/>
          </p:cNvSpPr>
          <p:nvPr>
            <p:ph type="title"/>
          </p:nvPr>
        </p:nvSpPr>
        <p:spPr>
          <a:xfrm>
            <a:off x="495030" y="2075329"/>
            <a:ext cx="2160621" cy="2303930"/>
          </a:xfrm>
        </p:spPr>
        <p:txBody>
          <a:bodyPr vert="horz" lIns="91440" tIns="45720" rIns="91440" bIns="45720" rtlCol="0" anchor="t">
            <a:normAutofit/>
          </a:bodyPr>
          <a:lstStyle/>
          <a:p>
            <a:pPr algn="l" defTabSz="914400">
              <a:lnSpc>
                <a:spcPct val="90000"/>
              </a:lnSpc>
            </a:pPr>
            <a:r>
              <a:rPr lang="en-US" sz="2800" kern="1200">
                <a:solidFill>
                  <a:srgbClr val="FFFFFF"/>
                </a:solidFill>
                <a:latin typeface="+mj-lt"/>
                <a:ea typeface="+mj-ea"/>
                <a:cs typeface="+mj-cs"/>
              </a:rPr>
              <a:t>Transcription</a:t>
            </a:r>
          </a:p>
        </p:txBody>
      </p:sp>
      <p:pic>
        <p:nvPicPr>
          <p:cNvPr id="5" name="Espace réservé du contenu 4">
            <a:extLst>
              <a:ext uri="{FF2B5EF4-FFF2-40B4-BE49-F238E27FC236}">
                <a16:creationId xmlns:a16="http://schemas.microsoft.com/office/drawing/2014/main" id="{75EF0581-E181-5993-BE37-93C177743CCF}"/>
              </a:ext>
            </a:extLst>
          </p:cNvPr>
          <p:cNvPicPr>
            <a:picLocks noGrp="1" noChangeAspect="1"/>
          </p:cNvPicPr>
          <p:nvPr>
            <p:ph idx="1"/>
          </p:nvPr>
        </p:nvPicPr>
        <p:blipFill>
          <a:blip r:embed="rId2"/>
          <a:stretch>
            <a:fillRect/>
          </a:stretch>
        </p:blipFill>
        <p:spPr>
          <a:xfrm>
            <a:off x="3376821" y="356607"/>
            <a:ext cx="5419311" cy="4430286"/>
          </a:xfrm>
          <a:prstGeom prst="rect">
            <a:avLst/>
          </a:prstGeom>
        </p:spPr>
      </p:pic>
      <p:sp>
        <p:nvSpPr>
          <p:cNvPr id="4" name="Espace réservé du numéro de diapositive 3">
            <a:extLst>
              <a:ext uri="{FF2B5EF4-FFF2-40B4-BE49-F238E27FC236}">
                <a16:creationId xmlns:a16="http://schemas.microsoft.com/office/drawing/2014/main" id="{CA213F89-62AA-F10E-9A07-637318A31748}"/>
              </a:ext>
            </a:extLst>
          </p:cNvPr>
          <p:cNvSpPr>
            <a:spLocks noGrp="1"/>
          </p:cNvSpPr>
          <p:nvPr>
            <p:ph type="sldNum" sz="quarter" idx="12"/>
          </p:nvPr>
        </p:nvSpPr>
        <p:spPr>
          <a:xfrm>
            <a:off x="8778239" y="4841748"/>
            <a:ext cx="336042" cy="273843"/>
          </a:xfrm>
        </p:spPr>
        <p:txBody>
          <a:bodyPr vert="horz" lIns="91440" tIns="45720" rIns="91440" bIns="45720" rtlCol="0" anchor="ctr">
            <a:normAutofit/>
          </a:bodyPr>
          <a:lstStyle/>
          <a:p>
            <a:pPr defTabSz="914400">
              <a:spcAft>
                <a:spcPts val="600"/>
              </a:spcAft>
            </a:pPr>
            <a:fld id="{8A0576F8-4F0C-FD4F-B2E1-A427388F89CF}" type="slidenum">
              <a:rPr lang="en-US" sz="800">
                <a:solidFill>
                  <a:schemeClr val="tx1">
                    <a:lumMod val="50000"/>
                    <a:lumOff val="50000"/>
                  </a:schemeClr>
                </a:solidFill>
              </a:rPr>
              <a:pPr defTabSz="914400">
                <a:spcAft>
                  <a:spcPts val="600"/>
                </a:spcAft>
              </a:pPr>
              <a:t>56</a:t>
            </a:fld>
            <a:endParaRPr lang="en-US" sz="800">
              <a:solidFill>
                <a:schemeClr val="tx1">
                  <a:lumMod val="50000"/>
                  <a:lumOff val="50000"/>
                </a:schemeClr>
              </a:solidFill>
            </a:endParaRPr>
          </a:p>
        </p:txBody>
      </p:sp>
      <p:graphicFrame>
        <p:nvGraphicFramePr>
          <p:cNvPr id="3" name="Diagramme 2">
            <a:extLst>
              <a:ext uri="{FF2B5EF4-FFF2-40B4-BE49-F238E27FC236}">
                <a16:creationId xmlns:a16="http://schemas.microsoft.com/office/drawing/2014/main" id="{A926468D-C993-7517-E928-686A4ABC9655}"/>
              </a:ext>
            </a:extLst>
          </p:cNvPr>
          <p:cNvGraphicFramePr/>
          <p:nvPr>
            <p:extLst>
              <p:ext uri="{D42A27DB-BD31-4B8C-83A1-F6EECF244321}">
                <p14:modId xmlns:p14="http://schemas.microsoft.com/office/powerpoint/2010/main" val="613509352"/>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7603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057E21E-2682-AA70-FDF2-EAF2950E7FEE}"/>
              </a:ext>
            </a:extLst>
          </p:cNvPr>
          <p:cNvSpPr>
            <a:spLocks noGrp="1"/>
          </p:cNvSpPr>
          <p:nvPr>
            <p:ph type="title"/>
          </p:nvPr>
        </p:nvSpPr>
        <p:spPr/>
        <p:txBody>
          <a:bodyPr/>
          <a:lstStyle/>
          <a:p>
            <a:r>
              <a:rPr lang="fr-FR" dirty="0"/>
              <a:t>Baseline - Checking </a:t>
            </a:r>
            <a:r>
              <a:rPr lang="fr-FR" dirty="0" err="1"/>
              <a:t>progress</a:t>
            </a:r>
            <a:r>
              <a:rPr lang="fr-FR" dirty="0"/>
              <a:t> 6 (3 min)</a:t>
            </a:r>
          </a:p>
        </p:txBody>
      </p:sp>
      <p:sp>
        <p:nvSpPr>
          <p:cNvPr id="3" name="Espace réservé du contenu 2">
            <a:extLst>
              <a:ext uri="{FF2B5EF4-FFF2-40B4-BE49-F238E27FC236}">
                <a16:creationId xmlns:a16="http://schemas.microsoft.com/office/drawing/2014/main" id="{E1D1048A-17B9-56E6-D452-D25C582A73BC}"/>
              </a:ext>
            </a:extLst>
          </p:cNvPr>
          <p:cNvSpPr>
            <a:spLocks noGrp="1"/>
          </p:cNvSpPr>
          <p:nvPr>
            <p:ph idx="1"/>
          </p:nvPr>
        </p:nvSpPr>
        <p:spPr>
          <a:xfrm>
            <a:off x="457200" y="920010"/>
            <a:ext cx="8229600" cy="3674613"/>
          </a:xfrm>
        </p:spPr>
        <p:txBody>
          <a:bodyPr>
            <a:normAutofit fontScale="92500" lnSpcReduction="10000"/>
          </a:bodyPr>
          <a:lstStyle/>
          <a:p>
            <a:r>
              <a:rPr lang="fr-FR" b="1" dirty="0"/>
              <a:t>Complétez le dialogue suivant :</a:t>
            </a:r>
          </a:p>
          <a:p>
            <a:pPr marL="0" indent="0">
              <a:buNone/>
            </a:pPr>
            <a:r>
              <a:rPr lang="fr-FR" i="1" dirty="0"/>
              <a:t>Léo et Kylian sont encore à Marseille pour leur match contre l’OM (Olympique de Marseille).</a:t>
            </a:r>
          </a:p>
          <a:p>
            <a:pPr>
              <a:buFontTx/>
              <a:buChar char="-"/>
            </a:pPr>
            <a:r>
              <a:rPr lang="fr-FR" dirty="0"/>
              <a:t>L: Allo Kylian ! Viens avec moi, on va __ ___ ______, on va nager et regarder le __________. </a:t>
            </a:r>
          </a:p>
          <a:p>
            <a:pPr>
              <a:buFontTx/>
              <a:buChar char="-"/>
            </a:pPr>
            <a:r>
              <a:rPr lang="fr-FR" dirty="0"/>
              <a:t>K: Non merci, je n’aime pas la _______. Et puis, on ne trouve rien autour de la ________, et il y a trop de _______, ça me fait mal aux oreilles. </a:t>
            </a:r>
          </a:p>
          <a:p>
            <a:pPr>
              <a:buFontTx/>
              <a:buChar char="-"/>
            </a:pPr>
            <a:r>
              <a:rPr lang="fr-FR" dirty="0"/>
              <a:t>L: C’est __________ ! C’est quand même un endroit hyper sympa ! On peut aller regarder une __________ ___ _____ alors ? </a:t>
            </a:r>
          </a:p>
          <a:p>
            <a:pPr>
              <a:buFontTx/>
              <a:buChar char="-"/>
            </a:pPr>
            <a:r>
              <a:rPr lang="fr-FR" dirty="0"/>
              <a:t>K: Désolé, je préfère faire des jeux de _________ à la ___________. On se rejoint au dîner à l’hôtel.</a:t>
            </a:r>
          </a:p>
          <a:p>
            <a:pPr>
              <a:buFontTx/>
              <a:buChar char="-"/>
            </a:pPr>
            <a:r>
              <a:rPr lang="fr-FR" dirty="0"/>
              <a:t>L: ça marche, à tout à l’heure.</a:t>
            </a:r>
          </a:p>
          <a:p>
            <a:pPr marL="0" indent="0">
              <a:buNone/>
            </a:pPr>
            <a:endParaRPr lang="fr-FR" dirty="0"/>
          </a:p>
        </p:txBody>
      </p:sp>
      <p:sp>
        <p:nvSpPr>
          <p:cNvPr id="5" name="Espace réservé du numéro de diapositive 4">
            <a:extLst>
              <a:ext uri="{FF2B5EF4-FFF2-40B4-BE49-F238E27FC236}">
                <a16:creationId xmlns:a16="http://schemas.microsoft.com/office/drawing/2014/main" id="{104D85E7-0324-F063-157C-4F7A5367F01E}"/>
              </a:ext>
            </a:extLst>
          </p:cNvPr>
          <p:cNvSpPr>
            <a:spLocks noGrp="1"/>
          </p:cNvSpPr>
          <p:nvPr>
            <p:ph type="sldNum" sz="quarter" idx="12"/>
          </p:nvPr>
        </p:nvSpPr>
        <p:spPr/>
        <p:txBody>
          <a:bodyPr/>
          <a:lstStyle/>
          <a:p>
            <a:fld id="{8A0576F8-4F0C-FD4F-B2E1-A427388F89CF}" type="slidenum">
              <a:rPr lang="en-US" smtClean="0"/>
              <a:t>57</a:t>
            </a:fld>
            <a:endParaRPr lang="en-US"/>
          </a:p>
        </p:txBody>
      </p:sp>
      <p:pic>
        <p:nvPicPr>
          <p:cNvPr id="4100" name="Picture 4" descr="Masque de Kylian Mbappé - Aux Feux de la Fête - Paris">
            <a:extLst>
              <a:ext uri="{FF2B5EF4-FFF2-40B4-BE49-F238E27FC236}">
                <a16:creationId xmlns:a16="http://schemas.microsoft.com/office/drawing/2014/main" id="{17B755D2-E3DF-82AB-95D2-3882EB83ED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958" y="2355861"/>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Lionel Messi - Submissions - Cut Out Player Faces Megapack">
            <a:extLst>
              <a:ext uri="{FF2B5EF4-FFF2-40B4-BE49-F238E27FC236}">
                <a16:creationId xmlns:a16="http://schemas.microsoft.com/office/drawing/2014/main" id="{23736FA2-5278-7E31-9478-AA08FF609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098" y="1867520"/>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Lionel Messi - Submissions - Cut Out Player Faces Megapack">
            <a:extLst>
              <a:ext uri="{FF2B5EF4-FFF2-40B4-BE49-F238E27FC236}">
                <a16:creationId xmlns:a16="http://schemas.microsoft.com/office/drawing/2014/main" id="{4125B503-C042-6488-D1CD-73C55570B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123" y="4132830"/>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Masque de Kylian Mbappé - Aux Feux de la Fête - Paris">
            <a:extLst>
              <a:ext uri="{FF2B5EF4-FFF2-40B4-BE49-F238E27FC236}">
                <a16:creationId xmlns:a16="http://schemas.microsoft.com/office/drawing/2014/main" id="{B0A620C9-B4C2-468B-F197-ABCB260213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958" y="3507692"/>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Lionel Messi - Submissions - Cut Out Player Faces Megapack">
            <a:extLst>
              <a:ext uri="{FF2B5EF4-FFF2-40B4-BE49-F238E27FC236}">
                <a16:creationId xmlns:a16="http://schemas.microsoft.com/office/drawing/2014/main" id="{D3A78AA6-A08D-54CC-2ED6-35AC95660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590" y="2983416"/>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unset (color) - Wikipedia">
            <a:extLst>
              <a:ext uri="{FF2B5EF4-FFF2-40B4-BE49-F238E27FC236}">
                <a16:creationId xmlns:a16="http://schemas.microsoft.com/office/drawing/2014/main" id="{CA73F07B-8D48-9323-46FD-153D73553F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7728" y="2117330"/>
            <a:ext cx="452722" cy="32046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ha Trang beach: The top 10 alluring beaches to visit 2022">
            <a:extLst>
              <a:ext uri="{FF2B5EF4-FFF2-40B4-BE49-F238E27FC236}">
                <a16:creationId xmlns:a16="http://schemas.microsoft.com/office/drawing/2014/main" id="{B9506387-6806-9159-B92B-861627954F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5634" y="1686841"/>
            <a:ext cx="543023" cy="36135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hronic noise can impact heart health">
            <a:extLst>
              <a:ext uri="{FF2B5EF4-FFF2-40B4-BE49-F238E27FC236}">
                <a16:creationId xmlns:a16="http://schemas.microsoft.com/office/drawing/2014/main" id="{0DEE9156-32FD-C59E-5B4C-0A6D46C5308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68210" y="2648947"/>
            <a:ext cx="555012" cy="36135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Émoticône, Emoji, Surprise PNG - Émoticône, Emoji, Surprise transparentes |  PNG gratuit">
            <a:extLst>
              <a:ext uri="{FF2B5EF4-FFF2-40B4-BE49-F238E27FC236}">
                <a16:creationId xmlns:a16="http://schemas.microsoft.com/office/drawing/2014/main" id="{F9876149-B7A3-95D7-4B5E-292EBE05C17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38220" y="3225470"/>
            <a:ext cx="324460" cy="32446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Jeux de société : 5 bons plans pour jouer avec toute la famille - Le  Parisien">
            <a:extLst>
              <a:ext uri="{FF2B5EF4-FFF2-40B4-BE49-F238E27FC236}">
                <a16:creationId xmlns:a16="http://schemas.microsoft.com/office/drawing/2014/main" id="{F42E2D77-E609-BCD2-CF0C-83C02BF986F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69351" y="3858404"/>
            <a:ext cx="723369" cy="451757"/>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Boxe: Le roi des Lourds Anthony Joshua détroné">
            <a:extLst>
              <a:ext uri="{FF2B5EF4-FFF2-40B4-BE49-F238E27FC236}">
                <a16:creationId xmlns:a16="http://schemas.microsoft.com/office/drawing/2014/main" id="{40685C0C-280A-D89A-C5B4-7590D25517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05021" y="3225470"/>
            <a:ext cx="564936" cy="37623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Diagramme 7">
            <a:extLst>
              <a:ext uri="{FF2B5EF4-FFF2-40B4-BE49-F238E27FC236}">
                <a16:creationId xmlns:a16="http://schemas.microsoft.com/office/drawing/2014/main" id="{2BF590B2-4C3B-9CE0-91BB-FD7B158AC5BA}"/>
              </a:ext>
            </a:extLst>
          </p:cNvPr>
          <p:cNvGraphicFramePr/>
          <p:nvPr>
            <p:extLst>
              <p:ext uri="{D42A27DB-BD31-4B8C-83A1-F6EECF244321}">
                <p14:modId xmlns:p14="http://schemas.microsoft.com/office/powerpoint/2010/main" val="613509352"/>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106304513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p:txBody>
          <a:bodyPr/>
          <a:lstStyle/>
          <a:p>
            <a:pPr algn="l"/>
            <a:r>
              <a:rPr lang="fr-FR" dirty="0"/>
              <a:t>IV. Vocabulaire : Les activités festives</a:t>
            </a:r>
          </a:p>
        </p:txBody>
      </p:sp>
      <p:sp>
        <p:nvSpPr>
          <p:cNvPr id="9" name="Espace réservé du numéro de diapositive 8">
            <a:extLst>
              <a:ext uri="{FF2B5EF4-FFF2-40B4-BE49-F238E27FC236}">
                <a16:creationId xmlns:a16="http://schemas.microsoft.com/office/drawing/2014/main" id="{C41EE931-719F-F7E4-1810-D7D9B9143847}"/>
              </a:ext>
            </a:extLst>
          </p:cNvPr>
          <p:cNvSpPr>
            <a:spLocks noGrp="1"/>
          </p:cNvSpPr>
          <p:nvPr>
            <p:ph type="sldNum" sz="quarter" idx="12"/>
          </p:nvPr>
        </p:nvSpPr>
        <p:spPr/>
        <p:txBody>
          <a:bodyPr/>
          <a:lstStyle/>
          <a:p>
            <a:fld id="{8A0576F8-4F0C-FD4F-B2E1-A427388F89CF}" type="slidenum">
              <a:rPr lang="en-US" smtClean="0"/>
              <a:t>58</a:t>
            </a:fld>
            <a:endParaRPr lang="en-US"/>
          </a:p>
        </p:txBody>
      </p:sp>
      <p:graphicFrame>
        <p:nvGraphicFramePr>
          <p:cNvPr id="3" name="Tableau 3">
            <a:extLst>
              <a:ext uri="{FF2B5EF4-FFF2-40B4-BE49-F238E27FC236}">
                <a16:creationId xmlns:a16="http://schemas.microsoft.com/office/drawing/2014/main" id="{98D683F1-EEFC-DC3E-BED1-D2EAD2608408}"/>
              </a:ext>
            </a:extLst>
          </p:cNvPr>
          <p:cNvGraphicFramePr>
            <a:graphicFrameLocks noGrp="1"/>
          </p:cNvGraphicFramePr>
          <p:nvPr>
            <p:extLst>
              <p:ext uri="{D42A27DB-BD31-4B8C-83A1-F6EECF244321}">
                <p14:modId xmlns:p14="http://schemas.microsoft.com/office/powerpoint/2010/main" val="242101437"/>
              </p:ext>
            </p:extLst>
          </p:nvPr>
        </p:nvGraphicFramePr>
        <p:xfrm>
          <a:off x="397291" y="1006475"/>
          <a:ext cx="8267437" cy="3887142"/>
        </p:xfrm>
        <a:graphic>
          <a:graphicData uri="http://schemas.openxmlformats.org/drawingml/2006/table">
            <a:tbl>
              <a:tblPr firstRow="1" bandRow="1">
                <a:tableStyleId>{5C22544A-7EE6-4342-B048-85BDC9FD1C3A}</a:tableStyleId>
              </a:tblPr>
              <a:tblGrid>
                <a:gridCol w="1314488">
                  <a:extLst>
                    <a:ext uri="{9D8B030D-6E8A-4147-A177-3AD203B41FA5}">
                      <a16:colId xmlns:a16="http://schemas.microsoft.com/office/drawing/2014/main" val="2156728566"/>
                    </a:ext>
                  </a:extLst>
                </a:gridCol>
                <a:gridCol w="6952949">
                  <a:extLst>
                    <a:ext uri="{9D8B030D-6E8A-4147-A177-3AD203B41FA5}">
                      <a16:colId xmlns:a16="http://schemas.microsoft.com/office/drawing/2014/main" val="3827417922"/>
                    </a:ext>
                  </a:extLst>
                </a:gridCol>
              </a:tblGrid>
              <a:tr h="370204">
                <a:tc gridSpan="2">
                  <a:txBody>
                    <a:bodyPr/>
                    <a:lstStyle/>
                    <a:p>
                      <a:pPr algn="ctr"/>
                      <a:r>
                        <a:rPr lang="fr-FR" dirty="0"/>
                        <a:t>Les activités à Toulouse Plages</a:t>
                      </a:r>
                    </a:p>
                  </a:txBody>
                  <a:tcPr/>
                </a:tc>
                <a:tc hMerge="1">
                  <a:txBody>
                    <a:bodyPr/>
                    <a:lstStyle/>
                    <a:p>
                      <a:endParaRPr lang="fr-FR" dirty="0"/>
                    </a:p>
                  </a:txBody>
                  <a:tcPr/>
                </a:tc>
                <a:extLst>
                  <a:ext uri="{0D108BD9-81ED-4DB2-BD59-A6C34878D82A}">
                    <a16:rowId xmlns:a16="http://schemas.microsoft.com/office/drawing/2014/main" val="2637907006"/>
                  </a:ext>
                </a:extLst>
              </a:tr>
              <a:tr h="370204">
                <a:tc rowSpan="4">
                  <a:txBody>
                    <a:bodyPr/>
                    <a:lstStyle/>
                    <a:p>
                      <a:pPr marL="0" indent="0" algn="just">
                        <a:buNone/>
                      </a:pPr>
                      <a:r>
                        <a:rPr lang="en-US" sz="1800" dirty="0" err="1">
                          <a:solidFill>
                            <a:schemeClr val="tx1"/>
                          </a:solidFill>
                        </a:rPr>
                        <a:t>Texte</a:t>
                      </a:r>
                      <a:r>
                        <a:rPr lang="en-US" sz="1800" dirty="0">
                          <a:solidFill>
                            <a:schemeClr val="tx1"/>
                          </a:solidFill>
                        </a:rPr>
                        <a:t> “Toulouse </a:t>
                      </a:r>
                      <a:r>
                        <a:rPr lang="en-US" sz="1800" dirty="0" err="1">
                          <a:solidFill>
                            <a:schemeClr val="tx1"/>
                          </a:solidFill>
                        </a:rPr>
                        <a:t>Plages</a:t>
                      </a:r>
                      <a:r>
                        <a:rPr lang="en-US" sz="1800" dirty="0">
                          <a:solidFill>
                            <a:schemeClr val="tx1"/>
                          </a:solidFill>
                        </a:rPr>
                        <a:t>, </a:t>
                      </a:r>
                      <a:r>
                        <a:rPr lang="en-US" sz="1800" dirty="0" err="1">
                          <a:solidFill>
                            <a:schemeClr val="tx1"/>
                          </a:solidFill>
                        </a:rPr>
                        <a:t>c’est</a:t>
                      </a:r>
                      <a:r>
                        <a:rPr lang="en-US" sz="1800" dirty="0">
                          <a:solidFill>
                            <a:schemeClr val="tx1"/>
                          </a:solidFill>
                        </a:rPr>
                        <a:t> parti !”</a:t>
                      </a:r>
                    </a:p>
                  </a:txBody>
                  <a:tcPr/>
                </a:tc>
                <a:tc>
                  <a:txBody>
                    <a:bodyPr/>
                    <a:lstStyle/>
                    <a:p>
                      <a:pPr marL="0" indent="0" algn="just">
                        <a:buNone/>
                      </a:pPr>
                      <a:r>
                        <a:rPr lang="en-US" sz="1800" dirty="0">
                          <a:solidFill>
                            <a:schemeClr val="tx1"/>
                          </a:solidFill>
                        </a:rPr>
                        <a:t>- Faire </a:t>
                      </a:r>
                      <a:r>
                        <a:rPr lang="en-US" sz="1800" dirty="0" err="1">
                          <a:solidFill>
                            <a:schemeClr val="tx1"/>
                          </a:solidFill>
                        </a:rPr>
                        <a:t>une</a:t>
                      </a:r>
                      <a:r>
                        <a:rPr lang="en-US" sz="1800" dirty="0">
                          <a:solidFill>
                            <a:schemeClr val="tx1"/>
                          </a:solidFill>
                        </a:rPr>
                        <a:t> </a:t>
                      </a:r>
                      <a:r>
                        <a:rPr lang="en-US" sz="1800" dirty="0" err="1">
                          <a:solidFill>
                            <a:schemeClr val="tx1"/>
                          </a:solidFill>
                        </a:rPr>
                        <a:t>baignade</a:t>
                      </a:r>
                      <a:r>
                        <a:rPr lang="en-US" sz="1800" dirty="0">
                          <a:solidFill>
                            <a:schemeClr val="tx1"/>
                          </a:solidFill>
                        </a:rPr>
                        <a:t> / se </a:t>
                      </a:r>
                      <a:r>
                        <a:rPr lang="en-US" sz="1800" dirty="0" err="1">
                          <a:solidFill>
                            <a:schemeClr val="tx1"/>
                          </a:solidFill>
                        </a:rPr>
                        <a:t>baigner</a:t>
                      </a:r>
                      <a:endParaRPr lang="en-US" sz="1800" dirty="0">
                        <a:solidFill>
                          <a:schemeClr val="tx1"/>
                        </a:solidFill>
                      </a:endParaRPr>
                    </a:p>
                  </a:txBody>
                  <a:tcPr/>
                </a:tc>
                <a:extLst>
                  <a:ext uri="{0D108BD9-81ED-4DB2-BD59-A6C34878D82A}">
                    <a16:rowId xmlns:a16="http://schemas.microsoft.com/office/drawing/2014/main" val="260175063"/>
                  </a:ext>
                </a:extLst>
              </a:tr>
              <a:tr h="647857">
                <a:tc vMerge="1">
                  <a:txBody>
                    <a:bodyPr/>
                    <a:lstStyle/>
                    <a:p>
                      <a:pPr marL="0" indent="0" algn="just">
                        <a:buNone/>
                      </a:pPr>
                      <a:endParaRPr lang="en-US" sz="1800" dirty="0">
                        <a:solidFill>
                          <a:srgbClr val="00B0F0"/>
                        </a:solidFill>
                      </a:endParaRPr>
                    </a:p>
                  </a:txBody>
                  <a:tcPr/>
                </a:tc>
                <a:tc>
                  <a:txBody>
                    <a:bodyPr/>
                    <a:lstStyle/>
                    <a:p>
                      <a:pPr marL="0" indent="0" algn="just">
                        <a:buNone/>
                      </a:pPr>
                      <a:r>
                        <a:rPr lang="en-US" sz="1800" dirty="0">
                          <a:solidFill>
                            <a:schemeClr val="tx1"/>
                          </a:solidFill>
                        </a:rPr>
                        <a:t>- </a:t>
                      </a:r>
                      <a:r>
                        <a:rPr lang="en-US" sz="1800" dirty="0" err="1">
                          <a:solidFill>
                            <a:schemeClr val="tx1"/>
                          </a:solidFill>
                        </a:rPr>
                        <a:t>Regarder</a:t>
                      </a:r>
                      <a:r>
                        <a:rPr lang="en-US" sz="1800" dirty="0">
                          <a:solidFill>
                            <a:schemeClr val="tx1"/>
                          </a:solidFill>
                        </a:rPr>
                        <a:t> </a:t>
                      </a:r>
                      <a:r>
                        <a:rPr lang="en-US" sz="1800" dirty="0" err="1">
                          <a:solidFill>
                            <a:schemeClr val="tx1"/>
                          </a:solidFill>
                        </a:rPr>
                        <a:t>une</a:t>
                      </a:r>
                      <a:r>
                        <a:rPr lang="en-US" sz="1800" dirty="0">
                          <a:solidFill>
                            <a:schemeClr val="tx1"/>
                          </a:solidFill>
                        </a:rPr>
                        <a:t> </a:t>
                      </a:r>
                      <a:r>
                        <a:rPr lang="en-US" sz="1800" dirty="0" err="1">
                          <a:solidFill>
                            <a:schemeClr val="tx1"/>
                          </a:solidFill>
                        </a:rPr>
                        <a:t>démonstration</a:t>
                      </a:r>
                      <a:r>
                        <a:rPr lang="en-US" sz="1800" dirty="0">
                          <a:solidFill>
                            <a:schemeClr val="tx1"/>
                          </a:solidFill>
                        </a:rPr>
                        <a:t> de danse country, de </a:t>
                      </a:r>
                      <a:r>
                        <a:rPr lang="en-US" sz="1800" dirty="0" err="1">
                          <a:solidFill>
                            <a:schemeClr val="tx1"/>
                          </a:solidFill>
                        </a:rPr>
                        <a:t>boxe</a:t>
                      </a:r>
                      <a:r>
                        <a:rPr lang="en-US" sz="1800" dirty="0">
                          <a:solidFill>
                            <a:schemeClr val="tx1"/>
                          </a:solidFill>
                        </a:rPr>
                        <a:t>, de danse </a:t>
                      </a:r>
                      <a:r>
                        <a:rPr lang="en-US" sz="1800" dirty="0" err="1">
                          <a:solidFill>
                            <a:schemeClr val="tx1"/>
                          </a:solidFill>
                        </a:rPr>
                        <a:t>africaine</a:t>
                      </a:r>
                      <a:r>
                        <a:rPr lang="en-US" sz="1800" dirty="0">
                          <a:solidFill>
                            <a:schemeClr val="tx1"/>
                          </a:solidFill>
                        </a:rPr>
                        <a:t>…</a:t>
                      </a:r>
                    </a:p>
                  </a:txBody>
                  <a:tcPr/>
                </a:tc>
                <a:extLst>
                  <a:ext uri="{0D108BD9-81ED-4DB2-BD59-A6C34878D82A}">
                    <a16:rowId xmlns:a16="http://schemas.microsoft.com/office/drawing/2014/main" val="2792268780"/>
                  </a:ext>
                </a:extLst>
              </a:tr>
              <a:tr h="647857">
                <a:tc vMerge="1">
                  <a:txBody>
                    <a:bodyPr/>
                    <a:lstStyle/>
                    <a:p>
                      <a:pPr marL="0" indent="0" algn="just">
                        <a:buNone/>
                      </a:pPr>
                      <a:endParaRPr lang="en-US" sz="1800" dirty="0">
                        <a:solidFill>
                          <a:srgbClr val="00B0F0"/>
                        </a:solidFill>
                      </a:endParaRPr>
                    </a:p>
                  </a:txBody>
                  <a:tcPr/>
                </a:tc>
                <a:tc>
                  <a:txBody>
                    <a:bodyPr/>
                    <a:lstStyle/>
                    <a:p>
                      <a:pPr marL="0" indent="0" algn="just">
                        <a:buNone/>
                      </a:pPr>
                      <a:r>
                        <a:rPr lang="en-US" sz="1800" dirty="0">
                          <a:solidFill>
                            <a:schemeClr val="tx1"/>
                          </a:solidFill>
                        </a:rPr>
                        <a:t>- Aller à la </a:t>
                      </a:r>
                      <a:r>
                        <a:rPr lang="en-US" sz="1800" dirty="0" err="1">
                          <a:solidFill>
                            <a:schemeClr val="tx1"/>
                          </a:solidFill>
                        </a:rPr>
                        <a:t>bibliothèque</a:t>
                      </a:r>
                      <a:r>
                        <a:rPr lang="en-US" sz="1800" dirty="0">
                          <a:solidFill>
                            <a:schemeClr val="tx1"/>
                          </a:solidFill>
                        </a:rPr>
                        <a:t> et la </a:t>
                      </a:r>
                      <a:r>
                        <a:rPr lang="en-US" sz="1800" dirty="0" err="1">
                          <a:solidFill>
                            <a:schemeClr val="tx1"/>
                          </a:solidFill>
                        </a:rPr>
                        <a:t>ludothèque</a:t>
                      </a:r>
                      <a:r>
                        <a:rPr lang="en-US" sz="1800" dirty="0">
                          <a:solidFill>
                            <a:schemeClr val="tx1"/>
                          </a:solidFill>
                        </a:rPr>
                        <a:t> pour </a:t>
                      </a:r>
                      <a:r>
                        <a:rPr lang="en-US" sz="1800" dirty="0" err="1">
                          <a:solidFill>
                            <a:schemeClr val="tx1"/>
                          </a:solidFill>
                        </a:rPr>
                        <a:t>jouer</a:t>
                      </a:r>
                      <a:r>
                        <a:rPr lang="en-US" sz="1800" dirty="0">
                          <a:solidFill>
                            <a:schemeClr val="tx1"/>
                          </a:solidFill>
                        </a:rPr>
                        <a:t> à des jeux de </a:t>
                      </a:r>
                      <a:r>
                        <a:rPr lang="en-US" sz="1800" dirty="0" err="1">
                          <a:solidFill>
                            <a:schemeClr val="tx1"/>
                          </a:solidFill>
                        </a:rPr>
                        <a:t>société</a:t>
                      </a:r>
                      <a:r>
                        <a:rPr lang="en-US" sz="1800" dirty="0">
                          <a:solidFill>
                            <a:schemeClr val="tx1"/>
                          </a:solidFill>
                        </a:rPr>
                        <a:t>, de </a:t>
                      </a:r>
                      <a:r>
                        <a:rPr lang="en-US" sz="1800" dirty="0" err="1">
                          <a:solidFill>
                            <a:schemeClr val="tx1"/>
                          </a:solidFill>
                        </a:rPr>
                        <a:t>cartes</a:t>
                      </a:r>
                      <a:r>
                        <a:rPr lang="en-US" sz="1800" dirty="0">
                          <a:solidFill>
                            <a:schemeClr val="tx1"/>
                          </a:solidFill>
                        </a:rPr>
                        <a:t> </a:t>
                      </a:r>
                      <a:r>
                        <a:rPr lang="en-US" sz="1800" dirty="0" err="1">
                          <a:solidFill>
                            <a:schemeClr val="tx1"/>
                          </a:solidFill>
                        </a:rPr>
                        <a:t>ou</a:t>
                      </a:r>
                      <a:r>
                        <a:rPr lang="en-US" sz="1800" dirty="0">
                          <a:solidFill>
                            <a:schemeClr val="tx1"/>
                          </a:solidFill>
                        </a:rPr>
                        <a:t> de construction</a:t>
                      </a:r>
                    </a:p>
                  </a:txBody>
                  <a:tcPr/>
                </a:tc>
                <a:extLst>
                  <a:ext uri="{0D108BD9-81ED-4DB2-BD59-A6C34878D82A}">
                    <a16:rowId xmlns:a16="http://schemas.microsoft.com/office/drawing/2014/main" val="584811413"/>
                  </a:ext>
                </a:extLst>
              </a:tr>
              <a:tr h="370204">
                <a:tc vMerge="1">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800" dirty="0">
                        <a:solidFill>
                          <a:srgbClr val="00B0F0"/>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 </a:t>
                      </a:r>
                      <a:r>
                        <a:rPr lang="en-US" sz="1800" dirty="0" err="1">
                          <a:solidFill>
                            <a:schemeClr val="tx1"/>
                          </a:solidFill>
                        </a:rPr>
                        <a:t>Retrouver</a:t>
                      </a:r>
                      <a:r>
                        <a:rPr lang="en-US" sz="1800" dirty="0">
                          <a:solidFill>
                            <a:schemeClr val="tx1"/>
                          </a:solidFill>
                        </a:rPr>
                        <a:t> des </a:t>
                      </a:r>
                      <a:r>
                        <a:rPr lang="en-US" sz="1800" dirty="0" err="1">
                          <a:solidFill>
                            <a:schemeClr val="tx1"/>
                          </a:solidFill>
                        </a:rPr>
                        <a:t>copains</a:t>
                      </a:r>
                      <a:r>
                        <a:rPr lang="en-US" sz="1800" dirty="0">
                          <a:solidFill>
                            <a:schemeClr val="tx1"/>
                          </a:solidFill>
                        </a:rPr>
                        <a:t> </a:t>
                      </a:r>
                    </a:p>
                  </a:txBody>
                  <a:tcPr/>
                </a:tc>
                <a:extLst>
                  <a:ext uri="{0D108BD9-81ED-4DB2-BD59-A6C34878D82A}">
                    <a16:rowId xmlns:a16="http://schemas.microsoft.com/office/drawing/2014/main" val="838673273"/>
                  </a:ext>
                </a:extLst>
              </a:tr>
              <a:tr h="370204">
                <a:tc rowSpan="4">
                  <a:txBody>
                    <a:bodyPr/>
                    <a:lstStyle/>
                    <a:p>
                      <a:pPr marL="0" indent="0">
                        <a:buFontTx/>
                        <a:buNone/>
                      </a:pPr>
                      <a:r>
                        <a:rPr lang="fr-FR" dirty="0"/>
                        <a:t>Interview des visiteurs</a:t>
                      </a:r>
                    </a:p>
                  </a:txBody>
                  <a:tcPr/>
                </a:tc>
                <a:tc>
                  <a:txBody>
                    <a:bodyPr/>
                    <a:lstStyle/>
                    <a:p>
                      <a:pPr marL="285750" indent="-285750">
                        <a:buFontTx/>
                        <a:buChar char="-"/>
                      </a:pPr>
                      <a:r>
                        <a:rPr lang="fr-FR" dirty="0">
                          <a:solidFill>
                            <a:schemeClr val="tx1"/>
                          </a:solidFill>
                        </a:rPr>
                        <a:t>Se promener sur les quais</a:t>
                      </a:r>
                    </a:p>
                  </a:txBody>
                  <a:tcPr/>
                </a:tc>
                <a:extLst>
                  <a:ext uri="{0D108BD9-81ED-4DB2-BD59-A6C34878D82A}">
                    <a16:rowId xmlns:a16="http://schemas.microsoft.com/office/drawing/2014/main" val="3890788201"/>
                  </a:ext>
                </a:extLst>
              </a:tr>
              <a:tr h="370204">
                <a:tc vMerge="1">
                  <a:txBody>
                    <a:bodyPr/>
                    <a:lstStyle/>
                    <a:p>
                      <a:pPr marL="285750" indent="-285750">
                        <a:buFontTx/>
                        <a:buChar char="-"/>
                      </a:pPr>
                      <a:endParaRPr lang="fr-FR" dirty="0"/>
                    </a:p>
                  </a:txBody>
                  <a:tcPr/>
                </a:tc>
                <a:tc>
                  <a:txBody>
                    <a:bodyPr/>
                    <a:lstStyle/>
                    <a:p>
                      <a:pPr marL="285750" indent="-285750">
                        <a:buFontTx/>
                        <a:buChar char="-"/>
                      </a:pPr>
                      <a:r>
                        <a:rPr lang="fr-FR" dirty="0">
                          <a:solidFill>
                            <a:schemeClr val="tx1"/>
                          </a:solidFill>
                        </a:rPr>
                        <a:t>Écouter des concerts</a:t>
                      </a:r>
                    </a:p>
                  </a:txBody>
                  <a:tcPr/>
                </a:tc>
                <a:extLst>
                  <a:ext uri="{0D108BD9-81ED-4DB2-BD59-A6C34878D82A}">
                    <a16:rowId xmlns:a16="http://schemas.microsoft.com/office/drawing/2014/main" val="2830992527"/>
                  </a:ext>
                </a:extLst>
              </a:tr>
              <a:tr h="370204">
                <a:tc vMerge="1">
                  <a:txBody>
                    <a:bodyPr/>
                    <a:lstStyle/>
                    <a:p>
                      <a:pPr marL="285750" indent="-285750">
                        <a:buFontTx/>
                        <a:buChar char="-"/>
                      </a:pPr>
                      <a:endParaRPr lang="fr-FR" dirty="0"/>
                    </a:p>
                  </a:txBody>
                  <a:tcPr/>
                </a:tc>
                <a:tc>
                  <a:txBody>
                    <a:bodyPr/>
                    <a:lstStyle/>
                    <a:p>
                      <a:pPr marL="285750" indent="-285750">
                        <a:buFontTx/>
                        <a:buChar char="-"/>
                      </a:pPr>
                      <a:r>
                        <a:rPr lang="fr-FR" dirty="0">
                          <a:solidFill>
                            <a:schemeClr val="tx1"/>
                          </a:solidFill>
                        </a:rPr>
                        <a:t>Boire un verre</a:t>
                      </a:r>
                    </a:p>
                  </a:txBody>
                  <a:tcPr/>
                </a:tc>
                <a:extLst>
                  <a:ext uri="{0D108BD9-81ED-4DB2-BD59-A6C34878D82A}">
                    <a16:rowId xmlns:a16="http://schemas.microsoft.com/office/drawing/2014/main" val="2104473567"/>
                  </a:ext>
                </a:extLst>
              </a:tr>
              <a:tr h="370204">
                <a:tc vMerge="1">
                  <a:txBody>
                    <a:bodyPr/>
                    <a:lstStyle/>
                    <a:p>
                      <a:pPr marL="285750" indent="-285750">
                        <a:buFontTx/>
                        <a:buChar char="-"/>
                      </a:pPr>
                      <a:endParaRPr lang="fr-FR" dirty="0"/>
                    </a:p>
                  </a:txBody>
                  <a:tcPr/>
                </a:tc>
                <a:tc>
                  <a:txBody>
                    <a:bodyPr/>
                    <a:lstStyle/>
                    <a:p>
                      <a:pPr marL="285750" indent="-285750">
                        <a:buFontTx/>
                        <a:buChar char="-"/>
                      </a:pPr>
                      <a:r>
                        <a:rPr lang="fr-FR" dirty="0">
                          <a:solidFill>
                            <a:schemeClr val="tx1"/>
                          </a:solidFill>
                        </a:rPr>
                        <a:t>Faire du Tai Chi Chuan</a:t>
                      </a:r>
                    </a:p>
                  </a:txBody>
                  <a:tcPr/>
                </a:tc>
                <a:extLst>
                  <a:ext uri="{0D108BD9-81ED-4DB2-BD59-A6C34878D82A}">
                    <a16:rowId xmlns:a16="http://schemas.microsoft.com/office/drawing/2014/main" val="2866305085"/>
                  </a:ext>
                </a:extLst>
              </a:tr>
            </a:tbl>
          </a:graphicData>
        </a:graphic>
      </p:graphicFrame>
      <p:graphicFrame>
        <p:nvGraphicFramePr>
          <p:cNvPr id="4" name="Diagramme 3">
            <a:extLst>
              <a:ext uri="{FF2B5EF4-FFF2-40B4-BE49-F238E27FC236}">
                <a16:creationId xmlns:a16="http://schemas.microsoft.com/office/drawing/2014/main" id="{37F4EDEC-D842-A7BF-03FC-D2DE74D3E5BE}"/>
              </a:ext>
            </a:extLst>
          </p:cNvPr>
          <p:cNvGraphicFramePr/>
          <p:nvPr>
            <p:extLst>
              <p:ext uri="{D42A27DB-BD31-4B8C-83A1-F6EECF244321}">
                <p14:modId xmlns:p14="http://schemas.microsoft.com/office/powerpoint/2010/main" val="893755862"/>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F1C99382-9545-9DE5-A8AB-141A11935877}"/>
              </a:ext>
            </a:extLst>
          </p:cNvPr>
          <p:cNvSpPr/>
          <p:nvPr/>
        </p:nvSpPr>
        <p:spPr>
          <a:xfrm>
            <a:off x="1753126" y="3449495"/>
            <a:ext cx="6810703" cy="27384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
        <p:nvSpPr>
          <p:cNvPr id="6" name="Rectangle 5">
            <a:extLst>
              <a:ext uri="{FF2B5EF4-FFF2-40B4-BE49-F238E27FC236}">
                <a16:creationId xmlns:a16="http://schemas.microsoft.com/office/drawing/2014/main" id="{BBD13DED-A493-BAE7-376F-E5FD89EA9767}"/>
              </a:ext>
            </a:extLst>
          </p:cNvPr>
          <p:cNvSpPr/>
          <p:nvPr/>
        </p:nvSpPr>
        <p:spPr>
          <a:xfrm>
            <a:off x="1753126" y="3812562"/>
            <a:ext cx="6810703" cy="27384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
        <p:nvSpPr>
          <p:cNvPr id="7" name="Rectangle 6">
            <a:extLst>
              <a:ext uri="{FF2B5EF4-FFF2-40B4-BE49-F238E27FC236}">
                <a16:creationId xmlns:a16="http://schemas.microsoft.com/office/drawing/2014/main" id="{16EE4B3F-8DC7-E616-873A-722BD48762A0}"/>
              </a:ext>
            </a:extLst>
          </p:cNvPr>
          <p:cNvSpPr/>
          <p:nvPr/>
        </p:nvSpPr>
        <p:spPr>
          <a:xfrm>
            <a:off x="1753126" y="4181919"/>
            <a:ext cx="6810703" cy="27384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
        <p:nvSpPr>
          <p:cNvPr id="8" name="Rectangle 7">
            <a:extLst>
              <a:ext uri="{FF2B5EF4-FFF2-40B4-BE49-F238E27FC236}">
                <a16:creationId xmlns:a16="http://schemas.microsoft.com/office/drawing/2014/main" id="{C1476E55-6DB5-4B59-6D7E-FAC488EAB15B}"/>
              </a:ext>
            </a:extLst>
          </p:cNvPr>
          <p:cNvSpPr/>
          <p:nvPr/>
        </p:nvSpPr>
        <p:spPr>
          <a:xfrm>
            <a:off x="1753126" y="4536095"/>
            <a:ext cx="6810703" cy="27384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pic>
        <p:nvPicPr>
          <p:cNvPr id="10" name="Picture 2" descr="Cat Kitty Sticker by 궁디팡팡 캣페스타">
            <a:extLst>
              <a:ext uri="{FF2B5EF4-FFF2-40B4-BE49-F238E27FC236}">
                <a16:creationId xmlns:a16="http://schemas.microsoft.com/office/drawing/2014/main" id="{31DFB3A5-1B05-034E-4A99-8AE49C6620D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798697" y="3741388"/>
            <a:ext cx="1343017"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5254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6"/>
                                        </p:tgtEl>
                                      </p:cBhvr>
                                    </p:animEffect>
                                    <p:anim calcmode="lin" valueType="num">
                                      <p:cBhvr>
                                        <p:cTn id="14" dur="1000"/>
                                        <p:tgtEl>
                                          <p:spTgt spid="6"/>
                                        </p:tgtEl>
                                        <p:attrNameLst>
                                          <p:attrName>ppt_x</p:attrName>
                                        </p:attrNameLst>
                                      </p:cBhvr>
                                      <p:tavLst>
                                        <p:tav tm="0">
                                          <p:val>
                                            <p:strVal val="ppt_x"/>
                                          </p:val>
                                        </p:tav>
                                        <p:tav tm="100000">
                                          <p:val>
                                            <p:strVal val="ppt_x"/>
                                          </p:val>
                                        </p:tav>
                                      </p:tavLst>
                                    </p:anim>
                                    <p:anim calcmode="lin" valueType="num">
                                      <p:cBhvr>
                                        <p:cTn id="15" dur="1000"/>
                                        <p:tgtEl>
                                          <p:spTgt spid="6"/>
                                        </p:tgtEl>
                                        <p:attrNameLst>
                                          <p:attrName>ppt_y</p:attrName>
                                        </p:attrNameLst>
                                      </p:cBhvr>
                                      <p:tavLst>
                                        <p:tav tm="0">
                                          <p:val>
                                            <p:strVal val="ppt_y"/>
                                          </p:val>
                                        </p:tav>
                                        <p:tav tm="100000">
                                          <p:val>
                                            <p:strVal val="ppt_y+.1"/>
                                          </p:val>
                                        </p:tav>
                                      </p:tavLst>
                                    </p:anim>
                                    <p:set>
                                      <p:cBhvr>
                                        <p:cTn id="16" dur="1" fill="hold">
                                          <p:stCondLst>
                                            <p:cond delay="999"/>
                                          </p:stCondLst>
                                        </p:cTn>
                                        <p:tgtEl>
                                          <p:spTgt spid="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7"/>
                                        </p:tgtEl>
                                      </p:cBhvr>
                                    </p:animEffect>
                                    <p:anim calcmode="lin" valueType="num">
                                      <p:cBhvr>
                                        <p:cTn id="21" dur="1000"/>
                                        <p:tgtEl>
                                          <p:spTgt spid="7"/>
                                        </p:tgtEl>
                                        <p:attrNameLst>
                                          <p:attrName>ppt_x</p:attrName>
                                        </p:attrNameLst>
                                      </p:cBhvr>
                                      <p:tavLst>
                                        <p:tav tm="0">
                                          <p:val>
                                            <p:strVal val="ppt_x"/>
                                          </p:val>
                                        </p:tav>
                                        <p:tav tm="100000">
                                          <p:val>
                                            <p:strVal val="ppt_x"/>
                                          </p:val>
                                        </p:tav>
                                      </p:tavLst>
                                    </p:anim>
                                    <p:anim calcmode="lin" valueType="num">
                                      <p:cBhvr>
                                        <p:cTn id="22" dur="1000"/>
                                        <p:tgtEl>
                                          <p:spTgt spid="7"/>
                                        </p:tgtEl>
                                        <p:attrNameLst>
                                          <p:attrName>ppt_y</p:attrName>
                                        </p:attrNameLst>
                                      </p:cBhvr>
                                      <p:tavLst>
                                        <p:tav tm="0">
                                          <p:val>
                                            <p:strVal val="ppt_y"/>
                                          </p:val>
                                        </p:tav>
                                        <p:tav tm="100000">
                                          <p:val>
                                            <p:strVal val="ppt_y+.1"/>
                                          </p:val>
                                        </p:tav>
                                      </p:tavLst>
                                    </p:anim>
                                    <p:set>
                                      <p:cBhvr>
                                        <p:cTn id="23" dur="1" fill="hold">
                                          <p:stCondLst>
                                            <p:cond delay="999"/>
                                          </p:stCondLst>
                                        </p:cTn>
                                        <p:tgtEl>
                                          <p:spTgt spid="7"/>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2" presetClass="exit" presetSubtype="0" fill="hold" grpId="0" nodeType="clickEffect">
                                  <p:stCondLst>
                                    <p:cond delay="0"/>
                                  </p:stCondLst>
                                  <p:childTnLst>
                                    <p:animEffect transition="out" filter="fade">
                                      <p:cBhvr>
                                        <p:cTn id="27" dur="1000"/>
                                        <p:tgtEl>
                                          <p:spTgt spid="8"/>
                                        </p:tgtEl>
                                      </p:cBhvr>
                                    </p:animEffect>
                                    <p:anim calcmode="lin" valueType="num">
                                      <p:cBhvr>
                                        <p:cTn id="28" dur="1000"/>
                                        <p:tgtEl>
                                          <p:spTgt spid="8"/>
                                        </p:tgtEl>
                                        <p:attrNameLst>
                                          <p:attrName>ppt_x</p:attrName>
                                        </p:attrNameLst>
                                      </p:cBhvr>
                                      <p:tavLst>
                                        <p:tav tm="0">
                                          <p:val>
                                            <p:strVal val="ppt_x"/>
                                          </p:val>
                                        </p:tav>
                                        <p:tav tm="100000">
                                          <p:val>
                                            <p:strVal val="ppt_x"/>
                                          </p:val>
                                        </p:tav>
                                      </p:tavLst>
                                    </p:anim>
                                    <p:anim calcmode="lin" valueType="num">
                                      <p:cBhvr>
                                        <p:cTn id="29" dur="1000"/>
                                        <p:tgtEl>
                                          <p:spTgt spid="8"/>
                                        </p:tgtEl>
                                        <p:attrNameLst>
                                          <p:attrName>ppt_y</p:attrName>
                                        </p:attrNameLst>
                                      </p:cBhvr>
                                      <p:tavLst>
                                        <p:tav tm="0">
                                          <p:val>
                                            <p:strVal val="ppt_y"/>
                                          </p:val>
                                        </p:tav>
                                        <p:tav tm="100000">
                                          <p:val>
                                            <p:strVal val="ppt_y+.1"/>
                                          </p:val>
                                        </p:tav>
                                      </p:tavLst>
                                    </p:anim>
                                    <p:set>
                                      <p:cBhvr>
                                        <p:cTn id="30"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B95438F-9CEF-54DF-1E05-49996D901FF7}"/>
              </a:ext>
            </a:extLst>
          </p:cNvPr>
          <p:cNvSpPr>
            <a:spLocks noGrp="1"/>
          </p:cNvSpPr>
          <p:nvPr>
            <p:ph type="title"/>
          </p:nvPr>
        </p:nvSpPr>
        <p:spPr>
          <a:xfrm>
            <a:off x="628650" y="273844"/>
            <a:ext cx="7886700" cy="752492"/>
          </a:xfrm>
        </p:spPr>
        <p:txBody>
          <a:bodyPr>
            <a:norm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3600" dirty="0"/>
              <a:t>Practice </a:t>
            </a:r>
            <a:r>
              <a:rPr lang="fr-FR" sz="3600" dirty="0" err="1"/>
              <a:t>your</a:t>
            </a:r>
            <a:r>
              <a:rPr lang="fr-FR" sz="3600" dirty="0"/>
              <a:t> </a:t>
            </a:r>
            <a:r>
              <a:rPr lang="fr-FR" sz="3600" dirty="0" err="1"/>
              <a:t>pronunciation</a:t>
            </a:r>
            <a:r>
              <a:rPr lang="fr-FR" sz="3600" dirty="0"/>
              <a:t> !</a:t>
            </a:r>
          </a:p>
        </p:txBody>
      </p:sp>
      <p:sp>
        <p:nvSpPr>
          <p:cNvPr id="3" name="Espace réservé du contenu 2">
            <a:extLst>
              <a:ext uri="{FF2B5EF4-FFF2-40B4-BE49-F238E27FC236}">
                <a16:creationId xmlns:a16="http://schemas.microsoft.com/office/drawing/2014/main" id="{83D0AC32-3D22-044B-2D6B-A3180D1C29DB}"/>
              </a:ext>
            </a:extLst>
          </p:cNvPr>
          <p:cNvSpPr>
            <a:spLocks noGrp="1"/>
          </p:cNvSpPr>
          <p:nvPr>
            <p:ph idx="1"/>
          </p:nvPr>
        </p:nvSpPr>
        <p:spPr>
          <a:xfrm>
            <a:off x="604429" y="1184762"/>
            <a:ext cx="7886700" cy="3263504"/>
          </a:xfrm>
        </p:spPr>
        <p:txBody>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385763" indent="-385763">
              <a:buAutoNum type="arabicParenR"/>
            </a:pPr>
            <a:r>
              <a:rPr lang="fr-FR" sz="2000" dirty="0">
                <a:solidFill>
                  <a:srgbClr val="0563C1"/>
                </a:solidFill>
                <a:hlinkClick r:id="rId2">
                  <a:extLst>
                    <a:ext uri="{A12FA001-AC4F-418D-AE19-62706E023703}">
                      <ahyp:hlinkClr xmlns:ahyp="http://schemas.microsoft.com/office/drawing/2018/hyperlinkcolor" val="tx"/>
                    </a:ext>
                  </a:extLst>
                </a:hlinkClick>
              </a:rPr>
              <a:t>Click </a:t>
            </a:r>
            <a:r>
              <a:rPr lang="fr-FR" sz="2000" dirty="0" err="1">
                <a:solidFill>
                  <a:srgbClr val="0563C1"/>
                </a:solidFill>
                <a:hlinkClick r:id="rId2">
                  <a:extLst>
                    <a:ext uri="{A12FA001-AC4F-418D-AE19-62706E023703}">
                      <ahyp:hlinkClr xmlns:ahyp="http://schemas.microsoft.com/office/drawing/2018/hyperlinkcolor" val="tx"/>
                    </a:ext>
                  </a:extLst>
                </a:hlinkClick>
              </a:rPr>
              <a:t>here</a:t>
            </a:r>
            <a:r>
              <a:rPr lang="fr-FR" sz="2000" dirty="0">
                <a:solidFill>
                  <a:srgbClr val="0563C1"/>
                </a:solidFill>
                <a:hlinkClick r:id="rId2">
                  <a:extLst>
                    <a:ext uri="{A12FA001-AC4F-418D-AE19-62706E023703}">
                      <ahyp:hlinkClr xmlns:ahyp="http://schemas.microsoft.com/office/drawing/2018/hyperlinkcolor" val="tx"/>
                    </a:ext>
                  </a:extLst>
                </a:hlinkClick>
              </a:rPr>
              <a:t> :</a:t>
            </a:r>
            <a:r>
              <a:rPr lang="fr-FR" sz="2000" dirty="0">
                <a:hlinkClick r:id="rId2">
                  <a:extLst>
                    <a:ext uri="{A12FA001-AC4F-418D-AE19-62706E023703}">
                      <ahyp:hlinkClr xmlns:ahyp="http://schemas.microsoft.com/office/drawing/2018/hyperlinkcolor" val="tx"/>
                    </a:ext>
                  </a:extLst>
                </a:hlinkClick>
              </a:rPr>
              <a:t> </a:t>
            </a:r>
            <a:r>
              <a:rPr lang="fr-FR" sz="2000" dirty="0">
                <a:solidFill>
                  <a:srgbClr val="0563C1"/>
                </a:solidFill>
                <a:hlinkClick r:id="rId2">
                  <a:extLst>
                    <a:ext uri="{A12FA001-AC4F-418D-AE19-62706E023703}">
                      <ahyp:hlinkClr xmlns:ahyp="http://schemas.microsoft.com/office/drawing/2018/hyperlinkcolor" val="tx"/>
                    </a:ext>
                  </a:extLst>
                </a:hlinkClick>
              </a:rPr>
              <a:t>https://ttsfree.com/speech-to-text</a:t>
            </a:r>
            <a:endParaRPr lang="fr-FR" sz="2000" dirty="0"/>
          </a:p>
          <a:p>
            <a:pPr marL="385763" indent="-385763">
              <a:buAutoNum type="arabicParenR"/>
            </a:pPr>
            <a:r>
              <a:rPr lang="fr-FR" sz="2000" dirty="0"/>
              <a:t>Set the </a:t>
            </a:r>
            <a:r>
              <a:rPr lang="fr-FR" sz="2000" dirty="0" err="1"/>
              <a:t>spoken</a:t>
            </a:r>
            <a:r>
              <a:rPr lang="fr-FR" sz="2000" dirty="0"/>
              <a:t> </a:t>
            </a:r>
            <a:r>
              <a:rPr lang="fr-FR" sz="2000" dirty="0" err="1"/>
              <a:t>language</a:t>
            </a:r>
            <a:r>
              <a:rPr lang="fr-FR" sz="2000" dirty="0"/>
              <a:t> in French</a:t>
            </a:r>
          </a:p>
          <a:p>
            <a:pPr marL="385763" indent="-385763">
              <a:buAutoNum type="arabicParenR"/>
            </a:pPr>
            <a:r>
              <a:rPr lang="fr-FR" sz="2000" dirty="0"/>
              <a:t>Click on the </a:t>
            </a:r>
            <a:r>
              <a:rPr lang="fr-FR" sz="2000" dirty="0" err="1"/>
              <a:t>mic</a:t>
            </a:r>
            <a:endParaRPr lang="fr-FR" sz="2000" dirty="0"/>
          </a:p>
          <a:p>
            <a:pPr marL="385763" indent="-385763">
              <a:buAutoNum type="arabicParenR"/>
            </a:pPr>
            <a:r>
              <a:rPr lang="fr-FR" sz="2000" dirty="0"/>
              <a:t>Practice </a:t>
            </a:r>
            <a:r>
              <a:rPr lang="fr-FR" sz="2000" dirty="0">
                <a:sym typeface="Wingdings" panose="05000000000000000000" pitchFamily="2" charset="2"/>
              </a:rPr>
              <a:t> </a:t>
            </a:r>
          </a:p>
          <a:p>
            <a:pPr marL="385763" indent="-385763">
              <a:buAutoNum type="arabicParenR"/>
            </a:pPr>
            <a:endParaRPr lang="fr-FR" sz="2000" dirty="0">
              <a:sym typeface="Wingdings" panose="05000000000000000000" pitchFamily="2" charset="2"/>
            </a:endParaRPr>
          </a:p>
          <a:p>
            <a:pPr marL="0" indent="0">
              <a:buNone/>
            </a:pPr>
            <a:r>
              <a:rPr lang="fr-FR" sz="2000" dirty="0" err="1">
                <a:solidFill>
                  <a:srgbClr val="00B050"/>
                </a:solidFill>
                <a:sym typeface="Wingdings" panose="05000000000000000000" pitchFamily="2" charset="2"/>
              </a:rPr>
              <a:t>Listen</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again</a:t>
            </a:r>
            <a:r>
              <a:rPr lang="fr-FR" sz="2000" dirty="0">
                <a:solidFill>
                  <a:srgbClr val="00B050"/>
                </a:solidFill>
                <a:sym typeface="Wingdings" panose="05000000000000000000" pitchFamily="2" charset="2"/>
              </a:rPr>
              <a:t> if </a:t>
            </a:r>
            <a:r>
              <a:rPr lang="fr-FR" sz="2000" dirty="0" err="1">
                <a:solidFill>
                  <a:srgbClr val="00B050"/>
                </a:solidFill>
                <a:sym typeface="Wingdings" panose="05000000000000000000" pitchFamily="2" charset="2"/>
              </a:rPr>
              <a:t>you</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need</a:t>
            </a:r>
            <a:endParaRPr lang="fr-FR" sz="2000" dirty="0">
              <a:solidFill>
                <a:srgbClr val="00B050"/>
              </a:solidFill>
            </a:endParaRPr>
          </a:p>
          <a:p>
            <a:endParaRPr lang="fr-FR" dirty="0"/>
          </a:p>
        </p:txBody>
      </p:sp>
      <p:pic>
        <p:nvPicPr>
          <p:cNvPr id="5" name="Image 4">
            <a:extLst>
              <a:ext uri="{FF2B5EF4-FFF2-40B4-BE49-F238E27FC236}">
                <a16:creationId xmlns:a16="http://schemas.microsoft.com/office/drawing/2014/main" id="{4C795CB6-5459-79CA-63F6-7EBB0D4A5117}"/>
              </a:ext>
            </a:extLst>
          </p:cNvPr>
          <p:cNvPicPr>
            <a:picLocks noChangeAspect="1"/>
          </p:cNvPicPr>
          <p:nvPr/>
        </p:nvPicPr>
        <p:blipFill>
          <a:blip r:embed="rId3"/>
          <a:stretch>
            <a:fillRect/>
          </a:stretch>
        </p:blipFill>
        <p:spPr>
          <a:xfrm>
            <a:off x="3594216" y="2144727"/>
            <a:ext cx="5018809" cy="2580752"/>
          </a:xfrm>
          <a:prstGeom prst="rect">
            <a:avLst/>
          </a:prstGeom>
        </p:spPr>
      </p:pic>
      <p:cxnSp>
        <p:nvCxnSpPr>
          <p:cNvPr id="7" name="Connecteur droit avec flèche 6">
            <a:extLst>
              <a:ext uri="{FF2B5EF4-FFF2-40B4-BE49-F238E27FC236}">
                <a16:creationId xmlns:a16="http://schemas.microsoft.com/office/drawing/2014/main" id="{E0374E95-E3C9-4978-21AB-81F4FA70F477}"/>
              </a:ext>
            </a:extLst>
          </p:cNvPr>
          <p:cNvCxnSpPr>
            <a:cxnSpLocks/>
          </p:cNvCxnSpPr>
          <p:nvPr/>
        </p:nvCxnSpPr>
        <p:spPr>
          <a:xfrm>
            <a:off x="4828978" y="1811458"/>
            <a:ext cx="2468880" cy="66688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2" name="Connecteur droit avec flèche 11">
            <a:extLst>
              <a:ext uri="{FF2B5EF4-FFF2-40B4-BE49-F238E27FC236}">
                <a16:creationId xmlns:a16="http://schemas.microsoft.com/office/drawing/2014/main" id="{5AE1323E-297B-C41E-B891-2455FC56F2D9}"/>
              </a:ext>
            </a:extLst>
          </p:cNvPr>
          <p:cNvCxnSpPr>
            <a:cxnSpLocks/>
          </p:cNvCxnSpPr>
          <p:nvPr/>
        </p:nvCxnSpPr>
        <p:spPr>
          <a:xfrm>
            <a:off x="2871689" y="2178935"/>
            <a:ext cx="2800260" cy="226933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pic>
        <p:nvPicPr>
          <p:cNvPr id="1026" name="Picture 2" descr="empowerment speak Sticker by unblush">
            <a:extLst>
              <a:ext uri="{FF2B5EF4-FFF2-40B4-BE49-F238E27FC236}">
                <a16:creationId xmlns:a16="http://schemas.microsoft.com/office/drawing/2014/main" id="{AB854556-99EE-FD39-2FDE-1726C5F4CB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4604" y="193175"/>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9247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F799A0CE-4B6F-705F-C348-BA304312F0AC}"/>
              </a:ext>
            </a:extLst>
          </p:cNvPr>
          <p:cNvSpPr>
            <a:spLocks noGrp="1"/>
          </p:cNvSpPr>
          <p:nvPr>
            <p:ph type="title"/>
          </p:nvPr>
        </p:nvSpPr>
        <p:spPr>
          <a:xfrm>
            <a:off x="482600" y="241300"/>
            <a:ext cx="8178799" cy="851803"/>
          </a:xfrm>
        </p:spPr>
        <p:txBody>
          <a:bodyPr>
            <a:normAutofit/>
          </a:bodyPr>
          <a:lstStyle/>
          <a:p>
            <a:r>
              <a:rPr lang="fr-FR" sz="2700" dirty="0"/>
              <a:t>À toi ! </a:t>
            </a:r>
          </a:p>
        </p:txBody>
      </p:sp>
      <p:sp>
        <p:nvSpPr>
          <p:cNvPr id="3" name="Espace réservé du contenu 2">
            <a:extLst>
              <a:ext uri="{FF2B5EF4-FFF2-40B4-BE49-F238E27FC236}">
                <a16:creationId xmlns:a16="http://schemas.microsoft.com/office/drawing/2014/main" id="{05F132B1-0636-4E54-D66B-C8DED9396E3C}"/>
              </a:ext>
            </a:extLst>
          </p:cNvPr>
          <p:cNvSpPr>
            <a:spLocks noGrp="1"/>
          </p:cNvSpPr>
          <p:nvPr>
            <p:ph idx="1"/>
          </p:nvPr>
        </p:nvSpPr>
        <p:spPr>
          <a:xfrm>
            <a:off x="481456" y="924172"/>
            <a:ext cx="8178799" cy="1166912"/>
          </a:xfrm>
        </p:spPr>
        <p:txBody>
          <a:bodyPr>
            <a:normAutofit/>
          </a:bodyPr>
          <a:lstStyle/>
          <a:p>
            <a:pPr marL="0" indent="0">
              <a:buNone/>
            </a:pPr>
            <a:r>
              <a:rPr lang="fr-FR" dirty="0"/>
              <a:t>Raconte un petit évènement dans un ville de ton choix. Quelle(s) activité(s) est-ce qu’on peut faire là-bas ?</a:t>
            </a:r>
          </a:p>
          <a:p>
            <a:pPr marL="0" indent="0">
              <a:buNone/>
            </a:pPr>
            <a:r>
              <a:rPr lang="fr-FR" dirty="0"/>
              <a:t>(Aide toi de la vidéo sur Nha </a:t>
            </a:r>
            <a:r>
              <a:rPr lang="fr-FR" dirty="0" err="1"/>
              <a:t>Trang</a:t>
            </a:r>
            <a:r>
              <a:rPr lang="fr-FR" dirty="0"/>
              <a:t> ci-dessous si besoin)</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159001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00727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382744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429653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Espace réservé du numéro de diapositive 3">
            <a:extLst>
              <a:ext uri="{FF2B5EF4-FFF2-40B4-BE49-F238E27FC236}">
                <a16:creationId xmlns:a16="http://schemas.microsoft.com/office/drawing/2014/main" id="{4A694CE1-6BD5-BB9C-997C-B55D1E1256DB}"/>
              </a:ext>
            </a:extLst>
          </p:cNvPr>
          <p:cNvSpPr>
            <a:spLocks noGrp="1"/>
          </p:cNvSpPr>
          <p:nvPr>
            <p:ph type="sldNum" sz="quarter" idx="12"/>
          </p:nvPr>
        </p:nvSpPr>
        <p:spPr>
          <a:xfrm>
            <a:off x="6603999" y="4767262"/>
            <a:ext cx="2057400" cy="273844"/>
          </a:xfrm>
        </p:spPr>
        <p:txBody>
          <a:bodyPr>
            <a:normAutofit/>
          </a:bodyPr>
          <a:lstStyle/>
          <a:p>
            <a:pPr>
              <a:lnSpc>
                <a:spcPct val="90000"/>
              </a:lnSpc>
              <a:spcAft>
                <a:spcPts val="600"/>
              </a:spcAft>
            </a:pPr>
            <a:fld id="{8A0576F8-4F0C-FD4F-B2E1-A427388F89CF}" type="slidenum">
              <a:rPr lang="en-US" smtClean="0"/>
              <a:pPr>
                <a:lnSpc>
                  <a:spcPct val="90000"/>
                </a:lnSpc>
                <a:spcAft>
                  <a:spcPts val="600"/>
                </a:spcAft>
              </a:pPr>
              <a:t>60</a:t>
            </a:fld>
            <a:endParaRPr lang="en-US"/>
          </a:p>
        </p:txBody>
      </p:sp>
      <p:graphicFrame>
        <p:nvGraphicFramePr>
          <p:cNvPr id="6" name="Diagramme 5">
            <a:extLst>
              <a:ext uri="{FF2B5EF4-FFF2-40B4-BE49-F238E27FC236}">
                <a16:creationId xmlns:a16="http://schemas.microsoft.com/office/drawing/2014/main" id="{E25DEB52-A0BA-B175-D6E3-1B59E470936F}"/>
              </a:ext>
            </a:extLst>
          </p:cNvPr>
          <p:cNvGraphicFramePr/>
          <p:nvPr>
            <p:extLst>
              <p:ext uri="{D42A27DB-BD31-4B8C-83A1-F6EECF244321}">
                <p14:modId xmlns:p14="http://schemas.microsoft.com/office/powerpoint/2010/main" val="36409871"/>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U1L3 - Nha Trang">
            <a:hlinkClick r:id="" action="ppaction://media"/>
            <a:extLst>
              <a:ext uri="{FF2B5EF4-FFF2-40B4-BE49-F238E27FC236}">
                <a16:creationId xmlns:a16="http://schemas.microsoft.com/office/drawing/2014/main" id="{A38A98C0-4D85-7D5A-ADE8-A6DB8A3FD6EC}"/>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997006" y="2138221"/>
            <a:ext cx="5147697" cy="2895579"/>
          </a:xfrm>
          <a:prstGeom prst="rect">
            <a:avLst/>
          </a:prstGeom>
        </p:spPr>
      </p:pic>
    </p:spTree>
    <p:extLst>
      <p:ext uri="{BB962C8B-B14F-4D97-AF65-F5344CB8AC3E}">
        <p14:creationId xmlns:p14="http://schemas.microsoft.com/office/powerpoint/2010/main" val="244746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50999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7"/>
                </p:tgtEl>
              </p:cMediaNode>
            </p:video>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childTnLst>
        </p:cTn>
      </p:par>
    </p:tnLst>
    <p:bldLst>
      <p:bldP spid="2"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057E21E-2682-AA70-FDF2-EAF2950E7FEE}"/>
              </a:ext>
            </a:extLst>
          </p:cNvPr>
          <p:cNvSpPr>
            <a:spLocks noGrp="1"/>
          </p:cNvSpPr>
          <p:nvPr>
            <p:ph type="title"/>
          </p:nvPr>
        </p:nvSpPr>
        <p:spPr/>
        <p:txBody>
          <a:bodyPr/>
          <a:lstStyle/>
          <a:p>
            <a:r>
              <a:rPr lang="fr-FR" dirty="0"/>
              <a:t>Baseline - Checking </a:t>
            </a:r>
            <a:r>
              <a:rPr lang="fr-FR" dirty="0" err="1"/>
              <a:t>progress</a:t>
            </a:r>
            <a:r>
              <a:rPr lang="fr-FR" dirty="0"/>
              <a:t> 7 (3 min)</a:t>
            </a:r>
          </a:p>
        </p:txBody>
      </p:sp>
      <p:sp>
        <p:nvSpPr>
          <p:cNvPr id="3" name="Espace réservé du contenu 2">
            <a:extLst>
              <a:ext uri="{FF2B5EF4-FFF2-40B4-BE49-F238E27FC236}">
                <a16:creationId xmlns:a16="http://schemas.microsoft.com/office/drawing/2014/main" id="{E1D1048A-17B9-56E6-D452-D25C582A73BC}"/>
              </a:ext>
            </a:extLst>
          </p:cNvPr>
          <p:cNvSpPr>
            <a:spLocks noGrp="1"/>
          </p:cNvSpPr>
          <p:nvPr>
            <p:ph idx="1"/>
          </p:nvPr>
        </p:nvSpPr>
        <p:spPr>
          <a:xfrm>
            <a:off x="457200" y="920010"/>
            <a:ext cx="8229600" cy="3674613"/>
          </a:xfrm>
        </p:spPr>
        <p:txBody>
          <a:bodyPr>
            <a:normAutofit fontScale="92500" lnSpcReduction="10000"/>
          </a:bodyPr>
          <a:lstStyle/>
          <a:p>
            <a:r>
              <a:rPr lang="fr-FR" b="1" dirty="0"/>
              <a:t>Complétez le dialogue suivant :</a:t>
            </a:r>
          </a:p>
          <a:p>
            <a:pPr marL="0" indent="0">
              <a:buNone/>
            </a:pPr>
            <a:r>
              <a:rPr lang="fr-FR" i="1" dirty="0"/>
              <a:t>Léo et Kylian sont encore à Marseille pour leur match contre l’OM (Olympique de Marseille).</a:t>
            </a:r>
          </a:p>
          <a:p>
            <a:pPr>
              <a:buFontTx/>
              <a:buChar char="-"/>
            </a:pPr>
            <a:r>
              <a:rPr lang="fr-FR" dirty="0"/>
              <a:t>L: Allo Kylian ! Viens avec moi, on va </a:t>
            </a:r>
            <a:r>
              <a:rPr lang="fr-FR" dirty="0">
                <a:solidFill>
                  <a:srgbClr val="FF0000"/>
                </a:solidFill>
              </a:rPr>
              <a:t>à la plage             </a:t>
            </a:r>
            <a:r>
              <a:rPr lang="fr-FR" dirty="0"/>
              <a:t>, on va nager et regarder le </a:t>
            </a:r>
            <a:r>
              <a:rPr lang="fr-FR" dirty="0">
                <a:solidFill>
                  <a:srgbClr val="FF0000"/>
                </a:solidFill>
              </a:rPr>
              <a:t>coucher de soleil.</a:t>
            </a:r>
            <a:r>
              <a:rPr lang="fr-FR" dirty="0"/>
              <a:t> </a:t>
            </a:r>
          </a:p>
          <a:p>
            <a:pPr>
              <a:buFontTx/>
              <a:buChar char="-"/>
            </a:pPr>
            <a:r>
              <a:rPr lang="fr-FR" dirty="0"/>
              <a:t>K: Non merci, je n’aime pas la </a:t>
            </a:r>
            <a:r>
              <a:rPr lang="fr-FR" dirty="0">
                <a:solidFill>
                  <a:srgbClr val="FF0000"/>
                </a:solidFill>
              </a:rPr>
              <a:t>baignade</a:t>
            </a:r>
            <a:r>
              <a:rPr lang="fr-FR" dirty="0"/>
              <a:t>. Et puis, on ne trouve rien autour de la </a:t>
            </a:r>
            <a:r>
              <a:rPr lang="fr-FR" dirty="0">
                <a:solidFill>
                  <a:srgbClr val="FF0000"/>
                </a:solidFill>
              </a:rPr>
              <a:t>plage</a:t>
            </a:r>
            <a:r>
              <a:rPr lang="fr-FR" dirty="0"/>
              <a:t>, et il y a trop de </a:t>
            </a:r>
            <a:r>
              <a:rPr lang="fr-FR" dirty="0">
                <a:solidFill>
                  <a:srgbClr val="FF0000"/>
                </a:solidFill>
              </a:rPr>
              <a:t>monde</a:t>
            </a:r>
            <a:r>
              <a:rPr lang="fr-FR" dirty="0"/>
              <a:t>, ça me fait mal aux oreilles. </a:t>
            </a:r>
          </a:p>
          <a:p>
            <a:pPr>
              <a:buFontTx/>
              <a:buChar char="-"/>
            </a:pPr>
            <a:r>
              <a:rPr lang="fr-FR" dirty="0"/>
              <a:t>L: C’est </a:t>
            </a:r>
            <a:r>
              <a:rPr lang="fr-FR" dirty="0">
                <a:solidFill>
                  <a:srgbClr val="FF0000"/>
                </a:solidFill>
              </a:rPr>
              <a:t>dommage        </a:t>
            </a:r>
            <a:r>
              <a:rPr lang="fr-FR" dirty="0"/>
              <a:t>! C’est quand même un endroit hyper sympa ! On peut aller regarder </a:t>
            </a:r>
            <a:r>
              <a:rPr lang="fr-FR" dirty="0">
                <a:solidFill>
                  <a:srgbClr val="FF0000"/>
                </a:solidFill>
              </a:rPr>
              <a:t>une démonstration de boxe</a:t>
            </a:r>
            <a:r>
              <a:rPr lang="fr-FR" dirty="0"/>
              <a:t> alors ? </a:t>
            </a:r>
          </a:p>
          <a:p>
            <a:pPr>
              <a:buFontTx/>
              <a:buChar char="-"/>
            </a:pPr>
            <a:r>
              <a:rPr lang="fr-FR" dirty="0"/>
              <a:t>K: Désolé, je préfère faire des jeux de </a:t>
            </a:r>
            <a:r>
              <a:rPr lang="fr-FR" dirty="0">
                <a:solidFill>
                  <a:srgbClr val="FF0000"/>
                </a:solidFill>
              </a:rPr>
              <a:t>société</a:t>
            </a:r>
            <a:r>
              <a:rPr lang="fr-FR" dirty="0"/>
              <a:t> à la </a:t>
            </a:r>
            <a:r>
              <a:rPr lang="fr-FR" dirty="0">
                <a:solidFill>
                  <a:srgbClr val="FF0000"/>
                </a:solidFill>
              </a:rPr>
              <a:t>ludothèque</a:t>
            </a:r>
            <a:r>
              <a:rPr lang="fr-FR" dirty="0"/>
              <a:t>. On se rejoint au dîner à l’hôtel.</a:t>
            </a:r>
          </a:p>
          <a:p>
            <a:pPr>
              <a:buFontTx/>
              <a:buChar char="-"/>
            </a:pPr>
            <a:r>
              <a:rPr lang="fr-FR" dirty="0"/>
              <a:t>L: ça marche, à tout à l’heure.</a:t>
            </a:r>
          </a:p>
          <a:p>
            <a:pPr marL="0" indent="0">
              <a:buNone/>
            </a:pPr>
            <a:endParaRPr lang="fr-FR" dirty="0"/>
          </a:p>
        </p:txBody>
      </p:sp>
      <p:sp>
        <p:nvSpPr>
          <p:cNvPr id="5" name="Espace réservé du numéro de diapositive 4">
            <a:extLst>
              <a:ext uri="{FF2B5EF4-FFF2-40B4-BE49-F238E27FC236}">
                <a16:creationId xmlns:a16="http://schemas.microsoft.com/office/drawing/2014/main" id="{104D85E7-0324-F063-157C-4F7A5367F01E}"/>
              </a:ext>
            </a:extLst>
          </p:cNvPr>
          <p:cNvSpPr>
            <a:spLocks noGrp="1"/>
          </p:cNvSpPr>
          <p:nvPr>
            <p:ph type="sldNum" sz="quarter" idx="12"/>
          </p:nvPr>
        </p:nvSpPr>
        <p:spPr/>
        <p:txBody>
          <a:bodyPr/>
          <a:lstStyle/>
          <a:p>
            <a:fld id="{8A0576F8-4F0C-FD4F-B2E1-A427388F89CF}" type="slidenum">
              <a:rPr lang="en-US" smtClean="0"/>
              <a:t>61</a:t>
            </a:fld>
            <a:endParaRPr lang="en-US"/>
          </a:p>
        </p:txBody>
      </p:sp>
      <p:pic>
        <p:nvPicPr>
          <p:cNvPr id="4100" name="Picture 4" descr="Masque de Kylian Mbappé - Aux Feux de la Fête - Paris">
            <a:extLst>
              <a:ext uri="{FF2B5EF4-FFF2-40B4-BE49-F238E27FC236}">
                <a16:creationId xmlns:a16="http://schemas.microsoft.com/office/drawing/2014/main" id="{17B755D2-E3DF-82AB-95D2-3882EB83ED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958" y="2355861"/>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Lionel Messi - Submissions - Cut Out Player Faces Megapack">
            <a:extLst>
              <a:ext uri="{FF2B5EF4-FFF2-40B4-BE49-F238E27FC236}">
                <a16:creationId xmlns:a16="http://schemas.microsoft.com/office/drawing/2014/main" id="{23736FA2-5278-7E31-9478-AA08FF609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098" y="1867520"/>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Lionel Messi - Submissions - Cut Out Player Faces Megapack">
            <a:extLst>
              <a:ext uri="{FF2B5EF4-FFF2-40B4-BE49-F238E27FC236}">
                <a16:creationId xmlns:a16="http://schemas.microsoft.com/office/drawing/2014/main" id="{4125B503-C042-6488-D1CD-73C55570B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123" y="4132830"/>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Masque de Kylian Mbappé - Aux Feux de la Fête - Paris">
            <a:extLst>
              <a:ext uri="{FF2B5EF4-FFF2-40B4-BE49-F238E27FC236}">
                <a16:creationId xmlns:a16="http://schemas.microsoft.com/office/drawing/2014/main" id="{B0A620C9-B4C2-468B-F197-ABCB260213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958" y="3507692"/>
            <a:ext cx="280482" cy="3942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Lionel Messi - Submissions - Cut Out Player Faces Megapack">
            <a:extLst>
              <a:ext uri="{FF2B5EF4-FFF2-40B4-BE49-F238E27FC236}">
                <a16:creationId xmlns:a16="http://schemas.microsoft.com/office/drawing/2014/main" id="{D3A78AA6-A08D-54CC-2ED6-35AC95660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590" y="2983416"/>
            <a:ext cx="324459" cy="3244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unset (color) - Wikipedia">
            <a:extLst>
              <a:ext uri="{FF2B5EF4-FFF2-40B4-BE49-F238E27FC236}">
                <a16:creationId xmlns:a16="http://schemas.microsoft.com/office/drawing/2014/main" id="{CA73F07B-8D48-9323-46FD-153D73553F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2283" y="2092564"/>
            <a:ext cx="452722" cy="32046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ha Trang beach: The top 10 alluring beaches to visit 2022">
            <a:extLst>
              <a:ext uri="{FF2B5EF4-FFF2-40B4-BE49-F238E27FC236}">
                <a16:creationId xmlns:a16="http://schemas.microsoft.com/office/drawing/2014/main" id="{B9506387-6806-9159-B92B-861627954F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90691" y="1755973"/>
            <a:ext cx="543023" cy="36135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hronic noise can impact heart health">
            <a:extLst>
              <a:ext uri="{FF2B5EF4-FFF2-40B4-BE49-F238E27FC236}">
                <a16:creationId xmlns:a16="http://schemas.microsoft.com/office/drawing/2014/main" id="{0DEE9156-32FD-C59E-5B4C-0A6D46C5308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36759" y="2622059"/>
            <a:ext cx="555012" cy="36135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Émoticône, Emoji, Surprise PNG - Émoticône, Emoji, Surprise transparentes |  PNG gratuit">
            <a:extLst>
              <a:ext uri="{FF2B5EF4-FFF2-40B4-BE49-F238E27FC236}">
                <a16:creationId xmlns:a16="http://schemas.microsoft.com/office/drawing/2014/main" id="{F9876149-B7A3-95D7-4B5E-292EBE05C17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07823" y="2983416"/>
            <a:ext cx="324460" cy="32446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Jeux de société : 5 bons plans pour jouer avec toute la famille - Le  Parisien">
            <a:extLst>
              <a:ext uri="{FF2B5EF4-FFF2-40B4-BE49-F238E27FC236}">
                <a16:creationId xmlns:a16="http://schemas.microsoft.com/office/drawing/2014/main" id="{F42E2D77-E609-BCD2-CF0C-83C02BF986F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69351" y="3858404"/>
            <a:ext cx="723369" cy="451757"/>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Boxe: Le roi des Lourds Anthony Joshua détroné">
            <a:extLst>
              <a:ext uri="{FF2B5EF4-FFF2-40B4-BE49-F238E27FC236}">
                <a16:creationId xmlns:a16="http://schemas.microsoft.com/office/drawing/2014/main" id="{40685C0C-280A-D89A-C5B4-7590D25517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05021" y="3225470"/>
            <a:ext cx="564936" cy="37623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EEDCF203-7E1B-3866-FA56-2EEBA06DC741}"/>
              </a:ext>
            </a:extLst>
          </p:cNvPr>
          <p:cNvSpPr/>
          <p:nvPr/>
        </p:nvSpPr>
        <p:spPr>
          <a:xfrm>
            <a:off x="4441371" y="1845093"/>
            <a:ext cx="951349" cy="27468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9" name="Rectangle 8">
            <a:extLst>
              <a:ext uri="{FF2B5EF4-FFF2-40B4-BE49-F238E27FC236}">
                <a16:creationId xmlns:a16="http://schemas.microsoft.com/office/drawing/2014/main" id="{72FFDCB4-959E-6203-B6B1-1D46A574513C}"/>
              </a:ext>
            </a:extLst>
          </p:cNvPr>
          <p:cNvSpPr/>
          <p:nvPr/>
        </p:nvSpPr>
        <p:spPr>
          <a:xfrm>
            <a:off x="1103129" y="2134836"/>
            <a:ext cx="1765257" cy="27468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0" name="Rectangle 9">
            <a:extLst>
              <a:ext uri="{FF2B5EF4-FFF2-40B4-BE49-F238E27FC236}">
                <a16:creationId xmlns:a16="http://schemas.microsoft.com/office/drawing/2014/main" id="{5403C93E-1B37-F4E6-0473-70009FA9C0BF}"/>
              </a:ext>
            </a:extLst>
          </p:cNvPr>
          <p:cNvSpPr/>
          <p:nvPr/>
        </p:nvSpPr>
        <p:spPr>
          <a:xfrm>
            <a:off x="3786723" y="2409522"/>
            <a:ext cx="951350" cy="27468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1" name="Rectangle 10">
            <a:extLst>
              <a:ext uri="{FF2B5EF4-FFF2-40B4-BE49-F238E27FC236}">
                <a16:creationId xmlns:a16="http://schemas.microsoft.com/office/drawing/2014/main" id="{22B3F7D0-542F-D3FE-D4DC-3BF6A8DA2A2D}"/>
              </a:ext>
            </a:extLst>
          </p:cNvPr>
          <p:cNvSpPr/>
          <p:nvPr/>
        </p:nvSpPr>
        <p:spPr>
          <a:xfrm>
            <a:off x="885743" y="2687020"/>
            <a:ext cx="555012" cy="27468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2" name="Rectangle 11">
            <a:extLst>
              <a:ext uri="{FF2B5EF4-FFF2-40B4-BE49-F238E27FC236}">
                <a16:creationId xmlns:a16="http://schemas.microsoft.com/office/drawing/2014/main" id="{93420DFE-C50A-9FFC-3861-C0344CC1AB96}"/>
              </a:ext>
            </a:extLst>
          </p:cNvPr>
          <p:cNvSpPr/>
          <p:nvPr/>
        </p:nvSpPr>
        <p:spPr>
          <a:xfrm>
            <a:off x="3006955" y="2687020"/>
            <a:ext cx="779767" cy="27468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3" name="Rectangle 12">
            <a:extLst>
              <a:ext uri="{FF2B5EF4-FFF2-40B4-BE49-F238E27FC236}">
                <a16:creationId xmlns:a16="http://schemas.microsoft.com/office/drawing/2014/main" id="{3A9AA0E4-97BD-DE35-A7EE-278375C9563C}"/>
              </a:ext>
            </a:extLst>
          </p:cNvPr>
          <p:cNvSpPr/>
          <p:nvPr/>
        </p:nvSpPr>
        <p:spPr>
          <a:xfrm>
            <a:off x="1639455" y="3016865"/>
            <a:ext cx="1068368" cy="27468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4" name="Rectangle 13">
            <a:extLst>
              <a:ext uri="{FF2B5EF4-FFF2-40B4-BE49-F238E27FC236}">
                <a16:creationId xmlns:a16="http://schemas.microsoft.com/office/drawing/2014/main" id="{2421E7BE-FBC6-E9E2-CEEE-18AF75C78F07}"/>
              </a:ext>
            </a:extLst>
          </p:cNvPr>
          <p:cNvSpPr/>
          <p:nvPr/>
        </p:nvSpPr>
        <p:spPr>
          <a:xfrm>
            <a:off x="2231666" y="3314114"/>
            <a:ext cx="2770320" cy="27468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5" name="Rectangle 14">
            <a:extLst>
              <a:ext uri="{FF2B5EF4-FFF2-40B4-BE49-F238E27FC236}">
                <a16:creationId xmlns:a16="http://schemas.microsoft.com/office/drawing/2014/main" id="{317138FF-C689-5C3B-2BB4-E6A2EA999838}"/>
              </a:ext>
            </a:extLst>
          </p:cNvPr>
          <p:cNvSpPr/>
          <p:nvPr/>
        </p:nvSpPr>
        <p:spPr>
          <a:xfrm>
            <a:off x="4572000" y="3601707"/>
            <a:ext cx="723369" cy="27468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sp>
        <p:nvSpPr>
          <p:cNvPr id="16" name="Rectangle 15">
            <a:extLst>
              <a:ext uri="{FF2B5EF4-FFF2-40B4-BE49-F238E27FC236}">
                <a16:creationId xmlns:a16="http://schemas.microsoft.com/office/drawing/2014/main" id="{DA9F562D-1D1C-D9BC-4A4B-B58B52327CE7}"/>
              </a:ext>
            </a:extLst>
          </p:cNvPr>
          <p:cNvSpPr/>
          <p:nvPr/>
        </p:nvSpPr>
        <p:spPr>
          <a:xfrm>
            <a:off x="5725804" y="3601707"/>
            <a:ext cx="1153967" cy="27468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graphicFrame>
        <p:nvGraphicFramePr>
          <p:cNvPr id="17" name="Diagramme 16">
            <a:extLst>
              <a:ext uri="{FF2B5EF4-FFF2-40B4-BE49-F238E27FC236}">
                <a16:creationId xmlns:a16="http://schemas.microsoft.com/office/drawing/2014/main" id="{469EB5BD-31F2-0B96-6A58-CDA200B47831}"/>
              </a:ext>
            </a:extLst>
          </p:cNvPr>
          <p:cNvGraphicFramePr/>
          <p:nvPr>
            <p:extLst>
              <p:ext uri="{D42A27DB-BD31-4B8C-83A1-F6EECF244321}">
                <p14:modId xmlns:p14="http://schemas.microsoft.com/office/powerpoint/2010/main" val="36409871"/>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29439617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4" presetClass="exit" presetSubtype="10" fill="hold" grpId="0" nodeType="clickEffect">
                                  <p:stCondLst>
                                    <p:cond delay="0"/>
                                  </p:stCondLst>
                                  <p:childTnLst>
                                    <p:animEffect transition="out" filter="randombar(horizontal)">
                                      <p:cBhvr>
                                        <p:cTn id="31" dur="500"/>
                                        <p:tgtEl>
                                          <p:spTgt spid="13"/>
                                        </p:tgtEl>
                                      </p:cBhvr>
                                    </p:animEffect>
                                    <p:set>
                                      <p:cBhvr>
                                        <p:cTn id="32" dur="1" fill="hold">
                                          <p:stCondLst>
                                            <p:cond delay="499"/>
                                          </p:stCondLst>
                                        </p:cTn>
                                        <p:tgtEl>
                                          <p:spTgt spid="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4" presetClass="exit" presetSubtype="10" fill="hold" grpId="0" nodeType="clickEffect">
                                  <p:stCondLst>
                                    <p:cond delay="0"/>
                                  </p:stCondLst>
                                  <p:childTnLst>
                                    <p:animEffect transition="out" filter="randombar(horizontal)">
                                      <p:cBhvr>
                                        <p:cTn id="36" dur="500"/>
                                        <p:tgtEl>
                                          <p:spTgt spid="14"/>
                                        </p:tgtEl>
                                      </p:cBhvr>
                                    </p:animEffect>
                                    <p:set>
                                      <p:cBhvr>
                                        <p:cTn id="37" dur="1" fill="hold">
                                          <p:stCondLst>
                                            <p:cond delay="499"/>
                                          </p:stCondLst>
                                        </p:cTn>
                                        <p:tgtEl>
                                          <p:spTgt spid="14"/>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4" presetClass="exit" presetSubtype="10" fill="hold" grpId="0" nodeType="clickEffect">
                                  <p:stCondLst>
                                    <p:cond delay="0"/>
                                  </p:stCondLst>
                                  <p:childTnLst>
                                    <p:animEffect transition="out" filter="randombar(horizontal)">
                                      <p:cBhvr>
                                        <p:cTn id="41" dur="500"/>
                                        <p:tgtEl>
                                          <p:spTgt spid="15"/>
                                        </p:tgtEl>
                                      </p:cBhvr>
                                    </p:animEffect>
                                    <p:set>
                                      <p:cBhvr>
                                        <p:cTn id="42" dur="1" fill="hold">
                                          <p:stCondLst>
                                            <p:cond delay="499"/>
                                          </p:stCondLst>
                                        </p:cTn>
                                        <p:tgtEl>
                                          <p:spTgt spid="15"/>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4" presetClass="exit" presetSubtype="10" fill="hold" grpId="0" nodeType="clickEffect">
                                  <p:stCondLst>
                                    <p:cond delay="0"/>
                                  </p:stCondLst>
                                  <p:childTnLst>
                                    <p:animEffect transition="out" filter="randombar(horizontal)">
                                      <p:cBhvr>
                                        <p:cTn id="46" dur="500"/>
                                        <p:tgtEl>
                                          <p:spTgt spid="16"/>
                                        </p:tgtEl>
                                      </p:cBhvr>
                                    </p:animEffect>
                                    <p:set>
                                      <p:cBhvr>
                                        <p:cTn id="47"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C4D7414-A62F-574C-D254-DBD28C13484F}"/>
              </a:ext>
            </a:extLst>
          </p:cNvPr>
          <p:cNvSpPr>
            <a:spLocks noGrp="1"/>
          </p:cNvSpPr>
          <p:nvPr>
            <p:ph type="title"/>
          </p:nvPr>
        </p:nvSpPr>
        <p:spPr>
          <a:xfrm>
            <a:off x="628650" y="759920"/>
            <a:ext cx="4045020" cy="994173"/>
          </a:xfrm>
        </p:spPr>
        <p:txBody>
          <a:bodyPr>
            <a:normAutofit/>
          </a:bodyPr>
          <a:lstStyle/>
          <a:p>
            <a:r>
              <a:rPr lang="fr-FR" dirty="0" err="1"/>
              <a:t>Kahoot</a:t>
            </a:r>
            <a:r>
              <a:rPr lang="fr-FR" dirty="0"/>
              <a:t> time ! </a:t>
            </a:r>
          </a:p>
        </p:txBody>
      </p:sp>
      <p:sp>
        <p:nvSpPr>
          <p:cNvPr id="3" name="Espace réservé du contenu 2">
            <a:extLst>
              <a:ext uri="{FF2B5EF4-FFF2-40B4-BE49-F238E27FC236}">
                <a16:creationId xmlns:a16="http://schemas.microsoft.com/office/drawing/2014/main" id="{E67AABDC-711A-2E4B-BB87-F045D6FD5212}"/>
              </a:ext>
            </a:extLst>
          </p:cNvPr>
          <p:cNvSpPr>
            <a:spLocks noGrp="1"/>
          </p:cNvSpPr>
          <p:nvPr>
            <p:ph idx="1"/>
          </p:nvPr>
        </p:nvSpPr>
        <p:spPr>
          <a:xfrm>
            <a:off x="628650" y="2335704"/>
            <a:ext cx="4045020" cy="1110874"/>
          </a:xfrm>
        </p:spPr>
        <p:txBody>
          <a:bodyPr>
            <a:normAutofit/>
          </a:bodyPr>
          <a:lstStyle/>
          <a:p>
            <a:pPr marL="0" indent="0">
              <a:buNone/>
            </a:pPr>
            <a:r>
              <a:rPr lang="fr-FR" sz="1800" dirty="0"/>
              <a:t>Le passé récent</a:t>
            </a:r>
          </a:p>
          <a:p>
            <a:pPr marL="0" indent="0">
              <a:buNone/>
            </a:pPr>
            <a:r>
              <a:rPr lang="fr-FR" sz="1800" dirty="0">
                <a:hlinkClick r:id="rId2"/>
              </a:rPr>
              <a:t>https://create.kahoot.it/details/3a3c01e7-9df6-4f9d-8b62-f4a82c8373c0</a:t>
            </a:r>
            <a:endParaRPr lang="fr-FR" sz="1800" dirty="0"/>
          </a:p>
          <a:p>
            <a:pPr marL="0" indent="0">
              <a:buNone/>
            </a:pPr>
            <a:endParaRPr lang="fr-FR" sz="1800" dirty="0"/>
          </a:p>
          <a:p>
            <a:pPr marL="0" indent="0">
              <a:buNone/>
            </a:pPr>
            <a:endParaRPr lang="fr-FR" sz="1800" dirty="0"/>
          </a:p>
        </p:txBody>
      </p:sp>
      <p:pic>
        <p:nvPicPr>
          <p:cNvPr id="3074" name="Picture 2" descr="Triple Crown GIF">
            <a:extLst>
              <a:ext uri="{FF2B5EF4-FFF2-40B4-BE49-F238E27FC236}">
                <a16:creationId xmlns:a16="http://schemas.microsoft.com/office/drawing/2014/main" id="{2B7AED59-0F85-55B6-3C54-4691F5A493A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5388" y="1387358"/>
            <a:ext cx="2835788" cy="188579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4" name="ZoneTexte 3">
            <a:extLst>
              <a:ext uri="{FF2B5EF4-FFF2-40B4-BE49-F238E27FC236}">
                <a16:creationId xmlns:a16="http://schemas.microsoft.com/office/drawing/2014/main" id="{DF87C9AC-0EA8-7818-4E1B-249167FAAF22}"/>
              </a:ext>
            </a:extLst>
          </p:cNvPr>
          <p:cNvSpPr txBox="1"/>
          <p:nvPr/>
        </p:nvSpPr>
        <p:spPr>
          <a:xfrm>
            <a:off x="628650" y="1559265"/>
            <a:ext cx="4558030" cy="400110"/>
          </a:xfrm>
          <a:prstGeom prst="rect">
            <a:avLst/>
          </a:prstGeom>
          <a:noFill/>
        </p:spPr>
        <p:txBody>
          <a:bodyPr wrap="square" rtlCol="0">
            <a:spAutoFit/>
          </a:bodyPr>
          <a:lstStyle/>
          <a:p>
            <a:r>
              <a:rPr lang="en-US" sz="2000" dirty="0"/>
              <a:t>Let’s see what you already know!</a:t>
            </a:r>
          </a:p>
        </p:txBody>
      </p:sp>
      <p:sp>
        <p:nvSpPr>
          <p:cNvPr id="6" name="Espace réservé du numéro de diapositive 5">
            <a:extLst>
              <a:ext uri="{FF2B5EF4-FFF2-40B4-BE49-F238E27FC236}">
                <a16:creationId xmlns:a16="http://schemas.microsoft.com/office/drawing/2014/main" id="{1972E31C-FAE1-9CAD-7D0A-BFFECEC40BB8}"/>
              </a:ext>
            </a:extLst>
          </p:cNvPr>
          <p:cNvSpPr>
            <a:spLocks noGrp="1"/>
          </p:cNvSpPr>
          <p:nvPr>
            <p:ph type="sldNum" sz="quarter" idx="12"/>
          </p:nvPr>
        </p:nvSpPr>
        <p:spPr/>
        <p:txBody>
          <a:bodyPr/>
          <a:lstStyle/>
          <a:p>
            <a:fld id="{8A0576F8-4F0C-FD4F-B2E1-A427388F89CF}" type="slidenum">
              <a:rPr lang="en-US" smtClean="0"/>
              <a:t>62</a:t>
            </a:fld>
            <a:endParaRPr lang="en-US"/>
          </a:p>
        </p:txBody>
      </p:sp>
      <p:graphicFrame>
        <p:nvGraphicFramePr>
          <p:cNvPr id="5" name="Diagramme 4">
            <a:extLst>
              <a:ext uri="{FF2B5EF4-FFF2-40B4-BE49-F238E27FC236}">
                <a16:creationId xmlns:a16="http://schemas.microsoft.com/office/drawing/2014/main" id="{C2154D41-5AA9-0222-0A62-70DEEE8229BF}"/>
              </a:ext>
            </a:extLst>
          </p:cNvPr>
          <p:cNvGraphicFramePr/>
          <p:nvPr>
            <p:extLst>
              <p:ext uri="{D42A27DB-BD31-4B8C-83A1-F6EECF244321}">
                <p14:modId xmlns:p14="http://schemas.microsoft.com/office/powerpoint/2010/main" val="2067467273"/>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itre 1">
            <a:extLst>
              <a:ext uri="{FF2B5EF4-FFF2-40B4-BE49-F238E27FC236}">
                <a16:creationId xmlns:a16="http://schemas.microsoft.com/office/drawing/2014/main" id="{AC5EA53B-DEE0-DCEE-6C54-87AE5681D899}"/>
              </a:ext>
            </a:extLst>
          </p:cNvPr>
          <p:cNvSpPr txBox="1">
            <a:spLocks/>
          </p:cNvSpPr>
          <p:nvPr/>
        </p:nvSpPr>
        <p:spPr>
          <a:xfrm>
            <a:off x="457200" y="205979"/>
            <a:ext cx="8229600" cy="85725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3000" kern="1200">
                <a:solidFill>
                  <a:srgbClr val="A40000"/>
                </a:solidFill>
                <a:latin typeface="+mj-lt"/>
                <a:ea typeface="+mj-ea"/>
                <a:cs typeface="+mj-cs"/>
              </a:defRPr>
            </a:lvl1pPr>
          </a:lstStyle>
          <a:p>
            <a:pPr algn="l"/>
            <a:r>
              <a:rPr lang="fr-FR"/>
              <a:t>V. Grammaire : le passé récent</a:t>
            </a:r>
            <a:endParaRPr lang="fr-FR" dirty="0"/>
          </a:p>
        </p:txBody>
      </p:sp>
    </p:spTree>
    <p:extLst>
      <p:ext uri="{BB962C8B-B14F-4D97-AF65-F5344CB8AC3E}">
        <p14:creationId xmlns:p14="http://schemas.microsoft.com/office/powerpoint/2010/main" val="315229817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FA4FF10-FED7-1DD4-33FE-9A99672EE1E4}"/>
              </a:ext>
            </a:extLst>
          </p:cNvPr>
          <p:cNvSpPr>
            <a:spLocks noGrp="1"/>
          </p:cNvSpPr>
          <p:nvPr>
            <p:ph type="title"/>
          </p:nvPr>
        </p:nvSpPr>
        <p:spPr/>
        <p:txBody>
          <a:bodyPr/>
          <a:lstStyle/>
          <a:p>
            <a:pPr algn="l"/>
            <a:r>
              <a:rPr lang="fr-FR" dirty="0"/>
              <a:t>V. Grammaire : le passé récent</a:t>
            </a:r>
          </a:p>
        </p:txBody>
      </p:sp>
      <p:sp>
        <p:nvSpPr>
          <p:cNvPr id="3" name="Espace réservé du contenu 2">
            <a:extLst>
              <a:ext uri="{FF2B5EF4-FFF2-40B4-BE49-F238E27FC236}">
                <a16:creationId xmlns:a16="http://schemas.microsoft.com/office/drawing/2014/main" id="{7ED19806-1087-D0C6-979C-0FCFD2BC9B42}"/>
              </a:ext>
            </a:extLst>
          </p:cNvPr>
          <p:cNvSpPr>
            <a:spLocks noGrp="1"/>
          </p:cNvSpPr>
          <p:nvPr>
            <p:ph idx="1"/>
          </p:nvPr>
        </p:nvSpPr>
        <p:spPr/>
        <p:txBody>
          <a:bodyPr/>
          <a:lstStyle/>
          <a:p>
            <a:pPr marL="0" indent="0" algn="just" rtl="0" eaLnBrk="1" fontAlgn="t" latinLnBrk="0" hangingPunct="1">
              <a:lnSpc>
                <a:spcPct val="107000"/>
              </a:lnSpc>
              <a:spcBef>
                <a:spcPts val="0"/>
              </a:spcBef>
              <a:spcAft>
                <a:spcPts val="800"/>
              </a:spcAft>
              <a:buNone/>
            </a:pPr>
            <a:r>
              <a:rPr lang="fr-FR" sz="1800" b="0" i="0" u="none" strike="noStrike" kern="1200" dirty="0">
                <a:solidFill>
                  <a:srgbClr val="000000"/>
                </a:solidFill>
                <a:effectLst/>
                <a:latin typeface="Calibri" panose="020F0502020204030204" pitchFamily="34" charset="0"/>
              </a:rPr>
              <a:t>Pourquoi est-ce que le jeune homme et la femme ne connaissent pas bien Toulouse ? </a:t>
            </a:r>
            <a:endParaRPr lang="fr-FR" sz="1800" b="0" i="0" u="none" strike="noStrike" dirty="0">
              <a:effectLst/>
              <a:latin typeface="Arial" panose="020B0604020202020204" pitchFamily="34" charset="0"/>
            </a:endParaRPr>
          </a:p>
          <a:p>
            <a:pPr marL="0" indent="0">
              <a:buNone/>
            </a:pPr>
            <a:endParaRPr lang="fr-FR" dirty="0"/>
          </a:p>
        </p:txBody>
      </p:sp>
      <p:sp>
        <p:nvSpPr>
          <p:cNvPr id="4" name="Espace réservé du numéro de diapositive 3">
            <a:extLst>
              <a:ext uri="{FF2B5EF4-FFF2-40B4-BE49-F238E27FC236}">
                <a16:creationId xmlns:a16="http://schemas.microsoft.com/office/drawing/2014/main" id="{89A8CCF6-4E1F-9D67-FCDC-AC87C10CC795}"/>
              </a:ext>
            </a:extLst>
          </p:cNvPr>
          <p:cNvSpPr>
            <a:spLocks noGrp="1"/>
          </p:cNvSpPr>
          <p:nvPr>
            <p:ph type="sldNum" sz="quarter" idx="12"/>
          </p:nvPr>
        </p:nvSpPr>
        <p:spPr/>
        <p:txBody>
          <a:bodyPr/>
          <a:lstStyle/>
          <a:p>
            <a:fld id="{8A0576F8-4F0C-FD4F-B2E1-A427388F89CF}" type="slidenum">
              <a:rPr lang="en-US" smtClean="0"/>
              <a:t>63</a:t>
            </a:fld>
            <a:endParaRPr lang="en-US"/>
          </a:p>
        </p:txBody>
      </p:sp>
      <p:graphicFrame>
        <p:nvGraphicFramePr>
          <p:cNvPr id="5" name="Tableau 5">
            <a:extLst>
              <a:ext uri="{FF2B5EF4-FFF2-40B4-BE49-F238E27FC236}">
                <a16:creationId xmlns:a16="http://schemas.microsoft.com/office/drawing/2014/main" id="{F2D959A9-42BD-8EC1-2B99-DA2503C233B9}"/>
              </a:ext>
            </a:extLst>
          </p:cNvPr>
          <p:cNvGraphicFramePr>
            <a:graphicFrameLocks noGrp="1"/>
          </p:cNvGraphicFramePr>
          <p:nvPr>
            <p:extLst>
              <p:ext uri="{D42A27DB-BD31-4B8C-83A1-F6EECF244321}">
                <p14:modId xmlns:p14="http://schemas.microsoft.com/office/powerpoint/2010/main" val="3417646769"/>
              </p:ext>
            </p:extLst>
          </p:nvPr>
        </p:nvGraphicFramePr>
        <p:xfrm>
          <a:off x="457200" y="1824262"/>
          <a:ext cx="7992745" cy="1694600"/>
        </p:xfrm>
        <a:graphic>
          <a:graphicData uri="http://schemas.openxmlformats.org/drawingml/2006/table">
            <a:tbl>
              <a:tblPr firstRow="1" bandRow="1">
                <a:tableStyleId>{5940675A-B579-460E-94D1-54222C63F5DA}</a:tableStyleId>
              </a:tblPr>
              <a:tblGrid>
                <a:gridCol w="922157">
                  <a:extLst>
                    <a:ext uri="{9D8B030D-6E8A-4147-A177-3AD203B41FA5}">
                      <a16:colId xmlns:a16="http://schemas.microsoft.com/office/drawing/2014/main" val="55435507"/>
                    </a:ext>
                  </a:extLst>
                </a:gridCol>
                <a:gridCol w="1603635">
                  <a:extLst>
                    <a:ext uri="{9D8B030D-6E8A-4147-A177-3AD203B41FA5}">
                      <a16:colId xmlns:a16="http://schemas.microsoft.com/office/drawing/2014/main" val="4062955303"/>
                    </a:ext>
                  </a:extLst>
                </a:gridCol>
                <a:gridCol w="1102581">
                  <a:extLst>
                    <a:ext uri="{9D8B030D-6E8A-4147-A177-3AD203B41FA5}">
                      <a16:colId xmlns:a16="http://schemas.microsoft.com/office/drawing/2014/main" val="1287639372"/>
                    </a:ext>
                  </a:extLst>
                </a:gridCol>
                <a:gridCol w="2322366">
                  <a:extLst>
                    <a:ext uri="{9D8B030D-6E8A-4147-A177-3AD203B41FA5}">
                      <a16:colId xmlns:a16="http://schemas.microsoft.com/office/drawing/2014/main" val="455667635"/>
                    </a:ext>
                  </a:extLst>
                </a:gridCol>
                <a:gridCol w="2042006">
                  <a:extLst>
                    <a:ext uri="{9D8B030D-6E8A-4147-A177-3AD203B41FA5}">
                      <a16:colId xmlns:a16="http://schemas.microsoft.com/office/drawing/2014/main" val="4252918602"/>
                    </a:ext>
                  </a:extLst>
                </a:gridCol>
              </a:tblGrid>
              <a:tr h="423650">
                <a:tc>
                  <a:txBody>
                    <a:bodyPr/>
                    <a:lstStyle/>
                    <a:p>
                      <a:r>
                        <a:rPr lang="fr-FR" sz="2000" dirty="0"/>
                        <a:t>« Je </a:t>
                      </a:r>
                    </a:p>
                  </a:txBody>
                  <a:tcPr/>
                </a:tc>
                <a:tc>
                  <a:txBody>
                    <a:bodyPr/>
                    <a:lstStyle/>
                    <a:p>
                      <a:r>
                        <a:rPr lang="fr-FR" sz="2000" dirty="0">
                          <a:solidFill>
                            <a:srgbClr val="FF0000"/>
                          </a:solidFill>
                        </a:rPr>
                        <a:t>viens</a:t>
                      </a:r>
                    </a:p>
                  </a:txBody>
                  <a:tcPr/>
                </a:tc>
                <a:tc>
                  <a:txBody>
                    <a:bodyPr/>
                    <a:lstStyle/>
                    <a:p>
                      <a:r>
                        <a:rPr lang="fr-FR" sz="2000" dirty="0">
                          <a:solidFill>
                            <a:srgbClr val="FF0000"/>
                          </a:solidFill>
                        </a:rPr>
                        <a:t>d’</a:t>
                      </a:r>
                    </a:p>
                  </a:txBody>
                  <a:tcPr/>
                </a:tc>
                <a:tc>
                  <a:txBody>
                    <a:bodyPr/>
                    <a:lstStyle/>
                    <a:p>
                      <a:r>
                        <a:rPr lang="fr-FR" sz="2000" dirty="0">
                          <a:solidFill>
                            <a:srgbClr val="00B0F0"/>
                          </a:solidFill>
                        </a:rPr>
                        <a:t>arriver</a:t>
                      </a:r>
                      <a:r>
                        <a:rPr lang="fr-FR" sz="2000" dirty="0"/>
                        <a:t>. »</a:t>
                      </a:r>
                    </a:p>
                  </a:txBody>
                  <a:tcPr/>
                </a:tc>
                <a:tc>
                  <a:txBody>
                    <a:bodyPr/>
                    <a:lstStyle/>
                    <a:p>
                      <a:endParaRPr lang="fr-FR" sz="2000" dirty="0"/>
                    </a:p>
                  </a:txBody>
                  <a:tcPr/>
                </a:tc>
                <a:extLst>
                  <a:ext uri="{0D108BD9-81ED-4DB2-BD59-A6C34878D82A}">
                    <a16:rowId xmlns:a16="http://schemas.microsoft.com/office/drawing/2014/main" val="2032133918"/>
                  </a:ext>
                </a:extLst>
              </a:tr>
              <a:tr h="423650">
                <a:tc>
                  <a:txBody>
                    <a:bodyPr/>
                    <a:lstStyle/>
                    <a:p>
                      <a:r>
                        <a:rPr lang="fr-FR" sz="2000" dirty="0"/>
                        <a:t>« Je</a:t>
                      </a:r>
                    </a:p>
                  </a:txBody>
                  <a:tcPr/>
                </a:tc>
                <a:tc>
                  <a:txBody>
                    <a:bodyPr/>
                    <a:lstStyle/>
                    <a:p>
                      <a:r>
                        <a:rPr lang="fr-FR" sz="2000" dirty="0">
                          <a:solidFill>
                            <a:srgbClr val="FF0000"/>
                          </a:solidFill>
                        </a:rPr>
                        <a:t>viens</a:t>
                      </a:r>
                    </a:p>
                  </a:txBody>
                  <a:tcPr/>
                </a:tc>
                <a:tc>
                  <a:txBody>
                    <a:bodyPr/>
                    <a:lstStyle/>
                    <a:p>
                      <a:r>
                        <a:rPr lang="fr-FR" sz="2000" dirty="0">
                          <a:solidFill>
                            <a:srgbClr val="FF0000"/>
                          </a:solidFill>
                        </a:rPr>
                        <a:t>d’</a:t>
                      </a:r>
                    </a:p>
                  </a:txBody>
                  <a:tcPr/>
                </a:tc>
                <a:tc>
                  <a:txBody>
                    <a:bodyPr/>
                    <a:lstStyle/>
                    <a:p>
                      <a:r>
                        <a:rPr lang="fr-FR" sz="2000" dirty="0">
                          <a:solidFill>
                            <a:srgbClr val="00B0F0"/>
                          </a:solidFill>
                        </a:rPr>
                        <a:t>emménager</a:t>
                      </a:r>
                      <a:r>
                        <a:rPr lang="fr-FR" sz="2000" dirty="0"/>
                        <a:t> </a:t>
                      </a:r>
                    </a:p>
                  </a:txBody>
                  <a:tcPr/>
                </a:tc>
                <a:tc>
                  <a:txBody>
                    <a:bodyPr/>
                    <a:lstStyle/>
                    <a:p>
                      <a:r>
                        <a:rPr lang="fr-FR" sz="2000" dirty="0"/>
                        <a:t>à Toulouse. »</a:t>
                      </a:r>
                    </a:p>
                  </a:txBody>
                  <a:tcPr/>
                </a:tc>
                <a:extLst>
                  <a:ext uri="{0D108BD9-81ED-4DB2-BD59-A6C34878D82A}">
                    <a16:rowId xmlns:a16="http://schemas.microsoft.com/office/drawing/2014/main" val="44730837"/>
                  </a:ext>
                </a:extLst>
              </a:tr>
              <a:tr h="423650">
                <a:tc gridSpan="5">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fr-FR" sz="1800" dirty="0">
                          <a:solidFill>
                            <a:schemeClr val="tx1"/>
                          </a:solidFill>
                        </a:rPr>
                        <a:t>On utilise le </a:t>
                      </a:r>
                      <a:r>
                        <a:rPr lang="fr-FR" sz="1800" b="1" dirty="0">
                          <a:solidFill>
                            <a:schemeClr val="tx1"/>
                          </a:solidFill>
                        </a:rPr>
                        <a:t>passé récent</a:t>
                      </a:r>
                      <a:r>
                        <a:rPr lang="fr-FR" sz="1800" dirty="0">
                          <a:solidFill>
                            <a:schemeClr val="tx1"/>
                          </a:solidFill>
                        </a:rPr>
                        <a:t> pour parler d’une action qui s’est passée </a:t>
                      </a:r>
                      <a:r>
                        <a:rPr lang="fr-FR" sz="1800" b="1" dirty="0">
                          <a:solidFill>
                            <a:schemeClr val="tx1"/>
                          </a:solidFill>
                        </a:rPr>
                        <a:t>très récemment.</a:t>
                      </a:r>
                    </a:p>
                  </a:txBody>
                  <a:tcPr>
                    <a:solidFill>
                      <a:schemeClr val="accent2">
                        <a:lumMod val="40000"/>
                        <a:lumOff val="60000"/>
                      </a:schemeClr>
                    </a:solidFill>
                  </a:tcPr>
                </a:tc>
                <a:tc hMerge="1">
                  <a:txBody>
                    <a:bodyPr/>
                    <a:lstStyle/>
                    <a:p>
                      <a:r>
                        <a:rPr lang="fr-FR" dirty="0">
                          <a:solidFill>
                            <a:schemeClr val="bg1"/>
                          </a:solidFill>
                        </a:rPr>
                        <a:t>Verbe VENIR</a:t>
                      </a:r>
                    </a:p>
                  </a:txBody>
                  <a:tcPr>
                    <a:solidFill>
                      <a:srgbClr val="FF0000"/>
                    </a:solidFill>
                  </a:tcPr>
                </a:tc>
                <a:tc hMerge="1">
                  <a:txBody>
                    <a:bodyPr/>
                    <a:lstStyle/>
                    <a:p>
                      <a:r>
                        <a:rPr lang="fr-FR" dirty="0">
                          <a:solidFill>
                            <a:schemeClr val="bg1"/>
                          </a:solidFill>
                        </a:rPr>
                        <a:t>de / d’</a:t>
                      </a:r>
                    </a:p>
                  </a:txBody>
                  <a:tcPr>
                    <a:solidFill>
                      <a:srgbClr val="FF0000"/>
                    </a:solidFill>
                  </a:tcPr>
                </a:tc>
                <a:tc hMerge="1">
                  <a:txBody>
                    <a:bodyPr/>
                    <a:lstStyle/>
                    <a:p>
                      <a:r>
                        <a:rPr lang="fr-FR" dirty="0"/>
                        <a:t>Verbe à l’infinitif</a:t>
                      </a:r>
                    </a:p>
                  </a:txBody>
                  <a:tcPr>
                    <a:solidFill>
                      <a:srgbClr val="FF0000"/>
                    </a:solidFill>
                  </a:tcPr>
                </a:tc>
                <a:tc hMerge="1">
                  <a:txBody>
                    <a:bodyPr/>
                    <a:lstStyle/>
                    <a:p>
                      <a:r>
                        <a:rPr lang="fr-FR" dirty="0"/>
                        <a:t>Complément</a:t>
                      </a:r>
                    </a:p>
                  </a:txBody>
                  <a:tcPr>
                    <a:solidFill>
                      <a:srgbClr val="FF0000"/>
                    </a:solidFill>
                  </a:tcPr>
                </a:tc>
                <a:extLst>
                  <a:ext uri="{0D108BD9-81ED-4DB2-BD59-A6C34878D82A}">
                    <a16:rowId xmlns:a16="http://schemas.microsoft.com/office/drawing/2014/main" val="3579143021"/>
                  </a:ext>
                </a:extLst>
              </a:tr>
              <a:tr h="423650">
                <a:tc>
                  <a:txBody>
                    <a:bodyPr/>
                    <a:lstStyle/>
                    <a:p>
                      <a:r>
                        <a:rPr lang="fr-FR" sz="2000" dirty="0"/>
                        <a:t>Sujet</a:t>
                      </a:r>
                    </a:p>
                  </a:txBody>
                  <a:tcPr>
                    <a:solidFill>
                      <a:schemeClr val="accent2">
                        <a:lumMod val="40000"/>
                        <a:lumOff val="60000"/>
                      </a:schemeClr>
                    </a:solidFill>
                  </a:tcPr>
                </a:tc>
                <a:tc>
                  <a:txBody>
                    <a:bodyPr/>
                    <a:lstStyle/>
                    <a:p>
                      <a:r>
                        <a:rPr lang="fr-FR" sz="2000" dirty="0">
                          <a:solidFill>
                            <a:srgbClr val="FF0000"/>
                          </a:solidFill>
                        </a:rPr>
                        <a:t>VENIR</a:t>
                      </a:r>
                    </a:p>
                  </a:txBody>
                  <a:tcPr>
                    <a:solidFill>
                      <a:schemeClr val="accent2">
                        <a:lumMod val="40000"/>
                        <a:lumOff val="60000"/>
                      </a:schemeClr>
                    </a:solidFill>
                  </a:tcPr>
                </a:tc>
                <a:tc>
                  <a:txBody>
                    <a:bodyPr/>
                    <a:lstStyle/>
                    <a:p>
                      <a:r>
                        <a:rPr lang="fr-FR" sz="2000" dirty="0">
                          <a:solidFill>
                            <a:srgbClr val="FF0000"/>
                          </a:solidFill>
                        </a:rPr>
                        <a:t>de / d’</a:t>
                      </a:r>
                    </a:p>
                  </a:txBody>
                  <a:tcPr>
                    <a:solidFill>
                      <a:schemeClr val="accent2">
                        <a:lumMod val="40000"/>
                        <a:lumOff val="60000"/>
                      </a:schemeClr>
                    </a:solidFill>
                  </a:tcPr>
                </a:tc>
                <a:tc>
                  <a:txBody>
                    <a:bodyPr/>
                    <a:lstStyle/>
                    <a:p>
                      <a:r>
                        <a:rPr lang="fr-FR" sz="2000" dirty="0">
                          <a:solidFill>
                            <a:srgbClr val="00B0F0"/>
                          </a:solidFill>
                        </a:rPr>
                        <a:t>Verbe à l’infinitif</a:t>
                      </a:r>
                    </a:p>
                  </a:txBody>
                  <a:tcPr>
                    <a:solidFill>
                      <a:schemeClr val="accent2">
                        <a:lumMod val="40000"/>
                        <a:lumOff val="60000"/>
                      </a:schemeClr>
                    </a:solidFill>
                  </a:tcPr>
                </a:tc>
                <a:tc>
                  <a:txBody>
                    <a:bodyPr/>
                    <a:lstStyle/>
                    <a:p>
                      <a:r>
                        <a:rPr lang="fr-FR" sz="2000" dirty="0"/>
                        <a:t>Complément</a:t>
                      </a:r>
                    </a:p>
                  </a:txBody>
                  <a:tcPr>
                    <a:solidFill>
                      <a:schemeClr val="accent2">
                        <a:lumMod val="40000"/>
                        <a:lumOff val="60000"/>
                      </a:schemeClr>
                    </a:solidFill>
                  </a:tcPr>
                </a:tc>
                <a:extLst>
                  <a:ext uri="{0D108BD9-81ED-4DB2-BD59-A6C34878D82A}">
                    <a16:rowId xmlns:a16="http://schemas.microsoft.com/office/drawing/2014/main" val="262709974"/>
                  </a:ext>
                </a:extLst>
              </a:tr>
            </a:tbl>
          </a:graphicData>
        </a:graphic>
      </p:graphicFrame>
      <p:graphicFrame>
        <p:nvGraphicFramePr>
          <p:cNvPr id="7" name="Diagramme 6">
            <a:extLst>
              <a:ext uri="{FF2B5EF4-FFF2-40B4-BE49-F238E27FC236}">
                <a16:creationId xmlns:a16="http://schemas.microsoft.com/office/drawing/2014/main" id="{1D79EA97-6908-4F6B-24EB-5D7C17CCC42F}"/>
              </a:ext>
            </a:extLst>
          </p:cNvPr>
          <p:cNvGraphicFramePr/>
          <p:nvPr>
            <p:extLst>
              <p:ext uri="{D42A27DB-BD31-4B8C-83A1-F6EECF244321}">
                <p14:modId xmlns:p14="http://schemas.microsoft.com/office/powerpoint/2010/main" val="3355182729"/>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ZoneTexte 8">
            <a:extLst>
              <a:ext uri="{FF2B5EF4-FFF2-40B4-BE49-F238E27FC236}">
                <a16:creationId xmlns:a16="http://schemas.microsoft.com/office/drawing/2014/main" id="{ABC18E5E-8B9F-5F4C-7325-145999442E29}"/>
              </a:ext>
            </a:extLst>
          </p:cNvPr>
          <p:cNvSpPr txBox="1"/>
          <p:nvPr/>
        </p:nvSpPr>
        <p:spPr>
          <a:xfrm>
            <a:off x="457200" y="3786254"/>
            <a:ext cx="7992745" cy="646331"/>
          </a:xfrm>
          <a:prstGeom prst="rect">
            <a:avLst/>
          </a:prstGeom>
          <a:solidFill>
            <a:schemeClr val="accent3">
              <a:lumMod val="20000"/>
              <a:lumOff val="80000"/>
            </a:schemeClr>
          </a:solidFill>
        </p:spPr>
        <p:txBody>
          <a:bodyPr wrap="square" rtlCol="0">
            <a:spAutoFit/>
          </a:bodyPr>
          <a:lstStyle/>
          <a:p>
            <a:r>
              <a:rPr lang="en-US" b="0" i="1" dirty="0">
                <a:solidFill>
                  <a:schemeClr val="tx1"/>
                </a:solidFill>
              </a:rPr>
              <a:t>When </a:t>
            </a:r>
            <a:r>
              <a:rPr lang="en-US" b="0" i="1" dirty="0" err="1">
                <a:solidFill>
                  <a:srgbClr val="FF0000"/>
                </a:solidFill>
              </a:rPr>
              <a:t>venir</a:t>
            </a:r>
            <a:r>
              <a:rPr lang="en-US" b="0" i="1" dirty="0">
                <a:solidFill>
                  <a:schemeClr val="tx1"/>
                </a:solidFill>
              </a:rPr>
              <a:t> is conjugated in the present and followed by </a:t>
            </a:r>
            <a:r>
              <a:rPr lang="en-US" b="0" i="1" dirty="0">
                <a:solidFill>
                  <a:srgbClr val="FF0000"/>
                </a:solidFill>
              </a:rPr>
              <a:t>de </a:t>
            </a:r>
            <a:r>
              <a:rPr lang="en-US" b="0" i="1" dirty="0">
                <a:solidFill>
                  <a:schemeClr val="tx1"/>
                </a:solidFill>
              </a:rPr>
              <a:t>+ </a:t>
            </a:r>
            <a:r>
              <a:rPr lang="en-US" b="0" i="1" dirty="0">
                <a:solidFill>
                  <a:srgbClr val="00B0F0"/>
                </a:solidFill>
              </a:rPr>
              <a:t>infinitive</a:t>
            </a:r>
            <a:r>
              <a:rPr lang="en-US" b="0" i="1" dirty="0">
                <a:solidFill>
                  <a:schemeClr val="tx1"/>
                </a:solidFill>
              </a:rPr>
              <a:t>, it means 'to have just done something.' This is called the recent past (le passé </a:t>
            </a:r>
            <a:r>
              <a:rPr lang="en-US" b="0" i="1" dirty="0" err="1">
                <a:solidFill>
                  <a:schemeClr val="tx1"/>
                </a:solidFill>
              </a:rPr>
              <a:t>récent</a:t>
            </a:r>
            <a:r>
              <a:rPr lang="en-US" b="0" i="1" dirty="0">
                <a:solidFill>
                  <a:schemeClr val="tx1"/>
                </a:solidFill>
              </a:rPr>
              <a:t>).</a:t>
            </a:r>
            <a:endParaRPr lang="fr-FR" b="0" i="1" dirty="0">
              <a:solidFill>
                <a:schemeClr val="tx1"/>
              </a:solidFill>
            </a:endParaRPr>
          </a:p>
        </p:txBody>
      </p:sp>
      <p:sp>
        <p:nvSpPr>
          <p:cNvPr id="8" name="Rectangle 7">
            <a:extLst>
              <a:ext uri="{FF2B5EF4-FFF2-40B4-BE49-F238E27FC236}">
                <a16:creationId xmlns:a16="http://schemas.microsoft.com/office/drawing/2014/main" id="{BB09F207-C9C8-EB96-1C11-9D0D9EA16F72}"/>
              </a:ext>
            </a:extLst>
          </p:cNvPr>
          <p:cNvSpPr/>
          <p:nvPr/>
        </p:nvSpPr>
        <p:spPr>
          <a:xfrm>
            <a:off x="457200" y="2690261"/>
            <a:ext cx="7992745" cy="380858"/>
          </a:xfrm>
          <a:prstGeom prst="rect">
            <a:avLst/>
          </a:prstGeom>
          <a:solidFill>
            <a:schemeClr val="accent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
        <p:nvSpPr>
          <p:cNvPr id="11" name="Rectangle 10">
            <a:extLst>
              <a:ext uri="{FF2B5EF4-FFF2-40B4-BE49-F238E27FC236}">
                <a16:creationId xmlns:a16="http://schemas.microsoft.com/office/drawing/2014/main" id="{914C2790-2D19-4B9F-CE7C-0F32330CE5D9}"/>
              </a:ext>
            </a:extLst>
          </p:cNvPr>
          <p:cNvSpPr/>
          <p:nvPr/>
        </p:nvSpPr>
        <p:spPr>
          <a:xfrm>
            <a:off x="457199" y="3107393"/>
            <a:ext cx="7992745" cy="380858"/>
          </a:xfrm>
          <a:prstGeom prst="rect">
            <a:avLst/>
          </a:prstGeom>
          <a:solidFill>
            <a:schemeClr val="accent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
        <p:nvSpPr>
          <p:cNvPr id="12" name="Rectangle 11">
            <a:extLst>
              <a:ext uri="{FF2B5EF4-FFF2-40B4-BE49-F238E27FC236}">
                <a16:creationId xmlns:a16="http://schemas.microsoft.com/office/drawing/2014/main" id="{16A91FF2-5D13-F9EB-CFAB-CA6E92CA55F0}"/>
              </a:ext>
            </a:extLst>
          </p:cNvPr>
          <p:cNvSpPr/>
          <p:nvPr/>
        </p:nvSpPr>
        <p:spPr>
          <a:xfrm>
            <a:off x="457200" y="3761819"/>
            <a:ext cx="7992745" cy="646331"/>
          </a:xfrm>
          <a:prstGeom prst="rect">
            <a:avLst/>
          </a:prstGeom>
          <a:solidFill>
            <a:schemeClr val="accent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pic>
        <p:nvPicPr>
          <p:cNvPr id="6" name="Picture 2" descr="Cat Kitty Sticker by 궁디팡팡 캣페스타">
            <a:extLst>
              <a:ext uri="{FF2B5EF4-FFF2-40B4-BE49-F238E27FC236}">
                <a16:creationId xmlns:a16="http://schemas.microsoft.com/office/drawing/2014/main" id="{C43AB865-C49E-4A44-E6AF-3A541FD658BE}"/>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007926" y="3851406"/>
            <a:ext cx="1148157" cy="1276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17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11"/>
                                        </p:tgtEl>
                                      </p:cBhvr>
                                    </p:animEffect>
                                    <p:set>
                                      <p:cBhvr>
                                        <p:cTn id="12" dur="1" fill="hold">
                                          <p:stCondLst>
                                            <p:cond delay="499"/>
                                          </p:stCondLst>
                                        </p:cTn>
                                        <p:tgtEl>
                                          <p:spTgt spid="1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12"/>
                                        </p:tgtEl>
                                      </p:cBhvr>
                                    </p:animEffect>
                                    <p:set>
                                      <p:cBhvr>
                                        <p:cTn id="1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2057" name="Freeform: Shape 2056">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87628" cy="51435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050" name="Picture 2" descr="Venir de, aller + infinitf, etre en train de">
            <a:extLst>
              <a:ext uri="{FF2B5EF4-FFF2-40B4-BE49-F238E27FC236}">
                <a16:creationId xmlns:a16="http://schemas.microsoft.com/office/drawing/2014/main" id="{28D164AC-192F-BDFF-48A8-C3E2DD477D9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435683" y="482601"/>
            <a:ext cx="5571065" cy="4178299"/>
          </a:xfrm>
          <a:prstGeom prst="rect">
            <a:avLst/>
          </a:prstGeom>
          <a:noFill/>
          <a:extLst>
            <a:ext uri="{909E8E84-426E-40DD-AFC4-6F175D3DCCD1}">
              <a14:hiddenFill xmlns:a14="http://schemas.microsoft.com/office/drawing/2010/main">
                <a:solidFill>
                  <a:srgbClr val="FFFFFF"/>
                </a:solidFill>
              </a14:hiddenFill>
            </a:ext>
          </a:extLst>
        </p:spPr>
      </p:pic>
      <p:sp>
        <p:nvSpPr>
          <p:cNvPr id="4" name="Espace réservé du numéro de diapositive 3">
            <a:extLst>
              <a:ext uri="{FF2B5EF4-FFF2-40B4-BE49-F238E27FC236}">
                <a16:creationId xmlns:a16="http://schemas.microsoft.com/office/drawing/2014/main" id="{FD3B8F9E-8DF7-68D8-B80F-CDC40C046837}"/>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smtClean="0"/>
              <a:pPr defTabSz="914400">
                <a:lnSpc>
                  <a:spcPct val="90000"/>
                </a:lnSpc>
                <a:spcAft>
                  <a:spcPts val="600"/>
                </a:spcAft>
              </a:pPr>
              <a:t>64</a:t>
            </a:fld>
            <a:endParaRPr lang="en-US"/>
          </a:p>
        </p:txBody>
      </p:sp>
      <p:pic>
        <p:nvPicPr>
          <p:cNvPr id="5" name="Picture 2" descr="Cat Kitty Sticker by 궁디팡팡 캣페스타">
            <a:extLst>
              <a:ext uri="{FF2B5EF4-FFF2-40B4-BE49-F238E27FC236}">
                <a16:creationId xmlns:a16="http://schemas.microsoft.com/office/drawing/2014/main" id="{BD9139CC-45AD-0953-6ACC-19A499FC17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07926" y="3851406"/>
            <a:ext cx="1148157" cy="127633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me 5">
            <a:extLst>
              <a:ext uri="{FF2B5EF4-FFF2-40B4-BE49-F238E27FC236}">
                <a16:creationId xmlns:a16="http://schemas.microsoft.com/office/drawing/2014/main" id="{4FCBDD7D-EAD1-00CF-F3B3-39C0274F8062}"/>
              </a:ext>
            </a:extLst>
          </p:cNvPr>
          <p:cNvGraphicFramePr/>
          <p:nvPr>
            <p:extLst>
              <p:ext uri="{D42A27DB-BD31-4B8C-83A1-F6EECF244321}">
                <p14:modId xmlns:p14="http://schemas.microsoft.com/office/powerpoint/2010/main" val="1381198417"/>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244578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B95438F-9CEF-54DF-1E05-49996D901FF7}"/>
              </a:ext>
            </a:extLst>
          </p:cNvPr>
          <p:cNvSpPr>
            <a:spLocks noGrp="1"/>
          </p:cNvSpPr>
          <p:nvPr>
            <p:ph type="title"/>
          </p:nvPr>
        </p:nvSpPr>
        <p:spPr>
          <a:xfrm>
            <a:off x="628650" y="273844"/>
            <a:ext cx="7886700" cy="752492"/>
          </a:xfrm>
        </p:spPr>
        <p:txBody>
          <a:bodyPr>
            <a:norm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3600" dirty="0"/>
              <a:t>Practice </a:t>
            </a:r>
            <a:r>
              <a:rPr lang="fr-FR" sz="3600" dirty="0" err="1"/>
              <a:t>your</a:t>
            </a:r>
            <a:r>
              <a:rPr lang="fr-FR" sz="3600" dirty="0"/>
              <a:t> </a:t>
            </a:r>
            <a:r>
              <a:rPr lang="fr-FR" sz="3600" dirty="0" err="1"/>
              <a:t>pronunciation</a:t>
            </a:r>
            <a:r>
              <a:rPr lang="fr-FR" sz="3600" dirty="0"/>
              <a:t> !</a:t>
            </a:r>
          </a:p>
        </p:txBody>
      </p:sp>
      <p:sp>
        <p:nvSpPr>
          <p:cNvPr id="3" name="Espace réservé du contenu 2">
            <a:extLst>
              <a:ext uri="{FF2B5EF4-FFF2-40B4-BE49-F238E27FC236}">
                <a16:creationId xmlns:a16="http://schemas.microsoft.com/office/drawing/2014/main" id="{83D0AC32-3D22-044B-2D6B-A3180D1C29DB}"/>
              </a:ext>
            </a:extLst>
          </p:cNvPr>
          <p:cNvSpPr>
            <a:spLocks noGrp="1"/>
          </p:cNvSpPr>
          <p:nvPr>
            <p:ph idx="1"/>
          </p:nvPr>
        </p:nvSpPr>
        <p:spPr>
          <a:xfrm>
            <a:off x="604429" y="1184762"/>
            <a:ext cx="7886700" cy="3263504"/>
          </a:xfrm>
        </p:spPr>
        <p:txBody>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385763" indent="-385763">
              <a:buAutoNum type="arabicParenR"/>
            </a:pPr>
            <a:r>
              <a:rPr lang="fr-FR" sz="2000" dirty="0">
                <a:solidFill>
                  <a:srgbClr val="0563C1"/>
                </a:solidFill>
                <a:hlinkClick r:id="rId2">
                  <a:extLst>
                    <a:ext uri="{A12FA001-AC4F-418D-AE19-62706E023703}">
                      <ahyp:hlinkClr xmlns:ahyp="http://schemas.microsoft.com/office/drawing/2018/hyperlinkcolor" val="tx"/>
                    </a:ext>
                  </a:extLst>
                </a:hlinkClick>
              </a:rPr>
              <a:t>Click </a:t>
            </a:r>
            <a:r>
              <a:rPr lang="fr-FR" sz="2000" dirty="0" err="1">
                <a:solidFill>
                  <a:srgbClr val="0563C1"/>
                </a:solidFill>
                <a:hlinkClick r:id="rId2">
                  <a:extLst>
                    <a:ext uri="{A12FA001-AC4F-418D-AE19-62706E023703}">
                      <ahyp:hlinkClr xmlns:ahyp="http://schemas.microsoft.com/office/drawing/2018/hyperlinkcolor" val="tx"/>
                    </a:ext>
                  </a:extLst>
                </a:hlinkClick>
              </a:rPr>
              <a:t>here</a:t>
            </a:r>
            <a:r>
              <a:rPr lang="fr-FR" sz="2000" dirty="0">
                <a:solidFill>
                  <a:srgbClr val="0563C1"/>
                </a:solidFill>
                <a:hlinkClick r:id="rId2">
                  <a:extLst>
                    <a:ext uri="{A12FA001-AC4F-418D-AE19-62706E023703}">
                      <ahyp:hlinkClr xmlns:ahyp="http://schemas.microsoft.com/office/drawing/2018/hyperlinkcolor" val="tx"/>
                    </a:ext>
                  </a:extLst>
                </a:hlinkClick>
              </a:rPr>
              <a:t> :</a:t>
            </a:r>
            <a:r>
              <a:rPr lang="fr-FR" sz="2000" dirty="0">
                <a:hlinkClick r:id="rId2">
                  <a:extLst>
                    <a:ext uri="{A12FA001-AC4F-418D-AE19-62706E023703}">
                      <ahyp:hlinkClr xmlns:ahyp="http://schemas.microsoft.com/office/drawing/2018/hyperlinkcolor" val="tx"/>
                    </a:ext>
                  </a:extLst>
                </a:hlinkClick>
              </a:rPr>
              <a:t> </a:t>
            </a:r>
            <a:r>
              <a:rPr lang="fr-FR" sz="2000" dirty="0">
                <a:solidFill>
                  <a:srgbClr val="0563C1"/>
                </a:solidFill>
                <a:hlinkClick r:id="rId2">
                  <a:extLst>
                    <a:ext uri="{A12FA001-AC4F-418D-AE19-62706E023703}">
                      <ahyp:hlinkClr xmlns:ahyp="http://schemas.microsoft.com/office/drawing/2018/hyperlinkcolor" val="tx"/>
                    </a:ext>
                  </a:extLst>
                </a:hlinkClick>
              </a:rPr>
              <a:t>https://ttsfree.com/speech-to-text</a:t>
            </a:r>
            <a:endParaRPr lang="fr-FR" sz="2000" dirty="0"/>
          </a:p>
          <a:p>
            <a:pPr marL="385763" indent="-385763">
              <a:buAutoNum type="arabicParenR"/>
            </a:pPr>
            <a:r>
              <a:rPr lang="fr-FR" sz="2000" dirty="0"/>
              <a:t>Set the </a:t>
            </a:r>
            <a:r>
              <a:rPr lang="fr-FR" sz="2000" dirty="0" err="1"/>
              <a:t>spoken</a:t>
            </a:r>
            <a:r>
              <a:rPr lang="fr-FR" sz="2000" dirty="0"/>
              <a:t> </a:t>
            </a:r>
            <a:r>
              <a:rPr lang="fr-FR" sz="2000" dirty="0" err="1"/>
              <a:t>language</a:t>
            </a:r>
            <a:r>
              <a:rPr lang="fr-FR" sz="2000" dirty="0"/>
              <a:t> in French</a:t>
            </a:r>
          </a:p>
          <a:p>
            <a:pPr marL="385763" indent="-385763">
              <a:buAutoNum type="arabicParenR"/>
            </a:pPr>
            <a:r>
              <a:rPr lang="fr-FR" sz="2000" dirty="0"/>
              <a:t>Click on the </a:t>
            </a:r>
            <a:r>
              <a:rPr lang="fr-FR" sz="2000" dirty="0" err="1"/>
              <a:t>mic</a:t>
            </a:r>
            <a:endParaRPr lang="fr-FR" sz="2000" dirty="0"/>
          </a:p>
          <a:p>
            <a:pPr marL="385763" indent="-385763">
              <a:buAutoNum type="arabicParenR"/>
            </a:pPr>
            <a:r>
              <a:rPr lang="fr-FR" sz="2000" dirty="0"/>
              <a:t>Practice </a:t>
            </a:r>
            <a:r>
              <a:rPr lang="fr-FR" sz="2000" dirty="0">
                <a:sym typeface="Wingdings" panose="05000000000000000000" pitchFamily="2" charset="2"/>
              </a:rPr>
              <a:t> </a:t>
            </a:r>
          </a:p>
          <a:p>
            <a:pPr marL="385763" indent="-385763">
              <a:buAutoNum type="arabicParenR"/>
            </a:pPr>
            <a:endParaRPr lang="fr-FR" sz="2000" dirty="0">
              <a:sym typeface="Wingdings" panose="05000000000000000000" pitchFamily="2" charset="2"/>
            </a:endParaRPr>
          </a:p>
          <a:p>
            <a:pPr marL="0" indent="0">
              <a:buNone/>
            </a:pPr>
            <a:r>
              <a:rPr lang="fr-FR" sz="2000" dirty="0" err="1">
                <a:solidFill>
                  <a:srgbClr val="00B050"/>
                </a:solidFill>
                <a:sym typeface="Wingdings" panose="05000000000000000000" pitchFamily="2" charset="2"/>
              </a:rPr>
              <a:t>Listen</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again</a:t>
            </a:r>
            <a:r>
              <a:rPr lang="fr-FR" sz="2000" dirty="0">
                <a:solidFill>
                  <a:srgbClr val="00B050"/>
                </a:solidFill>
                <a:sym typeface="Wingdings" panose="05000000000000000000" pitchFamily="2" charset="2"/>
              </a:rPr>
              <a:t> if </a:t>
            </a:r>
            <a:r>
              <a:rPr lang="fr-FR" sz="2000" dirty="0" err="1">
                <a:solidFill>
                  <a:srgbClr val="00B050"/>
                </a:solidFill>
                <a:sym typeface="Wingdings" panose="05000000000000000000" pitchFamily="2" charset="2"/>
              </a:rPr>
              <a:t>you</a:t>
            </a:r>
            <a:r>
              <a:rPr lang="fr-FR" sz="2000" dirty="0">
                <a:solidFill>
                  <a:srgbClr val="00B050"/>
                </a:solidFill>
                <a:sym typeface="Wingdings" panose="05000000000000000000" pitchFamily="2" charset="2"/>
              </a:rPr>
              <a:t> </a:t>
            </a:r>
            <a:r>
              <a:rPr lang="fr-FR" sz="2000" dirty="0" err="1">
                <a:solidFill>
                  <a:srgbClr val="00B050"/>
                </a:solidFill>
                <a:sym typeface="Wingdings" panose="05000000000000000000" pitchFamily="2" charset="2"/>
              </a:rPr>
              <a:t>need</a:t>
            </a:r>
            <a:endParaRPr lang="fr-FR" sz="2000" dirty="0">
              <a:solidFill>
                <a:srgbClr val="00B050"/>
              </a:solidFill>
            </a:endParaRPr>
          </a:p>
          <a:p>
            <a:endParaRPr lang="fr-FR" dirty="0"/>
          </a:p>
        </p:txBody>
      </p:sp>
      <p:pic>
        <p:nvPicPr>
          <p:cNvPr id="5" name="Image 4">
            <a:extLst>
              <a:ext uri="{FF2B5EF4-FFF2-40B4-BE49-F238E27FC236}">
                <a16:creationId xmlns:a16="http://schemas.microsoft.com/office/drawing/2014/main" id="{4C795CB6-5459-79CA-63F6-7EBB0D4A5117}"/>
              </a:ext>
            </a:extLst>
          </p:cNvPr>
          <p:cNvPicPr>
            <a:picLocks noChangeAspect="1"/>
          </p:cNvPicPr>
          <p:nvPr/>
        </p:nvPicPr>
        <p:blipFill>
          <a:blip r:embed="rId3"/>
          <a:stretch>
            <a:fillRect/>
          </a:stretch>
        </p:blipFill>
        <p:spPr>
          <a:xfrm>
            <a:off x="3594216" y="2144727"/>
            <a:ext cx="5018809" cy="2580752"/>
          </a:xfrm>
          <a:prstGeom prst="rect">
            <a:avLst/>
          </a:prstGeom>
        </p:spPr>
      </p:pic>
      <p:cxnSp>
        <p:nvCxnSpPr>
          <p:cNvPr id="7" name="Connecteur droit avec flèche 6">
            <a:extLst>
              <a:ext uri="{FF2B5EF4-FFF2-40B4-BE49-F238E27FC236}">
                <a16:creationId xmlns:a16="http://schemas.microsoft.com/office/drawing/2014/main" id="{E0374E95-E3C9-4978-21AB-81F4FA70F477}"/>
              </a:ext>
            </a:extLst>
          </p:cNvPr>
          <p:cNvCxnSpPr>
            <a:cxnSpLocks/>
          </p:cNvCxnSpPr>
          <p:nvPr/>
        </p:nvCxnSpPr>
        <p:spPr>
          <a:xfrm>
            <a:off x="4828978" y="1811458"/>
            <a:ext cx="2468880" cy="66688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2" name="Connecteur droit avec flèche 11">
            <a:extLst>
              <a:ext uri="{FF2B5EF4-FFF2-40B4-BE49-F238E27FC236}">
                <a16:creationId xmlns:a16="http://schemas.microsoft.com/office/drawing/2014/main" id="{5AE1323E-297B-C41E-B891-2455FC56F2D9}"/>
              </a:ext>
            </a:extLst>
          </p:cNvPr>
          <p:cNvCxnSpPr>
            <a:cxnSpLocks/>
          </p:cNvCxnSpPr>
          <p:nvPr/>
        </p:nvCxnSpPr>
        <p:spPr>
          <a:xfrm>
            <a:off x="2871689" y="2178935"/>
            <a:ext cx="2800260" cy="226933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pic>
        <p:nvPicPr>
          <p:cNvPr id="1026" name="Picture 2" descr="empowerment speak Sticker by unblush">
            <a:extLst>
              <a:ext uri="{FF2B5EF4-FFF2-40B4-BE49-F238E27FC236}">
                <a16:creationId xmlns:a16="http://schemas.microsoft.com/office/drawing/2014/main" id="{AB854556-99EE-FD39-2FDE-1726C5F4CB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4604" y="193175"/>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42679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83551" y="257614"/>
            <a:ext cx="8579094" cy="138319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re 1">
            <a:extLst>
              <a:ext uri="{FF2B5EF4-FFF2-40B4-BE49-F238E27FC236}">
                <a16:creationId xmlns:a16="http://schemas.microsoft.com/office/drawing/2014/main" id="{6CE604CB-40F3-88D7-A721-B24192BD6F2E}"/>
              </a:ext>
            </a:extLst>
          </p:cNvPr>
          <p:cNvSpPr>
            <a:spLocks noGrp="1"/>
          </p:cNvSpPr>
          <p:nvPr>
            <p:ph type="title"/>
          </p:nvPr>
        </p:nvSpPr>
        <p:spPr>
          <a:xfrm>
            <a:off x="394554" y="349933"/>
            <a:ext cx="8354891" cy="697835"/>
          </a:xfrm>
        </p:spPr>
        <p:txBody>
          <a:bodyPr vert="horz" lIns="91440" tIns="45720" rIns="91440" bIns="45720" rtlCol="0" anchor="b">
            <a:normAutofit/>
          </a:bodyPr>
          <a:lstStyle/>
          <a:p>
            <a:pPr defTabSz="914400">
              <a:lnSpc>
                <a:spcPct val="90000"/>
              </a:lnSpc>
            </a:pPr>
            <a:r>
              <a:rPr lang="en-US" sz="4100" kern="1200">
                <a:solidFill>
                  <a:srgbClr val="FFFFFF"/>
                </a:solidFill>
                <a:latin typeface="+mj-lt"/>
                <a:ea typeface="+mj-ea"/>
                <a:cs typeface="+mj-cs"/>
              </a:rPr>
              <a:t>Exercice CA4 p.10</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57350" y="1086473"/>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Espace réservé du contenu 5" descr="Une image contenant texte&#10;&#10;Description générée automatiquement">
            <a:extLst>
              <a:ext uri="{FF2B5EF4-FFF2-40B4-BE49-F238E27FC236}">
                <a16:creationId xmlns:a16="http://schemas.microsoft.com/office/drawing/2014/main" id="{1670DC61-6A33-1949-7873-E5BBD91156A3}"/>
              </a:ext>
            </a:extLst>
          </p:cNvPr>
          <p:cNvPicPr>
            <a:picLocks noGrp="1" noChangeAspect="1"/>
          </p:cNvPicPr>
          <p:nvPr>
            <p:ph idx="1"/>
          </p:nvPr>
        </p:nvPicPr>
        <p:blipFill>
          <a:blip r:embed="rId2"/>
          <a:stretch>
            <a:fillRect/>
          </a:stretch>
        </p:blipFill>
        <p:spPr>
          <a:xfrm>
            <a:off x="240030" y="2163604"/>
            <a:ext cx="8622615" cy="2435886"/>
          </a:xfrm>
          <a:prstGeom prst="rect">
            <a:avLst/>
          </a:prstGeom>
        </p:spPr>
      </p:pic>
      <p:sp>
        <p:nvSpPr>
          <p:cNvPr id="4" name="Espace réservé du numéro de diapositive 3">
            <a:extLst>
              <a:ext uri="{FF2B5EF4-FFF2-40B4-BE49-F238E27FC236}">
                <a16:creationId xmlns:a16="http://schemas.microsoft.com/office/drawing/2014/main" id="{A38B724F-6713-721F-B7AC-50E7E1CBCDDB}"/>
              </a:ext>
            </a:extLst>
          </p:cNvPr>
          <p:cNvSpPr>
            <a:spLocks noGrp="1"/>
          </p:cNvSpPr>
          <p:nvPr>
            <p:ph type="sldNum" sz="quarter" idx="12"/>
          </p:nvPr>
        </p:nvSpPr>
        <p:spPr>
          <a:xfrm>
            <a:off x="6457950" y="4891822"/>
            <a:ext cx="2057400" cy="260604"/>
          </a:xfrm>
        </p:spPr>
        <p:txBody>
          <a:bodyPr vert="horz" lIns="91440" tIns="45720" rIns="91440" bIns="45720" rtlCol="0" anchor="ctr">
            <a:normAutofit/>
          </a:bodyPr>
          <a:lstStyle/>
          <a:p>
            <a:pPr defTabSz="914400">
              <a:spcAft>
                <a:spcPts val="600"/>
              </a:spcAft>
            </a:pPr>
            <a:fld id="{8A0576F8-4F0C-FD4F-B2E1-A427388F89CF}" type="slidenum">
              <a:rPr lang="en-US" sz="900">
                <a:solidFill>
                  <a:srgbClr val="898989"/>
                </a:solidFill>
              </a:rPr>
              <a:pPr defTabSz="914400">
                <a:spcAft>
                  <a:spcPts val="600"/>
                </a:spcAft>
              </a:pPr>
              <a:t>66</a:t>
            </a:fld>
            <a:endParaRPr lang="en-US" sz="900">
              <a:solidFill>
                <a:srgbClr val="898989"/>
              </a:solidFill>
            </a:endParaRPr>
          </a:p>
        </p:txBody>
      </p:sp>
      <p:graphicFrame>
        <p:nvGraphicFramePr>
          <p:cNvPr id="3" name="Diagramme 2">
            <a:extLst>
              <a:ext uri="{FF2B5EF4-FFF2-40B4-BE49-F238E27FC236}">
                <a16:creationId xmlns:a16="http://schemas.microsoft.com/office/drawing/2014/main" id="{7E498919-1538-24AE-0B68-31DD77CF85FD}"/>
              </a:ext>
            </a:extLst>
          </p:cNvPr>
          <p:cNvGraphicFramePr/>
          <p:nvPr>
            <p:extLst>
              <p:ext uri="{D42A27DB-BD31-4B8C-83A1-F6EECF244321}">
                <p14:modId xmlns:p14="http://schemas.microsoft.com/office/powerpoint/2010/main" val="4294505397"/>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3044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8814"/>
            <a:ext cx="9144000" cy="5524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A21C247D-E8F9-BB62-9996-37D0A7AEE67F}"/>
              </a:ext>
            </a:extLst>
          </p:cNvPr>
          <p:cNvSpPr>
            <a:spLocks noGrp="1"/>
          </p:cNvSpPr>
          <p:nvPr>
            <p:ph type="title"/>
          </p:nvPr>
        </p:nvSpPr>
        <p:spPr>
          <a:xfrm>
            <a:off x="417399" y="482600"/>
            <a:ext cx="8408193" cy="558627"/>
          </a:xfrm>
        </p:spPr>
        <p:txBody>
          <a:bodyPr vert="horz" lIns="91440" tIns="45720" rIns="91440" bIns="45720" rtlCol="0" anchor="ctr">
            <a:normAutofit/>
          </a:bodyPr>
          <a:lstStyle/>
          <a:p>
            <a:pPr defTabSz="914400">
              <a:lnSpc>
                <a:spcPct val="90000"/>
              </a:lnSpc>
            </a:pPr>
            <a:r>
              <a:rPr lang="en-US" sz="2400" kern="1200">
                <a:solidFill>
                  <a:schemeClr val="bg1"/>
                </a:solidFill>
                <a:latin typeface="+mj-lt"/>
                <a:ea typeface="+mj-ea"/>
                <a:cs typeface="+mj-cs"/>
              </a:rPr>
              <a:t>Exercice LE11 p.17</a:t>
            </a:r>
          </a:p>
        </p:txBody>
      </p:sp>
      <p:pic>
        <p:nvPicPr>
          <p:cNvPr id="6" name="Espace réservé du contenu 5">
            <a:extLst>
              <a:ext uri="{FF2B5EF4-FFF2-40B4-BE49-F238E27FC236}">
                <a16:creationId xmlns:a16="http://schemas.microsoft.com/office/drawing/2014/main" id="{1C9201B2-7A3B-9345-60BD-1E7FE45B015A}"/>
              </a:ext>
            </a:extLst>
          </p:cNvPr>
          <p:cNvPicPr>
            <a:picLocks noGrp="1" noChangeAspect="1"/>
          </p:cNvPicPr>
          <p:nvPr>
            <p:ph idx="1"/>
          </p:nvPr>
        </p:nvPicPr>
        <p:blipFill>
          <a:blip r:embed="rId2"/>
          <a:stretch>
            <a:fillRect/>
          </a:stretch>
        </p:blipFill>
        <p:spPr>
          <a:xfrm>
            <a:off x="482600" y="1411614"/>
            <a:ext cx="8178799" cy="2985261"/>
          </a:xfrm>
          <a:prstGeom prst="rect">
            <a:avLst/>
          </a:prstGeom>
        </p:spPr>
      </p:pic>
      <p:sp>
        <p:nvSpPr>
          <p:cNvPr id="4" name="Espace réservé du numéro de diapositive 3">
            <a:extLst>
              <a:ext uri="{FF2B5EF4-FFF2-40B4-BE49-F238E27FC236}">
                <a16:creationId xmlns:a16="http://schemas.microsoft.com/office/drawing/2014/main" id="{2C196504-9D87-2264-7076-29A746C1E013}"/>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smtClean="0"/>
              <a:pPr defTabSz="914400">
                <a:lnSpc>
                  <a:spcPct val="90000"/>
                </a:lnSpc>
                <a:spcAft>
                  <a:spcPts val="600"/>
                </a:spcAft>
              </a:pPr>
              <a:t>67</a:t>
            </a:fld>
            <a:endParaRPr lang="en-US"/>
          </a:p>
        </p:txBody>
      </p:sp>
      <p:graphicFrame>
        <p:nvGraphicFramePr>
          <p:cNvPr id="3" name="Diagramme 2">
            <a:extLst>
              <a:ext uri="{FF2B5EF4-FFF2-40B4-BE49-F238E27FC236}">
                <a16:creationId xmlns:a16="http://schemas.microsoft.com/office/drawing/2014/main" id="{4A96A101-E756-39CC-0D34-F35057E13220}"/>
              </a:ext>
            </a:extLst>
          </p:cNvPr>
          <p:cNvGraphicFramePr/>
          <p:nvPr>
            <p:extLst>
              <p:ext uri="{D42A27DB-BD31-4B8C-83A1-F6EECF244321}">
                <p14:modId xmlns:p14="http://schemas.microsoft.com/office/powerpoint/2010/main" val="4294505397"/>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536519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B592085-72E3-76FD-3AE5-25F60FEBFAAA}"/>
              </a:ext>
            </a:extLst>
          </p:cNvPr>
          <p:cNvSpPr>
            <a:spLocks noGrp="1"/>
          </p:cNvSpPr>
          <p:nvPr>
            <p:ph type="title"/>
          </p:nvPr>
        </p:nvSpPr>
        <p:spPr>
          <a:xfrm>
            <a:off x="473202" y="342900"/>
            <a:ext cx="3257550" cy="1447038"/>
          </a:xfrm>
        </p:spPr>
        <p:txBody>
          <a:bodyPr vert="horz" lIns="91440" tIns="45720" rIns="91440" bIns="45720" rtlCol="0" anchor="ctr">
            <a:normAutofit/>
          </a:bodyPr>
          <a:lstStyle/>
          <a:p>
            <a:pPr algn="l" defTabSz="914400">
              <a:lnSpc>
                <a:spcPct val="90000"/>
              </a:lnSpc>
            </a:pPr>
            <a:r>
              <a:rPr lang="en-US" sz="3600" dirty="0">
                <a:solidFill>
                  <a:schemeClr val="tx1"/>
                </a:solidFill>
              </a:rPr>
              <a:t>Le passé </a:t>
            </a:r>
            <a:r>
              <a:rPr lang="en-US" sz="3600" dirty="0" err="1">
                <a:solidFill>
                  <a:schemeClr val="tx1"/>
                </a:solidFill>
              </a:rPr>
              <a:t>récent</a:t>
            </a:r>
            <a:endParaRPr lang="en-US" sz="3600" dirty="0">
              <a:solidFill>
                <a:schemeClr val="tx1"/>
              </a:solidFill>
            </a:endParaRPr>
          </a:p>
        </p:txBody>
      </p:sp>
      <p:sp>
        <p:nvSpPr>
          <p:cNvPr id="7" name="ZoneTexte 6">
            <a:extLst>
              <a:ext uri="{FF2B5EF4-FFF2-40B4-BE49-F238E27FC236}">
                <a16:creationId xmlns:a16="http://schemas.microsoft.com/office/drawing/2014/main" id="{57260ADB-45B2-8F6F-0C5F-5175F838376F}"/>
              </a:ext>
            </a:extLst>
          </p:cNvPr>
          <p:cNvSpPr txBox="1"/>
          <p:nvPr/>
        </p:nvSpPr>
        <p:spPr>
          <a:xfrm>
            <a:off x="4155947" y="342900"/>
            <a:ext cx="4505706" cy="1447038"/>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700" dirty="0"/>
              <a:t>Donne 3 </a:t>
            </a:r>
            <a:r>
              <a:rPr lang="en-US" sz="1700" dirty="0" err="1"/>
              <a:t>exemples</a:t>
            </a:r>
            <a:r>
              <a:rPr lang="en-US" sz="1700" dirty="0"/>
              <a:t> </a:t>
            </a:r>
            <a:r>
              <a:rPr lang="en-US" sz="1700" dirty="0" err="1"/>
              <a:t>en</a:t>
            </a:r>
            <a:r>
              <a:rPr lang="en-US" sz="1700" dirty="0"/>
              <a:t> </a:t>
            </a:r>
            <a:r>
              <a:rPr lang="en-US" sz="1700" dirty="0" err="1"/>
              <a:t>utilisant</a:t>
            </a:r>
            <a:r>
              <a:rPr lang="en-US" sz="1700" dirty="0"/>
              <a:t> le passé recent.</a:t>
            </a:r>
          </a:p>
        </p:txBody>
      </p:sp>
      <p:sp>
        <p:nvSpPr>
          <p:cNvPr id="10" name="Espace réservé du numéro de diapositive 9">
            <a:extLst>
              <a:ext uri="{FF2B5EF4-FFF2-40B4-BE49-F238E27FC236}">
                <a16:creationId xmlns:a16="http://schemas.microsoft.com/office/drawing/2014/main" id="{4EED5CFE-A10A-9B07-A918-40A47AD9FB16}"/>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defTabSz="914400">
              <a:lnSpc>
                <a:spcPct val="90000"/>
              </a:lnSpc>
              <a:spcAft>
                <a:spcPts val="600"/>
              </a:spcAft>
            </a:pPr>
            <a:fld id="{8A0576F8-4F0C-FD4F-B2E1-A427388F89CF}" type="slidenum">
              <a:rPr lang="en-US" smtClean="0"/>
              <a:pPr defTabSz="914400">
                <a:lnSpc>
                  <a:spcPct val="90000"/>
                </a:lnSpc>
                <a:spcAft>
                  <a:spcPts val="600"/>
                </a:spcAft>
              </a:pPr>
              <a:t>68</a:t>
            </a:fld>
            <a:endParaRPr lang="en-US"/>
          </a:p>
        </p:txBody>
      </p:sp>
      <p:sp>
        <p:nvSpPr>
          <p:cNvPr id="17" name="Rectangle 16">
            <a:extLst>
              <a:ext uri="{FF2B5EF4-FFF2-40B4-BE49-F238E27FC236}">
                <a16:creationId xmlns:a16="http://schemas.microsoft.com/office/drawing/2014/main" id="{C1644650-9E87-53A3-A991-2F55C2F8E5FF}"/>
              </a:ext>
            </a:extLst>
          </p:cNvPr>
          <p:cNvSpPr/>
          <p:nvPr/>
        </p:nvSpPr>
        <p:spPr>
          <a:xfrm>
            <a:off x="383545" y="1357896"/>
            <a:ext cx="4191000" cy="2840164"/>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fr-FR"/>
          </a:p>
        </p:txBody>
      </p:sp>
      <p:pic>
        <p:nvPicPr>
          <p:cNvPr id="4" name="Image 3">
            <a:extLst>
              <a:ext uri="{FF2B5EF4-FFF2-40B4-BE49-F238E27FC236}">
                <a16:creationId xmlns:a16="http://schemas.microsoft.com/office/drawing/2014/main" id="{6D06495E-42EB-8DF4-C158-970F566A7B4D}"/>
              </a:ext>
            </a:extLst>
          </p:cNvPr>
          <p:cNvPicPr>
            <a:picLocks noChangeAspect="1"/>
          </p:cNvPicPr>
          <p:nvPr/>
        </p:nvPicPr>
        <p:blipFill>
          <a:blip r:embed="rId2"/>
          <a:stretch>
            <a:fillRect/>
          </a:stretch>
        </p:blipFill>
        <p:spPr>
          <a:xfrm>
            <a:off x="639879" y="1417854"/>
            <a:ext cx="2924196" cy="2971822"/>
          </a:xfrm>
          <a:prstGeom prst="rect">
            <a:avLst/>
          </a:prstGeom>
        </p:spPr>
      </p:pic>
      <p:graphicFrame>
        <p:nvGraphicFramePr>
          <p:cNvPr id="3" name="Diagramme 2">
            <a:extLst>
              <a:ext uri="{FF2B5EF4-FFF2-40B4-BE49-F238E27FC236}">
                <a16:creationId xmlns:a16="http://schemas.microsoft.com/office/drawing/2014/main" id="{C68022ED-6128-1C76-AD22-A43F3C5F16FC}"/>
              </a:ext>
            </a:extLst>
          </p:cNvPr>
          <p:cNvGraphicFramePr/>
          <p:nvPr>
            <p:extLst>
              <p:ext uri="{D42A27DB-BD31-4B8C-83A1-F6EECF244321}">
                <p14:modId xmlns:p14="http://schemas.microsoft.com/office/powerpoint/2010/main" val="4294505397"/>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48353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17"/>
                                        </p:tgtEl>
                                      </p:cBhvr>
                                    </p:animEffect>
                                    <p:set>
                                      <p:cBhvr>
                                        <p:cTn id="7"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p:txBody>
          <a:bodyPr/>
          <a:lstStyle/>
          <a:p>
            <a:pPr algn="l"/>
            <a:r>
              <a:rPr lang="fr-FR" dirty="0"/>
              <a:t>VI. Phonétique</a:t>
            </a:r>
          </a:p>
        </p:txBody>
      </p:sp>
      <p:graphicFrame>
        <p:nvGraphicFramePr>
          <p:cNvPr id="3" name="Diagramme 2">
            <a:extLst>
              <a:ext uri="{FF2B5EF4-FFF2-40B4-BE49-F238E27FC236}">
                <a16:creationId xmlns:a16="http://schemas.microsoft.com/office/drawing/2014/main" id="{FFED53B8-6F3B-80A3-C87D-80671DDFB184}"/>
              </a:ext>
            </a:extLst>
          </p:cNvPr>
          <p:cNvGraphicFramePr/>
          <p:nvPr>
            <p:extLst>
              <p:ext uri="{D42A27DB-BD31-4B8C-83A1-F6EECF244321}">
                <p14:modId xmlns:p14="http://schemas.microsoft.com/office/powerpoint/2010/main" val="1502342603"/>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Image 9">
            <a:extLst>
              <a:ext uri="{FF2B5EF4-FFF2-40B4-BE49-F238E27FC236}">
                <a16:creationId xmlns:a16="http://schemas.microsoft.com/office/drawing/2014/main" id="{C5E6F85E-55CC-5CAF-672A-E586D95BD493}"/>
              </a:ext>
            </a:extLst>
          </p:cNvPr>
          <p:cNvPicPr>
            <a:picLocks noChangeAspect="1"/>
          </p:cNvPicPr>
          <p:nvPr/>
        </p:nvPicPr>
        <p:blipFill>
          <a:blip r:embed="rId9"/>
          <a:stretch>
            <a:fillRect/>
          </a:stretch>
        </p:blipFill>
        <p:spPr>
          <a:xfrm>
            <a:off x="1042128" y="1546425"/>
            <a:ext cx="6879267" cy="2050649"/>
          </a:xfrm>
          <a:prstGeom prst="rect">
            <a:avLst/>
          </a:prstGeom>
        </p:spPr>
      </p:pic>
      <p:pic>
        <p:nvPicPr>
          <p:cNvPr id="11" name="05_P16_EX01 ">
            <a:hlinkClick r:id="" action="ppaction://media"/>
            <a:extLst>
              <a:ext uri="{FF2B5EF4-FFF2-40B4-BE49-F238E27FC236}">
                <a16:creationId xmlns:a16="http://schemas.microsoft.com/office/drawing/2014/main" id="{E87079FA-F306-9C4B-292E-1DE32B55E57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271057" y="2303949"/>
            <a:ext cx="251876" cy="304800"/>
          </a:xfrm>
          <a:prstGeom prst="rect">
            <a:avLst/>
          </a:prstGeom>
        </p:spPr>
      </p:pic>
    </p:spTree>
    <p:extLst>
      <p:ext uri="{BB962C8B-B14F-4D97-AF65-F5344CB8AC3E}">
        <p14:creationId xmlns:p14="http://schemas.microsoft.com/office/powerpoint/2010/main" val="30638224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46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p:txBody>
          <a:bodyPr/>
          <a:lstStyle/>
          <a:p>
            <a:pPr algn="l"/>
            <a:r>
              <a:rPr lang="fr-FR" dirty="0"/>
              <a:t>VI. Phonétique</a:t>
            </a:r>
          </a:p>
        </p:txBody>
      </p:sp>
      <p:graphicFrame>
        <p:nvGraphicFramePr>
          <p:cNvPr id="3" name="Diagramme 2">
            <a:extLst>
              <a:ext uri="{FF2B5EF4-FFF2-40B4-BE49-F238E27FC236}">
                <a16:creationId xmlns:a16="http://schemas.microsoft.com/office/drawing/2014/main" id="{FFED53B8-6F3B-80A3-C87D-80671DDFB184}"/>
              </a:ext>
            </a:extLst>
          </p:cNvPr>
          <p:cNvGraphicFramePr/>
          <p:nvPr>
            <p:extLst>
              <p:ext uri="{D42A27DB-BD31-4B8C-83A1-F6EECF244321}">
                <p14:modId xmlns:p14="http://schemas.microsoft.com/office/powerpoint/2010/main" val="1932837297"/>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Image 4">
            <a:extLst>
              <a:ext uri="{FF2B5EF4-FFF2-40B4-BE49-F238E27FC236}">
                <a16:creationId xmlns:a16="http://schemas.microsoft.com/office/drawing/2014/main" id="{9B6DC875-DD2A-E2F1-2047-B15AC5C925D0}"/>
              </a:ext>
            </a:extLst>
          </p:cNvPr>
          <p:cNvPicPr>
            <a:picLocks noChangeAspect="1"/>
          </p:cNvPicPr>
          <p:nvPr/>
        </p:nvPicPr>
        <p:blipFill>
          <a:blip r:embed="rId9"/>
          <a:stretch>
            <a:fillRect/>
          </a:stretch>
        </p:blipFill>
        <p:spPr>
          <a:xfrm>
            <a:off x="715223" y="1063229"/>
            <a:ext cx="7601967" cy="2619596"/>
          </a:xfrm>
          <a:prstGeom prst="rect">
            <a:avLst/>
          </a:prstGeom>
        </p:spPr>
      </p:pic>
      <p:pic>
        <p:nvPicPr>
          <p:cNvPr id="6" name="06_P16_EX02 ">
            <a:hlinkClick r:id="" action="ppaction://media"/>
            <a:extLst>
              <a:ext uri="{FF2B5EF4-FFF2-40B4-BE49-F238E27FC236}">
                <a16:creationId xmlns:a16="http://schemas.microsoft.com/office/drawing/2014/main" id="{4AABF6AF-F365-4B89-D327-C2D940463D3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785691" y="2122717"/>
            <a:ext cx="304800" cy="304800"/>
          </a:xfrm>
          <a:prstGeom prst="rect">
            <a:avLst/>
          </a:prstGeom>
        </p:spPr>
      </p:pic>
    </p:spTree>
    <p:extLst>
      <p:ext uri="{BB962C8B-B14F-4D97-AF65-F5344CB8AC3E}">
        <p14:creationId xmlns:p14="http://schemas.microsoft.com/office/powerpoint/2010/main" val="17440292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50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05338D1-266F-FC06-E384-0C5329517D60}"/>
              </a:ext>
            </a:extLst>
          </p:cNvPr>
          <p:cNvSpPr>
            <a:spLocks noGrp="1"/>
          </p:cNvSpPr>
          <p:nvPr>
            <p:ph type="title"/>
          </p:nvPr>
        </p:nvSpPr>
        <p:spPr/>
        <p:txBody>
          <a:bodyPr/>
          <a:lstStyle/>
          <a:p>
            <a:pPr algn="l"/>
            <a:r>
              <a:rPr lang="fr-FR" dirty="0"/>
              <a:t>VI. Phonétique</a:t>
            </a:r>
          </a:p>
        </p:txBody>
      </p:sp>
      <p:graphicFrame>
        <p:nvGraphicFramePr>
          <p:cNvPr id="3" name="Diagramme 2">
            <a:extLst>
              <a:ext uri="{FF2B5EF4-FFF2-40B4-BE49-F238E27FC236}">
                <a16:creationId xmlns:a16="http://schemas.microsoft.com/office/drawing/2014/main" id="{FFED53B8-6F3B-80A3-C87D-80671DDFB184}"/>
              </a:ext>
            </a:extLst>
          </p:cNvPr>
          <p:cNvGraphicFramePr/>
          <p:nvPr>
            <p:extLst>
              <p:ext uri="{D42A27DB-BD31-4B8C-83A1-F6EECF244321}">
                <p14:modId xmlns:p14="http://schemas.microsoft.com/office/powerpoint/2010/main" val="494590606"/>
              </p:ext>
            </p:extLst>
          </p:nvPr>
        </p:nvGraphicFramePr>
        <p:xfrm>
          <a:off x="-1" y="9098"/>
          <a:ext cx="9141715" cy="273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Image 6">
            <a:extLst>
              <a:ext uri="{FF2B5EF4-FFF2-40B4-BE49-F238E27FC236}">
                <a16:creationId xmlns:a16="http://schemas.microsoft.com/office/drawing/2014/main" id="{1E7305D6-AFBD-E621-F3E0-834549AB796E}"/>
              </a:ext>
            </a:extLst>
          </p:cNvPr>
          <p:cNvPicPr>
            <a:picLocks noChangeAspect="1"/>
          </p:cNvPicPr>
          <p:nvPr/>
        </p:nvPicPr>
        <p:blipFill>
          <a:blip r:embed="rId9"/>
          <a:stretch>
            <a:fillRect/>
          </a:stretch>
        </p:blipFill>
        <p:spPr>
          <a:xfrm>
            <a:off x="369175" y="1589164"/>
            <a:ext cx="7957215" cy="1860331"/>
          </a:xfrm>
          <a:prstGeom prst="rect">
            <a:avLst/>
          </a:prstGeom>
        </p:spPr>
      </p:pic>
      <p:pic>
        <p:nvPicPr>
          <p:cNvPr id="8" name="07_P16_EX03 ">
            <a:hlinkClick r:id="" action="ppaction://media"/>
            <a:extLst>
              <a:ext uri="{FF2B5EF4-FFF2-40B4-BE49-F238E27FC236}">
                <a16:creationId xmlns:a16="http://schemas.microsoft.com/office/drawing/2014/main" id="{3B984F2A-FA3A-8CDD-2A42-E7A804A0015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886591" y="2266950"/>
            <a:ext cx="304800" cy="304800"/>
          </a:xfrm>
          <a:prstGeom prst="rect">
            <a:avLst/>
          </a:prstGeom>
        </p:spPr>
      </p:pic>
    </p:spTree>
    <p:extLst>
      <p:ext uri="{BB962C8B-B14F-4D97-AF65-F5344CB8AC3E}">
        <p14:creationId xmlns:p14="http://schemas.microsoft.com/office/powerpoint/2010/main" val="6867149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71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2394DE1-3431-6D43-BE56-92B9BF578D70}"/>
              </a:ext>
            </a:extLst>
          </p:cNvPr>
          <p:cNvSpPr/>
          <p:nvPr/>
        </p:nvSpPr>
        <p:spPr>
          <a:xfrm>
            <a:off x="4458405" y="854809"/>
            <a:ext cx="4465780" cy="1376989"/>
          </a:xfrm>
          <a:prstGeom prst="rect">
            <a:avLst/>
          </a:prstGeom>
          <a:ln>
            <a:solidFill>
              <a:schemeClr val="accent1"/>
            </a:solidFill>
          </a:ln>
        </p:spPr>
        <p:style>
          <a:lnRef idx="2">
            <a:schemeClr val="accent3"/>
          </a:lnRef>
          <a:fillRef idx="1">
            <a:schemeClr val="lt1"/>
          </a:fillRef>
          <a:effectRef idx="0">
            <a:schemeClr val="accent3"/>
          </a:effectRef>
          <a:fontRef idx="minor">
            <a:schemeClr val="dk1"/>
          </a:fontRef>
        </p:style>
        <p:txBody>
          <a:bodyPr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700" dirty="0"/>
              <a:t>STEPS:</a:t>
            </a:r>
          </a:p>
          <a:p>
            <a:pPr marL="214313" indent="-214313">
              <a:buFont typeface="Arial" panose="020B0604020202020204" pitchFamily="34" charset="0"/>
              <a:buChar char="•"/>
            </a:pPr>
            <a:r>
              <a:rPr lang="fr-FR" sz="1600" dirty="0"/>
              <a:t>Pick 1 place : </a:t>
            </a:r>
            <a:r>
              <a:rPr lang="fr-FR" sz="1600" dirty="0" err="1"/>
              <a:t>historical</a:t>
            </a:r>
            <a:r>
              <a:rPr lang="fr-FR" sz="1600" dirty="0"/>
              <a:t>, cultural, original, </a:t>
            </a:r>
            <a:r>
              <a:rPr lang="fr-FR" sz="1600" dirty="0" err="1"/>
              <a:t>trendy</a:t>
            </a:r>
            <a:r>
              <a:rPr lang="fr-FR" sz="1600" dirty="0"/>
              <a:t>...</a:t>
            </a:r>
          </a:p>
          <a:p>
            <a:pPr marL="214313" indent="-214313">
              <a:buFont typeface="Arial" panose="020B0604020202020204" pitchFamily="34" charset="0"/>
              <a:buChar char="•"/>
            </a:pPr>
            <a:r>
              <a:rPr lang="fr-FR" sz="1600" dirty="0"/>
              <a:t>List </a:t>
            </a:r>
            <a:r>
              <a:rPr lang="fr-FR" sz="1600" dirty="0" err="1"/>
              <a:t>activities</a:t>
            </a:r>
            <a:r>
              <a:rPr lang="fr-FR" sz="1600" dirty="0"/>
              <a:t> </a:t>
            </a:r>
            <a:r>
              <a:rPr lang="fr-FR" sz="1600" dirty="0" err="1"/>
              <a:t>you</a:t>
            </a:r>
            <a:r>
              <a:rPr lang="fr-FR" sz="1600" dirty="0"/>
              <a:t> can do</a:t>
            </a:r>
          </a:p>
          <a:p>
            <a:pPr marL="214313" indent="-214313">
              <a:buFont typeface="Arial" panose="020B0604020202020204" pitchFamily="34" charset="0"/>
              <a:buChar char="•"/>
            </a:pPr>
            <a:r>
              <a:rPr lang="fr-FR" sz="1600" dirty="0"/>
              <a:t>Tell </a:t>
            </a:r>
            <a:r>
              <a:rPr lang="fr-FR" sz="1600" dirty="0" err="1"/>
              <a:t>what</a:t>
            </a:r>
            <a:r>
              <a:rPr lang="fr-FR" sz="1600" dirty="0"/>
              <a:t> </a:t>
            </a:r>
            <a:r>
              <a:rPr lang="fr-FR" sz="1600" dirty="0" err="1"/>
              <a:t>you</a:t>
            </a:r>
            <a:r>
              <a:rPr lang="fr-FR" sz="1600" dirty="0"/>
              <a:t> like </a:t>
            </a:r>
            <a:r>
              <a:rPr lang="fr-FR" sz="1600" dirty="0" err="1"/>
              <a:t>this</a:t>
            </a:r>
            <a:r>
              <a:rPr lang="fr-FR" sz="1600" dirty="0"/>
              <a:t> places</a:t>
            </a:r>
          </a:p>
          <a:p>
            <a:pPr marL="214313" indent="-214313">
              <a:buFont typeface="Arial" panose="020B0604020202020204" pitchFamily="34" charset="0"/>
              <a:buChar char="•"/>
            </a:pPr>
            <a:endParaRPr lang="fr-FR" sz="1800" dirty="0"/>
          </a:p>
        </p:txBody>
      </p:sp>
      <p:sp>
        <p:nvSpPr>
          <p:cNvPr id="8" name="Rectangle 7">
            <a:extLst>
              <a:ext uri="{FF2B5EF4-FFF2-40B4-BE49-F238E27FC236}">
                <a16:creationId xmlns:a16="http://schemas.microsoft.com/office/drawing/2014/main" id="{18FD9662-DEC4-FD44-9A4E-7E2225D68DC6}"/>
              </a:ext>
            </a:extLst>
          </p:cNvPr>
          <p:cNvSpPr/>
          <p:nvPr/>
        </p:nvSpPr>
        <p:spPr>
          <a:xfrm>
            <a:off x="4458405" y="3737325"/>
            <a:ext cx="4465780" cy="834724"/>
          </a:xfrm>
          <a:prstGeom prst="rect">
            <a:avLst/>
          </a:prstGeom>
          <a:ln>
            <a:solidFill>
              <a:srgbClr val="FFFF00"/>
            </a:solidFill>
          </a:ln>
        </p:spPr>
        <p:style>
          <a:lnRef idx="2">
            <a:schemeClr val="accent3"/>
          </a:lnRef>
          <a:fillRef idx="1">
            <a:schemeClr val="lt1"/>
          </a:fillRef>
          <a:effectRef idx="0">
            <a:schemeClr val="accent3"/>
          </a:effectRef>
          <a:fontRef idx="minor">
            <a:schemeClr val="dk1"/>
          </a:fontRef>
        </p:style>
        <p:txBody>
          <a:bodyPr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600" dirty="0"/>
              <a:t>NEED HELP?</a:t>
            </a:r>
          </a:p>
          <a:p>
            <a:pPr marL="342892" indent="-342892">
              <a:buAutoNum type="arabicPeriod"/>
            </a:pPr>
            <a:r>
              <a:rPr lang="en-US" sz="1600" dirty="0"/>
              <a:t>Check the vocabulary in textbook/lesson</a:t>
            </a:r>
          </a:p>
          <a:p>
            <a:pPr marL="342892" indent="-342892">
              <a:buAutoNum type="arabicPeriod"/>
            </a:pPr>
            <a:r>
              <a:rPr lang="en-US" sz="1600" dirty="0"/>
              <a:t>Ask at least two classmates before </a:t>
            </a:r>
            <a:r>
              <a:rPr lang="en-US" sz="1600" dirty="0" err="1"/>
              <a:t>Mr</a:t>
            </a:r>
            <a:r>
              <a:rPr lang="en-US" sz="1600" dirty="0"/>
              <a:t> </a:t>
            </a:r>
            <a:r>
              <a:rPr lang="en-US" sz="1600" dirty="0" err="1"/>
              <a:t>Mak</a:t>
            </a:r>
            <a:endParaRPr lang="en-US" sz="1600" dirty="0"/>
          </a:p>
        </p:txBody>
      </p:sp>
      <p:sp>
        <p:nvSpPr>
          <p:cNvPr id="10" name="Rectangle 9">
            <a:extLst>
              <a:ext uri="{FF2B5EF4-FFF2-40B4-BE49-F238E27FC236}">
                <a16:creationId xmlns:a16="http://schemas.microsoft.com/office/drawing/2014/main" id="{B9A68713-9A1C-6743-B563-2FAA27D21E71}"/>
              </a:ext>
            </a:extLst>
          </p:cNvPr>
          <p:cNvSpPr/>
          <p:nvPr/>
        </p:nvSpPr>
        <p:spPr>
          <a:xfrm>
            <a:off x="7016620" y="347211"/>
            <a:ext cx="1882482" cy="410348"/>
          </a:xfrm>
          <a:prstGeom prst="rect">
            <a:avLst/>
          </a:prstGeom>
          <a:ln>
            <a:solidFill>
              <a:srgbClr val="92D050"/>
            </a:solidFill>
          </a:ln>
        </p:spPr>
        <p:style>
          <a:lnRef idx="2">
            <a:schemeClr val="accent3"/>
          </a:lnRef>
          <a:fillRef idx="1">
            <a:schemeClr val="lt1"/>
          </a:fillRef>
          <a:effectRef idx="0">
            <a:schemeClr val="accent3"/>
          </a:effectRef>
          <a:fontRef idx="minor">
            <a:schemeClr val="dk1"/>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000" dirty="0">
                <a:latin typeface="UD Digi Kyokasho NK-R" panose="02020400000000000000" pitchFamily="18" charset="-128"/>
                <a:ea typeface="UD Digi Kyokasho NK-R" panose="02020400000000000000" pitchFamily="18" charset="-128"/>
              </a:rPr>
              <a:t>15mn</a:t>
            </a:r>
          </a:p>
        </p:txBody>
      </p:sp>
      <p:sp>
        <p:nvSpPr>
          <p:cNvPr id="2" name="Title 5">
            <a:extLst>
              <a:ext uri="{FF2B5EF4-FFF2-40B4-BE49-F238E27FC236}">
                <a16:creationId xmlns:a16="http://schemas.microsoft.com/office/drawing/2014/main" id="{902FC886-6B3B-0048-968E-4950B2B07E0C}"/>
              </a:ext>
            </a:extLst>
          </p:cNvPr>
          <p:cNvSpPr>
            <a:spLocks noGrp="1"/>
          </p:cNvSpPr>
          <p:nvPr>
            <p:ph type="title"/>
          </p:nvPr>
        </p:nvSpPr>
        <p:spPr>
          <a:xfrm>
            <a:off x="321735" y="347211"/>
            <a:ext cx="6610748" cy="410347"/>
          </a:xfrm>
          <a:ln>
            <a:solidFill>
              <a:srgbClr val="92D050"/>
            </a:solidFill>
          </a:ln>
        </p:spPr>
        <p:style>
          <a:lnRef idx="2">
            <a:schemeClr val="accent6"/>
          </a:lnRef>
          <a:fillRef idx="1">
            <a:schemeClr val="lt1"/>
          </a:fillRef>
          <a:effectRef idx="0">
            <a:schemeClr val="accent6"/>
          </a:effectRef>
          <a:fontRef idx="minor">
            <a:schemeClr val="dk1"/>
          </a:fontRef>
        </p:style>
        <p:txBody>
          <a:bodyPr>
            <a:no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850" dirty="0">
                <a:latin typeface="UD Digi Kyokasho NK-R" panose="02020400000000000000" pitchFamily="18" charset="-128"/>
                <a:ea typeface="UD Digi Kyokasho NK-R" panose="02020400000000000000" pitchFamily="18" charset="-128"/>
              </a:rPr>
              <a:t>VII. Production</a:t>
            </a:r>
            <a:endParaRPr lang="en-GB" sz="2850" dirty="0">
              <a:latin typeface="UD Digi Kyokasho NK-R" panose="02020400000000000000" pitchFamily="18" charset="-128"/>
              <a:ea typeface="UD Digi Kyokasho NK-R" panose="02020400000000000000" pitchFamily="18" charset="-128"/>
            </a:endParaRPr>
          </a:p>
        </p:txBody>
      </p:sp>
      <p:sp>
        <p:nvSpPr>
          <p:cNvPr id="5" name="Rectangle 4">
            <a:extLst>
              <a:ext uri="{FF2B5EF4-FFF2-40B4-BE49-F238E27FC236}">
                <a16:creationId xmlns:a16="http://schemas.microsoft.com/office/drawing/2014/main" id="{E7519591-5EB1-C841-90B2-3E11FCFBC739}"/>
              </a:ext>
            </a:extLst>
          </p:cNvPr>
          <p:cNvSpPr/>
          <p:nvPr/>
        </p:nvSpPr>
        <p:spPr>
          <a:xfrm>
            <a:off x="321735" y="854809"/>
            <a:ext cx="4029284" cy="3717241"/>
          </a:xfrm>
          <a:prstGeom prst="rect">
            <a:avLst/>
          </a:prstGeom>
          <a:ln>
            <a:solidFill>
              <a:srgbClr val="7030A0"/>
            </a:solidFill>
          </a:ln>
        </p:spPr>
        <p:style>
          <a:lnRef idx="2">
            <a:schemeClr val="accent3"/>
          </a:lnRef>
          <a:fillRef idx="1">
            <a:schemeClr val="lt1"/>
          </a:fillRef>
          <a:effectRef idx="0">
            <a:schemeClr val="accent3"/>
          </a:effectRef>
          <a:fontRef idx="minor">
            <a:schemeClr val="dk1"/>
          </a:fontRef>
        </p:style>
        <p:txBody>
          <a:bodyPr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lvl="0" algn="just"/>
            <a:r>
              <a:rPr lang="fr-FR" sz="1500" dirty="0"/>
              <a:t>Tu viens d’arriver sur ton lieu de vacances. Écris une carte postale pour  présenter un endroit que tu aimes particulièrement. Dis ce que tu peux faire là-bas et pourquoi tu apprécies cet endroit. Ajoute des photos.</a:t>
            </a:r>
          </a:p>
          <a:p>
            <a:pPr lvl="0" algn="just"/>
            <a:r>
              <a:rPr lang="fr-FR" sz="1500" dirty="0"/>
              <a:t>(60 mots)</a:t>
            </a:r>
          </a:p>
          <a:p>
            <a:pPr lvl="0" algn="just"/>
            <a:endParaRPr lang="fr-FR" sz="1500" dirty="0"/>
          </a:p>
          <a:p>
            <a:endParaRPr lang="en-US" sz="1600" i="1" dirty="0"/>
          </a:p>
          <a:p>
            <a:endParaRPr lang="en-US" sz="1600" i="1" dirty="0"/>
          </a:p>
          <a:p>
            <a:endParaRPr lang="fr-FR" sz="1600" dirty="0"/>
          </a:p>
          <a:p>
            <a:r>
              <a:rPr lang="fr-FR" sz="1600" b="1" u="sng" dirty="0" err="1"/>
              <a:t>Success</a:t>
            </a:r>
            <a:r>
              <a:rPr lang="fr-FR" sz="1600" b="1" u="sng" dirty="0"/>
              <a:t> </a:t>
            </a:r>
            <a:r>
              <a:rPr lang="fr-FR" sz="1600" b="1" u="sng" dirty="0" err="1"/>
              <a:t>criteria</a:t>
            </a:r>
            <a:endParaRPr lang="fr-FR" sz="1600" b="1" u="sng" dirty="0"/>
          </a:p>
          <a:p>
            <a:endParaRPr lang="en-US" sz="1600" u="sng" dirty="0"/>
          </a:p>
        </p:txBody>
      </p:sp>
      <p:sp>
        <p:nvSpPr>
          <p:cNvPr id="13" name="Rectangle 12">
            <a:extLst>
              <a:ext uri="{FF2B5EF4-FFF2-40B4-BE49-F238E27FC236}">
                <a16:creationId xmlns:a16="http://schemas.microsoft.com/office/drawing/2014/main" id="{684A023A-7EE3-2541-8365-1B278E8A5C04}"/>
              </a:ext>
            </a:extLst>
          </p:cNvPr>
          <p:cNvSpPr/>
          <p:nvPr/>
        </p:nvSpPr>
        <p:spPr>
          <a:xfrm>
            <a:off x="7058790" y="2296067"/>
            <a:ext cx="1865394" cy="1376988"/>
          </a:xfrm>
          <a:prstGeom prst="rect">
            <a:avLst/>
          </a:prstGeom>
          <a:ln>
            <a:solidFill>
              <a:srgbClr val="7030A0"/>
            </a:solidFill>
          </a:ln>
        </p:spPr>
        <p:style>
          <a:lnRef idx="2">
            <a:schemeClr val="accent3"/>
          </a:lnRef>
          <a:fillRef idx="1">
            <a:schemeClr val="lt1"/>
          </a:fillRef>
          <a:effectRef idx="0">
            <a:schemeClr val="accent3"/>
          </a:effectRef>
          <a:fontRef idx="minor">
            <a:schemeClr val="dk1"/>
          </a:fontRef>
        </p:style>
        <p:txBody>
          <a:bodyPr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600" dirty="0" err="1"/>
              <a:t>Prolongement</a:t>
            </a:r>
            <a:r>
              <a:rPr lang="en-US" sz="1600" dirty="0"/>
              <a:t>:</a:t>
            </a:r>
          </a:p>
          <a:p>
            <a:r>
              <a:rPr lang="en-US" sz="1600" dirty="0"/>
              <a:t>Present a place to avoid at all cost</a:t>
            </a:r>
          </a:p>
          <a:p>
            <a:endParaRPr lang="en-US" sz="1600" dirty="0"/>
          </a:p>
        </p:txBody>
      </p:sp>
      <p:sp>
        <p:nvSpPr>
          <p:cNvPr id="3" name="Rectangle 2">
            <a:extLst>
              <a:ext uri="{FF2B5EF4-FFF2-40B4-BE49-F238E27FC236}">
                <a16:creationId xmlns:a16="http://schemas.microsoft.com/office/drawing/2014/main" id="{40121478-4129-83C5-BFE3-A816A6B55C76}"/>
              </a:ext>
            </a:extLst>
          </p:cNvPr>
          <p:cNvSpPr/>
          <p:nvPr/>
        </p:nvSpPr>
        <p:spPr>
          <a:xfrm>
            <a:off x="4458405" y="2296067"/>
            <a:ext cx="2474078" cy="1376989"/>
          </a:xfrm>
          <a:prstGeom prst="rect">
            <a:avLst/>
          </a:prstGeom>
          <a:ln>
            <a:solidFill>
              <a:schemeClr val="accent6"/>
            </a:solidFill>
          </a:ln>
        </p:spPr>
        <p:style>
          <a:lnRef idx="2">
            <a:schemeClr val="accent3"/>
          </a:lnRef>
          <a:fillRef idx="1">
            <a:schemeClr val="lt1"/>
          </a:fillRef>
          <a:effectRef idx="0">
            <a:schemeClr val="accent3"/>
          </a:effectRef>
          <a:fontRef idx="minor">
            <a:schemeClr val="dk1"/>
          </a:fontRef>
        </p:style>
        <p:txBody>
          <a:bodyPr lIns="91440" tIns="45720" rIns="91440" bIns="45720" rtlCol="0" anchor="t"/>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600" dirty="0" err="1"/>
              <a:t>Critères</a:t>
            </a:r>
            <a:r>
              <a:rPr lang="en-US" sz="1600" dirty="0"/>
              <a:t> de </a:t>
            </a:r>
            <a:r>
              <a:rPr lang="en-US" sz="1600" dirty="0" err="1"/>
              <a:t>réussite</a:t>
            </a:r>
            <a:r>
              <a:rPr lang="en-US" sz="1600" dirty="0"/>
              <a:t>:</a:t>
            </a:r>
          </a:p>
          <a:p>
            <a:pPr>
              <a:lnSpc>
                <a:spcPct val="150000"/>
              </a:lnSpc>
            </a:pPr>
            <a:r>
              <a:rPr lang="ja-JP" altLang="en-US" sz="1600" dirty="0">
                <a:ea typeface="ＭＳ Ｐゴシック"/>
              </a:rPr>
              <a:t>　　　　　</a:t>
            </a:r>
            <a:r>
              <a:rPr lang="en-US" altLang="ja-JP" sz="1000" dirty="0">
                <a:ea typeface="ＭＳ Ｐゴシック"/>
              </a:rPr>
              <a:t> </a:t>
            </a:r>
            <a:r>
              <a:rPr lang="en-US" altLang="ja-JP" sz="1200" dirty="0">
                <a:ea typeface="ＭＳ Ｐゴシック"/>
              </a:rPr>
              <a:t>Like/dislike + explanation </a:t>
            </a:r>
            <a:endParaRPr lang="en-US" altLang="ja-JP" sz="1200" i="1" dirty="0">
              <a:solidFill>
                <a:srgbClr val="00B050"/>
              </a:solidFill>
              <a:ea typeface="ＭＳ Ｐゴシック"/>
              <a:cs typeface="Calibri"/>
            </a:endParaRPr>
          </a:p>
          <a:p>
            <a:pPr>
              <a:lnSpc>
                <a:spcPct val="150000"/>
              </a:lnSpc>
            </a:pPr>
            <a:r>
              <a:rPr lang="ja-JP" altLang="en-US" sz="1600" dirty="0">
                <a:ea typeface="ＭＳ Ｐゴシック"/>
              </a:rPr>
              <a:t>　　　</a:t>
            </a:r>
            <a:r>
              <a:rPr lang="fr-FR" altLang="ja-JP" sz="1200" dirty="0">
                <a:ea typeface="ＭＳ Ｐゴシック"/>
              </a:rPr>
              <a:t>Favorite places + description</a:t>
            </a:r>
            <a:endParaRPr lang="en-US" altLang="ja-JP" sz="1200" dirty="0">
              <a:ea typeface="ＭＳ Ｐゴシック"/>
            </a:endParaRPr>
          </a:p>
          <a:p>
            <a:pPr>
              <a:lnSpc>
                <a:spcPct val="150000"/>
              </a:lnSpc>
            </a:pPr>
            <a:r>
              <a:rPr lang="ja-JP" altLang="en-US" sz="1200" dirty="0">
                <a:ea typeface="ＭＳ Ｐゴシック"/>
              </a:rPr>
              <a:t>　　　   </a:t>
            </a:r>
            <a:r>
              <a:rPr lang="en-US" altLang="ja-JP" sz="1200" dirty="0">
                <a:ea typeface="ＭＳ Ｐゴシック"/>
              </a:rPr>
              <a:t>Presentation of the city</a:t>
            </a:r>
            <a:endParaRPr lang="en-US" sz="1200" dirty="0">
              <a:ea typeface="ＭＳ Ｐゴシック"/>
            </a:endParaRPr>
          </a:p>
        </p:txBody>
      </p:sp>
      <p:pic>
        <p:nvPicPr>
          <p:cNvPr id="12" name="Picture 11">
            <a:extLst>
              <a:ext uri="{FF2B5EF4-FFF2-40B4-BE49-F238E27FC236}">
                <a16:creationId xmlns:a16="http://schemas.microsoft.com/office/drawing/2014/main" id="{E475FE6E-733D-4156-F6A0-2DEDA6124BB1}"/>
              </a:ext>
            </a:extLst>
          </p:cNvPr>
          <p:cNvPicPr>
            <a:picLocks noChangeAspect="1"/>
          </p:cNvPicPr>
          <p:nvPr/>
        </p:nvPicPr>
        <p:blipFill rotWithShape="1">
          <a:blip r:embed="rId3"/>
          <a:srcRect l="21149" t="23821" r="20327" b="30695"/>
          <a:stretch/>
        </p:blipFill>
        <p:spPr>
          <a:xfrm>
            <a:off x="6189665" y="210489"/>
            <a:ext cx="554599" cy="465510"/>
          </a:xfrm>
          <a:prstGeom prst="rect">
            <a:avLst/>
          </a:prstGeom>
        </p:spPr>
      </p:pic>
      <p:sp>
        <p:nvSpPr>
          <p:cNvPr id="17" name="Rectangle 16">
            <a:extLst>
              <a:ext uri="{FF2B5EF4-FFF2-40B4-BE49-F238E27FC236}">
                <a16:creationId xmlns:a16="http://schemas.microsoft.com/office/drawing/2014/main" id="{8DAE0F24-EFB5-7E62-D539-3E5C75D22BBD}"/>
              </a:ext>
            </a:extLst>
          </p:cNvPr>
          <p:cNvSpPr/>
          <p:nvPr/>
        </p:nvSpPr>
        <p:spPr>
          <a:xfrm>
            <a:off x="0" y="4691271"/>
            <a:ext cx="9144000" cy="452230"/>
          </a:xfrm>
          <a:prstGeom prst="rect">
            <a:avLst/>
          </a:prstGeom>
          <a:solidFill>
            <a:srgbClr val="FFFF00"/>
          </a:solid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2400" dirty="0">
                <a:solidFill>
                  <a:schemeClr val="tx1"/>
                </a:solidFill>
              </a:rPr>
              <a:t>Objectif d’apprentissage </a:t>
            </a:r>
            <a:r>
              <a:rPr lang="en-JP" sz="2400" dirty="0">
                <a:solidFill>
                  <a:schemeClr val="tx1"/>
                </a:solidFill>
              </a:rPr>
              <a:t>: </a:t>
            </a:r>
            <a:r>
              <a:rPr lang="fr-FR" sz="2400" dirty="0">
                <a:solidFill>
                  <a:schemeClr val="tx1"/>
                </a:solidFill>
              </a:rPr>
              <a:t>Je peux </a:t>
            </a:r>
            <a:r>
              <a:rPr lang="fr-FR" sz="2400" b="1" dirty="0">
                <a:solidFill>
                  <a:schemeClr val="tx1"/>
                </a:solidFill>
              </a:rPr>
              <a:t>présenter</a:t>
            </a:r>
            <a:r>
              <a:rPr lang="fr-FR" sz="2400" dirty="0">
                <a:solidFill>
                  <a:schemeClr val="tx1"/>
                </a:solidFill>
              </a:rPr>
              <a:t> un lieu que j’aime.</a:t>
            </a:r>
            <a:endParaRPr lang="en-JP" sz="2400" dirty="0">
              <a:solidFill>
                <a:schemeClr val="tx1"/>
              </a:solidFill>
            </a:endParaRPr>
          </a:p>
        </p:txBody>
      </p:sp>
      <p:pic>
        <p:nvPicPr>
          <p:cNvPr id="26" name="Image 25">
            <a:extLst>
              <a:ext uri="{FF2B5EF4-FFF2-40B4-BE49-F238E27FC236}">
                <a16:creationId xmlns:a16="http://schemas.microsoft.com/office/drawing/2014/main" id="{D92FD8FB-B002-C374-302D-CBE7721A1E19}"/>
              </a:ext>
            </a:extLst>
          </p:cNvPr>
          <p:cNvPicPr>
            <a:picLocks noChangeAspect="1"/>
          </p:cNvPicPr>
          <p:nvPr/>
        </p:nvPicPr>
        <p:blipFill>
          <a:blip r:embed="rId4"/>
          <a:stretch>
            <a:fillRect/>
          </a:stretch>
        </p:blipFill>
        <p:spPr>
          <a:xfrm>
            <a:off x="4491990" y="2737117"/>
            <a:ext cx="179824" cy="129266"/>
          </a:xfrm>
          <a:prstGeom prst="rect">
            <a:avLst/>
          </a:prstGeom>
        </p:spPr>
      </p:pic>
      <p:pic>
        <p:nvPicPr>
          <p:cNvPr id="27" name="Image 26">
            <a:extLst>
              <a:ext uri="{FF2B5EF4-FFF2-40B4-BE49-F238E27FC236}">
                <a16:creationId xmlns:a16="http://schemas.microsoft.com/office/drawing/2014/main" id="{8DBE5800-2B9F-18F8-C50E-C15E9CA83BFB}"/>
              </a:ext>
            </a:extLst>
          </p:cNvPr>
          <p:cNvPicPr>
            <a:picLocks noChangeAspect="1"/>
          </p:cNvPicPr>
          <p:nvPr/>
        </p:nvPicPr>
        <p:blipFill>
          <a:blip r:embed="rId4"/>
          <a:stretch>
            <a:fillRect/>
          </a:stretch>
        </p:blipFill>
        <p:spPr>
          <a:xfrm>
            <a:off x="4759970" y="2739604"/>
            <a:ext cx="179824" cy="129266"/>
          </a:xfrm>
          <a:prstGeom prst="rect">
            <a:avLst/>
          </a:prstGeom>
        </p:spPr>
      </p:pic>
      <p:pic>
        <p:nvPicPr>
          <p:cNvPr id="28" name="Image 27">
            <a:extLst>
              <a:ext uri="{FF2B5EF4-FFF2-40B4-BE49-F238E27FC236}">
                <a16:creationId xmlns:a16="http://schemas.microsoft.com/office/drawing/2014/main" id="{FDB047F3-5731-B87D-0044-6F7B8F6F4342}"/>
              </a:ext>
            </a:extLst>
          </p:cNvPr>
          <p:cNvPicPr>
            <a:picLocks noChangeAspect="1"/>
          </p:cNvPicPr>
          <p:nvPr/>
        </p:nvPicPr>
        <p:blipFill>
          <a:blip r:embed="rId4"/>
          <a:stretch>
            <a:fillRect/>
          </a:stretch>
        </p:blipFill>
        <p:spPr>
          <a:xfrm>
            <a:off x="5027950" y="2737117"/>
            <a:ext cx="179824" cy="129266"/>
          </a:xfrm>
          <a:prstGeom prst="rect">
            <a:avLst/>
          </a:prstGeom>
        </p:spPr>
      </p:pic>
      <p:pic>
        <p:nvPicPr>
          <p:cNvPr id="29" name="Image 28">
            <a:extLst>
              <a:ext uri="{FF2B5EF4-FFF2-40B4-BE49-F238E27FC236}">
                <a16:creationId xmlns:a16="http://schemas.microsoft.com/office/drawing/2014/main" id="{F48293AC-F252-79F4-AE1E-01F396E9D485}"/>
              </a:ext>
            </a:extLst>
          </p:cNvPr>
          <p:cNvPicPr>
            <a:picLocks noChangeAspect="1"/>
          </p:cNvPicPr>
          <p:nvPr/>
        </p:nvPicPr>
        <p:blipFill>
          <a:blip r:embed="rId4"/>
          <a:stretch>
            <a:fillRect/>
          </a:stretch>
        </p:blipFill>
        <p:spPr>
          <a:xfrm>
            <a:off x="4502244" y="3128650"/>
            <a:ext cx="179824" cy="129266"/>
          </a:xfrm>
          <a:prstGeom prst="rect">
            <a:avLst/>
          </a:prstGeom>
        </p:spPr>
      </p:pic>
      <p:pic>
        <p:nvPicPr>
          <p:cNvPr id="30" name="Image 29">
            <a:extLst>
              <a:ext uri="{FF2B5EF4-FFF2-40B4-BE49-F238E27FC236}">
                <a16:creationId xmlns:a16="http://schemas.microsoft.com/office/drawing/2014/main" id="{C41B2C06-F61C-6316-E76E-403988CF86A3}"/>
              </a:ext>
            </a:extLst>
          </p:cNvPr>
          <p:cNvPicPr>
            <a:picLocks noChangeAspect="1"/>
          </p:cNvPicPr>
          <p:nvPr/>
        </p:nvPicPr>
        <p:blipFill>
          <a:blip r:embed="rId4"/>
          <a:stretch>
            <a:fillRect/>
          </a:stretch>
        </p:blipFill>
        <p:spPr>
          <a:xfrm>
            <a:off x="4751824" y="3127278"/>
            <a:ext cx="179824" cy="129266"/>
          </a:xfrm>
          <a:prstGeom prst="rect">
            <a:avLst/>
          </a:prstGeom>
        </p:spPr>
      </p:pic>
      <p:pic>
        <p:nvPicPr>
          <p:cNvPr id="31" name="Image 30">
            <a:extLst>
              <a:ext uri="{FF2B5EF4-FFF2-40B4-BE49-F238E27FC236}">
                <a16:creationId xmlns:a16="http://schemas.microsoft.com/office/drawing/2014/main" id="{1A07940B-D4DC-78ED-D0C9-67F332DBAF46}"/>
              </a:ext>
            </a:extLst>
          </p:cNvPr>
          <p:cNvPicPr>
            <a:picLocks noChangeAspect="1"/>
          </p:cNvPicPr>
          <p:nvPr/>
        </p:nvPicPr>
        <p:blipFill>
          <a:blip r:embed="rId4"/>
          <a:stretch>
            <a:fillRect/>
          </a:stretch>
        </p:blipFill>
        <p:spPr>
          <a:xfrm>
            <a:off x="4502244" y="3455550"/>
            <a:ext cx="179824" cy="129266"/>
          </a:xfrm>
          <a:prstGeom prst="rect">
            <a:avLst/>
          </a:prstGeom>
        </p:spPr>
      </p:pic>
      <p:graphicFrame>
        <p:nvGraphicFramePr>
          <p:cNvPr id="4" name="Diagramme 3">
            <a:extLst>
              <a:ext uri="{FF2B5EF4-FFF2-40B4-BE49-F238E27FC236}">
                <a16:creationId xmlns:a16="http://schemas.microsoft.com/office/drawing/2014/main" id="{5716DD96-1D70-BDE6-F843-A8ED1653F91F}"/>
              </a:ext>
            </a:extLst>
          </p:cNvPr>
          <p:cNvGraphicFramePr/>
          <p:nvPr/>
        </p:nvGraphicFramePr>
        <p:xfrm>
          <a:off x="-1" y="9099"/>
          <a:ext cx="9144001" cy="2738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Picture 3">
            <a:extLst>
              <a:ext uri="{FF2B5EF4-FFF2-40B4-BE49-F238E27FC236}">
                <a16:creationId xmlns:a16="http://schemas.microsoft.com/office/drawing/2014/main" id="{E6DD26E9-9CA1-7D6E-E327-AD45C88993C4}"/>
              </a:ext>
            </a:extLst>
          </p:cNvPr>
          <p:cNvPicPr>
            <a:picLocks noChangeAspect="1"/>
          </p:cNvPicPr>
          <p:nvPr/>
        </p:nvPicPr>
        <p:blipFill>
          <a:blip r:embed="rId10"/>
          <a:stretch>
            <a:fillRect/>
          </a:stretch>
        </p:blipFill>
        <p:spPr>
          <a:xfrm>
            <a:off x="357026" y="3582329"/>
            <a:ext cx="3944116" cy="782618"/>
          </a:xfrm>
          <a:prstGeom prst="rect">
            <a:avLst/>
          </a:prstGeom>
        </p:spPr>
      </p:pic>
    </p:spTree>
    <p:extLst>
      <p:ext uri="{BB962C8B-B14F-4D97-AF65-F5344CB8AC3E}">
        <p14:creationId xmlns:p14="http://schemas.microsoft.com/office/powerpoint/2010/main" val="263631281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46C8-B5C7-AC4D-8C35-8D5092DF9F78}"/>
              </a:ext>
            </a:extLst>
          </p:cNvPr>
          <p:cNvSpPr>
            <a:spLocks noGrp="1"/>
          </p:cNvSpPr>
          <p:nvPr>
            <p:ph type="title"/>
          </p:nvPr>
        </p:nvSpPr>
        <p:spPr>
          <a:xfrm>
            <a:off x="157523" y="1"/>
            <a:ext cx="8452438" cy="658725"/>
          </a:xfrm>
        </p:spPr>
        <p:txBody>
          <a:bodyPr>
            <a:no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l"/>
            <a:r>
              <a:rPr lang="en-US" sz="2400" dirty="0"/>
              <a:t>How well have you performed with the Learning Objectives?</a:t>
            </a:r>
            <a:endParaRPr lang="en-JP" sz="2400" dirty="0"/>
          </a:p>
        </p:txBody>
      </p:sp>
      <p:sp>
        <p:nvSpPr>
          <p:cNvPr id="3" name="Content Placeholder 2">
            <a:extLst>
              <a:ext uri="{FF2B5EF4-FFF2-40B4-BE49-F238E27FC236}">
                <a16:creationId xmlns:a16="http://schemas.microsoft.com/office/drawing/2014/main" id="{D60DCC40-A99E-A9E5-42AB-D7A3FD1F36F5}"/>
              </a:ext>
            </a:extLst>
          </p:cNvPr>
          <p:cNvSpPr>
            <a:spLocks noGrp="1"/>
          </p:cNvSpPr>
          <p:nvPr>
            <p:ph idx="1"/>
          </p:nvPr>
        </p:nvSpPr>
        <p:spPr>
          <a:xfrm>
            <a:off x="76840" y="1704073"/>
            <a:ext cx="8609960" cy="2358050"/>
          </a:xfrm>
        </p:spPr>
        <p:txBody>
          <a:bodyPr>
            <a:no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fr-FR" sz="2400" b="1" dirty="0" err="1">
                <a:ea typeface="UD Digi Kyokasho NK-R" panose="02020400000000000000" pitchFamily="18" charset="-128"/>
              </a:rPr>
              <a:t>Describe</a:t>
            </a:r>
            <a:r>
              <a:rPr lang="fr-FR" sz="2400" b="1" dirty="0">
                <a:ea typeface="UD Digi Kyokasho NK-R" panose="02020400000000000000" pitchFamily="18" charset="-128"/>
              </a:rPr>
              <a:t> </a:t>
            </a:r>
            <a:r>
              <a:rPr lang="fr-FR" sz="2400" b="1" dirty="0" err="1">
                <a:ea typeface="UD Digi Kyokasho NK-R" panose="02020400000000000000" pitchFamily="18" charset="-128"/>
              </a:rPr>
              <a:t>my</a:t>
            </a:r>
            <a:r>
              <a:rPr lang="fr-FR" sz="2400" b="1" dirty="0">
                <a:ea typeface="UD Digi Kyokasho NK-R" panose="02020400000000000000" pitchFamily="18" charset="-128"/>
              </a:rPr>
              <a:t> city.</a:t>
            </a:r>
            <a:r>
              <a:rPr lang="en-US" sz="2400" i="1" dirty="0">
                <a:solidFill>
                  <a:prstClr val="black"/>
                </a:solidFill>
              </a:rPr>
              <a:t> </a:t>
            </a:r>
            <a:r>
              <a:rPr lang="en-US" sz="1400" i="1" dirty="0">
                <a:solidFill>
                  <a:prstClr val="black"/>
                </a:solidFill>
              </a:rPr>
              <a:t>Beginning? Developing? Mastering ? </a:t>
            </a:r>
            <a:endParaRPr lang="fr-FR" sz="2800" b="1" dirty="0">
              <a:ea typeface="UD Digi Kyokasho NK-R" panose="02020400000000000000" pitchFamily="18" charset="-128"/>
            </a:endParaRPr>
          </a:p>
          <a:p>
            <a:r>
              <a:rPr lang="fr-FR" sz="2400" b="1" dirty="0"/>
              <a:t>Tell </a:t>
            </a:r>
            <a:r>
              <a:rPr lang="fr-FR" sz="2400" b="1" dirty="0" err="1"/>
              <a:t>activities</a:t>
            </a:r>
            <a:r>
              <a:rPr lang="fr-FR" sz="2400" b="1" dirty="0"/>
              <a:t> to do in </a:t>
            </a:r>
            <a:r>
              <a:rPr lang="fr-FR" sz="2400" b="1" dirty="0" err="1"/>
              <a:t>my</a:t>
            </a:r>
            <a:r>
              <a:rPr lang="fr-FR" sz="2400" b="1" dirty="0"/>
              <a:t> city</a:t>
            </a:r>
            <a:r>
              <a:rPr lang="en-JP" sz="2400" dirty="0"/>
              <a:t>.</a:t>
            </a:r>
            <a:r>
              <a:rPr lang="en-US" sz="2400" dirty="0"/>
              <a:t> </a:t>
            </a:r>
            <a:r>
              <a:rPr lang="en-US" sz="1400" i="1" dirty="0">
                <a:solidFill>
                  <a:prstClr val="black"/>
                </a:solidFill>
              </a:rPr>
              <a:t>Beginning? Developing? Mastering ? </a:t>
            </a:r>
            <a:endParaRPr lang="en-JP" sz="1400" i="1" dirty="0">
              <a:ea typeface="UD Digi Kyokasho NK-R" panose="02020400000000000000" pitchFamily="18" charset="-128"/>
            </a:endParaRPr>
          </a:p>
          <a:p>
            <a:r>
              <a:rPr lang="fr-FR" sz="2400" b="1" dirty="0" err="1">
                <a:ea typeface="UD Digi Kyokasho NK-R" panose="02020400000000000000" pitchFamily="18" charset="-128"/>
              </a:rPr>
              <a:t>Give</a:t>
            </a:r>
            <a:r>
              <a:rPr lang="fr-FR" sz="2400" b="1" dirty="0">
                <a:ea typeface="UD Digi Kyokasho NK-R" panose="02020400000000000000" pitchFamily="18" charset="-128"/>
              </a:rPr>
              <a:t> </a:t>
            </a:r>
            <a:r>
              <a:rPr lang="fr-FR" sz="2400" b="1" dirty="0" err="1">
                <a:ea typeface="UD Digi Kyokasho NK-R" panose="02020400000000000000" pitchFamily="18" charset="-128"/>
              </a:rPr>
              <a:t>my</a:t>
            </a:r>
            <a:r>
              <a:rPr lang="fr-FR" sz="2400" b="1" dirty="0">
                <a:ea typeface="UD Digi Kyokasho NK-R" panose="02020400000000000000" pitchFamily="18" charset="-128"/>
              </a:rPr>
              <a:t> opinion</a:t>
            </a:r>
            <a:r>
              <a:rPr lang="en-JP" sz="2400" dirty="0">
                <a:ea typeface="UD Digi Kyokasho NK-R" panose="02020400000000000000" pitchFamily="18" charset="-128"/>
              </a:rPr>
              <a:t>.</a:t>
            </a:r>
            <a:r>
              <a:rPr lang="en-US" sz="2400" i="1" dirty="0">
                <a:solidFill>
                  <a:prstClr val="black"/>
                </a:solidFill>
              </a:rPr>
              <a:t> </a:t>
            </a:r>
            <a:r>
              <a:rPr lang="en-US" sz="1400" i="1" dirty="0">
                <a:solidFill>
                  <a:prstClr val="black"/>
                </a:solidFill>
              </a:rPr>
              <a:t>Beginning? Developing? Mastering ? </a:t>
            </a:r>
          </a:p>
          <a:p>
            <a:r>
              <a:rPr lang="fr-FR" sz="2400" b="1" dirty="0">
                <a:ea typeface="UD Digi Kyokasho NK-R" panose="02020400000000000000" pitchFamily="18" charset="-128"/>
              </a:rPr>
              <a:t>Use </a:t>
            </a:r>
            <a:r>
              <a:rPr lang="fr-FR" sz="2400" b="1" dirty="0" err="1">
                <a:ea typeface="UD Digi Kyokasho NK-R" panose="02020400000000000000" pitchFamily="18" charset="-128"/>
              </a:rPr>
              <a:t>recent</a:t>
            </a:r>
            <a:r>
              <a:rPr lang="fr-FR" sz="2400" b="1" dirty="0">
                <a:ea typeface="UD Digi Kyokasho NK-R" panose="02020400000000000000" pitchFamily="18" charset="-128"/>
              </a:rPr>
              <a:t> </a:t>
            </a:r>
            <a:r>
              <a:rPr lang="fr-FR" sz="2400" b="1" dirty="0" err="1">
                <a:ea typeface="UD Digi Kyokasho NK-R" panose="02020400000000000000" pitchFamily="18" charset="-128"/>
              </a:rPr>
              <a:t>past</a:t>
            </a:r>
            <a:r>
              <a:rPr lang="fr-FR" sz="2400" b="1" dirty="0">
                <a:ea typeface="UD Digi Kyokasho NK-R" panose="02020400000000000000" pitchFamily="18" charset="-128"/>
              </a:rPr>
              <a:t> </a:t>
            </a:r>
            <a:r>
              <a:rPr lang="fr-FR" sz="2400" b="1" dirty="0" err="1">
                <a:ea typeface="UD Digi Kyokasho NK-R" panose="02020400000000000000" pitchFamily="18" charset="-128"/>
              </a:rPr>
              <a:t>tense</a:t>
            </a:r>
            <a:r>
              <a:rPr lang="fr-FR" sz="2400" b="1" dirty="0">
                <a:ea typeface="UD Digi Kyokasho NK-R" panose="02020400000000000000" pitchFamily="18" charset="-128"/>
              </a:rPr>
              <a:t>. </a:t>
            </a:r>
            <a:r>
              <a:rPr lang="en-US" sz="1400" i="1" dirty="0">
                <a:solidFill>
                  <a:prstClr val="black"/>
                </a:solidFill>
              </a:rPr>
              <a:t>Beginning? Developing? Mastering ? </a:t>
            </a:r>
          </a:p>
        </p:txBody>
      </p:sp>
      <p:sp>
        <p:nvSpPr>
          <p:cNvPr id="4" name="TextBox 3">
            <a:extLst>
              <a:ext uri="{FF2B5EF4-FFF2-40B4-BE49-F238E27FC236}">
                <a16:creationId xmlns:a16="http://schemas.microsoft.com/office/drawing/2014/main" id="{3CF15B68-4F26-A6A6-3B53-937A9F73D96F}"/>
              </a:ext>
            </a:extLst>
          </p:cNvPr>
          <p:cNvSpPr txBox="1"/>
          <p:nvPr/>
        </p:nvSpPr>
        <p:spPr>
          <a:xfrm>
            <a:off x="157523" y="604324"/>
            <a:ext cx="8828955" cy="954107"/>
          </a:xfrm>
          <a:prstGeom prst="rect">
            <a:avLst/>
          </a:prstGeom>
          <a:noFill/>
        </p:spPr>
        <p:txBody>
          <a:bodyPr wrap="square" rtlCol="0">
            <a:sp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457189"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a:ea typeface="+mn-ea"/>
                <a:cs typeface="+mn-cs"/>
              </a:rPr>
              <a:t>Write next to each objective, whether you are </a:t>
            </a:r>
          </a:p>
          <a:p>
            <a:pPr marL="0" marR="0" lvl="0" indent="0" algn="ctr" defTabSz="457189"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a:ea typeface="+mn-ea"/>
                <a:cs typeface="+mn-cs"/>
              </a:rPr>
              <a:t>Beginning? Developing? Mastering ? </a:t>
            </a:r>
            <a:endParaRPr kumimoji="0" lang="en-JP" sz="28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4729457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46C8-B5C7-AC4D-8C35-8D5092DF9F78}"/>
              </a:ext>
            </a:extLst>
          </p:cNvPr>
          <p:cNvSpPr>
            <a:spLocks noGrp="1"/>
          </p:cNvSpPr>
          <p:nvPr>
            <p:ph type="title"/>
          </p:nvPr>
        </p:nvSpPr>
        <p:spPr>
          <a:xfrm>
            <a:off x="457200" y="177506"/>
            <a:ext cx="8229600" cy="658725"/>
          </a:xfrm>
        </p:spPr>
        <p:txBody>
          <a:bodyPr>
            <a:normAutofit/>
          </a:bodyP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l"/>
            <a:r>
              <a:rPr lang="en-US" sz="3600"/>
              <a:t>Learning review</a:t>
            </a:r>
            <a:endParaRPr lang="en-JP" sz="3600"/>
          </a:p>
        </p:txBody>
      </p:sp>
      <p:sp>
        <p:nvSpPr>
          <p:cNvPr id="6" name="Oval 5">
            <a:extLst>
              <a:ext uri="{FF2B5EF4-FFF2-40B4-BE49-F238E27FC236}">
                <a16:creationId xmlns:a16="http://schemas.microsoft.com/office/drawing/2014/main" id="{3B593495-C0EC-C3E6-0C4B-90296276ACD7}"/>
              </a:ext>
            </a:extLst>
          </p:cNvPr>
          <p:cNvSpPr/>
          <p:nvPr/>
        </p:nvSpPr>
        <p:spPr>
          <a:xfrm>
            <a:off x="2652354" y="1039084"/>
            <a:ext cx="1832509"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Today, I have learned that …</a:t>
            </a:r>
          </a:p>
        </p:txBody>
      </p:sp>
      <p:sp>
        <p:nvSpPr>
          <p:cNvPr id="8" name="Oval 7">
            <a:extLst>
              <a:ext uri="{FF2B5EF4-FFF2-40B4-BE49-F238E27FC236}">
                <a16:creationId xmlns:a16="http://schemas.microsoft.com/office/drawing/2014/main" id="{7D6CE843-561D-F73F-C49A-997EC6E485B5}"/>
              </a:ext>
            </a:extLst>
          </p:cNvPr>
          <p:cNvSpPr/>
          <p:nvPr/>
        </p:nvSpPr>
        <p:spPr>
          <a:xfrm>
            <a:off x="6646606" y="1566516"/>
            <a:ext cx="1841282"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The most important thing I have learned today is …</a:t>
            </a:r>
          </a:p>
        </p:txBody>
      </p:sp>
      <p:sp>
        <p:nvSpPr>
          <p:cNvPr id="12" name="Oval Callout 11">
            <a:extLst>
              <a:ext uri="{FF2B5EF4-FFF2-40B4-BE49-F238E27FC236}">
                <a16:creationId xmlns:a16="http://schemas.microsoft.com/office/drawing/2014/main" id="{96F44DF2-CC27-2E22-3750-5F07149BFF7D}"/>
              </a:ext>
            </a:extLst>
          </p:cNvPr>
          <p:cNvSpPr/>
          <p:nvPr/>
        </p:nvSpPr>
        <p:spPr>
          <a:xfrm flipH="1">
            <a:off x="5651861" y="1"/>
            <a:ext cx="3261947" cy="1283233"/>
          </a:xfrm>
          <a:prstGeom prst="wedgeEllipseCallout">
            <a:avLst>
              <a:gd name="adj1" fmla="val 79967"/>
              <a:gd name="adj2" fmla="val -9529"/>
            </a:avLst>
          </a:prstGeom>
          <a:solidFill>
            <a:schemeClr val="accent6">
              <a:lumMod val="20000"/>
              <a:lumOff val="80000"/>
            </a:schemeClr>
          </a:solidFill>
          <a:ln>
            <a:solidFill>
              <a:srgbClr val="FFC000"/>
            </a:solidFill>
            <a:headEnd type="none" w="med" len="med"/>
            <a:tailEnd type="none" w="med" len="med"/>
          </a:ln>
        </p:spPr>
        <p:style>
          <a:lnRef idx="2">
            <a:schemeClr val="accent1"/>
          </a:lnRef>
          <a:fillRef idx="1">
            <a:schemeClr val="lt1"/>
          </a:fillRef>
          <a:effectRef idx="0">
            <a:schemeClr val="accent1"/>
          </a:effectRef>
          <a:fontRef idx="minor">
            <a:schemeClr val="dk1"/>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600" dirty="0"/>
              <a:t>Choose </a:t>
            </a:r>
            <a:r>
              <a:rPr lang="en-US" sz="1600" dirty="0"/>
              <a:t>at least one</a:t>
            </a:r>
            <a:r>
              <a:rPr lang="en-JP" sz="1600" dirty="0"/>
              <a:t> outcome from the options and write </a:t>
            </a:r>
            <a:r>
              <a:rPr lang="en-US" sz="1600" dirty="0"/>
              <a:t>it </a:t>
            </a:r>
            <a:r>
              <a:rPr lang="en-JP" sz="1600" dirty="0"/>
              <a:t>down in your notebook.</a:t>
            </a:r>
          </a:p>
        </p:txBody>
      </p:sp>
      <p:sp>
        <p:nvSpPr>
          <p:cNvPr id="3" name="Oval 2">
            <a:extLst>
              <a:ext uri="{FF2B5EF4-FFF2-40B4-BE49-F238E27FC236}">
                <a16:creationId xmlns:a16="http://schemas.microsoft.com/office/drawing/2014/main" id="{793BE462-BDFA-CBBB-9462-7F0C2C78077F}"/>
              </a:ext>
            </a:extLst>
          </p:cNvPr>
          <p:cNvSpPr/>
          <p:nvPr/>
        </p:nvSpPr>
        <p:spPr>
          <a:xfrm>
            <a:off x="3652248" y="2239174"/>
            <a:ext cx="1839506"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My question based on today’s lesson is ...</a:t>
            </a:r>
          </a:p>
        </p:txBody>
      </p:sp>
      <p:sp>
        <p:nvSpPr>
          <p:cNvPr id="4" name="Oval 3">
            <a:extLst>
              <a:ext uri="{FF2B5EF4-FFF2-40B4-BE49-F238E27FC236}">
                <a16:creationId xmlns:a16="http://schemas.microsoft.com/office/drawing/2014/main" id="{D2271CC6-D510-44C4-F5AB-4DEC3CFC8A57}"/>
              </a:ext>
            </a:extLst>
          </p:cNvPr>
          <p:cNvSpPr/>
          <p:nvPr/>
        </p:nvSpPr>
        <p:spPr>
          <a:xfrm>
            <a:off x="666750" y="1566516"/>
            <a:ext cx="1839422"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I can now …</a:t>
            </a:r>
          </a:p>
        </p:txBody>
      </p:sp>
      <p:sp>
        <p:nvSpPr>
          <p:cNvPr id="13" name="Oval 12">
            <a:extLst>
              <a:ext uri="{FF2B5EF4-FFF2-40B4-BE49-F238E27FC236}">
                <a16:creationId xmlns:a16="http://schemas.microsoft.com/office/drawing/2014/main" id="{46DED5B6-761F-FA79-A21D-C8D86830DC62}"/>
              </a:ext>
            </a:extLst>
          </p:cNvPr>
          <p:cNvSpPr/>
          <p:nvPr/>
        </p:nvSpPr>
        <p:spPr>
          <a:xfrm>
            <a:off x="6646606" y="2766606"/>
            <a:ext cx="1841282"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Based on what we studied today, I want to know …</a:t>
            </a:r>
          </a:p>
        </p:txBody>
      </p:sp>
      <p:sp>
        <p:nvSpPr>
          <p:cNvPr id="14" name="Oval 13">
            <a:extLst>
              <a:ext uri="{FF2B5EF4-FFF2-40B4-BE49-F238E27FC236}">
                <a16:creationId xmlns:a16="http://schemas.microsoft.com/office/drawing/2014/main" id="{569D6FC1-C4F9-C49F-CC88-E1A13EAD23CA}"/>
              </a:ext>
            </a:extLst>
          </p:cNvPr>
          <p:cNvSpPr/>
          <p:nvPr/>
        </p:nvSpPr>
        <p:spPr>
          <a:xfrm>
            <a:off x="4650367" y="3453486"/>
            <a:ext cx="1839506" cy="1054862"/>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Today’s learning connects to what I already know ...</a:t>
            </a:r>
          </a:p>
        </p:txBody>
      </p:sp>
      <p:sp>
        <p:nvSpPr>
          <p:cNvPr id="15" name="Oval 14">
            <a:extLst>
              <a:ext uri="{FF2B5EF4-FFF2-40B4-BE49-F238E27FC236}">
                <a16:creationId xmlns:a16="http://schemas.microsoft.com/office/drawing/2014/main" id="{51622B9F-556A-C1D6-961B-F0C330C45BE5}"/>
              </a:ext>
            </a:extLst>
          </p:cNvPr>
          <p:cNvSpPr/>
          <p:nvPr/>
        </p:nvSpPr>
        <p:spPr>
          <a:xfrm>
            <a:off x="656113" y="2824230"/>
            <a:ext cx="1841282" cy="1054864"/>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I have done well in ... </a:t>
            </a:r>
            <a:r>
              <a:rPr lang="en-GB" sz="1400">
                <a:solidFill>
                  <a:schemeClr val="tx1"/>
                </a:solidFill>
              </a:rPr>
              <a:t>b</a:t>
            </a:r>
            <a:r>
              <a:rPr lang="en-JP" sz="1400">
                <a:solidFill>
                  <a:schemeClr val="tx1"/>
                </a:solidFill>
              </a:rPr>
              <a:t>ecause …</a:t>
            </a:r>
          </a:p>
        </p:txBody>
      </p:sp>
      <p:sp>
        <p:nvSpPr>
          <p:cNvPr id="16" name="Oval 15">
            <a:extLst>
              <a:ext uri="{FF2B5EF4-FFF2-40B4-BE49-F238E27FC236}">
                <a16:creationId xmlns:a16="http://schemas.microsoft.com/office/drawing/2014/main" id="{BCDFCD71-BD78-9686-F56C-C358C2E881E4}"/>
              </a:ext>
            </a:extLst>
          </p:cNvPr>
          <p:cNvSpPr/>
          <p:nvPr/>
        </p:nvSpPr>
        <p:spPr>
          <a:xfrm>
            <a:off x="2652354" y="3453483"/>
            <a:ext cx="1841282" cy="1054865"/>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I </a:t>
            </a:r>
            <a:r>
              <a:rPr lang="en-US" sz="1400">
                <a:solidFill>
                  <a:schemeClr val="tx1"/>
                </a:solidFill>
              </a:rPr>
              <a:t>can improve my work by …</a:t>
            </a:r>
            <a:endParaRPr lang="en-JP" sz="1400">
              <a:solidFill>
                <a:schemeClr val="tx1"/>
              </a:solidFill>
            </a:endParaRPr>
          </a:p>
        </p:txBody>
      </p:sp>
      <p:sp>
        <p:nvSpPr>
          <p:cNvPr id="17" name="Oval 16">
            <a:extLst>
              <a:ext uri="{FF2B5EF4-FFF2-40B4-BE49-F238E27FC236}">
                <a16:creationId xmlns:a16="http://schemas.microsoft.com/office/drawing/2014/main" id="{68FD2A4A-534D-5588-D502-A8352FF682BC}"/>
              </a:ext>
            </a:extLst>
          </p:cNvPr>
          <p:cNvSpPr/>
          <p:nvPr/>
        </p:nvSpPr>
        <p:spPr>
          <a:xfrm>
            <a:off x="4659140" y="1039084"/>
            <a:ext cx="1841283" cy="1054863"/>
          </a:xfrm>
          <a:prstGeom prst="ellipse">
            <a:avLst/>
          </a:prstGeom>
          <a:solidFill>
            <a:schemeClr val="tx2">
              <a:lumMod val="20000"/>
              <a:lumOff val="80000"/>
            </a:schemeClr>
          </a:solidFill>
          <a:ln w="9525" cap="flat" cmpd="sng" algn="ctr">
            <a:solidFill>
              <a:schemeClr val="accent1">
                <a:lumMod val="20000"/>
                <a:lumOff val="8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JP" sz="1400">
                <a:solidFill>
                  <a:schemeClr val="tx1"/>
                </a:solidFill>
              </a:rPr>
              <a:t>The three things I learned today are ...</a:t>
            </a:r>
          </a:p>
        </p:txBody>
      </p:sp>
    </p:spTree>
    <p:extLst>
      <p:ext uri="{BB962C8B-B14F-4D97-AF65-F5344CB8AC3E}">
        <p14:creationId xmlns:p14="http://schemas.microsoft.com/office/powerpoint/2010/main" val="323230687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C983912-9E1E-9120-56DD-2C68DC7910E6}"/>
              </a:ext>
            </a:extLst>
          </p:cNvPr>
          <p:cNvSpPr>
            <a:spLocks noGrp="1"/>
          </p:cNvSpPr>
          <p:nvPr>
            <p:ph type="title"/>
          </p:nvPr>
        </p:nvSpPr>
        <p:spPr>
          <a:xfrm>
            <a:off x="630935" y="1241464"/>
            <a:ext cx="3456793" cy="1957532"/>
          </a:xfrm>
        </p:spPr>
        <p:txBody>
          <a:bodyPr vert="horz" lIns="91440" tIns="45720" rIns="91440" bIns="45720" rtlCol="0" anchor="b">
            <a:normAutofit/>
          </a:bodyPr>
          <a:lstStyle/>
          <a:p>
            <a:pPr algn="l" defTabSz="914400">
              <a:lnSpc>
                <a:spcPct val="90000"/>
              </a:lnSpc>
            </a:pPr>
            <a:r>
              <a:rPr lang="en-US" sz="4100" kern="1200" dirty="0">
                <a:solidFill>
                  <a:schemeClr val="tx1"/>
                </a:solidFill>
                <a:latin typeface="+mj-lt"/>
                <a:ea typeface="+mj-ea"/>
                <a:cs typeface="+mj-cs"/>
              </a:rPr>
              <a:t>Plenary and self reflection</a:t>
            </a:r>
          </a:p>
        </p:txBody>
      </p:sp>
      <p:sp>
        <p:nvSpPr>
          <p:cNvPr id="3" name="Espace réservé du contenu 2">
            <a:extLst>
              <a:ext uri="{FF2B5EF4-FFF2-40B4-BE49-F238E27FC236}">
                <a16:creationId xmlns:a16="http://schemas.microsoft.com/office/drawing/2014/main" id="{697E792F-241D-2790-1DD9-D2B979301F30}"/>
              </a:ext>
            </a:extLst>
          </p:cNvPr>
          <p:cNvSpPr>
            <a:spLocks noGrp="1"/>
          </p:cNvSpPr>
          <p:nvPr>
            <p:ph idx="1"/>
          </p:nvPr>
        </p:nvSpPr>
        <p:spPr>
          <a:xfrm>
            <a:off x="630935" y="3280038"/>
            <a:ext cx="3456793" cy="574530"/>
          </a:xfrm>
        </p:spPr>
        <p:txBody>
          <a:bodyPr vert="horz" lIns="91440" tIns="45720" rIns="91440" bIns="45720" rtlCol="0">
            <a:normAutofit/>
          </a:bodyPr>
          <a:lstStyle/>
          <a:p>
            <a:pPr marL="0" indent="0" defTabSz="914400">
              <a:lnSpc>
                <a:spcPct val="90000"/>
              </a:lnSpc>
              <a:spcBef>
                <a:spcPts val="1000"/>
              </a:spcBef>
              <a:buNone/>
            </a:pPr>
            <a:r>
              <a:rPr lang="en-US" sz="1500" kern="1200">
                <a:solidFill>
                  <a:schemeClr val="tx1"/>
                </a:solidFill>
                <a:latin typeface="+mn-lt"/>
                <a:ea typeface="+mn-ea"/>
                <a:cs typeface="+mn-cs"/>
                <a:hlinkClick r:id="rId2" action="ppaction://hlinkpres?slideindex=1&amp;slidetitle="/>
              </a:rPr>
              <a:t>Click here</a:t>
            </a:r>
            <a:endParaRPr lang="en-US" sz="1500" kern="1200">
              <a:solidFill>
                <a:schemeClr val="tx1"/>
              </a:solidFill>
              <a:latin typeface="+mn-lt"/>
              <a:ea typeface="+mn-ea"/>
              <a:cs typeface="+mn-cs"/>
            </a:endParaRPr>
          </a:p>
        </p:txBody>
      </p:sp>
      <p:sp>
        <p:nvSpPr>
          <p:cNvPr id="3079" name="Freeform: Shape 307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49657" cy="968214"/>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1" name="Freeform: Shape 308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3380" y="0"/>
            <a:ext cx="5320620" cy="968215"/>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Think About It GIF by Curious Pavel">
            <a:extLst>
              <a:ext uri="{FF2B5EF4-FFF2-40B4-BE49-F238E27FC236}">
                <a16:creationId xmlns:a16="http://schemas.microsoft.com/office/drawing/2014/main" id="{4B0948B4-C6A7-37FF-328A-3A119B5A8B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80684" y="1471927"/>
            <a:ext cx="3809528" cy="2152383"/>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6587" y="4087577"/>
            <a:ext cx="4177413" cy="1055923"/>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5" name="Freeform: Shape 308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7577"/>
            <a:ext cx="5335901" cy="1055923"/>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Espace réservé du numéro de diapositive 4">
            <a:extLst>
              <a:ext uri="{FF2B5EF4-FFF2-40B4-BE49-F238E27FC236}">
                <a16:creationId xmlns:a16="http://schemas.microsoft.com/office/drawing/2014/main" id="{944CC9F7-B97D-D5E7-A9C5-5CAC3D2A061D}"/>
              </a:ext>
            </a:extLst>
          </p:cNvPr>
          <p:cNvSpPr>
            <a:spLocks noGrp="1"/>
          </p:cNvSpPr>
          <p:nvPr>
            <p:ph type="sldNum" sz="quarter" idx="12"/>
          </p:nvPr>
        </p:nvSpPr>
        <p:spPr/>
        <p:txBody>
          <a:bodyPr/>
          <a:lstStyle/>
          <a:p>
            <a:fld id="{8A0576F8-4F0C-FD4F-B2E1-A427388F89CF}" type="slidenum">
              <a:rPr lang="en-US" smtClean="0"/>
              <a:t>75</a:t>
            </a:fld>
            <a:endParaRPr lang="en-US"/>
          </a:p>
        </p:txBody>
      </p:sp>
    </p:spTree>
    <p:extLst>
      <p:ext uri="{BB962C8B-B14F-4D97-AF65-F5344CB8AC3E}">
        <p14:creationId xmlns:p14="http://schemas.microsoft.com/office/powerpoint/2010/main" val="33234661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Rectangle 2063">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66" name="Arc 2065">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4377" y="581886"/>
            <a:ext cx="2240924" cy="2240925"/>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p:cNvSpPr>
            <a:spLocks noGrp="1"/>
          </p:cNvSpPr>
          <p:nvPr>
            <p:ph type="title"/>
          </p:nvPr>
        </p:nvSpPr>
        <p:spPr>
          <a:xfrm>
            <a:off x="5310553" y="485694"/>
            <a:ext cx="3350844" cy="2295406"/>
          </a:xfrm>
        </p:spPr>
        <p:txBody>
          <a:bodyPr vert="horz" lIns="91440" tIns="45720" rIns="91440" bIns="45720" rtlCol="0" anchor="b">
            <a:normAutofit/>
          </a:bodyPr>
          <a:lstStyle/>
          <a:p>
            <a:pPr defTabSz="914400">
              <a:lnSpc>
                <a:spcPct val="90000"/>
              </a:lnSpc>
            </a:pPr>
            <a:r>
              <a:rPr lang="en-US" sz="6000" kern="1200">
                <a:solidFill>
                  <a:srgbClr val="FFFFFF"/>
                </a:solidFill>
                <a:latin typeface="+mj-lt"/>
                <a:ea typeface="+mj-ea"/>
                <a:cs typeface="+mj-cs"/>
              </a:rPr>
              <a:t>Merci !</a:t>
            </a:r>
          </a:p>
        </p:txBody>
      </p:sp>
      <p:sp>
        <p:nvSpPr>
          <p:cNvPr id="2068" name="Oval 2067">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8276" y="275107"/>
            <a:ext cx="4593285" cy="459328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Mr P Thank You Sticker by @ICT_MrP">
            <a:extLst>
              <a:ext uri="{FF2B5EF4-FFF2-40B4-BE49-F238E27FC236}">
                <a16:creationId xmlns:a16="http://schemas.microsoft.com/office/drawing/2014/main" id="{DBF11288-4B8F-AD6B-D83E-52D69EBFAC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33929" y="1031098"/>
            <a:ext cx="3081303" cy="3081303"/>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a:noFill/>
          <a:extLst>
            <a:ext uri="{909E8E84-426E-40DD-AFC4-6F175D3DCCD1}">
              <a14:hiddenFill xmlns:a14="http://schemas.microsoft.com/office/drawing/2010/main">
                <a:solidFill>
                  <a:srgbClr val="FFFFFF"/>
                </a:solidFill>
              </a14:hiddenFill>
            </a:ext>
          </a:extLst>
        </p:spPr>
      </p:pic>
      <p:sp>
        <p:nvSpPr>
          <p:cNvPr id="4" name="Title 2"/>
          <p:cNvSpPr txBox="1">
            <a:spLocks/>
          </p:cNvSpPr>
          <p:nvPr/>
        </p:nvSpPr>
        <p:spPr>
          <a:xfrm>
            <a:off x="4421221" y="1488332"/>
            <a:ext cx="4094129" cy="3144390"/>
          </a:xfrm>
          <a:prstGeom prst="rect">
            <a:avLst/>
          </a:prstGeom>
        </p:spPr>
        <p:txBody>
          <a:bodyPr vert="horz" lIns="91440" tIns="45720" rIns="91440" bIns="45720" rtlCol="0">
            <a:normAutofit/>
          </a:bodyPr>
          <a:lstStyle>
            <a:lvl1pPr algn="ctr" defTabSz="457200" rtl="0" eaLnBrk="1" latinLnBrk="0" hangingPunct="1">
              <a:spcBef>
                <a:spcPct val="0"/>
              </a:spcBef>
              <a:buNone/>
              <a:defRPr sz="3000" kern="1200">
                <a:solidFill>
                  <a:srgbClr val="A40000"/>
                </a:solidFill>
                <a:latin typeface="+mj-lt"/>
                <a:ea typeface="+mj-ea"/>
                <a:cs typeface="+mj-cs"/>
              </a:defRPr>
            </a:lvl1pPr>
          </a:lstStyle>
          <a:p>
            <a:pPr marR="0" lvl="0" algn="l" defTabSz="914400" fontAlgn="auto">
              <a:lnSpc>
                <a:spcPct val="90000"/>
              </a:lnSpc>
              <a:spcBef>
                <a:spcPct val="0"/>
              </a:spcBef>
              <a:spcAft>
                <a:spcPts val="600"/>
              </a:spcAft>
              <a:buClrTx/>
              <a:buSzTx/>
              <a:tabLst/>
              <a:defRPr/>
            </a:pPr>
            <a:endParaRPr kumimoji="0" lang="en-US" b="0" i="0" u="none" strike="noStrike" cap="none" spc="0" normalizeH="0" baseline="0" noProof="0" dirty="0">
              <a:ln>
                <a:noFill/>
              </a:ln>
              <a:solidFill>
                <a:schemeClr val="tx1"/>
              </a:solidFill>
              <a:effectLst/>
              <a:uLnTx/>
              <a:uFillTx/>
              <a:latin typeface="+mn-lt"/>
              <a:ea typeface="+mn-ea"/>
              <a:cs typeface="+mn-cs"/>
            </a:endParaRPr>
          </a:p>
        </p:txBody>
      </p:sp>
      <p:sp>
        <p:nvSpPr>
          <p:cNvPr id="5" name="Espace réservé du numéro de diapositive 4">
            <a:extLst>
              <a:ext uri="{FF2B5EF4-FFF2-40B4-BE49-F238E27FC236}">
                <a16:creationId xmlns:a16="http://schemas.microsoft.com/office/drawing/2014/main" id="{3498F6FB-69F0-B822-2261-6BB19080211C}"/>
              </a:ext>
            </a:extLst>
          </p:cNvPr>
          <p:cNvSpPr>
            <a:spLocks noGrp="1"/>
          </p:cNvSpPr>
          <p:nvPr>
            <p:ph type="sldNum" sz="quarter" idx="12"/>
          </p:nvPr>
        </p:nvSpPr>
        <p:spPr/>
        <p:txBody>
          <a:bodyPr/>
          <a:lstStyle/>
          <a:p>
            <a:fld id="{8A0576F8-4F0C-FD4F-B2E1-A427388F89CF}" type="slidenum">
              <a:rPr lang="en-US" smtClean="0"/>
              <a:t>76</a:t>
            </a:fld>
            <a:endParaRPr lang="en-US"/>
          </a:p>
        </p:txBody>
      </p:sp>
    </p:spTree>
    <p:extLst>
      <p:ext uri="{BB962C8B-B14F-4D97-AF65-F5344CB8AC3E}">
        <p14:creationId xmlns:p14="http://schemas.microsoft.com/office/powerpoint/2010/main" val="190465431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ài liệu" ma:contentTypeID="0x01010001BA83C4BA17E14EA918545F00C8976B" ma:contentTypeVersion="13" ma:contentTypeDescription="Tạo tài liệu mới." ma:contentTypeScope="" ma:versionID="787789c9e236f108ac591683adc33013">
  <xsd:schema xmlns:xsd="http://www.w3.org/2001/XMLSchema" xmlns:xs="http://www.w3.org/2001/XMLSchema" xmlns:p="http://schemas.microsoft.com/office/2006/metadata/properties" xmlns:ns2="574df8aa-483d-4966-97ce-78bc7abf30a9" xmlns:ns3="821c8acb-4cf2-4065-9507-a45c22f5eaea" targetNamespace="http://schemas.microsoft.com/office/2006/metadata/properties" ma:root="true" ma:fieldsID="0ad34e8d9e24d16457e64ced61cea7c5" ns2:_="" ns3:_="">
    <xsd:import namespace="574df8aa-483d-4966-97ce-78bc7abf30a9"/>
    <xsd:import namespace="821c8acb-4cf2-4065-9507-a45c22f5eae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4df8aa-483d-4966-97ce-78bc7abf30a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1c8acb-4cf2-4065-9507-a45c22f5eaea" elementFormDefault="qualified">
    <xsd:import namespace="http://schemas.microsoft.com/office/2006/documentManagement/types"/>
    <xsd:import namespace="http://schemas.microsoft.com/office/infopath/2007/PartnerControls"/>
    <xsd:element name="SharedWithUsers" ma:index="16" nillable="true" ma:displayName="Chia sẻ Với"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Chia sẻ Có Chi tiết"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Loại Nội dung"/>
        <xsd:element ref="dc:title" minOccurs="0" maxOccurs="1" ma:index="4" ma:displayName="Tiêu đ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E7397FC-FF9A-4A22-8A37-14F592EE7E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4df8aa-483d-4966-97ce-78bc7abf30a9"/>
    <ds:schemaRef ds:uri="821c8acb-4cf2-4065-9507-a45c22f5eae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B9A395-33FF-4D4B-BD25-22B0A95488C6}">
  <ds:schemaRefs>
    <ds:schemaRef ds:uri="http://schemas.microsoft.com/sharepoint/v3/contenttype/forms"/>
  </ds:schemaRefs>
</ds:datastoreItem>
</file>

<file path=customXml/itemProps3.xml><?xml version="1.0" encoding="utf-8"?>
<ds:datastoreItem xmlns:ds="http://schemas.openxmlformats.org/officeDocument/2006/customXml" ds:itemID="{6C02DDC9-CE0B-4174-9E11-381C7B2C2DA8}">
  <ds:schemaRefs>
    <ds:schemaRef ds:uri="http://www.w3.org/XML/1998/namespace"/>
    <ds:schemaRef ds:uri="http://schemas.microsoft.com/office/2006/metadata/properties"/>
    <ds:schemaRef ds:uri="http://purl.org/dc/elements/1.1/"/>
    <ds:schemaRef ds:uri="http://purl.org/dc/terms/"/>
    <ds:schemaRef ds:uri="574df8aa-483d-4966-97ce-78bc7abf30a9"/>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821c8acb-4cf2-4065-9507-a45c22f5eaea"/>
  </ds:schemaRefs>
</ds:datastoreItem>
</file>

<file path=docProps/app.xml><?xml version="1.0" encoding="utf-8"?>
<Properties xmlns="http://schemas.openxmlformats.org/officeDocument/2006/extended-properties" xmlns:vt="http://schemas.openxmlformats.org/officeDocument/2006/docPropsVTypes">
  <TotalTime>4900</TotalTime>
  <Words>5273</Words>
  <Application>Microsoft Office PowerPoint</Application>
  <PresentationFormat>Affichage à l'écran (16:9)</PresentationFormat>
  <Paragraphs>1022</Paragraphs>
  <Slides>76</Slides>
  <Notes>14</Notes>
  <HiddenSlides>0</HiddenSlides>
  <MMClips>11</MMClips>
  <ScaleCrop>false</ScaleCrop>
  <HeadingPairs>
    <vt:vector size="6" baseType="variant">
      <vt:variant>
        <vt:lpstr>Polices utilisées</vt:lpstr>
      </vt:variant>
      <vt:variant>
        <vt:i4>4</vt:i4>
      </vt:variant>
      <vt:variant>
        <vt:lpstr>Thème</vt:lpstr>
      </vt:variant>
      <vt:variant>
        <vt:i4>4</vt:i4>
      </vt:variant>
      <vt:variant>
        <vt:lpstr>Titres des diapositives</vt:lpstr>
      </vt:variant>
      <vt:variant>
        <vt:i4>76</vt:i4>
      </vt:variant>
    </vt:vector>
  </HeadingPairs>
  <TitlesOfParts>
    <vt:vector size="84" baseType="lpstr">
      <vt:lpstr>UD Digi Kyokasho NK-R</vt:lpstr>
      <vt:lpstr>Arial</vt:lpstr>
      <vt:lpstr>Calibri</vt:lpstr>
      <vt:lpstr>Calibri Light</vt:lpstr>
      <vt:lpstr>Office Theme</vt:lpstr>
      <vt:lpstr>1_Office Theme</vt:lpstr>
      <vt:lpstr>Office Theme</vt:lpstr>
      <vt:lpstr>Thème Office</vt:lpstr>
      <vt:lpstr>Promenons-nous dans ma ville : Marseille</vt:lpstr>
      <vt:lpstr>À la fin de la leçon…</vt:lpstr>
      <vt:lpstr>I. Starter</vt:lpstr>
      <vt:lpstr>II. Compréhension globale</vt:lpstr>
      <vt:lpstr>Présentation PowerPoint</vt:lpstr>
      <vt:lpstr>Résumons la situation de communication</vt:lpstr>
      <vt:lpstr>À la fin de la leçon…</vt:lpstr>
      <vt:lpstr>Etapes de la leçon</vt:lpstr>
      <vt:lpstr>Baseline - Checking progress 1</vt:lpstr>
      <vt:lpstr>III. Compréhension détaillée (1/2)</vt:lpstr>
      <vt:lpstr>Transcription p.114-115</vt:lpstr>
      <vt:lpstr>Combien d’endroits pouvez-vous nommer ?</vt:lpstr>
      <vt:lpstr>IV. Vocabulaire : Les lieux de la ville</vt:lpstr>
      <vt:lpstr>Practice your pronunciation !</vt:lpstr>
      <vt:lpstr>Exercice de vocabulaire CA3 p10</vt:lpstr>
      <vt:lpstr>Exercice de vocabulaire CA3 p10</vt:lpstr>
      <vt:lpstr>Flash the QR code and fill the gaps.</vt:lpstr>
      <vt:lpstr>Practice your pronunciation !</vt:lpstr>
      <vt:lpstr>Présentation PowerPoint</vt:lpstr>
      <vt:lpstr>À Ho Chi Minh Ville, quels sont les lieux intéressants ? Pourquoi ?</vt:lpstr>
      <vt:lpstr>Baseline - Checking progress 2</vt:lpstr>
      <vt:lpstr>V. Grammaire : les articles indéfinis, définis et contractés</vt:lpstr>
      <vt:lpstr>Présentation PowerPoint</vt:lpstr>
      <vt:lpstr>Exercice de grammaire CA5 p11</vt:lpstr>
      <vt:lpstr>Les articles contractés</vt:lpstr>
      <vt:lpstr>Kahoot time ! </vt:lpstr>
      <vt:lpstr>Baseline - Checking progress 3</vt:lpstr>
      <vt:lpstr>Transition activity</vt:lpstr>
      <vt:lpstr>Baseline - Checking progress 4</vt:lpstr>
      <vt:lpstr>Présentation PowerPoint</vt:lpstr>
      <vt:lpstr>Compréhension détaillée (2/2)</vt:lpstr>
      <vt:lpstr>Dire ses goûts, les avantages et inconvénients </vt:lpstr>
      <vt:lpstr>Practice your pronunciation !</vt:lpstr>
      <vt:lpstr>Ex CA3p.17</vt:lpstr>
      <vt:lpstr>Exercice  CA6 p.11</vt:lpstr>
      <vt:lpstr>Exprimer ses goûts et préférences</vt:lpstr>
      <vt:lpstr>Practice your pronunciation !</vt:lpstr>
      <vt:lpstr>VII. Production</vt:lpstr>
      <vt:lpstr>À votre tour !</vt:lpstr>
      <vt:lpstr>Exercice CA7 p.11</vt:lpstr>
      <vt:lpstr>Exemple :  Le village coloré de Manarola en Italie</vt:lpstr>
      <vt:lpstr>Baseline - Checking progress 5</vt:lpstr>
      <vt:lpstr>How well have you performed with the Learning Objectives?</vt:lpstr>
      <vt:lpstr>Learning review</vt:lpstr>
      <vt:lpstr>Plenary and self reflection</vt:lpstr>
      <vt:lpstr>Merci !</vt:lpstr>
      <vt:lpstr>2ND PART  OF THE LESSON</vt:lpstr>
      <vt:lpstr>Promenons-nous dans ma ville : Toulouse</vt:lpstr>
      <vt:lpstr>I. Starter</vt:lpstr>
      <vt:lpstr>II. Compréhension globale</vt:lpstr>
      <vt:lpstr>Résumons la situation de communication</vt:lpstr>
      <vt:lpstr>À la fin de la leçon…</vt:lpstr>
      <vt:lpstr>Etapes de la leçon</vt:lpstr>
      <vt:lpstr>II. Compréhension détaillée 1/2</vt:lpstr>
      <vt:lpstr>III. Compréhension détaillée 2/2</vt:lpstr>
      <vt:lpstr>Transcription</vt:lpstr>
      <vt:lpstr>Baseline - Checking progress 6 (3 min)</vt:lpstr>
      <vt:lpstr>IV. Vocabulaire : Les activités festives</vt:lpstr>
      <vt:lpstr>Practice your pronunciation !</vt:lpstr>
      <vt:lpstr>À toi ! </vt:lpstr>
      <vt:lpstr>Baseline - Checking progress 7 (3 min)</vt:lpstr>
      <vt:lpstr>Kahoot time ! </vt:lpstr>
      <vt:lpstr>V. Grammaire : le passé récent</vt:lpstr>
      <vt:lpstr>Présentation PowerPoint</vt:lpstr>
      <vt:lpstr>Practice your pronunciation !</vt:lpstr>
      <vt:lpstr>Exercice CA4 p.10</vt:lpstr>
      <vt:lpstr>Exercice LE11 p.17</vt:lpstr>
      <vt:lpstr>Le passé récent</vt:lpstr>
      <vt:lpstr>VI. Phonétique</vt:lpstr>
      <vt:lpstr>VI. Phonétique</vt:lpstr>
      <vt:lpstr>VI. Phonétique</vt:lpstr>
      <vt:lpstr>VII. Production</vt:lpstr>
      <vt:lpstr>How well have you performed with the Learning Objectives?</vt:lpstr>
      <vt:lpstr>Learning review</vt:lpstr>
      <vt:lpstr>Plenary and self reflection</vt:lpstr>
      <vt:lpstr>Merci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PHOTOBANK 2015-2016</dc:title>
  <dc:creator>IMAC</dc:creator>
  <cp:lastModifiedBy>Chan, Makara Valery Ouk</cp:lastModifiedBy>
  <cp:revision>71</cp:revision>
  <cp:lastPrinted>2023-02-07T01:53:46Z</cp:lastPrinted>
  <dcterms:created xsi:type="dcterms:W3CDTF">2015-09-10T03:58:25Z</dcterms:created>
  <dcterms:modified xsi:type="dcterms:W3CDTF">2023-02-07T02:14:46Z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0x01010001BA83C4BA17E14EA918545F00C8976B</vt:lpwstr>
  </property>
</Properties>
</file>