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mp3" ContentType="audio/m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slideLayouts/slideLayout13.xml" ContentType="application/vnd.openxmlformats-officedocument.presentationml.slideLayout+xml"/>
  <Override PartName="/ppt/theme/theme3.xml" ContentType="application/vnd.openxmlformats-officedocument.theme+xml"/>
  <Override PartName="/ppt/slideLayouts/slideLayout14.xml" ContentType="application/vnd.openxmlformats-officedocument.presentationml.slideLayout+xml"/>
  <Override PartName="/ppt/theme/theme4.xml" ContentType="application/vnd.openxmlformats-officedocument.theme+xml"/>
  <Override PartName="/ppt/slideLayouts/slideLayout15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1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ppt/diagrams/data16.xml" ContentType="application/vnd.openxmlformats-officedocument.drawingml.diagramData+xml"/>
  <Override PartName="/ppt/diagrams/layout16.xml" ContentType="application/vnd.openxmlformats-officedocument.drawingml.diagramLayout+xml"/>
  <Override PartName="/ppt/diagrams/quickStyle16.xml" ContentType="application/vnd.openxmlformats-officedocument.drawingml.diagramStyle+xml"/>
  <Override PartName="/ppt/diagrams/colors16.xml" ContentType="application/vnd.openxmlformats-officedocument.drawingml.diagramColors+xml"/>
  <Override PartName="/ppt/diagrams/drawing16.xml" ContentType="application/vnd.ms-office.drawingml.diagramDrawing+xml"/>
  <Override PartName="/ppt/diagrams/data17.xml" ContentType="application/vnd.openxmlformats-officedocument.drawingml.diagramData+xml"/>
  <Override PartName="/ppt/diagrams/layout17.xml" ContentType="application/vnd.openxmlformats-officedocument.drawingml.diagramLayout+xml"/>
  <Override PartName="/ppt/diagrams/quickStyle17.xml" ContentType="application/vnd.openxmlformats-officedocument.drawingml.diagramStyle+xml"/>
  <Override PartName="/ppt/diagrams/colors17.xml" ContentType="application/vnd.openxmlformats-officedocument.drawingml.diagramColors+xml"/>
  <Override PartName="/ppt/diagrams/drawing17.xml" ContentType="application/vnd.ms-office.drawingml.diagramDrawing+xml"/>
  <Override PartName="/ppt/diagrams/data18.xml" ContentType="application/vnd.openxmlformats-officedocument.drawingml.diagramData+xml"/>
  <Override PartName="/ppt/diagrams/layout18.xml" ContentType="application/vnd.openxmlformats-officedocument.drawingml.diagramLayout+xml"/>
  <Override PartName="/ppt/diagrams/quickStyle18.xml" ContentType="application/vnd.openxmlformats-officedocument.drawingml.diagramStyle+xml"/>
  <Override PartName="/ppt/diagrams/colors18.xml" ContentType="application/vnd.openxmlformats-officedocument.drawingml.diagramColors+xml"/>
  <Override PartName="/ppt/diagrams/drawing18.xml" ContentType="application/vnd.ms-office.drawingml.diagramDrawing+xml"/>
  <Override PartName="/ppt/diagrams/data19.xml" ContentType="application/vnd.openxmlformats-officedocument.drawingml.diagramData+xml"/>
  <Override PartName="/ppt/diagrams/layout19.xml" ContentType="application/vnd.openxmlformats-officedocument.drawingml.diagramLayout+xml"/>
  <Override PartName="/ppt/diagrams/quickStyle19.xml" ContentType="application/vnd.openxmlformats-officedocument.drawingml.diagramStyle+xml"/>
  <Override PartName="/ppt/diagrams/colors19.xml" ContentType="application/vnd.openxmlformats-officedocument.drawingml.diagramColors+xml"/>
  <Override PartName="/ppt/diagrams/drawing19.xml" ContentType="application/vnd.ms-office.drawingml.diagramDrawing+xml"/>
  <Override PartName="/ppt/diagrams/data20.xml" ContentType="application/vnd.openxmlformats-officedocument.drawingml.diagramData+xml"/>
  <Override PartName="/ppt/diagrams/layout20.xml" ContentType="application/vnd.openxmlformats-officedocument.drawingml.diagramLayout+xml"/>
  <Override PartName="/ppt/diagrams/quickStyle20.xml" ContentType="application/vnd.openxmlformats-officedocument.drawingml.diagramStyle+xml"/>
  <Override PartName="/ppt/diagrams/colors20.xml" ContentType="application/vnd.openxmlformats-officedocument.drawingml.diagramColors+xml"/>
  <Override PartName="/ppt/diagrams/drawing20.xml" ContentType="application/vnd.ms-office.drawingml.diagramDrawing+xml"/>
  <Override PartName="/ppt/diagrams/data21.xml" ContentType="application/vnd.openxmlformats-officedocument.drawingml.diagramData+xml"/>
  <Override PartName="/ppt/diagrams/layout21.xml" ContentType="application/vnd.openxmlformats-officedocument.drawingml.diagramLayout+xml"/>
  <Override PartName="/ppt/diagrams/quickStyle21.xml" ContentType="application/vnd.openxmlformats-officedocument.drawingml.diagramStyle+xml"/>
  <Override PartName="/ppt/diagrams/colors21.xml" ContentType="application/vnd.openxmlformats-officedocument.drawingml.diagramColors+xml"/>
  <Override PartName="/ppt/diagrams/drawing21.xml" ContentType="application/vnd.ms-office.drawingml.diagramDrawing+xml"/>
  <Override PartName="/ppt/diagrams/data22.xml" ContentType="application/vnd.openxmlformats-officedocument.drawingml.diagramData+xml"/>
  <Override PartName="/ppt/diagrams/layout22.xml" ContentType="application/vnd.openxmlformats-officedocument.drawingml.diagramLayout+xml"/>
  <Override PartName="/ppt/diagrams/quickStyle22.xml" ContentType="application/vnd.openxmlformats-officedocument.drawingml.diagramStyle+xml"/>
  <Override PartName="/ppt/diagrams/colors22.xml" ContentType="application/vnd.openxmlformats-officedocument.drawingml.diagramColors+xml"/>
  <Override PartName="/ppt/diagrams/drawing22.xml" ContentType="application/vnd.ms-office.drawingml.diagramDrawing+xml"/>
  <Override PartName="/ppt/diagrams/data23.xml" ContentType="application/vnd.openxmlformats-officedocument.drawingml.diagramData+xml"/>
  <Override PartName="/ppt/diagrams/layout23.xml" ContentType="application/vnd.openxmlformats-officedocument.drawingml.diagramLayout+xml"/>
  <Override PartName="/ppt/diagrams/quickStyle23.xml" ContentType="application/vnd.openxmlformats-officedocument.drawingml.diagramStyle+xml"/>
  <Override PartName="/ppt/diagrams/colors23.xml" ContentType="application/vnd.openxmlformats-officedocument.drawingml.diagramColors+xml"/>
  <Override PartName="/ppt/diagrams/drawing23.xml" ContentType="application/vnd.ms-office.drawingml.diagramDrawing+xml"/>
  <Override PartName="/ppt/notesSlides/notesSlide2.xml" ContentType="application/vnd.openxmlformats-officedocument.presentationml.notesSlide+xml"/>
  <Override PartName="/ppt/diagrams/data24.xml" ContentType="application/vnd.openxmlformats-officedocument.drawingml.diagramData+xml"/>
  <Override PartName="/ppt/diagrams/layout24.xml" ContentType="application/vnd.openxmlformats-officedocument.drawingml.diagramLayout+xml"/>
  <Override PartName="/ppt/diagrams/quickStyle24.xml" ContentType="application/vnd.openxmlformats-officedocument.drawingml.diagramStyle+xml"/>
  <Override PartName="/ppt/diagrams/colors24.xml" ContentType="application/vnd.openxmlformats-officedocument.drawingml.diagramColors+xml"/>
  <Override PartName="/ppt/diagrams/drawing24.xml" ContentType="application/vnd.ms-office.drawingml.diagramDrawing+xml"/>
  <Override PartName="/ppt/diagrams/data25.xml" ContentType="application/vnd.openxmlformats-officedocument.drawingml.diagramData+xml"/>
  <Override PartName="/ppt/diagrams/layout25.xml" ContentType="application/vnd.openxmlformats-officedocument.drawingml.diagramLayout+xml"/>
  <Override PartName="/ppt/diagrams/quickStyle25.xml" ContentType="application/vnd.openxmlformats-officedocument.drawingml.diagramStyle+xml"/>
  <Override PartName="/ppt/diagrams/colors25.xml" ContentType="application/vnd.openxmlformats-officedocument.drawingml.diagramColors+xml"/>
  <Override PartName="/ppt/diagrams/drawing25.xml" ContentType="application/vnd.ms-office.drawingml.diagramDrawing+xml"/>
  <Override PartName="/ppt/diagrams/data26.xml" ContentType="application/vnd.openxmlformats-officedocument.drawingml.diagramData+xml"/>
  <Override PartName="/ppt/diagrams/layout26.xml" ContentType="application/vnd.openxmlformats-officedocument.drawingml.diagramLayout+xml"/>
  <Override PartName="/ppt/diagrams/quickStyle26.xml" ContentType="application/vnd.openxmlformats-officedocument.drawingml.diagramStyle+xml"/>
  <Override PartName="/ppt/diagrams/colors26.xml" ContentType="application/vnd.openxmlformats-officedocument.drawingml.diagramColors+xml"/>
  <Override PartName="/ppt/diagrams/drawing26.xml" ContentType="application/vnd.ms-office.drawingml.diagramDrawing+xml"/>
  <Override PartName="/ppt/diagrams/data27.xml" ContentType="application/vnd.openxmlformats-officedocument.drawingml.diagramData+xml"/>
  <Override PartName="/ppt/diagrams/layout27.xml" ContentType="application/vnd.openxmlformats-officedocument.drawingml.diagramLayout+xml"/>
  <Override PartName="/ppt/diagrams/quickStyle27.xml" ContentType="application/vnd.openxmlformats-officedocument.drawingml.diagramStyle+xml"/>
  <Override PartName="/ppt/diagrams/colors27.xml" ContentType="application/vnd.openxmlformats-officedocument.drawingml.diagramColors+xml"/>
  <Override PartName="/ppt/diagrams/drawing27.xml" ContentType="application/vnd.ms-office.drawingml.diagramDrawing+xml"/>
  <Override PartName="/ppt/diagrams/data28.xml" ContentType="application/vnd.openxmlformats-officedocument.drawingml.diagramData+xml"/>
  <Override PartName="/ppt/diagrams/layout28.xml" ContentType="application/vnd.openxmlformats-officedocument.drawingml.diagramLayout+xml"/>
  <Override PartName="/ppt/diagrams/quickStyle28.xml" ContentType="application/vnd.openxmlformats-officedocument.drawingml.diagramStyle+xml"/>
  <Override PartName="/ppt/diagrams/colors28.xml" ContentType="application/vnd.openxmlformats-officedocument.drawingml.diagramColors+xml"/>
  <Override PartName="/ppt/diagrams/drawing28.xml" ContentType="application/vnd.ms-office.drawingml.diagramDrawing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48" r:id="rId2"/>
    <p:sldMasterId id="2147483731" r:id="rId3"/>
    <p:sldMasterId id="2147483729" r:id="rId4"/>
    <p:sldMasterId id="2147483717" r:id="rId5"/>
  </p:sldMasterIdLst>
  <p:notesMasterIdLst>
    <p:notesMasterId r:id="rId43"/>
  </p:notesMasterIdLst>
  <p:sldIdLst>
    <p:sldId id="256" r:id="rId6"/>
    <p:sldId id="257" r:id="rId7"/>
    <p:sldId id="295" r:id="rId8"/>
    <p:sldId id="266" r:id="rId9"/>
    <p:sldId id="258" r:id="rId10"/>
    <p:sldId id="293" r:id="rId11"/>
    <p:sldId id="267" r:id="rId12"/>
    <p:sldId id="268" r:id="rId13"/>
    <p:sldId id="269" r:id="rId14"/>
    <p:sldId id="259" r:id="rId15"/>
    <p:sldId id="275" r:id="rId16"/>
    <p:sldId id="291" r:id="rId17"/>
    <p:sldId id="276" r:id="rId18"/>
    <p:sldId id="261" r:id="rId19"/>
    <p:sldId id="277" r:id="rId20"/>
    <p:sldId id="279" r:id="rId21"/>
    <p:sldId id="280" r:id="rId22"/>
    <p:sldId id="281" r:id="rId23"/>
    <p:sldId id="283" r:id="rId24"/>
    <p:sldId id="292" r:id="rId25"/>
    <p:sldId id="287" r:id="rId26"/>
    <p:sldId id="282" r:id="rId27"/>
    <p:sldId id="284" r:id="rId28"/>
    <p:sldId id="262" r:id="rId29"/>
    <p:sldId id="285" r:id="rId30"/>
    <p:sldId id="286" r:id="rId31"/>
    <p:sldId id="270" r:id="rId32"/>
    <p:sldId id="288" r:id="rId33"/>
    <p:sldId id="294" r:id="rId34"/>
    <p:sldId id="290" r:id="rId35"/>
    <p:sldId id="289" r:id="rId36"/>
    <p:sldId id="296" r:id="rId37"/>
    <p:sldId id="264" r:id="rId38"/>
    <p:sldId id="271" r:id="rId39"/>
    <p:sldId id="272" r:id="rId40"/>
    <p:sldId id="273" r:id="rId41"/>
    <p:sldId id="274" r:id="rId42"/>
  </p:sldIdLst>
  <p:sldSz cx="12192000" cy="6858000"/>
  <p:notesSz cx="7010400" cy="92964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Style léger 1 - Accentuation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72833802-FEF1-4C79-8D5D-14CF1EAF98D9}" styleName="Style léger 2 - Accentuation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8EC20E35-A176-4012-BC5E-935CFFF8708E}" styleName="Style moyen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7" autoAdjust="0"/>
    <p:restoredTop sz="94660"/>
  </p:normalViewPr>
  <p:slideViewPr>
    <p:cSldViewPr snapToGrid="0">
      <p:cViewPr varScale="1">
        <p:scale>
          <a:sx n="77" d="100"/>
          <a:sy n="77" d="100"/>
        </p:scale>
        <p:origin x="48" y="12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slide" Target="slides/slide34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slide" Target="slides/slide37.xml"/><Relationship Id="rId47" Type="http://schemas.openxmlformats.org/officeDocument/2006/relationships/tableStyles" Target="tableStyles.xml"/><Relationship Id="rId7" Type="http://schemas.openxmlformats.org/officeDocument/2006/relationships/slide" Target="slides/slide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9" Type="http://schemas.openxmlformats.org/officeDocument/2006/relationships/slide" Target="slides/slide24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slide" Target="slides/slide35.xml"/><Relationship Id="rId45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4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notesMaster" Target="notesMasters/notesMaster1.xml"/><Relationship Id="rId8" Type="http://schemas.openxmlformats.org/officeDocument/2006/relationships/slide" Target="slides/slide3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theme" Target="theme/theme1.xml"/><Relationship Id="rId20" Type="http://schemas.openxmlformats.org/officeDocument/2006/relationships/slide" Target="slides/slide15.xml"/><Relationship Id="rId41" Type="http://schemas.openxmlformats.org/officeDocument/2006/relationships/slide" Target="slides/slide36.xml"/></Relationships>
</file>

<file path=ppt/diagrams/_rels/data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hyperlink" Target="https://www.peoplematters.in/article/culture/a-glossary-of-inclusive-workplace-communication-29601" TargetMode="External"/><Relationship Id="rId1" Type="http://schemas.openxmlformats.org/officeDocument/2006/relationships/image" Target="../media/image10.jpg"/><Relationship Id="rId6" Type="http://schemas.openxmlformats.org/officeDocument/2006/relationships/image" Target="../media/image14.jpg"/><Relationship Id="rId5" Type="http://schemas.openxmlformats.org/officeDocument/2006/relationships/image" Target="../media/image13.png"/><Relationship Id="rId4" Type="http://schemas.openxmlformats.org/officeDocument/2006/relationships/image" Target="../media/image12.jpg"/></Relationships>
</file>

<file path=ppt/diagrams/_rels/drawing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hyperlink" Target="https://www.peoplematters.in/article/culture/a-glossary-of-inclusive-workplace-communication-29601" TargetMode="External"/><Relationship Id="rId1" Type="http://schemas.openxmlformats.org/officeDocument/2006/relationships/image" Target="../media/image10.jpg"/><Relationship Id="rId6" Type="http://schemas.openxmlformats.org/officeDocument/2006/relationships/image" Target="../media/image14.jpg"/><Relationship Id="rId5" Type="http://schemas.openxmlformats.org/officeDocument/2006/relationships/image" Target="../media/image13.png"/><Relationship Id="rId4" Type="http://schemas.openxmlformats.org/officeDocument/2006/relationships/image" Target="../media/image12.jp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9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9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9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9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9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9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9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9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9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9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9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9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9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9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9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9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9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9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9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9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900"/>
        </a:p>
      </dgm:t>
    </dgm:pt>
    <dgm:pt modelId="{FD7833BC-2244-46D3-B308-E0E07D8422C8}">
      <dgm:prSet phldrT="[Texte]" custT="1"/>
      <dgm:spPr/>
      <dgm:t>
        <a:bodyPr/>
        <a:lstStyle/>
        <a:p>
          <a:r>
            <a:rPr lang="fr-FR" sz="9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9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9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9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9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9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9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9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9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9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9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900"/>
        </a:p>
      </dgm:t>
    </dgm:pt>
    <dgm:pt modelId="{85EC93E8-032B-44C3-96BD-D8FC2CDF2A04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9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9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9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9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9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9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9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9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9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9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9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900"/>
        </a:p>
      </dgm:t>
    </dgm:pt>
    <dgm:pt modelId="{FD7833BC-2244-46D3-B308-E0E07D8422C8}">
      <dgm:prSet phldrT="[Texte]" custT="1"/>
      <dgm:spPr/>
      <dgm:t>
        <a:bodyPr/>
        <a:lstStyle/>
        <a:p>
          <a:r>
            <a:rPr lang="fr-FR" sz="9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9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9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20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9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9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9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9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9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9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9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9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900"/>
        </a:p>
      </dgm:t>
    </dgm:pt>
    <dgm:pt modelId="{85EC93E8-032B-44C3-96BD-D8FC2CDF2A04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9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9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9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9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9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9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9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9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9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9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9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900"/>
        </a:p>
      </dgm:t>
    </dgm:pt>
    <dgm:pt modelId="{FD7833BC-2244-46D3-B308-E0E07D8422C8}">
      <dgm:prSet phldrT="[Texte]" custT="1"/>
      <dgm:spPr/>
      <dgm:t>
        <a:bodyPr/>
        <a:lstStyle/>
        <a:p>
          <a:r>
            <a:rPr lang="fr-FR" sz="9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9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9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9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9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9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9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9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9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9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9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9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9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9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900"/>
        </a:p>
      </dgm:t>
    </dgm:pt>
    <dgm:pt modelId="{63BF9446-41F9-44D2-88CF-A079D597BA95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9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9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9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9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9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9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9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9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900"/>
        </a:p>
      </dgm:t>
    </dgm:pt>
    <dgm:pt modelId="{FD7833BC-2244-46D3-B308-E0E07D8422C8}">
      <dgm:prSet phldrT="[Texte]" custT="1"/>
      <dgm:spPr/>
      <dgm:t>
        <a:bodyPr/>
        <a:lstStyle/>
        <a:p>
          <a:r>
            <a:rPr lang="fr-FR" sz="9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9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9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9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9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9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9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9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9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9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9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9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9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9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900"/>
        </a:p>
      </dgm:t>
    </dgm:pt>
    <dgm:pt modelId="{63BF9446-41F9-44D2-88CF-A079D597BA95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9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9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9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9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9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9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9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9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900"/>
        </a:p>
      </dgm:t>
    </dgm:pt>
    <dgm:pt modelId="{FD7833BC-2244-46D3-B308-E0E07D8422C8}">
      <dgm:prSet phldrT="[Texte]" custT="1"/>
      <dgm:spPr/>
      <dgm:t>
        <a:bodyPr/>
        <a:lstStyle/>
        <a:p>
          <a:r>
            <a:rPr lang="fr-FR" sz="9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9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9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9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9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9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9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9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9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9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9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9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9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9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900"/>
        </a:p>
      </dgm:t>
    </dgm:pt>
    <dgm:pt modelId="{63BF9446-41F9-44D2-88CF-A079D597BA95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9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9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9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9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9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9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9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9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900"/>
        </a:p>
      </dgm:t>
    </dgm:pt>
    <dgm:pt modelId="{FD7833BC-2244-46D3-B308-E0E07D8422C8}">
      <dgm:prSet phldrT="[Texte]" custT="1"/>
      <dgm:spPr/>
      <dgm:t>
        <a:bodyPr/>
        <a:lstStyle/>
        <a:p>
          <a:r>
            <a:rPr lang="fr-FR" sz="9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9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9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9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9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9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9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9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9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9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9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9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9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9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900"/>
        </a:p>
      </dgm:t>
    </dgm:pt>
    <dgm:pt modelId="{63BF9446-41F9-44D2-88CF-A079D597BA95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9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9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9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9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9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9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9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9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900"/>
        </a:p>
      </dgm:t>
    </dgm:pt>
    <dgm:pt modelId="{FD7833BC-2244-46D3-B308-E0E07D8422C8}">
      <dgm:prSet phldrT="[Texte]" custT="1"/>
      <dgm:spPr/>
      <dgm:t>
        <a:bodyPr/>
        <a:lstStyle/>
        <a:p>
          <a:r>
            <a:rPr lang="fr-FR" sz="9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9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9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9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9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9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9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9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9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9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9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9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9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9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900"/>
        </a:p>
      </dgm:t>
    </dgm:pt>
    <dgm:pt modelId="{63BF9446-41F9-44D2-88CF-A079D597BA95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9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9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9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9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9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9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9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9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900"/>
        </a:p>
      </dgm:t>
    </dgm:pt>
    <dgm:pt modelId="{FD7833BC-2244-46D3-B308-E0E07D8422C8}">
      <dgm:prSet phldrT="[Texte]" custT="1"/>
      <dgm:spPr/>
      <dgm:t>
        <a:bodyPr/>
        <a:lstStyle/>
        <a:p>
          <a:r>
            <a:rPr lang="fr-FR" sz="9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9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9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7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9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9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9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9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9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9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9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9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9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9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9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900"/>
        </a:p>
      </dgm:t>
    </dgm:pt>
    <dgm:pt modelId="{63BF9446-41F9-44D2-88CF-A079D597BA95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9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9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9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9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9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9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9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9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900"/>
        </a:p>
      </dgm:t>
    </dgm:pt>
    <dgm:pt modelId="{FD7833BC-2244-46D3-B308-E0E07D8422C8}">
      <dgm:prSet phldrT="[Texte]" custT="1"/>
      <dgm:spPr/>
      <dgm:t>
        <a:bodyPr/>
        <a:lstStyle/>
        <a:p>
          <a:r>
            <a:rPr lang="fr-FR" sz="9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9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9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18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9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9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9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9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9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9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9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9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9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9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9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900"/>
        </a:p>
      </dgm:t>
    </dgm:pt>
    <dgm:pt modelId="{63BF9446-41F9-44D2-88CF-A079D597BA95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9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9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9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9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9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9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9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9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900"/>
        </a:p>
      </dgm:t>
    </dgm:pt>
    <dgm:pt modelId="{FD7833BC-2244-46D3-B308-E0E07D8422C8}">
      <dgm:prSet phldrT="[Texte]" custT="1"/>
      <dgm:spPr/>
      <dgm:t>
        <a:bodyPr/>
        <a:lstStyle/>
        <a:p>
          <a:r>
            <a:rPr lang="fr-FR" sz="9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9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9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9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9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9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9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9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9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9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9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9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9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9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9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900"/>
        </a:p>
      </dgm:t>
    </dgm:pt>
    <dgm:pt modelId="{63BF9446-41F9-44D2-88CF-A079D597BA95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9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9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9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9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9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9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9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9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900"/>
        </a:p>
      </dgm:t>
    </dgm:pt>
    <dgm:pt modelId="{FD7833BC-2244-46D3-B308-E0E07D8422C8}">
      <dgm:prSet phldrT="[Texte]" custT="1"/>
      <dgm:spPr/>
      <dgm:t>
        <a:bodyPr/>
        <a:lstStyle/>
        <a:p>
          <a:r>
            <a:rPr lang="fr-FR" sz="9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9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9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/>
      <dgm:t>
        <a:bodyPr/>
        <a:lstStyle/>
        <a:p>
          <a:r>
            <a:rPr lang="fr-FR" sz="9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9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900"/>
        </a:p>
      </dgm:t>
    </dgm:pt>
    <dgm:pt modelId="{D13C97F5-5D77-48C3-A989-4FD141C7EB9F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9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9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9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9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9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9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9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9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9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9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9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9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9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9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9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9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9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900"/>
        </a:p>
      </dgm:t>
    </dgm:pt>
    <dgm:pt modelId="{FD7833BC-2244-46D3-B308-E0E07D8422C8}">
      <dgm:prSet phldrT="[Texte]" custT="1"/>
      <dgm:spPr/>
      <dgm:t>
        <a:bodyPr/>
        <a:lstStyle/>
        <a:p>
          <a:r>
            <a:rPr lang="fr-FR" sz="9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9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9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0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9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9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9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9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9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9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9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9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9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9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9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900"/>
        </a:p>
      </dgm:t>
    </dgm:pt>
    <dgm:pt modelId="{63BF9446-41F9-44D2-88CF-A079D597BA95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9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9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9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9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9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9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9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9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900"/>
        </a:p>
      </dgm:t>
    </dgm:pt>
    <dgm:pt modelId="{FD7833BC-2244-46D3-B308-E0E07D8422C8}">
      <dgm:prSet phldrT="[Texte]" custT="1"/>
      <dgm:spPr/>
      <dgm:t>
        <a:bodyPr/>
        <a:lstStyle/>
        <a:p>
          <a:r>
            <a:rPr lang="fr-FR" sz="9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9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9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1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9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9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9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9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9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9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9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9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9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9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9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9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9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9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900"/>
        </a:p>
      </dgm:t>
    </dgm:pt>
    <dgm:pt modelId="{9CD13DA1-4E5F-4C46-A83B-A6876944F671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9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9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9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9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9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900"/>
        </a:p>
      </dgm:t>
    </dgm:pt>
    <dgm:pt modelId="{FD7833BC-2244-46D3-B308-E0E07D8422C8}">
      <dgm:prSet phldrT="[Texte]" custT="1"/>
      <dgm:spPr/>
      <dgm:t>
        <a:bodyPr/>
        <a:lstStyle/>
        <a:p>
          <a:r>
            <a:rPr lang="fr-FR" sz="9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9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9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22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9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9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9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9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9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9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9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9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9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9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9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9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9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9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900"/>
        </a:p>
      </dgm:t>
    </dgm:pt>
    <dgm:pt modelId="{9CD13DA1-4E5F-4C46-A83B-A6876944F671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9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9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9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9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9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900"/>
        </a:p>
      </dgm:t>
    </dgm:pt>
    <dgm:pt modelId="{FD7833BC-2244-46D3-B308-E0E07D8422C8}">
      <dgm:prSet phldrT="[Texte]" custT="1"/>
      <dgm:spPr/>
      <dgm:t>
        <a:bodyPr/>
        <a:lstStyle/>
        <a:p>
          <a:r>
            <a:rPr lang="fr-FR" sz="9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9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9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23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9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9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9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9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9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9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9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9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9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9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9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9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9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9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900"/>
        </a:p>
      </dgm:t>
    </dgm:pt>
    <dgm:pt modelId="{9CD13DA1-4E5F-4C46-A83B-A6876944F671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9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9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9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9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9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900"/>
        </a:p>
      </dgm:t>
    </dgm:pt>
    <dgm:pt modelId="{FD7833BC-2244-46D3-B308-E0E07D8422C8}">
      <dgm:prSet phldrT="[Texte]" custT="1"/>
      <dgm:spPr/>
      <dgm:t>
        <a:bodyPr/>
        <a:lstStyle/>
        <a:p>
          <a:r>
            <a:rPr lang="fr-FR" sz="9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9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9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4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/>
      <dgm:t>
        <a:bodyPr/>
        <a:lstStyle/>
        <a:p>
          <a:r>
            <a:rPr lang="fr-FR" sz="9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9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900"/>
        </a:p>
      </dgm:t>
    </dgm:pt>
    <dgm:pt modelId="{D13C97F5-5D77-48C3-A989-4FD141C7EB9F}">
      <dgm:prSet phldrT="[Texte]" custT="1"/>
      <dgm:spPr/>
      <dgm:t>
        <a:bodyPr/>
        <a:lstStyle/>
        <a:p>
          <a:r>
            <a:rPr lang="fr-FR" sz="9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9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9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9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9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9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9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9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9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9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9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9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9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9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900"/>
        </a:p>
      </dgm:t>
    </dgm:pt>
    <dgm:pt modelId="{B1C5E547-A81E-4965-963A-5969F01DE233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9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9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900"/>
        </a:p>
      </dgm:t>
    </dgm:pt>
    <dgm:pt modelId="{FD7833BC-2244-46D3-B308-E0E07D8422C8}">
      <dgm:prSet phldrT="[Texte]" custT="1"/>
      <dgm:spPr/>
      <dgm:t>
        <a:bodyPr/>
        <a:lstStyle/>
        <a:p>
          <a:r>
            <a:rPr lang="fr-FR" sz="9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9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9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25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/>
      <dgm:t>
        <a:bodyPr/>
        <a:lstStyle/>
        <a:p>
          <a:r>
            <a:rPr lang="fr-FR" sz="9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9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900"/>
        </a:p>
      </dgm:t>
    </dgm:pt>
    <dgm:pt modelId="{D13C97F5-5D77-48C3-A989-4FD141C7EB9F}">
      <dgm:prSet phldrT="[Texte]" custT="1"/>
      <dgm:spPr/>
      <dgm:t>
        <a:bodyPr/>
        <a:lstStyle/>
        <a:p>
          <a:r>
            <a:rPr lang="fr-FR" sz="9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9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9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9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9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9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9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9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9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9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9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9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9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9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900"/>
        </a:p>
      </dgm:t>
    </dgm:pt>
    <dgm:pt modelId="{B1C5E547-A81E-4965-963A-5969F01DE233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9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9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900"/>
        </a:p>
      </dgm:t>
    </dgm:pt>
    <dgm:pt modelId="{FD7833BC-2244-46D3-B308-E0E07D8422C8}">
      <dgm:prSet phldrT="[Texte]" custT="1"/>
      <dgm:spPr/>
      <dgm:t>
        <a:bodyPr/>
        <a:lstStyle/>
        <a:p>
          <a:r>
            <a:rPr lang="fr-FR" sz="9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9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9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6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/>
      <dgm:t>
        <a:bodyPr/>
        <a:lstStyle/>
        <a:p>
          <a:r>
            <a:rPr lang="fr-FR" sz="9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9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900"/>
        </a:p>
      </dgm:t>
    </dgm:pt>
    <dgm:pt modelId="{D13C97F5-5D77-48C3-A989-4FD141C7EB9F}">
      <dgm:prSet phldrT="[Texte]" custT="1"/>
      <dgm:spPr/>
      <dgm:t>
        <a:bodyPr/>
        <a:lstStyle/>
        <a:p>
          <a:r>
            <a:rPr lang="fr-FR" sz="9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9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9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9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9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9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9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9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9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9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9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9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9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9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900"/>
        </a:p>
      </dgm:t>
    </dgm:pt>
    <dgm:pt modelId="{B1C5E547-A81E-4965-963A-5969F01DE233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9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9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900"/>
        </a:p>
      </dgm:t>
    </dgm:pt>
    <dgm:pt modelId="{FD7833BC-2244-46D3-B308-E0E07D8422C8}">
      <dgm:prSet phldrT="[Texte]" custT="1"/>
      <dgm:spPr/>
      <dgm:t>
        <a:bodyPr/>
        <a:lstStyle/>
        <a:p>
          <a:r>
            <a:rPr lang="fr-FR" sz="9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9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9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7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/>
      <dgm:t>
        <a:bodyPr/>
        <a:lstStyle/>
        <a:p>
          <a:r>
            <a:rPr lang="fr-FR" sz="9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9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900"/>
        </a:p>
      </dgm:t>
    </dgm:pt>
    <dgm:pt modelId="{D13C97F5-5D77-48C3-A989-4FD141C7EB9F}">
      <dgm:prSet phldrT="[Texte]" custT="1"/>
      <dgm:spPr/>
      <dgm:t>
        <a:bodyPr/>
        <a:lstStyle/>
        <a:p>
          <a:r>
            <a:rPr lang="fr-FR" sz="9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9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9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9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9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9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9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9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9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9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9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9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9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9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900"/>
        </a:p>
      </dgm:t>
    </dgm:pt>
    <dgm:pt modelId="{B1C5E547-A81E-4965-963A-5969F01DE233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9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9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900"/>
        </a:p>
      </dgm:t>
    </dgm:pt>
    <dgm:pt modelId="{FD7833BC-2244-46D3-B308-E0E07D8422C8}">
      <dgm:prSet phldrT="[Texte]" custT="1"/>
      <dgm:spPr/>
      <dgm:t>
        <a:bodyPr/>
        <a:lstStyle/>
        <a:p>
          <a:r>
            <a:rPr lang="fr-FR" sz="9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9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9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8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9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9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9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9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9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9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9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9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9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9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9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9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9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9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9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9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9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9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9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9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900"/>
        </a:p>
      </dgm:t>
    </dgm:pt>
    <dgm:pt modelId="{FD7833BC-2244-46D3-B308-E0E07D8422C8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9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9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9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/>
      <dgm:t>
        <a:bodyPr/>
        <a:lstStyle/>
        <a:p>
          <a:r>
            <a:rPr lang="fr-FR" sz="9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9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900"/>
        </a:p>
      </dgm:t>
    </dgm:pt>
    <dgm:pt modelId="{D13C97F5-5D77-48C3-A989-4FD141C7EB9F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9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9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9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9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9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9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9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9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9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9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9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9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9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9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9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9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9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900"/>
        </a:p>
      </dgm:t>
    </dgm:pt>
    <dgm:pt modelId="{FD7833BC-2244-46D3-B308-E0E07D8422C8}">
      <dgm:prSet phldrT="[Texte]" custT="1"/>
      <dgm:spPr/>
      <dgm:t>
        <a:bodyPr/>
        <a:lstStyle/>
        <a:p>
          <a:r>
            <a:rPr lang="fr-FR" sz="9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9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9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/>
      <dgm:t>
        <a:bodyPr/>
        <a:lstStyle/>
        <a:p>
          <a:r>
            <a:rPr lang="fr-FR" sz="9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9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900"/>
        </a:p>
      </dgm:t>
    </dgm:pt>
    <dgm:pt modelId="{D13C97F5-5D77-48C3-A989-4FD141C7EB9F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9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9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9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9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9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9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9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9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9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9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9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9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9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9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9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9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9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900"/>
        </a:p>
      </dgm:t>
    </dgm:pt>
    <dgm:pt modelId="{FD7833BC-2244-46D3-B308-E0E07D8422C8}">
      <dgm:prSet phldrT="[Texte]" custT="1"/>
      <dgm:spPr/>
      <dgm:t>
        <a:bodyPr/>
        <a:lstStyle/>
        <a:p>
          <a:r>
            <a:rPr lang="fr-FR" sz="9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9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9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CF9055CF-8DEB-4A02-949A-DE72B6AC5D37}" type="doc">
      <dgm:prSet loTypeId="urn:microsoft.com/office/officeart/2005/8/layout/hList7" loCatId="list" qsTypeId="urn:microsoft.com/office/officeart/2005/8/quickstyle/3d3" qsCatId="3D" csTypeId="urn:microsoft.com/office/officeart/2005/8/colors/colorful1" csCatId="colorful" phldr="1"/>
      <dgm:spPr/>
      <dgm:t>
        <a:bodyPr rtlCol="0"/>
        <a:lstStyle/>
        <a:p>
          <a:pPr rtl="0"/>
          <a:endParaRPr lang="en-US"/>
        </a:p>
      </dgm:t>
    </dgm:pt>
    <dgm:pt modelId="{B6E26FFC-9977-4BBC-BEC7-3D6B63754E52}">
      <dgm:prSet phldrT="[Text]" custT="1"/>
      <dgm:spPr/>
      <dgm:t>
        <a:bodyPr rtlCol="0"/>
        <a:lstStyle/>
        <a:p>
          <a:pPr rtl="0"/>
          <a:r>
            <a:rPr lang="fr-FR" sz="2100" b="1" noProof="0" dirty="0"/>
            <a:t>Communication</a:t>
          </a:r>
        </a:p>
        <a:p>
          <a:pPr rtl="0"/>
          <a:r>
            <a:rPr lang="fr-FR" sz="1800" b="0" noProof="0" dirty="0"/>
            <a:t>- Exprimer le temps et la durée</a:t>
          </a:r>
        </a:p>
      </dgm:t>
    </dgm:pt>
    <dgm:pt modelId="{5CEFBD89-2F4F-4B51-A98A-0F3C86494166}" type="parTrans" cxnId="{17E73148-9C08-4999-B21E-F3C5A0E3FC0C}">
      <dgm:prSet/>
      <dgm:spPr/>
      <dgm:t>
        <a:bodyPr rtlCol="0"/>
        <a:lstStyle/>
        <a:p>
          <a:pPr rtl="0"/>
          <a:endParaRPr lang="en-US"/>
        </a:p>
      </dgm:t>
    </dgm:pt>
    <dgm:pt modelId="{48634C00-2335-4923-9072-EB7482323D9C}" type="sibTrans" cxnId="{17E73148-9C08-4999-B21E-F3C5A0E3FC0C}">
      <dgm:prSet/>
      <dgm:spPr/>
      <dgm:t>
        <a:bodyPr rtlCol="0"/>
        <a:lstStyle/>
        <a:p>
          <a:pPr rtl="0"/>
          <a:endParaRPr lang="en-US"/>
        </a:p>
      </dgm:t>
    </dgm:pt>
    <dgm:pt modelId="{6D0E5D9F-7263-4526-A227-51301233F549}">
      <dgm:prSet phldrT="[Text]" custT="1"/>
      <dgm:spPr/>
      <dgm:t>
        <a:bodyPr rtlCol="0"/>
        <a:lstStyle/>
        <a:p>
          <a:pPr rtl="0"/>
          <a:r>
            <a:rPr lang="fr-FR" sz="2200" b="1" noProof="0" dirty="0"/>
            <a:t>Grammaire</a:t>
          </a:r>
        </a:p>
        <a:p>
          <a:pPr rtl="0"/>
          <a:r>
            <a:rPr lang="fr-FR" sz="1800" b="0" noProof="0" dirty="0"/>
            <a:t>- Futur proche</a:t>
          </a:r>
        </a:p>
      </dgm:t>
    </dgm:pt>
    <dgm:pt modelId="{23416D07-25F8-426C-BC65-639E6BCF4D6D}" type="par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DE289E29-1989-4D8E-8AA6-F030105B3F13}" type="sib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E5E95E82-EF79-43CA-AA86-43B0E1CBCD3F}">
      <dgm:prSet phldrT="[Text]" custT="1"/>
      <dgm:spPr/>
      <dgm:t>
        <a:bodyPr rtlCol="0"/>
        <a:lstStyle/>
        <a:p>
          <a:pPr rtl="0"/>
          <a:r>
            <a:rPr lang="fr-FR" sz="2200" b="1" noProof="0" dirty="0"/>
            <a:t>Phonétique</a:t>
          </a:r>
        </a:p>
      </dgm:t>
    </dgm:pt>
    <dgm:pt modelId="{FD76A3AE-1B6C-45A0-8E84-63160283749F}" type="parTrans" cxnId="{A76240AD-13F6-40C0-BD9B-102D5EC0AE51}">
      <dgm:prSet/>
      <dgm:spPr/>
      <dgm:t>
        <a:bodyPr rtlCol="0"/>
        <a:lstStyle/>
        <a:p>
          <a:pPr rtl="0"/>
          <a:endParaRPr lang="en-US"/>
        </a:p>
      </dgm:t>
    </dgm:pt>
    <dgm:pt modelId="{BF76010C-5523-4E13-B3E7-886DCE6AEBD4}" type="sibTrans" cxnId="{A76240AD-13F6-40C0-BD9B-102D5EC0AE51}">
      <dgm:prSet/>
      <dgm:spPr/>
      <dgm:t>
        <a:bodyPr rtlCol="0"/>
        <a:lstStyle/>
        <a:p>
          <a:pPr rtl="0"/>
          <a:endParaRPr lang="en-US"/>
        </a:p>
      </dgm:t>
    </dgm:pt>
    <dgm:pt modelId="{716DBFC6-5D6F-4FC4-AB0B-4D2A46DAE80E}">
      <dgm:prSet phldrT="[Text]" custT="1"/>
      <dgm:spPr/>
      <dgm:t>
        <a:bodyPr rtlCol="0"/>
        <a:lstStyle/>
        <a:p>
          <a:pPr rtl="0"/>
          <a:r>
            <a:rPr lang="fr-FR" sz="2200" b="1" noProof="0" dirty="0"/>
            <a:t>Culture</a:t>
          </a:r>
        </a:p>
        <a:p>
          <a:pPr rtl="0"/>
          <a:r>
            <a:rPr lang="fr-FR" sz="1800" b="0" noProof="0" dirty="0"/>
            <a:t>- Braderie de Lille </a:t>
          </a:r>
        </a:p>
      </dgm:t>
    </dgm:pt>
    <dgm:pt modelId="{06FD4F2E-96C4-4C8C-9EE1-C7DA79F35950}" type="parTrans" cxnId="{91B7240F-DBC6-4A24-AA0E-962D15CED421}">
      <dgm:prSet/>
      <dgm:spPr/>
      <dgm:t>
        <a:bodyPr/>
        <a:lstStyle/>
        <a:p>
          <a:endParaRPr lang="fr-FR"/>
        </a:p>
      </dgm:t>
    </dgm:pt>
    <dgm:pt modelId="{C9D3AD42-8578-4DC8-9E32-87642AA7F4BA}" type="sibTrans" cxnId="{91B7240F-DBC6-4A24-AA0E-962D15CED421}">
      <dgm:prSet/>
      <dgm:spPr/>
      <dgm:t>
        <a:bodyPr/>
        <a:lstStyle/>
        <a:p>
          <a:endParaRPr lang="fr-FR"/>
        </a:p>
      </dgm:t>
    </dgm:pt>
    <dgm:pt modelId="{B664F99F-53AA-47D9-8E4A-86CBE4805C81}">
      <dgm:prSet phldrT="[Text]" custT="1"/>
      <dgm:spPr/>
      <dgm:t>
        <a:bodyPr rtlCol="0"/>
        <a:lstStyle/>
        <a:p>
          <a:pPr rtl="0"/>
          <a:r>
            <a:rPr lang="fr-FR" sz="2200" b="1" noProof="0" dirty="0"/>
            <a:t>Vocabulaire</a:t>
          </a:r>
        </a:p>
        <a:p>
          <a:pPr rtl="0"/>
          <a:r>
            <a:rPr lang="fr-FR" sz="1800" b="0" noProof="0" dirty="0"/>
            <a:t>- Prépositions temporelles</a:t>
          </a:r>
        </a:p>
      </dgm:t>
    </dgm:pt>
    <dgm:pt modelId="{72E343FC-93CE-4BCC-A013-3F0625C409B4}" type="parTrans" cxnId="{D032A8F9-B3F6-41AE-9A86-0FD0A3885069}">
      <dgm:prSet/>
      <dgm:spPr/>
      <dgm:t>
        <a:bodyPr/>
        <a:lstStyle/>
        <a:p>
          <a:endParaRPr lang="fr-FR"/>
        </a:p>
      </dgm:t>
    </dgm:pt>
    <dgm:pt modelId="{F68BA60D-5816-494C-90A0-90AD886A7A01}" type="sibTrans" cxnId="{D032A8F9-B3F6-41AE-9A86-0FD0A3885069}">
      <dgm:prSet/>
      <dgm:spPr/>
      <dgm:t>
        <a:bodyPr/>
        <a:lstStyle/>
        <a:p>
          <a:endParaRPr lang="fr-FR"/>
        </a:p>
      </dgm:t>
    </dgm:pt>
    <dgm:pt modelId="{F93B8BD0-64EE-45F2-9302-B7D61CE00635}" type="pres">
      <dgm:prSet presAssocID="{CF9055CF-8DEB-4A02-949A-DE72B6AC5D37}" presName="Name0" presStyleCnt="0">
        <dgm:presLayoutVars>
          <dgm:dir/>
          <dgm:resizeHandles val="exact"/>
        </dgm:presLayoutVars>
      </dgm:prSet>
      <dgm:spPr/>
    </dgm:pt>
    <dgm:pt modelId="{D3EE7165-49A2-4209-A007-09C882F50B45}" type="pres">
      <dgm:prSet presAssocID="{CF9055CF-8DEB-4A02-949A-DE72B6AC5D37}" presName="fgShape" presStyleLbl="fgShp" presStyleIdx="0" presStyleCnt="1" custScaleX="100596" custLinFactNeighborX="-83" custLinFactNeighborY="34840"/>
      <dgm:spPr/>
    </dgm:pt>
    <dgm:pt modelId="{B37A3B9D-AF7C-4B9A-A656-1DA10EA46A9C}" type="pres">
      <dgm:prSet presAssocID="{CF9055CF-8DEB-4A02-949A-DE72B6AC5D37}" presName="linComp" presStyleCnt="0"/>
      <dgm:spPr/>
    </dgm:pt>
    <dgm:pt modelId="{92076EE9-FC03-4CD2-A17C-D9E4626481EB}" type="pres">
      <dgm:prSet presAssocID="{B6E26FFC-9977-4BBC-BEC7-3D6B63754E52}" presName="compNode" presStyleCnt="0"/>
      <dgm:spPr/>
    </dgm:pt>
    <dgm:pt modelId="{88934A05-9917-4005-94F8-87DD3F741985}" type="pres">
      <dgm:prSet presAssocID="{B6E26FFC-9977-4BBC-BEC7-3D6B63754E52}" presName="bkgdShape" presStyleLbl="node1" presStyleIdx="0" presStyleCnt="5"/>
      <dgm:spPr/>
    </dgm:pt>
    <dgm:pt modelId="{06DE3DBF-F4F0-4A69-B9A6-863F2463A118}" type="pres">
      <dgm:prSet presAssocID="{B6E26FFC-9977-4BBC-BEC7-3D6B63754E52}" presName="nodeTx" presStyleLbl="node1" presStyleIdx="0" presStyleCnt="5">
        <dgm:presLayoutVars>
          <dgm:bulletEnabled val="1"/>
        </dgm:presLayoutVars>
      </dgm:prSet>
      <dgm:spPr/>
    </dgm:pt>
    <dgm:pt modelId="{420FF1FD-06AA-4F04-B227-17EA48EC58DA}" type="pres">
      <dgm:prSet presAssocID="{B6E26FFC-9977-4BBC-BEC7-3D6B63754E52}" presName="invisiNode" presStyleLbl="node1" presStyleIdx="0" presStyleCnt="5"/>
      <dgm:spPr/>
    </dgm:pt>
    <dgm:pt modelId="{58659876-9F73-4F70-83CB-16E4C9A112FC}" type="pres">
      <dgm:prSet presAssocID="{B6E26FFC-9977-4BBC-BEC7-3D6B63754E52}" presName="imagNode" presStyleLbl="fgImgPlace1" presStyleIdx="0" presStyleCnt="5"/>
      <dgm:spPr>
        <a:blipFill>
          <a:blip xmlns:r="http://schemas.openxmlformats.org/officeDocument/2006/relationships" r:embed="rId1">
            <a:extLst>
              <a:ext uri="{837473B0-CC2E-450A-ABE3-18F120FF3D39}">
                <a1611:picAttrSrcUrl xmlns:a1611="http://schemas.microsoft.com/office/drawing/2016/11/main" r:id="rId2"/>
              </a:ext>
            </a:extLst>
          </a:blip>
          <a:srcRect/>
          <a:stretch>
            <a:fillRect l="-43000" r="-43000"/>
          </a:stretch>
        </a:blipFill>
      </dgm:spPr>
    </dgm:pt>
    <dgm:pt modelId="{2950FCCF-C78B-474A-B5CA-070979891680}" type="pres">
      <dgm:prSet presAssocID="{48634C00-2335-4923-9072-EB7482323D9C}" presName="sibTrans" presStyleLbl="sibTrans2D1" presStyleIdx="0" presStyleCnt="0"/>
      <dgm:spPr/>
    </dgm:pt>
    <dgm:pt modelId="{126DE8B4-F2DC-4E7B-B02E-DAE8B417F81B}" type="pres">
      <dgm:prSet presAssocID="{B664F99F-53AA-47D9-8E4A-86CBE4805C81}" presName="compNode" presStyleCnt="0"/>
      <dgm:spPr/>
    </dgm:pt>
    <dgm:pt modelId="{52859561-4C40-474F-B39B-EAFCBBA049A0}" type="pres">
      <dgm:prSet presAssocID="{B664F99F-53AA-47D9-8E4A-86CBE4805C81}" presName="bkgdShape" presStyleLbl="node1" presStyleIdx="1" presStyleCnt="5"/>
      <dgm:spPr/>
    </dgm:pt>
    <dgm:pt modelId="{B76FA7E4-59BE-411D-B27B-C4189E79F869}" type="pres">
      <dgm:prSet presAssocID="{B664F99F-53AA-47D9-8E4A-86CBE4805C81}" presName="nodeTx" presStyleLbl="node1" presStyleIdx="1" presStyleCnt="5">
        <dgm:presLayoutVars>
          <dgm:bulletEnabled val="1"/>
        </dgm:presLayoutVars>
      </dgm:prSet>
      <dgm:spPr/>
    </dgm:pt>
    <dgm:pt modelId="{474A2939-9CF2-4F95-991C-9DB54DA54C18}" type="pres">
      <dgm:prSet presAssocID="{B664F99F-53AA-47D9-8E4A-86CBE4805C81}" presName="invisiNode" presStyleLbl="node1" presStyleIdx="1" presStyleCnt="5"/>
      <dgm:spPr/>
    </dgm:pt>
    <dgm:pt modelId="{279DFE09-28EE-48A2-B192-FFEC93ADF17D}" type="pres">
      <dgm:prSet presAssocID="{B664F99F-53AA-47D9-8E4A-86CBE4805C81}" presName="imagNode" presStyleLbl="fgImgPlace1" presStyleIdx="1" presStyleCnt="5"/>
      <dgm:spPr>
        <a:blipFill>
          <a:blip xmlns:r="http://schemas.openxmlformats.org/officeDocument/2006/relationships" r:embed="rId3"/>
          <a:srcRect/>
          <a:stretch>
            <a:fillRect t="-4000" b="-4000"/>
          </a:stretch>
        </a:blipFill>
      </dgm:spPr>
    </dgm:pt>
    <dgm:pt modelId="{20D0C550-AEA5-4EC4-A438-DF0167760347}" type="pres">
      <dgm:prSet presAssocID="{F68BA60D-5816-494C-90A0-90AD886A7A01}" presName="sibTrans" presStyleLbl="sibTrans2D1" presStyleIdx="0" presStyleCnt="0"/>
      <dgm:spPr/>
    </dgm:pt>
    <dgm:pt modelId="{8B404916-6027-47BE-BDE1-9F74EAF7C193}" type="pres">
      <dgm:prSet presAssocID="{6D0E5D9F-7263-4526-A227-51301233F549}" presName="compNode" presStyleCnt="0"/>
      <dgm:spPr/>
    </dgm:pt>
    <dgm:pt modelId="{DB1E9EF9-0CB9-46C8-B218-BE1DCDA76ADC}" type="pres">
      <dgm:prSet presAssocID="{6D0E5D9F-7263-4526-A227-51301233F549}" presName="bkgdShape" presStyleLbl="node1" presStyleIdx="2" presStyleCnt="5" custLinFactNeighborY="256"/>
      <dgm:spPr/>
    </dgm:pt>
    <dgm:pt modelId="{49DC33B3-1E99-49A5-8AB6-AE522BB3D80F}" type="pres">
      <dgm:prSet presAssocID="{6D0E5D9F-7263-4526-A227-51301233F549}" presName="nodeTx" presStyleLbl="node1" presStyleIdx="2" presStyleCnt="5">
        <dgm:presLayoutVars>
          <dgm:bulletEnabled val="1"/>
        </dgm:presLayoutVars>
      </dgm:prSet>
      <dgm:spPr/>
    </dgm:pt>
    <dgm:pt modelId="{01C772CB-2A18-4E2E-A33C-999C5E7B417E}" type="pres">
      <dgm:prSet presAssocID="{6D0E5D9F-7263-4526-A227-51301233F549}" presName="invisiNode" presStyleLbl="node1" presStyleIdx="2" presStyleCnt="5"/>
      <dgm:spPr/>
    </dgm:pt>
    <dgm:pt modelId="{112E1D68-647B-46C7-AF2C-FF0A84DB584F}" type="pres">
      <dgm:prSet presAssocID="{6D0E5D9F-7263-4526-A227-51301233F549}" presName="imagNode" presStyleLbl="fgImgPlace1" presStyleIdx="2" presStyleCnt="5"/>
      <dgm:spPr>
        <a:blipFill>
          <a:blip xmlns:r="http://schemas.openxmlformats.org/officeDocument/2006/relationships" r:embed="rId4"/>
          <a:srcRect/>
          <a:stretch>
            <a:fillRect l="-26000" r="-26000"/>
          </a:stretch>
        </a:blipFill>
      </dgm:spPr>
    </dgm:pt>
    <dgm:pt modelId="{1A3424F7-9B52-4420-9065-92474B71804C}" type="pres">
      <dgm:prSet presAssocID="{DE289E29-1989-4D8E-8AA6-F030105B3F13}" presName="sibTrans" presStyleLbl="sibTrans2D1" presStyleIdx="0" presStyleCnt="0"/>
      <dgm:spPr/>
    </dgm:pt>
    <dgm:pt modelId="{626A32CA-BD88-435E-9FFD-ECBFA96CB5DE}" type="pres">
      <dgm:prSet presAssocID="{E5E95E82-EF79-43CA-AA86-43B0E1CBCD3F}" presName="compNode" presStyleCnt="0"/>
      <dgm:spPr/>
    </dgm:pt>
    <dgm:pt modelId="{B9F2A5F0-7CD1-4123-B863-65900D7CC430}" type="pres">
      <dgm:prSet presAssocID="{E5E95E82-EF79-43CA-AA86-43B0E1CBCD3F}" presName="bkgdShape" presStyleLbl="node1" presStyleIdx="3" presStyleCnt="5" custLinFactNeighborX="-289" custLinFactNeighborY="-4981"/>
      <dgm:spPr/>
    </dgm:pt>
    <dgm:pt modelId="{3B1BB136-F037-45BD-BBF6-D2425637C0DA}" type="pres">
      <dgm:prSet presAssocID="{E5E95E82-EF79-43CA-AA86-43B0E1CBCD3F}" presName="nodeTx" presStyleLbl="node1" presStyleIdx="3" presStyleCnt="5">
        <dgm:presLayoutVars>
          <dgm:bulletEnabled val="1"/>
        </dgm:presLayoutVars>
      </dgm:prSet>
      <dgm:spPr/>
    </dgm:pt>
    <dgm:pt modelId="{25DE2414-252F-46CF-9101-0C741CB2CE9F}" type="pres">
      <dgm:prSet presAssocID="{E5E95E82-EF79-43CA-AA86-43B0E1CBCD3F}" presName="invisiNode" presStyleLbl="node1" presStyleIdx="3" presStyleCnt="5"/>
      <dgm:spPr/>
    </dgm:pt>
    <dgm:pt modelId="{AAA72936-24EE-441D-B947-9946DAB89182}" type="pres">
      <dgm:prSet presAssocID="{E5E95E82-EF79-43CA-AA86-43B0E1CBCD3F}" presName="imagNode" presStyleLbl="fgImgPlace1" presStyleIdx="3" presStyleCnt="5"/>
      <dgm:spPr>
        <a:blipFill>
          <a:blip xmlns:r="http://schemas.openxmlformats.org/officeDocument/2006/relationships" r:embed="rId5"/>
          <a:srcRect/>
          <a:stretch>
            <a:fillRect/>
          </a:stretch>
        </a:blipFill>
      </dgm:spPr>
    </dgm:pt>
    <dgm:pt modelId="{0166B8F5-0F4C-4AF1-BC8A-EDF6E4172BCF}" type="pres">
      <dgm:prSet presAssocID="{BF76010C-5523-4E13-B3E7-886DCE6AEBD4}" presName="sibTrans" presStyleLbl="sibTrans2D1" presStyleIdx="0" presStyleCnt="0"/>
      <dgm:spPr/>
    </dgm:pt>
    <dgm:pt modelId="{796BBF0E-2433-4E42-B2AF-DEC93C0517DE}" type="pres">
      <dgm:prSet presAssocID="{716DBFC6-5D6F-4FC4-AB0B-4D2A46DAE80E}" presName="compNode" presStyleCnt="0"/>
      <dgm:spPr/>
    </dgm:pt>
    <dgm:pt modelId="{B763F694-AEA6-4A82-AF9F-266D99C859B4}" type="pres">
      <dgm:prSet presAssocID="{716DBFC6-5D6F-4FC4-AB0B-4D2A46DAE80E}" presName="bkgdShape" presStyleLbl="node1" presStyleIdx="4" presStyleCnt="5"/>
      <dgm:spPr/>
    </dgm:pt>
    <dgm:pt modelId="{61272491-44A4-4B8F-AE66-9D0A3C224618}" type="pres">
      <dgm:prSet presAssocID="{716DBFC6-5D6F-4FC4-AB0B-4D2A46DAE80E}" presName="nodeTx" presStyleLbl="node1" presStyleIdx="4" presStyleCnt="5">
        <dgm:presLayoutVars>
          <dgm:bulletEnabled val="1"/>
        </dgm:presLayoutVars>
      </dgm:prSet>
      <dgm:spPr/>
    </dgm:pt>
    <dgm:pt modelId="{78CD55C1-7AE2-48E0-826C-4FEA54C241DC}" type="pres">
      <dgm:prSet presAssocID="{716DBFC6-5D6F-4FC4-AB0B-4D2A46DAE80E}" presName="invisiNode" presStyleLbl="node1" presStyleIdx="4" presStyleCnt="5"/>
      <dgm:spPr/>
    </dgm:pt>
    <dgm:pt modelId="{6D76E5FF-7D2E-406A-B668-9F0EAFB414C8}" type="pres">
      <dgm:prSet presAssocID="{716DBFC6-5D6F-4FC4-AB0B-4D2A46DAE80E}" presName="imagNode" presStyleLbl="fgImgPlace1" presStyleIdx="4" presStyleCnt="5"/>
      <dgm:spPr>
        <a:blipFill>
          <a:blip xmlns:r="http://schemas.openxmlformats.org/officeDocument/2006/relationships" r:embed="rId6"/>
          <a:srcRect/>
          <a:stretch>
            <a:fillRect/>
          </a:stretch>
        </a:blipFill>
      </dgm:spPr>
    </dgm:pt>
  </dgm:ptLst>
  <dgm:cxnLst>
    <dgm:cxn modelId="{B2723C05-C5D8-4835-AB74-1C0F77494E28}" type="presOf" srcId="{B664F99F-53AA-47D9-8E4A-86CBE4805C81}" destId="{B76FA7E4-59BE-411D-B27B-C4189E79F869}" srcOrd="1" destOrd="0" presId="urn:microsoft.com/office/officeart/2005/8/layout/hList7"/>
    <dgm:cxn modelId="{5A38F80C-5631-4A0F-A88E-ED83E8801F11}" type="presOf" srcId="{716DBFC6-5D6F-4FC4-AB0B-4D2A46DAE80E}" destId="{B763F694-AEA6-4A82-AF9F-266D99C859B4}" srcOrd="0" destOrd="0" presId="urn:microsoft.com/office/officeart/2005/8/layout/hList7"/>
    <dgm:cxn modelId="{91B7240F-DBC6-4A24-AA0E-962D15CED421}" srcId="{CF9055CF-8DEB-4A02-949A-DE72B6AC5D37}" destId="{716DBFC6-5D6F-4FC4-AB0B-4D2A46DAE80E}" srcOrd="4" destOrd="0" parTransId="{06FD4F2E-96C4-4C8C-9EE1-C7DA79F35950}" sibTransId="{C9D3AD42-8578-4DC8-9E32-87642AA7F4BA}"/>
    <dgm:cxn modelId="{99DCD91F-48F0-4E97-A133-AF0F4606954A}" type="presOf" srcId="{6D0E5D9F-7263-4526-A227-51301233F549}" destId="{DB1E9EF9-0CB9-46C8-B218-BE1DCDA76ADC}" srcOrd="0" destOrd="0" presId="urn:microsoft.com/office/officeart/2005/8/layout/hList7"/>
    <dgm:cxn modelId="{17E73148-9C08-4999-B21E-F3C5A0E3FC0C}" srcId="{CF9055CF-8DEB-4A02-949A-DE72B6AC5D37}" destId="{B6E26FFC-9977-4BBC-BEC7-3D6B63754E52}" srcOrd="0" destOrd="0" parTransId="{5CEFBD89-2F4F-4B51-A98A-0F3C86494166}" sibTransId="{48634C00-2335-4923-9072-EB7482323D9C}"/>
    <dgm:cxn modelId="{382B6D4B-5B70-420B-B172-477F8DA772D1}" type="presOf" srcId="{B664F99F-53AA-47D9-8E4A-86CBE4805C81}" destId="{52859561-4C40-474F-B39B-EAFCBBA049A0}" srcOrd="0" destOrd="0" presId="urn:microsoft.com/office/officeart/2005/8/layout/hList7"/>
    <dgm:cxn modelId="{22C1026F-3BFD-461A-B2FE-4E6C343FBEB6}" type="presOf" srcId="{F68BA60D-5816-494C-90A0-90AD886A7A01}" destId="{20D0C550-AEA5-4EC4-A438-DF0167760347}" srcOrd="0" destOrd="0" presId="urn:microsoft.com/office/officeart/2005/8/layout/hList7"/>
    <dgm:cxn modelId="{29E25394-1560-4972-B251-7E47C1BBA3ED}" type="presOf" srcId="{E5E95E82-EF79-43CA-AA86-43B0E1CBCD3F}" destId="{3B1BB136-F037-45BD-BBF6-D2425637C0DA}" srcOrd="1" destOrd="0" presId="urn:microsoft.com/office/officeart/2005/8/layout/hList7"/>
    <dgm:cxn modelId="{282A7096-929A-4121-A15B-4D9559D68597}" type="presOf" srcId="{B6E26FFC-9977-4BBC-BEC7-3D6B63754E52}" destId="{88934A05-9917-4005-94F8-87DD3F741985}" srcOrd="0" destOrd="0" presId="urn:microsoft.com/office/officeart/2005/8/layout/hList7"/>
    <dgm:cxn modelId="{A76240AD-13F6-40C0-BD9B-102D5EC0AE51}" srcId="{CF9055CF-8DEB-4A02-949A-DE72B6AC5D37}" destId="{E5E95E82-EF79-43CA-AA86-43B0E1CBCD3F}" srcOrd="3" destOrd="0" parTransId="{FD76A3AE-1B6C-45A0-8E84-63160283749F}" sibTransId="{BF76010C-5523-4E13-B3E7-886DCE6AEBD4}"/>
    <dgm:cxn modelId="{426B49C0-ED4E-42BD-A075-07F758EAD98B}" type="presOf" srcId="{B6E26FFC-9977-4BBC-BEC7-3D6B63754E52}" destId="{06DE3DBF-F4F0-4A69-B9A6-863F2463A118}" srcOrd="1" destOrd="0" presId="urn:microsoft.com/office/officeart/2005/8/layout/hList7"/>
    <dgm:cxn modelId="{C8C462C6-33A3-4E8B-91FE-36DBE92F1C4A}" srcId="{CF9055CF-8DEB-4A02-949A-DE72B6AC5D37}" destId="{6D0E5D9F-7263-4526-A227-51301233F549}" srcOrd="2" destOrd="0" parTransId="{23416D07-25F8-426C-BC65-639E6BCF4D6D}" sibTransId="{DE289E29-1989-4D8E-8AA6-F030105B3F13}"/>
    <dgm:cxn modelId="{623124CF-8B0A-48EE-B866-67DE964130D6}" type="presOf" srcId="{CF9055CF-8DEB-4A02-949A-DE72B6AC5D37}" destId="{F93B8BD0-64EE-45F2-9302-B7D61CE00635}" srcOrd="0" destOrd="0" presId="urn:microsoft.com/office/officeart/2005/8/layout/hList7"/>
    <dgm:cxn modelId="{17D8D3D9-CC64-4D01-A641-FCB8003203E7}" type="presOf" srcId="{DE289E29-1989-4D8E-8AA6-F030105B3F13}" destId="{1A3424F7-9B52-4420-9065-92474B71804C}" srcOrd="0" destOrd="0" presId="urn:microsoft.com/office/officeart/2005/8/layout/hList7"/>
    <dgm:cxn modelId="{33F059DC-42D8-49B3-9DAA-081340E391FA}" type="presOf" srcId="{BF76010C-5523-4E13-B3E7-886DCE6AEBD4}" destId="{0166B8F5-0F4C-4AF1-BC8A-EDF6E4172BCF}" srcOrd="0" destOrd="0" presId="urn:microsoft.com/office/officeart/2005/8/layout/hList7"/>
    <dgm:cxn modelId="{9B680EEC-9B95-46B8-A00B-B35E9C83E0D8}" type="presOf" srcId="{48634C00-2335-4923-9072-EB7482323D9C}" destId="{2950FCCF-C78B-474A-B5CA-070979891680}" srcOrd="0" destOrd="0" presId="urn:microsoft.com/office/officeart/2005/8/layout/hList7"/>
    <dgm:cxn modelId="{78A918EE-B063-4F62-A1F8-DEBC73C1C4EB}" type="presOf" srcId="{6D0E5D9F-7263-4526-A227-51301233F549}" destId="{49DC33B3-1E99-49A5-8AB6-AE522BB3D80F}" srcOrd="1" destOrd="0" presId="urn:microsoft.com/office/officeart/2005/8/layout/hList7"/>
    <dgm:cxn modelId="{D032A8F9-B3F6-41AE-9A86-0FD0A3885069}" srcId="{CF9055CF-8DEB-4A02-949A-DE72B6AC5D37}" destId="{B664F99F-53AA-47D9-8E4A-86CBE4805C81}" srcOrd="1" destOrd="0" parTransId="{72E343FC-93CE-4BCC-A013-3F0625C409B4}" sibTransId="{F68BA60D-5816-494C-90A0-90AD886A7A01}"/>
    <dgm:cxn modelId="{91F73FFC-F190-4B7D-9148-8E0360C52407}" type="presOf" srcId="{E5E95E82-EF79-43CA-AA86-43B0E1CBCD3F}" destId="{B9F2A5F0-7CD1-4123-B863-65900D7CC430}" srcOrd="0" destOrd="0" presId="urn:microsoft.com/office/officeart/2005/8/layout/hList7"/>
    <dgm:cxn modelId="{B04308FD-E106-416D-804D-4D7CFCCFD060}" type="presOf" srcId="{716DBFC6-5D6F-4FC4-AB0B-4D2A46DAE80E}" destId="{61272491-44A4-4B8F-AE66-9D0A3C224618}" srcOrd="1" destOrd="0" presId="urn:microsoft.com/office/officeart/2005/8/layout/hList7"/>
    <dgm:cxn modelId="{7499FD69-9598-4784-B60C-3C838065B8C0}" type="presParOf" srcId="{F93B8BD0-64EE-45F2-9302-B7D61CE00635}" destId="{D3EE7165-49A2-4209-A007-09C882F50B45}" srcOrd="0" destOrd="0" presId="urn:microsoft.com/office/officeart/2005/8/layout/hList7"/>
    <dgm:cxn modelId="{F326CF36-CDF2-44E5-9916-A18F7CD48618}" type="presParOf" srcId="{F93B8BD0-64EE-45F2-9302-B7D61CE00635}" destId="{B37A3B9D-AF7C-4B9A-A656-1DA10EA46A9C}" srcOrd="1" destOrd="0" presId="urn:microsoft.com/office/officeart/2005/8/layout/hList7"/>
    <dgm:cxn modelId="{1A3722C4-5D87-4818-8D9B-1C9FDA2FD23D}" type="presParOf" srcId="{B37A3B9D-AF7C-4B9A-A656-1DA10EA46A9C}" destId="{92076EE9-FC03-4CD2-A17C-D9E4626481EB}" srcOrd="0" destOrd="0" presId="urn:microsoft.com/office/officeart/2005/8/layout/hList7"/>
    <dgm:cxn modelId="{5837AA38-3B0E-4456-AFB0-43B9FABBBEA3}" type="presParOf" srcId="{92076EE9-FC03-4CD2-A17C-D9E4626481EB}" destId="{88934A05-9917-4005-94F8-87DD3F741985}" srcOrd="0" destOrd="0" presId="urn:microsoft.com/office/officeart/2005/8/layout/hList7"/>
    <dgm:cxn modelId="{D69C4250-8E31-498D-9D2B-866D4D1F9A8F}" type="presParOf" srcId="{92076EE9-FC03-4CD2-A17C-D9E4626481EB}" destId="{06DE3DBF-F4F0-4A69-B9A6-863F2463A118}" srcOrd="1" destOrd="0" presId="urn:microsoft.com/office/officeart/2005/8/layout/hList7"/>
    <dgm:cxn modelId="{A5FC9883-2481-45B7-B207-C28E9754B91B}" type="presParOf" srcId="{92076EE9-FC03-4CD2-A17C-D9E4626481EB}" destId="{420FF1FD-06AA-4F04-B227-17EA48EC58DA}" srcOrd="2" destOrd="0" presId="urn:microsoft.com/office/officeart/2005/8/layout/hList7"/>
    <dgm:cxn modelId="{FFF93540-3868-463C-B960-0B40D9DA3539}" type="presParOf" srcId="{92076EE9-FC03-4CD2-A17C-D9E4626481EB}" destId="{58659876-9F73-4F70-83CB-16E4C9A112FC}" srcOrd="3" destOrd="0" presId="urn:microsoft.com/office/officeart/2005/8/layout/hList7"/>
    <dgm:cxn modelId="{8D44E9D0-8F68-4330-B530-68CE796CCAF6}" type="presParOf" srcId="{B37A3B9D-AF7C-4B9A-A656-1DA10EA46A9C}" destId="{2950FCCF-C78B-474A-B5CA-070979891680}" srcOrd="1" destOrd="0" presId="urn:microsoft.com/office/officeart/2005/8/layout/hList7"/>
    <dgm:cxn modelId="{A46ED573-C725-4FB6-9DE2-9E85F688879A}" type="presParOf" srcId="{B37A3B9D-AF7C-4B9A-A656-1DA10EA46A9C}" destId="{126DE8B4-F2DC-4E7B-B02E-DAE8B417F81B}" srcOrd="2" destOrd="0" presId="urn:microsoft.com/office/officeart/2005/8/layout/hList7"/>
    <dgm:cxn modelId="{FE463143-ED6F-426B-8CF5-EC5AD08B2CC3}" type="presParOf" srcId="{126DE8B4-F2DC-4E7B-B02E-DAE8B417F81B}" destId="{52859561-4C40-474F-B39B-EAFCBBA049A0}" srcOrd="0" destOrd="0" presId="urn:microsoft.com/office/officeart/2005/8/layout/hList7"/>
    <dgm:cxn modelId="{5EF713E5-EEC5-4465-ABC6-38830169DFC5}" type="presParOf" srcId="{126DE8B4-F2DC-4E7B-B02E-DAE8B417F81B}" destId="{B76FA7E4-59BE-411D-B27B-C4189E79F869}" srcOrd="1" destOrd="0" presId="urn:microsoft.com/office/officeart/2005/8/layout/hList7"/>
    <dgm:cxn modelId="{8B3E462F-AAC1-44CA-A23A-DBD973B5BDC8}" type="presParOf" srcId="{126DE8B4-F2DC-4E7B-B02E-DAE8B417F81B}" destId="{474A2939-9CF2-4F95-991C-9DB54DA54C18}" srcOrd="2" destOrd="0" presId="urn:microsoft.com/office/officeart/2005/8/layout/hList7"/>
    <dgm:cxn modelId="{55E1FF7D-7A5A-4002-9CE7-215A86A43848}" type="presParOf" srcId="{126DE8B4-F2DC-4E7B-B02E-DAE8B417F81B}" destId="{279DFE09-28EE-48A2-B192-FFEC93ADF17D}" srcOrd="3" destOrd="0" presId="urn:microsoft.com/office/officeart/2005/8/layout/hList7"/>
    <dgm:cxn modelId="{D1B91948-3EB5-4A98-BD86-F8777AFD26A1}" type="presParOf" srcId="{B37A3B9D-AF7C-4B9A-A656-1DA10EA46A9C}" destId="{20D0C550-AEA5-4EC4-A438-DF0167760347}" srcOrd="3" destOrd="0" presId="urn:microsoft.com/office/officeart/2005/8/layout/hList7"/>
    <dgm:cxn modelId="{85D611AA-BF64-4567-AEFD-1A452A1CF91B}" type="presParOf" srcId="{B37A3B9D-AF7C-4B9A-A656-1DA10EA46A9C}" destId="{8B404916-6027-47BE-BDE1-9F74EAF7C193}" srcOrd="4" destOrd="0" presId="urn:microsoft.com/office/officeart/2005/8/layout/hList7"/>
    <dgm:cxn modelId="{EA65AF5B-BE4C-4EA4-AB3B-494529F74987}" type="presParOf" srcId="{8B404916-6027-47BE-BDE1-9F74EAF7C193}" destId="{DB1E9EF9-0CB9-46C8-B218-BE1DCDA76ADC}" srcOrd="0" destOrd="0" presId="urn:microsoft.com/office/officeart/2005/8/layout/hList7"/>
    <dgm:cxn modelId="{0E7578E7-5307-4CE4-A801-B569FEEAC64A}" type="presParOf" srcId="{8B404916-6027-47BE-BDE1-9F74EAF7C193}" destId="{49DC33B3-1E99-49A5-8AB6-AE522BB3D80F}" srcOrd="1" destOrd="0" presId="urn:microsoft.com/office/officeart/2005/8/layout/hList7"/>
    <dgm:cxn modelId="{8EF61CA8-8895-47FD-807F-B2D075E08D18}" type="presParOf" srcId="{8B404916-6027-47BE-BDE1-9F74EAF7C193}" destId="{01C772CB-2A18-4E2E-A33C-999C5E7B417E}" srcOrd="2" destOrd="0" presId="urn:microsoft.com/office/officeart/2005/8/layout/hList7"/>
    <dgm:cxn modelId="{08FEA6FB-7436-4437-B93D-63B749A0D807}" type="presParOf" srcId="{8B404916-6027-47BE-BDE1-9F74EAF7C193}" destId="{112E1D68-647B-46C7-AF2C-FF0A84DB584F}" srcOrd="3" destOrd="0" presId="urn:microsoft.com/office/officeart/2005/8/layout/hList7"/>
    <dgm:cxn modelId="{1AADD07B-99C4-4807-B2D2-687EFFB4A481}" type="presParOf" srcId="{B37A3B9D-AF7C-4B9A-A656-1DA10EA46A9C}" destId="{1A3424F7-9B52-4420-9065-92474B71804C}" srcOrd="5" destOrd="0" presId="urn:microsoft.com/office/officeart/2005/8/layout/hList7"/>
    <dgm:cxn modelId="{B672EEC6-0CE6-4615-94AE-D724C64C69D9}" type="presParOf" srcId="{B37A3B9D-AF7C-4B9A-A656-1DA10EA46A9C}" destId="{626A32CA-BD88-435E-9FFD-ECBFA96CB5DE}" srcOrd="6" destOrd="0" presId="urn:microsoft.com/office/officeart/2005/8/layout/hList7"/>
    <dgm:cxn modelId="{BCC720E0-2652-43C8-87CA-063437A58FF8}" type="presParOf" srcId="{626A32CA-BD88-435E-9FFD-ECBFA96CB5DE}" destId="{B9F2A5F0-7CD1-4123-B863-65900D7CC430}" srcOrd="0" destOrd="0" presId="urn:microsoft.com/office/officeart/2005/8/layout/hList7"/>
    <dgm:cxn modelId="{99B4CFB4-59BC-43C8-8963-AF9E87E59ECC}" type="presParOf" srcId="{626A32CA-BD88-435E-9FFD-ECBFA96CB5DE}" destId="{3B1BB136-F037-45BD-BBF6-D2425637C0DA}" srcOrd="1" destOrd="0" presId="urn:microsoft.com/office/officeart/2005/8/layout/hList7"/>
    <dgm:cxn modelId="{9336A233-61ED-4BF6-AA5A-A2B085ED45F6}" type="presParOf" srcId="{626A32CA-BD88-435E-9FFD-ECBFA96CB5DE}" destId="{25DE2414-252F-46CF-9101-0C741CB2CE9F}" srcOrd="2" destOrd="0" presId="urn:microsoft.com/office/officeart/2005/8/layout/hList7"/>
    <dgm:cxn modelId="{93C11199-CE39-4F8B-B133-EA3244271D5E}" type="presParOf" srcId="{626A32CA-BD88-435E-9FFD-ECBFA96CB5DE}" destId="{AAA72936-24EE-441D-B947-9946DAB89182}" srcOrd="3" destOrd="0" presId="urn:microsoft.com/office/officeart/2005/8/layout/hList7"/>
    <dgm:cxn modelId="{13A8FEA1-1E3A-4D18-BC96-727F916AF356}" type="presParOf" srcId="{B37A3B9D-AF7C-4B9A-A656-1DA10EA46A9C}" destId="{0166B8F5-0F4C-4AF1-BC8A-EDF6E4172BCF}" srcOrd="7" destOrd="0" presId="urn:microsoft.com/office/officeart/2005/8/layout/hList7"/>
    <dgm:cxn modelId="{E072F03A-C4DB-492F-986C-A74A9093F5E6}" type="presParOf" srcId="{B37A3B9D-AF7C-4B9A-A656-1DA10EA46A9C}" destId="{796BBF0E-2433-4E42-B2AF-DEC93C0517DE}" srcOrd="8" destOrd="0" presId="urn:microsoft.com/office/officeart/2005/8/layout/hList7"/>
    <dgm:cxn modelId="{F993B5E4-0EFB-4000-9394-F21DEFA6498C}" type="presParOf" srcId="{796BBF0E-2433-4E42-B2AF-DEC93C0517DE}" destId="{B763F694-AEA6-4A82-AF9F-266D99C859B4}" srcOrd="0" destOrd="0" presId="urn:microsoft.com/office/officeart/2005/8/layout/hList7"/>
    <dgm:cxn modelId="{E7C3B3E6-6FBE-4BC2-8C25-5311B20D27D2}" type="presParOf" srcId="{796BBF0E-2433-4E42-B2AF-DEC93C0517DE}" destId="{61272491-44A4-4B8F-AE66-9D0A3C224618}" srcOrd="1" destOrd="0" presId="urn:microsoft.com/office/officeart/2005/8/layout/hList7"/>
    <dgm:cxn modelId="{D567D226-0A60-43E0-A3BD-86391E6BDC35}" type="presParOf" srcId="{796BBF0E-2433-4E42-B2AF-DEC93C0517DE}" destId="{78CD55C1-7AE2-48E0-826C-4FEA54C241DC}" srcOrd="2" destOrd="0" presId="urn:microsoft.com/office/officeart/2005/8/layout/hList7"/>
    <dgm:cxn modelId="{187A524A-0375-4CE5-B2DB-E3B4DD3D38F9}" type="presParOf" srcId="{796BBF0E-2433-4E42-B2AF-DEC93C0517DE}" destId="{6D76E5FF-7D2E-406A-B668-9F0EAFB414C8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/>
      <dgm:t>
        <a:bodyPr/>
        <a:lstStyle/>
        <a:p>
          <a:r>
            <a:rPr lang="fr-FR" sz="9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9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900"/>
        </a:p>
      </dgm:t>
    </dgm:pt>
    <dgm:pt modelId="{D13C97F5-5D77-48C3-A989-4FD141C7EB9F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9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9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9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9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9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9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9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9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9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9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9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9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9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9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9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9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9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900"/>
        </a:p>
      </dgm:t>
    </dgm:pt>
    <dgm:pt modelId="{FD7833BC-2244-46D3-B308-E0E07D8422C8}">
      <dgm:prSet phldrT="[Texte]" custT="1"/>
      <dgm:spPr/>
      <dgm:t>
        <a:bodyPr/>
        <a:lstStyle/>
        <a:p>
          <a:r>
            <a:rPr lang="fr-FR" sz="9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9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9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5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CF9055CF-8DEB-4A02-949A-DE72B6AC5D37}" type="doc">
      <dgm:prSet loTypeId="urn:microsoft.com/office/officeart/2005/8/layout/hList1" loCatId="list" qsTypeId="urn:microsoft.com/office/officeart/2005/8/quickstyle/simple3" qsCatId="simple" csTypeId="urn:microsoft.com/office/officeart/2005/8/colors/accent1_2" csCatId="accent1" phldr="1"/>
      <dgm:spPr/>
      <dgm:t>
        <a:bodyPr rtlCol="0"/>
        <a:lstStyle/>
        <a:p>
          <a:pPr rtl="0"/>
          <a:endParaRPr lang="en-US"/>
        </a:p>
      </dgm:t>
    </dgm:pt>
    <dgm:pt modelId="{082E8A29-955A-4C7C-A174-3E9DCD4DC89B}">
      <dgm:prSet phldrT="[Text]"/>
      <dgm:spPr/>
      <dgm:t>
        <a:bodyPr rtlCol="0"/>
        <a:lstStyle/>
        <a:p>
          <a:pPr rtl="0"/>
          <a:r>
            <a:rPr lang="fr-FR" b="1" noProof="0" dirty="0"/>
            <a:t>I</a:t>
          </a:r>
          <a:r>
            <a:rPr lang="fr-FR" noProof="0" dirty="0"/>
            <a:t>. </a:t>
          </a:r>
          <a:r>
            <a:rPr lang="fr-FR" b="1" noProof="0" dirty="0"/>
            <a:t>Starter</a:t>
          </a:r>
        </a:p>
      </dgm:t>
    </dgm:pt>
    <dgm:pt modelId="{BA7938E6-8DFA-40B7-B4C4-EACC6D85FC31}" type="parTrans" cxnId="{2986897A-7787-444F-B6C8-41F3823EF3C1}">
      <dgm:prSet/>
      <dgm:spPr/>
      <dgm:t>
        <a:bodyPr rtlCol="0"/>
        <a:lstStyle/>
        <a:p>
          <a:pPr rtl="0"/>
          <a:endParaRPr lang="en-US"/>
        </a:p>
      </dgm:t>
    </dgm:pt>
    <dgm:pt modelId="{C2176686-D23E-48EB-9D1B-1A1B46236638}" type="sibTrans" cxnId="{2986897A-7787-444F-B6C8-41F3823EF3C1}">
      <dgm:prSet/>
      <dgm:spPr/>
      <dgm:t>
        <a:bodyPr rtlCol="0"/>
        <a:lstStyle/>
        <a:p>
          <a:pPr rtl="0"/>
          <a:endParaRPr lang="en-US"/>
        </a:p>
      </dgm:t>
    </dgm:pt>
    <dgm:pt modelId="{23A0DE4A-FE92-496E-B335-3433CEFB74E9}">
      <dgm:prSet phldrT="[Text]"/>
      <dgm:spPr/>
      <dgm:t>
        <a:bodyPr rtlCol="0"/>
        <a:lstStyle/>
        <a:p>
          <a:pPr rtl="0"/>
          <a:r>
            <a:rPr lang="fr-FR" noProof="0" dirty="0"/>
            <a:t>La braderie de Lille</a:t>
          </a:r>
        </a:p>
      </dgm:t>
    </dgm:pt>
    <dgm:pt modelId="{68935D38-FEDC-4CD3-8002-43CB3944BEAF}" type="parTrans" cxnId="{67A03D8F-F327-4A9F-ABBC-1EB67EFD1ECB}">
      <dgm:prSet/>
      <dgm:spPr/>
      <dgm:t>
        <a:bodyPr rtlCol="0"/>
        <a:lstStyle/>
        <a:p>
          <a:pPr rtl="0"/>
          <a:endParaRPr lang="en-US"/>
        </a:p>
      </dgm:t>
    </dgm:pt>
    <dgm:pt modelId="{55DF926D-029A-4E18-95C4-77A5A37CAE40}" type="sibTrans" cxnId="{67A03D8F-F327-4A9F-ABBC-1EB67EFD1ECB}">
      <dgm:prSet/>
      <dgm:spPr/>
      <dgm:t>
        <a:bodyPr rtlCol="0"/>
        <a:lstStyle/>
        <a:p>
          <a:pPr rtl="0"/>
          <a:endParaRPr lang="en-US"/>
        </a:p>
      </dgm:t>
    </dgm:pt>
    <dgm:pt modelId="{B6E26FFC-9977-4BBC-BEC7-3D6B63754E52}">
      <dgm:prSet phldrT="[Text]"/>
      <dgm:spPr/>
      <dgm:t>
        <a:bodyPr rtlCol="0"/>
        <a:lstStyle/>
        <a:p>
          <a:pPr rtl="0"/>
          <a:r>
            <a:rPr lang="fr-FR" b="1" noProof="0" dirty="0"/>
            <a:t>II. Compréhension globale</a:t>
          </a:r>
        </a:p>
      </dgm:t>
    </dgm:pt>
    <dgm:pt modelId="{5CEFBD89-2F4F-4B51-A98A-0F3C86494166}" type="parTrans" cxnId="{17E73148-9C08-4999-B21E-F3C5A0E3FC0C}">
      <dgm:prSet/>
      <dgm:spPr/>
      <dgm:t>
        <a:bodyPr rtlCol="0"/>
        <a:lstStyle/>
        <a:p>
          <a:pPr rtl="0"/>
          <a:endParaRPr lang="en-US"/>
        </a:p>
      </dgm:t>
    </dgm:pt>
    <dgm:pt modelId="{48634C00-2335-4923-9072-EB7482323D9C}" type="sibTrans" cxnId="{17E73148-9C08-4999-B21E-F3C5A0E3FC0C}">
      <dgm:prSet/>
      <dgm:spPr/>
      <dgm:t>
        <a:bodyPr rtlCol="0"/>
        <a:lstStyle/>
        <a:p>
          <a:pPr rtl="0"/>
          <a:endParaRPr lang="en-US"/>
        </a:p>
      </dgm:t>
    </dgm:pt>
    <dgm:pt modelId="{CBCC21F5-552F-4D39-812E-6FCD4A366F58}">
      <dgm:prSet phldrT="[Text]"/>
      <dgm:spPr/>
      <dgm:t>
        <a:bodyPr rtlCol="0"/>
        <a:lstStyle/>
        <a:p>
          <a:pPr rtl="0"/>
          <a:r>
            <a:rPr lang="fr-FR" noProof="0" dirty="0"/>
            <a:t>Situation de communication </a:t>
          </a:r>
        </a:p>
      </dgm:t>
    </dgm:pt>
    <dgm:pt modelId="{4A973A1C-85F1-4969-A536-D29940229E2C}" type="parTrans" cxnId="{3C41F2E0-4620-40B4-9857-68872B278EFB}">
      <dgm:prSet/>
      <dgm:spPr/>
      <dgm:t>
        <a:bodyPr rtlCol="0"/>
        <a:lstStyle/>
        <a:p>
          <a:pPr rtl="0"/>
          <a:endParaRPr lang="en-US"/>
        </a:p>
      </dgm:t>
    </dgm:pt>
    <dgm:pt modelId="{3640B940-6901-481F-ADF7-6B77DEEED764}" type="sibTrans" cxnId="{3C41F2E0-4620-40B4-9857-68872B278EFB}">
      <dgm:prSet/>
      <dgm:spPr/>
      <dgm:t>
        <a:bodyPr rtlCol="0"/>
        <a:lstStyle/>
        <a:p>
          <a:pPr rtl="0"/>
          <a:endParaRPr lang="en-US"/>
        </a:p>
      </dgm:t>
    </dgm:pt>
    <dgm:pt modelId="{6D0E5D9F-7263-4526-A227-51301233F549}">
      <dgm:prSet phldrT="[Text]"/>
      <dgm:spPr/>
      <dgm:t>
        <a:bodyPr rtlCol="0"/>
        <a:lstStyle/>
        <a:p>
          <a:pPr rtl="0"/>
          <a:r>
            <a:rPr lang="fr-FR" b="1" noProof="0" dirty="0"/>
            <a:t>III. Compréhension détaillée</a:t>
          </a:r>
        </a:p>
      </dgm:t>
    </dgm:pt>
    <dgm:pt modelId="{23416D07-25F8-426C-BC65-639E6BCF4D6D}" type="par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DE289E29-1989-4D8E-8AA6-F030105B3F13}" type="sib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E5E95E82-EF79-43CA-AA86-43B0E1CBCD3F}">
      <dgm:prSet phldrT="[Text]"/>
      <dgm:spPr/>
      <dgm:t>
        <a:bodyPr rtlCol="0"/>
        <a:lstStyle/>
        <a:p>
          <a:pPr rtl="0"/>
          <a:r>
            <a:rPr lang="fr-FR" b="1" noProof="0" dirty="0"/>
            <a:t>IV. Vocabulaire</a:t>
          </a:r>
        </a:p>
      </dgm:t>
    </dgm:pt>
    <dgm:pt modelId="{FD76A3AE-1B6C-45A0-8E84-63160283749F}" type="parTrans" cxnId="{A76240AD-13F6-40C0-BD9B-102D5EC0AE51}">
      <dgm:prSet/>
      <dgm:spPr/>
      <dgm:t>
        <a:bodyPr rtlCol="0"/>
        <a:lstStyle/>
        <a:p>
          <a:pPr rtl="0"/>
          <a:endParaRPr lang="en-US"/>
        </a:p>
      </dgm:t>
    </dgm:pt>
    <dgm:pt modelId="{BF76010C-5523-4E13-B3E7-886DCE6AEBD4}" type="sibTrans" cxnId="{A76240AD-13F6-40C0-BD9B-102D5EC0AE51}">
      <dgm:prSet/>
      <dgm:spPr/>
      <dgm:t>
        <a:bodyPr rtlCol="0"/>
        <a:lstStyle/>
        <a:p>
          <a:pPr rtl="0"/>
          <a:endParaRPr lang="en-US"/>
        </a:p>
      </dgm:t>
    </dgm:pt>
    <dgm:pt modelId="{37A7C994-CC74-44DD-8777-ED6736B35821}">
      <dgm:prSet phldrT="[Text]"/>
      <dgm:spPr/>
      <dgm:t>
        <a:bodyPr rtlCol="0"/>
        <a:lstStyle/>
        <a:p>
          <a:pPr rtl="0"/>
          <a:r>
            <a:rPr lang="fr-FR" noProof="0" dirty="0"/>
            <a:t>Futur proche</a:t>
          </a:r>
        </a:p>
      </dgm:t>
    </dgm:pt>
    <dgm:pt modelId="{03F017E7-7E3C-4E2C-9CEF-B07099F38801}" type="parTrans" cxnId="{1C5CE732-A00F-4C06-A1A8-B209BC6B496D}">
      <dgm:prSet/>
      <dgm:spPr/>
      <dgm:t>
        <a:bodyPr rtlCol="0"/>
        <a:lstStyle/>
        <a:p>
          <a:pPr rtl="0"/>
          <a:endParaRPr lang="en-US"/>
        </a:p>
      </dgm:t>
    </dgm:pt>
    <dgm:pt modelId="{118572A4-3B5E-487E-8015-6A319369077F}" type="sibTrans" cxnId="{1C5CE732-A00F-4C06-A1A8-B209BC6B496D}">
      <dgm:prSet/>
      <dgm:spPr/>
      <dgm:t>
        <a:bodyPr rtlCol="0"/>
        <a:lstStyle/>
        <a:p>
          <a:pPr rtl="0"/>
          <a:endParaRPr lang="en-US"/>
        </a:p>
      </dgm:t>
    </dgm:pt>
    <dgm:pt modelId="{30FF9F33-11F2-4729-A62E-AD56E0B488E1}">
      <dgm:prSet phldrT="[Text]"/>
      <dgm:spPr/>
      <dgm:t>
        <a:bodyPr rtlCol="0"/>
        <a:lstStyle/>
        <a:p>
          <a:pPr rtl="0"/>
          <a:r>
            <a:rPr lang="fr-FR" noProof="0" dirty="0"/>
            <a:t>Recherche des phrases clés </a:t>
          </a:r>
        </a:p>
      </dgm:t>
    </dgm:pt>
    <dgm:pt modelId="{81138DFC-17A7-4DF7-8364-1121FADE1C15}" type="parTrans" cxnId="{6A8146D3-4BE4-42C7-9A3D-95FD58CADA72}">
      <dgm:prSet/>
      <dgm:spPr/>
      <dgm:t>
        <a:bodyPr/>
        <a:lstStyle/>
        <a:p>
          <a:endParaRPr lang="fr-FR"/>
        </a:p>
      </dgm:t>
    </dgm:pt>
    <dgm:pt modelId="{675143FB-DE1F-4C5B-B9AC-65C5C17452EB}" type="sibTrans" cxnId="{6A8146D3-4BE4-42C7-9A3D-95FD58CADA72}">
      <dgm:prSet/>
      <dgm:spPr/>
      <dgm:t>
        <a:bodyPr/>
        <a:lstStyle/>
        <a:p>
          <a:endParaRPr lang="fr-FR"/>
        </a:p>
      </dgm:t>
    </dgm:pt>
    <dgm:pt modelId="{0556DF01-8241-46B9-A9A7-696B425311D4}">
      <dgm:prSet phldrT="[Text]"/>
      <dgm:spPr/>
      <dgm:t>
        <a:bodyPr rtlCol="0"/>
        <a:lstStyle/>
        <a:p>
          <a:pPr rtl="0"/>
          <a:r>
            <a:rPr lang="fr-FR" b="1" noProof="0" dirty="0"/>
            <a:t>V. Grammaire</a:t>
          </a:r>
        </a:p>
      </dgm:t>
    </dgm:pt>
    <dgm:pt modelId="{2A3D6C2A-BF6A-400F-8E2B-0047C7F97ED1}" type="parTrans" cxnId="{10999B4A-56A1-4395-9CCD-61751B2F78A7}">
      <dgm:prSet/>
      <dgm:spPr/>
      <dgm:t>
        <a:bodyPr/>
        <a:lstStyle/>
        <a:p>
          <a:endParaRPr lang="fr-FR"/>
        </a:p>
      </dgm:t>
    </dgm:pt>
    <dgm:pt modelId="{C4CA99FB-0935-42A7-A480-9B496516F239}" type="sibTrans" cxnId="{10999B4A-56A1-4395-9CCD-61751B2F78A7}">
      <dgm:prSet/>
      <dgm:spPr/>
      <dgm:t>
        <a:bodyPr/>
        <a:lstStyle/>
        <a:p>
          <a:endParaRPr lang="fr-FR"/>
        </a:p>
      </dgm:t>
    </dgm:pt>
    <dgm:pt modelId="{A789976D-D9F7-4CAE-A0FA-57AD5327459D}">
      <dgm:prSet phldrT="[Text]"/>
      <dgm:spPr/>
      <dgm:t>
        <a:bodyPr rtlCol="0"/>
        <a:lstStyle/>
        <a:p>
          <a:pPr rtl="0"/>
          <a:r>
            <a:rPr lang="fr-FR" b="1" noProof="0" dirty="0"/>
            <a:t>VI. Phonétique</a:t>
          </a:r>
        </a:p>
      </dgm:t>
    </dgm:pt>
    <dgm:pt modelId="{F536AA3A-9B74-498A-A723-D7F44AD102BD}" type="parTrans" cxnId="{E934922A-0CFA-44E7-952C-74104431AFDC}">
      <dgm:prSet/>
      <dgm:spPr/>
      <dgm:t>
        <a:bodyPr/>
        <a:lstStyle/>
        <a:p>
          <a:endParaRPr lang="fr-FR"/>
        </a:p>
      </dgm:t>
    </dgm:pt>
    <dgm:pt modelId="{E7237B23-A10C-4270-820C-A37649007AE6}" type="sibTrans" cxnId="{E934922A-0CFA-44E7-952C-74104431AFDC}">
      <dgm:prSet/>
      <dgm:spPr/>
      <dgm:t>
        <a:bodyPr/>
        <a:lstStyle/>
        <a:p>
          <a:endParaRPr lang="fr-FR"/>
        </a:p>
      </dgm:t>
    </dgm:pt>
    <dgm:pt modelId="{010F7425-1081-46EA-BC6D-7D7F7133B2F3}">
      <dgm:prSet phldrT="[Text]"/>
      <dgm:spPr/>
      <dgm:t>
        <a:bodyPr rtlCol="0"/>
        <a:lstStyle/>
        <a:p>
          <a:pPr rtl="0"/>
          <a:endParaRPr lang="fr-FR" noProof="0" dirty="0"/>
        </a:p>
      </dgm:t>
    </dgm:pt>
    <dgm:pt modelId="{616CF53F-6988-46CE-94B2-8E57DF27FE11}" type="parTrans" cxnId="{B3167FC5-81D4-4AEE-B8F9-D46C505E11B2}">
      <dgm:prSet/>
      <dgm:spPr/>
      <dgm:t>
        <a:bodyPr/>
        <a:lstStyle/>
        <a:p>
          <a:endParaRPr lang="fr-FR"/>
        </a:p>
      </dgm:t>
    </dgm:pt>
    <dgm:pt modelId="{C8C04FF4-7DD3-4264-B61E-BCF4E137C8C4}" type="sibTrans" cxnId="{B3167FC5-81D4-4AEE-B8F9-D46C505E11B2}">
      <dgm:prSet/>
      <dgm:spPr/>
      <dgm:t>
        <a:bodyPr/>
        <a:lstStyle/>
        <a:p>
          <a:endParaRPr lang="fr-FR"/>
        </a:p>
      </dgm:t>
    </dgm:pt>
    <dgm:pt modelId="{EF2B91B6-6F0A-4365-9672-0E2C5B6A7701}">
      <dgm:prSet phldrT="[Text]"/>
      <dgm:spPr/>
      <dgm:t>
        <a:bodyPr rtlCol="0"/>
        <a:lstStyle/>
        <a:p>
          <a:pPr rtl="0"/>
          <a:r>
            <a:rPr lang="fr-FR" b="1" noProof="0" dirty="0"/>
            <a:t>VII. Production</a:t>
          </a:r>
        </a:p>
      </dgm:t>
    </dgm:pt>
    <dgm:pt modelId="{F334A227-11D2-4FB9-BC43-0C9BEAE5E9C1}" type="parTrans" cxnId="{E3F7BCB8-7BC6-437E-87B7-F6F125C7200A}">
      <dgm:prSet/>
      <dgm:spPr/>
      <dgm:t>
        <a:bodyPr/>
        <a:lstStyle/>
        <a:p>
          <a:endParaRPr lang="fr-FR"/>
        </a:p>
      </dgm:t>
    </dgm:pt>
    <dgm:pt modelId="{1F4D1F9D-A6BA-495E-A8EE-8A732A551435}" type="sibTrans" cxnId="{E3F7BCB8-7BC6-437E-87B7-F6F125C7200A}">
      <dgm:prSet/>
      <dgm:spPr/>
      <dgm:t>
        <a:bodyPr/>
        <a:lstStyle/>
        <a:p>
          <a:endParaRPr lang="fr-FR"/>
        </a:p>
      </dgm:t>
    </dgm:pt>
    <dgm:pt modelId="{C405AABF-5221-4BF2-84F2-80740C29EB11}">
      <dgm:prSet phldrT="[Text]"/>
      <dgm:spPr/>
      <dgm:t>
        <a:bodyPr rtlCol="0"/>
        <a:lstStyle/>
        <a:p>
          <a:pPr rtl="0"/>
          <a:r>
            <a:rPr lang="fr-FR" noProof="0" dirty="0"/>
            <a:t>Téléphoner pour demander des nouvelles d’un ami et de sa famille</a:t>
          </a:r>
        </a:p>
      </dgm:t>
    </dgm:pt>
    <dgm:pt modelId="{E52C0AA1-4635-45BA-BE0E-ECC40C89C589}" type="parTrans" cxnId="{3D150629-DC22-46E0-B9B6-6DC0253ECF22}">
      <dgm:prSet/>
      <dgm:spPr/>
      <dgm:t>
        <a:bodyPr/>
        <a:lstStyle/>
        <a:p>
          <a:endParaRPr lang="fr-FR"/>
        </a:p>
      </dgm:t>
    </dgm:pt>
    <dgm:pt modelId="{74DC8580-04FA-4EEE-A2CB-FF6D0F0CB2FC}" type="sibTrans" cxnId="{3D150629-DC22-46E0-B9B6-6DC0253ECF22}">
      <dgm:prSet/>
      <dgm:spPr/>
      <dgm:t>
        <a:bodyPr/>
        <a:lstStyle/>
        <a:p>
          <a:endParaRPr lang="fr-FR"/>
        </a:p>
      </dgm:t>
    </dgm:pt>
    <dgm:pt modelId="{E5B59BB8-AD1F-45CC-80A1-25E8E627A9B9}">
      <dgm:prSet phldrT="[Text]"/>
      <dgm:spPr/>
      <dgm:t>
        <a:bodyPr rtlCol="0"/>
        <a:lstStyle/>
        <a:p>
          <a:pPr rtl="0"/>
          <a:endParaRPr lang="fr-FR" noProof="0" dirty="0"/>
        </a:p>
      </dgm:t>
    </dgm:pt>
    <dgm:pt modelId="{EBABB395-CF47-4849-B85C-3F0C9A0078D5}" type="parTrans" cxnId="{45BD8F43-B47C-438E-8B5F-EEBD3FA2A64A}">
      <dgm:prSet/>
      <dgm:spPr/>
      <dgm:t>
        <a:bodyPr/>
        <a:lstStyle/>
        <a:p>
          <a:endParaRPr lang="fr-FR"/>
        </a:p>
      </dgm:t>
    </dgm:pt>
    <dgm:pt modelId="{393B4169-BFA4-42B9-A770-7FC2E2675E5C}" type="sibTrans" cxnId="{45BD8F43-B47C-438E-8B5F-EEBD3FA2A64A}">
      <dgm:prSet/>
      <dgm:spPr/>
      <dgm:t>
        <a:bodyPr/>
        <a:lstStyle/>
        <a:p>
          <a:endParaRPr lang="fr-FR"/>
        </a:p>
      </dgm:t>
    </dgm:pt>
    <dgm:pt modelId="{D14B87D9-A49E-4D5A-9DBF-263F5C7A0B8E}">
      <dgm:prSet phldrT="[Text]"/>
      <dgm:spPr/>
      <dgm:t>
        <a:bodyPr/>
        <a:lstStyle/>
        <a:p>
          <a:r>
            <a:rPr lang="fr-FR" noProof="0" dirty="0"/>
            <a:t>Donner la date les horaires</a:t>
          </a:r>
        </a:p>
      </dgm:t>
    </dgm:pt>
    <dgm:pt modelId="{63DF6654-97CC-46C5-AF3A-04D87D4EB30F}" type="parTrans" cxnId="{0D6EE81D-C201-4BE6-918F-A3F67E320E83}">
      <dgm:prSet/>
      <dgm:spPr/>
      <dgm:t>
        <a:bodyPr/>
        <a:lstStyle/>
        <a:p>
          <a:endParaRPr lang="fr-FR"/>
        </a:p>
      </dgm:t>
    </dgm:pt>
    <dgm:pt modelId="{53FFB66B-C3D6-456C-AB64-2D85AD7DC9B0}" type="sibTrans" cxnId="{0D6EE81D-C201-4BE6-918F-A3F67E320E83}">
      <dgm:prSet/>
      <dgm:spPr/>
      <dgm:t>
        <a:bodyPr/>
        <a:lstStyle/>
        <a:p>
          <a:endParaRPr lang="fr-FR"/>
        </a:p>
      </dgm:t>
    </dgm:pt>
    <dgm:pt modelId="{775A1A75-C6CE-4C3D-A09A-9B9A71B94389}">
      <dgm:prSet phldrT="[Text]"/>
      <dgm:spPr/>
      <dgm:t>
        <a:bodyPr rtlCol="0"/>
        <a:lstStyle/>
        <a:p>
          <a:pPr rtl="0"/>
          <a:r>
            <a:rPr lang="fr-FR" noProof="0" dirty="0"/>
            <a:t>Date</a:t>
          </a:r>
        </a:p>
      </dgm:t>
    </dgm:pt>
    <dgm:pt modelId="{D4C4551D-5E2A-434E-BB45-FC2AB13C3AC9}" type="parTrans" cxnId="{F9E512BF-1D4D-43E8-A4B8-593F657AE70C}">
      <dgm:prSet/>
      <dgm:spPr/>
    </dgm:pt>
    <dgm:pt modelId="{0B8A0F3F-0529-4755-9646-AA52B5EABC67}" type="sibTrans" cxnId="{F9E512BF-1D4D-43E8-A4B8-593F657AE70C}">
      <dgm:prSet/>
      <dgm:spPr/>
    </dgm:pt>
    <dgm:pt modelId="{28BCF207-1D52-4327-AF14-6DBFD454C880}">
      <dgm:prSet phldrT="[Text]"/>
      <dgm:spPr/>
      <dgm:t>
        <a:bodyPr rtlCol="0"/>
        <a:lstStyle/>
        <a:p>
          <a:pPr rtl="0"/>
          <a:r>
            <a:rPr lang="fr-FR" noProof="0" dirty="0"/>
            <a:t>Heure</a:t>
          </a:r>
        </a:p>
      </dgm:t>
    </dgm:pt>
    <dgm:pt modelId="{C2FA2291-A084-4616-B946-004DC8511440}" type="parTrans" cxnId="{B35ACA25-9621-4168-BF26-33F8D17B502A}">
      <dgm:prSet/>
      <dgm:spPr/>
    </dgm:pt>
    <dgm:pt modelId="{B1A277A1-DA30-4F1A-B78A-15A8509A0FE8}" type="sibTrans" cxnId="{B35ACA25-9621-4168-BF26-33F8D17B502A}">
      <dgm:prSet/>
      <dgm:spPr/>
    </dgm:pt>
    <dgm:pt modelId="{68443B14-8357-4598-A157-1E0AB8D42E4B}" type="pres">
      <dgm:prSet presAssocID="{CF9055CF-8DEB-4A02-949A-DE72B6AC5D37}" presName="Name0" presStyleCnt="0">
        <dgm:presLayoutVars>
          <dgm:dir/>
          <dgm:animLvl val="lvl"/>
          <dgm:resizeHandles val="exact"/>
        </dgm:presLayoutVars>
      </dgm:prSet>
      <dgm:spPr/>
    </dgm:pt>
    <dgm:pt modelId="{DBD18AE2-90B0-4266-A6A9-85886103FFC3}" type="pres">
      <dgm:prSet presAssocID="{082E8A29-955A-4C7C-A174-3E9DCD4DC89B}" presName="composite" presStyleCnt="0"/>
      <dgm:spPr/>
    </dgm:pt>
    <dgm:pt modelId="{57648F2B-9530-46E8-8F58-2294ACB18B98}" type="pres">
      <dgm:prSet presAssocID="{082E8A29-955A-4C7C-A174-3E9DCD4DC89B}" presName="parTx" presStyleLbl="alignNode1" presStyleIdx="0" presStyleCnt="7">
        <dgm:presLayoutVars>
          <dgm:chMax val="0"/>
          <dgm:chPref val="0"/>
          <dgm:bulletEnabled val="1"/>
        </dgm:presLayoutVars>
      </dgm:prSet>
      <dgm:spPr/>
    </dgm:pt>
    <dgm:pt modelId="{21128288-DB21-4567-814A-FD43921EC1E1}" type="pres">
      <dgm:prSet presAssocID="{082E8A29-955A-4C7C-A174-3E9DCD4DC89B}" presName="desTx" presStyleLbl="alignAccFollowNode1" presStyleIdx="0" presStyleCnt="7">
        <dgm:presLayoutVars>
          <dgm:bulletEnabled val="1"/>
        </dgm:presLayoutVars>
      </dgm:prSet>
      <dgm:spPr/>
    </dgm:pt>
    <dgm:pt modelId="{D67C0570-B9C4-4D36-9846-35EC8231A6E9}" type="pres">
      <dgm:prSet presAssocID="{C2176686-D23E-48EB-9D1B-1A1B46236638}" presName="space" presStyleCnt="0"/>
      <dgm:spPr/>
    </dgm:pt>
    <dgm:pt modelId="{A4305E52-10CA-4AF7-8F06-0BC9C2DFE9E6}" type="pres">
      <dgm:prSet presAssocID="{B6E26FFC-9977-4BBC-BEC7-3D6B63754E52}" presName="composite" presStyleCnt="0"/>
      <dgm:spPr/>
    </dgm:pt>
    <dgm:pt modelId="{BEEAC373-8D24-46A1-8F25-48D9280E0B30}" type="pres">
      <dgm:prSet presAssocID="{B6E26FFC-9977-4BBC-BEC7-3D6B63754E52}" presName="parTx" presStyleLbl="alignNode1" presStyleIdx="1" presStyleCnt="7">
        <dgm:presLayoutVars>
          <dgm:chMax val="0"/>
          <dgm:chPref val="0"/>
          <dgm:bulletEnabled val="1"/>
        </dgm:presLayoutVars>
      </dgm:prSet>
      <dgm:spPr/>
    </dgm:pt>
    <dgm:pt modelId="{22DBAEEB-CD07-4F46-AE9E-D9F56E20E4A8}" type="pres">
      <dgm:prSet presAssocID="{B6E26FFC-9977-4BBC-BEC7-3D6B63754E52}" presName="desTx" presStyleLbl="alignAccFollowNode1" presStyleIdx="1" presStyleCnt="7">
        <dgm:presLayoutVars>
          <dgm:bulletEnabled val="1"/>
        </dgm:presLayoutVars>
      </dgm:prSet>
      <dgm:spPr/>
    </dgm:pt>
    <dgm:pt modelId="{7D002366-4002-4686-95F9-1B2DEC553937}" type="pres">
      <dgm:prSet presAssocID="{48634C00-2335-4923-9072-EB7482323D9C}" presName="space" presStyleCnt="0"/>
      <dgm:spPr/>
    </dgm:pt>
    <dgm:pt modelId="{9922BE7E-E6E2-40F5-AE17-BF96B325CA02}" type="pres">
      <dgm:prSet presAssocID="{6D0E5D9F-7263-4526-A227-51301233F549}" presName="composite" presStyleCnt="0"/>
      <dgm:spPr/>
    </dgm:pt>
    <dgm:pt modelId="{3A1F93BF-07F6-4D52-ADA9-8BB3478BC0A0}" type="pres">
      <dgm:prSet presAssocID="{6D0E5D9F-7263-4526-A227-51301233F549}" presName="parTx" presStyleLbl="alignNode1" presStyleIdx="2" presStyleCnt="7">
        <dgm:presLayoutVars>
          <dgm:chMax val="0"/>
          <dgm:chPref val="0"/>
          <dgm:bulletEnabled val="1"/>
        </dgm:presLayoutVars>
      </dgm:prSet>
      <dgm:spPr/>
    </dgm:pt>
    <dgm:pt modelId="{69B3D3AF-F358-429C-9782-F1EF33A1BFA2}" type="pres">
      <dgm:prSet presAssocID="{6D0E5D9F-7263-4526-A227-51301233F549}" presName="desTx" presStyleLbl="alignAccFollowNode1" presStyleIdx="2" presStyleCnt="7">
        <dgm:presLayoutVars>
          <dgm:bulletEnabled val="1"/>
        </dgm:presLayoutVars>
      </dgm:prSet>
      <dgm:spPr/>
    </dgm:pt>
    <dgm:pt modelId="{6288EE29-EC8F-4166-A071-29C5DE3F9809}" type="pres">
      <dgm:prSet presAssocID="{DE289E29-1989-4D8E-8AA6-F030105B3F13}" presName="space" presStyleCnt="0"/>
      <dgm:spPr/>
    </dgm:pt>
    <dgm:pt modelId="{48ABACA0-D4E0-4B60-89F7-FA930515C84D}" type="pres">
      <dgm:prSet presAssocID="{E5E95E82-EF79-43CA-AA86-43B0E1CBCD3F}" presName="composite" presStyleCnt="0"/>
      <dgm:spPr/>
    </dgm:pt>
    <dgm:pt modelId="{75606C84-D441-41D7-A330-CE5244395508}" type="pres">
      <dgm:prSet presAssocID="{E5E95E82-EF79-43CA-AA86-43B0E1CBCD3F}" presName="parTx" presStyleLbl="alignNode1" presStyleIdx="3" presStyleCnt="7">
        <dgm:presLayoutVars>
          <dgm:chMax val="0"/>
          <dgm:chPref val="0"/>
          <dgm:bulletEnabled val="1"/>
        </dgm:presLayoutVars>
      </dgm:prSet>
      <dgm:spPr/>
    </dgm:pt>
    <dgm:pt modelId="{F5439521-8C9F-42F4-BB47-CBF88C9A562D}" type="pres">
      <dgm:prSet presAssocID="{E5E95E82-EF79-43CA-AA86-43B0E1CBCD3F}" presName="desTx" presStyleLbl="alignAccFollowNode1" presStyleIdx="3" presStyleCnt="7">
        <dgm:presLayoutVars>
          <dgm:bulletEnabled val="1"/>
        </dgm:presLayoutVars>
      </dgm:prSet>
      <dgm:spPr/>
    </dgm:pt>
    <dgm:pt modelId="{5C201B50-097C-4D67-A19C-2A1980159455}" type="pres">
      <dgm:prSet presAssocID="{BF76010C-5523-4E13-B3E7-886DCE6AEBD4}" presName="space" presStyleCnt="0"/>
      <dgm:spPr/>
    </dgm:pt>
    <dgm:pt modelId="{55E52EFC-D787-46A2-A753-EED159CAE47D}" type="pres">
      <dgm:prSet presAssocID="{0556DF01-8241-46B9-A9A7-696B425311D4}" presName="composite" presStyleCnt="0"/>
      <dgm:spPr/>
    </dgm:pt>
    <dgm:pt modelId="{184AE719-47DF-4D8D-97CB-2ECB9DE8A3CB}" type="pres">
      <dgm:prSet presAssocID="{0556DF01-8241-46B9-A9A7-696B425311D4}" presName="parTx" presStyleLbl="alignNode1" presStyleIdx="4" presStyleCnt="7">
        <dgm:presLayoutVars>
          <dgm:chMax val="0"/>
          <dgm:chPref val="0"/>
          <dgm:bulletEnabled val="1"/>
        </dgm:presLayoutVars>
      </dgm:prSet>
      <dgm:spPr/>
    </dgm:pt>
    <dgm:pt modelId="{C0508996-06C5-4E96-ACE1-6951E96BDCC9}" type="pres">
      <dgm:prSet presAssocID="{0556DF01-8241-46B9-A9A7-696B425311D4}" presName="desTx" presStyleLbl="alignAccFollowNode1" presStyleIdx="4" presStyleCnt="7">
        <dgm:presLayoutVars>
          <dgm:bulletEnabled val="1"/>
        </dgm:presLayoutVars>
      </dgm:prSet>
      <dgm:spPr/>
    </dgm:pt>
    <dgm:pt modelId="{2E2AC344-EEA9-4A04-9092-15A4FFE72E3F}" type="pres">
      <dgm:prSet presAssocID="{C4CA99FB-0935-42A7-A480-9B496516F239}" presName="space" presStyleCnt="0"/>
      <dgm:spPr/>
    </dgm:pt>
    <dgm:pt modelId="{819F734D-B7CF-4319-9F64-6231E46D27AB}" type="pres">
      <dgm:prSet presAssocID="{A789976D-D9F7-4CAE-A0FA-57AD5327459D}" presName="composite" presStyleCnt="0"/>
      <dgm:spPr/>
    </dgm:pt>
    <dgm:pt modelId="{B2762319-A1FD-490B-89D0-718A61434EED}" type="pres">
      <dgm:prSet presAssocID="{A789976D-D9F7-4CAE-A0FA-57AD5327459D}" presName="parTx" presStyleLbl="alignNode1" presStyleIdx="5" presStyleCnt="7">
        <dgm:presLayoutVars>
          <dgm:chMax val="0"/>
          <dgm:chPref val="0"/>
          <dgm:bulletEnabled val="1"/>
        </dgm:presLayoutVars>
      </dgm:prSet>
      <dgm:spPr/>
    </dgm:pt>
    <dgm:pt modelId="{4DAB2062-0521-4B53-8A97-213220A7F991}" type="pres">
      <dgm:prSet presAssocID="{A789976D-D9F7-4CAE-A0FA-57AD5327459D}" presName="desTx" presStyleLbl="alignAccFollowNode1" presStyleIdx="5" presStyleCnt="7">
        <dgm:presLayoutVars>
          <dgm:bulletEnabled val="1"/>
        </dgm:presLayoutVars>
      </dgm:prSet>
      <dgm:spPr/>
    </dgm:pt>
    <dgm:pt modelId="{29506F24-874E-45E9-91DD-57D0F7E443E7}" type="pres">
      <dgm:prSet presAssocID="{E7237B23-A10C-4270-820C-A37649007AE6}" presName="space" presStyleCnt="0"/>
      <dgm:spPr/>
    </dgm:pt>
    <dgm:pt modelId="{4C207B0C-D43A-4A45-A4D0-EB44BF4F25EB}" type="pres">
      <dgm:prSet presAssocID="{EF2B91B6-6F0A-4365-9672-0E2C5B6A7701}" presName="composite" presStyleCnt="0"/>
      <dgm:spPr/>
    </dgm:pt>
    <dgm:pt modelId="{6C65B53E-6BDE-4EEE-A70B-6395ABEF16C8}" type="pres">
      <dgm:prSet presAssocID="{EF2B91B6-6F0A-4365-9672-0E2C5B6A7701}" presName="parTx" presStyleLbl="alignNode1" presStyleIdx="6" presStyleCnt="7">
        <dgm:presLayoutVars>
          <dgm:chMax val="0"/>
          <dgm:chPref val="0"/>
          <dgm:bulletEnabled val="1"/>
        </dgm:presLayoutVars>
      </dgm:prSet>
      <dgm:spPr/>
    </dgm:pt>
    <dgm:pt modelId="{CBAA222E-6236-476E-A397-F41E5F0819F9}" type="pres">
      <dgm:prSet presAssocID="{EF2B91B6-6F0A-4365-9672-0E2C5B6A7701}" presName="desTx" presStyleLbl="alignAccFollowNode1" presStyleIdx="6" presStyleCnt="7">
        <dgm:presLayoutVars>
          <dgm:bulletEnabled val="1"/>
        </dgm:presLayoutVars>
      </dgm:prSet>
      <dgm:spPr/>
    </dgm:pt>
  </dgm:ptLst>
  <dgm:cxnLst>
    <dgm:cxn modelId="{D7020B0C-E9C0-4E81-A85C-5FB47795284C}" type="presOf" srcId="{6D0E5D9F-7263-4526-A227-51301233F549}" destId="{3A1F93BF-07F6-4D52-ADA9-8BB3478BC0A0}" srcOrd="0" destOrd="0" presId="urn:microsoft.com/office/officeart/2005/8/layout/hList1"/>
    <dgm:cxn modelId="{33BF0B0C-CF6E-4D27-80F8-69277FCCCF21}" type="presOf" srcId="{B6E26FFC-9977-4BBC-BEC7-3D6B63754E52}" destId="{BEEAC373-8D24-46A1-8F25-48D9280E0B30}" srcOrd="0" destOrd="0" presId="urn:microsoft.com/office/officeart/2005/8/layout/hList1"/>
    <dgm:cxn modelId="{BD100511-F51C-44AD-88D2-ABE3A447485A}" type="presOf" srcId="{E5B59BB8-AD1F-45CC-80A1-25E8E627A9B9}" destId="{22DBAEEB-CD07-4F46-AE9E-D9F56E20E4A8}" srcOrd="0" destOrd="1" presId="urn:microsoft.com/office/officeart/2005/8/layout/hList1"/>
    <dgm:cxn modelId="{46C6AA11-754B-49FA-AEDA-B45CF35081B5}" type="presOf" srcId="{30FF9F33-11F2-4729-A62E-AD56E0B488E1}" destId="{69B3D3AF-F358-429C-9782-F1EF33A1BFA2}" srcOrd="0" destOrd="0" presId="urn:microsoft.com/office/officeart/2005/8/layout/hList1"/>
    <dgm:cxn modelId="{436BFF15-8640-4633-9EAF-7D949620D7BD}" type="presOf" srcId="{EF2B91B6-6F0A-4365-9672-0E2C5B6A7701}" destId="{6C65B53E-6BDE-4EEE-A70B-6395ABEF16C8}" srcOrd="0" destOrd="0" presId="urn:microsoft.com/office/officeart/2005/8/layout/hList1"/>
    <dgm:cxn modelId="{0D6EE81D-C201-4BE6-918F-A3F67E320E83}" srcId="{6D0E5D9F-7263-4526-A227-51301233F549}" destId="{D14B87D9-A49E-4D5A-9DBF-263F5C7A0B8E}" srcOrd="1" destOrd="0" parTransId="{63DF6654-97CC-46C5-AF3A-04D87D4EB30F}" sibTransId="{53FFB66B-C3D6-456C-AB64-2D85AD7DC9B0}"/>
    <dgm:cxn modelId="{B35ACA25-9621-4168-BF26-33F8D17B502A}" srcId="{E5E95E82-EF79-43CA-AA86-43B0E1CBCD3F}" destId="{28BCF207-1D52-4327-AF14-6DBFD454C880}" srcOrd="1" destOrd="0" parTransId="{C2FA2291-A084-4616-B946-004DC8511440}" sibTransId="{B1A277A1-DA30-4F1A-B78A-15A8509A0FE8}"/>
    <dgm:cxn modelId="{3D150629-DC22-46E0-B9B6-6DC0253ECF22}" srcId="{EF2B91B6-6F0A-4365-9672-0E2C5B6A7701}" destId="{C405AABF-5221-4BF2-84F2-80740C29EB11}" srcOrd="0" destOrd="0" parTransId="{E52C0AA1-4635-45BA-BE0E-ECC40C89C589}" sibTransId="{74DC8580-04FA-4EEE-A2CB-FF6D0F0CB2FC}"/>
    <dgm:cxn modelId="{E934922A-0CFA-44E7-952C-74104431AFDC}" srcId="{CF9055CF-8DEB-4A02-949A-DE72B6AC5D37}" destId="{A789976D-D9F7-4CAE-A0FA-57AD5327459D}" srcOrd="5" destOrd="0" parTransId="{F536AA3A-9B74-498A-A723-D7F44AD102BD}" sibTransId="{E7237B23-A10C-4270-820C-A37649007AE6}"/>
    <dgm:cxn modelId="{1C5CE732-A00F-4C06-A1A8-B209BC6B496D}" srcId="{0556DF01-8241-46B9-A9A7-696B425311D4}" destId="{37A7C994-CC74-44DD-8777-ED6736B35821}" srcOrd="0" destOrd="0" parTransId="{03F017E7-7E3C-4E2C-9CEF-B07099F38801}" sibTransId="{118572A4-3B5E-487E-8015-6A319369077F}"/>
    <dgm:cxn modelId="{45BD8F43-B47C-438E-8B5F-EEBD3FA2A64A}" srcId="{B6E26FFC-9977-4BBC-BEC7-3D6B63754E52}" destId="{E5B59BB8-AD1F-45CC-80A1-25E8E627A9B9}" srcOrd="1" destOrd="0" parTransId="{EBABB395-CF47-4849-B85C-3F0C9A0078D5}" sibTransId="{393B4169-BFA4-42B9-A770-7FC2E2675E5C}"/>
    <dgm:cxn modelId="{A2FABF43-03C7-48C5-8818-0F1BCFEE3A9A}" type="presOf" srcId="{C405AABF-5221-4BF2-84F2-80740C29EB11}" destId="{CBAA222E-6236-476E-A397-F41E5F0819F9}" srcOrd="0" destOrd="0" presId="urn:microsoft.com/office/officeart/2005/8/layout/hList1"/>
    <dgm:cxn modelId="{14A17264-DF30-4294-B92E-B54B59654B74}" type="presOf" srcId="{CBCC21F5-552F-4D39-812E-6FCD4A366F58}" destId="{22DBAEEB-CD07-4F46-AE9E-D9F56E20E4A8}" srcOrd="0" destOrd="0" presId="urn:microsoft.com/office/officeart/2005/8/layout/hList1"/>
    <dgm:cxn modelId="{1CCA2445-F09F-4B00-92DE-6268667EC07E}" type="presOf" srcId="{E5E95E82-EF79-43CA-AA86-43B0E1CBCD3F}" destId="{75606C84-D441-41D7-A330-CE5244395508}" srcOrd="0" destOrd="0" presId="urn:microsoft.com/office/officeart/2005/8/layout/hList1"/>
    <dgm:cxn modelId="{6A6FBC45-9AD0-4EA9-B8D2-2D9DEB7EFD55}" type="presOf" srcId="{0556DF01-8241-46B9-A9A7-696B425311D4}" destId="{184AE719-47DF-4D8D-97CB-2ECB9DE8A3CB}" srcOrd="0" destOrd="0" presId="urn:microsoft.com/office/officeart/2005/8/layout/hList1"/>
    <dgm:cxn modelId="{17E73148-9C08-4999-B21E-F3C5A0E3FC0C}" srcId="{CF9055CF-8DEB-4A02-949A-DE72B6AC5D37}" destId="{B6E26FFC-9977-4BBC-BEC7-3D6B63754E52}" srcOrd="1" destOrd="0" parTransId="{5CEFBD89-2F4F-4B51-A98A-0F3C86494166}" sibTransId="{48634C00-2335-4923-9072-EB7482323D9C}"/>
    <dgm:cxn modelId="{10999B4A-56A1-4395-9CCD-61751B2F78A7}" srcId="{CF9055CF-8DEB-4A02-949A-DE72B6AC5D37}" destId="{0556DF01-8241-46B9-A9A7-696B425311D4}" srcOrd="4" destOrd="0" parTransId="{2A3D6C2A-BF6A-400F-8E2B-0047C7F97ED1}" sibTransId="{C4CA99FB-0935-42A7-A480-9B496516F239}"/>
    <dgm:cxn modelId="{1EB7BC4E-B7B6-45F1-9322-CDDDD7E0ED10}" type="presOf" srcId="{CF9055CF-8DEB-4A02-949A-DE72B6AC5D37}" destId="{68443B14-8357-4598-A157-1E0AB8D42E4B}" srcOrd="0" destOrd="0" presId="urn:microsoft.com/office/officeart/2005/8/layout/hList1"/>
    <dgm:cxn modelId="{F2A61577-3E0C-4D00-9C27-DF636B4C95E0}" type="presOf" srcId="{D14B87D9-A49E-4D5A-9DBF-263F5C7A0B8E}" destId="{69B3D3AF-F358-429C-9782-F1EF33A1BFA2}" srcOrd="0" destOrd="1" presId="urn:microsoft.com/office/officeart/2005/8/layout/hList1"/>
    <dgm:cxn modelId="{2986897A-7787-444F-B6C8-41F3823EF3C1}" srcId="{CF9055CF-8DEB-4A02-949A-DE72B6AC5D37}" destId="{082E8A29-955A-4C7C-A174-3E9DCD4DC89B}" srcOrd="0" destOrd="0" parTransId="{BA7938E6-8DFA-40B7-B4C4-EACC6D85FC31}" sibTransId="{C2176686-D23E-48EB-9D1B-1A1B46236638}"/>
    <dgm:cxn modelId="{0A4D2C89-84AF-4087-AC7F-26E50ECCF356}" type="presOf" srcId="{775A1A75-C6CE-4C3D-A09A-9B9A71B94389}" destId="{F5439521-8C9F-42F4-BB47-CBF88C9A562D}" srcOrd="0" destOrd="0" presId="urn:microsoft.com/office/officeart/2005/8/layout/hList1"/>
    <dgm:cxn modelId="{67A03D8F-F327-4A9F-ABBC-1EB67EFD1ECB}" srcId="{082E8A29-955A-4C7C-A174-3E9DCD4DC89B}" destId="{23A0DE4A-FE92-496E-B335-3433CEFB74E9}" srcOrd="0" destOrd="0" parTransId="{68935D38-FEDC-4CD3-8002-43CB3944BEAF}" sibTransId="{55DF926D-029A-4E18-95C4-77A5A37CAE40}"/>
    <dgm:cxn modelId="{48416690-663C-484A-BB8B-02277D1C7A6A}" type="presOf" srcId="{082E8A29-955A-4C7C-A174-3E9DCD4DC89B}" destId="{57648F2B-9530-46E8-8F58-2294ACB18B98}" srcOrd="0" destOrd="0" presId="urn:microsoft.com/office/officeart/2005/8/layout/hList1"/>
    <dgm:cxn modelId="{DA24E693-3FBF-42A0-A6A1-1DBC2138FED4}" type="presOf" srcId="{A789976D-D9F7-4CAE-A0FA-57AD5327459D}" destId="{B2762319-A1FD-490B-89D0-718A61434EED}" srcOrd="0" destOrd="0" presId="urn:microsoft.com/office/officeart/2005/8/layout/hList1"/>
    <dgm:cxn modelId="{A76240AD-13F6-40C0-BD9B-102D5EC0AE51}" srcId="{CF9055CF-8DEB-4A02-949A-DE72B6AC5D37}" destId="{E5E95E82-EF79-43CA-AA86-43B0E1CBCD3F}" srcOrd="3" destOrd="0" parTransId="{FD76A3AE-1B6C-45A0-8E84-63160283749F}" sibTransId="{BF76010C-5523-4E13-B3E7-886DCE6AEBD4}"/>
    <dgm:cxn modelId="{E3F7BCB8-7BC6-437E-87B7-F6F125C7200A}" srcId="{CF9055CF-8DEB-4A02-949A-DE72B6AC5D37}" destId="{EF2B91B6-6F0A-4365-9672-0E2C5B6A7701}" srcOrd="6" destOrd="0" parTransId="{F334A227-11D2-4FB9-BC43-0C9BEAE5E9C1}" sibTransId="{1F4D1F9D-A6BA-495E-A8EE-8A732A551435}"/>
    <dgm:cxn modelId="{F9E512BF-1D4D-43E8-A4B8-593F657AE70C}" srcId="{E5E95E82-EF79-43CA-AA86-43B0E1CBCD3F}" destId="{775A1A75-C6CE-4C3D-A09A-9B9A71B94389}" srcOrd="0" destOrd="0" parTransId="{D4C4551D-5E2A-434E-BB45-FC2AB13C3AC9}" sibTransId="{0B8A0F3F-0529-4755-9646-AA52B5EABC67}"/>
    <dgm:cxn modelId="{B3167FC5-81D4-4AEE-B8F9-D46C505E11B2}" srcId="{A789976D-D9F7-4CAE-A0FA-57AD5327459D}" destId="{010F7425-1081-46EA-BC6D-7D7F7133B2F3}" srcOrd="0" destOrd="0" parTransId="{616CF53F-6988-46CE-94B2-8E57DF27FE11}" sibTransId="{C8C04FF4-7DD3-4264-B61E-BCF4E137C8C4}"/>
    <dgm:cxn modelId="{C8C462C6-33A3-4E8B-91FE-36DBE92F1C4A}" srcId="{CF9055CF-8DEB-4A02-949A-DE72B6AC5D37}" destId="{6D0E5D9F-7263-4526-A227-51301233F549}" srcOrd="2" destOrd="0" parTransId="{23416D07-25F8-426C-BC65-639E6BCF4D6D}" sibTransId="{DE289E29-1989-4D8E-8AA6-F030105B3F13}"/>
    <dgm:cxn modelId="{2681E2CA-FB70-4E05-9FE1-6749B1554AA7}" type="presOf" srcId="{23A0DE4A-FE92-496E-B335-3433CEFB74E9}" destId="{21128288-DB21-4567-814A-FD43921EC1E1}" srcOrd="0" destOrd="0" presId="urn:microsoft.com/office/officeart/2005/8/layout/hList1"/>
    <dgm:cxn modelId="{099726CD-4BF3-4EAC-A7B8-803AD7BA2742}" type="presOf" srcId="{37A7C994-CC74-44DD-8777-ED6736B35821}" destId="{C0508996-06C5-4E96-ACE1-6951E96BDCC9}" srcOrd="0" destOrd="0" presId="urn:microsoft.com/office/officeart/2005/8/layout/hList1"/>
    <dgm:cxn modelId="{6A8146D3-4BE4-42C7-9A3D-95FD58CADA72}" srcId="{6D0E5D9F-7263-4526-A227-51301233F549}" destId="{30FF9F33-11F2-4729-A62E-AD56E0B488E1}" srcOrd="0" destOrd="0" parTransId="{81138DFC-17A7-4DF7-8364-1121FADE1C15}" sibTransId="{675143FB-DE1F-4C5B-B9AC-65C5C17452EB}"/>
    <dgm:cxn modelId="{56A004DE-03D7-4EE0-9692-19811484F009}" type="presOf" srcId="{010F7425-1081-46EA-BC6D-7D7F7133B2F3}" destId="{4DAB2062-0521-4B53-8A97-213220A7F991}" srcOrd="0" destOrd="0" presId="urn:microsoft.com/office/officeart/2005/8/layout/hList1"/>
    <dgm:cxn modelId="{3C41F2E0-4620-40B4-9857-68872B278EFB}" srcId="{B6E26FFC-9977-4BBC-BEC7-3D6B63754E52}" destId="{CBCC21F5-552F-4D39-812E-6FCD4A366F58}" srcOrd="0" destOrd="0" parTransId="{4A973A1C-85F1-4969-A536-D29940229E2C}" sibTransId="{3640B940-6901-481F-ADF7-6B77DEEED764}"/>
    <dgm:cxn modelId="{5595E6F2-ED3D-4DFB-9BCB-C39068F7D98F}" type="presOf" srcId="{28BCF207-1D52-4327-AF14-6DBFD454C880}" destId="{F5439521-8C9F-42F4-BB47-CBF88C9A562D}" srcOrd="0" destOrd="1" presId="urn:microsoft.com/office/officeart/2005/8/layout/hList1"/>
    <dgm:cxn modelId="{DB4DB028-BADE-4CF8-BAE1-B13BF76CB704}" type="presParOf" srcId="{68443B14-8357-4598-A157-1E0AB8D42E4B}" destId="{DBD18AE2-90B0-4266-A6A9-85886103FFC3}" srcOrd="0" destOrd="0" presId="urn:microsoft.com/office/officeart/2005/8/layout/hList1"/>
    <dgm:cxn modelId="{D4A0F6D5-534C-443F-BC7A-67C4B0C16F5B}" type="presParOf" srcId="{DBD18AE2-90B0-4266-A6A9-85886103FFC3}" destId="{57648F2B-9530-46E8-8F58-2294ACB18B98}" srcOrd="0" destOrd="0" presId="urn:microsoft.com/office/officeart/2005/8/layout/hList1"/>
    <dgm:cxn modelId="{BE1111B0-BFE7-4F2C-A3C3-7583A77A9E3A}" type="presParOf" srcId="{DBD18AE2-90B0-4266-A6A9-85886103FFC3}" destId="{21128288-DB21-4567-814A-FD43921EC1E1}" srcOrd="1" destOrd="0" presId="urn:microsoft.com/office/officeart/2005/8/layout/hList1"/>
    <dgm:cxn modelId="{41375B2F-971A-415B-B955-917EB96F8689}" type="presParOf" srcId="{68443B14-8357-4598-A157-1E0AB8D42E4B}" destId="{D67C0570-B9C4-4D36-9846-35EC8231A6E9}" srcOrd="1" destOrd="0" presId="urn:microsoft.com/office/officeart/2005/8/layout/hList1"/>
    <dgm:cxn modelId="{6419437C-16B6-4DD5-8327-B6501142B4F2}" type="presParOf" srcId="{68443B14-8357-4598-A157-1E0AB8D42E4B}" destId="{A4305E52-10CA-4AF7-8F06-0BC9C2DFE9E6}" srcOrd="2" destOrd="0" presId="urn:microsoft.com/office/officeart/2005/8/layout/hList1"/>
    <dgm:cxn modelId="{F55128FA-9505-4834-84FF-48637AE0834F}" type="presParOf" srcId="{A4305E52-10CA-4AF7-8F06-0BC9C2DFE9E6}" destId="{BEEAC373-8D24-46A1-8F25-48D9280E0B30}" srcOrd="0" destOrd="0" presId="urn:microsoft.com/office/officeart/2005/8/layout/hList1"/>
    <dgm:cxn modelId="{CEE5D93E-200E-44CD-A7DE-ECF4A7EAAF81}" type="presParOf" srcId="{A4305E52-10CA-4AF7-8F06-0BC9C2DFE9E6}" destId="{22DBAEEB-CD07-4F46-AE9E-D9F56E20E4A8}" srcOrd="1" destOrd="0" presId="urn:microsoft.com/office/officeart/2005/8/layout/hList1"/>
    <dgm:cxn modelId="{3A7F247B-1547-481A-A41C-3671872C8581}" type="presParOf" srcId="{68443B14-8357-4598-A157-1E0AB8D42E4B}" destId="{7D002366-4002-4686-95F9-1B2DEC553937}" srcOrd="3" destOrd="0" presId="urn:microsoft.com/office/officeart/2005/8/layout/hList1"/>
    <dgm:cxn modelId="{6B3BCD78-DE8A-41BF-AA3D-905A7682D091}" type="presParOf" srcId="{68443B14-8357-4598-A157-1E0AB8D42E4B}" destId="{9922BE7E-E6E2-40F5-AE17-BF96B325CA02}" srcOrd="4" destOrd="0" presId="urn:microsoft.com/office/officeart/2005/8/layout/hList1"/>
    <dgm:cxn modelId="{4DAED814-99AC-41A7-A290-AD041CD20DBA}" type="presParOf" srcId="{9922BE7E-E6E2-40F5-AE17-BF96B325CA02}" destId="{3A1F93BF-07F6-4D52-ADA9-8BB3478BC0A0}" srcOrd="0" destOrd="0" presId="urn:microsoft.com/office/officeart/2005/8/layout/hList1"/>
    <dgm:cxn modelId="{BE532965-F56B-47C9-B748-34E7832882D5}" type="presParOf" srcId="{9922BE7E-E6E2-40F5-AE17-BF96B325CA02}" destId="{69B3D3AF-F358-429C-9782-F1EF33A1BFA2}" srcOrd="1" destOrd="0" presId="urn:microsoft.com/office/officeart/2005/8/layout/hList1"/>
    <dgm:cxn modelId="{F41D1A68-6DBF-407E-9DC6-50F13588765E}" type="presParOf" srcId="{68443B14-8357-4598-A157-1E0AB8D42E4B}" destId="{6288EE29-EC8F-4166-A071-29C5DE3F9809}" srcOrd="5" destOrd="0" presId="urn:microsoft.com/office/officeart/2005/8/layout/hList1"/>
    <dgm:cxn modelId="{1310D27F-7CA6-4AF9-A292-D69FD8290B37}" type="presParOf" srcId="{68443B14-8357-4598-A157-1E0AB8D42E4B}" destId="{48ABACA0-D4E0-4B60-89F7-FA930515C84D}" srcOrd="6" destOrd="0" presId="urn:microsoft.com/office/officeart/2005/8/layout/hList1"/>
    <dgm:cxn modelId="{D62BF921-7C34-440D-B66C-D62ED0B4D486}" type="presParOf" srcId="{48ABACA0-D4E0-4B60-89F7-FA930515C84D}" destId="{75606C84-D441-41D7-A330-CE5244395508}" srcOrd="0" destOrd="0" presId="urn:microsoft.com/office/officeart/2005/8/layout/hList1"/>
    <dgm:cxn modelId="{D10D10BE-386F-4537-BF03-D69AAD739AD4}" type="presParOf" srcId="{48ABACA0-D4E0-4B60-89F7-FA930515C84D}" destId="{F5439521-8C9F-42F4-BB47-CBF88C9A562D}" srcOrd="1" destOrd="0" presId="urn:microsoft.com/office/officeart/2005/8/layout/hList1"/>
    <dgm:cxn modelId="{C77EA59D-9954-4655-93C9-A9257FC135F4}" type="presParOf" srcId="{68443B14-8357-4598-A157-1E0AB8D42E4B}" destId="{5C201B50-097C-4D67-A19C-2A1980159455}" srcOrd="7" destOrd="0" presId="urn:microsoft.com/office/officeart/2005/8/layout/hList1"/>
    <dgm:cxn modelId="{246DA1BE-3209-4747-9AA3-DF1F4A009DF3}" type="presParOf" srcId="{68443B14-8357-4598-A157-1E0AB8D42E4B}" destId="{55E52EFC-D787-46A2-A753-EED159CAE47D}" srcOrd="8" destOrd="0" presId="urn:microsoft.com/office/officeart/2005/8/layout/hList1"/>
    <dgm:cxn modelId="{41176255-D1FE-40A2-9A7C-6D0F085C43ED}" type="presParOf" srcId="{55E52EFC-D787-46A2-A753-EED159CAE47D}" destId="{184AE719-47DF-4D8D-97CB-2ECB9DE8A3CB}" srcOrd="0" destOrd="0" presId="urn:microsoft.com/office/officeart/2005/8/layout/hList1"/>
    <dgm:cxn modelId="{35C9FF1C-1B97-4F45-8DAC-E18D5C196A1C}" type="presParOf" srcId="{55E52EFC-D787-46A2-A753-EED159CAE47D}" destId="{C0508996-06C5-4E96-ACE1-6951E96BDCC9}" srcOrd="1" destOrd="0" presId="urn:microsoft.com/office/officeart/2005/8/layout/hList1"/>
    <dgm:cxn modelId="{D3F56130-7B4C-41B7-822C-87D7D3EDC4EF}" type="presParOf" srcId="{68443B14-8357-4598-A157-1E0AB8D42E4B}" destId="{2E2AC344-EEA9-4A04-9092-15A4FFE72E3F}" srcOrd="9" destOrd="0" presId="urn:microsoft.com/office/officeart/2005/8/layout/hList1"/>
    <dgm:cxn modelId="{36578B14-80D0-4424-9BAE-9BB0B2AEEA2D}" type="presParOf" srcId="{68443B14-8357-4598-A157-1E0AB8D42E4B}" destId="{819F734D-B7CF-4319-9F64-6231E46D27AB}" srcOrd="10" destOrd="0" presId="urn:microsoft.com/office/officeart/2005/8/layout/hList1"/>
    <dgm:cxn modelId="{0B183C2A-88CA-4559-91ED-7213ED9A022D}" type="presParOf" srcId="{819F734D-B7CF-4319-9F64-6231E46D27AB}" destId="{B2762319-A1FD-490B-89D0-718A61434EED}" srcOrd="0" destOrd="0" presId="urn:microsoft.com/office/officeart/2005/8/layout/hList1"/>
    <dgm:cxn modelId="{07603BA8-910D-4F74-87E1-060CA0773E48}" type="presParOf" srcId="{819F734D-B7CF-4319-9F64-6231E46D27AB}" destId="{4DAB2062-0521-4B53-8A97-213220A7F991}" srcOrd="1" destOrd="0" presId="urn:microsoft.com/office/officeart/2005/8/layout/hList1"/>
    <dgm:cxn modelId="{4FE96E4D-270B-4647-9E78-5E3C37B9ADBF}" type="presParOf" srcId="{68443B14-8357-4598-A157-1E0AB8D42E4B}" destId="{29506F24-874E-45E9-91DD-57D0F7E443E7}" srcOrd="11" destOrd="0" presId="urn:microsoft.com/office/officeart/2005/8/layout/hList1"/>
    <dgm:cxn modelId="{052D2AE5-2C43-4E92-8F89-A1EAD2876DCF}" type="presParOf" srcId="{68443B14-8357-4598-A157-1E0AB8D42E4B}" destId="{4C207B0C-D43A-4A45-A4D0-EB44BF4F25EB}" srcOrd="12" destOrd="0" presId="urn:microsoft.com/office/officeart/2005/8/layout/hList1"/>
    <dgm:cxn modelId="{31B90C69-A86B-40C9-9E87-A1CAA3A36E20}" type="presParOf" srcId="{4C207B0C-D43A-4A45-A4D0-EB44BF4F25EB}" destId="{6C65B53E-6BDE-4EEE-A70B-6395ABEF16C8}" srcOrd="0" destOrd="0" presId="urn:microsoft.com/office/officeart/2005/8/layout/hList1"/>
    <dgm:cxn modelId="{08D06FB1-5072-46F0-9DBB-035858116F97}" type="presParOf" srcId="{4C207B0C-D43A-4A45-A4D0-EB44BF4F25EB}" destId="{CBAA222E-6236-476E-A397-F41E5F0819F9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/>
      <dgm:t>
        <a:bodyPr/>
        <a:lstStyle/>
        <a:p>
          <a:r>
            <a:rPr lang="fr-FR" sz="9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9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900"/>
        </a:p>
      </dgm:t>
    </dgm:pt>
    <dgm:pt modelId="{D13C97F5-5D77-48C3-A989-4FD141C7EB9F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9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9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9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9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9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9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9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9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9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9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9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9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9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9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9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9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9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900"/>
        </a:p>
      </dgm:t>
    </dgm:pt>
    <dgm:pt modelId="{FD7833BC-2244-46D3-B308-E0E07D8422C8}">
      <dgm:prSet phldrT="[Texte]" custT="1"/>
      <dgm:spPr/>
      <dgm:t>
        <a:bodyPr/>
        <a:lstStyle/>
        <a:p>
          <a:r>
            <a:rPr lang="fr-FR" sz="9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9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9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9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9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9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9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9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900"/>
        </a:p>
      </dgm:t>
    </dgm:pt>
    <dgm:pt modelId="{6FAE786F-AC75-4C08-AB21-821A5A2DCB78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9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9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9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9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9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9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9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9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9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9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9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9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9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9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900"/>
        </a:p>
      </dgm:t>
    </dgm:pt>
    <dgm:pt modelId="{FD7833BC-2244-46D3-B308-E0E07D8422C8}">
      <dgm:prSet phldrT="[Texte]" custT="1"/>
      <dgm:spPr/>
      <dgm:t>
        <a:bodyPr/>
        <a:lstStyle/>
        <a:p>
          <a:r>
            <a:rPr lang="fr-FR" sz="9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9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9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273844"/>
        </a:xfrm>
        <a:prstGeom prst="homePlate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I. Starter</a:t>
          </a:r>
        </a:p>
      </dsp:txBody>
      <dsp:txXfrm>
        <a:off x="5953" y="0"/>
        <a:ext cx="1777007" cy="273844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273844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II. Compréhension globale</a:t>
          </a:r>
        </a:p>
      </dsp:txBody>
      <dsp:txXfrm>
        <a:off x="1619250" y="0"/>
        <a:ext cx="1571624" cy="273844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III. Compréhension détaillée</a:t>
          </a:r>
        </a:p>
      </dsp:txBody>
      <dsp:txXfrm>
        <a:off x="3095625" y="0"/>
        <a:ext cx="1571624" cy="273844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IV. Vocabulaire</a:t>
          </a:r>
        </a:p>
      </dsp:txBody>
      <dsp:txXfrm>
        <a:off x="4572000" y="0"/>
        <a:ext cx="1571624" cy="273844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V. Grammaire</a:t>
          </a:r>
        </a:p>
      </dsp:txBody>
      <dsp:txXfrm>
        <a:off x="6048375" y="0"/>
        <a:ext cx="1571624" cy="273844"/>
      </dsp:txXfrm>
    </dsp:sp>
    <dsp:sp modelId="{92430BDE-7174-4B03-866C-936903DF07F9}">
      <dsp:nvSpPr>
        <dsp:cNvPr id="0" name=""/>
        <dsp:cNvSpPr/>
      </dsp:nvSpPr>
      <dsp:spPr>
        <a:xfrm>
          <a:off x="738782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VI. Phonétique</a:t>
          </a:r>
        </a:p>
      </dsp:txBody>
      <dsp:txXfrm>
        <a:off x="7524750" y="0"/>
        <a:ext cx="1571624" cy="273844"/>
      </dsp:txXfrm>
    </dsp:sp>
    <dsp:sp modelId="{2CB68F4E-D058-4ECE-8D28-436B2D71DCC9}">
      <dsp:nvSpPr>
        <dsp:cNvPr id="0" name=""/>
        <dsp:cNvSpPr/>
      </dsp:nvSpPr>
      <dsp:spPr>
        <a:xfrm>
          <a:off x="88642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VII. Production</a:t>
          </a:r>
        </a:p>
      </dsp:txBody>
      <dsp:txXfrm>
        <a:off x="9001125" y="0"/>
        <a:ext cx="1571624" cy="273844"/>
      </dsp:txXfrm>
    </dsp:sp>
    <dsp:sp modelId="{0C87E591-2435-4DBD-9E68-B72400FDDC35}">
      <dsp:nvSpPr>
        <dsp:cNvPr id="0" name=""/>
        <dsp:cNvSpPr/>
      </dsp:nvSpPr>
      <dsp:spPr>
        <a:xfrm>
          <a:off x="103405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VIII. Activités en ligne</a:t>
          </a:r>
        </a:p>
      </dsp:txBody>
      <dsp:txXfrm>
        <a:off x="10477500" y="0"/>
        <a:ext cx="1571624" cy="273844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273844"/>
        </a:xfrm>
        <a:prstGeom prst="homePlate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I. Starter</a:t>
          </a:r>
        </a:p>
      </dsp:txBody>
      <dsp:txXfrm>
        <a:off x="5953" y="0"/>
        <a:ext cx="1777007" cy="273844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273844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II. Compréhension globale</a:t>
          </a:r>
        </a:p>
      </dsp:txBody>
      <dsp:txXfrm>
        <a:off x="1619250" y="0"/>
        <a:ext cx="1571624" cy="273844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III. Compréhension détaillée</a:t>
          </a:r>
        </a:p>
      </dsp:txBody>
      <dsp:txXfrm>
        <a:off x="3095625" y="0"/>
        <a:ext cx="1571624" cy="273844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273844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IV. Vocabulaire</a:t>
          </a:r>
        </a:p>
      </dsp:txBody>
      <dsp:txXfrm>
        <a:off x="4572000" y="0"/>
        <a:ext cx="1571624" cy="273844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V. Grammaire</a:t>
          </a:r>
        </a:p>
      </dsp:txBody>
      <dsp:txXfrm>
        <a:off x="6048375" y="0"/>
        <a:ext cx="1571624" cy="273844"/>
      </dsp:txXfrm>
    </dsp:sp>
    <dsp:sp modelId="{92430BDE-7174-4B03-866C-936903DF07F9}">
      <dsp:nvSpPr>
        <dsp:cNvPr id="0" name=""/>
        <dsp:cNvSpPr/>
      </dsp:nvSpPr>
      <dsp:spPr>
        <a:xfrm>
          <a:off x="738782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VI. Phonétique</a:t>
          </a:r>
        </a:p>
      </dsp:txBody>
      <dsp:txXfrm>
        <a:off x="7524750" y="0"/>
        <a:ext cx="1571624" cy="273844"/>
      </dsp:txXfrm>
    </dsp:sp>
    <dsp:sp modelId="{2CB68F4E-D058-4ECE-8D28-436B2D71DCC9}">
      <dsp:nvSpPr>
        <dsp:cNvPr id="0" name=""/>
        <dsp:cNvSpPr/>
      </dsp:nvSpPr>
      <dsp:spPr>
        <a:xfrm>
          <a:off x="88642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VII. Production</a:t>
          </a:r>
        </a:p>
      </dsp:txBody>
      <dsp:txXfrm>
        <a:off x="9001125" y="0"/>
        <a:ext cx="1571624" cy="273844"/>
      </dsp:txXfrm>
    </dsp:sp>
    <dsp:sp modelId="{0C87E591-2435-4DBD-9E68-B72400FDDC35}">
      <dsp:nvSpPr>
        <dsp:cNvPr id="0" name=""/>
        <dsp:cNvSpPr/>
      </dsp:nvSpPr>
      <dsp:spPr>
        <a:xfrm>
          <a:off x="103405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VIII. Activités en ligne</a:t>
          </a:r>
        </a:p>
      </dsp:txBody>
      <dsp:txXfrm>
        <a:off x="10477500" y="0"/>
        <a:ext cx="1571624" cy="273844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273844"/>
        </a:xfrm>
        <a:prstGeom prst="homePlate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I. Starter</a:t>
          </a:r>
        </a:p>
      </dsp:txBody>
      <dsp:txXfrm>
        <a:off x="5953" y="0"/>
        <a:ext cx="1777007" cy="273844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273844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II. Compréhension globale</a:t>
          </a:r>
        </a:p>
      </dsp:txBody>
      <dsp:txXfrm>
        <a:off x="1619250" y="0"/>
        <a:ext cx="1571624" cy="273844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III. Compréhension détaillée</a:t>
          </a:r>
        </a:p>
      </dsp:txBody>
      <dsp:txXfrm>
        <a:off x="3095625" y="0"/>
        <a:ext cx="1571624" cy="273844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273844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IV. Vocabulaire</a:t>
          </a:r>
        </a:p>
      </dsp:txBody>
      <dsp:txXfrm>
        <a:off x="4572000" y="0"/>
        <a:ext cx="1571624" cy="273844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V. Grammaire</a:t>
          </a:r>
        </a:p>
      </dsp:txBody>
      <dsp:txXfrm>
        <a:off x="6048375" y="0"/>
        <a:ext cx="1571624" cy="273844"/>
      </dsp:txXfrm>
    </dsp:sp>
    <dsp:sp modelId="{92430BDE-7174-4B03-866C-936903DF07F9}">
      <dsp:nvSpPr>
        <dsp:cNvPr id="0" name=""/>
        <dsp:cNvSpPr/>
      </dsp:nvSpPr>
      <dsp:spPr>
        <a:xfrm>
          <a:off x="738782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VI. Phonétique</a:t>
          </a:r>
        </a:p>
      </dsp:txBody>
      <dsp:txXfrm>
        <a:off x="7524750" y="0"/>
        <a:ext cx="1571624" cy="273844"/>
      </dsp:txXfrm>
    </dsp:sp>
    <dsp:sp modelId="{2CB68F4E-D058-4ECE-8D28-436B2D71DCC9}">
      <dsp:nvSpPr>
        <dsp:cNvPr id="0" name=""/>
        <dsp:cNvSpPr/>
      </dsp:nvSpPr>
      <dsp:spPr>
        <a:xfrm>
          <a:off x="88642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VII. Production</a:t>
          </a:r>
        </a:p>
      </dsp:txBody>
      <dsp:txXfrm>
        <a:off x="9001125" y="0"/>
        <a:ext cx="1571624" cy="273844"/>
      </dsp:txXfrm>
    </dsp:sp>
    <dsp:sp modelId="{0C87E591-2435-4DBD-9E68-B72400FDDC35}">
      <dsp:nvSpPr>
        <dsp:cNvPr id="0" name=""/>
        <dsp:cNvSpPr/>
      </dsp:nvSpPr>
      <dsp:spPr>
        <a:xfrm>
          <a:off x="103405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VIII. Activités en ligne</a:t>
          </a:r>
        </a:p>
      </dsp:txBody>
      <dsp:txXfrm>
        <a:off x="10477500" y="0"/>
        <a:ext cx="1571624" cy="273844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273844"/>
        </a:xfrm>
        <a:prstGeom prst="homePlate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I. Starter</a:t>
          </a:r>
        </a:p>
      </dsp:txBody>
      <dsp:txXfrm>
        <a:off x="5953" y="0"/>
        <a:ext cx="1777007" cy="273844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273844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II. Compréhension globale</a:t>
          </a:r>
        </a:p>
      </dsp:txBody>
      <dsp:txXfrm>
        <a:off x="1619250" y="0"/>
        <a:ext cx="1571624" cy="273844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III. Compréhension détaillée</a:t>
          </a:r>
        </a:p>
      </dsp:txBody>
      <dsp:txXfrm>
        <a:off x="3095625" y="0"/>
        <a:ext cx="1571624" cy="273844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IV. Vocabulaire</a:t>
          </a:r>
        </a:p>
      </dsp:txBody>
      <dsp:txXfrm>
        <a:off x="4572000" y="0"/>
        <a:ext cx="1571624" cy="273844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273844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V. Grammaire</a:t>
          </a:r>
        </a:p>
      </dsp:txBody>
      <dsp:txXfrm>
        <a:off x="6048375" y="0"/>
        <a:ext cx="1571624" cy="273844"/>
      </dsp:txXfrm>
    </dsp:sp>
    <dsp:sp modelId="{92430BDE-7174-4B03-866C-936903DF07F9}">
      <dsp:nvSpPr>
        <dsp:cNvPr id="0" name=""/>
        <dsp:cNvSpPr/>
      </dsp:nvSpPr>
      <dsp:spPr>
        <a:xfrm>
          <a:off x="738782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VI. Phonétique</a:t>
          </a:r>
        </a:p>
      </dsp:txBody>
      <dsp:txXfrm>
        <a:off x="7524750" y="0"/>
        <a:ext cx="1571624" cy="273844"/>
      </dsp:txXfrm>
    </dsp:sp>
    <dsp:sp modelId="{2CB68F4E-D058-4ECE-8D28-436B2D71DCC9}">
      <dsp:nvSpPr>
        <dsp:cNvPr id="0" name=""/>
        <dsp:cNvSpPr/>
      </dsp:nvSpPr>
      <dsp:spPr>
        <a:xfrm>
          <a:off x="88642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VII. Production</a:t>
          </a:r>
        </a:p>
      </dsp:txBody>
      <dsp:txXfrm>
        <a:off x="9001125" y="0"/>
        <a:ext cx="1571624" cy="273844"/>
      </dsp:txXfrm>
    </dsp:sp>
    <dsp:sp modelId="{0C87E591-2435-4DBD-9E68-B72400FDDC35}">
      <dsp:nvSpPr>
        <dsp:cNvPr id="0" name=""/>
        <dsp:cNvSpPr/>
      </dsp:nvSpPr>
      <dsp:spPr>
        <a:xfrm>
          <a:off x="103405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VIII. Activités en ligne</a:t>
          </a:r>
        </a:p>
      </dsp:txBody>
      <dsp:txXfrm>
        <a:off x="10477500" y="0"/>
        <a:ext cx="1571624" cy="273844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273844"/>
        </a:xfrm>
        <a:prstGeom prst="homePlate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I. Starter</a:t>
          </a:r>
        </a:p>
      </dsp:txBody>
      <dsp:txXfrm>
        <a:off x="5953" y="0"/>
        <a:ext cx="1777007" cy="273844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273844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II. Compréhension globale</a:t>
          </a:r>
        </a:p>
      </dsp:txBody>
      <dsp:txXfrm>
        <a:off x="1619250" y="0"/>
        <a:ext cx="1571624" cy="273844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III. Compréhension détaillée</a:t>
          </a:r>
        </a:p>
      </dsp:txBody>
      <dsp:txXfrm>
        <a:off x="3095625" y="0"/>
        <a:ext cx="1571624" cy="273844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IV. Vocabulaire</a:t>
          </a:r>
        </a:p>
      </dsp:txBody>
      <dsp:txXfrm>
        <a:off x="4572000" y="0"/>
        <a:ext cx="1571624" cy="273844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273844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V. Grammaire</a:t>
          </a:r>
        </a:p>
      </dsp:txBody>
      <dsp:txXfrm>
        <a:off x="6048375" y="0"/>
        <a:ext cx="1571624" cy="273844"/>
      </dsp:txXfrm>
    </dsp:sp>
    <dsp:sp modelId="{92430BDE-7174-4B03-866C-936903DF07F9}">
      <dsp:nvSpPr>
        <dsp:cNvPr id="0" name=""/>
        <dsp:cNvSpPr/>
      </dsp:nvSpPr>
      <dsp:spPr>
        <a:xfrm>
          <a:off x="738782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VI. Phonétique</a:t>
          </a:r>
        </a:p>
      </dsp:txBody>
      <dsp:txXfrm>
        <a:off x="7524750" y="0"/>
        <a:ext cx="1571624" cy="273844"/>
      </dsp:txXfrm>
    </dsp:sp>
    <dsp:sp modelId="{2CB68F4E-D058-4ECE-8D28-436B2D71DCC9}">
      <dsp:nvSpPr>
        <dsp:cNvPr id="0" name=""/>
        <dsp:cNvSpPr/>
      </dsp:nvSpPr>
      <dsp:spPr>
        <a:xfrm>
          <a:off x="88642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VII. Production</a:t>
          </a:r>
        </a:p>
      </dsp:txBody>
      <dsp:txXfrm>
        <a:off x="9001125" y="0"/>
        <a:ext cx="1571624" cy="273844"/>
      </dsp:txXfrm>
    </dsp:sp>
    <dsp:sp modelId="{0C87E591-2435-4DBD-9E68-B72400FDDC35}">
      <dsp:nvSpPr>
        <dsp:cNvPr id="0" name=""/>
        <dsp:cNvSpPr/>
      </dsp:nvSpPr>
      <dsp:spPr>
        <a:xfrm>
          <a:off x="103405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VIII. Activités en ligne</a:t>
          </a:r>
        </a:p>
      </dsp:txBody>
      <dsp:txXfrm>
        <a:off x="10477500" y="0"/>
        <a:ext cx="1571624" cy="273844"/>
      </dsp:txXfrm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273844"/>
        </a:xfrm>
        <a:prstGeom prst="homePlate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I. Starter</a:t>
          </a:r>
        </a:p>
      </dsp:txBody>
      <dsp:txXfrm>
        <a:off x="5953" y="0"/>
        <a:ext cx="1777007" cy="273844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273844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II. Compréhension globale</a:t>
          </a:r>
        </a:p>
      </dsp:txBody>
      <dsp:txXfrm>
        <a:off x="1619250" y="0"/>
        <a:ext cx="1571624" cy="273844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III. Compréhension détaillée</a:t>
          </a:r>
        </a:p>
      </dsp:txBody>
      <dsp:txXfrm>
        <a:off x="3095625" y="0"/>
        <a:ext cx="1571624" cy="273844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IV. Vocabulaire</a:t>
          </a:r>
        </a:p>
      </dsp:txBody>
      <dsp:txXfrm>
        <a:off x="4572000" y="0"/>
        <a:ext cx="1571624" cy="273844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273844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V. Grammaire</a:t>
          </a:r>
        </a:p>
      </dsp:txBody>
      <dsp:txXfrm>
        <a:off x="6048375" y="0"/>
        <a:ext cx="1571624" cy="273844"/>
      </dsp:txXfrm>
    </dsp:sp>
    <dsp:sp modelId="{92430BDE-7174-4B03-866C-936903DF07F9}">
      <dsp:nvSpPr>
        <dsp:cNvPr id="0" name=""/>
        <dsp:cNvSpPr/>
      </dsp:nvSpPr>
      <dsp:spPr>
        <a:xfrm>
          <a:off x="738782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VI. Phonétique</a:t>
          </a:r>
        </a:p>
      </dsp:txBody>
      <dsp:txXfrm>
        <a:off x="7524750" y="0"/>
        <a:ext cx="1571624" cy="273844"/>
      </dsp:txXfrm>
    </dsp:sp>
    <dsp:sp modelId="{2CB68F4E-D058-4ECE-8D28-436B2D71DCC9}">
      <dsp:nvSpPr>
        <dsp:cNvPr id="0" name=""/>
        <dsp:cNvSpPr/>
      </dsp:nvSpPr>
      <dsp:spPr>
        <a:xfrm>
          <a:off x="88642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VII. Production</a:t>
          </a:r>
        </a:p>
      </dsp:txBody>
      <dsp:txXfrm>
        <a:off x="9001125" y="0"/>
        <a:ext cx="1571624" cy="273844"/>
      </dsp:txXfrm>
    </dsp:sp>
    <dsp:sp modelId="{0C87E591-2435-4DBD-9E68-B72400FDDC35}">
      <dsp:nvSpPr>
        <dsp:cNvPr id="0" name=""/>
        <dsp:cNvSpPr/>
      </dsp:nvSpPr>
      <dsp:spPr>
        <a:xfrm>
          <a:off x="103405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VIII. Activités en ligne</a:t>
          </a:r>
        </a:p>
      </dsp:txBody>
      <dsp:txXfrm>
        <a:off x="10477500" y="0"/>
        <a:ext cx="1571624" cy="273844"/>
      </dsp:txXfrm>
    </dsp:sp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273844"/>
        </a:xfrm>
        <a:prstGeom prst="homePlate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I. Starter</a:t>
          </a:r>
        </a:p>
      </dsp:txBody>
      <dsp:txXfrm>
        <a:off x="5953" y="0"/>
        <a:ext cx="1777007" cy="273844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273844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II. Compréhension globale</a:t>
          </a:r>
        </a:p>
      </dsp:txBody>
      <dsp:txXfrm>
        <a:off x="1619250" y="0"/>
        <a:ext cx="1571624" cy="273844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III. Compréhension détaillée</a:t>
          </a:r>
        </a:p>
      </dsp:txBody>
      <dsp:txXfrm>
        <a:off x="3095625" y="0"/>
        <a:ext cx="1571624" cy="273844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IV. Vocabulaire</a:t>
          </a:r>
        </a:p>
      </dsp:txBody>
      <dsp:txXfrm>
        <a:off x="4572000" y="0"/>
        <a:ext cx="1571624" cy="273844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273844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V. Grammaire</a:t>
          </a:r>
        </a:p>
      </dsp:txBody>
      <dsp:txXfrm>
        <a:off x="6048375" y="0"/>
        <a:ext cx="1571624" cy="273844"/>
      </dsp:txXfrm>
    </dsp:sp>
    <dsp:sp modelId="{92430BDE-7174-4B03-866C-936903DF07F9}">
      <dsp:nvSpPr>
        <dsp:cNvPr id="0" name=""/>
        <dsp:cNvSpPr/>
      </dsp:nvSpPr>
      <dsp:spPr>
        <a:xfrm>
          <a:off x="738782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VI. Phonétique</a:t>
          </a:r>
        </a:p>
      </dsp:txBody>
      <dsp:txXfrm>
        <a:off x="7524750" y="0"/>
        <a:ext cx="1571624" cy="273844"/>
      </dsp:txXfrm>
    </dsp:sp>
    <dsp:sp modelId="{2CB68F4E-D058-4ECE-8D28-436B2D71DCC9}">
      <dsp:nvSpPr>
        <dsp:cNvPr id="0" name=""/>
        <dsp:cNvSpPr/>
      </dsp:nvSpPr>
      <dsp:spPr>
        <a:xfrm>
          <a:off x="88642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VII. Production</a:t>
          </a:r>
        </a:p>
      </dsp:txBody>
      <dsp:txXfrm>
        <a:off x="9001125" y="0"/>
        <a:ext cx="1571624" cy="273844"/>
      </dsp:txXfrm>
    </dsp:sp>
    <dsp:sp modelId="{0C87E591-2435-4DBD-9E68-B72400FDDC35}">
      <dsp:nvSpPr>
        <dsp:cNvPr id="0" name=""/>
        <dsp:cNvSpPr/>
      </dsp:nvSpPr>
      <dsp:spPr>
        <a:xfrm>
          <a:off x="103405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VIII. Activités en ligne</a:t>
          </a:r>
        </a:p>
      </dsp:txBody>
      <dsp:txXfrm>
        <a:off x="10477500" y="0"/>
        <a:ext cx="1571624" cy="273844"/>
      </dsp:txXfrm>
    </dsp:sp>
  </dsp:spTree>
</dsp:drawing>
</file>

<file path=ppt/diagrams/drawing1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273844"/>
        </a:xfrm>
        <a:prstGeom prst="homePlate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I. Starter</a:t>
          </a:r>
        </a:p>
      </dsp:txBody>
      <dsp:txXfrm>
        <a:off x="5953" y="0"/>
        <a:ext cx="1777007" cy="273844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273844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II. Compréhension globale</a:t>
          </a:r>
        </a:p>
      </dsp:txBody>
      <dsp:txXfrm>
        <a:off x="1619250" y="0"/>
        <a:ext cx="1571624" cy="273844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III. Compréhension détaillée</a:t>
          </a:r>
        </a:p>
      </dsp:txBody>
      <dsp:txXfrm>
        <a:off x="3095625" y="0"/>
        <a:ext cx="1571624" cy="273844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IV. Vocabulaire</a:t>
          </a:r>
        </a:p>
      </dsp:txBody>
      <dsp:txXfrm>
        <a:off x="4572000" y="0"/>
        <a:ext cx="1571624" cy="273844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273844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V. Grammaire</a:t>
          </a:r>
        </a:p>
      </dsp:txBody>
      <dsp:txXfrm>
        <a:off x="6048375" y="0"/>
        <a:ext cx="1571624" cy="273844"/>
      </dsp:txXfrm>
    </dsp:sp>
    <dsp:sp modelId="{92430BDE-7174-4B03-866C-936903DF07F9}">
      <dsp:nvSpPr>
        <dsp:cNvPr id="0" name=""/>
        <dsp:cNvSpPr/>
      </dsp:nvSpPr>
      <dsp:spPr>
        <a:xfrm>
          <a:off x="738782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VI. Phonétique</a:t>
          </a:r>
        </a:p>
      </dsp:txBody>
      <dsp:txXfrm>
        <a:off x="7524750" y="0"/>
        <a:ext cx="1571624" cy="273844"/>
      </dsp:txXfrm>
    </dsp:sp>
    <dsp:sp modelId="{2CB68F4E-D058-4ECE-8D28-436B2D71DCC9}">
      <dsp:nvSpPr>
        <dsp:cNvPr id="0" name=""/>
        <dsp:cNvSpPr/>
      </dsp:nvSpPr>
      <dsp:spPr>
        <a:xfrm>
          <a:off x="88642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VII. Production</a:t>
          </a:r>
        </a:p>
      </dsp:txBody>
      <dsp:txXfrm>
        <a:off x="9001125" y="0"/>
        <a:ext cx="1571624" cy="273844"/>
      </dsp:txXfrm>
    </dsp:sp>
    <dsp:sp modelId="{0C87E591-2435-4DBD-9E68-B72400FDDC35}">
      <dsp:nvSpPr>
        <dsp:cNvPr id="0" name=""/>
        <dsp:cNvSpPr/>
      </dsp:nvSpPr>
      <dsp:spPr>
        <a:xfrm>
          <a:off x="103405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VIII. Activités en ligne</a:t>
          </a:r>
        </a:p>
      </dsp:txBody>
      <dsp:txXfrm>
        <a:off x="10477500" y="0"/>
        <a:ext cx="1571624" cy="273844"/>
      </dsp:txXfrm>
    </dsp:sp>
  </dsp:spTree>
</dsp:drawing>
</file>

<file path=ppt/diagrams/drawing1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273844"/>
        </a:xfrm>
        <a:prstGeom prst="homePlate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I. Starter</a:t>
          </a:r>
        </a:p>
      </dsp:txBody>
      <dsp:txXfrm>
        <a:off x="5953" y="0"/>
        <a:ext cx="1777007" cy="273844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273844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II. Compréhension globale</a:t>
          </a:r>
        </a:p>
      </dsp:txBody>
      <dsp:txXfrm>
        <a:off x="1619250" y="0"/>
        <a:ext cx="1571624" cy="273844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III. Compréhension détaillée</a:t>
          </a:r>
        </a:p>
      </dsp:txBody>
      <dsp:txXfrm>
        <a:off x="3095625" y="0"/>
        <a:ext cx="1571624" cy="273844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IV. Vocabulaire</a:t>
          </a:r>
        </a:p>
      </dsp:txBody>
      <dsp:txXfrm>
        <a:off x="4572000" y="0"/>
        <a:ext cx="1571624" cy="273844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273844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V. Grammaire</a:t>
          </a:r>
        </a:p>
      </dsp:txBody>
      <dsp:txXfrm>
        <a:off x="6048375" y="0"/>
        <a:ext cx="1571624" cy="273844"/>
      </dsp:txXfrm>
    </dsp:sp>
    <dsp:sp modelId="{92430BDE-7174-4B03-866C-936903DF07F9}">
      <dsp:nvSpPr>
        <dsp:cNvPr id="0" name=""/>
        <dsp:cNvSpPr/>
      </dsp:nvSpPr>
      <dsp:spPr>
        <a:xfrm>
          <a:off x="738782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VI. Phonétique</a:t>
          </a:r>
        </a:p>
      </dsp:txBody>
      <dsp:txXfrm>
        <a:off x="7524750" y="0"/>
        <a:ext cx="1571624" cy="273844"/>
      </dsp:txXfrm>
    </dsp:sp>
    <dsp:sp modelId="{2CB68F4E-D058-4ECE-8D28-436B2D71DCC9}">
      <dsp:nvSpPr>
        <dsp:cNvPr id="0" name=""/>
        <dsp:cNvSpPr/>
      </dsp:nvSpPr>
      <dsp:spPr>
        <a:xfrm>
          <a:off x="88642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VII. Production</a:t>
          </a:r>
        </a:p>
      </dsp:txBody>
      <dsp:txXfrm>
        <a:off x="9001125" y="0"/>
        <a:ext cx="1571624" cy="273844"/>
      </dsp:txXfrm>
    </dsp:sp>
    <dsp:sp modelId="{0C87E591-2435-4DBD-9E68-B72400FDDC35}">
      <dsp:nvSpPr>
        <dsp:cNvPr id="0" name=""/>
        <dsp:cNvSpPr/>
      </dsp:nvSpPr>
      <dsp:spPr>
        <a:xfrm>
          <a:off x="103405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VIII. Activités en ligne</a:t>
          </a:r>
        </a:p>
      </dsp:txBody>
      <dsp:txXfrm>
        <a:off x="10477500" y="0"/>
        <a:ext cx="1571624" cy="273844"/>
      </dsp:txXfrm>
    </dsp:sp>
  </dsp:spTree>
</dsp:drawing>
</file>

<file path=ppt/diagrams/drawing1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273844"/>
        </a:xfrm>
        <a:prstGeom prst="homePlate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I. Starter</a:t>
          </a:r>
        </a:p>
      </dsp:txBody>
      <dsp:txXfrm>
        <a:off x="5953" y="0"/>
        <a:ext cx="1777007" cy="273844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273844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II. Compréhension globale</a:t>
          </a:r>
        </a:p>
      </dsp:txBody>
      <dsp:txXfrm>
        <a:off x="1619250" y="0"/>
        <a:ext cx="1571624" cy="273844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III. Compréhension détaillée</a:t>
          </a:r>
        </a:p>
      </dsp:txBody>
      <dsp:txXfrm>
        <a:off x="3095625" y="0"/>
        <a:ext cx="1571624" cy="273844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IV. Vocabulaire</a:t>
          </a:r>
        </a:p>
      </dsp:txBody>
      <dsp:txXfrm>
        <a:off x="4572000" y="0"/>
        <a:ext cx="1571624" cy="273844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273844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V. Grammaire</a:t>
          </a:r>
        </a:p>
      </dsp:txBody>
      <dsp:txXfrm>
        <a:off x="6048375" y="0"/>
        <a:ext cx="1571624" cy="273844"/>
      </dsp:txXfrm>
    </dsp:sp>
    <dsp:sp modelId="{92430BDE-7174-4B03-866C-936903DF07F9}">
      <dsp:nvSpPr>
        <dsp:cNvPr id="0" name=""/>
        <dsp:cNvSpPr/>
      </dsp:nvSpPr>
      <dsp:spPr>
        <a:xfrm>
          <a:off x="738782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VI. Phonétique</a:t>
          </a:r>
        </a:p>
      </dsp:txBody>
      <dsp:txXfrm>
        <a:off x="7524750" y="0"/>
        <a:ext cx="1571624" cy="273844"/>
      </dsp:txXfrm>
    </dsp:sp>
    <dsp:sp modelId="{2CB68F4E-D058-4ECE-8D28-436B2D71DCC9}">
      <dsp:nvSpPr>
        <dsp:cNvPr id="0" name=""/>
        <dsp:cNvSpPr/>
      </dsp:nvSpPr>
      <dsp:spPr>
        <a:xfrm>
          <a:off x="88642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VII. Production</a:t>
          </a:r>
        </a:p>
      </dsp:txBody>
      <dsp:txXfrm>
        <a:off x="9001125" y="0"/>
        <a:ext cx="1571624" cy="273844"/>
      </dsp:txXfrm>
    </dsp:sp>
    <dsp:sp modelId="{0C87E591-2435-4DBD-9E68-B72400FDDC35}">
      <dsp:nvSpPr>
        <dsp:cNvPr id="0" name=""/>
        <dsp:cNvSpPr/>
      </dsp:nvSpPr>
      <dsp:spPr>
        <a:xfrm>
          <a:off x="103405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VIII. Activités en ligne</a:t>
          </a:r>
        </a:p>
      </dsp:txBody>
      <dsp:txXfrm>
        <a:off x="10477500" y="0"/>
        <a:ext cx="1571624" cy="273844"/>
      </dsp:txXfrm>
    </dsp:sp>
  </dsp:spTree>
</dsp:drawing>
</file>

<file path=ppt/diagrams/drawing1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273844"/>
        </a:xfrm>
        <a:prstGeom prst="homePlate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I. Starter</a:t>
          </a:r>
        </a:p>
      </dsp:txBody>
      <dsp:txXfrm>
        <a:off x="5953" y="0"/>
        <a:ext cx="1777007" cy="273844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273844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II. Compréhension globale</a:t>
          </a:r>
        </a:p>
      </dsp:txBody>
      <dsp:txXfrm>
        <a:off x="1619250" y="0"/>
        <a:ext cx="1571624" cy="273844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III. Compréhension détaillée</a:t>
          </a:r>
        </a:p>
      </dsp:txBody>
      <dsp:txXfrm>
        <a:off x="3095625" y="0"/>
        <a:ext cx="1571624" cy="273844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IV. Vocabulaire</a:t>
          </a:r>
        </a:p>
      </dsp:txBody>
      <dsp:txXfrm>
        <a:off x="4572000" y="0"/>
        <a:ext cx="1571624" cy="273844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273844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V. Grammaire</a:t>
          </a:r>
        </a:p>
      </dsp:txBody>
      <dsp:txXfrm>
        <a:off x="6048375" y="0"/>
        <a:ext cx="1571624" cy="273844"/>
      </dsp:txXfrm>
    </dsp:sp>
    <dsp:sp modelId="{92430BDE-7174-4B03-866C-936903DF07F9}">
      <dsp:nvSpPr>
        <dsp:cNvPr id="0" name=""/>
        <dsp:cNvSpPr/>
      </dsp:nvSpPr>
      <dsp:spPr>
        <a:xfrm>
          <a:off x="738782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VI. Phonétique</a:t>
          </a:r>
        </a:p>
      </dsp:txBody>
      <dsp:txXfrm>
        <a:off x="7524750" y="0"/>
        <a:ext cx="1571624" cy="273844"/>
      </dsp:txXfrm>
    </dsp:sp>
    <dsp:sp modelId="{2CB68F4E-D058-4ECE-8D28-436B2D71DCC9}">
      <dsp:nvSpPr>
        <dsp:cNvPr id="0" name=""/>
        <dsp:cNvSpPr/>
      </dsp:nvSpPr>
      <dsp:spPr>
        <a:xfrm>
          <a:off x="88642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VII. Production</a:t>
          </a:r>
        </a:p>
      </dsp:txBody>
      <dsp:txXfrm>
        <a:off x="9001125" y="0"/>
        <a:ext cx="1571624" cy="273844"/>
      </dsp:txXfrm>
    </dsp:sp>
    <dsp:sp modelId="{0C87E591-2435-4DBD-9E68-B72400FDDC35}">
      <dsp:nvSpPr>
        <dsp:cNvPr id="0" name=""/>
        <dsp:cNvSpPr/>
      </dsp:nvSpPr>
      <dsp:spPr>
        <a:xfrm>
          <a:off x="103405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VIII. Activités en ligne</a:t>
          </a:r>
        </a:p>
      </dsp:txBody>
      <dsp:txXfrm>
        <a:off x="10477500" y="0"/>
        <a:ext cx="1571624" cy="27384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273844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I. Starter</a:t>
          </a:r>
        </a:p>
      </dsp:txBody>
      <dsp:txXfrm>
        <a:off x="5953" y="0"/>
        <a:ext cx="1777007" cy="273844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273844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II. Compréhension globale</a:t>
          </a:r>
        </a:p>
      </dsp:txBody>
      <dsp:txXfrm>
        <a:off x="1619250" y="0"/>
        <a:ext cx="1571624" cy="273844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III. Compréhension détaillée</a:t>
          </a:r>
        </a:p>
      </dsp:txBody>
      <dsp:txXfrm>
        <a:off x="3095625" y="0"/>
        <a:ext cx="1571624" cy="273844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IV. Vocabulaire</a:t>
          </a:r>
        </a:p>
      </dsp:txBody>
      <dsp:txXfrm>
        <a:off x="4572000" y="0"/>
        <a:ext cx="1571624" cy="273844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V. Grammaire</a:t>
          </a:r>
        </a:p>
      </dsp:txBody>
      <dsp:txXfrm>
        <a:off x="6048375" y="0"/>
        <a:ext cx="1571624" cy="273844"/>
      </dsp:txXfrm>
    </dsp:sp>
    <dsp:sp modelId="{92430BDE-7174-4B03-866C-936903DF07F9}">
      <dsp:nvSpPr>
        <dsp:cNvPr id="0" name=""/>
        <dsp:cNvSpPr/>
      </dsp:nvSpPr>
      <dsp:spPr>
        <a:xfrm>
          <a:off x="738782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VI. Phonétique</a:t>
          </a:r>
        </a:p>
      </dsp:txBody>
      <dsp:txXfrm>
        <a:off x="7524750" y="0"/>
        <a:ext cx="1571624" cy="273844"/>
      </dsp:txXfrm>
    </dsp:sp>
    <dsp:sp modelId="{2CB68F4E-D058-4ECE-8D28-436B2D71DCC9}">
      <dsp:nvSpPr>
        <dsp:cNvPr id="0" name=""/>
        <dsp:cNvSpPr/>
      </dsp:nvSpPr>
      <dsp:spPr>
        <a:xfrm>
          <a:off x="88642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VII. Production</a:t>
          </a:r>
        </a:p>
      </dsp:txBody>
      <dsp:txXfrm>
        <a:off x="9001125" y="0"/>
        <a:ext cx="1571624" cy="273844"/>
      </dsp:txXfrm>
    </dsp:sp>
    <dsp:sp modelId="{0C87E591-2435-4DBD-9E68-B72400FDDC35}">
      <dsp:nvSpPr>
        <dsp:cNvPr id="0" name=""/>
        <dsp:cNvSpPr/>
      </dsp:nvSpPr>
      <dsp:spPr>
        <a:xfrm>
          <a:off x="103405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VIII. Activités en ligne</a:t>
          </a:r>
        </a:p>
      </dsp:txBody>
      <dsp:txXfrm>
        <a:off x="10477500" y="0"/>
        <a:ext cx="1571624" cy="273844"/>
      </dsp:txXfrm>
    </dsp:sp>
  </dsp:spTree>
</dsp:drawing>
</file>

<file path=ppt/diagrams/drawing2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273844"/>
        </a:xfrm>
        <a:prstGeom prst="homePlate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I. Starter</a:t>
          </a:r>
        </a:p>
      </dsp:txBody>
      <dsp:txXfrm>
        <a:off x="5953" y="0"/>
        <a:ext cx="1777007" cy="273844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273844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II. Compréhension globale</a:t>
          </a:r>
        </a:p>
      </dsp:txBody>
      <dsp:txXfrm>
        <a:off x="1619250" y="0"/>
        <a:ext cx="1571624" cy="273844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III. Compréhension détaillée</a:t>
          </a:r>
        </a:p>
      </dsp:txBody>
      <dsp:txXfrm>
        <a:off x="3095625" y="0"/>
        <a:ext cx="1571624" cy="273844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IV. Vocabulaire</a:t>
          </a:r>
        </a:p>
      </dsp:txBody>
      <dsp:txXfrm>
        <a:off x="4572000" y="0"/>
        <a:ext cx="1571624" cy="273844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273844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V. Grammaire</a:t>
          </a:r>
        </a:p>
      </dsp:txBody>
      <dsp:txXfrm>
        <a:off x="6048375" y="0"/>
        <a:ext cx="1571624" cy="273844"/>
      </dsp:txXfrm>
    </dsp:sp>
    <dsp:sp modelId="{92430BDE-7174-4B03-866C-936903DF07F9}">
      <dsp:nvSpPr>
        <dsp:cNvPr id="0" name=""/>
        <dsp:cNvSpPr/>
      </dsp:nvSpPr>
      <dsp:spPr>
        <a:xfrm>
          <a:off x="738782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VI. Phonétique</a:t>
          </a:r>
        </a:p>
      </dsp:txBody>
      <dsp:txXfrm>
        <a:off x="7524750" y="0"/>
        <a:ext cx="1571624" cy="273844"/>
      </dsp:txXfrm>
    </dsp:sp>
    <dsp:sp modelId="{2CB68F4E-D058-4ECE-8D28-436B2D71DCC9}">
      <dsp:nvSpPr>
        <dsp:cNvPr id="0" name=""/>
        <dsp:cNvSpPr/>
      </dsp:nvSpPr>
      <dsp:spPr>
        <a:xfrm>
          <a:off x="88642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VII. Production</a:t>
          </a:r>
        </a:p>
      </dsp:txBody>
      <dsp:txXfrm>
        <a:off x="9001125" y="0"/>
        <a:ext cx="1571624" cy="273844"/>
      </dsp:txXfrm>
    </dsp:sp>
    <dsp:sp modelId="{0C87E591-2435-4DBD-9E68-B72400FDDC35}">
      <dsp:nvSpPr>
        <dsp:cNvPr id="0" name=""/>
        <dsp:cNvSpPr/>
      </dsp:nvSpPr>
      <dsp:spPr>
        <a:xfrm>
          <a:off x="103405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VIII. Activités en ligne</a:t>
          </a:r>
        </a:p>
      </dsp:txBody>
      <dsp:txXfrm>
        <a:off x="10477500" y="0"/>
        <a:ext cx="1571624" cy="273844"/>
      </dsp:txXfrm>
    </dsp:sp>
  </dsp:spTree>
</dsp:drawing>
</file>

<file path=ppt/diagrams/drawing2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273844"/>
        </a:xfrm>
        <a:prstGeom prst="homePlate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I. Starter</a:t>
          </a:r>
        </a:p>
      </dsp:txBody>
      <dsp:txXfrm>
        <a:off x="5953" y="0"/>
        <a:ext cx="1777007" cy="273844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273844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II. Compréhension globale</a:t>
          </a:r>
        </a:p>
      </dsp:txBody>
      <dsp:txXfrm>
        <a:off x="1619250" y="0"/>
        <a:ext cx="1571624" cy="273844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III. Compréhension détaillée</a:t>
          </a:r>
        </a:p>
      </dsp:txBody>
      <dsp:txXfrm>
        <a:off x="3095625" y="0"/>
        <a:ext cx="1571624" cy="273844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IV. Vocabulaire</a:t>
          </a:r>
        </a:p>
      </dsp:txBody>
      <dsp:txXfrm>
        <a:off x="4572000" y="0"/>
        <a:ext cx="1571624" cy="273844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V. Grammaire</a:t>
          </a:r>
        </a:p>
      </dsp:txBody>
      <dsp:txXfrm>
        <a:off x="6048375" y="0"/>
        <a:ext cx="1571624" cy="273844"/>
      </dsp:txXfrm>
    </dsp:sp>
    <dsp:sp modelId="{92430BDE-7174-4B03-866C-936903DF07F9}">
      <dsp:nvSpPr>
        <dsp:cNvPr id="0" name=""/>
        <dsp:cNvSpPr/>
      </dsp:nvSpPr>
      <dsp:spPr>
        <a:xfrm>
          <a:off x="7387828" y="0"/>
          <a:ext cx="1845468" cy="273844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VI. Phonétique</a:t>
          </a:r>
        </a:p>
      </dsp:txBody>
      <dsp:txXfrm>
        <a:off x="7524750" y="0"/>
        <a:ext cx="1571624" cy="273844"/>
      </dsp:txXfrm>
    </dsp:sp>
    <dsp:sp modelId="{2CB68F4E-D058-4ECE-8D28-436B2D71DCC9}">
      <dsp:nvSpPr>
        <dsp:cNvPr id="0" name=""/>
        <dsp:cNvSpPr/>
      </dsp:nvSpPr>
      <dsp:spPr>
        <a:xfrm>
          <a:off x="88642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VII. Production</a:t>
          </a:r>
        </a:p>
      </dsp:txBody>
      <dsp:txXfrm>
        <a:off x="9001125" y="0"/>
        <a:ext cx="1571624" cy="273844"/>
      </dsp:txXfrm>
    </dsp:sp>
    <dsp:sp modelId="{0C87E591-2435-4DBD-9E68-B72400FDDC35}">
      <dsp:nvSpPr>
        <dsp:cNvPr id="0" name=""/>
        <dsp:cNvSpPr/>
      </dsp:nvSpPr>
      <dsp:spPr>
        <a:xfrm>
          <a:off x="103405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VIII. Activités en ligne</a:t>
          </a:r>
        </a:p>
      </dsp:txBody>
      <dsp:txXfrm>
        <a:off x="10477500" y="0"/>
        <a:ext cx="1571624" cy="273844"/>
      </dsp:txXfrm>
    </dsp:sp>
  </dsp:spTree>
</dsp:drawing>
</file>

<file path=ppt/diagrams/drawing2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273844"/>
        </a:xfrm>
        <a:prstGeom prst="homePlate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I. Starter</a:t>
          </a:r>
        </a:p>
      </dsp:txBody>
      <dsp:txXfrm>
        <a:off x="5953" y="0"/>
        <a:ext cx="1777007" cy="273844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273844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II. Compréhension globale</a:t>
          </a:r>
        </a:p>
      </dsp:txBody>
      <dsp:txXfrm>
        <a:off x="1619250" y="0"/>
        <a:ext cx="1571624" cy="273844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III. Compréhension détaillée</a:t>
          </a:r>
        </a:p>
      </dsp:txBody>
      <dsp:txXfrm>
        <a:off x="3095625" y="0"/>
        <a:ext cx="1571624" cy="273844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IV. Vocabulaire</a:t>
          </a:r>
        </a:p>
      </dsp:txBody>
      <dsp:txXfrm>
        <a:off x="4572000" y="0"/>
        <a:ext cx="1571624" cy="273844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V. Grammaire</a:t>
          </a:r>
        </a:p>
      </dsp:txBody>
      <dsp:txXfrm>
        <a:off x="6048375" y="0"/>
        <a:ext cx="1571624" cy="273844"/>
      </dsp:txXfrm>
    </dsp:sp>
    <dsp:sp modelId="{92430BDE-7174-4B03-866C-936903DF07F9}">
      <dsp:nvSpPr>
        <dsp:cNvPr id="0" name=""/>
        <dsp:cNvSpPr/>
      </dsp:nvSpPr>
      <dsp:spPr>
        <a:xfrm>
          <a:off x="7387828" y="0"/>
          <a:ext cx="1845468" cy="273844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VI. Phonétique</a:t>
          </a:r>
        </a:p>
      </dsp:txBody>
      <dsp:txXfrm>
        <a:off x="7524750" y="0"/>
        <a:ext cx="1571624" cy="273844"/>
      </dsp:txXfrm>
    </dsp:sp>
    <dsp:sp modelId="{2CB68F4E-D058-4ECE-8D28-436B2D71DCC9}">
      <dsp:nvSpPr>
        <dsp:cNvPr id="0" name=""/>
        <dsp:cNvSpPr/>
      </dsp:nvSpPr>
      <dsp:spPr>
        <a:xfrm>
          <a:off x="88642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VII. Production</a:t>
          </a:r>
        </a:p>
      </dsp:txBody>
      <dsp:txXfrm>
        <a:off x="9001125" y="0"/>
        <a:ext cx="1571624" cy="273844"/>
      </dsp:txXfrm>
    </dsp:sp>
    <dsp:sp modelId="{0C87E591-2435-4DBD-9E68-B72400FDDC35}">
      <dsp:nvSpPr>
        <dsp:cNvPr id="0" name=""/>
        <dsp:cNvSpPr/>
      </dsp:nvSpPr>
      <dsp:spPr>
        <a:xfrm>
          <a:off x="103405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VIII. Activités en ligne</a:t>
          </a:r>
        </a:p>
      </dsp:txBody>
      <dsp:txXfrm>
        <a:off x="10477500" y="0"/>
        <a:ext cx="1571624" cy="273844"/>
      </dsp:txXfrm>
    </dsp:sp>
  </dsp:spTree>
</dsp:drawing>
</file>

<file path=ppt/diagrams/drawing2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273844"/>
        </a:xfrm>
        <a:prstGeom prst="homePlate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I. Starter</a:t>
          </a:r>
        </a:p>
      </dsp:txBody>
      <dsp:txXfrm>
        <a:off x="5953" y="0"/>
        <a:ext cx="1777007" cy="273844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273844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II. Compréhension globale</a:t>
          </a:r>
        </a:p>
      </dsp:txBody>
      <dsp:txXfrm>
        <a:off x="1619250" y="0"/>
        <a:ext cx="1571624" cy="273844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III. Compréhension détaillée</a:t>
          </a:r>
        </a:p>
      </dsp:txBody>
      <dsp:txXfrm>
        <a:off x="3095625" y="0"/>
        <a:ext cx="1571624" cy="273844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IV. Vocabulaire</a:t>
          </a:r>
        </a:p>
      </dsp:txBody>
      <dsp:txXfrm>
        <a:off x="4572000" y="0"/>
        <a:ext cx="1571624" cy="273844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V. Grammaire</a:t>
          </a:r>
        </a:p>
      </dsp:txBody>
      <dsp:txXfrm>
        <a:off x="6048375" y="0"/>
        <a:ext cx="1571624" cy="273844"/>
      </dsp:txXfrm>
    </dsp:sp>
    <dsp:sp modelId="{92430BDE-7174-4B03-866C-936903DF07F9}">
      <dsp:nvSpPr>
        <dsp:cNvPr id="0" name=""/>
        <dsp:cNvSpPr/>
      </dsp:nvSpPr>
      <dsp:spPr>
        <a:xfrm>
          <a:off x="7387828" y="0"/>
          <a:ext cx="1845468" cy="273844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VI. Phonétique</a:t>
          </a:r>
        </a:p>
      </dsp:txBody>
      <dsp:txXfrm>
        <a:off x="7524750" y="0"/>
        <a:ext cx="1571624" cy="273844"/>
      </dsp:txXfrm>
    </dsp:sp>
    <dsp:sp modelId="{2CB68F4E-D058-4ECE-8D28-436B2D71DCC9}">
      <dsp:nvSpPr>
        <dsp:cNvPr id="0" name=""/>
        <dsp:cNvSpPr/>
      </dsp:nvSpPr>
      <dsp:spPr>
        <a:xfrm>
          <a:off x="88642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VII. Production</a:t>
          </a:r>
        </a:p>
      </dsp:txBody>
      <dsp:txXfrm>
        <a:off x="9001125" y="0"/>
        <a:ext cx="1571624" cy="273844"/>
      </dsp:txXfrm>
    </dsp:sp>
    <dsp:sp modelId="{0C87E591-2435-4DBD-9E68-B72400FDDC35}">
      <dsp:nvSpPr>
        <dsp:cNvPr id="0" name=""/>
        <dsp:cNvSpPr/>
      </dsp:nvSpPr>
      <dsp:spPr>
        <a:xfrm>
          <a:off x="103405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VIII. Activités en ligne</a:t>
          </a:r>
        </a:p>
      </dsp:txBody>
      <dsp:txXfrm>
        <a:off x="10477500" y="0"/>
        <a:ext cx="1571624" cy="273844"/>
      </dsp:txXfrm>
    </dsp:sp>
  </dsp:spTree>
</dsp:drawing>
</file>

<file path=ppt/diagrams/drawing2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365125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I. Starter</a:t>
          </a:r>
        </a:p>
      </dsp:txBody>
      <dsp:txXfrm>
        <a:off x="5953" y="0"/>
        <a:ext cx="1754187" cy="365125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II. Compréhension globale</a:t>
          </a:r>
        </a:p>
      </dsp:txBody>
      <dsp:txXfrm>
        <a:off x="1664891" y="0"/>
        <a:ext cx="1480343" cy="365125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III. Compréhension détaillée</a:t>
          </a:r>
        </a:p>
      </dsp:txBody>
      <dsp:txXfrm>
        <a:off x="3141266" y="0"/>
        <a:ext cx="1480343" cy="365125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IV. Vocabulaire</a:t>
          </a:r>
        </a:p>
      </dsp:txBody>
      <dsp:txXfrm>
        <a:off x="4617641" y="0"/>
        <a:ext cx="1480343" cy="365125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V. Grammaire</a:t>
          </a:r>
        </a:p>
      </dsp:txBody>
      <dsp:txXfrm>
        <a:off x="6094016" y="0"/>
        <a:ext cx="1480343" cy="365125"/>
      </dsp:txXfrm>
    </dsp:sp>
    <dsp:sp modelId="{92430BDE-7174-4B03-866C-936903DF07F9}">
      <dsp:nvSpPr>
        <dsp:cNvPr id="0" name=""/>
        <dsp:cNvSpPr/>
      </dsp:nvSpPr>
      <dsp:spPr>
        <a:xfrm>
          <a:off x="7387828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VI. Phonétique</a:t>
          </a:r>
        </a:p>
      </dsp:txBody>
      <dsp:txXfrm>
        <a:off x="7570391" y="0"/>
        <a:ext cx="1480343" cy="365125"/>
      </dsp:txXfrm>
    </dsp:sp>
    <dsp:sp modelId="{2CB68F4E-D058-4ECE-8D28-436B2D71DCC9}">
      <dsp:nvSpPr>
        <dsp:cNvPr id="0" name=""/>
        <dsp:cNvSpPr/>
      </dsp:nvSpPr>
      <dsp:spPr>
        <a:xfrm>
          <a:off x="8864203" y="0"/>
          <a:ext cx="1845468" cy="365125"/>
        </a:xfrm>
        <a:prstGeom prst="chevron">
          <a:avLst/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VII. Production</a:t>
          </a:r>
        </a:p>
      </dsp:txBody>
      <dsp:txXfrm>
        <a:off x="9046766" y="0"/>
        <a:ext cx="1480343" cy="365125"/>
      </dsp:txXfrm>
    </dsp:sp>
    <dsp:sp modelId="{0C87E591-2435-4DBD-9E68-B72400FDDC35}">
      <dsp:nvSpPr>
        <dsp:cNvPr id="0" name=""/>
        <dsp:cNvSpPr/>
      </dsp:nvSpPr>
      <dsp:spPr>
        <a:xfrm>
          <a:off x="10340578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VIII. Activités en ligne</a:t>
          </a:r>
        </a:p>
      </dsp:txBody>
      <dsp:txXfrm>
        <a:off x="10523141" y="0"/>
        <a:ext cx="1480343" cy="365125"/>
      </dsp:txXfrm>
    </dsp:sp>
  </dsp:spTree>
</dsp:drawing>
</file>

<file path=ppt/diagrams/drawing2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365125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I. Starter</a:t>
          </a:r>
        </a:p>
      </dsp:txBody>
      <dsp:txXfrm>
        <a:off x="5953" y="0"/>
        <a:ext cx="1754187" cy="365125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II. Compréhension globale</a:t>
          </a:r>
        </a:p>
      </dsp:txBody>
      <dsp:txXfrm>
        <a:off x="1664891" y="0"/>
        <a:ext cx="1480343" cy="365125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III. Compréhension détaillée</a:t>
          </a:r>
        </a:p>
      </dsp:txBody>
      <dsp:txXfrm>
        <a:off x="3141266" y="0"/>
        <a:ext cx="1480343" cy="365125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IV. Vocabulaire</a:t>
          </a:r>
        </a:p>
      </dsp:txBody>
      <dsp:txXfrm>
        <a:off x="4617641" y="0"/>
        <a:ext cx="1480343" cy="365125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V. Grammaire</a:t>
          </a:r>
        </a:p>
      </dsp:txBody>
      <dsp:txXfrm>
        <a:off x="6094016" y="0"/>
        <a:ext cx="1480343" cy="365125"/>
      </dsp:txXfrm>
    </dsp:sp>
    <dsp:sp modelId="{92430BDE-7174-4B03-866C-936903DF07F9}">
      <dsp:nvSpPr>
        <dsp:cNvPr id="0" name=""/>
        <dsp:cNvSpPr/>
      </dsp:nvSpPr>
      <dsp:spPr>
        <a:xfrm>
          <a:off x="7387828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VI. Phonétique</a:t>
          </a:r>
        </a:p>
      </dsp:txBody>
      <dsp:txXfrm>
        <a:off x="7570391" y="0"/>
        <a:ext cx="1480343" cy="365125"/>
      </dsp:txXfrm>
    </dsp:sp>
    <dsp:sp modelId="{2CB68F4E-D058-4ECE-8D28-436B2D71DCC9}">
      <dsp:nvSpPr>
        <dsp:cNvPr id="0" name=""/>
        <dsp:cNvSpPr/>
      </dsp:nvSpPr>
      <dsp:spPr>
        <a:xfrm>
          <a:off x="8864203" y="0"/>
          <a:ext cx="1845468" cy="365125"/>
        </a:xfrm>
        <a:prstGeom prst="chevron">
          <a:avLst/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VII. Production</a:t>
          </a:r>
        </a:p>
      </dsp:txBody>
      <dsp:txXfrm>
        <a:off x="9046766" y="0"/>
        <a:ext cx="1480343" cy="365125"/>
      </dsp:txXfrm>
    </dsp:sp>
    <dsp:sp modelId="{0C87E591-2435-4DBD-9E68-B72400FDDC35}">
      <dsp:nvSpPr>
        <dsp:cNvPr id="0" name=""/>
        <dsp:cNvSpPr/>
      </dsp:nvSpPr>
      <dsp:spPr>
        <a:xfrm>
          <a:off x="10340578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VIII. Activités en ligne</a:t>
          </a:r>
        </a:p>
      </dsp:txBody>
      <dsp:txXfrm>
        <a:off x="10523141" y="0"/>
        <a:ext cx="1480343" cy="365125"/>
      </dsp:txXfrm>
    </dsp:sp>
  </dsp:spTree>
</dsp:drawing>
</file>

<file path=ppt/diagrams/drawing2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365125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I. Starter</a:t>
          </a:r>
        </a:p>
      </dsp:txBody>
      <dsp:txXfrm>
        <a:off x="5953" y="0"/>
        <a:ext cx="1754187" cy="365125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II. Compréhension globale</a:t>
          </a:r>
        </a:p>
      </dsp:txBody>
      <dsp:txXfrm>
        <a:off x="1664891" y="0"/>
        <a:ext cx="1480343" cy="365125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III. Compréhension détaillée</a:t>
          </a:r>
        </a:p>
      </dsp:txBody>
      <dsp:txXfrm>
        <a:off x="3141266" y="0"/>
        <a:ext cx="1480343" cy="365125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IV. Vocabulaire</a:t>
          </a:r>
        </a:p>
      </dsp:txBody>
      <dsp:txXfrm>
        <a:off x="4617641" y="0"/>
        <a:ext cx="1480343" cy="365125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V. Grammaire</a:t>
          </a:r>
        </a:p>
      </dsp:txBody>
      <dsp:txXfrm>
        <a:off x="6094016" y="0"/>
        <a:ext cx="1480343" cy="365125"/>
      </dsp:txXfrm>
    </dsp:sp>
    <dsp:sp modelId="{92430BDE-7174-4B03-866C-936903DF07F9}">
      <dsp:nvSpPr>
        <dsp:cNvPr id="0" name=""/>
        <dsp:cNvSpPr/>
      </dsp:nvSpPr>
      <dsp:spPr>
        <a:xfrm>
          <a:off x="7387828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VI. Phonétique</a:t>
          </a:r>
        </a:p>
      </dsp:txBody>
      <dsp:txXfrm>
        <a:off x="7570391" y="0"/>
        <a:ext cx="1480343" cy="365125"/>
      </dsp:txXfrm>
    </dsp:sp>
    <dsp:sp modelId="{2CB68F4E-D058-4ECE-8D28-436B2D71DCC9}">
      <dsp:nvSpPr>
        <dsp:cNvPr id="0" name=""/>
        <dsp:cNvSpPr/>
      </dsp:nvSpPr>
      <dsp:spPr>
        <a:xfrm>
          <a:off x="8864203" y="0"/>
          <a:ext cx="1845468" cy="365125"/>
        </a:xfrm>
        <a:prstGeom prst="chevron">
          <a:avLst/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VII. Production</a:t>
          </a:r>
        </a:p>
      </dsp:txBody>
      <dsp:txXfrm>
        <a:off x="9046766" y="0"/>
        <a:ext cx="1480343" cy="365125"/>
      </dsp:txXfrm>
    </dsp:sp>
    <dsp:sp modelId="{0C87E591-2435-4DBD-9E68-B72400FDDC35}">
      <dsp:nvSpPr>
        <dsp:cNvPr id="0" name=""/>
        <dsp:cNvSpPr/>
      </dsp:nvSpPr>
      <dsp:spPr>
        <a:xfrm>
          <a:off x="10340578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VIII. Activités en ligne</a:t>
          </a:r>
        </a:p>
      </dsp:txBody>
      <dsp:txXfrm>
        <a:off x="10523141" y="0"/>
        <a:ext cx="1480343" cy="365125"/>
      </dsp:txXfrm>
    </dsp:sp>
  </dsp:spTree>
</dsp:drawing>
</file>

<file path=ppt/diagrams/drawing2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365125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I. Starter</a:t>
          </a:r>
        </a:p>
      </dsp:txBody>
      <dsp:txXfrm>
        <a:off x="5953" y="0"/>
        <a:ext cx="1754187" cy="365125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II. Compréhension globale</a:t>
          </a:r>
        </a:p>
      </dsp:txBody>
      <dsp:txXfrm>
        <a:off x="1664891" y="0"/>
        <a:ext cx="1480343" cy="365125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III. Compréhension détaillée</a:t>
          </a:r>
        </a:p>
      </dsp:txBody>
      <dsp:txXfrm>
        <a:off x="3141266" y="0"/>
        <a:ext cx="1480343" cy="365125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IV. Vocabulaire</a:t>
          </a:r>
        </a:p>
      </dsp:txBody>
      <dsp:txXfrm>
        <a:off x="4617641" y="0"/>
        <a:ext cx="1480343" cy="365125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V. Grammaire</a:t>
          </a:r>
        </a:p>
      </dsp:txBody>
      <dsp:txXfrm>
        <a:off x="6094016" y="0"/>
        <a:ext cx="1480343" cy="365125"/>
      </dsp:txXfrm>
    </dsp:sp>
    <dsp:sp modelId="{92430BDE-7174-4B03-866C-936903DF07F9}">
      <dsp:nvSpPr>
        <dsp:cNvPr id="0" name=""/>
        <dsp:cNvSpPr/>
      </dsp:nvSpPr>
      <dsp:spPr>
        <a:xfrm>
          <a:off x="7387828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VI. Phonétique</a:t>
          </a:r>
        </a:p>
      </dsp:txBody>
      <dsp:txXfrm>
        <a:off x="7570391" y="0"/>
        <a:ext cx="1480343" cy="365125"/>
      </dsp:txXfrm>
    </dsp:sp>
    <dsp:sp modelId="{2CB68F4E-D058-4ECE-8D28-436B2D71DCC9}">
      <dsp:nvSpPr>
        <dsp:cNvPr id="0" name=""/>
        <dsp:cNvSpPr/>
      </dsp:nvSpPr>
      <dsp:spPr>
        <a:xfrm>
          <a:off x="8864203" y="0"/>
          <a:ext cx="1845468" cy="365125"/>
        </a:xfrm>
        <a:prstGeom prst="chevron">
          <a:avLst/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VII. Production</a:t>
          </a:r>
        </a:p>
      </dsp:txBody>
      <dsp:txXfrm>
        <a:off x="9046766" y="0"/>
        <a:ext cx="1480343" cy="365125"/>
      </dsp:txXfrm>
    </dsp:sp>
    <dsp:sp modelId="{0C87E591-2435-4DBD-9E68-B72400FDDC35}">
      <dsp:nvSpPr>
        <dsp:cNvPr id="0" name=""/>
        <dsp:cNvSpPr/>
      </dsp:nvSpPr>
      <dsp:spPr>
        <a:xfrm>
          <a:off x="10340578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VIII. Activités en ligne</a:t>
          </a:r>
        </a:p>
      </dsp:txBody>
      <dsp:txXfrm>
        <a:off x="10523141" y="0"/>
        <a:ext cx="1480343" cy="365125"/>
      </dsp:txXfrm>
    </dsp:sp>
  </dsp:spTree>
</dsp:drawing>
</file>

<file path=ppt/diagrams/drawing2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273844"/>
        </a:xfrm>
        <a:prstGeom prst="homePlate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I. Starter</a:t>
          </a:r>
        </a:p>
      </dsp:txBody>
      <dsp:txXfrm>
        <a:off x="5953" y="0"/>
        <a:ext cx="1777007" cy="273844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273844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II. Compréhension globale</a:t>
          </a:r>
        </a:p>
      </dsp:txBody>
      <dsp:txXfrm>
        <a:off x="1619250" y="0"/>
        <a:ext cx="1571624" cy="273844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III. Compréhension détaillée</a:t>
          </a:r>
        </a:p>
      </dsp:txBody>
      <dsp:txXfrm>
        <a:off x="3095625" y="0"/>
        <a:ext cx="1571624" cy="273844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IV. Vocabulaire</a:t>
          </a:r>
        </a:p>
      </dsp:txBody>
      <dsp:txXfrm>
        <a:off x="4572000" y="0"/>
        <a:ext cx="1571624" cy="273844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V. Grammaire</a:t>
          </a:r>
        </a:p>
      </dsp:txBody>
      <dsp:txXfrm>
        <a:off x="6048375" y="0"/>
        <a:ext cx="1571624" cy="273844"/>
      </dsp:txXfrm>
    </dsp:sp>
    <dsp:sp modelId="{92430BDE-7174-4B03-866C-936903DF07F9}">
      <dsp:nvSpPr>
        <dsp:cNvPr id="0" name=""/>
        <dsp:cNvSpPr/>
      </dsp:nvSpPr>
      <dsp:spPr>
        <a:xfrm>
          <a:off x="738782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VI. Phonétique</a:t>
          </a:r>
        </a:p>
      </dsp:txBody>
      <dsp:txXfrm>
        <a:off x="7524750" y="0"/>
        <a:ext cx="1571624" cy="273844"/>
      </dsp:txXfrm>
    </dsp:sp>
    <dsp:sp modelId="{2CB68F4E-D058-4ECE-8D28-436B2D71DCC9}">
      <dsp:nvSpPr>
        <dsp:cNvPr id="0" name=""/>
        <dsp:cNvSpPr/>
      </dsp:nvSpPr>
      <dsp:spPr>
        <a:xfrm>
          <a:off x="88642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VII. Production</a:t>
          </a:r>
        </a:p>
      </dsp:txBody>
      <dsp:txXfrm>
        <a:off x="9001125" y="0"/>
        <a:ext cx="1571624" cy="273844"/>
      </dsp:txXfrm>
    </dsp:sp>
    <dsp:sp modelId="{0C87E591-2435-4DBD-9E68-B72400FDDC35}">
      <dsp:nvSpPr>
        <dsp:cNvPr id="0" name=""/>
        <dsp:cNvSpPr/>
      </dsp:nvSpPr>
      <dsp:spPr>
        <a:xfrm>
          <a:off x="10340578" y="0"/>
          <a:ext cx="1845468" cy="273844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VIII. Activités en ligne</a:t>
          </a:r>
        </a:p>
      </dsp:txBody>
      <dsp:txXfrm>
        <a:off x="10477500" y="0"/>
        <a:ext cx="1571624" cy="27384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273844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I. Starter</a:t>
          </a:r>
        </a:p>
      </dsp:txBody>
      <dsp:txXfrm>
        <a:off x="5953" y="0"/>
        <a:ext cx="1777007" cy="273844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273844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II. Compréhension globale</a:t>
          </a:r>
        </a:p>
      </dsp:txBody>
      <dsp:txXfrm>
        <a:off x="1619250" y="0"/>
        <a:ext cx="1571624" cy="273844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III. Compréhension détaillée</a:t>
          </a:r>
        </a:p>
      </dsp:txBody>
      <dsp:txXfrm>
        <a:off x="3095625" y="0"/>
        <a:ext cx="1571624" cy="273844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IV. Vocabulaire</a:t>
          </a:r>
        </a:p>
      </dsp:txBody>
      <dsp:txXfrm>
        <a:off x="4572000" y="0"/>
        <a:ext cx="1571624" cy="273844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V. Grammaire</a:t>
          </a:r>
        </a:p>
      </dsp:txBody>
      <dsp:txXfrm>
        <a:off x="6048375" y="0"/>
        <a:ext cx="1571624" cy="273844"/>
      </dsp:txXfrm>
    </dsp:sp>
    <dsp:sp modelId="{92430BDE-7174-4B03-866C-936903DF07F9}">
      <dsp:nvSpPr>
        <dsp:cNvPr id="0" name=""/>
        <dsp:cNvSpPr/>
      </dsp:nvSpPr>
      <dsp:spPr>
        <a:xfrm>
          <a:off x="738782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VI. Phonétique</a:t>
          </a:r>
        </a:p>
      </dsp:txBody>
      <dsp:txXfrm>
        <a:off x="7524750" y="0"/>
        <a:ext cx="1571624" cy="273844"/>
      </dsp:txXfrm>
    </dsp:sp>
    <dsp:sp modelId="{2CB68F4E-D058-4ECE-8D28-436B2D71DCC9}">
      <dsp:nvSpPr>
        <dsp:cNvPr id="0" name=""/>
        <dsp:cNvSpPr/>
      </dsp:nvSpPr>
      <dsp:spPr>
        <a:xfrm>
          <a:off x="88642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VII. Production</a:t>
          </a:r>
        </a:p>
      </dsp:txBody>
      <dsp:txXfrm>
        <a:off x="9001125" y="0"/>
        <a:ext cx="1571624" cy="273844"/>
      </dsp:txXfrm>
    </dsp:sp>
    <dsp:sp modelId="{0C87E591-2435-4DBD-9E68-B72400FDDC35}">
      <dsp:nvSpPr>
        <dsp:cNvPr id="0" name=""/>
        <dsp:cNvSpPr/>
      </dsp:nvSpPr>
      <dsp:spPr>
        <a:xfrm>
          <a:off x="103405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VIII. Activités en ligne</a:t>
          </a:r>
        </a:p>
      </dsp:txBody>
      <dsp:txXfrm>
        <a:off x="10477500" y="0"/>
        <a:ext cx="1571624" cy="273844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273844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I. Starter</a:t>
          </a:r>
        </a:p>
      </dsp:txBody>
      <dsp:txXfrm>
        <a:off x="5953" y="0"/>
        <a:ext cx="1777007" cy="273844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273844"/>
        </a:xfrm>
        <a:prstGeom prst="chevron">
          <a:avLst/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II. Compréhension globale</a:t>
          </a:r>
        </a:p>
      </dsp:txBody>
      <dsp:txXfrm>
        <a:off x="1619250" y="0"/>
        <a:ext cx="1571624" cy="273844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III. Compréhension détaillée</a:t>
          </a:r>
        </a:p>
      </dsp:txBody>
      <dsp:txXfrm>
        <a:off x="3095625" y="0"/>
        <a:ext cx="1571624" cy="273844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IV. Vocabulaire</a:t>
          </a:r>
        </a:p>
      </dsp:txBody>
      <dsp:txXfrm>
        <a:off x="4572000" y="0"/>
        <a:ext cx="1571624" cy="273844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V. Grammaire</a:t>
          </a:r>
        </a:p>
      </dsp:txBody>
      <dsp:txXfrm>
        <a:off x="6048375" y="0"/>
        <a:ext cx="1571624" cy="273844"/>
      </dsp:txXfrm>
    </dsp:sp>
    <dsp:sp modelId="{92430BDE-7174-4B03-866C-936903DF07F9}">
      <dsp:nvSpPr>
        <dsp:cNvPr id="0" name=""/>
        <dsp:cNvSpPr/>
      </dsp:nvSpPr>
      <dsp:spPr>
        <a:xfrm>
          <a:off x="738782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VI. Phonétique</a:t>
          </a:r>
        </a:p>
      </dsp:txBody>
      <dsp:txXfrm>
        <a:off x="7524750" y="0"/>
        <a:ext cx="1571624" cy="273844"/>
      </dsp:txXfrm>
    </dsp:sp>
    <dsp:sp modelId="{2CB68F4E-D058-4ECE-8D28-436B2D71DCC9}">
      <dsp:nvSpPr>
        <dsp:cNvPr id="0" name=""/>
        <dsp:cNvSpPr/>
      </dsp:nvSpPr>
      <dsp:spPr>
        <a:xfrm>
          <a:off x="88642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VII. Production</a:t>
          </a:r>
        </a:p>
      </dsp:txBody>
      <dsp:txXfrm>
        <a:off x="9001125" y="0"/>
        <a:ext cx="1571624" cy="273844"/>
      </dsp:txXfrm>
    </dsp:sp>
    <dsp:sp modelId="{0C87E591-2435-4DBD-9E68-B72400FDDC35}">
      <dsp:nvSpPr>
        <dsp:cNvPr id="0" name=""/>
        <dsp:cNvSpPr/>
      </dsp:nvSpPr>
      <dsp:spPr>
        <a:xfrm>
          <a:off x="103405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VIII. Activités en ligne</a:t>
          </a:r>
        </a:p>
      </dsp:txBody>
      <dsp:txXfrm>
        <a:off x="10477500" y="0"/>
        <a:ext cx="1571624" cy="273844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8934A05-9917-4005-94F8-87DD3F741985}">
      <dsp:nvSpPr>
        <dsp:cNvPr id="0" name=""/>
        <dsp:cNvSpPr/>
      </dsp:nvSpPr>
      <dsp:spPr>
        <a:xfrm>
          <a:off x="0" y="0"/>
          <a:ext cx="2137500" cy="2644775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9352" tIns="149352" rIns="149352" bIns="149352" numCol="1" spcCol="1270" rtlCol="0" anchor="ctr" anchorCtr="0">
          <a:noAutofit/>
        </a:bodyPr>
        <a:lstStyle/>
        <a:p>
          <a:pPr marL="0" lvl="0" indent="0" algn="ctr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100" b="1" kern="1200" noProof="0" dirty="0"/>
            <a:t>Communication</a:t>
          </a:r>
        </a:p>
        <a:p>
          <a:pPr marL="0" lvl="0" indent="0" algn="ctr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Exprimer le temps et la durée</a:t>
          </a:r>
        </a:p>
      </dsp:txBody>
      <dsp:txXfrm>
        <a:off x="0" y="1057910"/>
        <a:ext cx="2137500" cy="1057910"/>
      </dsp:txXfrm>
    </dsp:sp>
    <dsp:sp modelId="{58659876-9F73-4F70-83CB-16E4C9A112FC}">
      <dsp:nvSpPr>
        <dsp:cNvPr id="0" name=""/>
        <dsp:cNvSpPr/>
      </dsp:nvSpPr>
      <dsp:spPr>
        <a:xfrm>
          <a:off x="628394" y="158686"/>
          <a:ext cx="880710" cy="880710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837473B0-CC2E-450A-ABE3-18F120FF3D39}">
                <a1611:picAttrSrcUrl xmlns:a1611="http://schemas.microsoft.com/office/drawing/2016/11/main" r:id="rId2"/>
              </a:ext>
            </a:extLst>
          </a:blip>
          <a:srcRect/>
          <a:stretch>
            <a:fillRect l="-43000" r="-43000"/>
          </a:stretch>
        </a:blip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52859561-4C40-474F-B39B-EAFCBBA049A0}">
      <dsp:nvSpPr>
        <dsp:cNvPr id="0" name=""/>
        <dsp:cNvSpPr/>
      </dsp:nvSpPr>
      <dsp:spPr>
        <a:xfrm>
          <a:off x="2201625" y="0"/>
          <a:ext cx="2137500" cy="2644775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6464" tIns="156464" rIns="156464" bIns="156464" numCol="1" spcCol="1270" rtlCol="0" anchor="ctr" anchorCtr="0">
          <a:noAutofit/>
        </a:bodyPr>
        <a:lstStyle/>
        <a:p>
          <a:pPr marL="0" lvl="0" indent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200" b="1" kern="1200" noProof="0" dirty="0"/>
            <a:t>Vocabulaire</a:t>
          </a:r>
        </a:p>
        <a:p>
          <a:pPr marL="0" lvl="0" indent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Prépositions temporelles</a:t>
          </a:r>
        </a:p>
      </dsp:txBody>
      <dsp:txXfrm>
        <a:off x="2201625" y="1057910"/>
        <a:ext cx="2137500" cy="1057910"/>
      </dsp:txXfrm>
    </dsp:sp>
    <dsp:sp modelId="{279DFE09-28EE-48A2-B192-FFEC93ADF17D}">
      <dsp:nvSpPr>
        <dsp:cNvPr id="0" name=""/>
        <dsp:cNvSpPr/>
      </dsp:nvSpPr>
      <dsp:spPr>
        <a:xfrm>
          <a:off x="2830019" y="158686"/>
          <a:ext cx="880710" cy="880710"/>
        </a:xfrm>
        <a:prstGeom prst="ellipse">
          <a:avLst/>
        </a:prstGeom>
        <a:blipFill>
          <a:blip xmlns:r="http://schemas.openxmlformats.org/officeDocument/2006/relationships" r:embed="rId3"/>
          <a:srcRect/>
          <a:stretch>
            <a:fillRect t="-4000" b="-4000"/>
          </a:stretch>
        </a:blip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B1E9EF9-0CB9-46C8-B218-BE1DCDA76ADC}">
      <dsp:nvSpPr>
        <dsp:cNvPr id="0" name=""/>
        <dsp:cNvSpPr/>
      </dsp:nvSpPr>
      <dsp:spPr>
        <a:xfrm>
          <a:off x="4403250" y="0"/>
          <a:ext cx="2137500" cy="2644775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6464" tIns="156464" rIns="156464" bIns="156464" numCol="1" spcCol="1270" rtlCol="0" anchor="ctr" anchorCtr="0">
          <a:noAutofit/>
        </a:bodyPr>
        <a:lstStyle/>
        <a:p>
          <a:pPr marL="0" lvl="0" indent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200" b="1" kern="1200" noProof="0" dirty="0"/>
            <a:t>Grammaire</a:t>
          </a:r>
        </a:p>
        <a:p>
          <a:pPr marL="0" lvl="0" indent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Futur proche</a:t>
          </a:r>
        </a:p>
      </dsp:txBody>
      <dsp:txXfrm>
        <a:off x="4403250" y="1057910"/>
        <a:ext cx="2137500" cy="1057910"/>
      </dsp:txXfrm>
    </dsp:sp>
    <dsp:sp modelId="{112E1D68-647B-46C7-AF2C-FF0A84DB584F}">
      <dsp:nvSpPr>
        <dsp:cNvPr id="0" name=""/>
        <dsp:cNvSpPr/>
      </dsp:nvSpPr>
      <dsp:spPr>
        <a:xfrm>
          <a:off x="5031644" y="158686"/>
          <a:ext cx="880710" cy="880710"/>
        </a:xfrm>
        <a:prstGeom prst="ellipse">
          <a:avLst/>
        </a:prstGeom>
        <a:blipFill>
          <a:blip xmlns:r="http://schemas.openxmlformats.org/officeDocument/2006/relationships" r:embed="rId4"/>
          <a:srcRect/>
          <a:stretch>
            <a:fillRect l="-26000" r="-26000"/>
          </a:stretch>
        </a:blip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B9F2A5F0-7CD1-4123-B863-65900D7CC430}">
      <dsp:nvSpPr>
        <dsp:cNvPr id="0" name=""/>
        <dsp:cNvSpPr/>
      </dsp:nvSpPr>
      <dsp:spPr>
        <a:xfrm>
          <a:off x="6598697" y="0"/>
          <a:ext cx="2137500" cy="2644775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6464" tIns="156464" rIns="156464" bIns="156464" numCol="1" spcCol="1270" rtlCol="0" anchor="ctr" anchorCtr="0">
          <a:noAutofit/>
        </a:bodyPr>
        <a:lstStyle/>
        <a:p>
          <a:pPr marL="0" lvl="0" indent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200" b="1" kern="1200" noProof="0" dirty="0"/>
            <a:t>Phonétique</a:t>
          </a:r>
        </a:p>
      </dsp:txBody>
      <dsp:txXfrm>
        <a:off x="6598697" y="1057910"/>
        <a:ext cx="2137500" cy="1057910"/>
      </dsp:txXfrm>
    </dsp:sp>
    <dsp:sp modelId="{AAA72936-24EE-441D-B947-9946DAB89182}">
      <dsp:nvSpPr>
        <dsp:cNvPr id="0" name=""/>
        <dsp:cNvSpPr/>
      </dsp:nvSpPr>
      <dsp:spPr>
        <a:xfrm>
          <a:off x="7233269" y="158686"/>
          <a:ext cx="880710" cy="880710"/>
        </a:xfrm>
        <a:prstGeom prst="ellipse">
          <a:avLst/>
        </a:prstGeom>
        <a:blipFill>
          <a:blip xmlns:r="http://schemas.openxmlformats.org/officeDocument/2006/relationships" r:embed="rId5"/>
          <a:srcRect/>
          <a:stretch>
            <a:fillRect/>
          </a:stretch>
        </a:blip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B763F694-AEA6-4A82-AF9F-266D99C859B4}">
      <dsp:nvSpPr>
        <dsp:cNvPr id="0" name=""/>
        <dsp:cNvSpPr/>
      </dsp:nvSpPr>
      <dsp:spPr>
        <a:xfrm>
          <a:off x="8806500" y="0"/>
          <a:ext cx="2137500" cy="2644775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6464" tIns="156464" rIns="156464" bIns="156464" numCol="1" spcCol="1270" rtlCol="0" anchor="ctr" anchorCtr="0">
          <a:noAutofit/>
        </a:bodyPr>
        <a:lstStyle/>
        <a:p>
          <a:pPr marL="0" lvl="0" indent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200" b="1" kern="1200" noProof="0" dirty="0"/>
            <a:t>Culture</a:t>
          </a:r>
        </a:p>
        <a:p>
          <a:pPr marL="0" lvl="0" indent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Braderie de Lille </a:t>
          </a:r>
        </a:p>
      </dsp:txBody>
      <dsp:txXfrm>
        <a:off x="8806500" y="1057910"/>
        <a:ext cx="2137500" cy="1057910"/>
      </dsp:txXfrm>
    </dsp:sp>
    <dsp:sp modelId="{6D76E5FF-7D2E-406A-B668-9F0EAFB414C8}">
      <dsp:nvSpPr>
        <dsp:cNvPr id="0" name=""/>
        <dsp:cNvSpPr/>
      </dsp:nvSpPr>
      <dsp:spPr>
        <a:xfrm>
          <a:off x="9434894" y="158686"/>
          <a:ext cx="880710" cy="880710"/>
        </a:xfrm>
        <a:prstGeom prst="ellipse">
          <a:avLst/>
        </a:prstGeom>
        <a:blipFill>
          <a:blip xmlns:r="http://schemas.openxmlformats.org/officeDocument/2006/relationships" r:embed="rId6"/>
          <a:srcRect/>
          <a:stretch>
            <a:fillRect/>
          </a:stretch>
        </a:blip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3EE7165-49A2-4209-A007-09C882F50B45}">
      <dsp:nvSpPr>
        <dsp:cNvPr id="0" name=""/>
        <dsp:cNvSpPr/>
      </dsp:nvSpPr>
      <dsp:spPr>
        <a:xfrm>
          <a:off x="399399" y="2248058"/>
          <a:ext cx="10128488" cy="396716"/>
        </a:xfrm>
        <a:prstGeom prst="left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273844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I. Starter</a:t>
          </a:r>
        </a:p>
      </dsp:txBody>
      <dsp:txXfrm>
        <a:off x="5953" y="0"/>
        <a:ext cx="1777007" cy="273844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273844"/>
        </a:xfrm>
        <a:prstGeom prst="chevron">
          <a:avLst/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II. Compréhension globale</a:t>
          </a:r>
        </a:p>
      </dsp:txBody>
      <dsp:txXfrm>
        <a:off x="1619250" y="0"/>
        <a:ext cx="1571624" cy="273844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III. Compréhension détaillée</a:t>
          </a:r>
        </a:p>
      </dsp:txBody>
      <dsp:txXfrm>
        <a:off x="3095625" y="0"/>
        <a:ext cx="1571624" cy="273844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IV. Vocabulaire</a:t>
          </a:r>
        </a:p>
      </dsp:txBody>
      <dsp:txXfrm>
        <a:off x="4572000" y="0"/>
        <a:ext cx="1571624" cy="273844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V. Grammaire</a:t>
          </a:r>
        </a:p>
      </dsp:txBody>
      <dsp:txXfrm>
        <a:off x="6048375" y="0"/>
        <a:ext cx="1571624" cy="273844"/>
      </dsp:txXfrm>
    </dsp:sp>
    <dsp:sp modelId="{92430BDE-7174-4B03-866C-936903DF07F9}">
      <dsp:nvSpPr>
        <dsp:cNvPr id="0" name=""/>
        <dsp:cNvSpPr/>
      </dsp:nvSpPr>
      <dsp:spPr>
        <a:xfrm>
          <a:off x="738782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VI. Phonétique</a:t>
          </a:r>
        </a:p>
      </dsp:txBody>
      <dsp:txXfrm>
        <a:off x="7524750" y="0"/>
        <a:ext cx="1571624" cy="273844"/>
      </dsp:txXfrm>
    </dsp:sp>
    <dsp:sp modelId="{2CB68F4E-D058-4ECE-8D28-436B2D71DCC9}">
      <dsp:nvSpPr>
        <dsp:cNvPr id="0" name=""/>
        <dsp:cNvSpPr/>
      </dsp:nvSpPr>
      <dsp:spPr>
        <a:xfrm>
          <a:off x="88642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VII. Production</a:t>
          </a:r>
        </a:p>
      </dsp:txBody>
      <dsp:txXfrm>
        <a:off x="9001125" y="0"/>
        <a:ext cx="1571624" cy="273844"/>
      </dsp:txXfrm>
    </dsp:sp>
    <dsp:sp modelId="{0C87E591-2435-4DBD-9E68-B72400FDDC35}">
      <dsp:nvSpPr>
        <dsp:cNvPr id="0" name=""/>
        <dsp:cNvSpPr/>
      </dsp:nvSpPr>
      <dsp:spPr>
        <a:xfrm>
          <a:off x="103405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VIII. Activités en ligne</a:t>
          </a:r>
        </a:p>
      </dsp:txBody>
      <dsp:txXfrm>
        <a:off x="10477500" y="0"/>
        <a:ext cx="1571624" cy="273844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7648F2B-9530-46E8-8F58-2294ACB18B98}">
      <dsp:nvSpPr>
        <dsp:cNvPr id="0" name=""/>
        <dsp:cNvSpPr/>
      </dsp:nvSpPr>
      <dsp:spPr>
        <a:xfrm>
          <a:off x="4714" y="1546607"/>
          <a:ext cx="1398389" cy="432438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5344" tIns="48768" rIns="85344" bIns="48768" numCol="1" spcCol="1270" rtlCol="0" anchor="ctr" anchorCtr="0">
          <a:noAutofit/>
        </a:bodyPr>
        <a:lstStyle/>
        <a:p>
          <a:pPr marL="0" lvl="0" indent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b="1" kern="1200" noProof="0" dirty="0"/>
            <a:t>I</a:t>
          </a:r>
          <a:r>
            <a:rPr lang="fr-FR" sz="1200" kern="1200" noProof="0" dirty="0"/>
            <a:t>. </a:t>
          </a:r>
          <a:r>
            <a:rPr lang="fr-FR" sz="1200" b="1" kern="1200" noProof="0" dirty="0"/>
            <a:t>Starter</a:t>
          </a:r>
        </a:p>
      </dsp:txBody>
      <dsp:txXfrm>
        <a:off x="4714" y="1546607"/>
        <a:ext cx="1398389" cy="432438"/>
      </dsp:txXfrm>
    </dsp:sp>
    <dsp:sp modelId="{21128288-DB21-4567-814A-FD43921EC1E1}">
      <dsp:nvSpPr>
        <dsp:cNvPr id="0" name=""/>
        <dsp:cNvSpPr/>
      </dsp:nvSpPr>
      <dsp:spPr>
        <a:xfrm>
          <a:off x="4714" y="1979045"/>
          <a:ext cx="1398389" cy="99978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008" tIns="64008" rIns="85344" bIns="96012" numCol="1" spcCol="1270" rtlCol="0" anchor="t" anchorCtr="0">
          <a:noAutofit/>
        </a:bodyPr>
        <a:lstStyle/>
        <a:p>
          <a:pPr marL="114300" lvl="1" indent="-114300" algn="l" defTabSz="5334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200" kern="1200" noProof="0" dirty="0"/>
            <a:t>La braderie de Lille</a:t>
          </a:r>
        </a:p>
      </dsp:txBody>
      <dsp:txXfrm>
        <a:off x="4714" y="1979045"/>
        <a:ext cx="1398389" cy="999780"/>
      </dsp:txXfrm>
    </dsp:sp>
    <dsp:sp modelId="{BEEAC373-8D24-46A1-8F25-48D9280E0B30}">
      <dsp:nvSpPr>
        <dsp:cNvPr id="0" name=""/>
        <dsp:cNvSpPr/>
      </dsp:nvSpPr>
      <dsp:spPr>
        <a:xfrm>
          <a:off x="1598878" y="1546607"/>
          <a:ext cx="1398389" cy="432438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5344" tIns="48768" rIns="85344" bIns="48768" numCol="1" spcCol="1270" rtlCol="0" anchor="ctr" anchorCtr="0">
          <a:noAutofit/>
        </a:bodyPr>
        <a:lstStyle/>
        <a:p>
          <a:pPr marL="0" lvl="0" indent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b="1" kern="1200" noProof="0" dirty="0"/>
            <a:t>II. Compréhension globale</a:t>
          </a:r>
        </a:p>
      </dsp:txBody>
      <dsp:txXfrm>
        <a:off x="1598878" y="1546607"/>
        <a:ext cx="1398389" cy="432438"/>
      </dsp:txXfrm>
    </dsp:sp>
    <dsp:sp modelId="{22DBAEEB-CD07-4F46-AE9E-D9F56E20E4A8}">
      <dsp:nvSpPr>
        <dsp:cNvPr id="0" name=""/>
        <dsp:cNvSpPr/>
      </dsp:nvSpPr>
      <dsp:spPr>
        <a:xfrm>
          <a:off x="1598878" y="1979045"/>
          <a:ext cx="1398389" cy="99978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008" tIns="64008" rIns="85344" bIns="96012" numCol="1" spcCol="1270" rtlCol="0" anchor="t" anchorCtr="0">
          <a:noAutofit/>
        </a:bodyPr>
        <a:lstStyle/>
        <a:p>
          <a:pPr marL="114300" lvl="1" indent="-114300" algn="l" defTabSz="5334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200" kern="1200" noProof="0" dirty="0"/>
            <a:t>Situation de communication </a:t>
          </a:r>
        </a:p>
        <a:p>
          <a:pPr marL="114300" lvl="1" indent="-114300" algn="l" defTabSz="5334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fr-FR" sz="1200" kern="1200" noProof="0" dirty="0"/>
        </a:p>
      </dsp:txBody>
      <dsp:txXfrm>
        <a:off x="1598878" y="1979045"/>
        <a:ext cx="1398389" cy="999780"/>
      </dsp:txXfrm>
    </dsp:sp>
    <dsp:sp modelId="{3A1F93BF-07F6-4D52-ADA9-8BB3478BC0A0}">
      <dsp:nvSpPr>
        <dsp:cNvPr id="0" name=""/>
        <dsp:cNvSpPr/>
      </dsp:nvSpPr>
      <dsp:spPr>
        <a:xfrm>
          <a:off x="3193041" y="1546607"/>
          <a:ext cx="1398389" cy="432438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5344" tIns="48768" rIns="85344" bIns="48768" numCol="1" spcCol="1270" rtlCol="0" anchor="ctr" anchorCtr="0">
          <a:noAutofit/>
        </a:bodyPr>
        <a:lstStyle/>
        <a:p>
          <a:pPr marL="0" lvl="0" indent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b="1" kern="1200" noProof="0" dirty="0"/>
            <a:t>III. Compréhension détaillée</a:t>
          </a:r>
        </a:p>
      </dsp:txBody>
      <dsp:txXfrm>
        <a:off x="3193041" y="1546607"/>
        <a:ext cx="1398389" cy="432438"/>
      </dsp:txXfrm>
    </dsp:sp>
    <dsp:sp modelId="{69B3D3AF-F358-429C-9782-F1EF33A1BFA2}">
      <dsp:nvSpPr>
        <dsp:cNvPr id="0" name=""/>
        <dsp:cNvSpPr/>
      </dsp:nvSpPr>
      <dsp:spPr>
        <a:xfrm>
          <a:off x="3193041" y="1979045"/>
          <a:ext cx="1398389" cy="99978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008" tIns="64008" rIns="85344" bIns="96012" numCol="1" spcCol="1270" rtlCol="0" anchor="t" anchorCtr="0">
          <a:noAutofit/>
        </a:bodyPr>
        <a:lstStyle/>
        <a:p>
          <a:pPr marL="114300" lvl="1" indent="-114300" algn="l" defTabSz="5334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200" kern="1200" noProof="0" dirty="0"/>
            <a:t>Recherche des phrases clés 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200" kern="1200" noProof="0" dirty="0"/>
            <a:t>Donner la date les horaires</a:t>
          </a:r>
        </a:p>
      </dsp:txBody>
      <dsp:txXfrm>
        <a:off x="3193041" y="1979045"/>
        <a:ext cx="1398389" cy="999780"/>
      </dsp:txXfrm>
    </dsp:sp>
    <dsp:sp modelId="{75606C84-D441-41D7-A330-CE5244395508}">
      <dsp:nvSpPr>
        <dsp:cNvPr id="0" name=""/>
        <dsp:cNvSpPr/>
      </dsp:nvSpPr>
      <dsp:spPr>
        <a:xfrm>
          <a:off x="4787205" y="1546607"/>
          <a:ext cx="1398389" cy="432438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5344" tIns="48768" rIns="85344" bIns="48768" numCol="1" spcCol="1270" rtlCol="0" anchor="ctr" anchorCtr="0">
          <a:noAutofit/>
        </a:bodyPr>
        <a:lstStyle/>
        <a:p>
          <a:pPr marL="0" lvl="0" indent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b="1" kern="1200" noProof="0" dirty="0"/>
            <a:t>IV. Vocabulaire</a:t>
          </a:r>
        </a:p>
      </dsp:txBody>
      <dsp:txXfrm>
        <a:off x="4787205" y="1546607"/>
        <a:ext cx="1398389" cy="432438"/>
      </dsp:txXfrm>
    </dsp:sp>
    <dsp:sp modelId="{F5439521-8C9F-42F4-BB47-CBF88C9A562D}">
      <dsp:nvSpPr>
        <dsp:cNvPr id="0" name=""/>
        <dsp:cNvSpPr/>
      </dsp:nvSpPr>
      <dsp:spPr>
        <a:xfrm>
          <a:off x="4787205" y="1979045"/>
          <a:ext cx="1398389" cy="99978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008" tIns="64008" rIns="85344" bIns="96012" numCol="1" spcCol="1270" rtlCol="0" anchor="t" anchorCtr="0">
          <a:noAutofit/>
        </a:bodyPr>
        <a:lstStyle/>
        <a:p>
          <a:pPr marL="114300" lvl="1" indent="-114300" algn="l" defTabSz="5334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200" kern="1200" noProof="0" dirty="0"/>
            <a:t>Date</a:t>
          </a:r>
        </a:p>
        <a:p>
          <a:pPr marL="114300" lvl="1" indent="-114300" algn="l" defTabSz="5334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200" kern="1200" noProof="0" dirty="0"/>
            <a:t>Heure</a:t>
          </a:r>
        </a:p>
      </dsp:txBody>
      <dsp:txXfrm>
        <a:off x="4787205" y="1979045"/>
        <a:ext cx="1398389" cy="999780"/>
      </dsp:txXfrm>
    </dsp:sp>
    <dsp:sp modelId="{184AE719-47DF-4D8D-97CB-2ECB9DE8A3CB}">
      <dsp:nvSpPr>
        <dsp:cNvPr id="0" name=""/>
        <dsp:cNvSpPr/>
      </dsp:nvSpPr>
      <dsp:spPr>
        <a:xfrm>
          <a:off x="6381369" y="1546607"/>
          <a:ext cx="1398389" cy="432438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5344" tIns="48768" rIns="85344" bIns="48768" numCol="1" spcCol="1270" rtlCol="0" anchor="ctr" anchorCtr="0">
          <a:noAutofit/>
        </a:bodyPr>
        <a:lstStyle/>
        <a:p>
          <a:pPr marL="0" lvl="0" indent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b="1" kern="1200" noProof="0" dirty="0"/>
            <a:t>V. Grammaire</a:t>
          </a:r>
        </a:p>
      </dsp:txBody>
      <dsp:txXfrm>
        <a:off x="6381369" y="1546607"/>
        <a:ext cx="1398389" cy="432438"/>
      </dsp:txXfrm>
    </dsp:sp>
    <dsp:sp modelId="{C0508996-06C5-4E96-ACE1-6951E96BDCC9}">
      <dsp:nvSpPr>
        <dsp:cNvPr id="0" name=""/>
        <dsp:cNvSpPr/>
      </dsp:nvSpPr>
      <dsp:spPr>
        <a:xfrm>
          <a:off x="6381369" y="1979045"/>
          <a:ext cx="1398389" cy="99978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008" tIns="64008" rIns="85344" bIns="96012" numCol="1" spcCol="1270" rtlCol="0" anchor="t" anchorCtr="0">
          <a:noAutofit/>
        </a:bodyPr>
        <a:lstStyle/>
        <a:p>
          <a:pPr marL="114300" lvl="1" indent="-114300" algn="l" defTabSz="5334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200" kern="1200" noProof="0" dirty="0"/>
            <a:t>Futur proche</a:t>
          </a:r>
        </a:p>
      </dsp:txBody>
      <dsp:txXfrm>
        <a:off x="6381369" y="1979045"/>
        <a:ext cx="1398389" cy="999780"/>
      </dsp:txXfrm>
    </dsp:sp>
    <dsp:sp modelId="{B2762319-A1FD-490B-89D0-718A61434EED}">
      <dsp:nvSpPr>
        <dsp:cNvPr id="0" name=""/>
        <dsp:cNvSpPr/>
      </dsp:nvSpPr>
      <dsp:spPr>
        <a:xfrm>
          <a:off x="7975532" y="1546607"/>
          <a:ext cx="1398389" cy="432438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5344" tIns="48768" rIns="85344" bIns="48768" numCol="1" spcCol="1270" rtlCol="0" anchor="ctr" anchorCtr="0">
          <a:noAutofit/>
        </a:bodyPr>
        <a:lstStyle/>
        <a:p>
          <a:pPr marL="0" lvl="0" indent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b="1" kern="1200" noProof="0" dirty="0"/>
            <a:t>VI. Phonétique</a:t>
          </a:r>
        </a:p>
      </dsp:txBody>
      <dsp:txXfrm>
        <a:off x="7975532" y="1546607"/>
        <a:ext cx="1398389" cy="432438"/>
      </dsp:txXfrm>
    </dsp:sp>
    <dsp:sp modelId="{4DAB2062-0521-4B53-8A97-213220A7F991}">
      <dsp:nvSpPr>
        <dsp:cNvPr id="0" name=""/>
        <dsp:cNvSpPr/>
      </dsp:nvSpPr>
      <dsp:spPr>
        <a:xfrm>
          <a:off x="7975532" y="1979045"/>
          <a:ext cx="1398389" cy="99978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008" tIns="64008" rIns="85344" bIns="96012" numCol="1" spcCol="1270" rtlCol="0" anchor="t" anchorCtr="0">
          <a:noAutofit/>
        </a:bodyPr>
        <a:lstStyle/>
        <a:p>
          <a:pPr marL="114300" lvl="1" indent="-114300" algn="l" defTabSz="5334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fr-FR" sz="1200" kern="1200" noProof="0" dirty="0"/>
        </a:p>
      </dsp:txBody>
      <dsp:txXfrm>
        <a:off x="7975532" y="1979045"/>
        <a:ext cx="1398389" cy="999780"/>
      </dsp:txXfrm>
    </dsp:sp>
    <dsp:sp modelId="{6C65B53E-6BDE-4EEE-A70B-6395ABEF16C8}">
      <dsp:nvSpPr>
        <dsp:cNvPr id="0" name=""/>
        <dsp:cNvSpPr/>
      </dsp:nvSpPr>
      <dsp:spPr>
        <a:xfrm>
          <a:off x="9569696" y="1546607"/>
          <a:ext cx="1398389" cy="432438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5344" tIns="48768" rIns="85344" bIns="48768" numCol="1" spcCol="1270" rtlCol="0" anchor="ctr" anchorCtr="0">
          <a:noAutofit/>
        </a:bodyPr>
        <a:lstStyle/>
        <a:p>
          <a:pPr marL="0" lvl="0" indent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b="1" kern="1200" noProof="0" dirty="0"/>
            <a:t>VII. Production</a:t>
          </a:r>
        </a:p>
      </dsp:txBody>
      <dsp:txXfrm>
        <a:off x="9569696" y="1546607"/>
        <a:ext cx="1398389" cy="432438"/>
      </dsp:txXfrm>
    </dsp:sp>
    <dsp:sp modelId="{CBAA222E-6236-476E-A397-F41E5F0819F9}">
      <dsp:nvSpPr>
        <dsp:cNvPr id="0" name=""/>
        <dsp:cNvSpPr/>
      </dsp:nvSpPr>
      <dsp:spPr>
        <a:xfrm>
          <a:off x="9569696" y="1979045"/>
          <a:ext cx="1398389" cy="99978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008" tIns="64008" rIns="85344" bIns="96012" numCol="1" spcCol="1270" rtlCol="0" anchor="t" anchorCtr="0">
          <a:noAutofit/>
        </a:bodyPr>
        <a:lstStyle/>
        <a:p>
          <a:pPr marL="114300" lvl="1" indent="-114300" algn="l" defTabSz="5334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200" kern="1200" noProof="0" dirty="0"/>
            <a:t>Téléphoner pour demander des nouvelles d’un ami et de sa famille</a:t>
          </a:r>
        </a:p>
      </dsp:txBody>
      <dsp:txXfrm>
        <a:off x="9569696" y="1979045"/>
        <a:ext cx="1398389" cy="999780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365125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I. Starter</a:t>
          </a:r>
        </a:p>
      </dsp:txBody>
      <dsp:txXfrm>
        <a:off x="5953" y="0"/>
        <a:ext cx="1754187" cy="365125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365125"/>
        </a:xfrm>
        <a:prstGeom prst="chevron">
          <a:avLst/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II. Compréhension globale</a:t>
          </a:r>
        </a:p>
      </dsp:txBody>
      <dsp:txXfrm>
        <a:off x="1664891" y="0"/>
        <a:ext cx="1480343" cy="365125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III. Compréhension détaillée</a:t>
          </a:r>
        </a:p>
      </dsp:txBody>
      <dsp:txXfrm>
        <a:off x="3141266" y="0"/>
        <a:ext cx="1480343" cy="365125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IV. Vocabulaire</a:t>
          </a:r>
        </a:p>
      </dsp:txBody>
      <dsp:txXfrm>
        <a:off x="4617641" y="0"/>
        <a:ext cx="1480343" cy="365125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V. Grammaire</a:t>
          </a:r>
        </a:p>
      </dsp:txBody>
      <dsp:txXfrm>
        <a:off x="6094016" y="0"/>
        <a:ext cx="1480343" cy="365125"/>
      </dsp:txXfrm>
    </dsp:sp>
    <dsp:sp modelId="{92430BDE-7174-4B03-866C-936903DF07F9}">
      <dsp:nvSpPr>
        <dsp:cNvPr id="0" name=""/>
        <dsp:cNvSpPr/>
      </dsp:nvSpPr>
      <dsp:spPr>
        <a:xfrm>
          <a:off x="7387828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VI. Phonétique</a:t>
          </a:r>
        </a:p>
      </dsp:txBody>
      <dsp:txXfrm>
        <a:off x="7570391" y="0"/>
        <a:ext cx="1480343" cy="365125"/>
      </dsp:txXfrm>
    </dsp:sp>
    <dsp:sp modelId="{2CB68F4E-D058-4ECE-8D28-436B2D71DCC9}">
      <dsp:nvSpPr>
        <dsp:cNvPr id="0" name=""/>
        <dsp:cNvSpPr/>
      </dsp:nvSpPr>
      <dsp:spPr>
        <a:xfrm>
          <a:off x="8864203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VII. Production</a:t>
          </a:r>
        </a:p>
      </dsp:txBody>
      <dsp:txXfrm>
        <a:off x="9046766" y="0"/>
        <a:ext cx="1480343" cy="365125"/>
      </dsp:txXfrm>
    </dsp:sp>
    <dsp:sp modelId="{0C87E591-2435-4DBD-9E68-B72400FDDC35}">
      <dsp:nvSpPr>
        <dsp:cNvPr id="0" name=""/>
        <dsp:cNvSpPr/>
      </dsp:nvSpPr>
      <dsp:spPr>
        <a:xfrm>
          <a:off x="10340578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VIII. Activités en ligne</a:t>
          </a:r>
        </a:p>
      </dsp:txBody>
      <dsp:txXfrm>
        <a:off x="10523141" y="0"/>
        <a:ext cx="1480343" cy="365125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273844"/>
        </a:xfrm>
        <a:prstGeom prst="homePlate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I. Starter</a:t>
          </a:r>
        </a:p>
      </dsp:txBody>
      <dsp:txXfrm>
        <a:off x="5953" y="0"/>
        <a:ext cx="1777007" cy="273844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273844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II. Compréhension globale</a:t>
          </a:r>
        </a:p>
      </dsp:txBody>
      <dsp:txXfrm>
        <a:off x="1619250" y="0"/>
        <a:ext cx="1571624" cy="273844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273844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III. Compréhension détaillée</a:t>
          </a:r>
        </a:p>
      </dsp:txBody>
      <dsp:txXfrm>
        <a:off x="3095625" y="0"/>
        <a:ext cx="1571624" cy="273844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IV. Vocabulaire</a:t>
          </a:r>
        </a:p>
      </dsp:txBody>
      <dsp:txXfrm>
        <a:off x="4572000" y="0"/>
        <a:ext cx="1571624" cy="273844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V. Grammaire</a:t>
          </a:r>
        </a:p>
      </dsp:txBody>
      <dsp:txXfrm>
        <a:off x="6048375" y="0"/>
        <a:ext cx="1571624" cy="273844"/>
      </dsp:txXfrm>
    </dsp:sp>
    <dsp:sp modelId="{92430BDE-7174-4B03-866C-936903DF07F9}">
      <dsp:nvSpPr>
        <dsp:cNvPr id="0" name=""/>
        <dsp:cNvSpPr/>
      </dsp:nvSpPr>
      <dsp:spPr>
        <a:xfrm>
          <a:off x="738782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VI. Phonétique</a:t>
          </a:r>
        </a:p>
      </dsp:txBody>
      <dsp:txXfrm>
        <a:off x="7524750" y="0"/>
        <a:ext cx="1571624" cy="273844"/>
      </dsp:txXfrm>
    </dsp:sp>
    <dsp:sp modelId="{2CB68F4E-D058-4ECE-8D28-436B2D71DCC9}">
      <dsp:nvSpPr>
        <dsp:cNvPr id="0" name=""/>
        <dsp:cNvSpPr/>
      </dsp:nvSpPr>
      <dsp:spPr>
        <a:xfrm>
          <a:off x="88642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VII. Production</a:t>
          </a:r>
        </a:p>
      </dsp:txBody>
      <dsp:txXfrm>
        <a:off x="9001125" y="0"/>
        <a:ext cx="1571624" cy="273844"/>
      </dsp:txXfrm>
    </dsp:sp>
    <dsp:sp modelId="{0C87E591-2435-4DBD-9E68-B72400FDDC35}">
      <dsp:nvSpPr>
        <dsp:cNvPr id="0" name=""/>
        <dsp:cNvSpPr/>
      </dsp:nvSpPr>
      <dsp:spPr>
        <a:xfrm>
          <a:off x="103405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VIII. Activités en ligne</a:t>
          </a:r>
        </a:p>
      </dsp:txBody>
      <dsp:txXfrm>
        <a:off x="10477500" y="0"/>
        <a:ext cx="1571624" cy="27384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7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8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9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0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1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2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3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4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5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6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7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8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BFC5CA18-F485-4B69-AB25-064C00F8EBCC}" type="datetimeFigureOut">
              <a:rPr lang="fr-FR" smtClean="0"/>
              <a:t>03/03/2023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1CDEAFBC-B98C-42AE-A359-C55698DB73D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996358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D3C977-7118-4AB2-BEB7-9EFA344E5AC7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5592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More able students do 4 to 8 + extension task</a:t>
            </a:r>
          </a:p>
          <a:p>
            <a:r>
              <a:rPr lang="en-US" dirty="0"/>
              <a:t>Peer assessment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D3C977-7118-4AB2-BEB7-9EFA344E5AC7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750744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D3C977-7118-4AB2-BEB7-9EFA344E5AC7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54515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4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A49DE14-92E2-C562-CA14-F667FB243D9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091C10B7-29FE-43DE-6C50-D613D982069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9BA2FFB-BBC3-8DE1-EA2D-633345DB77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03EF47-6ADB-44A9-BCD9-BCC2C0019715}" type="datetimeFigureOut">
              <a:rPr lang="fr-FR" smtClean="0"/>
              <a:t>03/03/2023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D833768-58A4-31F9-A452-1E6C03DA98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22F974A-3B02-5DC6-195D-E4FC1F8D32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B5EF6A-355D-45F3-8DE3-31CDAEDB4DD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358666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BD26803-C8A8-04A3-F3F2-81C38DA78C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74FBF07D-93C7-1BA8-286A-0DAD4F51152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EACF11F-B47E-26DF-6544-F4755BE295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03EF47-6ADB-44A9-BCD9-BCC2C0019715}" type="datetimeFigureOut">
              <a:rPr lang="fr-FR" smtClean="0"/>
              <a:t>03/03/2023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75181678-2898-72BF-30B5-E9814BE449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DF897D3-C77D-9EA5-21A8-59FE188875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B5EF6A-355D-45F3-8DE3-31CDAEDB4DD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350512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3FC11C58-97FA-8A0D-FB4A-8918FA83F1A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DD56D074-AF34-5D94-95AC-8DC66C8F12D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2029870-0CF8-C1A2-86CD-E5610C73C7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03EF47-6ADB-44A9-BCD9-BCC2C0019715}" type="datetimeFigureOut">
              <a:rPr lang="fr-FR" smtClean="0"/>
              <a:t>03/03/2023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B6BA83F8-6537-E25A-AC61-52ECF001FD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FB4AC78-719E-15CF-7EA1-10EFFA571A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B5EF6A-355D-45F3-8DE3-31CDAEDB4DD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9125585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>
              <a:defRPr sz="4000">
                <a:solidFill>
                  <a:srgbClr val="A40000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sz="2667"/>
            </a:lvl1pPr>
            <a:lvl2pPr>
              <a:defRPr sz="2667"/>
            </a:lvl2pPr>
            <a:lvl3pPr>
              <a:defRPr sz="2667"/>
            </a:lvl3pPr>
            <a:lvl4pPr>
              <a:defRPr sz="2667"/>
            </a:lvl4pPr>
            <a:lvl5pPr>
              <a:defRPr sz="2667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1AC4AA-FCB9-4DF9-8853-373B9D96CFFF}" type="datetime1">
              <a:rPr lang="fr-FR" smtClean="0"/>
              <a:t>03/03/2023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659528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>
              <a:defRPr sz="4000">
                <a:solidFill>
                  <a:srgbClr val="A40000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sz="2667"/>
            </a:lvl1pPr>
            <a:lvl2pPr>
              <a:defRPr sz="2667"/>
            </a:lvl2pPr>
            <a:lvl3pPr>
              <a:defRPr sz="2667"/>
            </a:lvl3pPr>
            <a:lvl4pPr>
              <a:defRPr sz="2667"/>
            </a:lvl4pPr>
            <a:lvl5pPr>
              <a:defRPr sz="2667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BF0EED-E36F-475A-9AC7-C6039C4CC8B5}" type="datetime1">
              <a:rPr lang="en-US" smtClean="0"/>
              <a:t>3/3/2023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659528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09600" y="1"/>
            <a:ext cx="10972800" cy="878300"/>
          </a:xfrm>
        </p:spPr>
        <p:txBody>
          <a:bodyPr>
            <a:normAutofit/>
          </a:bodyPr>
          <a:lstStyle>
            <a:lvl1pPr>
              <a:defRPr sz="4000">
                <a:solidFill>
                  <a:srgbClr val="A40000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351721"/>
            <a:ext cx="10972800" cy="4774443"/>
          </a:xfrm>
        </p:spPr>
        <p:txBody>
          <a:bodyPr>
            <a:normAutofit/>
          </a:bodyPr>
          <a:lstStyle>
            <a:lvl1pPr>
              <a:defRPr sz="2667"/>
            </a:lvl1pPr>
            <a:lvl2pPr>
              <a:defRPr sz="2400"/>
            </a:lvl2pPr>
            <a:lvl3pPr>
              <a:defRPr sz="2133"/>
            </a:lvl3pPr>
            <a:lvl4pPr>
              <a:defRPr sz="2133"/>
            </a:lvl4pPr>
            <a:lvl5pPr>
              <a:defRPr sz="2133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74096" y="6599586"/>
            <a:ext cx="2844800" cy="365125"/>
          </a:xfrm>
        </p:spPr>
        <p:txBody>
          <a:bodyPr/>
          <a:lstStyle/>
          <a:p>
            <a:fld id="{7255539D-7F82-D84C-95AB-595A89410EEF}" type="datetimeFigureOut">
              <a:rPr lang="en-US" smtClean="0"/>
              <a:t>3/3/2023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575396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FB02339-CF89-C713-9830-4EE4E61CCF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319B18D-E841-596B-A981-102A7EB1592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D5E5658-C68B-8706-F8AA-144E826357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3/3/2023</a:t>
            </a:fld>
            <a:endParaRPr lang="en-US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A77C913-C9AB-EF3A-465C-BFDD4816CF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7DABFE2-9F1E-CD50-3D29-547DBA30F5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42336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994AE08-5885-BD18-6DC8-195E4F9E21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4835395-46E9-4899-20BB-F61A4D6F8B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0D8162F-38A6-9898-2A59-F079885E92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03EF47-6ADB-44A9-BCD9-BCC2C0019715}" type="datetimeFigureOut">
              <a:rPr lang="fr-FR" smtClean="0"/>
              <a:t>03/03/2023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09B7E1C-61AB-5634-DFD9-CBF301837B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FB13F52-D5B8-FAFE-49A0-41E98433C1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B5EF6A-355D-45F3-8DE3-31CDAEDB4DD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898947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B1D6A3B-657B-148E-6BE7-2AD1CA309B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9959B5D0-9DEE-7F34-7801-9677508EF43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787C60B-B922-CD8F-EC18-AFA9FF709C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03EF47-6ADB-44A9-BCD9-BCC2C0019715}" type="datetimeFigureOut">
              <a:rPr lang="fr-FR" smtClean="0"/>
              <a:t>03/03/2023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FE40164B-D6BF-B2B4-946B-8C4FD27087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6DDECA0-9625-A429-88BE-3AF961B8C1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B5EF6A-355D-45F3-8DE3-31CDAEDB4DD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099007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3A11B64-AD1D-98EF-76FC-4E45B1A7A2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FD0F6B3-3FF5-F232-6274-519CDF1B130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644CF72-3001-B0E7-02AC-6EA6CE0EC3E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713D137-B335-7C94-7DB1-895788DAAC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03EF47-6ADB-44A9-BCD9-BCC2C0019715}" type="datetimeFigureOut">
              <a:rPr lang="fr-FR" smtClean="0"/>
              <a:t>03/03/2023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4410A012-6AE0-441B-02C9-2FFE286D83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F6758070-C543-E737-D65F-C6F2D118B6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B5EF6A-355D-45F3-8DE3-31CDAEDB4DD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498540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ECCBCB7-DE8B-0824-4DF5-F7A5022D55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478CFD25-8B3E-91C9-C622-6E6425C01D2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4FEF870-786F-0219-267F-B8E4D681718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29E37CC3-F67B-E032-3FFD-043A0409486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176B1489-A439-EA1D-13BD-89F7701B3B9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D573487F-7E18-228E-586C-FC505AFF9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03EF47-6ADB-44A9-BCD9-BCC2C0019715}" type="datetimeFigureOut">
              <a:rPr lang="fr-FR" smtClean="0"/>
              <a:t>03/03/2023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489433B6-B07B-9763-CBB3-D0B1AC20EC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C35586F2-1668-3F3C-581B-D6B43606EC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B5EF6A-355D-45F3-8DE3-31CDAEDB4DD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213231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8BA46C6-DF61-0ADF-AC32-E3F1C4C2DC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D154962D-0CE2-430A-EDB0-1CBFF15EA5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03EF47-6ADB-44A9-BCD9-BCC2C0019715}" type="datetimeFigureOut">
              <a:rPr lang="fr-FR" smtClean="0"/>
              <a:t>03/03/2023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C5B83E78-1BF4-11C8-2AFC-63FDFFFD06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DEEE3D1B-BF29-2331-684B-59A75B62C6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B5EF6A-355D-45F3-8DE3-31CDAEDB4DD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021709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EDF75063-393F-5E1A-BFD2-22110C865E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03EF47-6ADB-44A9-BCD9-BCC2C0019715}" type="datetimeFigureOut">
              <a:rPr lang="fr-FR" smtClean="0"/>
              <a:t>03/03/2023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A0EC8C66-B858-B439-A805-DB2559AABA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847090B5-4C67-39CB-0588-AFA7A8C0A3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B5EF6A-355D-45F3-8DE3-31CDAEDB4DD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083380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2A10718-C5BC-D9F0-BB35-3BD3C90F5D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67CFE03-7869-61DA-B855-872D34FA66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86474345-3A0A-D2C1-B841-DEB0C8F134D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5E3FBCC-DEFC-C089-6489-46EE30E383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03EF47-6ADB-44A9-BCD9-BCC2C0019715}" type="datetimeFigureOut">
              <a:rPr lang="fr-FR" smtClean="0"/>
              <a:t>03/03/2023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6BE78E0A-3A54-09C6-A73C-9054CCA807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70B331E7-4C58-4FEE-7E6E-C5FE4989E9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B5EF6A-355D-45F3-8DE3-31CDAEDB4DD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128427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C46D2A1-6795-9DBC-AC5F-5EEC6DCE57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7F707956-B2A3-74CB-6389-82DB7475C39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5DAF5A10-2115-5518-AFD8-BA83367E7DD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21044866-CBF0-A492-FF3F-AB35F4F24F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03EF47-6ADB-44A9-BCD9-BCC2C0019715}" type="datetimeFigureOut">
              <a:rPr lang="fr-FR" smtClean="0"/>
              <a:t>03/03/2023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DB130C32-345B-5A8E-CAEA-B87225143F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FDB23B5D-6BA4-4752-28DB-9E2F32F1E0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B5EF6A-355D-45F3-8DE3-31CDAEDB4DD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493398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1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14.xml"/></Relationships>
</file>

<file path=ppt/slideMasters/_rels/slideMaster5.xml.rels><?xml version="1.0" encoding="UTF-8" standalone="yes"?>
<Relationships xmlns="http://schemas.openxmlformats.org/package/2006/relationships"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1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711BE7D1-704F-ECC5-29F7-3999E4041C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62DE199-6620-0A18-F2DF-F0FD32C7D42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4C04BF9-FACB-7366-0F61-98499EBB041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03EF47-6ADB-44A9-BCD9-BCC2C0019715}" type="datetimeFigureOut">
              <a:rPr lang="fr-FR" smtClean="0"/>
              <a:t>03/03/2023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5BCB153-741D-1E2E-86BB-3AFF672FD0F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E93E2A6-5BE3-6DD6-5F4F-FD6A1F1D776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B5EF6A-355D-45F3-8DE3-31CDAEDB4DD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321570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1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81BC37-9CB5-4CE4-96B4-896BAFA69F4B}" type="datetime1">
              <a:rPr lang="fr-FR" smtClean="0"/>
              <a:t>03/03/2023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0576F8-4F0C-FD4F-B2E1-A427388F89C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42612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D3EB4C-1685-46B7-AD90-FFEC84B9393B}" type="datetime1">
              <a:rPr lang="en-US" smtClean="0"/>
              <a:t>3/3/2023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0576F8-4F0C-FD4F-B2E1-A427388F89C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42612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2" r:id="rId1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5539D-7F82-D84C-95AB-595A89410EEF}" type="datetimeFigureOut">
              <a:rPr lang="en-US" smtClean="0"/>
              <a:t>3/3/2023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0576F8-4F0C-FD4F-B2E1-A427388F89C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42612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9886F82A-171A-702E-8BB8-61B8078236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3C4A1C8-3945-5272-9198-7E830EB3CB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684F330-CFEF-B93D-702E-32C6156802A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345051-2045-45DA-935E-2E3CA1A69ADC}" type="datetimeFigureOut">
              <a:rPr lang="en-US" smtClean="0"/>
              <a:t>3/3/2023</a:t>
            </a:fld>
            <a:endParaRPr lang="en-US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940EAF9-6142-CA4C-7986-E44D6233930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3566156-DC7C-2B57-5C9D-5767C66B1FD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CD31F4-64FA-4BA0-9498-67783267A8C8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8988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audio" Target="../media/media5.mp3"/><Relationship Id="rId13" Type="http://schemas.microsoft.com/office/2007/relationships/media" Target="../media/media8.mp3"/><Relationship Id="rId18" Type="http://schemas.openxmlformats.org/officeDocument/2006/relationships/diagramQuickStyle" Target="../diagrams/quickStyle10.xml"/><Relationship Id="rId3" Type="http://schemas.microsoft.com/office/2007/relationships/media" Target="../media/media3.mp3"/><Relationship Id="rId21" Type="http://schemas.openxmlformats.org/officeDocument/2006/relationships/image" Target="../media/image17.gif"/><Relationship Id="rId7" Type="http://schemas.microsoft.com/office/2007/relationships/media" Target="../media/media5.mp3"/><Relationship Id="rId12" Type="http://schemas.openxmlformats.org/officeDocument/2006/relationships/audio" Target="../media/media7.mp3"/><Relationship Id="rId17" Type="http://schemas.openxmlformats.org/officeDocument/2006/relationships/diagramLayout" Target="../diagrams/layout10.xml"/><Relationship Id="rId2" Type="http://schemas.openxmlformats.org/officeDocument/2006/relationships/audio" Target="../media/media2.mp3"/><Relationship Id="rId16" Type="http://schemas.openxmlformats.org/officeDocument/2006/relationships/diagramData" Target="../diagrams/data10.xml"/><Relationship Id="rId20" Type="http://schemas.microsoft.com/office/2007/relationships/diagramDrawing" Target="../diagrams/drawing10.xml"/><Relationship Id="rId1" Type="http://schemas.microsoft.com/office/2007/relationships/media" Target="../media/media2.mp3"/><Relationship Id="rId6" Type="http://schemas.openxmlformats.org/officeDocument/2006/relationships/audio" Target="../media/media4.mp3"/><Relationship Id="rId11" Type="http://schemas.microsoft.com/office/2007/relationships/media" Target="../media/media7.mp3"/><Relationship Id="rId5" Type="http://schemas.microsoft.com/office/2007/relationships/media" Target="../media/media4.mp3"/><Relationship Id="rId15" Type="http://schemas.openxmlformats.org/officeDocument/2006/relationships/slideLayout" Target="../slideLayouts/slideLayout2.xml"/><Relationship Id="rId10" Type="http://schemas.openxmlformats.org/officeDocument/2006/relationships/audio" Target="../media/media6.mp3"/><Relationship Id="rId19" Type="http://schemas.openxmlformats.org/officeDocument/2006/relationships/diagramColors" Target="../diagrams/colors10.xml"/><Relationship Id="rId4" Type="http://schemas.openxmlformats.org/officeDocument/2006/relationships/audio" Target="../media/media3.mp3"/><Relationship Id="rId9" Type="http://schemas.microsoft.com/office/2007/relationships/media" Target="../media/media6.mp3"/><Relationship Id="rId14" Type="http://schemas.openxmlformats.org/officeDocument/2006/relationships/audio" Target="../media/media8.mp3"/><Relationship Id="rId22" Type="http://schemas.openxmlformats.org/officeDocument/2006/relationships/image" Target="../media/image1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hyperlink" Target="https://ttsfree.com/speech-to-text" TargetMode="External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21.png"/><Relationship Id="rId4" Type="http://schemas.openxmlformats.org/officeDocument/2006/relationships/image" Target="../media/image20.gif"/></Relationships>
</file>

<file path=ppt/slides/_rels/slide1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1.xml"/><Relationship Id="rId3" Type="http://schemas.openxmlformats.org/officeDocument/2006/relationships/image" Target="../media/image23.png"/><Relationship Id="rId7" Type="http://schemas.openxmlformats.org/officeDocument/2006/relationships/diagramColors" Target="../diagrams/colors11.xml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1.xml"/><Relationship Id="rId5" Type="http://schemas.openxmlformats.org/officeDocument/2006/relationships/diagramLayout" Target="../diagrams/layout11.xml"/><Relationship Id="rId4" Type="http://schemas.openxmlformats.org/officeDocument/2006/relationships/diagramData" Target="../diagrams/data1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2.xml"/><Relationship Id="rId7" Type="http://schemas.microsoft.com/office/2007/relationships/diagramDrawing" Target="../diagrams/drawing12.xml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2.xml"/><Relationship Id="rId5" Type="http://schemas.openxmlformats.org/officeDocument/2006/relationships/diagramQuickStyle" Target="../diagrams/quickStyle12.xml"/><Relationship Id="rId4" Type="http://schemas.openxmlformats.org/officeDocument/2006/relationships/diagramLayout" Target="../diagrams/layout1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3.xml"/><Relationship Id="rId3" Type="http://schemas.openxmlformats.org/officeDocument/2006/relationships/slideLayout" Target="../slideLayouts/slideLayout2.xml"/><Relationship Id="rId7" Type="http://schemas.openxmlformats.org/officeDocument/2006/relationships/diagramData" Target="../diagrams/data13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6" Type="http://schemas.openxmlformats.org/officeDocument/2006/relationships/image" Target="../media/image18.png"/><Relationship Id="rId11" Type="http://schemas.microsoft.com/office/2007/relationships/diagramDrawing" Target="../diagrams/drawing13.xml"/><Relationship Id="rId5" Type="http://schemas.openxmlformats.org/officeDocument/2006/relationships/image" Target="../media/image26.png"/><Relationship Id="rId10" Type="http://schemas.openxmlformats.org/officeDocument/2006/relationships/diagramColors" Target="../diagrams/colors13.xml"/><Relationship Id="rId4" Type="http://schemas.openxmlformats.org/officeDocument/2006/relationships/image" Target="../media/image25.png"/><Relationship Id="rId9" Type="http://schemas.openxmlformats.org/officeDocument/2006/relationships/diagramQuickStyle" Target="../diagrams/quickStyle13.xml"/></Relationships>
</file>

<file path=ppt/slides/_rels/slide1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4.xml"/><Relationship Id="rId3" Type="http://schemas.openxmlformats.org/officeDocument/2006/relationships/image" Target="../media/image28.png"/><Relationship Id="rId7" Type="http://schemas.openxmlformats.org/officeDocument/2006/relationships/diagramColors" Target="../diagrams/colors14.xml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4.xml"/><Relationship Id="rId5" Type="http://schemas.openxmlformats.org/officeDocument/2006/relationships/diagramLayout" Target="../diagrams/layout14.xml"/><Relationship Id="rId4" Type="http://schemas.openxmlformats.org/officeDocument/2006/relationships/diagramData" Target="../diagrams/data1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5.xml"/><Relationship Id="rId2" Type="http://schemas.openxmlformats.org/officeDocument/2006/relationships/diagramData" Target="../diagrams/data1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5.xml"/><Relationship Id="rId5" Type="http://schemas.openxmlformats.org/officeDocument/2006/relationships/diagramColors" Target="../diagrams/colors15.xml"/><Relationship Id="rId4" Type="http://schemas.openxmlformats.org/officeDocument/2006/relationships/diagramQuickStyle" Target="../diagrams/quickStyle1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6.xml"/><Relationship Id="rId7" Type="http://schemas.openxmlformats.org/officeDocument/2006/relationships/image" Target="../media/image17.gif"/><Relationship Id="rId2" Type="http://schemas.openxmlformats.org/officeDocument/2006/relationships/diagramData" Target="../diagrams/data1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6.xml"/><Relationship Id="rId5" Type="http://schemas.openxmlformats.org/officeDocument/2006/relationships/diagramColors" Target="../diagrams/colors16.xml"/><Relationship Id="rId4" Type="http://schemas.openxmlformats.org/officeDocument/2006/relationships/diagramQuickStyle" Target="../diagrams/quickStyle16.xml"/></Relationships>
</file>

<file path=ppt/slides/_rels/slide19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7.xml"/><Relationship Id="rId3" Type="http://schemas.openxmlformats.org/officeDocument/2006/relationships/slideLayout" Target="../slideLayouts/slideLayout2.xml"/><Relationship Id="rId7" Type="http://schemas.openxmlformats.org/officeDocument/2006/relationships/diagramColors" Target="../diagrams/colors17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6" Type="http://schemas.openxmlformats.org/officeDocument/2006/relationships/diagramQuickStyle" Target="../diagrams/quickStyle17.xml"/><Relationship Id="rId5" Type="http://schemas.openxmlformats.org/officeDocument/2006/relationships/diagramLayout" Target="../diagrams/layout17.xml"/><Relationship Id="rId4" Type="http://schemas.openxmlformats.org/officeDocument/2006/relationships/diagramData" Target="../diagrams/data17.xml"/><Relationship Id="rId9" Type="http://schemas.openxmlformats.org/officeDocument/2006/relationships/image" Target="../media/image18.png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5.png"/><Relationship Id="rId7" Type="http://schemas.openxmlformats.org/officeDocument/2006/relationships/diagramColors" Target="../diagrams/colors1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hyperlink" Target="https://ttsfree.com/speech-to-text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png"/><Relationship Id="rId4" Type="http://schemas.openxmlformats.org/officeDocument/2006/relationships/image" Target="../media/image20.gi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8.xml"/><Relationship Id="rId2" Type="http://schemas.openxmlformats.org/officeDocument/2006/relationships/diagramData" Target="../diagrams/data1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8.xml"/><Relationship Id="rId5" Type="http://schemas.openxmlformats.org/officeDocument/2006/relationships/diagramColors" Target="../diagrams/colors18.xml"/><Relationship Id="rId4" Type="http://schemas.openxmlformats.org/officeDocument/2006/relationships/diagramQuickStyle" Target="../diagrams/quickStyle18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9.xml"/><Relationship Id="rId7" Type="http://schemas.microsoft.com/office/2007/relationships/diagramDrawing" Target="../diagrams/drawing19.xml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9.xml"/><Relationship Id="rId5" Type="http://schemas.openxmlformats.org/officeDocument/2006/relationships/diagramQuickStyle" Target="../diagrams/quickStyle19.xml"/><Relationship Id="rId4" Type="http://schemas.openxmlformats.org/officeDocument/2006/relationships/diagramLayout" Target="../diagrams/layout19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0.xml"/><Relationship Id="rId7" Type="http://schemas.microsoft.com/office/2007/relationships/diagramDrawing" Target="../diagrams/drawing20.xml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0.xml"/><Relationship Id="rId5" Type="http://schemas.openxmlformats.org/officeDocument/2006/relationships/diagramQuickStyle" Target="../diagrams/quickStyle20.xml"/><Relationship Id="rId4" Type="http://schemas.openxmlformats.org/officeDocument/2006/relationships/diagramLayout" Target="../diagrams/layout20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21.xml"/><Relationship Id="rId3" Type="http://schemas.openxmlformats.org/officeDocument/2006/relationships/slideLayout" Target="../slideLayouts/slideLayout2.xml"/><Relationship Id="rId7" Type="http://schemas.openxmlformats.org/officeDocument/2006/relationships/diagramLayout" Target="../diagrams/layout21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6" Type="http://schemas.openxmlformats.org/officeDocument/2006/relationships/diagramData" Target="../diagrams/data21.xml"/><Relationship Id="rId5" Type="http://schemas.openxmlformats.org/officeDocument/2006/relationships/image" Target="../media/image18.png"/><Relationship Id="rId10" Type="http://schemas.microsoft.com/office/2007/relationships/diagramDrawing" Target="../diagrams/drawing21.xml"/><Relationship Id="rId4" Type="http://schemas.openxmlformats.org/officeDocument/2006/relationships/image" Target="../media/image31.png"/><Relationship Id="rId9" Type="http://schemas.openxmlformats.org/officeDocument/2006/relationships/diagramColors" Target="../diagrams/colors21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22.xml"/><Relationship Id="rId3" Type="http://schemas.openxmlformats.org/officeDocument/2006/relationships/slideLayout" Target="../slideLayouts/slideLayout2.xml"/><Relationship Id="rId7" Type="http://schemas.openxmlformats.org/officeDocument/2006/relationships/diagramLayout" Target="../diagrams/layout22.xml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6" Type="http://schemas.openxmlformats.org/officeDocument/2006/relationships/diagramData" Target="../diagrams/data22.xml"/><Relationship Id="rId5" Type="http://schemas.openxmlformats.org/officeDocument/2006/relationships/image" Target="../media/image18.png"/><Relationship Id="rId10" Type="http://schemas.microsoft.com/office/2007/relationships/diagramDrawing" Target="../diagrams/drawing22.xml"/><Relationship Id="rId4" Type="http://schemas.openxmlformats.org/officeDocument/2006/relationships/image" Target="../media/image32.png"/><Relationship Id="rId9" Type="http://schemas.openxmlformats.org/officeDocument/2006/relationships/diagramColors" Target="../diagrams/colors22.xml"/></Relationships>
</file>

<file path=ppt/slides/_rels/slide2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3.xml"/><Relationship Id="rId3" Type="http://schemas.openxmlformats.org/officeDocument/2006/relationships/image" Target="../media/image34.png"/><Relationship Id="rId7" Type="http://schemas.openxmlformats.org/officeDocument/2006/relationships/diagramColors" Target="../diagrams/colors23.xml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23.xml"/><Relationship Id="rId5" Type="http://schemas.openxmlformats.org/officeDocument/2006/relationships/diagramLayout" Target="../diagrams/layout23.xml"/><Relationship Id="rId4" Type="http://schemas.openxmlformats.org/officeDocument/2006/relationships/diagramData" Target="../diagrams/data23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24.xml"/><Relationship Id="rId3" Type="http://schemas.openxmlformats.org/officeDocument/2006/relationships/image" Target="../media/image35.png"/><Relationship Id="rId7" Type="http://schemas.openxmlformats.org/officeDocument/2006/relationships/diagramQuickStyle" Target="../diagrams/quickStyle24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6" Type="http://schemas.openxmlformats.org/officeDocument/2006/relationships/diagramLayout" Target="../diagrams/layout24.xml"/><Relationship Id="rId5" Type="http://schemas.openxmlformats.org/officeDocument/2006/relationships/diagramData" Target="../diagrams/data24.xml"/><Relationship Id="rId4" Type="http://schemas.openxmlformats.org/officeDocument/2006/relationships/image" Target="../media/image36.png"/><Relationship Id="rId9" Type="http://schemas.microsoft.com/office/2007/relationships/diagramDrawing" Target="../diagrams/drawing2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5.xml"/><Relationship Id="rId2" Type="http://schemas.openxmlformats.org/officeDocument/2006/relationships/diagramData" Target="../diagrams/data25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25.xml"/><Relationship Id="rId5" Type="http://schemas.openxmlformats.org/officeDocument/2006/relationships/diagramColors" Target="../diagrams/colors25.xml"/><Relationship Id="rId4" Type="http://schemas.openxmlformats.org/officeDocument/2006/relationships/diagramQuickStyle" Target="../diagrams/quickStyle25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6.xml"/><Relationship Id="rId2" Type="http://schemas.openxmlformats.org/officeDocument/2006/relationships/diagramData" Target="../diagrams/data26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26.xml"/><Relationship Id="rId5" Type="http://schemas.openxmlformats.org/officeDocument/2006/relationships/diagramColors" Target="../diagrams/colors26.xml"/><Relationship Id="rId4" Type="http://schemas.openxmlformats.org/officeDocument/2006/relationships/diagramQuickStyle" Target="../diagrams/quickStyle26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7.xml"/><Relationship Id="rId7" Type="http://schemas.microsoft.com/office/2007/relationships/diagramDrawing" Target="../diagrams/drawing27.xml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3.xml"/><Relationship Id="rId6" Type="http://schemas.openxmlformats.org/officeDocument/2006/relationships/diagramColors" Target="../diagrams/colors27.xml"/><Relationship Id="rId5" Type="http://schemas.openxmlformats.org/officeDocument/2006/relationships/diagramQuickStyle" Target="../diagrams/quickStyle27.xml"/><Relationship Id="rId4" Type="http://schemas.openxmlformats.org/officeDocument/2006/relationships/diagramLayout" Target="../diagrams/layout2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28.xml"/><Relationship Id="rId3" Type="http://schemas.openxmlformats.org/officeDocument/2006/relationships/image" Target="../media/image38.png"/><Relationship Id="rId7" Type="http://schemas.openxmlformats.org/officeDocument/2006/relationships/diagramLayout" Target="../diagrams/layout28.xml"/><Relationship Id="rId2" Type="http://schemas.openxmlformats.org/officeDocument/2006/relationships/hyperlink" Target="http://www.wordwall.net/fr/resource/3433080" TargetMode="External"/><Relationship Id="rId1" Type="http://schemas.openxmlformats.org/officeDocument/2006/relationships/slideLayout" Target="../slideLayouts/slideLayout2.xml"/><Relationship Id="rId6" Type="http://schemas.openxmlformats.org/officeDocument/2006/relationships/diagramData" Target="../diagrams/data28.xml"/><Relationship Id="rId5" Type="http://schemas.openxmlformats.org/officeDocument/2006/relationships/image" Target="../media/image39.png"/><Relationship Id="rId10" Type="http://schemas.microsoft.com/office/2007/relationships/diagramDrawing" Target="../diagrams/drawing28.xml"/><Relationship Id="rId4" Type="http://schemas.openxmlformats.org/officeDocument/2006/relationships/hyperlink" Target="http://www.wordwall.net/fr/resource/18496102" TargetMode="External"/><Relationship Id="rId9" Type="http://schemas.openxmlformats.org/officeDocument/2006/relationships/diagramColors" Target="../diagrams/colors28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gif"/><Relationship Id="rId2" Type="http://schemas.openxmlformats.org/officeDocument/2006/relationships/hyperlink" Target="file:///D:\Mes%20documents\PHUONG%20NAM%20CORP\COURS%20VIET\FLE%20Enfants\1.VAS\2022%202023\Plenaries-on-a-Plate-V1.pptx" TargetMode="External"/><Relationship Id="rId1" Type="http://schemas.openxmlformats.org/officeDocument/2006/relationships/slideLayout" Target="../slideLayouts/slideLayout15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gif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43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t0Y_rMvbOeM?feature=oembed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diagramQuickStyle" Target="../diagrams/quickStyle6.xml"/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12" Type="http://schemas.openxmlformats.org/officeDocument/2006/relationships/diagramLayout" Target="../diagrams/layout6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diagramColors" Target="../diagrams/colors5.xml"/><Relationship Id="rId11" Type="http://schemas.openxmlformats.org/officeDocument/2006/relationships/diagramData" Target="../diagrams/data6.xml"/><Relationship Id="rId5" Type="http://schemas.openxmlformats.org/officeDocument/2006/relationships/diagramQuickStyle" Target="../diagrams/quickStyle5.xml"/><Relationship Id="rId15" Type="http://schemas.microsoft.com/office/2007/relationships/diagramDrawing" Target="../diagrams/drawing6.xml"/><Relationship Id="rId10" Type="http://schemas.openxmlformats.org/officeDocument/2006/relationships/hyperlink" Target="https://www.flickr.com/photos/38299630@N05/21683240124" TargetMode="External"/><Relationship Id="rId4" Type="http://schemas.openxmlformats.org/officeDocument/2006/relationships/diagramLayout" Target="../diagrams/layout5.xml"/><Relationship Id="rId9" Type="http://schemas.openxmlformats.org/officeDocument/2006/relationships/image" Target="../media/image16.jpg"/><Relationship Id="rId14" Type="http://schemas.openxmlformats.org/officeDocument/2006/relationships/diagramColors" Target="../diagrams/colors6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8.xml"/><Relationship Id="rId3" Type="http://schemas.openxmlformats.org/officeDocument/2006/relationships/diagramLayout" Target="../diagrams/layout7.xml"/><Relationship Id="rId7" Type="http://schemas.openxmlformats.org/officeDocument/2006/relationships/diagramData" Target="../diagrams/data8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7.xml"/><Relationship Id="rId11" Type="http://schemas.microsoft.com/office/2007/relationships/diagramDrawing" Target="../diagrams/drawing8.xml"/><Relationship Id="rId5" Type="http://schemas.openxmlformats.org/officeDocument/2006/relationships/diagramColors" Target="../diagrams/colors7.xml"/><Relationship Id="rId10" Type="http://schemas.openxmlformats.org/officeDocument/2006/relationships/diagramColors" Target="../diagrams/colors8.xml"/><Relationship Id="rId4" Type="http://schemas.openxmlformats.org/officeDocument/2006/relationships/diagramQuickStyle" Target="../diagrams/quickStyle7.xml"/><Relationship Id="rId9" Type="http://schemas.openxmlformats.org/officeDocument/2006/relationships/diagramQuickStyle" Target="../diagrams/quickStyl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C1DD1A8A-57D5-4A81-AD04-532B043C56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Vidéo 4">
            <a:extLst>
              <a:ext uri="{FF2B5EF4-FFF2-40B4-BE49-F238E27FC236}">
                <a16:creationId xmlns:a16="http://schemas.microsoft.com/office/drawing/2014/main" id="{B83AFEE3-8132-8FDA-509A-909748249580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4"/>
          <a:srcRect t="284" r="1" b="1"/>
          <a:stretch/>
        </p:blipFill>
        <p:spPr>
          <a:xfrm>
            <a:off x="-3047" y="10"/>
            <a:ext cx="12191999" cy="685799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007891EC-4501-44ED-A8C8-B11B6DB767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207602"/>
            <a:ext cx="12191999" cy="3162146"/>
          </a:xfrm>
          <a:prstGeom prst="rect">
            <a:avLst/>
          </a:prstGeom>
          <a:gradFill flip="none" rotWithShape="1">
            <a:gsLst>
              <a:gs pos="0">
                <a:srgbClr val="000000">
                  <a:alpha val="0"/>
                </a:srgbClr>
              </a:gs>
              <a:gs pos="25000">
                <a:srgbClr val="000000">
                  <a:alpha val="15000"/>
                </a:srgbClr>
              </a:gs>
              <a:gs pos="75000">
                <a:srgbClr val="000000">
                  <a:alpha val="15000"/>
                </a:srgbClr>
              </a:gs>
              <a:gs pos="50000">
                <a:srgbClr val="000000">
                  <a:alpha val="30000"/>
                </a:srgbClr>
              </a:gs>
              <a:gs pos="100000">
                <a:srgbClr val="000000">
                  <a:alpha val="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B6A29F44-ABCC-2450-7109-4060E74E761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97280" y="325550"/>
            <a:ext cx="10058400" cy="3574778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fr-FR" sz="5200">
                <a:solidFill>
                  <a:srgbClr val="FFFFFF"/>
                </a:solidFill>
              </a:rPr>
              <a:t>Participons à </a:t>
            </a:r>
            <a:br>
              <a:rPr lang="fr-FR" sz="5200">
                <a:solidFill>
                  <a:srgbClr val="FFFFFF"/>
                </a:solidFill>
              </a:rPr>
            </a:br>
            <a:r>
              <a:rPr lang="fr-FR" sz="5200">
                <a:solidFill>
                  <a:srgbClr val="FFFFFF"/>
                </a:solidFill>
              </a:rPr>
              <a:t>des évènements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512DBDF7-E633-C42E-5018-3714822E91B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00051" y="4072043"/>
            <a:ext cx="10058400" cy="1282707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fr-FR">
                <a:solidFill>
                  <a:srgbClr val="FFFFFF"/>
                </a:solidFill>
              </a:rPr>
              <a:t>Unité 1 – Leçon 4</a:t>
            </a:r>
          </a:p>
        </p:txBody>
      </p:sp>
    </p:spTree>
    <p:extLst>
      <p:ext uri="{BB962C8B-B14F-4D97-AF65-F5344CB8AC3E}">
        <p14:creationId xmlns:p14="http://schemas.microsoft.com/office/powerpoint/2010/main" val="17474439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60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mute="1">
                <p:cTn id="12" repeatCount="indefinite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35DB3719-6FDC-4E5D-891D-FF40B7300F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25BBF6BF-4551-F131-FA7C-70A9AD41CB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fr-FR" sz="5400"/>
              <a:t>III. Compréhension détaillée</a:t>
            </a:r>
          </a:p>
        </p:txBody>
      </p:sp>
      <p:sp>
        <p:nvSpPr>
          <p:cNvPr id="11" name="sketch line">
            <a:extLst>
              <a:ext uri="{FF2B5EF4-FFF2-40B4-BE49-F238E27FC236}">
                <a16:creationId xmlns:a16="http://schemas.microsoft.com/office/drawing/2014/main" id="{E0CBAC23-2E3F-4A90-BA59-F8299F6A54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38200" y="1865313"/>
            <a:ext cx="10424160" cy="18288"/>
          </a:xfrm>
          <a:custGeom>
            <a:avLst/>
            <a:gdLst>
              <a:gd name="connsiteX0" fmla="*/ 0 w 10424160"/>
              <a:gd name="connsiteY0" fmla="*/ 0 h 18288"/>
              <a:gd name="connsiteX1" fmla="*/ 903427 w 10424160"/>
              <a:gd name="connsiteY1" fmla="*/ 0 h 18288"/>
              <a:gd name="connsiteX2" fmla="*/ 1389888 w 10424160"/>
              <a:gd name="connsiteY2" fmla="*/ 0 h 18288"/>
              <a:gd name="connsiteX3" fmla="*/ 2189074 w 10424160"/>
              <a:gd name="connsiteY3" fmla="*/ 0 h 18288"/>
              <a:gd name="connsiteX4" fmla="*/ 2675534 w 10424160"/>
              <a:gd name="connsiteY4" fmla="*/ 0 h 18288"/>
              <a:gd name="connsiteX5" fmla="*/ 3370478 w 10424160"/>
              <a:gd name="connsiteY5" fmla="*/ 0 h 18288"/>
              <a:gd name="connsiteX6" fmla="*/ 4169664 w 10424160"/>
              <a:gd name="connsiteY6" fmla="*/ 0 h 18288"/>
              <a:gd name="connsiteX7" fmla="*/ 4551883 w 10424160"/>
              <a:gd name="connsiteY7" fmla="*/ 0 h 18288"/>
              <a:gd name="connsiteX8" fmla="*/ 4934102 w 10424160"/>
              <a:gd name="connsiteY8" fmla="*/ 0 h 18288"/>
              <a:gd name="connsiteX9" fmla="*/ 5837530 w 10424160"/>
              <a:gd name="connsiteY9" fmla="*/ 0 h 18288"/>
              <a:gd name="connsiteX10" fmla="*/ 6532474 w 10424160"/>
              <a:gd name="connsiteY10" fmla="*/ 0 h 18288"/>
              <a:gd name="connsiteX11" fmla="*/ 6914693 w 10424160"/>
              <a:gd name="connsiteY11" fmla="*/ 0 h 18288"/>
              <a:gd name="connsiteX12" fmla="*/ 7609637 w 10424160"/>
              <a:gd name="connsiteY12" fmla="*/ 0 h 18288"/>
              <a:gd name="connsiteX13" fmla="*/ 8513064 w 10424160"/>
              <a:gd name="connsiteY13" fmla="*/ 0 h 18288"/>
              <a:gd name="connsiteX14" fmla="*/ 9103766 w 10424160"/>
              <a:gd name="connsiteY14" fmla="*/ 0 h 18288"/>
              <a:gd name="connsiteX15" fmla="*/ 9694469 w 10424160"/>
              <a:gd name="connsiteY15" fmla="*/ 0 h 18288"/>
              <a:gd name="connsiteX16" fmla="*/ 10424160 w 10424160"/>
              <a:gd name="connsiteY16" fmla="*/ 0 h 18288"/>
              <a:gd name="connsiteX17" fmla="*/ 10424160 w 10424160"/>
              <a:gd name="connsiteY17" fmla="*/ 18288 h 18288"/>
              <a:gd name="connsiteX18" fmla="*/ 9729216 w 10424160"/>
              <a:gd name="connsiteY18" fmla="*/ 18288 h 18288"/>
              <a:gd name="connsiteX19" fmla="*/ 8930030 w 10424160"/>
              <a:gd name="connsiteY19" fmla="*/ 18288 h 18288"/>
              <a:gd name="connsiteX20" fmla="*/ 8130845 w 10424160"/>
              <a:gd name="connsiteY20" fmla="*/ 18288 h 18288"/>
              <a:gd name="connsiteX21" fmla="*/ 7644384 w 10424160"/>
              <a:gd name="connsiteY21" fmla="*/ 18288 h 18288"/>
              <a:gd name="connsiteX22" fmla="*/ 6740957 w 10424160"/>
              <a:gd name="connsiteY22" fmla="*/ 18288 h 18288"/>
              <a:gd name="connsiteX23" fmla="*/ 6046013 w 10424160"/>
              <a:gd name="connsiteY23" fmla="*/ 18288 h 18288"/>
              <a:gd name="connsiteX24" fmla="*/ 5663794 w 10424160"/>
              <a:gd name="connsiteY24" fmla="*/ 18288 h 18288"/>
              <a:gd name="connsiteX25" fmla="*/ 4968850 w 10424160"/>
              <a:gd name="connsiteY25" fmla="*/ 18288 h 18288"/>
              <a:gd name="connsiteX26" fmla="*/ 4378147 w 10424160"/>
              <a:gd name="connsiteY26" fmla="*/ 18288 h 18288"/>
              <a:gd name="connsiteX27" fmla="*/ 3787445 w 10424160"/>
              <a:gd name="connsiteY27" fmla="*/ 18288 h 18288"/>
              <a:gd name="connsiteX28" fmla="*/ 3196742 w 10424160"/>
              <a:gd name="connsiteY28" fmla="*/ 18288 h 18288"/>
              <a:gd name="connsiteX29" fmla="*/ 2606040 w 10424160"/>
              <a:gd name="connsiteY29" fmla="*/ 18288 h 18288"/>
              <a:gd name="connsiteX30" fmla="*/ 1806854 w 10424160"/>
              <a:gd name="connsiteY30" fmla="*/ 18288 h 18288"/>
              <a:gd name="connsiteX31" fmla="*/ 1111910 w 10424160"/>
              <a:gd name="connsiteY31" fmla="*/ 18288 h 18288"/>
              <a:gd name="connsiteX32" fmla="*/ 729691 w 10424160"/>
              <a:gd name="connsiteY32" fmla="*/ 18288 h 18288"/>
              <a:gd name="connsiteX33" fmla="*/ 0 w 10424160"/>
              <a:gd name="connsiteY33" fmla="*/ 18288 h 18288"/>
              <a:gd name="connsiteX34" fmla="*/ 0 w 10424160"/>
              <a:gd name="connsiteY34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10424160" h="18288" fill="none" extrusionOk="0">
                <a:moveTo>
                  <a:pt x="0" y="0"/>
                </a:moveTo>
                <a:cubicBezTo>
                  <a:pt x="251416" y="-3874"/>
                  <a:pt x="479411" y="-20508"/>
                  <a:pt x="903427" y="0"/>
                </a:cubicBezTo>
                <a:cubicBezTo>
                  <a:pt x="1327443" y="20508"/>
                  <a:pt x="1177990" y="-7387"/>
                  <a:pt x="1389888" y="0"/>
                </a:cubicBezTo>
                <a:cubicBezTo>
                  <a:pt x="1601786" y="7387"/>
                  <a:pt x="1928602" y="-6697"/>
                  <a:pt x="2189074" y="0"/>
                </a:cubicBezTo>
                <a:cubicBezTo>
                  <a:pt x="2449546" y="6697"/>
                  <a:pt x="2440085" y="-21144"/>
                  <a:pt x="2675534" y="0"/>
                </a:cubicBezTo>
                <a:cubicBezTo>
                  <a:pt x="2910983" y="21144"/>
                  <a:pt x="3026158" y="-11124"/>
                  <a:pt x="3370478" y="0"/>
                </a:cubicBezTo>
                <a:cubicBezTo>
                  <a:pt x="3714798" y="11124"/>
                  <a:pt x="3864539" y="-10660"/>
                  <a:pt x="4169664" y="0"/>
                </a:cubicBezTo>
                <a:cubicBezTo>
                  <a:pt x="4474789" y="10660"/>
                  <a:pt x="4471218" y="16488"/>
                  <a:pt x="4551883" y="0"/>
                </a:cubicBezTo>
                <a:cubicBezTo>
                  <a:pt x="4632548" y="-16488"/>
                  <a:pt x="4786830" y="7986"/>
                  <a:pt x="4934102" y="0"/>
                </a:cubicBezTo>
                <a:cubicBezTo>
                  <a:pt x="5081374" y="-7986"/>
                  <a:pt x="5575881" y="-33003"/>
                  <a:pt x="5837530" y="0"/>
                </a:cubicBezTo>
                <a:cubicBezTo>
                  <a:pt x="6099179" y="33003"/>
                  <a:pt x="6305895" y="14170"/>
                  <a:pt x="6532474" y="0"/>
                </a:cubicBezTo>
                <a:cubicBezTo>
                  <a:pt x="6759053" y="-14170"/>
                  <a:pt x="6726707" y="16121"/>
                  <a:pt x="6914693" y="0"/>
                </a:cubicBezTo>
                <a:cubicBezTo>
                  <a:pt x="7102679" y="-16121"/>
                  <a:pt x="7397857" y="32594"/>
                  <a:pt x="7609637" y="0"/>
                </a:cubicBezTo>
                <a:cubicBezTo>
                  <a:pt x="7821417" y="-32594"/>
                  <a:pt x="8141235" y="-3745"/>
                  <a:pt x="8513064" y="0"/>
                </a:cubicBezTo>
                <a:cubicBezTo>
                  <a:pt x="8884893" y="3745"/>
                  <a:pt x="8877548" y="3359"/>
                  <a:pt x="9103766" y="0"/>
                </a:cubicBezTo>
                <a:cubicBezTo>
                  <a:pt x="9329984" y="-3359"/>
                  <a:pt x="9545570" y="-17843"/>
                  <a:pt x="9694469" y="0"/>
                </a:cubicBezTo>
                <a:cubicBezTo>
                  <a:pt x="9843368" y="17843"/>
                  <a:pt x="10162477" y="-1217"/>
                  <a:pt x="10424160" y="0"/>
                </a:cubicBezTo>
                <a:cubicBezTo>
                  <a:pt x="10424498" y="7640"/>
                  <a:pt x="10423710" y="11289"/>
                  <a:pt x="10424160" y="18288"/>
                </a:cubicBezTo>
                <a:cubicBezTo>
                  <a:pt x="10184680" y="20716"/>
                  <a:pt x="10034768" y="-9357"/>
                  <a:pt x="9729216" y="18288"/>
                </a:cubicBezTo>
                <a:cubicBezTo>
                  <a:pt x="9423664" y="45933"/>
                  <a:pt x="9309220" y="36372"/>
                  <a:pt x="8930030" y="18288"/>
                </a:cubicBezTo>
                <a:cubicBezTo>
                  <a:pt x="8550840" y="204"/>
                  <a:pt x="8513376" y="34707"/>
                  <a:pt x="8130845" y="18288"/>
                </a:cubicBezTo>
                <a:cubicBezTo>
                  <a:pt x="7748315" y="1869"/>
                  <a:pt x="7864674" y="19659"/>
                  <a:pt x="7644384" y="18288"/>
                </a:cubicBezTo>
                <a:cubicBezTo>
                  <a:pt x="7424094" y="16917"/>
                  <a:pt x="6947001" y="55680"/>
                  <a:pt x="6740957" y="18288"/>
                </a:cubicBezTo>
                <a:cubicBezTo>
                  <a:pt x="6534913" y="-19104"/>
                  <a:pt x="6313809" y="33391"/>
                  <a:pt x="6046013" y="18288"/>
                </a:cubicBezTo>
                <a:cubicBezTo>
                  <a:pt x="5778217" y="3185"/>
                  <a:pt x="5786775" y="1439"/>
                  <a:pt x="5663794" y="18288"/>
                </a:cubicBezTo>
                <a:cubicBezTo>
                  <a:pt x="5540813" y="35137"/>
                  <a:pt x="5204724" y="25434"/>
                  <a:pt x="4968850" y="18288"/>
                </a:cubicBezTo>
                <a:cubicBezTo>
                  <a:pt x="4732976" y="11142"/>
                  <a:pt x="4559928" y="34568"/>
                  <a:pt x="4378147" y="18288"/>
                </a:cubicBezTo>
                <a:cubicBezTo>
                  <a:pt x="4196366" y="2008"/>
                  <a:pt x="3992200" y="35409"/>
                  <a:pt x="3787445" y="18288"/>
                </a:cubicBezTo>
                <a:cubicBezTo>
                  <a:pt x="3582690" y="1167"/>
                  <a:pt x="3488876" y="-7583"/>
                  <a:pt x="3196742" y="18288"/>
                </a:cubicBezTo>
                <a:cubicBezTo>
                  <a:pt x="2904608" y="44159"/>
                  <a:pt x="2729828" y="45906"/>
                  <a:pt x="2606040" y="18288"/>
                </a:cubicBezTo>
                <a:cubicBezTo>
                  <a:pt x="2482252" y="-9330"/>
                  <a:pt x="2000672" y="-5498"/>
                  <a:pt x="1806854" y="18288"/>
                </a:cubicBezTo>
                <a:cubicBezTo>
                  <a:pt x="1613036" y="42074"/>
                  <a:pt x="1310933" y="-4240"/>
                  <a:pt x="1111910" y="18288"/>
                </a:cubicBezTo>
                <a:cubicBezTo>
                  <a:pt x="912887" y="40816"/>
                  <a:pt x="891560" y="1701"/>
                  <a:pt x="729691" y="18288"/>
                </a:cubicBezTo>
                <a:cubicBezTo>
                  <a:pt x="567822" y="34875"/>
                  <a:pt x="203025" y="34462"/>
                  <a:pt x="0" y="18288"/>
                </a:cubicBezTo>
                <a:cubicBezTo>
                  <a:pt x="-82" y="11708"/>
                  <a:pt x="-178" y="8956"/>
                  <a:pt x="0" y="0"/>
                </a:cubicBezTo>
                <a:close/>
              </a:path>
              <a:path w="10424160" h="18288" stroke="0" extrusionOk="0">
                <a:moveTo>
                  <a:pt x="0" y="0"/>
                </a:moveTo>
                <a:cubicBezTo>
                  <a:pt x="119910" y="17195"/>
                  <a:pt x="345032" y="1652"/>
                  <a:pt x="590702" y="0"/>
                </a:cubicBezTo>
                <a:cubicBezTo>
                  <a:pt x="836372" y="-1652"/>
                  <a:pt x="830717" y="-10944"/>
                  <a:pt x="972922" y="0"/>
                </a:cubicBezTo>
                <a:cubicBezTo>
                  <a:pt x="1115127" y="10944"/>
                  <a:pt x="1638708" y="17269"/>
                  <a:pt x="1876349" y="0"/>
                </a:cubicBezTo>
                <a:cubicBezTo>
                  <a:pt x="2113990" y="-17269"/>
                  <a:pt x="2263529" y="27642"/>
                  <a:pt x="2467051" y="0"/>
                </a:cubicBezTo>
                <a:cubicBezTo>
                  <a:pt x="2670573" y="-27642"/>
                  <a:pt x="2867743" y="-1552"/>
                  <a:pt x="3057754" y="0"/>
                </a:cubicBezTo>
                <a:cubicBezTo>
                  <a:pt x="3247765" y="1552"/>
                  <a:pt x="3729099" y="45169"/>
                  <a:pt x="3961181" y="0"/>
                </a:cubicBezTo>
                <a:cubicBezTo>
                  <a:pt x="4193263" y="-45169"/>
                  <a:pt x="4313735" y="4067"/>
                  <a:pt x="4447642" y="0"/>
                </a:cubicBezTo>
                <a:cubicBezTo>
                  <a:pt x="4581549" y="-4067"/>
                  <a:pt x="5123626" y="11867"/>
                  <a:pt x="5351069" y="0"/>
                </a:cubicBezTo>
                <a:cubicBezTo>
                  <a:pt x="5578512" y="-11867"/>
                  <a:pt x="6044105" y="-19983"/>
                  <a:pt x="6254496" y="0"/>
                </a:cubicBezTo>
                <a:cubicBezTo>
                  <a:pt x="6464887" y="19983"/>
                  <a:pt x="6664731" y="4232"/>
                  <a:pt x="6949440" y="0"/>
                </a:cubicBezTo>
                <a:cubicBezTo>
                  <a:pt x="7234149" y="-4232"/>
                  <a:pt x="7497205" y="28731"/>
                  <a:pt x="7852867" y="0"/>
                </a:cubicBezTo>
                <a:cubicBezTo>
                  <a:pt x="8208529" y="-28731"/>
                  <a:pt x="8287556" y="2616"/>
                  <a:pt x="8443570" y="0"/>
                </a:cubicBezTo>
                <a:cubicBezTo>
                  <a:pt x="8599584" y="-2616"/>
                  <a:pt x="8871283" y="-14113"/>
                  <a:pt x="9034272" y="0"/>
                </a:cubicBezTo>
                <a:cubicBezTo>
                  <a:pt x="9197261" y="14113"/>
                  <a:pt x="9604978" y="-35623"/>
                  <a:pt x="9833458" y="0"/>
                </a:cubicBezTo>
                <a:cubicBezTo>
                  <a:pt x="10061938" y="35623"/>
                  <a:pt x="10231944" y="-8194"/>
                  <a:pt x="10424160" y="0"/>
                </a:cubicBezTo>
                <a:cubicBezTo>
                  <a:pt x="10424285" y="4395"/>
                  <a:pt x="10424085" y="9776"/>
                  <a:pt x="10424160" y="18288"/>
                </a:cubicBezTo>
                <a:cubicBezTo>
                  <a:pt x="10058736" y="-5772"/>
                  <a:pt x="9942989" y="-18764"/>
                  <a:pt x="9624974" y="18288"/>
                </a:cubicBezTo>
                <a:cubicBezTo>
                  <a:pt x="9306959" y="55340"/>
                  <a:pt x="9229263" y="24995"/>
                  <a:pt x="8930030" y="18288"/>
                </a:cubicBezTo>
                <a:cubicBezTo>
                  <a:pt x="8630797" y="11581"/>
                  <a:pt x="8647263" y="10931"/>
                  <a:pt x="8547811" y="18288"/>
                </a:cubicBezTo>
                <a:cubicBezTo>
                  <a:pt x="8448359" y="25645"/>
                  <a:pt x="8173221" y="219"/>
                  <a:pt x="8061350" y="18288"/>
                </a:cubicBezTo>
                <a:cubicBezTo>
                  <a:pt x="7949479" y="36357"/>
                  <a:pt x="7437002" y="17516"/>
                  <a:pt x="7157923" y="18288"/>
                </a:cubicBezTo>
                <a:cubicBezTo>
                  <a:pt x="6878844" y="19060"/>
                  <a:pt x="6610241" y="8864"/>
                  <a:pt x="6462979" y="18288"/>
                </a:cubicBezTo>
                <a:cubicBezTo>
                  <a:pt x="6315717" y="27712"/>
                  <a:pt x="6124879" y="4989"/>
                  <a:pt x="5976518" y="18288"/>
                </a:cubicBezTo>
                <a:cubicBezTo>
                  <a:pt x="5828157" y="31587"/>
                  <a:pt x="5566880" y="7112"/>
                  <a:pt x="5281574" y="18288"/>
                </a:cubicBezTo>
                <a:cubicBezTo>
                  <a:pt x="4996268" y="29464"/>
                  <a:pt x="5085614" y="20493"/>
                  <a:pt x="4899355" y="18288"/>
                </a:cubicBezTo>
                <a:cubicBezTo>
                  <a:pt x="4713096" y="16083"/>
                  <a:pt x="4606138" y="34359"/>
                  <a:pt x="4517136" y="18288"/>
                </a:cubicBezTo>
                <a:cubicBezTo>
                  <a:pt x="4428134" y="2217"/>
                  <a:pt x="4125335" y="52414"/>
                  <a:pt x="3822192" y="18288"/>
                </a:cubicBezTo>
                <a:cubicBezTo>
                  <a:pt x="3519049" y="-15838"/>
                  <a:pt x="3453132" y="3859"/>
                  <a:pt x="3335731" y="18288"/>
                </a:cubicBezTo>
                <a:cubicBezTo>
                  <a:pt x="3218330" y="32717"/>
                  <a:pt x="2718749" y="-13936"/>
                  <a:pt x="2536546" y="18288"/>
                </a:cubicBezTo>
                <a:cubicBezTo>
                  <a:pt x="2354343" y="50512"/>
                  <a:pt x="2190669" y="3238"/>
                  <a:pt x="2050085" y="18288"/>
                </a:cubicBezTo>
                <a:cubicBezTo>
                  <a:pt x="1909501" y="33338"/>
                  <a:pt x="1520975" y="3062"/>
                  <a:pt x="1250899" y="18288"/>
                </a:cubicBezTo>
                <a:cubicBezTo>
                  <a:pt x="980823" y="33514"/>
                  <a:pt x="992936" y="28036"/>
                  <a:pt x="868680" y="18288"/>
                </a:cubicBezTo>
                <a:cubicBezTo>
                  <a:pt x="744424" y="8540"/>
                  <a:pt x="230364" y="33365"/>
                  <a:pt x="0" y="18288"/>
                </a:cubicBezTo>
                <a:cubicBezTo>
                  <a:pt x="-504" y="12101"/>
                  <a:pt x="-591" y="7719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F171BBAC-5CD0-54B3-AB40-3F6ECFC6582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Intégrée aux parties </a:t>
            </a:r>
            <a:r>
              <a:rPr lang="fr-FR" b="1" dirty="0"/>
              <a:t>IV. Vocabulaire </a:t>
            </a:r>
            <a:r>
              <a:rPr lang="fr-FR" dirty="0"/>
              <a:t>(donner une heure ou des horaires) et </a:t>
            </a:r>
            <a:r>
              <a:rPr lang="fr-FR" b="1" dirty="0"/>
              <a:t>V. Grammaire </a:t>
            </a:r>
            <a:r>
              <a:rPr lang="fr-FR" dirty="0"/>
              <a:t>(futur proche)</a:t>
            </a:r>
          </a:p>
        </p:txBody>
      </p:sp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6A63FD8D-0F74-75ED-A7E5-00C603BE2F2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53023818"/>
              </p:ext>
            </p:extLst>
          </p:nvPr>
        </p:nvGraphicFramePr>
        <p:xfrm>
          <a:off x="-1" y="9098"/>
          <a:ext cx="12192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15992868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Espace réservé du contenu 3">
            <a:extLst>
              <a:ext uri="{FF2B5EF4-FFF2-40B4-BE49-F238E27FC236}">
                <a16:creationId xmlns:a16="http://schemas.microsoft.com/office/drawing/2014/main" id="{F369BD0B-7928-F977-B97A-545047888FD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22973630"/>
              </p:ext>
            </p:extLst>
          </p:nvPr>
        </p:nvGraphicFramePr>
        <p:xfrm>
          <a:off x="838199" y="1410332"/>
          <a:ext cx="10515601" cy="1564259"/>
        </p:xfrm>
        <a:graphic>
          <a:graphicData uri="http://schemas.openxmlformats.org/drawingml/2006/table">
            <a:tbl>
              <a:tblPr firstRow="1" firstCol="1" bandRow="1">
                <a:tableStyleId>{72833802-FEF1-4C79-8D5D-14CF1EAF98D9}</a:tableStyleId>
              </a:tblPr>
              <a:tblGrid>
                <a:gridCol w="5239666">
                  <a:extLst>
                    <a:ext uri="{9D8B030D-6E8A-4147-A177-3AD203B41FA5}">
                      <a16:colId xmlns:a16="http://schemas.microsoft.com/office/drawing/2014/main" val="2681630113"/>
                    </a:ext>
                  </a:extLst>
                </a:gridCol>
                <a:gridCol w="5275935">
                  <a:extLst>
                    <a:ext uri="{9D8B030D-6E8A-4147-A177-3AD203B41FA5}">
                      <a16:colId xmlns:a16="http://schemas.microsoft.com/office/drawing/2014/main" val="3648808502"/>
                    </a:ext>
                  </a:extLst>
                </a:gridCol>
              </a:tblGrid>
              <a:tr h="44853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3200" dirty="0">
                          <a:effectLst/>
                        </a:rPr>
                        <a:t>Donner une date</a:t>
                      </a:r>
                      <a:endParaRPr lang="fr-F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6689" marR="15668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3200" dirty="0">
                          <a:effectLst/>
                        </a:rPr>
                        <a:t>Donner des horaires</a:t>
                      </a:r>
                      <a:endParaRPr lang="fr-F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6689" marR="15668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569184515"/>
                  </a:ext>
                </a:extLst>
              </a:tr>
              <a:tr h="924805">
                <a:tc>
                  <a:txBody>
                    <a:bodyPr/>
                    <a:lstStyle/>
                    <a:p>
                      <a:pPr marL="342900" indent="-342900"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fr-FR" sz="2000" b="1" u="none" dirty="0">
                          <a:solidFill>
                            <a:srgbClr val="7030A0"/>
                          </a:solidFill>
                          <a:effectLst/>
                        </a:rPr>
                        <a:t>Les</a:t>
                      </a:r>
                      <a:r>
                        <a:rPr lang="fr-FR" sz="2000" b="1" u="none" dirty="0">
                          <a:effectLst/>
                        </a:rPr>
                        <a:t> </a:t>
                      </a:r>
                      <a:r>
                        <a:rPr lang="fr-FR" sz="2000" b="0" u="none" dirty="0">
                          <a:effectLst/>
                        </a:rPr>
                        <a:t>2</a:t>
                      </a:r>
                      <a:r>
                        <a:rPr lang="fr-FR" sz="2000" b="1" u="none" dirty="0">
                          <a:effectLst/>
                        </a:rPr>
                        <a:t> </a:t>
                      </a:r>
                      <a:r>
                        <a:rPr lang="fr-FR" sz="2000" b="1" u="none" dirty="0">
                          <a:solidFill>
                            <a:srgbClr val="7030A0"/>
                          </a:solidFill>
                          <a:effectLst/>
                        </a:rPr>
                        <a:t>et</a:t>
                      </a:r>
                      <a:r>
                        <a:rPr lang="fr-FR" sz="2000" b="1" u="none" dirty="0">
                          <a:effectLst/>
                        </a:rPr>
                        <a:t> </a:t>
                      </a:r>
                      <a:r>
                        <a:rPr lang="fr-FR" sz="2000" b="0" u="none" dirty="0">
                          <a:effectLst/>
                        </a:rPr>
                        <a:t>3 septembre</a:t>
                      </a:r>
                    </a:p>
                    <a:p>
                      <a:pPr marL="342900" indent="-342900"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fr-FR" sz="2000" b="1" u="none" dirty="0">
                          <a:solidFill>
                            <a:srgbClr val="00B0F0"/>
                          </a:solidFill>
                          <a:effectLst/>
                        </a:rPr>
                        <a:t>Chaque</a:t>
                      </a:r>
                      <a:r>
                        <a:rPr lang="fr-FR" sz="2000" b="0" u="none" dirty="0">
                          <a:effectLst/>
                        </a:rPr>
                        <a:t> premier week-end de septembre, le marché attire 2 millions de personnes </a:t>
                      </a:r>
                      <a:endParaRPr lang="fr-FR" sz="2000" b="0" u="none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6689" marR="15668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just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fr-FR" sz="2000" b="0" u="none" dirty="0">
                          <a:effectLst/>
                        </a:rPr>
                        <a:t>Là </a:t>
                      </a:r>
                      <a:r>
                        <a:rPr lang="fr-FR" sz="2000" b="1" u="none" dirty="0">
                          <a:solidFill>
                            <a:schemeClr val="accent6"/>
                          </a:solidFill>
                          <a:effectLst/>
                        </a:rPr>
                        <a:t>durant</a:t>
                      </a:r>
                      <a:r>
                        <a:rPr lang="fr-FR" sz="2000" b="0" u="none" dirty="0">
                          <a:effectLst/>
                        </a:rPr>
                        <a:t> 33 heures </a:t>
                      </a:r>
                      <a:r>
                        <a:rPr lang="fr-FR" sz="2000" b="1" u="none" dirty="0">
                          <a:solidFill>
                            <a:schemeClr val="accent6"/>
                          </a:solidFill>
                          <a:effectLst/>
                        </a:rPr>
                        <a:t>non stop </a:t>
                      </a:r>
                      <a:r>
                        <a:rPr lang="fr-FR" sz="2000" b="0" u="none" dirty="0">
                          <a:effectLst/>
                        </a:rPr>
                        <a:t>(</a:t>
                      </a:r>
                      <a:r>
                        <a:rPr lang="fr-FR" sz="2000" b="1" u="none" dirty="0">
                          <a:solidFill>
                            <a:schemeClr val="accent6"/>
                          </a:solidFill>
                          <a:effectLst/>
                        </a:rPr>
                        <a:t>du</a:t>
                      </a:r>
                      <a:r>
                        <a:rPr lang="fr-FR" sz="2000" b="1" u="none" dirty="0">
                          <a:effectLst/>
                        </a:rPr>
                        <a:t> </a:t>
                      </a:r>
                      <a:r>
                        <a:rPr lang="fr-FR" sz="2000" b="0" u="none" dirty="0">
                          <a:effectLst/>
                        </a:rPr>
                        <a:t>samedi 14h </a:t>
                      </a:r>
                      <a:r>
                        <a:rPr lang="fr-FR" sz="2000" b="1" u="none" dirty="0">
                          <a:solidFill>
                            <a:schemeClr val="accent6"/>
                          </a:solidFill>
                          <a:effectLst/>
                        </a:rPr>
                        <a:t>au</a:t>
                      </a:r>
                      <a:r>
                        <a:rPr lang="fr-FR" sz="2000" b="1" u="none" dirty="0">
                          <a:effectLst/>
                        </a:rPr>
                        <a:t> </a:t>
                      </a:r>
                      <a:r>
                        <a:rPr lang="fr-FR" sz="2000" b="0" u="none" dirty="0">
                          <a:effectLst/>
                        </a:rPr>
                        <a:t>dimanche 23h), </a:t>
                      </a:r>
                      <a:r>
                        <a:rPr lang="fr-FR" sz="2000" dirty="0">
                          <a:effectLst/>
                        </a:rPr>
                        <a:t>tout s’achète et tout se vend !</a:t>
                      </a:r>
                      <a:endParaRPr lang="fr-F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6689" marR="15668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733303801"/>
                  </a:ext>
                </a:extLst>
              </a:tr>
            </a:tbl>
          </a:graphicData>
        </a:graphic>
      </p:graphicFrame>
      <p:graphicFrame>
        <p:nvGraphicFramePr>
          <p:cNvPr id="5" name="Tableau 5">
            <a:extLst>
              <a:ext uri="{FF2B5EF4-FFF2-40B4-BE49-F238E27FC236}">
                <a16:creationId xmlns:a16="http://schemas.microsoft.com/office/drawing/2014/main" id="{5DF91121-C698-45CD-281D-BC7C784B4D8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36023133"/>
              </p:ext>
            </p:extLst>
          </p:nvPr>
        </p:nvGraphicFramePr>
        <p:xfrm>
          <a:off x="838198" y="3386683"/>
          <a:ext cx="10515602" cy="320597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07468">
                  <a:extLst>
                    <a:ext uri="{9D8B030D-6E8A-4147-A177-3AD203B41FA5}">
                      <a16:colId xmlns:a16="http://schemas.microsoft.com/office/drawing/2014/main" val="1328398087"/>
                    </a:ext>
                  </a:extLst>
                </a:gridCol>
                <a:gridCol w="2726134">
                  <a:extLst>
                    <a:ext uri="{9D8B030D-6E8A-4147-A177-3AD203B41FA5}">
                      <a16:colId xmlns:a16="http://schemas.microsoft.com/office/drawing/2014/main" val="2515279548"/>
                    </a:ext>
                  </a:extLst>
                </a:gridCol>
                <a:gridCol w="5182000">
                  <a:extLst>
                    <a:ext uri="{9D8B030D-6E8A-4147-A177-3AD203B41FA5}">
                      <a16:colId xmlns:a16="http://schemas.microsoft.com/office/drawing/2014/main" val="787057723"/>
                    </a:ext>
                  </a:extLst>
                </a:gridCol>
              </a:tblGrid>
              <a:tr h="826504">
                <a:tc>
                  <a:txBody>
                    <a:bodyPr/>
                    <a:lstStyle/>
                    <a:p>
                      <a:pPr algn="ctr"/>
                      <a:r>
                        <a:rPr lang="fr-FR" sz="3200" dirty="0"/>
                        <a:t>La répétition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3200" dirty="0"/>
                        <a:t>Le moment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3200" dirty="0"/>
                        <a:t>La durée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55556607"/>
                  </a:ext>
                </a:extLst>
              </a:tr>
              <a:tr h="546832">
                <a:tc>
                  <a:txBody>
                    <a:bodyPr/>
                    <a:lstStyle/>
                    <a:p>
                      <a:r>
                        <a:rPr lang="fr-FR" sz="2000" dirty="0">
                          <a:solidFill>
                            <a:srgbClr val="00B0F0"/>
                          </a:solidFill>
                        </a:rPr>
                        <a:t>Chaque</a:t>
                      </a:r>
                      <a:r>
                        <a:rPr lang="fr-FR" sz="2000" dirty="0"/>
                        <a:t> jour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rgbClr val="7030A0"/>
                          </a:solidFill>
                        </a:rPr>
                        <a:t>Les</a:t>
                      </a:r>
                      <a:r>
                        <a:rPr lang="fr-FR" sz="2000" dirty="0"/>
                        <a:t> 2 </a:t>
                      </a:r>
                      <a:r>
                        <a:rPr lang="fr-FR" sz="2000" dirty="0">
                          <a:solidFill>
                            <a:srgbClr val="7030A0"/>
                          </a:solidFill>
                        </a:rPr>
                        <a:t>et</a:t>
                      </a:r>
                      <a:r>
                        <a:rPr lang="fr-FR" sz="2000" dirty="0"/>
                        <a:t> 3 septembre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accent6"/>
                          </a:solidFill>
                        </a:rPr>
                        <a:t>Durant</a:t>
                      </a:r>
                      <a:r>
                        <a:rPr lang="fr-FR" sz="2000" dirty="0">
                          <a:solidFill>
                            <a:schemeClr val="accent4"/>
                          </a:solidFill>
                        </a:rPr>
                        <a:t> </a:t>
                      </a:r>
                      <a:r>
                        <a:rPr lang="fr-FR" sz="2000" dirty="0">
                          <a:solidFill>
                            <a:srgbClr val="C00000"/>
                          </a:solidFill>
                        </a:rPr>
                        <a:t>(=pendant)</a:t>
                      </a:r>
                      <a:r>
                        <a:rPr lang="fr-FR" sz="2000" dirty="0"/>
                        <a:t> + période de temps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37405845"/>
                  </a:ext>
                </a:extLst>
              </a:tr>
              <a:tr h="913504">
                <a:tc>
                  <a:txBody>
                    <a:bodyPr/>
                    <a:lstStyle/>
                    <a:p>
                      <a:r>
                        <a:rPr lang="fr-FR" sz="2000" dirty="0">
                          <a:solidFill>
                            <a:srgbClr val="C00000"/>
                          </a:solidFill>
                        </a:rPr>
                        <a:t>Tous </a:t>
                      </a:r>
                      <a:r>
                        <a:rPr lang="fr-FR" sz="2000" u="sng" dirty="0">
                          <a:solidFill>
                            <a:srgbClr val="C00000"/>
                          </a:solidFill>
                        </a:rPr>
                        <a:t>les</a:t>
                      </a:r>
                      <a:r>
                        <a:rPr lang="fr-FR" sz="2000" dirty="0">
                          <a:solidFill>
                            <a:srgbClr val="C00000"/>
                          </a:solidFill>
                        </a:rPr>
                        <a:t> </a:t>
                      </a:r>
                      <a:r>
                        <a:rPr lang="fr-FR" sz="2000" dirty="0">
                          <a:solidFill>
                            <a:schemeClr val="tx1"/>
                          </a:solidFill>
                        </a:rPr>
                        <a:t>jour</a:t>
                      </a:r>
                      <a:r>
                        <a:rPr lang="fr-FR" sz="2000" u="sng" dirty="0">
                          <a:solidFill>
                            <a:srgbClr val="C00000"/>
                          </a:solidFill>
                        </a:rPr>
                        <a:t>s</a:t>
                      </a:r>
                    </a:p>
                    <a:p>
                      <a:r>
                        <a:rPr lang="fr-FR" sz="2000" dirty="0">
                          <a:solidFill>
                            <a:srgbClr val="C00000"/>
                          </a:solidFill>
                        </a:rPr>
                        <a:t>Toutes </a:t>
                      </a:r>
                      <a:r>
                        <a:rPr lang="fr-FR" sz="2000" u="sng" dirty="0">
                          <a:solidFill>
                            <a:srgbClr val="C00000"/>
                          </a:solidFill>
                        </a:rPr>
                        <a:t>les </a:t>
                      </a:r>
                      <a:r>
                        <a:rPr lang="fr-FR" sz="2000" dirty="0">
                          <a:solidFill>
                            <a:schemeClr val="tx1"/>
                          </a:solidFill>
                        </a:rPr>
                        <a:t>semaine</a:t>
                      </a:r>
                      <a:r>
                        <a:rPr lang="fr-FR" sz="2000" u="sng" dirty="0">
                          <a:solidFill>
                            <a:srgbClr val="C00000"/>
                          </a:solidFill>
                        </a:rPr>
                        <a:t>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2000" dirty="0">
                          <a:solidFill>
                            <a:schemeClr val="accent6"/>
                          </a:solidFill>
                        </a:rPr>
                        <a:t>De</a:t>
                      </a:r>
                      <a:r>
                        <a:rPr lang="fr-FR" sz="2000" dirty="0"/>
                        <a:t> 14h </a:t>
                      </a:r>
                      <a:r>
                        <a:rPr lang="fr-FR" sz="2000" dirty="0">
                          <a:solidFill>
                            <a:schemeClr val="accent6"/>
                          </a:solidFill>
                        </a:rPr>
                        <a:t>à</a:t>
                      </a:r>
                      <a:r>
                        <a:rPr lang="fr-FR" sz="2000" dirty="0"/>
                        <a:t> 18h</a:t>
                      </a:r>
                    </a:p>
                    <a:p>
                      <a:endParaRPr lang="fr-FR" sz="2000" dirty="0"/>
                    </a:p>
                    <a:p>
                      <a:r>
                        <a:rPr lang="fr-FR" sz="2000" strike="sngStrike" dirty="0">
                          <a:solidFill>
                            <a:schemeClr val="tx1"/>
                          </a:solidFill>
                        </a:rPr>
                        <a:t>De le</a:t>
                      </a:r>
                      <a:r>
                        <a:rPr lang="fr-FR" sz="2000" dirty="0"/>
                        <a:t> samedi </a:t>
                      </a:r>
                      <a:r>
                        <a:rPr lang="fr-FR" sz="2000" strike="sngStrike" dirty="0">
                          <a:solidFill>
                            <a:schemeClr val="tx1"/>
                          </a:solidFill>
                        </a:rPr>
                        <a:t>à le</a:t>
                      </a:r>
                      <a:r>
                        <a:rPr lang="fr-FR" sz="2000" dirty="0"/>
                        <a:t> dimanche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accent6"/>
                          </a:solidFill>
                        </a:rPr>
                        <a:t>Du</a:t>
                      </a:r>
                      <a:r>
                        <a:rPr lang="fr-FR" sz="2000" dirty="0"/>
                        <a:t> samedi </a:t>
                      </a:r>
                      <a:r>
                        <a:rPr lang="fr-FR" sz="2000" dirty="0">
                          <a:solidFill>
                            <a:schemeClr val="accent6"/>
                          </a:solidFill>
                        </a:rPr>
                        <a:t>au</a:t>
                      </a:r>
                      <a:r>
                        <a:rPr lang="fr-FR" sz="2000" dirty="0"/>
                        <a:t> dimanche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49092072"/>
                  </a:ext>
                </a:extLst>
              </a:tr>
              <a:tr h="522002">
                <a:tc>
                  <a:txBody>
                    <a:bodyPr/>
                    <a:lstStyle/>
                    <a:p>
                      <a:endParaRPr lang="fr-FR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2000" dirty="0">
                          <a:solidFill>
                            <a:schemeClr val="accent6"/>
                          </a:solidFill>
                        </a:rPr>
                        <a:t>Non stop </a:t>
                      </a:r>
                      <a:r>
                        <a:rPr lang="fr-FR" sz="2000" dirty="0"/>
                        <a:t>(= en continu, sans interruption)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97357479"/>
                  </a:ext>
                </a:extLst>
              </a:tr>
            </a:tbl>
          </a:graphicData>
        </a:graphic>
      </p:graphicFrame>
      <p:sp>
        <p:nvSpPr>
          <p:cNvPr id="6" name="Rectangle 5">
            <a:extLst>
              <a:ext uri="{FF2B5EF4-FFF2-40B4-BE49-F238E27FC236}">
                <a16:creationId xmlns:a16="http://schemas.microsoft.com/office/drawing/2014/main" id="{615FF6DB-CC52-9DD8-9CA0-DAB5A5954FFA}"/>
              </a:ext>
            </a:extLst>
          </p:cNvPr>
          <p:cNvSpPr/>
          <p:nvPr/>
        </p:nvSpPr>
        <p:spPr>
          <a:xfrm>
            <a:off x="838198" y="4242045"/>
            <a:ext cx="2595467" cy="491413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AA44DDA-2D85-885F-99F0-3F9FFB80671C}"/>
              </a:ext>
            </a:extLst>
          </p:cNvPr>
          <p:cNvSpPr/>
          <p:nvPr/>
        </p:nvSpPr>
        <p:spPr>
          <a:xfrm>
            <a:off x="838198" y="4828349"/>
            <a:ext cx="2595467" cy="1217614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F25D692-FB51-F7CE-D4F0-5D66E5292E4E}"/>
              </a:ext>
            </a:extLst>
          </p:cNvPr>
          <p:cNvSpPr/>
          <p:nvPr/>
        </p:nvSpPr>
        <p:spPr>
          <a:xfrm>
            <a:off x="3500532" y="4242045"/>
            <a:ext cx="2595467" cy="491413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7E2C2472-DA62-3E7F-5C41-8D126B060EE5}"/>
              </a:ext>
            </a:extLst>
          </p:cNvPr>
          <p:cNvSpPr/>
          <p:nvPr/>
        </p:nvSpPr>
        <p:spPr>
          <a:xfrm>
            <a:off x="6240622" y="4242044"/>
            <a:ext cx="5043198" cy="491413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186A673-C513-450B-925F-0AA660E58A22}"/>
              </a:ext>
            </a:extLst>
          </p:cNvPr>
          <p:cNvSpPr/>
          <p:nvPr/>
        </p:nvSpPr>
        <p:spPr>
          <a:xfrm>
            <a:off x="6240622" y="4822127"/>
            <a:ext cx="5043198" cy="491413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CAFA155-B809-8427-C248-5B06A4F50412}"/>
              </a:ext>
            </a:extLst>
          </p:cNvPr>
          <p:cNvSpPr/>
          <p:nvPr/>
        </p:nvSpPr>
        <p:spPr>
          <a:xfrm>
            <a:off x="6236738" y="5437157"/>
            <a:ext cx="5043198" cy="29156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C2DF698-2643-3B3B-D740-CF72038DEAFE}"/>
              </a:ext>
            </a:extLst>
          </p:cNvPr>
          <p:cNvSpPr/>
          <p:nvPr/>
        </p:nvSpPr>
        <p:spPr>
          <a:xfrm>
            <a:off x="6236738" y="5728723"/>
            <a:ext cx="5043198" cy="28851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6EEF63E1-1654-58E1-F6A3-54C6740FCB7D}"/>
              </a:ext>
            </a:extLst>
          </p:cNvPr>
          <p:cNvSpPr/>
          <p:nvPr/>
        </p:nvSpPr>
        <p:spPr>
          <a:xfrm>
            <a:off x="6236738" y="6143906"/>
            <a:ext cx="5043198" cy="454701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Titre 1">
            <a:extLst>
              <a:ext uri="{FF2B5EF4-FFF2-40B4-BE49-F238E27FC236}">
                <a16:creationId xmlns:a16="http://schemas.microsoft.com/office/drawing/2014/main" id="{58CBB1C2-4860-DDF3-ABCB-B608D39DFF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96256"/>
          </a:xfrm>
        </p:spPr>
        <p:txBody>
          <a:bodyPr>
            <a:normAutofit fontScale="90000"/>
          </a:bodyPr>
          <a:lstStyle/>
          <a:p>
            <a:r>
              <a:rPr lang="fr-FR" dirty="0"/>
              <a:t>IV. Vocabulaire : donner une date ou des horaires</a:t>
            </a:r>
          </a:p>
        </p:txBody>
      </p:sp>
      <p:graphicFrame>
        <p:nvGraphicFramePr>
          <p:cNvPr id="2" name="Diagramme 1">
            <a:extLst>
              <a:ext uri="{FF2B5EF4-FFF2-40B4-BE49-F238E27FC236}">
                <a16:creationId xmlns:a16="http://schemas.microsoft.com/office/drawing/2014/main" id="{59BE80D5-8CD0-0F78-DCFF-973F192D9B7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51023568"/>
              </p:ext>
            </p:extLst>
          </p:nvPr>
        </p:nvGraphicFramePr>
        <p:xfrm>
          <a:off x="-1" y="9098"/>
          <a:ext cx="12192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6" r:lo="rId17" r:qs="rId18" r:cs="rId19"/>
          </a:graphicData>
        </a:graphic>
      </p:graphicFrame>
      <p:pic>
        <p:nvPicPr>
          <p:cNvPr id="3" name="Picture 2" descr="Cat Kitty Sticker by 궁디팡팡 캣페스타">
            <a:extLst>
              <a:ext uri="{FF2B5EF4-FFF2-40B4-BE49-F238E27FC236}">
                <a16:creationId xmlns:a16="http://schemas.microsoft.com/office/drawing/2014/main" id="{EAC8D99A-8D54-83E0-7C14-995C3B423FE5}"/>
              </a:ext>
            </a:extLst>
          </p:cNvPr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5040" y="5369952"/>
            <a:ext cx="1303360" cy="14789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mp3-output-ttsfree(dot)com - 2023-01-23T175305.350">
            <a:hlinkClick r:id="" action="ppaction://media"/>
            <a:extLst>
              <a:ext uri="{FF2B5EF4-FFF2-40B4-BE49-F238E27FC236}">
                <a16:creationId xmlns:a16="http://schemas.microsoft.com/office/drawing/2014/main" id="{4E2BD62F-B42A-4354-81DC-C837E52BB0F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2"/>
          <a:stretch>
            <a:fillRect/>
          </a:stretch>
        </p:blipFill>
        <p:spPr>
          <a:xfrm>
            <a:off x="2273300" y="4257411"/>
            <a:ext cx="304800" cy="304800"/>
          </a:xfrm>
          <a:prstGeom prst="rect">
            <a:avLst/>
          </a:prstGeom>
        </p:spPr>
      </p:pic>
      <p:pic>
        <p:nvPicPr>
          <p:cNvPr id="16" name="mp3-output-ttsfree(dot)com - 2023-01-23T175342.348">
            <a:hlinkClick r:id="" action="ppaction://media"/>
            <a:extLst>
              <a:ext uri="{FF2B5EF4-FFF2-40B4-BE49-F238E27FC236}">
                <a16:creationId xmlns:a16="http://schemas.microsoft.com/office/drawing/2014/main" id="{C47E08BF-CEEF-4FF0-BE8C-F11F6343A148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22"/>
          <a:stretch>
            <a:fillRect/>
          </a:stretch>
        </p:blipFill>
        <p:spPr>
          <a:xfrm>
            <a:off x="2649538" y="4859338"/>
            <a:ext cx="304800" cy="304800"/>
          </a:xfrm>
          <a:prstGeom prst="rect">
            <a:avLst/>
          </a:prstGeom>
        </p:spPr>
      </p:pic>
      <p:pic>
        <p:nvPicPr>
          <p:cNvPr id="17" name="mp3-output-ttsfree(dot)com - 2023-01-23T175409.855">
            <a:hlinkClick r:id="" action="ppaction://media"/>
            <a:extLst>
              <a:ext uri="{FF2B5EF4-FFF2-40B4-BE49-F238E27FC236}">
                <a16:creationId xmlns:a16="http://schemas.microsoft.com/office/drawing/2014/main" id="{F9A5D9D3-D5F8-09F8-874D-D6B4E1D66813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22"/>
          <a:stretch>
            <a:fillRect/>
          </a:stretch>
        </p:blipFill>
        <p:spPr>
          <a:xfrm>
            <a:off x="5791199" y="4305300"/>
            <a:ext cx="304800" cy="304800"/>
          </a:xfrm>
          <a:prstGeom prst="rect">
            <a:avLst/>
          </a:prstGeom>
        </p:spPr>
      </p:pic>
      <p:pic>
        <p:nvPicPr>
          <p:cNvPr id="18" name="mp3-output-ttsfree(dot)com - 2023-01-23T175447.366">
            <a:hlinkClick r:id="" action="ppaction://media"/>
            <a:extLst>
              <a:ext uri="{FF2B5EF4-FFF2-40B4-BE49-F238E27FC236}">
                <a16:creationId xmlns:a16="http://schemas.microsoft.com/office/drawing/2014/main" id="{65BCD60E-730B-C4EA-8D13-3E357D0419F6}"/>
              </a:ext>
            </a:extLst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22"/>
          <a:stretch>
            <a:fillRect/>
          </a:stretch>
        </p:blipFill>
        <p:spPr>
          <a:xfrm>
            <a:off x="10387386" y="4283558"/>
            <a:ext cx="304800" cy="304800"/>
          </a:xfrm>
          <a:prstGeom prst="rect">
            <a:avLst/>
          </a:prstGeom>
        </p:spPr>
      </p:pic>
      <p:pic>
        <p:nvPicPr>
          <p:cNvPr id="19" name="mp3-output-ttsfree(dot)com - 2023-01-23T175518.895">
            <a:hlinkClick r:id="" action="ppaction://media"/>
            <a:extLst>
              <a:ext uri="{FF2B5EF4-FFF2-40B4-BE49-F238E27FC236}">
                <a16:creationId xmlns:a16="http://schemas.microsoft.com/office/drawing/2014/main" id="{DB5EA3F6-94FE-0713-E706-83ACF56EF124}"/>
              </a:ext>
            </a:extLst>
          </p:cNvPr>
          <p:cNvPicPr>
            <a:picLocks noChangeAspect="1"/>
          </p:cNvPicPr>
          <p:nvPr>
            <a:audioFile r:link="rId10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22"/>
          <a:stretch>
            <a:fillRect/>
          </a:stretch>
        </p:blipFill>
        <p:spPr>
          <a:xfrm>
            <a:off x="10692186" y="6152978"/>
            <a:ext cx="304800" cy="304800"/>
          </a:xfrm>
          <a:prstGeom prst="rect">
            <a:avLst/>
          </a:prstGeom>
        </p:spPr>
      </p:pic>
      <p:pic>
        <p:nvPicPr>
          <p:cNvPr id="20" name="mp3-output-ttsfree(dot)com - 2023-01-23T175542.578">
            <a:hlinkClick r:id="" action="ppaction://media"/>
            <a:extLst>
              <a:ext uri="{FF2B5EF4-FFF2-40B4-BE49-F238E27FC236}">
                <a16:creationId xmlns:a16="http://schemas.microsoft.com/office/drawing/2014/main" id="{50F66DE7-71D8-7F85-B76B-CD3DC39736A1}"/>
              </a:ext>
            </a:extLst>
          </p:cNvPr>
          <p:cNvPicPr>
            <a:picLocks noChangeAspect="1"/>
          </p:cNvPicPr>
          <p:nvPr>
            <a:audioFile r:link="rId12"/>
            <p:extLst>
              <p:ext uri="{DAA4B4D4-6D71-4841-9C94-3DE7FCFB9230}">
                <p14:media xmlns:p14="http://schemas.microsoft.com/office/powerpoint/2010/main" r:embed="rId11"/>
              </p:ext>
            </p:extLst>
          </p:nvPr>
        </p:nvPicPr>
        <p:blipFill>
          <a:blip r:embed="rId22"/>
          <a:stretch>
            <a:fillRect/>
          </a:stretch>
        </p:blipFill>
        <p:spPr>
          <a:xfrm>
            <a:off x="7817970" y="4833055"/>
            <a:ext cx="304800" cy="304800"/>
          </a:xfrm>
          <a:prstGeom prst="rect">
            <a:avLst/>
          </a:prstGeom>
        </p:spPr>
      </p:pic>
      <p:pic>
        <p:nvPicPr>
          <p:cNvPr id="21" name="mp3-output-ttsfree(dot)com - 2023-01-23T175609.768">
            <a:hlinkClick r:id="" action="ppaction://media"/>
            <a:extLst>
              <a:ext uri="{FF2B5EF4-FFF2-40B4-BE49-F238E27FC236}">
                <a16:creationId xmlns:a16="http://schemas.microsoft.com/office/drawing/2014/main" id="{F670CE82-54CB-21B4-4239-CB988CE6AE10}"/>
              </a:ext>
            </a:extLst>
          </p:cNvPr>
          <p:cNvPicPr>
            <a:picLocks noChangeAspect="1"/>
          </p:cNvPicPr>
          <p:nvPr>
            <a:audioFile r:link="rId14"/>
            <p:extLst>
              <p:ext uri="{DAA4B4D4-6D71-4841-9C94-3DE7FCFB9230}">
                <p14:media xmlns:p14="http://schemas.microsoft.com/office/powerpoint/2010/main" r:embed="rId13"/>
              </p:ext>
            </p:extLst>
          </p:nvPr>
        </p:nvPicPr>
        <p:blipFill>
          <a:blip r:embed="rId22"/>
          <a:stretch>
            <a:fillRect/>
          </a:stretch>
        </p:blipFill>
        <p:spPr>
          <a:xfrm>
            <a:off x="8857223" y="5697538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18533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5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  <p:audio>
              <p:cMediaNode vol="80000">
                <p:cTn id="6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  <p:audio>
              <p:cMediaNode vol="80000">
                <p:cTn id="6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  <p:audio>
              <p:cMediaNode vol="80000">
                <p:cTn id="6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  <p:audio>
              <p:cMediaNode vol="80000">
                <p:cTn id="6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  <p:audio>
              <p:cMediaNode vol="80000">
                <p:cTn id="6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  <p:audio>
              <p:cMediaNode vol="80000">
                <p:cTn id="6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1"/>
                </p:tgtEl>
              </p:cMediaNode>
            </p:audio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B95438F-9CEF-54DF-1E05-49996D901F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03322"/>
          </a:xfrm>
        </p:spPr>
        <p:txBody>
          <a:bodyPr/>
          <a:lstStyle/>
          <a:p>
            <a:r>
              <a:rPr lang="fr-FR" dirty="0"/>
              <a:t>Practice </a:t>
            </a:r>
            <a:r>
              <a:rPr lang="fr-FR" dirty="0" err="1"/>
              <a:t>your</a:t>
            </a:r>
            <a:r>
              <a:rPr lang="fr-FR" dirty="0"/>
              <a:t> </a:t>
            </a:r>
            <a:r>
              <a:rPr lang="fr-FR" dirty="0" err="1"/>
              <a:t>pronunciation</a:t>
            </a:r>
            <a:r>
              <a:rPr lang="fr-FR" dirty="0"/>
              <a:t> !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3D0AC32-3D22-044B-2D6B-A3180D1C29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5905" y="1579683"/>
            <a:ext cx="10515600" cy="4351338"/>
          </a:xfrm>
        </p:spPr>
        <p:txBody>
          <a:bodyPr/>
          <a:lstStyle/>
          <a:p>
            <a:pPr marL="514350" indent="-514350">
              <a:buAutoNum type="arabicParenR"/>
            </a:pPr>
            <a:r>
              <a:rPr lang="fr-FR" dirty="0">
                <a:solidFill>
                  <a:srgbClr val="0563C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Click </a:t>
            </a:r>
            <a:r>
              <a:rPr lang="fr-FR" dirty="0" err="1">
                <a:solidFill>
                  <a:srgbClr val="0563C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here</a:t>
            </a:r>
            <a:r>
              <a:rPr lang="fr-FR" dirty="0">
                <a:solidFill>
                  <a:srgbClr val="0563C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:</a:t>
            </a:r>
            <a:r>
              <a:rPr lang="fr-FR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fr-FR" dirty="0">
                <a:solidFill>
                  <a:srgbClr val="0563C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https://ttsfree.com/speech-to-text</a:t>
            </a:r>
            <a:endParaRPr lang="fr-FR" dirty="0"/>
          </a:p>
          <a:p>
            <a:pPr marL="514350" indent="-514350">
              <a:buAutoNum type="arabicParenR"/>
            </a:pPr>
            <a:r>
              <a:rPr lang="fr-FR" dirty="0"/>
              <a:t>Set the </a:t>
            </a:r>
            <a:r>
              <a:rPr lang="fr-FR" dirty="0" err="1"/>
              <a:t>spoken</a:t>
            </a:r>
            <a:r>
              <a:rPr lang="fr-FR" dirty="0"/>
              <a:t> </a:t>
            </a:r>
            <a:r>
              <a:rPr lang="fr-FR" dirty="0" err="1"/>
              <a:t>language</a:t>
            </a:r>
            <a:r>
              <a:rPr lang="fr-FR" dirty="0"/>
              <a:t> in French</a:t>
            </a:r>
          </a:p>
          <a:p>
            <a:pPr marL="514350" indent="-514350">
              <a:buAutoNum type="arabicParenR"/>
            </a:pPr>
            <a:r>
              <a:rPr lang="fr-FR" dirty="0"/>
              <a:t>Click on the </a:t>
            </a:r>
            <a:r>
              <a:rPr lang="fr-FR" dirty="0" err="1"/>
              <a:t>mic</a:t>
            </a:r>
            <a:endParaRPr lang="fr-FR" dirty="0"/>
          </a:p>
          <a:p>
            <a:pPr marL="514350" indent="-514350">
              <a:buAutoNum type="arabicParenR"/>
            </a:pPr>
            <a:r>
              <a:rPr lang="fr-FR" dirty="0"/>
              <a:t>Practice </a:t>
            </a:r>
            <a:r>
              <a:rPr lang="fr-FR" dirty="0">
                <a:sym typeface="Wingdings" panose="05000000000000000000" pitchFamily="2" charset="2"/>
              </a:rPr>
              <a:t> </a:t>
            </a:r>
          </a:p>
          <a:p>
            <a:pPr marL="514350" indent="-514350">
              <a:buAutoNum type="arabicParenR"/>
            </a:pPr>
            <a:endParaRPr lang="fr-FR" dirty="0">
              <a:sym typeface="Wingdings" panose="05000000000000000000" pitchFamily="2" charset="2"/>
            </a:endParaRPr>
          </a:p>
          <a:p>
            <a:pPr marL="0" indent="0">
              <a:buNone/>
            </a:pPr>
            <a:r>
              <a:rPr lang="fr-FR" dirty="0" err="1">
                <a:solidFill>
                  <a:srgbClr val="00B050"/>
                </a:solidFill>
                <a:sym typeface="Wingdings" panose="05000000000000000000" pitchFamily="2" charset="2"/>
              </a:rPr>
              <a:t>Listen</a:t>
            </a:r>
            <a:r>
              <a:rPr lang="fr-FR" dirty="0">
                <a:solidFill>
                  <a:srgbClr val="00B050"/>
                </a:solidFill>
                <a:sym typeface="Wingdings" panose="05000000000000000000" pitchFamily="2" charset="2"/>
              </a:rPr>
              <a:t> </a:t>
            </a:r>
            <a:r>
              <a:rPr lang="fr-FR" dirty="0" err="1">
                <a:solidFill>
                  <a:srgbClr val="00B050"/>
                </a:solidFill>
                <a:sym typeface="Wingdings" panose="05000000000000000000" pitchFamily="2" charset="2"/>
              </a:rPr>
              <a:t>again</a:t>
            </a:r>
            <a:r>
              <a:rPr lang="fr-FR" dirty="0">
                <a:solidFill>
                  <a:srgbClr val="00B050"/>
                </a:solidFill>
                <a:sym typeface="Wingdings" panose="05000000000000000000" pitchFamily="2" charset="2"/>
              </a:rPr>
              <a:t> if </a:t>
            </a:r>
            <a:r>
              <a:rPr lang="fr-FR" dirty="0" err="1">
                <a:solidFill>
                  <a:srgbClr val="00B050"/>
                </a:solidFill>
                <a:sym typeface="Wingdings" panose="05000000000000000000" pitchFamily="2" charset="2"/>
              </a:rPr>
              <a:t>you</a:t>
            </a:r>
            <a:r>
              <a:rPr lang="fr-FR" dirty="0">
                <a:solidFill>
                  <a:srgbClr val="00B050"/>
                </a:solidFill>
                <a:sym typeface="Wingdings" panose="05000000000000000000" pitchFamily="2" charset="2"/>
              </a:rPr>
              <a:t> </a:t>
            </a:r>
            <a:r>
              <a:rPr lang="fr-FR" dirty="0" err="1">
                <a:solidFill>
                  <a:srgbClr val="00B050"/>
                </a:solidFill>
                <a:sym typeface="Wingdings" panose="05000000000000000000" pitchFamily="2" charset="2"/>
              </a:rPr>
              <a:t>need</a:t>
            </a:r>
            <a:endParaRPr lang="fr-FR" dirty="0">
              <a:solidFill>
                <a:srgbClr val="00B050"/>
              </a:solidFill>
            </a:endParaRPr>
          </a:p>
          <a:p>
            <a:endParaRPr lang="fr-FR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C795CB6-5459-79CA-63F6-7EBB0D4A511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92288" y="2859635"/>
            <a:ext cx="6691745" cy="3441003"/>
          </a:xfrm>
          <a:prstGeom prst="rect">
            <a:avLst/>
          </a:prstGeom>
        </p:spPr>
      </p:pic>
      <p:cxnSp>
        <p:nvCxnSpPr>
          <p:cNvPr id="7" name="Connecteur droit avec flèche 6">
            <a:extLst>
              <a:ext uri="{FF2B5EF4-FFF2-40B4-BE49-F238E27FC236}">
                <a16:creationId xmlns:a16="http://schemas.microsoft.com/office/drawing/2014/main" id="{E0374E95-E3C9-4978-21AB-81F4FA70F477}"/>
              </a:ext>
            </a:extLst>
          </p:cNvPr>
          <p:cNvCxnSpPr>
            <a:cxnSpLocks/>
          </p:cNvCxnSpPr>
          <p:nvPr/>
        </p:nvCxnSpPr>
        <p:spPr>
          <a:xfrm>
            <a:off x="6438637" y="2415277"/>
            <a:ext cx="3291840" cy="889175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2" name="Connecteur droit avec flèche 11">
            <a:extLst>
              <a:ext uri="{FF2B5EF4-FFF2-40B4-BE49-F238E27FC236}">
                <a16:creationId xmlns:a16="http://schemas.microsoft.com/office/drawing/2014/main" id="{5AE1323E-297B-C41E-B891-2455FC56F2D9}"/>
              </a:ext>
            </a:extLst>
          </p:cNvPr>
          <p:cNvCxnSpPr>
            <a:cxnSpLocks/>
          </p:cNvCxnSpPr>
          <p:nvPr/>
        </p:nvCxnSpPr>
        <p:spPr>
          <a:xfrm>
            <a:off x="3828918" y="2905246"/>
            <a:ext cx="3733680" cy="3025775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pic>
        <p:nvPicPr>
          <p:cNvPr id="1026" name="Picture 2" descr="empowerment speak Sticker by unblush">
            <a:extLst>
              <a:ext uri="{FF2B5EF4-FFF2-40B4-BE49-F238E27FC236}">
                <a16:creationId xmlns:a16="http://schemas.microsoft.com/office/drawing/2014/main" id="{AB854556-99EE-FD39-2FDE-1726C5F4CB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79472" y="257566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AutoShape 2">
            <a:extLst>
              <a:ext uri="{FF2B5EF4-FFF2-40B4-BE49-F238E27FC236}">
                <a16:creationId xmlns:a16="http://schemas.microsoft.com/office/drawing/2014/main" id="{EEAC2968-28E8-A701-FB57-8FC6CCD2FB09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6" name="AutoShape 4">
            <a:extLst>
              <a:ext uri="{FF2B5EF4-FFF2-40B4-BE49-F238E27FC236}">
                <a16:creationId xmlns:a16="http://schemas.microsoft.com/office/drawing/2014/main" id="{E9469CCB-400D-1716-B09A-FE686EC362FC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096000" y="3429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8" name="AutoShape 6">
            <a:extLst>
              <a:ext uri="{FF2B5EF4-FFF2-40B4-BE49-F238E27FC236}">
                <a16:creationId xmlns:a16="http://schemas.microsoft.com/office/drawing/2014/main" id="{85BEBB2E-1B8A-7FCD-4566-1B3462475AEE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248400" y="35814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60D342D5-72F8-68AB-8615-C3209811149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12365" y="4807254"/>
            <a:ext cx="1610093" cy="1615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166102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ectangle 21">
            <a:extLst>
              <a:ext uri="{FF2B5EF4-FFF2-40B4-BE49-F238E27FC236}">
                <a16:creationId xmlns:a16="http://schemas.microsoft.com/office/drawing/2014/main" id="{C3896A03-3945-419A-B66B-4EE266EDD1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" y="0"/>
            <a:ext cx="6095990" cy="6858001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23">
            <a:extLst>
              <a:ext uri="{FF2B5EF4-FFF2-40B4-BE49-F238E27FC236}">
                <a16:creationId xmlns:a16="http://schemas.microsoft.com/office/drawing/2014/main" id="{B34F5AD2-EDBD-4BBD-A55C-EAFFD0C709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96000" y="0"/>
            <a:ext cx="6095990" cy="685800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3628D797-D644-F672-3222-FD2C97795A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34650" y="637763"/>
            <a:ext cx="4310698" cy="1627274"/>
          </a:xfrm>
        </p:spPr>
        <p:txBody>
          <a:bodyPr vert="horz" lIns="91440" tIns="45720" rIns="91440" bIns="45720" rtlCol="0" anchor="t">
            <a:normAutofit fontScale="90000"/>
          </a:bodyPr>
          <a:lstStyle/>
          <a:p>
            <a:r>
              <a:rPr lang="en-US" dirty="0" err="1"/>
              <a:t>Exercices</a:t>
            </a:r>
            <a:br>
              <a:rPr lang="en-US" dirty="0"/>
            </a:br>
            <a:r>
              <a:rPr lang="en-US" dirty="0"/>
              <a:t>CA 3 p.</a:t>
            </a:r>
            <a:r>
              <a:rPr lang="fr-FR" dirty="0"/>
              <a:t>12</a:t>
            </a:r>
            <a:br>
              <a:rPr lang="en-US" dirty="0"/>
            </a:br>
            <a:r>
              <a:rPr lang="en-US" dirty="0"/>
              <a:t>LE 4 p.19</a:t>
            </a:r>
          </a:p>
        </p:txBody>
      </p:sp>
      <p:sp>
        <p:nvSpPr>
          <p:cNvPr id="32" name="Rectangle 25">
            <a:extLst>
              <a:ext uri="{FF2B5EF4-FFF2-40B4-BE49-F238E27FC236}">
                <a16:creationId xmlns:a16="http://schemas.microsoft.com/office/drawing/2014/main" id="{450D3AD2-FA80-415F-A9CE-54D884561C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734650" y="2267042"/>
            <a:ext cx="457200" cy="4572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F6D1FA6E-AE12-9372-66D9-001F4CF2223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9682" y="266132"/>
            <a:ext cx="5836224" cy="1998905"/>
          </a:xfrm>
          <a:prstGeom prst="rect">
            <a:avLst/>
          </a:prstGeom>
        </p:spPr>
      </p:pic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1C37252A-2CD9-D0AC-70BC-E6A6ECDAF5E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8171" y="2627239"/>
            <a:ext cx="4809671" cy="4064172"/>
          </a:xfrm>
          <a:prstGeom prst="rect">
            <a:avLst/>
          </a:prstGeom>
        </p:spPr>
      </p:pic>
      <p:sp>
        <p:nvSpPr>
          <p:cNvPr id="33" name="Content Placeholder 18">
            <a:extLst>
              <a:ext uri="{FF2B5EF4-FFF2-40B4-BE49-F238E27FC236}">
                <a16:creationId xmlns:a16="http://schemas.microsoft.com/office/drawing/2014/main" id="{40C0283D-1ABB-5B7B-F545-AD640BBEEF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34640" y="2979576"/>
            <a:ext cx="4831837" cy="3234952"/>
          </a:xfrm>
        </p:spPr>
        <p:txBody>
          <a:bodyPr>
            <a:normAutofit/>
          </a:bodyPr>
          <a:lstStyle/>
          <a:p>
            <a:r>
              <a:rPr lang="en-US" sz="2000" dirty="0" err="1"/>
              <a:t>Exercice</a:t>
            </a:r>
            <a:r>
              <a:rPr lang="en-US" sz="2000" dirty="0"/>
              <a:t> CA 3 p.12</a:t>
            </a:r>
          </a:p>
          <a:p>
            <a:pPr marL="0" indent="0">
              <a:buNone/>
            </a:pPr>
            <a:r>
              <a:rPr lang="en-US" sz="2000" dirty="0" err="1">
                <a:solidFill>
                  <a:srgbClr val="00B0F0"/>
                </a:solidFill>
              </a:rPr>
              <a:t>chaque</a:t>
            </a:r>
            <a:r>
              <a:rPr lang="en-US" sz="2000" dirty="0">
                <a:solidFill>
                  <a:srgbClr val="00B0F0"/>
                </a:solidFill>
              </a:rPr>
              <a:t> – </a:t>
            </a:r>
            <a:r>
              <a:rPr lang="en-US" sz="2000" dirty="0" err="1">
                <a:solidFill>
                  <a:srgbClr val="00B0F0"/>
                </a:solidFill>
              </a:rPr>
              <a:t>durant</a:t>
            </a:r>
            <a:r>
              <a:rPr lang="en-US" sz="2000" dirty="0">
                <a:solidFill>
                  <a:srgbClr val="00B0F0"/>
                </a:solidFill>
              </a:rPr>
              <a:t> – du …au… - de …à …</a:t>
            </a:r>
          </a:p>
          <a:p>
            <a:pPr marL="0" indent="0">
              <a:buNone/>
            </a:pPr>
            <a:endParaRPr lang="en-US" sz="2000" dirty="0"/>
          </a:p>
          <a:p>
            <a:r>
              <a:rPr lang="en-US" sz="2000" dirty="0" err="1"/>
              <a:t>Exercice</a:t>
            </a:r>
            <a:r>
              <a:rPr lang="en-US" sz="2000" dirty="0"/>
              <a:t> LE 4 p.19</a:t>
            </a:r>
          </a:p>
          <a:p>
            <a:pPr marL="0" indent="0">
              <a:buNone/>
            </a:pPr>
            <a:r>
              <a:rPr lang="en-US" sz="2000" dirty="0">
                <a:solidFill>
                  <a:srgbClr val="00B0F0"/>
                </a:solidFill>
              </a:rPr>
              <a:t>du </a:t>
            </a:r>
            <a:r>
              <a:rPr lang="en-US" sz="2000" dirty="0" err="1">
                <a:solidFill>
                  <a:srgbClr val="00B0F0"/>
                </a:solidFill>
              </a:rPr>
              <a:t>lundi</a:t>
            </a:r>
            <a:r>
              <a:rPr lang="en-US" sz="2000" dirty="0">
                <a:solidFill>
                  <a:srgbClr val="00B0F0"/>
                </a:solidFill>
              </a:rPr>
              <a:t> au </a:t>
            </a:r>
            <a:r>
              <a:rPr lang="en-US" sz="2000" dirty="0" err="1">
                <a:solidFill>
                  <a:srgbClr val="00B0F0"/>
                </a:solidFill>
              </a:rPr>
              <a:t>vendredi</a:t>
            </a:r>
            <a:r>
              <a:rPr lang="en-US" sz="2000" dirty="0">
                <a:solidFill>
                  <a:srgbClr val="00B0F0"/>
                </a:solidFill>
              </a:rPr>
              <a:t> – de 8h à 16h – </a:t>
            </a:r>
            <a:r>
              <a:rPr lang="en-US" sz="2000" dirty="0" err="1">
                <a:solidFill>
                  <a:srgbClr val="00B0F0"/>
                </a:solidFill>
              </a:rPr>
              <a:t>chaque</a:t>
            </a:r>
            <a:r>
              <a:rPr lang="en-US" sz="2000" dirty="0">
                <a:solidFill>
                  <a:srgbClr val="00B0F0"/>
                </a:solidFill>
              </a:rPr>
              <a:t> week-end - non stop - du 27 au 4 </a:t>
            </a:r>
            <a:r>
              <a:rPr lang="en-US" sz="2000" dirty="0" err="1">
                <a:solidFill>
                  <a:srgbClr val="00B0F0"/>
                </a:solidFill>
              </a:rPr>
              <a:t>novembre</a:t>
            </a:r>
            <a:r>
              <a:rPr lang="en-US" sz="2000" dirty="0">
                <a:solidFill>
                  <a:srgbClr val="00B0F0"/>
                </a:solidFill>
              </a:rPr>
              <a:t> </a:t>
            </a:r>
          </a:p>
        </p:txBody>
      </p:sp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B40B135E-5D64-2989-C989-9C72C2BF490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85147950"/>
              </p:ext>
            </p:extLst>
          </p:nvPr>
        </p:nvGraphicFramePr>
        <p:xfrm>
          <a:off x="-1" y="9098"/>
          <a:ext cx="12192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28493573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6DC00C0-E637-4916-79CA-1976E8F35C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V. Grammaire : le futur proche</a:t>
            </a:r>
          </a:p>
        </p:txBody>
      </p:sp>
      <p:pic>
        <p:nvPicPr>
          <p:cNvPr id="2052" name="Picture 4" descr="Why is esports so popular today? | FULLSYNC">
            <a:extLst>
              <a:ext uri="{FF2B5EF4-FFF2-40B4-BE49-F238E27FC236}">
                <a16:creationId xmlns:a16="http://schemas.microsoft.com/office/drawing/2014/main" id="{4E85BC85-A7AE-E933-D904-E206ADBC60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5677" y="1442221"/>
            <a:ext cx="9594117" cy="50506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E6B117D9-1B17-43F9-1D48-3E49C6A580F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75578471"/>
              </p:ext>
            </p:extLst>
          </p:nvPr>
        </p:nvGraphicFramePr>
        <p:xfrm>
          <a:off x="-1" y="9098"/>
          <a:ext cx="12192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0135230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D8C7B66D-8C78-480F-A98B-3F195E65A5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17224226-6182-296D-9CA7-BCF24C0345D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5361" y="624926"/>
            <a:ext cx="5751247" cy="2056069"/>
          </a:xfrm>
          <a:prstGeom prst="rect">
            <a:avLst/>
          </a:prstGeom>
        </p:spPr>
      </p:pic>
      <p:pic>
        <p:nvPicPr>
          <p:cNvPr id="7" name="Espace réservé du contenu 6">
            <a:extLst>
              <a:ext uri="{FF2B5EF4-FFF2-40B4-BE49-F238E27FC236}">
                <a16:creationId xmlns:a16="http://schemas.microsoft.com/office/drawing/2014/main" id="{EBC4FA34-5F3B-2C03-63EB-5B384EFD063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8758" y="2680995"/>
            <a:ext cx="5537850" cy="3987252"/>
          </a:xfrm>
          <a:prstGeom prst="rect">
            <a:avLst/>
          </a:prstGeom>
        </p:spPr>
      </p:pic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A3F3DEBE-DB4F-7567-138D-9B942D2823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38596" y="624928"/>
            <a:ext cx="5012155" cy="1701505"/>
          </a:xfrm>
        </p:spPr>
        <p:txBody>
          <a:bodyPr>
            <a:normAutofit/>
          </a:bodyPr>
          <a:lstStyle/>
          <a:p>
            <a:pPr algn="just"/>
            <a:r>
              <a:rPr lang="fr-FR" sz="2000" dirty="0"/>
              <a:t>« Que voyez-vous ? » </a:t>
            </a:r>
          </a:p>
          <a:p>
            <a:pPr marL="0" indent="0" algn="just">
              <a:buNone/>
            </a:pPr>
            <a:r>
              <a:rPr lang="fr-FR" sz="2000" dirty="0">
                <a:solidFill>
                  <a:srgbClr val="00B0F0"/>
                </a:solidFill>
              </a:rPr>
              <a:t>C’est une grande salle, on voit des écrans sur les murs et deux jeunes avec des manettes dans les mains ; d’autres jeunes regardent. Ils jouent aux jeux vidéo.</a:t>
            </a:r>
          </a:p>
        </p:txBody>
      </p:sp>
      <p:pic>
        <p:nvPicPr>
          <p:cNvPr id="8" name="06_P15_EX03">
            <a:hlinkClick r:id="" action="ppaction://media"/>
            <a:extLst>
              <a:ext uri="{FF2B5EF4-FFF2-40B4-BE49-F238E27FC236}">
                <a16:creationId xmlns:a16="http://schemas.microsoft.com/office/drawing/2014/main" id="{7C53346A-156D-D15F-DDCB-EB55BBA5C0F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380938" y="801202"/>
            <a:ext cx="304800" cy="304800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F0A0AFE1-BD9D-6A91-7A0C-8E9DD3371221}"/>
              </a:ext>
            </a:extLst>
          </p:cNvPr>
          <p:cNvSpPr txBox="1"/>
          <p:nvPr/>
        </p:nvSpPr>
        <p:spPr>
          <a:xfrm>
            <a:off x="6319935" y="2537927"/>
            <a:ext cx="4988767" cy="37548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 algn="just">
              <a:buNone/>
            </a:pPr>
            <a:r>
              <a:rPr lang="fr-FR" sz="2000" dirty="0"/>
              <a:t>Répondez aux 4 questions ci-contre: </a:t>
            </a:r>
          </a:p>
          <a:p>
            <a:pPr marL="457200" indent="-457200" algn="just">
              <a:buAutoNum type="alphaLcPeriod"/>
            </a:pPr>
            <a:r>
              <a:rPr lang="fr-FR" sz="2000" dirty="0">
                <a:solidFill>
                  <a:srgbClr val="00B0F0"/>
                </a:solidFill>
              </a:rPr>
              <a:t>La finale a lieu le jour même, un après-midi de septembre, à Bercy.</a:t>
            </a:r>
          </a:p>
          <a:p>
            <a:pPr marL="457200" indent="-457200" algn="just">
              <a:buAutoNum type="alphaLcPeriod"/>
            </a:pPr>
            <a:endParaRPr lang="fr-FR" sz="2000" dirty="0">
              <a:solidFill>
                <a:srgbClr val="00B0F0"/>
              </a:solidFill>
            </a:endParaRPr>
          </a:p>
          <a:p>
            <a:pPr marL="457200" indent="-457200" algn="just">
              <a:buAutoNum type="alphaLcPeriod"/>
            </a:pPr>
            <a:r>
              <a:rPr lang="fr-FR" sz="2000" dirty="0">
                <a:solidFill>
                  <a:srgbClr val="00B0F0"/>
                </a:solidFill>
              </a:rPr>
              <a:t>12 000 spectateurs ont assisté à la finale.</a:t>
            </a:r>
          </a:p>
          <a:p>
            <a:pPr marL="457200" indent="-457200" algn="just">
              <a:buAutoNum type="alphaLcPeriod"/>
            </a:pPr>
            <a:endParaRPr lang="fr-FR" sz="2000" dirty="0">
              <a:solidFill>
                <a:srgbClr val="00B0F0"/>
              </a:solidFill>
            </a:endParaRPr>
          </a:p>
          <a:p>
            <a:pPr marL="457200" indent="-457200" algn="just">
              <a:buAutoNum type="alphaLcPeriod"/>
            </a:pPr>
            <a:r>
              <a:rPr lang="fr-FR" sz="2000" dirty="0">
                <a:solidFill>
                  <a:srgbClr val="00B0F0"/>
                </a:solidFill>
              </a:rPr>
              <a:t>Hans </a:t>
            </a:r>
            <a:r>
              <a:rPr lang="fr-FR" sz="2000" dirty="0" err="1">
                <a:solidFill>
                  <a:srgbClr val="00B0F0"/>
                </a:solidFill>
              </a:rPr>
              <a:t>Sama</a:t>
            </a:r>
            <a:r>
              <a:rPr lang="fr-FR" sz="2000" dirty="0">
                <a:solidFill>
                  <a:srgbClr val="00B0F0"/>
                </a:solidFill>
              </a:rPr>
              <a:t> est un champion du jeu vidéo. Il est comparé à Kylian </a:t>
            </a:r>
            <a:r>
              <a:rPr lang="fr-FR" sz="2000" dirty="0" err="1">
                <a:solidFill>
                  <a:srgbClr val="00B0F0"/>
                </a:solidFill>
              </a:rPr>
              <a:t>Mbappé</a:t>
            </a:r>
            <a:r>
              <a:rPr lang="fr-FR" sz="2000" dirty="0">
                <a:solidFill>
                  <a:srgbClr val="00B0F0"/>
                </a:solidFill>
              </a:rPr>
              <a:t>.</a:t>
            </a:r>
          </a:p>
          <a:p>
            <a:pPr marL="457200" indent="-457200" algn="just">
              <a:buAutoNum type="alphaLcPeriod"/>
            </a:pPr>
            <a:endParaRPr lang="fr-FR" sz="2000" dirty="0">
              <a:solidFill>
                <a:srgbClr val="00B0F0"/>
              </a:solidFill>
            </a:endParaRPr>
          </a:p>
          <a:p>
            <a:pPr marL="457200" indent="-457200" algn="just">
              <a:buAutoNum type="alphaLcPeriod"/>
            </a:pPr>
            <a:r>
              <a:rPr lang="fr-FR" sz="2000" dirty="0">
                <a:solidFill>
                  <a:srgbClr val="00B0F0"/>
                </a:solidFill>
              </a:rPr>
              <a:t>C’est difficile de comprendre les règles et ce sont tous des passionnés.</a:t>
            </a:r>
          </a:p>
          <a:p>
            <a:endParaRPr lang="fr-FR" dirty="0"/>
          </a:p>
        </p:txBody>
      </p:sp>
      <p:graphicFrame>
        <p:nvGraphicFramePr>
          <p:cNvPr id="2" name="Diagramme 1">
            <a:extLst>
              <a:ext uri="{FF2B5EF4-FFF2-40B4-BE49-F238E27FC236}">
                <a16:creationId xmlns:a16="http://schemas.microsoft.com/office/drawing/2014/main" id="{84DDBF2D-7B0C-8E21-606D-F8C82958774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04279441"/>
              </p:ext>
            </p:extLst>
          </p:nvPr>
        </p:nvGraphicFramePr>
        <p:xfrm>
          <a:off x="-1" y="9098"/>
          <a:ext cx="12192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40222745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11" grpId="0" uiExpand="1" build="p"/>
      <p:bldP spid="9" grpId="0" uiExpand="1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845A0EE-C4C8-4AE1-B3C6-1261368AC0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468548" cy="6858000"/>
          </a:xfrm>
          <a:prstGeom prst="rect">
            <a:avLst/>
          </a:prstGeom>
          <a:solidFill>
            <a:srgbClr val="3E4D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19EA1DA1-458F-18F9-FD36-DF905A8A1F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35688" y="639763"/>
            <a:ext cx="5381625" cy="4297363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66C19E9E-7A9B-B348-551E-5FFB7728F51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35688" y="5005388"/>
            <a:ext cx="5381625" cy="121285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34B5E772-374F-9AAF-C95D-AF55EB9E71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1629" y="640080"/>
            <a:ext cx="4225290" cy="557881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Script</a:t>
            </a:r>
          </a:p>
        </p:txBody>
      </p:sp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35341EB7-5FE5-74DA-4C75-D5F28864C2B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04279441"/>
              </p:ext>
            </p:extLst>
          </p:nvPr>
        </p:nvGraphicFramePr>
        <p:xfrm>
          <a:off x="-1" y="9098"/>
          <a:ext cx="12192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63776809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35DB3719-6FDC-4E5D-891D-FF40B7300F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02C8FA38-0C39-9C37-A85E-4F77F0B9E7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fr-FR" sz="4600" dirty="0"/>
              <a:t>Pourquoi les deux spectateurs viennent à cet évènement ?</a:t>
            </a:r>
          </a:p>
        </p:txBody>
      </p:sp>
      <p:sp>
        <p:nvSpPr>
          <p:cNvPr id="11" name="sketch line">
            <a:extLst>
              <a:ext uri="{FF2B5EF4-FFF2-40B4-BE49-F238E27FC236}">
                <a16:creationId xmlns:a16="http://schemas.microsoft.com/office/drawing/2014/main" id="{E0CBAC23-2E3F-4A90-BA59-F8299F6A54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38200" y="1865313"/>
            <a:ext cx="10424160" cy="18288"/>
          </a:xfrm>
          <a:custGeom>
            <a:avLst/>
            <a:gdLst>
              <a:gd name="connsiteX0" fmla="*/ 0 w 10424160"/>
              <a:gd name="connsiteY0" fmla="*/ 0 h 18288"/>
              <a:gd name="connsiteX1" fmla="*/ 903427 w 10424160"/>
              <a:gd name="connsiteY1" fmla="*/ 0 h 18288"/>
              <a:gd name="connsiteX2" fmla="*/ 1389888 w 10424160"/>
              <a:gd name="connsiteY2" fmla="*/ 0 h 18288"/>
              <a:gd name="connsiteX3" fmla="*/ 2189074 w 10424160"/>
              <a:gd name="connsiteY3" fmla="*/ 0 h 18288"/>
              <a:gd name="connsiteX4" fmla="*/ 2675534 w 10424160"/>
              <a:gd name="connsiteY4" fmla="*/ 0 h 18288"/>
              <a:gd name="connsiteX5" fmla="*/ 3370478 w 10424160"/>
              <a:gd name="connsiteY5" fmla="*/ 0 h 18288"/>
              <a:gd name="connsiteX6" fmla="*/ 4169664 w 10424160"/>
              <a:gd name="connsiteY6" fmla="*/ 0 h 18288"/>
              <a:gd name="connsiteX7" fmla="*/ 4551883 w 10424160"/>
              <a:gd name="connsiteY7" fmla="*/ 0 h 18288"/>
              <a:gd name="connsiteX8" fmla="*/ 4934102 w 10424160"/>
              <a:gd name="connsiteY8" fmla="*/ 0 h 18288"/>
              <a:gd name="connsiteX9" fmla="*/ 5837530 w 10424160"/>
              <a:gd name="connsiteY9" fmla="*/ 0 h 18288"/>
              <a:gd name="connsiteX10" fmla="*/ 6532474 w 10424160"/>
              <a:gd name="connsiteY10" fmla="*/ 0 h 18288"/>
              <a:gd name="connsiteX11" fmla="*/ 6914693 w 10424160"/>
              <a:gd name="connsiteY11" fmla="*/ 0 h 18288"/>
              <a:gd name="connsiteX12" fmla="*/ 7609637 w 10424160"/>
              <a:gd name="connsiteY12" fmla="*/ 0 h 18288"/>
              <a:gd name="connsiteX13" fmla="*/ 8513064 w 10424160"/>
              <a:gd name="connsiteY13" fmla="*/ 0 h 18288"/>
              <a:gd name="connsiteX14" fmla="*/ 9103766 w 10424160"/>
              <a:gd name="connsiteY14" fmla="*/ 0 h 18288"/>
              <a:gd name="connsiteX15" fmla="*/ 9694469 w 10424160"/>
              <a:gd name="connsiteY15" fmla="*/ 0 h 18288"/>
              <a:gd name="connsiteX16" fmla="*/ 10424160 w 10424160"/>
              <a:gd name="connsiteY16" fmla="*/ 0 h 18288"/>
              <a:gd name="connsiteX17" fmla="*/ 10424160 w 10424160"/>
              <a:gd name="connsiteY17" fmla="*/ 18288 h 18288"/>
              <a:gd name="connsiteX18" fmla="*/ 9729216 w 10424160"/>
              <a:gd name="connsiteY18" fmla="*/ 18288 h 18288"/>
              <a:gd name="connsiteX19" fmla="*/ 8930030 w 10424160"/>
              <a:gd name="connsiteY19" fmla="*/ 18288 h 18288"/>
              <a:gd name="connsiteX20" fmla="*/ 8130845 w 10424160"/>
              <a:gd name="connsiteY20" fmla="*/ 18288 h 18288"/>
              <a:gd name="connsiteX21" fmla="*/ 7644384 w 10424160"/>
              <a:gd name="connsiteY21" fmla="*/ 18288 h 18288"/>
              <a:gd name="connsiteX22" fmla="*/ 6740957 w 10424160"/>
              <a:gd name="connsiteY22" fmla="*/ 18288 h 18288"/>
              <a:gd name="connsiteX23" fmla="*/ 6046013 w 10424160"/>
              <a:gd name="connsiteY23" fmla="*/ 18288 h 18288"/>
              <a:gd name="connsiteX24" fmla="*/ 5663794 w 10424160"/>
              <a:gd name="connsiteY24" fmla="*/ 18288 h 18288"/>
              <a:gd name="connsiteX25" fmla="*/ 4968850 w 10424160"/>
              <a:gd name="connsiteY25" fmla="*/ 18288 h 18288"/>
              <a:gd name="connsiteX26" fmla="*/ 4378147 w 10424160"/>
              <a:gd name="connsiteY26" fmla="*/ 18288 h 18288"/>
              <a:gd name="connsiteX27" fmla="*/ 3787445 w 10424160"/>
              <a:gd name="connsiteY27" fmla="*/ 18288 h 18288"/>
              <a:gd name="connsiteX28" fmla="*/ 3196742 w 10424160"/>
              <a:gd name="connsiteY28" fmla="*/ 18288 h 18288"/>
              <a:gd name="connsiteX29" fmla="*/ 2606040 w 10424160"/>
              <a:gd name="connsiteY29" fmla="*/ 18288 h 18288"/>
              <a:gd name="connsiteX30" fmla="*/ 1806854 w 10424160"/>
              <a:gd name="connsiteY30" fmla="*/ 18288 h 18288"/>
              <a:gd name="connsiteX31" fmla="*/ 1111910 w 10424160"/>
              <a:gd name="connsiteY31" fmla="*/ 18288 h 18288"/>
              <a:gd name="connsiteX32" fmla="*/ 729691 w 10424160"/>
              <a:gd name="connsiteY32" fmla="*/ 18288 h 18288"/>
              <a:gd name="connsiteX33" fmla="*/ 0 w 10424160"/>
              <a:gd name="connsiteY33" fmla="*/ 18288 h 18288"/>
              <a:gd name="connsiteX34" fmla="*/ 0 w 10424160"/>
              <a:gd name="connsiteY34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10424160" h="18288" fill="none" extrusionOk="0">
                <a:moveTo>
                  <a:pt x="0" y="0"/>
                </a:moveTo>
                <a:cubicBezTo>
                  <a:pt x="251416" y="-3874"/>
                  <a:pt x="479411" y="-20508"/>
                  <a:pt x="903427" y="0"/>
                </a:cubicBezTo>
                <a:cubicBezTo>
                  <a:pt x="1327443" y="20508"/>
                  <a:pt x="1177990" y="-7387"/>
                  <a:pt x="1389888" y="0"/>
                </a:cubicBezTo>
                <a:cubicBezTo>
                  <a:pt x="1601786" y="7387"/>
                  <a:pt x="1928602" y="-6697"/>
                  <a:pt x="2189074" y="0"/>
                </a:cubicBezTo>
                <a:cubicBezTo>
                  <a:pt x="2449546" y="6697"/>
                  <a:pt x="2440085" y="-21144"/>
                  <a:pt x="2675534" y="0"/>
                </a:cubicBezTo>
                <a:cubicBezTo>
                  <a:pt x="2910983" y="21144"/>
                  <a:pt x="3026158" y="-11124"/>
                  <a:pt x="3370478" y="0"/>
                </a:cubicBezTo>
                <a:cubicBezTo>
                  <a:pt x="3714798" y="11124"/>
                  <a:pt x="3864539" y="-10660"/>
                  <a:pt x="4169664" y="0"/>
                </a:cubicBezTo>
                <a:cubicBezTo>
                  <a:pt x="4474789" y="10660"/>
                  <a:pt x="4471218" y="16488"/>
                  <a:pt x="4551883" y="0"/>
                </a:cubicBezTo>
                <a:cubicBezTo>
                  <a:pt x="4632548" y="-16488"/>
                  <a:pt x="4786830" y="7986"/>
                  <a:pt x="4934102" y="0"/>
                </a:cubicBezTo>
                <a:cubicBezTo>
                  <a:pt x="5081374" y="-7986"/>
                  <a:pt x="5575881" y="-33003"/>
                  <a:pt x="5837530" y="0"/>
                </a:cubicBezTo>
                <a:cubicBezTo>
                  <a:pt x="6099179" y="33003"/>
                  <a:pt x="6305895" y="14170"/>
                  <a:pt x="6532474" y="0"/>
                </a:cubicBezTo>
                <a:cubicBezTo>
                  <a:pt x="6759053" y="-14170"/>
                  <a:pt x="6726707" y="16121"/>
                  <a:pt x="6914693" y="0"/>
                </a:cubicBezTo>
                <a:cubicBezTo>
                  <a:pt x="7102679" y="-16121"/>
                  <a:pt x="7397857" y="32594"/>
                  <a:pt x="7609637" y="0"/>
                </a:cubicBezTo>
                <a:cubicBezTo>
                  <a:pt x="7821417" y="-32594"/>
                  <a:pt x="8141235" y="-3745"/>
                  <a:pt x="8513064" y="0"/>
                </a:cubicBezTo>
                <a:cubicBezTo>
                  <a:pt x="8884893" y="3745"/>
                  <a:pt x="8877548" y="3359"/>
                  <a:pt x="9103766" y="0"/>
                </a:cubicBezTo>
                <a:cubicBezTo>
                  <a:pt x="9329984" y="-3359"/>
                  <a:pt x="9545570" y="-17843"/>
                  <a:pt x="9694469" y="0"/>
                </a:cubicBezTo>
                <a:cubicBezTo>
                  <a:pt x="9843368" y="17843"/>
                  <a:pt x="10162477" y="-1217"/>
                  <a:pt x="10424160" y="0"/>
                </a:cubicBezTo>
                <a:cubicBezTo>
                  <a:pt x="10424498" y="7640"/>
                  <a:pt x="10423710" y="11289"/>
                  <a:pt x="10424160" y="18288"/>
                </a:cubicBezTo>
                <a:cubicBezTo>
                  <a:pt x="10184680" y="20716"/>
                  <a:pt x="10034768" y="-9357"/>
                  <a:pt x="9729216" y="18288"/>
                </a:cubicBezTo>
                <a:cubicBezTo>
                  <a:pt x="9423664" y="45933"/>
                  <a:pt x="9309220" y="36372"/>
                  <a:pt x="8930030" y="18288"/>
                </a:cubicBezTo>
                <a:cubicBezTo>
                  <a:pt x="8550840" y="204"/>
                  <a:pt x="8513376" y="34707"/>
                  <a:pt x="8130845" y="18288"/>
                </a:cubicBezTo>
                <a:cubicBezTo>
                  <a:pt x="7748315" y="1869"/>
                  <a:pt x="7864674" y="19659"/>
                  <a:pt x="7644384" y="18288"/>
                </a:cubicBezTo>
                <a:cubicBezTo>
                  <a:pt x="7424094" y="16917"/>
                  <a:pt x="6947001" y="55680"/>
                  <a:pt x="6740957" y="18288"/>
                </a:cubicBezTo>
                <a:cubicBezTo>
                  <a:pt x="6534913" y="-19104"/>
                  <a:pt x="6313809" y="33391"/>
                  <a:pt x="6046013" y="18288"/>
                </a:cubicBezTo>
                <a:cubicBezTo>
                  <a:pt x="5778217" y="3185"/>
                  <a:pt x="5786775" y="1439"/>
                  <a:pt x="5663794" y="18288"/>
                </a:cubicBezTo>
                <a:cubicBezTo>
                  <a:pt x="5540813" y="35137"/>
                  <a:pt x="5204724" y="25434"/>
                  <a:pt x="4968850" y="18288"/>
                </a:cubicBezTo>
                <a:cubicBezTo>
                  <a:pt x="4732976" y="11142"/>
                  <a:pt x="4559928" y="34568"/>
                  <a:pt x="4378147" y="18288"/>
                </a:cubicBezTo>
                <a:cubicBezTo>
                  <a:pt x="4196366" y="2008"/>
                  <a:pt x="3992200" y="35409"/>
                  <a:pt x="3787445" y="18288"/>
                </a:cubicBezTo>
                <a:cubicBezTo>
                  <a:pt x="3582690" y="1167"/>
                  <a:pt x="3488876" y="-7583"/>
                  <a:pt x="3196742" y="18288"/>
                </a:cubicBezTo>
                <a:cubicBezTo>
                  <a:pt x="2904608" y="44159"/>
                  <a:pt x="2729828" y="45906"/>
                  <a:pt x="2606040" y="18288"/>
                </a:cubicBezTo>
                <a:cubicBezTo>
                  <a:pt x="2482252" y="-9330"/>
                  <a:pt x="2000672" y="-5498"/>
                  <a:pt x="1806854" y="18288"/>
                </a:cubicBezTo>
                <a:cubicBezTo>
                  <a:pt x="1613036" y="42074"/>
                  <a:pt x="1310933" y="-4240"/>
                  <a:pt x="1111910" y="18288"/>
                </a:cubicBezTo>
                <a:cubicBezTo>
                  <a:pt x="912887" y="40816"/>
                  <a:pt x="891560" y="1701"/>
                  <a:pt x="729691" y="18288"/>
                </a:cubicBezTo>
                <a:cubicBezTo>
                  <a:pt x="567822" y="34875"/>
                  <a:pt x="203025" y="34462"/>
                  <a:pt x="0" y="18288"/>
                </a:cubicBezTo>
                <a:cubicBezTo>
                  <a:pt x="-82" y="11708"/>
                  <a:pt x="-178" y="8956"/>
                  <a:pt x="0" y="0"/>
                </a:cubicBezTo>
                <a:close/>
              </a:path>
              <a:path w="10424160" h="18288" stroke="0" extrusionOk="0">
                <a:moveTo>
                  <a:pt x="0" y="0"/>
                </a:moveTo>
                <a:cubicBezTo>
                  <a:pt x="119910" y="17195"/>
                  <a:pt x="345032" y="1652"/>
                  <a:pt x="590702" y="0"/>
                </a:cubicBezTo>
                <a:cubicBezTo>
                  <a:pt x="836372" y="-1652"/>
                  <a:pt x="830717" y="-10944"/>
                  <a:pt x="972922" y="0"/>
                </a:cubicBezTo>
                <a:cubicBezTo>
                  <a:pt x="1115127" y="10944"/>
                  <a:pt x="1638708" y="17269"/>
                  <a:pt x="1876349" y="0"/>
                </a:cubicBezTo>
                <a:cubicBezTo>
                  <a:pt x="2113990" y="-17269"/>
                  <a:pt x="2263529" y="27642"/>
                  <a:pt x="2467051" y="0"/>
                </a:cubicBezTo>
                <a:cubicBezTo>
                  <a:pt x="2670573" y="-27642"/>
                  <a:pt x="2867743" y="-1552"/>
                  <a:pt x="3057754" y="0"/>
                </a:cubicBezTo>
                <a:cubicBezTo>
                  <a:pt x="3247765" y="1552"/>
                  <a:pt x="3729099" y="45169"/>
                  <a:pt x="3961181" y="0"/>
                </a:cubicBezTo>
                <a:cubicBezTo>
                  <a:pt x="4193263" y="-45169"/>
                  <a:pt x="4313735" y="4067"/>
                  <a:pt x="4447642" y="0"/>
                </a:cubicBezTo>
                <a:cubicBezTo>
                  <a:pt x="4581549" y="-4067"/>
                  <a:pt x="5123626" y="11867"/>
                  <a:pt x="5351069" y="0"/>
                </a:cubicBezTo>
                <a:cubicBezTo>
                  <a:pt x="5578512" y="-11867"/>
                  <a:pt x="6044105" y="-19983"/>
                  <a:pt x="6254496" y="0"/>
                </a:cubicBezTo>
                <a:cubicBezTo>
                  <a:pt x="6464887" y="19983"/>
                  <a:pt x="6664731" y="4232"/>
                  <a:pt x="6949440" y="0"/>
                </a:cubicBezTo>
                <a:cubicBezTo>
                  <a:pt x="7234149" y="-4232"/>
                  <a:pt x="7497205" y="28731"/>
                  <a:pt x="7852867" y="0"/>
                </a:cubicBezTo>
                <a:cubicBezTo>
                  <a:pt x="8208529" y="-28731"/>
                  <a:pt x="8287556" y="2616"/>
                  <a:pt x="8443570" y="0"/>
                </a:cubicBezTo>
                <a:cubicBezTo>
                  <a:pt x="8599584" y="-2616"/>
                  <a:pt x="8871283" y="-14113"/>
                  <a:pt x="9034272" y="0"/>
                </a:cubicBezTo>
                <a:cubicBezTo>
                  <a:pt x="9197261" y="14113"/>
                  <a:pt x="9604978" y="-35623"/>
                  <a:pt x="9833458" y="0"/>
                </a:cubicBezTo>
                <a:cubicBezTo>
                  <a:pt x="10061938" y="35623"/>
                  <a:pt x="10231944" y="-8194"/>
                  <a:pt x="10424160" y="0"/>
                </a:cubicBezTo>
                <a:cubicBezTo>
                  <a:pt x="10424285" y="4395"/>
                  <a:pt x="10424085" y="9776"/>
                  <a:pt x="10424160" y="18288"/>
                </a:cubicBezTo>
                <a:cubicBezTo>
                  <a:pt x="10058736" y="-5772"/>
                  <a:pt x="9942989" y="-18764"/>
                  <a:pt x="9624974" y="18288"/>
                </a:cubicBezTo>
                <a:cubicBezTo>
                  <a:pt x="9306959" y="55340"/>
                  <a:pt x="9229263" y="24995"/>
                  <a:pt x="8930030" y="18288"/>
                </a:cubicBezTo>
                <a:cubicBezTo>
                  <a:pt x="8630797" y="11581"/>
                  <a:pt x="8647263" y="10931"/>
                  <a:pt x="8547811" y="18288"/>
                </a:cubicBezTo>
                <a:cubicBezTo>
                  <a:pt x="8448359" y="25645"/>
                  <a:pt x="8173221" y="219"/>
                  <a:pt x="8061350" y="18288"/>
                </a:cubicBezTo>
                <a:cubicBezTo>
                  <a:pt x="7949479" y="36357"/>
                  <a:pt x="7437002" y="17516"/>
                  <a:pt x="7157923" y="18288"/>
                </a:cubicBezTo>
                <a:cubicBezTo>
                  <a:pt x="6878844" y="19060"/>
                  <a:pt x="6610241" y="8864"/>
                  <a:pt x="6462979" y="18288"/>
                </a:cubicBezTo>
                <a:cubicBezTo>
                  <a:pt x="6315717" y="27712"/>
                  <a:pt x="6124879" y="4989"/>
                  <a:pt x="5976518" y="18288"/>
                </a:cubicBezTo>
                <a:cubicBezTo>
                  <a:pt x="5828157" y="31587"/>
                  <a:pt x="5566880" y="7112"/>
                  <a:pt x="5281574" y="18288"/>
                </a:cubicBezTo>
                <a:cubicBezTo>
                  <a:pt x="4996268" y="29464"/>
                  <a:pt x="5085614" y="20493"/>
                  <a:pt x="4899355" y="18288"/>
                </a:cubicBezTo>
                <a:cubicBezTo>
                  <a:pt x="4713096" y="16083"/>
                  <a:pt x="4606138" y="34359"/>
                  <a:pt x="4517136" y="18288"/>
                </a:cubicBezTo>
                <a:cubicBezTo>
                  <a:pt x="4428134" y="2217"/>
                  <a:pt x="4125335" y="52414"/>
                  <a:pt x="3822192" y="18288"/>
                </a:cubicBezTo>
                <a:cubicBezTo>
                  <a:pt x="3519049" y="-15838"/>
                  <a:pt x="3453132" y="3859"/>
                  <a:pt x="3335731" y="18288"/>
                </a:cubicBezTo>
                <a:cubicBezTo>
                  <a:pt x="3218330" y="32717"/>
                  <a:pt x="2718749" y="-13936"/>
                  <a:pt x="2536546" y="18288"/>
                </a:cubicBezTo>
                <a:cubicBezTo>
                  <a:pt x="2354343" y="50512"/>
                  <a:pt x="2190669" y="3238"/>
                  <a:pt x="2050085" y="18288"/>
                </a:cubicBezTo>
                <a:cubicBezTo>
                  <a:pt x="1909501" y="33338"/>
                  <a:pt x="1520975" y="3062"/>
                  <a:pt x="1250899" y="18288"/>
                </a:cubicBezTo>
                <a:cubicBezTo>
                  <a:pt x="980823" y="33514"/>
                  <a:pt x="992936" y="28036"/>
                  <a:pt x="868680" y="18288"/>
                </a:cubicBezTo>
                <a:cubicBezTo>
                  <a:pt x="744424" y="8540"/>
                  <a:pt x="230364" y="33365"/>
                  <a:pt x="0" y="18288"/>
                </a:cubicBezTo>
                <a:cubicBezTo>
                  <a:pt x="-504" y="12101"/>
                  <a:pt x="-591" y="7719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4" name="Espace réservé du contenu 3">
            <a:extLst>
              <a:ext uri="{FF2B5EF4-FFF2-40B4-BE49-F238E27FC236}">
                <a16:creationId xmlns:a16="http://schemas.microsoft.com/office/drawing/2014/main" id="{8849F719-DDAE-D268-3CC8-CA2092D9F95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87038785"/>
              </p:ext>
            </p:extLst>
          </p:nvPr>
        </p:nvGraphicFramePr>
        <p:xfrm>
          <a:off x="838200" y="2307499"/>
          <a:ext cx="10515600" cy="282433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0515600">
                  <a:extLst>
                    <a:ext uri="{9D8B030D-6E8A-4147-A177-3AD203B41FA5}">
                      <a16:colId xmlns:a16="http://schemas.microsoft.com/office/drawing/2014/main" val="2052536556"/>
                    </a:ext>
                  </a:extLst>
                </a:gridCol>
              </a:tblGrid>
              <a:tr h="2824338">
                <a:tc>
                  <a:txBody>
                    <a:bodyPr/>
                    <a:lstStyle/>
                    <a:p>
                      <a:pPr marL="0" indent="0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fr-FR" sz="3100" dirty="0">
                          <a:effectLst/>
                        </a:rPr>
                        <a:t>Ils viennent pour voir leurs idoles.</a:t>
                      </a:r>
                    </a:p>
                    <a:p>
                      <a:pPr marL="0" indent="0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Arial" panose="020B0604020202020204" pitchFamily="34" charset="0"/>
                        <a:buNone/>
                      </a:pPr>
                      <a:endParaRPr lang="fr-FR" sz="3100" dirty="0">
                        <a:effectLst/>
                      </a:endParaRPr>
                    </a:p>
                    <a:p>
                      <a:pPr marL="457200" indent="-457200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fr-FR" sz="3100" dirty="0">
                          <a:effectLst/>
                        </a:rPr>
                        <a:t>« c’est mieux à suivre, on va voir nos idoles »</a:t>
                      </a:r>
                    </a:p>
                  </a:txBody>
                  <a:tcPr marL="194750" marR="194750" marT="0" marB="0"/>
                </a:tc>
                <a:extLst>
                  <a:ext uri="{0D108BD9-81ED-4DB2-BD59-A6C34878D82A}">
                    <a16:rowId xmlns:a16="http://schemas.microsoft.com/office/drawing/2014/main" val="3035589160"/>
                  </a:ext>
                </a:extLst>
              </a:tr>
            </a:tbl>
          </a:graphicData>
        </a:graphic>
      </p:graphicFrame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43D12876-7771-3B95-AD62-6B8BF814ED8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04279441"/>
              </p:ext>
            </p:extLst>
          </p:nvPr>
        </p:nvGraphicFramePr>
        <p:xfrm>
          <a:off x="-1" y="9098"/>
          <a:ext cx="12192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0754892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FF358062-CED1-AA5E-4600-FD5B0D07602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76279620"/>
              </p:ext>
            </p:extLst>
          </p:nvPr>
        </p:nvGraphicFramePr>
        <p:xfrm>
          <a:off x="643467" y="722267"/>
          <a:ext cx="10905068" cy="4809668"/>
        </p:xfrm>
        <a:graphic>
          <a:graphicData uri="http://schemas.openxmlformats.org/drawingml/2006/table">
            <a:tbl>
              <a:tblPr firstRow="1" firstCol="1" bandRow="1"/>
              <a:tblGrid>
                <a:gridCol w="2474335">
                  <a:extLst>
                    <a:ext uri="{9D8B030D-6E8A-4147-A177-3AD203B41FA5}">
                      <a16:colId xmlns:a16="http://schemas.microsoft.com/office/drawing/2014/main" val="4220472408"/>
                    </a:ext>
                  </a:extLst>
                </a:gridCol>
                <a:gridCol w="2534645">
                  <a:extLst>
                    <a:ext uri="{9D8B030D-6E8A-4147-A177-3AD203B41FA5}">
                      <a16:colId xmlns:a16="http://schemas.microsoft.com/office/drawing/2014/main" val="4117219960"/>
                    </a:ext>
                  </a:extLst>
                </a:gridCol>
                <a:gridCol w="2145222">
                  <a:extLst>
                    <a:ext uri="{9D8B030D-6E8A-4147-A177-3AD203B41FA5}">
                      <a16:colId xmlns:a16="http://schemas.microsoft.com/office/drawing/2014/main" val="4178554781"/>
                    </a:ext>
                  </a:extLst>
                </a:gridCol>
                <a:gridCol w="3750866">
                  <a:extLst>
                    <a:ext uri="{9D8B030D-6E8A-4147-A177-3AD203B41FA5}">
                      <a16:colId xmlns:a16="http://schemas.microsoft.com/office/drawing/2014/main" val="4196621808"/>
                    </a:ext>
                  </a:extLst>
                </a:gridCol>
              </a:tblGrid>
              <a:tr h="722051">
                <a:tc gridSpan="4"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3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Exprimer une action dans un futur proche</a:t>
                      </a:r>
                      <a:endParaRPr lang="fr-FR" sz="29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45379" marR="145379" marT="72690" marB="7269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76061564"/>
                  </a:ext>
                </a:extLst>
              </a:tr>
              <a:tr h="358503"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8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On </a:t>
                      </a:r>
                      <a:endParaRPr lang="fr-FR" sz="4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09035" marR="109035" marT="1514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800" b="0" i="0" u="none" strike="noStrike" dirty="0"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va</a:t>
                      </a:r>
                      <a:endParaRPr lang="fr-FR" sz="4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09035" marR="109035" marT="1514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800" b="0" i="0" u="none" strike="noStrike">
                          <a:effectLst/>
                          <a:highlight>
                            <a:srgbClr val="00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voir</a:t>
                      </a:r>
                      <a:endParaRPr lang="fr-FR" sz="4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09035" marR="109035" marT="1514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800" b="0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nos idoles.</a:t>
                      </a:r>
                      <a:endParaRPr lang="fr-FR" sz="4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09035" marR="109035" marT="1514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24705039"/>
                  </a:ext>
                </a:extLst>
              </a:tr>
              <a:tr h="3615908">
                <a:tc gridSpan="4"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400" b="0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Pour exprimer une action dans un futur proche, on utilise le </a:t>
                      </a:r>
                      <a:r>
                        <a:rPr lang="fr-FR" sz="2400" b="1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futur proche</a:t>
                      </a:r>
                      <a:r>
                        <a:rPr lang="fr-FR" sz="2400" b="0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:</a:t>
                      </a:r>
                    </a:p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600" b="0" i="1" u="none" strike="noStrike" dirty="0">
                          <a:effectLst/>
                          <a:latin typeface="Arial" panose="020B0604020202020204" pitchFamily="34" charset="0"/>
                        </a:rPr>
                        <a:t>(The future </a:t>
                      </a:r>
                      <a:r>
                        <a:rPr lang="en-US" sz="1600" b="0" i="1" u="none" strike="noStrike" dirty="0" err="1">
                          <a:effectLst/>
                          <a:latin typeface="Arial" panose="020B0604020202020204" pitchFamily="34" charset="0"/>
                        </a:rPr>
                        <a:t>proche</a:t>
                      </a:r>
                      <a:r>
                        <a:rPr lang="en-US" sz="1600" b="0" i="1" u="none" strike="noStrike" dirty="0">
                          <a:effectLst/>
                          <a:latin typeface="Arial" panose="020B0604020202020204" pitchFamily="34" charset="0"/>
                        </a:rPr>
                        <a:t> typically refers to a time very close to the present moment)</a:t>
                      </a:r>
                      <a:r>
                        <a:rPr lang="fr-FR" sz="2800" b="0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fr-FR" sz="4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  <a:p>
                      <a:pPr algn="ctr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800" b="0" i="0" u="none" strike="noStrike" dirty="0"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ALLER</a:t>
                      </a:r>
                      <a:r>
                        <a:rPr lang="fr-FR" sz="2800" b="0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+ </a:t>
                      </a:r>
                      <a:r>
                        <a:rPr lang="fr-FR" sz="2800" b="0" i="0" u="none" strike="noStrike" dirty="0">
                          <a:effectLst/>
                          <a:highlight>
                            <a:srgbClr val="00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Verbe à l’INFINITIF</a:t>
                      </a:r>
                      <a:endParaRPr lang="fr-FR" sz="4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800" b="0" i="0" u="sng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Exemples</a:t>
                      </a:r>
                      <a:r>
                        <a:rPr lang="fr-FR" sz="2800" b="0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: </a:t>
                      </a:r>
                      <a:endParaRPr lang="fr-FR" sz="4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800" b="0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Ce soir, on </a:t>
                      </a:r>
                      <a:r>
                        <a:rPr lang="fr-FR" sz="2800" b="0" i="0" u="none" strike="noStrike" dirty="0"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va</a:t>
                      </a:r>
                      <a:r>
                        <a:rPr lang="fr-FR" sz="2800" b="0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fr-FR" sz="2800" b="0" i="0" u="none" strike="noStrike" dirty="0">
                          <a:effectLst/>
                          <a:highlight>
                            <a:srgbClr val="00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jouer</a:t>
                      </a:r>
                      <a:r>
                        <a:rPr lang="fr-FR" sz="2800" b="0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aux jeux vidéo.</a:t>
                      </a:r>
                    </a:p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800" b="0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Après l’école, je </a:t>
                      </a:r>
                      <a:r>
                        <a:rPr lang="fr-FR" sz="2800" b="0" i="0" u="none" strike="noStrike" dirty="0"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vais</a:t>
                      </a:r>
                      <a:r>
                        <a:rPr lang="fr-FR" sz="2800" b="0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fr-FR" sz="2800" b="0" i="0" u="none" strike="noStrike" dirty="0">
                          <a:effectLst/>
                          <a:highlight>
                            <a:srgbClr val="00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aller</a:t>
                      </a:r>
                      <a:r>
                        <a:rPr lang="fr-FR" sz="2800" b="0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au ciné voir Avatar 2 en 3D.</a:t>
                      </a:r>
                    </a:p>
                  </a:txBody>
                  <a:tcPr marL="145379" marR="145379" marT="72690" marB="7269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06631731"/>
                  </a:ext>
                </a:extLst>
              </a:tr>
            </a:tbl>
          </a:graphicData>
        </a:graphic>
      </p:graphicFrame>
      <p:graphicFrame>
        <p:nvGraphicFramePr>
          <p:cNvPr id="2" name="Diagramme 1">
            <a:extLst>
              <a:ext uri="{FF2B5EF4-FFF2-40B4-BE49-F238E27FC236}">
                <a16:creationId xmlns:a16="http://schemas.microsoft.com/office/drawing/2014/main" id="{4DF6317C-B4C8-DFC9-17D6-B5627E82A7D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04279441"/>
              </p:ext>
            </p:extLst>
          </p:nvPr>
        </p:nvGraphicFramePr>
        <p:xfrm>
          <a:off x="-1" y="9098"/>
          <a:ext cx="12192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Rectangle 3">
            <a:extLst>
              <a:ext uri="{FF2B5EF4-FFF2-40B4-BE49-F238E27FC236}">
                <a16:creationId xmlns:a16="http://schemas.microsoft.com/office/drawing/2014/main" id="{99F70F27-220F-941D-2B24-94381139B733}"/>
              </a:ext>
            </a:extLst>
          </p:cNvPr>
          <p:cNvSpPr/>
          <p:nvPr/>
        </p:nvSpPr>
        <p:spPr>
          <a:xfrm>
            <a:off x="643467" y="1924856"/>
            <a:ext cx="10905066" cy="360707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3" name="Picture 2" descr="Cat Kitty Sticker by 궁디팡팡 캣페스타">
            <a:extLst>
              <a:ext uri="{FF2B5EF4-FFF2-40B4-BE49-F238E27FC236}">
                <a16:creationId xmlns:a16="http://schemas.microsoft.com/office/drawing/2014/main" id="{EC879604-7141-F6AB-BDC2-26DFD80DE8A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46029" y="5396258"/>
            <a:ext cx="1445971" cy="14789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766410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4AC5506-6312-4701-8D3C-40187889A9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51752"/>
            <a:ext cx="12192000" cy="73655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5824D470-B929-B006-07FC-7384B70D1E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6532" y="643467"/>
            <a:ext cx="11210925" cy="74483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2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Rappel du </a:t>
            </a:r>
            <a:r>
              <a:rPr lang="en-US" sz="3200" kern="1200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verbe</a:t>
            </a:r>
            <a:r>
              <a:rPr lang="en-US" sz="32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3200" kern="1200" dirty="0">
                <a:highlight>
                  <a:srgbClr val="FFFF00"/>
                </a:highlight>
                <a:latin typeface="+mj-lt"/>
                <a:ea typeface="+mj-ea"/>
                <a:cs typeface="+mj-cs"/>
              </a:rPr>
              <a:t>ALLER</a:t>
            </a: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647DC365-3D82-BE5A-E06F-D427C23CE37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76750" y="3487738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graphicFrame>
        <p:nvGraphicFramePr>
          <p:cNvPr id="4" name="Espace réservé du contenu 3">
            <a:extLst>
              <a:ext uri="{FF2B5EF4-FFF2-40B4-BE49-F238E27FC236}">
                <a16:creationId xmlns:a16="http://schemas.microsoft.com/office/drawing/2014/main" id="{21B07EF6-F9DC-8BE6-4D95-0C1A33577E4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07347917"/>
              </p:ext>
            </p:extLst>
          </p:nvPr>
        </p:nvGraphicFramePr>
        <p:xfrm>
          <a:off x="1240154" y="1566477"/>
          <a:ext cx="10280041" cy="3322764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3748646">
                  <a:extLst>
                    <a:ext uri="{9D8B030D-6E8A-4147-A177-3AD203B41FA5}">
                      <a16:colId xmlns:a16="http://schemas.microsoft.com/office/drawing/2014/main" val="3575320949"/>
                    </a:ext>
                  </a:extLst>
                </a:gridCol>
                <a:gridCol w="1654596">
                  <a:extLst>
                    <a:ext uri="{9D8B030D-6E8A-4147-A177-3AD203B41FA5}">
                      <a16:colId xmlns:a16="http://schemas.microsoft.com/office/drawing/2014/main" val="2458304062"/>
                    </a:ext>
                  </a:extLst>
                </a:gridCol>
                <a:gridCol w="1733099">
                  <a:extLst>
                    <a:ext uri="{9D8B030D-6E8A-4147-A177-3AD203B41FA5}">
                      <a16:colId xmlns:a16="http://schemas.microsoft.com/office/drawing/2014/main" val="3615581475"/>
                    </a:ext>
                  </a:extLst>
                </a:gridCol>
                <a:gridCol w="3143700">
                  <a:extLst>
                    <a:ext uri="{9D8B030D-6E8A-4147-A177-3AD203B41FA5}">
                      <a16:colId xmlns:a16="http://schemas.microsoft.com/office/drawing/2014/main" val="2083678143"/>
                    </a:ext>
                  </a:extLst>
                </a:gridCol>
              </a:tblGrid>
              <a:tr h="55379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3300" dirty="0">
                          <a:effectLst/>
                        </a:rPr>
                        <a:t>Je</a:t>
                      </a:r>
                      <a:endParaRPr lang="fr-FR" sz="33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5740" marR="20574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3300" dirty="0">
                          <a:solidFill>
                            <a:schemeClr val="tx1"/>
                          </a:solidFill>
                          <a:effectLst/>
                          <a:highlight>
                            <a:srgbClr val="FFFF00"/>
                          </a:highlight>
                        </a:rPr>
                        <a:t>vais</a:t>
                      </a:r>
                      <a:endParaRPr lang="fr-FR" sz="33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5740" marR="20574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3300" dirty="0">
                          <a:effectLst/>
                        </a:rPr>
                        <a:t>voir</a:t>
                      </a:r>
                      <a:endParaRPr lang="fr-FR" sz="33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5740" marR="205740" marT="0" marB="0"/>
                </a:tc>
                <a:tc rowSpan="6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3300" dirty="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3300" dirty="0">
                          <a:effectLst/>
                        </a:rPr>
                        <a:t>  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3300" dirty="0">
                          <a:effectLst/>
                        </a:rPr>
                        <a:t>mon idole.</a:t>
                      </a:r>
                      <a:endParaRPr lang="fr-FR" sz="33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5740" marR="205740" marT="0" marB="0"/>
                </a:tc>
                <a:extLst>
                  <a:ext uri="{0D108BD9-81ED-4DB2-BD59-A6C34878D82A}">
                    <a16:rowId xmlns:a16="http://schemas.microsoft.com/office/drawing/2014/main" val="3888435662"/>
                  </a:ext>
                </a:extLst>
              </a:tr>
              <a:tr h="55379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3300" dirty="0">
                          <a:effectLst/>
                        </a:rPr>
                        <a:t>Tu</a:t>
                      </a:r>
                      <a:endParaRPr lang="fr-FR" sz="33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5740" marR="20574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3300" dirty="0">
                          <a:effectLst/>
                          <a:highlight>
                            <a:srgbClr val="FFFF00"/>
                          </a:highlight>
                        </a:rPr>
                        <a:t>vas</a:t>
                      </a:r>
                      <a:endParaRPr lang="fr-FR" sz="33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5740" marR="20574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3300" dirty="0">
                          <a:effectLst/>
                        </a:rPr>
                        <a:t>voir</a:t>
                      </a:r>
                      <a:endParaRPr lang="fr-FR" sz="33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5740" marR="205740" marT="0" marB="0"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57963820"/>
                  </a:ext>
                </a:extLst>
              </a:tr>
              <a:tr h="55379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3300" dirty="0">
                          <a:effectLst/>
                        </a:rPr>
                        <a:t>Il / elle / on</a:t>
                      </a:r>
                      <a:endParaRPr lang="fr-FR" sz="33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5740" marR="20574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3300" dirty="0">
                          <a:effectLst/>
                          <a:highlight>
                            <a:srgbClr val="FFFF00"/>
                          </a:highlight>
                        </a:rPr>
                        <a:t>va</a:t>
                      </a:r>
                      <a:endParaRPr lang="fr-FR" sz="33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5740" marR="20574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3300" dirty="0">
                          <a:effectLst/>
                        </a:rPr>
                        <a:t>voir</a:t>
                      </a:r>
                      <a:endParaRPr lang="fr-FR" sz="33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5740" marR="205740" marT="0" marB="0"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08495929"/>
                  </a:ext>
                </a:extLst>
              </a:tr>
              <a:tr h="55379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3300" dirty="0">
                          <a:effectLst/>
                        </a:rPr>
                        <a:t>Nous</a:t>
                      </a:r>
                      <a:endParaRPr lang="fr-FR" sz="33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5740" marR="20574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3300" dirty="0">
                          <a:effectLst/>
                          <a:highlight>
                            <a:srgbClr val="FFFF00"/>
                          </a:highlight>
                        </a:rPr>
                        <a:t>allons</a:t>
                      </a:r>
                      <a:endParaRPr lang="fr-FR" sz="33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5740" marR="20574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3300" dirty="0">
                          <a:effectLst/>
                        </a:rPr>
                        <a:t>voir</a:t>
                      </a:r>
                      <a:endParaRPr lang="fr-FR" sz="33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5740" marR="205740" marT="0" marB="0"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14962462"/>
                  </a:ext>
                </a:extLst>
              </a:tr>
              <a:tr h="55379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3300" dirty="0">
                          <a:effectLst/>
                        </a:rPr>
                        <a:t>Vous</a:t>
                      </a:r>
                      <a:endParaRPr lang="fr-FR" sz="33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5740" marR="20574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3300" dirty="0">
                          <a:effectLst/>
                          <a:highlight>
                            <a:srgbClr val="FFFF00"/>
                          </a:highlight>
                        </a:rPr>
                        <a:t>allez</a:t>
                      </a:r>
                      <a:endParaRPr lang="fr-FR" sz="33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5740" marR="20574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3300" dirty="0">
                          <a:effectLst/>
                        </a:rPr>
                        <a:t>voir</a:t>
                      </a:r>
                      <a:endParaRPr lang="fr-FR" sz="33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5740" marR="205740" marT="0" marB="0"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83129183"/>
                  </a:ext>
                </a:extLst>
              </a:tr>
              <a:tr h="55379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3300" dirty="0">
                          <a:effectLst/>
                        </a:rPr>
                        <a:t>Ils / elles</a:t>
                      </a:r>
                      <a:endParaRPr lang="fr-FR" sz="33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5740" marR="20574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3300" dirty="0">
                          <a:effectLst/>
                          <a:highlight>
                            <a:srgbClr val="FFFF00"/>
                          </a:highlight>
                        </a:rPr>
                        <a:t>vont</a:t>
                      </a:r>
                      <a:endParaRPr lang="fr-FR" sz="33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5740" marR="20574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3300" dirty="0">
                          <a:effectLst/>
                        </a:rPr>
                        <a:t>voir</a:t>
                      </a:r>
                      <a:endParaRPr lang="fr-FR" sz="33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5740" marR="205740" marT="0" marB="0"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46873466"/>
                  </a:ext>
                </a:extLst>
              </a:tr>
            </a:tbl>
          </a:graphicData>
        </a:graphic>
      </p:graphicFrame>
      <p:sp>
        <p:nvSpPr>
          <p:cNvPr id="6" name="Rectangle 5">
            <a:extLst>
              <a:ext uri="{FF2B5EF4-FFF2-40B4-BE49-F238E27FC236}">
                <a16:creationId xmlns:a16="http://schemas.microsoft.com/office/drawing/2014/main" id="{1DECF192-6A0C-EBE3-6979-1ABABA990305}"/>
              </a:ext>
            </a:extLst>
          </p:cNvPr>
          <p:cNvSpPr/>
          <p:nvPr/>
        </p:nvSpPr>
        <p:spPr>
          <a:xfrm>
            <a:off x="5106955" y="1555102"/>
            <a:ext cx="1399592" cy="55361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53F81275-DA79-DAC4-D205-DBE4E98805D6}"/>
              </a:ext>
            </a:extLst>
          </p:cNvPr>
          <p:cNvSpPr txBox="1"/>
          <p:nvPr/>
        </p:nvSpPr>
        <p:spPr>
          <a:xfrm>
            <a:off x="1240154" y="5150498"/>
            <a:ext cx="1028004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400" u="sng" dirty="0"/>
              <a:t>Et toi? Qu’est-ce que tu vas faire ce week-end? </a:t>
            </a:r>
          </a:p>
        </p:txBody>
      </p:sp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8EDC088E-88E9-3155-BC3B-81574B7689D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04279441"/>
              </p:ext>
            </p:extLst>
          </p:nvPr>
        </p:nvGraphicFramePr>
        <p:xfrm>
          <a:off x="-1" y="9098"/>
          <a:ext cx="12192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8" name="mp3-output-ttsfree(dot)com - 2023-01-23T180333.074">
            <a:hlinkClick r:id="" action="ppaction://media"/>
            <a:extLst>
              <a:ext uri="{FF2B5EF4-FFF2-40B4-BE49-F238E27FC236}">
                <a16:creationId xmlns:a16="http://schemas.microsoft.com/office/drawing/2014/main" id="{7A895B98-F7C9-A367-6C2F-30C69A3F556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93307" y="2753394"/>
            <a:ext cx="1032012" cy="1032012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617D6DE4-5F38-95B2-BB67-5E2F31CA0DF0}"/>
              </a:ext>
            </a:extLst>
          </p:cNvPr>
          <p:cNvSpPr/>
          <p:nvPr/>
        </p:nvSpPr>
        <p:spPr>
          <a:xfrm>
            <a:off x="5110011" y="2120093"/>
            <a:ext cx="1399592" cy="55361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BA20619-2179-BAB3-F243-64F01B1FA14C}"/>
              </a:ext>
            </a:extLst>
          </p:cNvPr>
          <p:cNvSpPr/>
          <p:nvPr/>
        </p:nvSpPr>
        <p:spPr>
          <a:xfrm>
            <a:off x="5113067" y="2662334"/>
            <a:ext cx="1399592" cy="55361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DA84A69-5F54-CC13-B2C6-55425BB0C3F8}"/>
              </a:ext>
            </a:extLst>
          </p:cNvPr>
          <p:cNvSpPr/>
          <p:nvPr/>
        </p:nvSpPr>
        <p:spPr>
          <a:xfrm>
            <a:off x="5113067" y="3226483"/>
            <a:ext cx="1399592" cy="55361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C2E90ED-6B4D-0800-685E-8F370485308A}"/>
              </a:ext>
            </a:extLst>
          </p:cNvPr>
          <p:cNvSpPr/>
          <p:nvPr/>
        </p:nvSpPr>
        <p:spPr>
          <a:xfrm>
            <a:off x="5119395" y="3794381"/>
            <a:ext cx="1399592" cy="55361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C2B13F83-FE6D-33FD-481B-BB2B27CD5E80}"/>
              </a:ext>
            </a:extLst>
          </p:cNvPr>
          <p:cNvSpPr/>
          <p:nvPr/>
        </p:nvSpPr>
        <p:spPr>
          <a:xfrm>
            <a:off x="5119395" y="4340892"/>
            <a:ext cx="1399592" cy="55361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84053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4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6" grpId="0" animBg="1"/>
      <p:bldP spid="9" grpId="0" animBg="1"/>
      <p:bldP spid="11" grpId="0" animBg="1"/>
      <p:bldP spid="12" grpId="0" animBg="1"/>
      <p:bldP spid="13" grpId="0" animBg="1"/>
      <p:bldP spid="1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D2B783EE-0239-4717-BBEA-8C9EAC61C8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D2CAE215-2818-DE94-C4D6-1AD56C5C3E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45810"/>
            <a:ext cx="5120561" cy="1325563"/>
          </a:xfrm>
        </p:spPr>
        <p:txBody>
          <a:bodyPr>
            <a:normAutofit/>
          </a:bodyPr>
          <a:lstStyle/>
          <a:p>
            <a:r>
              <a:rPr lang="fr-FR" dirty="0"/>
              <a:t>I. Starter</a:t>
            </a:r>
          </a:p>
        </p:txBody>
      </p:sp>
      <p:sp>
        <p:nvSpPr>
          <p:cNvPr id="15" name="Content Placeholder 14">
            <a:extLst>
              <a:ext uri="{FF2B5EF4-FFF2-40B4-BE49-F238E27FC236}">
                <a16:creationId xmlns:a16="http://schemas.microsoft.com/office/drawing/2014/main" id="{C5F32A63-87BC-14E8-170E-800389BECC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1825625"/>
            <a:ext cx="5092194" cy="4351338"/>
          </a:xfrm>
        </p:spPr>
        <p:txBody>
          <a:bodyPr>
            <a:normAutofit/>
          </a:bodyPr>
          <a:lstStyle/>
          <a:p>
            <a:pPr algn="just"/>
            <a:r>
              <a:rPr lang="en-US" sz="2400" dirty="0" err="1"/>
              <a:t>Quel</a:t>
            </a:r>
            <a:r>
              <a:rPr lang="en-US" sz="2400" dirty="0"/>
              <a:t> </a:t>
            </a:r>
            <a:r>
              <a:rPr lang="en-US" sz="2400" dirty="0" err="1"/>
              <a:t>est</a:t>
            </a:r>
            <a:r>
              <a:rPr lang="en-US" sz="2400" dirty="0"/>
              <a:t> </a:t>
            </a:r>
            <a:r>
              <a:rPr lang="en-US" sz="2400" dirty="0" err="1"/>
              <a:t>cet</a:t>
            </a:r>
            <a:r>
              <a:rPr lang="en-US" sz="2400" dirty="0"/>
              <a:t> </a:t>
            </a:r>
            <a:r>
              <a:rPr lang="en-US" sz="2400" dirty="0" err="1"/>
              <a:t>évènement</a:t>
            </a:r>
            <a:r>
              <a:rPr lang="en-US" sz="2400" dirty="0"/>
              <a:t> ?</a:t>
            </a:r>
          </a:p>
          <a:p>
            <a:pPr marL="0" indent="0" algn="just">
              <a:buNone/>
            </a:pPr>
            <a:r>
              <a:rPr lang="fr-FR" sz="2400" dirty="0">
                <a:solidFill>
                  <a:srgbClr val="00B0F0"/>
                </a:solidFill>
              </a:rPr>
              <a:t>C’est une braderie. On y achète des affaires d’occasion.</a:t>
            </a:r>
            <a:endParaRPr lang="en-US" sz="2400" dirty="0">
              <a:solidFill>
                <a:srgbClr val="00B0F0"/>
              </a:solidFill>
            </a:endParaRPr>
          </a:p>
          <a:p>
            <a:pPr algn="just"/>
            <a:endParaRPr lang="en-US" sz="2400" dirty="0"/>
          </a:p>
          <a:p>
            <a:pPr algn="just"/>
            <a:r>
              <a:rPr lang="en-US" sz="2400" dirty="0" err="1"/>
              <a:t>Flashe</a:t>
            </a:r>
            <a:r>
              <a:rPr lang="en-US" sz="2400" dirty="0"/>
              <a:t> le QR code. </a:t>
            </a:r>
            <a:r>
              <a:rPr lang="en-US" sz="2400" dirty="0" err="1"/>
              <a:t>Quand</a:t>
            </a:r>
            <a:r>
              <a:rPr lang="en-US" sz="2400" dirty="0"/>
              <a:t> et </a:t>
            </a:r>
            <a:r>
              <a:rPr lang="en-US" sz="2400" dirty="0" err="1"/>
              <a:t>où</a:t>
            </a:r>
            <a:r>
              <a:rPr lang="en-US" sz="2400" dirty="0"/>
              <a:t> (</a:t>
            </a:r>
            <a:r>
              <a:rPr lang="en-US" sz="2400" dirty="0" err="1"/>
              <a:t>ville</a:t>
            </a:r>
            <a:r>
              <a:rPr lang="en-US" sz="2400" dirty="0"/>
              <a:t>) </a:t>
            </a:r>
            <a:r>
              <a:rPr lang="en-US" sz="2400" dirty="0" err="1"/>
              <a:t>est-ce</a:t>
            </a:r>
            <a:r>
              <a:rPr lang="en-US" sz="2400" dirty="0"/>
              <a:t> </a:t>
            </a:r>
            <a:r>
              <a:rPr lang="en-US" sz="2400" dirty="0" err="1"/>
              <a:t>qu’elle</a:t>
            </a:r>
            <a:r>
              <a:rPr lang="en-US" sz="2400" dirty="0"/>
              <a:t> se </a:t>
            </a:r>
            <a:r>
              <a:rPr lang="en-US" sz="2400" dirty="0" err="1"/>
              <a:t>déroule</a:t>
            </a:r>
            <a:r>
              <a:rPr lang="en-US" sz="2400" dirty="0"/>
              <a:t> ?</a:t>
            </a:r>
          </a:p>
          <a:p>
            <a:pPr marL="0" indent="0" algn="just">
              <a:buNone/>
            </a:pPr>
            <a:r>
              <a:rPr lang="fr-FR" sz="2400" dirty="0">
                <a:solidFill>
                  <a:srgbClr val="00B0F0"/>
                </a:solidFill>
              </a:rPr>
              <a:t>Elle se déroule à Lille du samedi 3 septembre à 8h au dimanche 4 septembre à 18h.</a:t>
            </a:r>
            <a:endParaRPr lang="en-US" sz="2400" dirty="0">
              <a:solidFill>
                <a:srgbClr val="00B0F0"/>
              </a:solidFill>
            </a:endParaRPr>
          </a:p>
          <a:p>
            <a:pPr algn="just"/>
            <a:r>
              <a:rPr lang="en-US" sz="2400" dirty="0"/>
              <a:t>Est-</a:t>
            </a:r>
            <a:r>
              <a:rPr lang="en-US" sz="2400" dirty="0" err="1"/>
              <a:t>ce</a:t>
            </a:r>
            <a:r>
              <a:rPr lang="en-US" sz="2400" dirty="0"/>
              <a:t> </a:t>
            </a:r>
            <a:r>
              <a:rPr lang="en-US" sz="2400" dirty="0" err="1"/>
              <a:t>qu’il</a:t>
            </a:r>
            <a:r>
              <a:rPr lang="en-US" sz="2400" dirty="0"/>
              <a:t> y a des </a:t>
            </a:r>
            <a:r>
              <a:rPr lang="en-US" sz="2400" dirty="0" err="1"/>
              <a:t>évènements</a:t>
            </a:r>
            <a:r>
              <a:rPr lang="en-US" sz="2400" dirty="0"/>
              <a:t> </a:t>
            </a:r>
            <a:r>
              <a:rPr lang="en-US" sz="2400" dirty="0" err="1"/>
              <a:t>similaires</a:t>
            </a:r>
            <a:r>
              <a:rPr lang="en-US" sz="2400" dirty="0"/>
              <a:t> à HCMV ?</a:t>
            </a:r>
          </a:p>
          <a:p>
            <a:endParaRPr lang="en-US" sz="2400" dirty="0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A7B99495-F43F-4D80-A44F-2CB4764EB9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20569" y="1364732"/>
            <a:ext cx="947488" cy="921785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Espace réservé du contenu 6">
            <a:extLst>
              <a:ext uri="{FF2B5EF4-FFF2-40B4-BE49-F238E27FC236}">
                <a16:creationId xmlns:a16="http://schemas.microsoft.com/office/drawing/2014/main" id="{D18632E8-4AA5-1201-07F1-594F5D68688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94" r="15394"/>
          <a:stretch/>
        </p:blipFill>
        <p:spPr bwMode="auto">
          <a:xfrm>
            <a:off x="7901259" y="2727729"/>
            <a:ext cx="4290741" cy="4130271"/>
          </a:xfrm>
          <a:custGeom>
            <a:avLst/>
            <a:gdLst/>
            <a:ahLst/>
            <a:cxnLst/>
            <a:rect l="l" t="t" r="r" b="b"/>
            <a:pathLst>
              <a:path w="4290741" h="4130271">
                <a:moveTo>
                  <a:pt x="2503809" y="0"/>
                </a:moveTo>
                <a:cubicBezTo>
                  <a:pt x="3157405" y="0"/>
                  <a:pt x="3752509" y="250434"/>
                  <a:pt x="4198398" y="660580"/>
                </a:cubicBezTo>
                <a:lnTo>
                  <a:pt x="4290741" y="751286"/>
                </a:lnTo>
                <a:lnTo>
                  <a:pt x="4290741" y="4130271"/>
                </a:lnTo>
                <a:lnTo>
                  <a:pt x="604508" y="4130271"/>
                </a:lnTo>
                <a:lnTo>
                  <a:pt x="461940" y="3953232"/>
                </a:lnTo>
                <a:cubicBezTo>
                  <a:pt x="171051" y="3544183"/>
                  <a:pt x="0" y="3043971"/>
                  <a:pt x="0" y="2503809"/>
                </a:cubicBezTo>
                <a:cubicBezTo>
                  <a:pt x="0" y="1120992"/>
                  <a:pt x="1120992" y="0"/>
                  <a:pt x="2503809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Arc 21">
            <a:extLst>
              <a:ext uri="{FF2B5EF4-FFF2-40B4-BE49-F238E27FC236}">
                <a16:creationId xmlns:a16="http://schemas.microsoft.com/office/drawing/2014/main" id="{70BEB1E7-2F88-40BC-B73D-42E5B6F80B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4759070" flipV="1">
            <a:off x="6034138" y="-673140"/>
            <a:ext cx="4021193" cy="4021193"/>
          </a:xfrm>
          <a:prstGeom prst="arc">
            <a:avLst>
              <a:gd name="adj1" fmla="val 16200000"/>
              <a:gd name="adj2" fmla="val 20093138"/>
            </a:avLst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AutoShape 4" descr="Noel à Colmar, en Alsace.">
            <a:extLst>
              <a:ext uri="{FF2B5EF4-FFF2-40B4-BE49-F238E27FC236}">
                <a16:creationId xmlns:a16="http://schemas.microsoft.com/office/drawing/2014/main" id="{2FA6D72D-ECA0-4DCC-F4AD-8279DC5DB323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1D7EA0D5-458E-00BA-303E-6C84C420F61D}"/>
              </a:ext>
            </a:extLst>
          </p:cNvPr>
          <p:cNvSpPr/>
          <p:nvPr/>
        </p:nvSpPr>
        <p:spPr>
          <a:xfrm>
            <a:off x="852201" y="2322429"/>
            <a:ext cx="5078194" cy="695422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B5D2F24-4B7E-BE6C-C5AF-A1E10F1B1A14}"/>
              </a:ext>
            </a:extLst>
          </p:cNvPr>
          <p:cNvSpPr/>
          <p:nvPr/>
        </p:nvSpPr>
        <p:spPr>
          <a:xfrm>
            <a:off x="852201" y="4297082"/>
            <a:ext cx="5091399" cy="1071129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9FE25762-83A4-BDA6-95E2-2B43BAEA813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80717" y="383860"/>
            <a:ext cx="1998707" cy="2004586"/>
          </a:xfrm>
          <a:prstGeom prst="rect">
            <a:avLst/>
          </a:prstGeom>
        </p:spPr>
      </p:pic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2B2D9A07-A8D3-A58C-A986-9BCBDC3C04A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5781393"/>
              </p:ext>
            </p:extLst>
          </p:nvPr>
        </p:nvGraphicFramePr>
        <p:xfrm>
          <a:off x="-1" y="9098"/>
          <a:ext cx="12192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33368742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B95438F-9CEF-54DF-1E05-49996D901F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03322"/>
          </a:xfrm>
        </p:spPr>
        <p:txBody>
          <a:bodyPr/>
          <a:lstStyle/>
          <a:p>
            <a:r>
              <a:rPr lang="fr-FR" dirty="0"/>
              <a:t>Practice </a:t>
            </a:r>
            <a:r>
              <a:rPr lang="fr-FR" dirty="0" err="1"/>
              <a:t>your</a:t>
            </a:r>
            <a:r>
              <a:rPr lang="fr-FR" dirty="0"/>
              <a:t> </a:t>
            </a:r>
            <a:r>
              <a:rPr lang="fr-FR" dirty="0" err="1"/>
              <a:t>pronunciation</a:t>
            </a:r>
            <a:r>
              <a:rPr lang="fr-FR" dirty="0"/>
              <a:t> !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3D0AC32-3D22-044B-2D6B-A3180D1C29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5905" y="1579683"/>
            <a:ext cx="10515600" cy="4351338"/>
          </a:xfrm>
        </p:spPr>
        <p:txBody>
          <a:bodyPr/>
          <a:lstStyle/>
          <a:p>
            <a:pPr marL="514350" indent="-514350">
              <a:buAutoNum type="arabicParenR"/>
            </a:pPr>
            <a:r>
              <a:rPr lang="fr-FR" dirty="0">
                <a:solidFill>
                  <a:srgbClr val="0563C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Click </a:t>
            </a:r>
            <a:r>
              <a:rPr lang="fr-FR" dirty="0" err="1">
                <a:solidFill>
                  <a:srgbClr val="0563C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here</a:t>
            </a:r>
            <a:r>
              <a:rPr lang="fr-FR" dirty="0">
                <a:solidFill>
                  <a:srgbClr val="0563C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:</a:t>
            </a:r>
            <a:r>
              <a:rPr lang="fr-FR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fr-FR" dirty="0">
                <a:solidFill>
                  <a:srgbClr val="0563C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https://ttsfree.com/speech-to-text</a:t>
            </a:r>
            <a:endParaRPr lang="fr-FR" dirty="0"/>
          </a:p>
          <a:p>
            <a:pPr marL="514350" indent="-514350">
              <a:buAutoNum type="arabicParenR"/>
            </a:pPr>
            <a:r>
              <a:rPr lang="fr-FR" dirty="0"/>
              <a:t>Set the </a:t>
            </a:r>
            <a:r>
              <a:rPr lang="fr-FR" dirty="0" err="1"/>
              <a:t>spoken</a:t>
            </a:r>
            <a:r>
              <a:rPr lang="fr-FR" dirty="0"/>
              <a:t> </a:t>
            </a:r>
            <a:r>
              <a:rPr lang="fr-FR" dirty="0" err="1"/>
              <a:t>language</a:t>
            </a:r>
            <a:r>
              <a:rPr lang="fr-FR" dirty="0"/>
              <a:t> in French</a:t>
            </a:r>
          </a:p>
          <a:p>
            <a:pPr marL="514350" indent="-514350">
              <a:buAutoNum type="arabicParenR"/>
            </a:pPr>
            <a:r>
              <a:rPr lang="fr-FR" dirty="0"/>
              <a:t>Click on the </a:t>
            </a:r>
            <a:r>
              <a:rPr lang="fr-FR" dirty="0" err="1"/>
              <a:t>mic</a:t>
            </a:r>
            <a:endParaRPr lang="fr-FR" dirty="0"/>
          </a:p>
          <a:p>
            <a:pPr marL="514350" indent="-514350">
              <a:buAutoNum type="arabicParenR"/>
            </a:pPr>
            <a:r>
              <a:rPr lang="fr-FR" dirty="0"/>
              <a:t>Practice </a:t>
            </a:r>
            <a:r>
              <a:rPr lang="fr-FR" dirty="0">
                <a:sym typeface="Wingdings" panose="05000000000000000000" pitchFamily="2" charset="2"/>
              </a:rPr>
              <a:t> </a:t>
            </a:r>
          </a:p>
          <a:p>
            <a:pPr marL="514350" indent="-514350">
              <a:buAutoNum type="arabicParenR"/>
            </a:pPr>
            <a:endParaRPr lang="fr-FR" dirty="0">
              <a:sym typeface="Wingdings" panose="05000000000000000000" pitchFamily="2" charset="2"/>
            </a:endParaRPr>
          </a:p>
          <a:p>
            <a:pPr marL="0" indent="0">
              <a:buNone/>
            </a:pPr>
            <a:r>
              <a:rPr lang="fr-FR" dirty="0" err="1">
                <a:solidFill>
                  <a:srgbClr val="00B050"/>
                </a:solidFill>
                <a:sym typeface="Wingdings" panose="05000000000000000000" pitchFamily="2" charset="2"/>
              </a:rPr>
              <a:t>Listen</a:t>
            </a:r>
            <a:r>
              <a:rPr lang="fr-FR" dirty="0">
                <a:solidFill>
                  <a:srgbClr val="00B050"/>
                </a:solidFill>
                <a:sym typeface="Wingdings" panose="05000000000000000000" pitchFamily="2" charset="2"/>
              </a:rPr>
              <a:t> </a:t>
            </a:r>
            <a:r>
              <a:rPr lang="fr-FR" dirty="0" err="1">
                <a:solidFill>
                  <a:srgbClr val="00B050"/>
                </a:solidFill>
                <a:sym typeface="Wingdings" panose="05000000000000000000" pitchFamily="2" charset="2"/>
              </a:rPr>
              <a:t>again</a:t>
            </a:r>
            <a:r>
              <a:rPr lang="fr-FR" dirty="0">
                <a:solidFill>
                  <a:srgbClr val="00B050"/>
                </a:solidFill>
                <a:sym typeface="Wingdings" panose="05000000000000000000" pitchFamily="2" charset="2"/>
              </a:rPr>
              <a:t> if </a:t>
            </a:r>
            <a:r>
              <a:rPr lang="fr-FR" dirty="0" err="1">
                <a:solidFill>
                  <a:srgbClr val="00B050"/>
                </a:solidFill>
                <a:sym typeface="Wingdings" panose="05000000000000000000" pitchFamily="2" charset="2"/>
              </a:rPr>
              <a:t>you</a:t>
            </a:r>
            <a:r>
              <a:rPr lang="fr-FR" dirty="0">
                <a:solidFill>
                  <a:srgbClr val="00B050"/>
                </a:solidFill>
                <a:sym typeface="Wingdings" panose="05000000000000000000" pitchFamily="2" charset="2"/>
              </a:rPr>
              <a:t> </a:t>
            </a:r>
            <a:r>
              <a:rPr lang="fr-FR" dirty="0" err="1">
                <a:solidFill>
                  <a:srgbClr val="00B050"/>
                </a:solidFill>
                <a:sym typeface="Wingdings" panose="05000000000000000000" pitchFamily="2" charset="2"/>
              </a:rPr>
              <a:t>need</a:t>
            </a:r>
            <a:endParaRPr lang="fr-FR" dirty="0">
              <a:solidFill>
                <a:srgbClr val="00B050"/>
              </a:solidFill>
            </a:endParaRPr>
          </a:p>
          <a:p>
            <a:endParaRPr lang="fr-FR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C795CB6-5459-79CA-63F6-7EBB0D4A511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92288" y="2859635"/>
            <a:ext cx="6691745" cy="3441003"/>
          </a:xfrm>
          <a:prstGeom prst="rect">
            <a:avLst/>
          </a:prstGeom>
        </p:spPr>
      </p:pic>
      <p:cxnSp>
        <p:nvCxnSpPr>
          <p:cNvPr id="7" name="Connecteur droit avec flèche 6">
            <a:extLst>
              <a:ext uri="{FF2B5EF4-FFF2-40B4-BE49-F238E27FC236}">
                <a16:creationId xmlns:a16="http://schemas.microsoft.com/office/drawing/2014/main" id="{E0374E95-E3C9-4978-21AB-81F4FA70F477}"/>
              </a:ext>
            </a:extLst>
          </p:cNvPr>
          <p:cNvCxnSpPr>
            <a:cxnSpLocks/>
          </p:cNvCxnSpPr>
          <p:nvPr/>
        </p:nvCxnSpPr>
        <p:spPr>
          <a:xfrm>
            <a:off x="6438637" y="2415277"/>
            <a:ext cx="3291840" cy="889175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2" name="Connecteur droit avec flèche 11">
            <a:extLst>
              <a:ext uri="{FF2B5EF4-FFF2-40B4-BE49-F238E27FC236}">
                <a16:creationId xmlns:a16="http://schemas.microsoft.com/office/drawing/2014/main" id="{5AE1323E-297B-C41E-B891-2455FC56F2D9}"/>
              </a:ext>
            </a:extLst>
          </p:cNvPr>
          <p:cNvCxnSpPr>
            <a:cxnSpLocks/>
          </p:cNvCxnSpPr>
          <p:nvPr/>
        </p:nvCxnSpPr>
        <p:spPr>
          <a:xfrm>
            <a:off x="3828918" y="2905246"/>
            <a:ext cx="3733680" cy="3025775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pic>
        <p:nvPicPr>
          <p:cNvPr id="1026" name="Picture 2" descr="empowerment speak Sticker by unblush">
            <a:extLst>
              <a:ext uri="{FF2B5EF4-FFF2-40B4-BE49-F238E27FC236}">
                <a16:creationId xmlns:a16="http://schemas.microsoft.com/office/drawing/2014/main" id="{AB854556-99EE-FD39-2FDE-1726C5F4CB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79472" y="257566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687C2DEF-05B0-6D9C-19D8-5ADF21F65B6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12365" y="4807254"/>
            <a:ext cx="1610093" cy="1615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890277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50EE084-0775-F6EF-3DF8-4AA0046DF9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Production écrite – Peer </a:t>
            </a:r>
            <a:r>
              <a:rPr lang="fr-FR" dirty="0" err="1"/>
              <a:t>assessment</a:t>
            </a:r>
            <a:r>
              <a:rPr lang="fr-FR" dirty="0"/>
              <a:t> 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68B80E1-118B-9FAD-50BB-5F08B6A371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45707"/>
            <a:ext cx="10515600" cy="936236"/>
          </a:xfrm>
        </p:spPr>
        <p:txBody>
          <a:bodyPr/>
          <a:lstStyle/>
          <a:p>
            <a:pPr algn="just"/>
            <a:r>
              <a:rPr lang="fr-FR" sz="2800" dirty="0"/>
              <a:t>Écris un mail à un copain pour l’</a:t>
            </a:r>
            <a:r>
              <a:rPr lang="fr-FR" sz="2800" dirty="0">
                <a:highlight>
                  <a:srgbClr val="FF00FF"/>
                </a:highlight>
              </a:rPr>
              <a:t>inviter</a:t>
            </a:r>
            <a:r>
              <a:rPr lang="fr-FR" sz="2800" dirty="0"/>
              <a:t> à venir avec toi. </a:t>
            </a:r>
            <a:r>
              <a:rPr lang="fr-FR" dirty="0"/>
              <a:t>N’oublie pas les </a:t>
            </a:r>
            <a:r>
              <a:rPr lang="fr-FR" dirty="0">
                <a:highlight>
                  <a:srgbClr val="FFFF00"/>
                </a:highlight>
              </a:rPr>
              <a:t>dates</a:t>
            </a:r>
            <a:r>
              <a:rPr lang="fr-FR" dirty="0"/>
              <a:t>, </a:t>
            </a:r>
            <a:r>
              <a:rPr lang="fr-FR" dirty="0">
                <a:highlight>
                  <a:srgbClr val="00FF00"/>
                </a:highlight>
              </a:rPr>
              <a:t>horaires</a:t>
            </a:r>
            <a:r>
              <a:rPr lang="fr-FR" dirty="0"/>
              <a:t> et </a:t>
            </a:r>
            <a:r>
              <a:rPr lang="fr-FR" dirty="0">
                <a:highlight>
                  <a:srgbClr val="00FFFF"/>
                </a:highlight>
              </a:rPr>
              <a:t>lieux</a:t>
            </a:r>
            <a:r>
              <a:rPr lang="fr-FR" dirty="0"/>
              <a:t> ! </a:t>
            </a:r>
            <a:r>
              <a:rPr lang="fr-FR" sz="2800" dirty="0"/>
              <a:t>(50 mots + </a:t>
            </a:r>
            <a:r>
              <a:rPr lang="fr-FR" sz="2800" dirty="0">
                <a:solidFill>
                  <a:srgbClr val="FF0000"/>
                </a:solidFill>
              </a:rPr>
              <a:t>mise en forme</a:t>
            </a:r>
            <a:r>
              <a:rPr lang="fr-FR" sz="2800" dirty="0"/>
              <a:t>)</a:t>
            </a:r>
          </a:p>
          <a:p>
            <a:pPr marL="0" indent="0">
              <a:buNone/>
            </a:pPr>
            <a:endParaRPr lang="fr-FR" dirty="0"/>
          </a:p>
        </p:txBody>
      </p:sp>
      <p:sp>
        <p:nvSpPr>
          <p:cNvPr id="6" name="Espace réservé du contenu 2">
            <a:extLst>
              <a:ext uri="{FF2B5EF4-FFF2-40B4-BE49-F238E27FC236}">
                <a16:creationId xmlns:a16="http://schemas.microsoft.com/office/drawing/2014/main" id="{2DFCCA97-B34A-B6D3-DF95-0E8DC879825A}"/>
              </a:ext>
            </a:extLst>
          </p:cNvPr>
          <p:cNvSpPr txBox="1">
            <a:spLocks/>
          </p:cNvSpPr>
          <p:nvPr/>
        </p:nvSpPr>
        <p:spPr>
          <a:xfrm>
            <a:off x="838200" y="2600066"/>
            <a:ext cx="10515600" cy="419262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fr-FR" sz="2200" dirty="0">
                <a:solidFill>
                  <a:srgbClr val="FF0000"/>
                </a:solidFill>
              </a:rPr>
              <a:t>Salut </a:t>
            </a:r>
            <a:r>
              <a:rPr lang="fr-FR" sz="2200" dirty="0">
                <a:solidFill>
                  <a:srgbClr val="00B0F0"/>
                </a:solidFill>
              </a:rPr>
              <a:t>Nico ! </a:t>
            </a:r>
          </a:p>
          <a:p>
            <a:pPr marL="0" indent="0" algn="just">
              <a:buFont typeface="Arial" panose="020B0604020202020204" pitchFamily="34" charset="0"/>
              <a:buNone/>
            </a:pPr>
            <a:r>
              <a:rPr lang="fr-FR" sz="2200" dirty="0">
                <a:solidFill>
                  <a:srgbClr val="00B0F0"/>
                </a:solidFill>
              </a:rPr>
              <a:t>Comment ça va ? </a:t>
            </a:r>
            <a:r>
              <a:rPr lang="fr-FR" sz="2200" dirty="0">
                <a:solidFill>
                  <a:srgbClr val="00B0F0"/>
                </a:solidFill>
                <a:highlight>
                  <a:srgbClr val="FFFF00"/>
                </a:highlight>
              </a:rPr>
              <a:t>La semaine prochaine</a:t>
            </a:r>
            <a:r>
              <a:rPr lang="fr-FR" sz="2200" dirty="0">
                <a:solidFill>
                  <a:srgbClr val="00B0F0"/>
                </a:solidFill>
              </a:rPr>
              <a:t>, je vais aller voir le match de Champions League entre le PSG et le Bayern Munich. Le match est </a:t>
            </a:r>
            <a:r>
              <a:rPr lang="fr-FR" sz="2200" dirty="0">
                <a:solidFill>
                  <a:srgbClr val="00B0F0"/>
                </a:solidFill>
                <a:highlight>
                  <a:srgbClr val="00FF00"/>
                </a:highlight>
              </a:rPr>
              <a:t>de 21h à 23h </a:t>
            </a:r>
            <a:r>
              <a:rPr lang="fr-FR" sz="2200" dirty="0">
                <a:solidFill>
                  <a:srgbClr val="00B0F0"/>
                </a:solidFill>
                <a:highlight>
                  <a:srgbClr val="00FFFF"/>
                </a:highlight>
              </a:rPr>
              <a:t>au parc des Princes</a:t>
            </a:r>
            <a:r>
              <a:rPr lang="fr-FR" sz="2200" dirty="0">
                <a:solidFill>
                  <a:srgbClr val="00B0F0"/>
                </a:solidFill>
              </a:rPr>
              <a:t>. Il va y avoir des animations avant le match et les restaurant et cafés vont être ouverts non stop durant le match. À chaque match au parc des Princes, c’est très animé ! </a:t>
            </a:r>
            <a:r>
              <a:rPr lang="fr-FR" sz="2200" dirty="0">
                <a:solidFill>
                  <a:srgbClr val="00B0F0"/>
                </a:solidFill>
                <a:highlight>
                  <a:srgbClr val="FF00FF"/>
                </a:highlight>
              </a:rPr>
              <a:t>Tu viens avec moi </a:t>
            </a:r>
            <a:r>
              <a:rPr lang="fr-FR" sz="2200" dirty="0">
                <a:solidFill>
                  <a:srgbClr val="00B0F0"/>
                </a:solidFill>
              </a:rPr>
              <a:t>? Si tu es libre bien-sûr…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fr-FR" sz="2200" dirty="0">
              <a:solidFill>
                <a:srgbClr val="00B0F0"/>
              </a:solidFill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fr-FR" sz="2200" dirty="0">
                <a:solidFill>
                  <a:srgbClr val="00B0F0"/>
                </a:solidFill>
              </a:rPr>
              <a:t>Répond-moi vite ! 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fr-FR" sz="2200" dirty="0">
                <a:solidFill>
                  <a:srgbClr val="FF0000"/>
                </a:solidFill>
              </a:rPr>
              <a:t>Salut</a:t>
            </a:r>
            <a:r>
              <a:rPr lang="fr-FR" sz="2200" dirty="0">
                <a:solidFill>
                  <a:srgbClr val="00B0F0"/>
                </a:solidFill>
              </a:rPr>
              <a:t> !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fr-FR" sz="2200" dirty="0">
                <a:solidFill>
                  <a:srgbClr val="00B0F0"/>
                </a:solidFill>
              </a:rPr>
              <a:t> 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fr-FR" sz="2200" dirty="0">
                <a:solidFill>
                  <a:srgbClr val="FF0000"/>
                </a:solidFill>
              </a:rPr>
              <a:t>David</a:t>
            </a:r>
          </a:p>
        </p:txBody>
      </p:sp>
      <p:graphicFrame>
        <p:nvGraphicFramePr>
          <p:cNvPr id="4" name="Diagramme 3">
            <a:extLst>
              <a:ext uri="{FF2B5EF4-FFF2-40B4-BE49-F238E27FC236}">
                <a16:creationId xmlns:a16="http://schemas.microsoft.com/office/drawing/2014/main" id="{730867F9-8265-1772-4A32-247AE1366AB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04279441"/>
              </p:ext>
            </p:extLst>
          </p:nvPr>
        </p:nvGraphicFramePr>
        <p:xfrm>
          <a:off x="-1" y="9098"/>
          <a:ext cx="12192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5014330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uiExpand="1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96918796-2918-40D6-BE3A-4600C47FCD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51752"/>
            <a:ext cx="12192000" cy="73655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AA171EAA-B797-08F3-DEC6-E101DA0821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72747"/>
            <a:ext cx="10515600" cy="715556"/>
          </a:xfrm>
        </p:spPr>
        <p:txBody>
          <a:bodyPr vert="horz" lIns="91440" tIns="45720" rIns="91440" bIns="45720" rtlCol="0">
            <a:normAutofit/>
          </a:bodyPr>
          <a:lstStyle/>
          <a:p>
            <a:pPr algn="ctr"/>
            <a:r>
              <a:rPr lang="en-US" sz="3200" kern="1200">
                <a:solidFill>
                  <a:schemeClr val="bg1"/>
                </a:solidFill>
                <a:latin typeface="+mj-lt"/>
                <a:ea typeface="+mj-ea"/>
                <a:cs typeface="+mj-cs"/>
              </a:rPr>
              <a:t>Exercice</a:t>
            </a:r>
            <a:r>
              <a:rPr lang="en-US" sz="32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CA 5 p.12</a:t>
            </a:r>
          </a:p>
        </p:txBody>
      </p:sp>
      <p:sp>
        <p:nvSpPr>
          <p:cNvPr id="14" name="Content Placeholder 13">
            <a:extLst>
              <a:ext uri="{FF2B5EF4-FFF2-40B4-BE49-F238E27FC236}">
                <a16:creationId xmlns:a16="http://schemas.microsoft.com/office/drawing/2014/main" id="{D4FBFFD0-D058-408F-7132-5F70DC0643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4066892"/>
            <a:ext cx="9334500" cy="2259263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70000"/>
              </a:lnSpc>
              <a:buNone/>
            </a:pPr>
            <a:r>
              <a:rPr lang="en-US" sz="2000" dirty="0">
                <a:solidFill>
                  <a:srgbClr val="00B0F0"/>
                </a:solidFill>
              </a:rPr>
              <a:t>“Ce week-end, Lucie </a:t>
            </a:r>
            <a:r>
              <a:rPr lang="en-US" sz="2000" dirty="0" err="1">
                <a:solidFill>
                  <a:srgbClr val="00B0F0"/>
                </a:solidFill>
              </a:rPr>
              <a:t>va</a:t>
            </a:r>
            <a:r>
              <a:rPr lang="en-US" sz="2000" dirty="0">
                <a:solidFill>
                  <a:srgbClr val="00B0F0"/>
                </a:solidFill>
              </a:rPr>
              <a:t> assister au festival de </a:t>
            </a:r>
            <a:r>
              <a:rPr lang="en-US" sz="2000" dirty="0" err="1">
                <a:solidFill>
                  <a:srgbClr val="00B0F0"/>
                </a:solidFill>
              </a:rPr>
              <a:t>l’Ouest</a:t>
            </a:r>
            <a:r>
              <a:rPr lang="en-US" sz="2000" dirty="0">
                <a:solidFill>
                  <a:srgbClr val="00B0F0"/>
                </a:solidFill>
              </a:rPr>
              <a:t>! Je </a:t>
            </a:r>
            <a:r>
              <a:rPr lang="en-US" sz="2000" dirty="0" err="1">
                <a:solidFill>
                  <a:srgbClr val="00B0F0"/>
                </a:solidFill>
              </a:rPr>
              <a:t>vais</a:t>
            </a:r>
            <a:r>
              <a:rPr lang="en-US" sz="2000" dirty="0">
                <a:solidFill>
                  <a:srgbClr val="00B0F0"/>
                </a:solidFill>
              </a:rPr>
              <a:t> </a:t>
            </a:r>
            <a:r>
              <a:rPr lang="en-US" sz="2000" dirty="0" err="1">
                <a:solidFill>
                  <a:srgbClr val="00B0F0"/>
                </a:solidFill>
              </a:rPr>
              <a:t>voir</a:t>
            </a:r>
            <a:r>
              <a:rPr lang="en-US" sz="2000" dirty="0">
                <a:solidFill>
                  <a:srgbClr val="00B0F0"/>
                </a:solidFill>
              </a:rPr>
              <a:t> le concert de Maya Dali. Je </a:t>
            </a:r>
            <a:r>
              <a:rPr lang="en-US" sz="2000" dirty="0" err="1">
                <a:solidFill>
                  <a:srgbClr val="00B0F0"/>
                </a:solidFill>
              </a:rPr>
              <a:t>vais</a:t>
            </a:r>
            <a:r>
              <a:rPr lang="en-US" sz="2000" dirty="0">
                <a:solidFill>
                  <a:srgbClr val="00B0F0"/>
                </a:solidFill>
              </a:rPr>
              <a:t> prendre un </a:t>
            </a:r>
            <a:r>
              <a:rPr lang="en-US" sz="2000" dirty="0" err="1">
                <a:solidFill>
                  <a:srgbClr val="00B0F0"/>
                </a:solidFill>
              </a:rPr>
              <a:t>cours</a:t>
            </a:r>
            <a:r>
              <a:rPr lang="en-US" sz="2000" dirty="0">
                <a:solidFill>
                  <a:srgbClr val="00B0F0"/>
                </a:solidFill>
              </a:rPr>
              <a:t> de danse </a:t>
            </a:r>
            <a:r>
              <a:rPr lang="en-US" sz="2000" dirty="0" err="1">
                <a:solidFill>
                  <a:srgbClr val="00B0F0"/>
                </a:solidFill>
              </a:rPr>
              <a:t>urbaine</a:t>
            </a:r>
            <a:r>
              <a:rPr lang="en-US" sz="2000" dirty="0">
                <a:solidFill>
                  <a:srgbClr val="00B0F0"/>
                </a:solidFill>
              </a:rPr>
              <a:t> et je </a:t>
            </a:r>
            <a:r>
              <a:rPr lang="en-US" sz="2000" dirty="0" err="1">
                <a:solidFill>
                  <a:srgbClr val="00B0F0"/>
                </a:solidFill>
              </a:rPr>
              <a:t>vais</a:t>
            </a:r>
            <a:r>
              <a:rPr lang="en-US" sz="2000" dirty="0">
                <a:solidFill>
                  <a:srgbClr val="00B0F0"/>
                </a:solidFill>
              </a:rPr>
              <a:t> </a:t>
            </a:r>
            <a:r>
              <a:rPr lang="en-US" sz="2000" dirty="0" err="1">
                <a:solidFill>
                  <a:srgbClr val="00B0F0"/>
                </a:solidFill>
              </a:rPr>
              <a:t>rencontrer</a:t>
            </a:r>
            <a:r>
              <a:rPr lang="en-US" sz="2000" dirty="0">
                <a:solidFill>
                  <a:srgbClr val="00B0F0"/>
                </a:solidFill>
              </a:rPr>
              <a:t> </a:t>
            </a:r>
            <a:r>
              <a:rPr lang="en-US" sz="2000" dirty="0" err="1">
                <a:solidFill>
                  <a:srgbClr val="00B0F0"/>
                </a:solidFill>
              </a:rPr>
              <a:t>mes</a:t>
            </a:r>
            <a:r>
              <a:rPr lang="en-US" sz="2000" dirty="0">
                <a:solidFill>
                  <a:srgbClr val="00B0F0"/>
                </a:solidFill>
              </a:rPr>
              <a:t> danseurs </a:t>
            </a:r>
            <a:r>
              <a:rPr lang="en-US" sz="2000" dirty="0" err="1">
                <a:solidFill>
                  <a:srgbClr val="00B0F0"/>
                </a:solidFill>
              </a:rPr>
              <a:t>préférés</a:t>
            </a:r>
            <a:r>
              <a:rPr lang="en-US" sz="2000" dirty="0">
                <a:solidFill>
                  <a:srgbClr val="00B0F0"/>
                </a:solidFill>
              </a:rPr>
              <a:t>! Je </a:t>
            </a:r>
            <a:r>
              <a:rPr lang="en-US" sz="2000" dirty="0" err="1">
                <a:solidFill>
                  <a:srgbClr val="00B0F0"/>
                </a:solidFill>
              </a:rPr>
              <a:t>vais</a:t>
            </a:r>
            <a:r>
              <a:rPr lang="en-US" sz="2000" dirty="0">
                <a:solidFill>
                  <a:srgbClr val="00B0F0"/>
                </a:solidFill>
              </a:rPr>
              <a:t> </a:t>
            </a:r>
            <a:r>
              <a:rPr lang="en-US" sz="2000" dirty="0" err="1">
                <a:solidFill>
                  <a:srgbClr val="00B0F0"/>
                </a:solidFill>
              </a:rPr>
              <a:t>goûter</a:t>
            </a:r>
            <a:r>
              <a:rPr lang="en-US" sz="2000" dirty="0">
                <a:solidFill>
                  <a:srgbClr val="00B0F0"/>
                </a:solidFill>
              </a:rPr>
              <a:t> aux </a:t>
            </a:r>
            <a:r>
              <a:rPr lang="en-US" sz="2000" dirty="0" err="1">
                <a:solidFill>
                  <a:srgbClr val="00B0F0"/>
                </a:solidFill>
              </a:rPr>
              <a:t>spécialités</a:t>
            </a:r>
            <a:r>
              <a:rPr lang="en-US" sz="2000" dirty="0">
                <a:solidFill>
                  <a:srgbClr val="00B0F0"/>
                </a:solidFill>
              </a:rPr>
              <a:t> locales : les crêpes et les galettes!”</a:t>
            </a:r>
          </a:p>
        </p:txBody>
      </p:sp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B44C296A-F2B3-E01B-5C7F-7293C4A47C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1497244"/>
            <a:ext cx="10515600" cy="2339723"/>
          </a:xfrm>
          <a:prstGeom prst="rect">
            <a:avLst/>
          </a:prstGeom>
        </p:spPr>
      </p:pic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FD537797-84A0-CC38-271C-F0E680EB675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04279441"/>
              </p:ext>
            </p:extLst>
          </p:nvPr>
        </p:nvGraphicFramePr>
        <p:xfrm>
          <a:off x="-1" y="9098"/>
          <a:ext cx="12192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5075467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4AC5506-6312-4701-8D3C-40187889A9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51752"/>
            <a:ext cx="12192000" cy="73655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15E65178-82FC-DF61-D8F9-55DAB50347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6532" y="643467"/>
            <a:ext cx="11210925" cy="74483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200" kern="1200">
                <a:solidFill>
                  <a:schemeClr val="bg1"/>
                </a:solidFill>
                <a:latin typeface="+mj-lt"/>
                <a:ea typeface="+mj-ea"/>
                <a:cs typeface="+mj-cs"/>
              </a:rPr>
              <a:t>Exercice CA 5 P.15</a:t>
            </a:r>
          </a:p>
        </p:txBody>
      </p:sp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14C7E5FD-721F-5D09-C3C6-AA4D44C4235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43467" y="2209305"/>
            <a:ext cx="10905066" cy="3326043"/>
          </a:xfrm>
          <a:prstGeom prst="rect">
            <a:avLst/>
          </a:prstGeom>
        </p:spPr>
      </p:pic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99F64DA0-D56F-8431-E1D6-93DBBEF07A4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04279441"/>
              </p:ext>
            </p:extLst>
          </p:nvPr>
        </p:nvGraphicFramePr>
        <p:xfrm>
          <a:off x="-1" y="9098"/>
          <a:ext cx="12192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59326843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1D370DA-AA3F-94C3-E1CC-840008E1DE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291090"/>
            <a:ext cx="10515599" cy="932688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4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VI. Phonétique</a:t>
            </a:r>
          </a:p>
        </p:txBody>
      </p:sp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C6E2984A-2015-629D-4875-E8B7841ED1B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838200" y="2572555"/>
            <a:ext cx="10515599" cy="3023237"/>
          </a:xfrm>
          <a:prstGeom prst="rect">
            <a:avLst/>
          </a:prstGeom>
        </p:spPr>
      </p:pic>
      <p:pic>
        <p:nvPicPr>
          <p:cNvPr id="6" name="08_P16_EX04 ">
            <a:hlinkClick r:id="" action="ppaction://media"/>
            <a:extLst>
              <a:ext uri="{FF2B5EF4-FFF2-40B4-BE49-F238E27FC236}">
                <a16:creationId xmlns:a16="http://schemas.microsoft.com/office/drawing/2014/main" id="{D7420A7D-4E86-804F-BA36-469FAF837F8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500304" y="3015667"/>
            <a:ext cx="304800" cy="304800"/>
          </a:xfrm>
          <a:prstGeom prst="rect">
            <a:avLst/>
          </a:prstGeom>
        </p:spPr>
      </p:pic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50F66091-CF04-3CE6-1454-C12D60BA76C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24455160"/>
              </p:ext>
            </p:extLst>
          </p:nvPr>
        </p:nvGraphicFramePr>
        <p:xfrm>
          <a:off x="-1" y="9098"/>
          <a:ext cx="12192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14277467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534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6">
            <a:extLst>
              <a:ext uri="{FF2B5EF4-FFF2-40B4-BE49-F238E27FC236}">
                <a16:creationId xmlns:a16="http://schemas.microsoft.com/office/drawing/2014/main" id="{69D184B2-2226-4E31-BCCB-4443307674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11118533" y="918266"/>
            <a:ext cx="706127" cy="5863534"/>
          </a:xfrm>
          <a:custGeom>
            <a:avLst/>
            <a:gdLst>
              <a:gd name="T0" fmla="*/ 414 w 414"/>
              <a:gd name="T1" fmla="*/ 2447 h 2447"/>
              <a:gd name="T2" fmla="*/ 0 w 414"/>
              <a:gd name="T3" fmla="*/ 2247 h 2447"/>
              <a:gd name="T4" fmla="*/ 0 w 414"/>
              <a:gd name="T5" fmla="*/ 0 h 2447"/>
              <a:gd name="T6" fmla="*/ 414 w 414"/>
              <a:gd name="T7" fmla="*/ 200 h 2447"/>
              <a:gd name="T8" fmla="*/ 414 w 414"/>
              <a:gd name="T9" fmla="*/ 2447 h 24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14" h="2447">
                <a:moveTo>
                  <a:pt x="414" y="2447"/>
                </a:moveTo>
                <a:lnTo>
                  <a:pt x="0" y="2247"/>
                </a:lnTo>
                <a:lnTo>
                  <a:pt x="0" y="0"/>
                </a:lnTo>
                <a:lnTo>
                  <a:pt x="414" y="200"/>
                </a:lnTo>
                <a:lnTo>
                  <a:pt x="414" y="2447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7">
            <a:extLst>
              <a:ext uri="{FF2B5EF4-FFF2-40B4-BE49-F238E27FC236}">
                <a16:creationId xmlns:a16="http://schemas.microsoft.com/office/drawing/2014/main" id="{1AC4D4E3-486A-464A-8EC8-D448810972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11117879" y="643467"/>
            <a:ext cx="420307" cy="5668919"/>
          </a:xfrm>
          <a:custGeom>
            <a:avLst/>
            <a:gdLst>
              <a:gd name="T0" fmla="*/ 209 w 209"/>
              <a:gd name="T1" fmla="*/ 2246 h 2358"/>
              <a:gd name="T2" fmla="*/ 0 w 209"/>
              <a:gd name="T3" fmla="*/ 2358 h 2358"/>
              <a:gd name="T4" fmla="*/ 0 w 209"/>
              <a:gd name="T5" fmla="*/ 111 h 2358"/>
              <a:gd name="T6" fmla="*/ 209 w 209"/>
              <a:gd name="T7" fmla="*/ 0 h 2358"/>
              <a:gd name="T8" fmla="*/ 209 w 209"/>
              <a:gd name="T9" fmla="*/ 2246 h 23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9" h="2358">
                <a:moveTo>
                  <a:pt x="209" y="2246"/>
                </a:moveTo>
                <a:lnTo>
                  <a:pt x="0" y="2358"/>
                </a:lnTo>
                <a:lnTo>
                  <a:pt x="0" y="111"/>
                </a:lnTo>
                <a:lnTo>
                  <a:pt x="209" y="0"/>
                </a:lnTo>
                <a:lnTo>
                  <a:pt x="209" y="2246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64DE13E-58EB-4475-B79C-0D4FC65123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638387" y="643467"/>
            <a:ext cx="10933503" cy="5391944"/>
          </a:xfrm>
          <a:prstGeom prst="rect">
            <a:avLst/>
          </a:prstGeom>
          <a:solidFill>
            <a:srgbClr val="FFFFFF"/>
          </a:solidFill>
          <a:ln w="12700">
            <a:solidFill>
              <a:schemeClr val="accent1"/>
            </a:solidFill>
            <a:miter lim="800000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0C030526-CE9E-CD7A-FFA5-45D72A078B3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1263577" y="822589"/>
            <a:ext cx="9664846" cy="1256430"/>
          </a:xfrm>
          <a:prstGeom prst="rect">
            <a:avLst/>
          </a:prstGeom>
        </p:spPr>
      </p:pic>
      <p:pic>
        <p:nvPicPr>
          <p:cNvPr id="6" name="09_P16_EX05 ">
            <a:hlinkClick r:id="" action="ppaction://media"/>
            <a:extLst>
              <a:ext uri="{FF2B5EF4-FFF2-40B4-BE49-F238E27FC236}">
                <a16:creationId xmlns:a16="http://schemas.microsoft.com/office/drawing/2014/main" id="{D6200EED-D504-ED0C-F0C8-0AAD4F7B0AF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349528" y="975373"/>
            <a:ext cx="304800" cy="304800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865269A9-14BA-C2A4-4CE1-78FBA83C0624}"/>
              </a:ext>
            </a:extLst>
          </p:cNvPr>
          <p:cNvSpPr txBox="1"/>
          <p:nvPr/>
        </p:nvSpPr>
        <p:spPr>
          <a:xfrm>
            <a:off x="1536441" y="2164702"/>
            <a:ext cx="921864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lphaLcPeriod"/>
            </a:pPr>
            <a:r>
              <a:rPr lang="fr-FR" sz="2400" dirty="0">
                <a:solidFill>
                  <a:srgbClr val="00B0F0"/>
                </a:solidFill>
              </a:rPr>
              <a:t>Vous aimez les animaux ?</a:t>
            </a:r>
          </a:p>
          <a:p>
            <a:pPr marL="342900" indent="-342900">
              <a:buAutoNum type="alphaLcPeriod"/>
            </a:pPr>
            <a:r>
              <a:rPr lang="fr-FR" sz="2400" dirty="0">
                <a:solidFill>
                  <a:srgbClr val="00B0F0"/>
                </a:solidFill>
              </a:rPr>
              <a:t>Tu as deux frères.</a:t>
            </a:r>
          </a:p>
          <a:p>
            <a:pPr marL="342900" indent="-342900">
              <a:buAutoNum type="alphaLcPeriod"/>
            </a:pPr>
            <a:r>
              <a:rPr lang="fr-FR" sz="2400" dirty="0">
                <a:solidFill>
                  <a:srgbClr val="00B0F0"/>
                </a:solidFill>
              </a:rPr>
              <a:t>Les singes sont intelligents ?</a:t>
            </a:r>
          </a:p>
          <a:p>
            <a:pPr marL="342900" indent="-342900">
              <a:buAutoNum type="alphaLcPeriod"/>
            </a:pPr>
            <a:r>
              <a:rPr lang="fr-FR" sz="2400" dirty="0">
                <a:solidFill>
                  <a:srgbClr val="00B0F0"/>
                </a:solidFill>
              </a:rPr>
              <a:t>Ta matière préférée, c’est le français ?</a:t>
            </a:r>
          </a:p>
          <a:p>
            <a:pPr marL="342900" indent="-342900">
              <a:buAutoNum type="alphaLcPeriod"/>
            </a:pPr>
            <a:r>
              <a:rPr lang="fr-FR" sz="2400" dirty="0">
                <a:solidFill>
                  <a:srgbClr val="00B0F0"/>
                </a:solidFill>
              </a:rPr>
              <a:t>Il y a une braderie ce weekend.</a:t>
            </a:r>
          </a:p>
          <a:p>
            <a:pPr marL="342900" indent="-342900">
              <a:buAutoNum type="alphaLcPeriod"/>
            </a:pPr>
            <a:r>
              <a:rPr lang="fr-FR" sz="2400" dirty="0">
                <a:solidFill>
                  <a:srgbClr val="00B0F0"/>
                </a:solidFill>
              </a:rPr>
              <a:t>Votre lycée est moderne ?</a:t>
            </a:r>
          </a:p>
          <a:p>
            <a:pPr marL="342900" indent="-342900">
              <a:buAutoNum type="alphaLcPeriod"/>
            </a:pPr>
            <a:endParaRPr lang="fr-FR" dirty="0">
              <a:solidFill>
                <a:srgbClr val="00B0F0"/>
              </a:solidFill>
            </a:endParaRPr>
          </a:p>
          <a:p>
            <a:pPr marL="342900" indent="-342900">
              <a:buAutoNum type="alphaLcPeriod"/>
            </a:pPr>
            <a:endParaRPr lang="fr-FR" dirty="0">
              <a:solidFill>
                <a:srgbClr val="00B0F0"/>
              </a:solidFill>
            </a:endParaRPr>
          </a:p>
          <a:p>
            <a:pPr marL="342900" indent="-342900">
              <a:buAutoNum type="alphaLcPeriod"/>
            </a:pPr>
            <a:endParaRPr lang="fr-FR" dirty="0">
              <a:solidFill>
                <a:srgbClr val="00B0F0"/>
              </a:solidFill>
            </a:endParaRPr>
          </a:p>
          <a:p>
            <a:pPr marL="342900" indent="-342900">
              <a:buAutoNum type="alphaLcPeriod"/>
            </a:pPr>
            <a:endParaRPr lang="fr-FR" dirty="0">
              <a:solidFill>
                <a:srgbClr val="00B0F0"/>
              </a:solidFill>
            </a:endParaRPr>
          </a:p>
        </p:txBody>
      </p:sp>
      <p:graphicFrame>
        <p:nvGraphicFramePr>
          <p:cNvPr id="2" name="Diagramme 1">
            <a:extLst>
              <a:ext uri="{FF2B5EF4-FFF2-40B4-BE49-F238E27FC236}">
                <a16:creationId xmlns:a16="http://schemas.microsoft.com/office/drawing/2014/main" id="{51BCB678-3DCE-BBA1-B030-3FB35861970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9520225"/>
              </p:ext>
            </p:extLst>
          </p:nvPr>
        </p:nvGraphicFramePr>
        <p:xfrm>
          <a:off x="-1" y="9098"/>
          <a:ext cx="12192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9088870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5445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4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7" grpId="0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0" name="Rectangle 39">
            <a:extLst>
              <a:ext uri="{FF2B5EF4-FFF2-40B4-BE49-F238E27FC236}">
                <a16:creationId xmlns:a16="http://schemas.microsoft.com/office/drawing/2014/main" id="{2CB962CF-61A3-4EF9-94F6-7C59B03295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Content Placeholder 20">
            <a:extLst>
              <a:ext uri="{FF2B5EF4-FFF2-40B4-BE49-F238E27FC236}">
                <a16:creationId xmlns:a16="http://schemas.microsoft.com/office/drawing/2014/main" id="{65AF1836-A418-AA63-959B-07E174C1F2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1980" y="1244334"/>
            <a:ext cx="6797405" cy="43517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b="1" dirty="0" err="1">
                <a:solidFill>
                  <a:srgbClr val="7030A0"/>
                </a:solidFill>
              </a:rPr>
              <a:t>Choisis</a:t>
            </a:r>
            <a:r>
              <a:rPr lang="en-US" sz="2000" b="1" dirty="0">
                <a:solidFill>
                  <a:srgbClr val="7030A0"/>
                </a:solidFill>
              </a:rPr>
              <a:t> un des deux </a:t>
            </a:r>
            <a:r>
              <a:rPr lang="en-US" sz="2000" b="1" dirty="0" err="1">
                <a:solidFill>
                  <a:srgbClr val="7030A0"/>
                </a:solidFill>
              </a:rPr>
              <a:t>textes</a:t>
            </a:r>
            <a:r>
              <a:rPr lang="en-US" sz="2000" b="1" dirty="0">
                <a:solidFill>
                  <a:srgbClr val="7030A0"/>
                </a:solidFill>
              </a:rPr>
              <a:t> et </a:t>
            </a:r>
            <a:r>
              <a:rPr lang="en-US" sz="2000" b="1" dirty="0" err="1">
                <a:solidFill>
                  <a:srgbClr val="7030A0"/>
                </a:solidFill>
              </a:rPr>
              <a:t>joue</a:t>
            </a:r>
            <a:r>
              <a:rPr lang="en-US" sz="2000" b="1" dirty="0">
                <a:solidFill>
                  <a:srgbClr val="7030A0"/>
                </a:solidFill>
              </a:rPr>
              <a:t>-le avec ton </a:t>
            </a:r>
            <a:r>
              <a:rPr lang="en-US" sz="2000" b="1" dirty="0" err="1">
                <a:solidFill>
                  <a:srgbClr val="7030A0"/>
                </a:solidFill>
              </a:rPr>
              <a:t>voisin</a:t>
            </a:r>
            <a:r>
              <a:rPr lang="en-US" sz="2000" b="1" dirty="0">
                <a:solidFill>
                  <a:srgbClr val="7030A0"/>
                </a:solidFill>
              </a:rPr>
              <a:t>.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4D593FB9-6AD5-8219-0F0F-F64C7990CC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87417" y="852262"/>
            <a:ext cx="3978121" cy="4457279"/>
          </a:xfrm>
          <a:prstGeom prst="rect">
            <a:avLst/>
          </a:prstGeom>
        </p:spPr>
      </p:pic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8A8165D2-04A7-54DD-C56C-6D8A3241DD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1388" y="3378991"/>
            <a:ext cx="8080542" cy="1878725"/>
          </a:xfrm>
          <a:prstGeom prst="rect">
            <a:avLst/>
          </a:prstGeom>
        </p:spPr>
      </p:pic>
      <p:graphicFrame>
        <p:nvGraphicFramePr>
          <p:cNvPr id="2" name="Diagramme 1">
            <a:extLst>
              <a:ext uri="{FF2B5EF4-FFF2-40B4-BE49-F238E27FC236}">
                <a16:creationId xmlns:a16="http://schemas.microsoft.com/office/drawing/2014/main" id="{82A59CE4-4C82-875D-8BF7-CA53E8E2487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9520225"/>
              </p:ext>
            </p:extLst>
          </p:nvPr>
        </p:nvGraphicFramePr>
        <p:xfrm>
          <a:off x="-1" y="9098"/>
          <a:ext cx="12192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40716252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82394DE1-3431-6D43-BE56-92B9BF578D70}"/>
              </a:ext>
            </a:extLst>
          </p:cNvPr>
          <p:cNvSpPr/>
          <p:nvPr/>
        </p:nvSpPr>
        <p:spPr>
          <a:xfrm>
            <a:off x="5944539" y="1139745"/>
            <a:ext cx="5954373" cy="1835985"/>
          </a:xfrm>
          <a:prstGeom prst="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t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267" dirty="0"/>
              <a:t>STEPS:</a:t>
            </a:r>
          </a:p>
          <a:p>
            <a:r>
              <a:rPr lang="en-US" sz="2267" dirty="0"/>
              <a:t>Cf next slide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8FD9662-DEC4-FD44-9A4E-7E2225D68DC6}"/>
              </a:ext>
            </a:extLst>
          </p:cNvPr>
          <p:cNvSpPr/>
          <p:nvPr/>
        </p:nvSpPr>
        <p:spPr>
          <a:xfrm>
            <a:off x="5944539" y="4983100"/>
            <a:ext cx="5954373" cy="1112965"/>
          </a:xfrm>
          <a:prstGeom prst="rect">
            <a:avLst/>
          </a:prstGeom>
          <a:ln>
            <a:solidFill>
              <a:srgbClr val="FFFF0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t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133" dirty="0"/>
              <a:t>NEED HELP?</a:t>
            </a:r>
          </a:p>
          <a:p>
            <a:pPr marL="457189" indent="-457189">
              <a:buAutoNum type="arabicPeriod"/>
            </a:pPr>
            <a:r>
              <a:rPr lang="en-US" sz="2133" dirty="0"/>
              <a:t>Check the vocabulary in textbook/lesson</a:t>
            </a:r>
          </a:p>
          <a:p>
            <a:pPr marL="457189" indent="-457189">
              <a:buAutoNum type="arabicPeriod"/>
            </a:pPr>
            <a:r>
              <a:rPr lang="en-US" sz="2133" dirty="0"/>
              <a:t>Ask at least two classmates before </a:t>
            </a:r>
            <a:r>
              <a:rPr lang="en-US" sz="2133" dirty="0" err="1"/>
              <a:t>Mr</a:t>
            </a:r>
            <a:r>
              <a:rPr lang="en-US" sz="2133" dirty="0"/>
              <a:t> </a:t>
            </a:r>
            <a:r>
              <a:rPr lang="en-US" sz="2133" dirty="0" err="1"/>
              <a:t>Mak</a:t>
            </a:r>
            <a:endParaRPr lang="en-US" sz="2133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9A68713-9A1C-6743-B563-2FAA27D21E71}"/>
              </a:ext>
            </a:extLst>
          </p:cNvPr>
          <p:cNvSpPr/>
          <p:nvPr/>
        </p:nvSpPr>
        <p:spPr>
          <a:xfrm>
            <a:off x="9355493" y="462947"/>
            <a:ext cx="2509976" cy="547131"/>
          </a:xfrm>
          <a:prstGeom prst="rect">
            <a:avLst/>
          </a:prstGeom>
          <a:ln>
            <a:solidFill>
              <a:srgbClr val="92D05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667" dirty="0">
                <a:latin typeface="UD Digi Kyokasho NK-R" panose="02020400000000000000" pitchFamily="18" charset="-128"/>
                <a:ea typeface="UD Digi Kyokasho NK-R" panose="02020400000000000000" pitchFamily="18" charset="-128"/>
              </a:rPr>
              <a:t>45mn</a:t>
            </a:r>
          </a:p>
        </p:txBody>
      </p:sp>
      <p:sp>
        <p:nvSpPr>
          <p:cNvPr id="2" name="Title 5">
            <a:extLst>
              <a:ext uri="{FF2B5EF4-FFF2-40B4-BE49-F238E27FC236}">
                <a16:creationId xmlns:a16="http://schemas.microsoft.com/office/drawing/2014/main" id="{902FC886-6B3B-0048-968E-4950B2B07E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8979" y="462947"/>
            <a:ext cx="8814331" cy="547129"/>
          </a:xfrm>
          <a:ln>
            <a:solidFill>
              <a:srgbClr val="92D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no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800" dirty="0">
                <a:latin typeface="UD Digi Kyokasho NK-R" panose="02020400000000000000" pitchFamily="18" charset="-128"/>
                <a:ea typeface="UD Digi Kyokasho NK-R" panose="02020400000000000000" pitchFamily="18" charset="-128"/>
              </a:rPr>
              <a:t>VII. Production</a:t>
            </a:r>
            <a:endParaRPr lang="en-GB" sz="3800" dirty="0">
              <a:latin typeface="UD Digi Kyokasho NK-R" panose="02020400000000000000" pitchFamily="18" charset="-128"/>
              <a:ea typeface="UD Digi Kyokasho NK-R" panose="02020400000000000000" pitchFamily="18" charset="-128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7519591-5EB1-C841-90B2-3E11FCFBC739}"/>
              </a:ext>
            </a:extLst>
          </p:cNvPr>
          <p:cNvSpPr/>
          <p:nvPr/>
        </p:nvSpPr>
        <p:spPr>
          <a:xfrm>
            <a:off x="428979" y="1139745"/>
            <a:ext cx="5372379" cy="4956321"/>
          </a:xfrm>
          <a:prstGeom prst="rect">
            <a:avLst/>
          </a:prstGeom>
          <a:ln>
            <a:solidFill>
              <a:srgbClr val="7030A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t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r>
              <a:rPr lang="fr-FR" sz="2800" b="1" u="sng" dirty="0"/>
              <a:t>Projet unité 1. </a:t>
            </a:r>
          </a:p>
          <a:p>
            <a:pPr lvl="0"/>
            <a:r>
              <a:rPr lang="fr-FR" dirty="0"/>
              <a:t>Présentons-nous !</a:t>
            </a:r>
          </a:p>
          <a:p>
            <a:r>
              <a:rPr lang="fr-FR" dirty="0"/>
              <a:t>C'est le début de l'année, vous prenez contact pour la première fois avec vos correspondants français. Vous vous présentez sur le site Internet/blog de la classe.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684A023A-7EE3-2541-8365-1B278E8A5C04}"/>
              </a:ext>
            </a:extLst>
          </p:cNvPr>
          <p:cNvSpPr/>
          <p:nvPr/>
        </p:nvSpPr>
        <p:spPr>
          <a:xfrm>
            <a:off x="9411720" y="3061423"/>
            <a:ext cx="2487192" cy="1835984"/>
          </a:xfrm>
          <a:prstGeom prst="rect">
            <a:avLst/>
          </a:prstGeom>
          <a:ln>
            <a:solidFill>
              <a:srgbClr val="7030A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t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133" dirty="0" err="1"/>
              <a:t>Prolongement</a:t>
            </a:r>
            <a:r>
              <a:rPr lang="en-US" sz="2133" dirty="0"/>
              <a:t>: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0121478-4129-83C5-BFE3-A816A6B55C76}"/>
              </a:ext>
            </a:extLst>
          </p:cNvPr>
          <p:cNvSpPr/>
          <p:nvPr/>
        </p:nvSpPr>
        <p:spPr>
          <a:xfrm>
            <a:off x="5944539" y="3061422"/>
            <a:ext cx="3298771" cy="1835985"/>
          </a:xfrm>
          <a:prstGeom prst="rect">
            <a:avLst/>
          </a:prstGeom>
          <a:ln>
            <a:solidFill>
              <a:schemeClr val="accent6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lIns="121920" tIns="60960" rIns="121920" bIns="60960" rtlCol="0" anchor="t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133" dirty="0" err="1"/>
              <a:t>Critères</a:t>
            </a:r>
            <a:r>
              <a:rPr lang="en-US" sz="2133" dirty="0"/>
              <a:t> de </a:t>
            </a:r>
            <a:r>
              <a:rPr lang="en-US" sz="2133" dirty="0" err="1"/>
              <a:t>réussite</a:t>
            </a:r>
            <a:r>
              <a:rPr lang="en-US" sz="2133" dirty="0"/>
              <a:t>:</a:t>
            </a:r>
          </a:p>
          <a:p>
            <a:pPr>
              <a:lnSpc>
                <a:spcPct val="150000"/>
              </a:lnSpc>
            </a:pPr>
            <a:r>
              <a:rPr lang="ja-JP" altLang="en-US" sz="2133" dirty="0">
                <a:ea typeface="ＭＳ Ｐゴシック"/>
              </a:rPr>
              <a:t>　　　　　</a:t>
            </a:r>
            <a:r>
              <a:rPr lang="fr-FR" altLang="ja-JP" sz="2000" dirty="0">
                <a:ea typeface="ＭＳ Ｐゴシック"/>
              </a:rPr>
              <a:t>  </a:t>
            </a:r>
            <a:endParaRPr lang="en-US" altLang="ja-JP" sz="1333" i="1" dirty="0">
              <a:solidFill>
                <a:srgbClr val="00B050"/>
              </a:solidFill>
              <a:ea typeface="ＭＳ Ｐゴシック"/>
              <a:cs typeface="Calibri"/>
            </a:endParaRPr>
          </a:p>
          <a:p>
            <a:pPr>
              <a:lnSpc>
                <a:spcPct val="150000"/>
              </a:lnSpc>
            </a:pPr>
            <a:r>
              <a:rPr lang="ja-JP" altLang="en-US" sz="2133" dirty="0">
                <a:ea typeface="ＭＳ Ｐゴシック"/>
              </a:rPr>
              <a:t>　　　　　</a:t>
            </a:r>
            <a:r>
              <a:rPr lang="en-US" altLang="ja-JP" sz="2400" dirty="0">
                <a:ea typeface="ＭＳ Ｐゴシック"/>
              </a:rPr>
              <a:t> </a:t>
            </a:r>
          </a:p>
          <a:p>
            <a:pPr>
              <a:lnSpc>
                <a:spcPct val="150000"/>
              </a:lnSpc>
            </a:pPr>
            <a:r>
              <a:rPr lang="ja-JP" altLang="en-US" sz="2133" dirty="0">
                <a:ea typeface="ＭＳ Ｐゴシック"/>
              </a:rPr>
              <a:t>　　　　　</a:t>
            </a:r>
            <a:endParaRPr lang="en-US" sz="1100" dirty="0">
              <a:ea typeface="ＭＳ Ｐゴシック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E475FE6E-733D-4156-F6A0-2DEDA6124BB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1149" t="23821" r="20327" b="30695"/>
          <a:stretch/>
        </p:blipFill>
        <p:spPr>
          <a:xfrm>
            <a:off x="8252886" y="280652"/>
            <a:ext cx="739465" cy="62068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8DAE0F24-EFB5-7E62-D539-3E5C75D22BBD}"/>
              </a:ext>
            </a:extLst>
          </p:cNvPr>
          <p:cNvSpPr/>
          <p:nvPr/>
        </p:nvSpPr>
        <p:spPr>
          <a:xfrm>
            <a:off x="0" y="6255027"/>
            <a:ext cx="12192000" cy="602973"/>
          </a:xfrm>
          <a:prstGeom prst="rect">
            <a:avLst/>
          </a:prstGeom>
          <a:solidFill>
            <a:srgbClr val="FFFF00"/>
          </a:solidFill>
          <a:ln w="952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>
                <a:solidFill>
                  <a:schemeClr val="tx1"/>
                </a:solidFill>
              </a:rPr>
              <a:t>Objectif d’apprentissage </a:t>
            </a:r>
            <a:r>
              <a:rPr lang="en-JP" dirty="0">
                <a:solidFill>
                  <a:schemeClr val="tx1"/>
                </a:solidFill>
              </a:rPr>
              <a:t>: </a:t>
            </a:r>
            <a:r>
              <a:rPr lang="fr-FR" dirty="0">
                <a:solidFill>
                  <a:schemeClr val="tx1"/>
                </a:solidFill>
              </a:rPr>
              <a:t>Je peux </a:t>
            </a:r>
            <a:r>
              <a:rPr lang="fr-FR" b="1" dirty="0">
                <a:solidFill>
                  <a:schemeClr val="tx1"/>
                </a:solidFill>
              </a:rPr>
              <a:t>me présenter </a:t>
            </a:r>
            <a:r>
              <a:rPr lang="fr-FR" dirty="0">
                <a:solidFill>
                  <a:schemeClr val="tx1"/>
                </a:solidFill>
              </a:rPr>
              <a:t>et</a:t>
            </a:r>
            <a:r>
              <a:rPr lang="fr-FR" b="1" dirty="0">
                <a:solidFill>
                  <a:schemeClr val="tx1"/>
                </a:solidFill>
              </a:rPr>
              <a:t> présenter mon environnement proche</a:t>
            </a:r>
            <a:r>
              <a:rPr lang="fr-FR" dirty="0"/>
              <a:t>.</a:t>
            </a:r>
            <a:endParaRPr lang="en-JP" dirty="0">
              <a:solidFill>
                <a:schemeClr val="tx1"/>
              </a:solidFill>
            </a:endParaRPr>
          </a:p>
        </p:txBody>
      </p:sp>
      <p:pic>
        <p:nvPicPr>
          <p:cNvPr id="26" name="Image 25">
            <a:extLst>
              <a:ext uri="{FF2B5EF4-FFF2-40B4-BE49-F238E27FC236}">
                <a16:creationId xmlns:a16="http://schemas.microsoft.com/office/drawing/2014/main" id="{D92FD8FB-B002-C374-302D-CBE7721A1E1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0" y="3649489"/>
            <a:ext cx="239765" cy="172355"/>
          </a:xfrm>
          <a:prstGeom prst="rect">
            <a:avLst/>
          </a:prstGeom>
        </p:spPr>
      </p:pic>
      <p:pic>
        <p:nvPicPr>
          <p:cNvPr id="27" name="Image 26">
            <a:extLst>
              <a:ext uri="{FF2B5EF4-FFF2-40B4-BE49-F238E27FC236}">
                <a16:creationId xmlns:a16="http://schemas.microsoft.com/office/drawing/2014/main" id="{8DBE5800-2B9F-18F8-C50E-C15E9CA83BF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77111" y="3652804"/>
            <a:ext cx="239765" cy="172355"/>
          </a:xfrm>
          <a:prstGeom prst="rect">
            <a:avLst/>
          </a:prstGeom>
        </p:spPr>
      </p:pic>
      <p:pic>
        <p:nvPicPr>
          <p:cNvPr id="28" name="Image 27">
            <a:extLst>
              <a:ext uri="{FF2B5EF4-FFF2-40B4-BE49-F238E27FC236}">
                <a16:creationId xmlns:a16="http://schemas.microsoft.com/office/drawing/2014/main" id="{FDB047F3-5731-B87D-0044-6F7B8F6F434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58222" y="3653856"/>
            <a:ext cx="239765" cy="172355"/>
          </a:xfrm>
          <a:prstGeom prst="rect">
            <a:avLst/>
          </a:prstGeom>
        </p:spPr>
      </p:pic>
      <p:pic>
        <p:nvPicPr>
          <p:cNvPr id="29" name="Image 28">
            <a:extLst>
              <a:ext uri="{FF2B5EF4-FFF2-40B4-BE49-F238E27FC236}">
                <a16:creationId xmlns:a16="http://schemas.microsoft.com/office/drawing/2014/main" id="{F48293AC-F252-79F4-AE1E-01F396E9D48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96600" y="4171532"/>
            <a:ext cx="239765" cy="172355"/>
          </a:xfrm>
          <a:prstGeom prst="rect">
            <a:avLst/>
          </a:prstGeom>
        </p:spPr>
      </p:pic>
      <p:pic>
        <p:nvPicPr>
          <p:cNvPr id="30" name="Image 29">
            <a:extLst>
              <a:ext uri="{FF2B5EF4-FFF2-40B4-BE49-F238E27FC236}">
                <a16:creationId xmlns:a16="http://schemas.microsoft.com/office/drawing/2014/main" id="{C41B2C06-F61C-6316-E76E-403988CF86A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40974" y="4160995"/>
            <a:ext cx="239765" cy="172355"/>
          </a:xfrm>
          <a:prstGeom prst="rect">
            <a:avLst/>
          </a:prstGeom>
        </p:spPr>
      </p:pic>
      <p:pic>
        <p:nvPicPr>
          <p:cNvPr id="31" name="Image 30">
            <a:extLst>
              <a:ext uri="{FF2B5EF4-FFF2-40B4-BE49-F238E27FC236}">
                <a16:creationId xmlns:a16="http://schemas.microsoft.com/office/drawing/2014/main" id="{1A07940B-D4DC-78ED-D0C9-67F332DBAF4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63908" y="4604083"/>
            <a:ext cx="239765" cy="172355"/>
          </a:xfrm>
          <a:prstGeom prst="rect">
            <a:avLst/>
          </a:prstGeom>
        </p:spPr>
      </p:pic>
      <p:graphicFrame>
        <p:nvGraphicFramePr>
          <p:cNvPr id="4" name="Diagramme 3">
            <a:extLst>
              <a:ext uri="{FF2B5EF4-FFF2-40B4-BE49-F238E27FC236}">
                <a16:creationId xmlns:a16="http://schemas.microsoft.com/office/drawing/2014/main" id="{5716DD96-1D70-BDE6-F843-A8ED1653F91F}"/>
              </a:ext>
            </a:extLst>
          </p:cNvPr>
          <p:cNvGraphicFramePr/>
          <p:nvPr/>
        </p:nvGraphicFramePr>
        <p:xfrm>
          <a:off x="-1" y="12131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423962991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73DF954-3182-7019-E493-8AA3BB33FE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STEPS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1CB2F31-8305-2D26-F6A4-BA3D6A7AEC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281405"/>
            <a:ext cx="10972800" cy="4844760"/>
          </a:xfrm>
        </p:spPr>
        <p:txBody>
          <a:bodyPr>
            <a:normAutofit fontScale="92500"/>
          </a:bodyPr>
          <a:lstStyle/>
          <a:p>
            <a:pPr marL="342900" indent="-342900" algn="just">
              <a:lnSpc>
                <a:spcPct val="170000"/>
              </a:lnSpc>
              <a:buAutoNum type="arabicPeriod"/>
            </a:pPr>
            <a:r>
              <a:rPr lang="fr-FR" sz="2000" dirty="0"/>
              <a:t>Mettez en commun le travail des différentes étapes. Votre groupe doit proposer un projet global destiné à présenter la classe à une autre classe. Vous pouvez ajouter la présentation d'un évènement culturel, sportif... de la rentrée (ou de la fin de l'été).</a:t>
            </a:r>
          </a:p>
          <a:p>
            <a:pPr marL="342900" indent="-342900" algn="just">
              <a:lnSpc>
                <a:spcPct val="170000"/>
              </a:lnSpc>
              <a:buAutoNum type="arabicPeriod"/>
            </a:pPr>
            <a:r>
              <a:rPr lang="fr-FR" sz="2000" dirty="0"/>
              <a:t>Déterminez la forme du projet final: choisissez ce qui doit être écrit, ce qui doit être enregistré, ce qui doit être filmé.</a:t>
            </a:r>
          </a:p>
          <a:p>
            <a:pPr marL="342900" indent="-342900" algn="just">
              <a:lnSpc>
                <a:spcPct val="170000"/>
              </a:lnSpc>
              <a:buAutoNum type="arabicPeriod"/>
            </a:pPr>
            <a:r>
              <a:rPr lang="fr-FR" sz="2000" dirty="0"/>
              <a:t>Sélectionnez pour chaque étape les éléments les plus pertinents. Retravaillez certains éléments si besoin.</a:t>
            </a:r>
          </a:p>
          <a:p>
            <a:pPr marL="342900" indent="-342900" algn="just">
              <a:lnSpc>
                <a:spcPct val="170000"/>
              </a:lnSpc>
              <a:buAutoNum type="arabicPeriod"/>
            </a:pPr>
            <a:r>
              <a:rPr lang="fr-FR" sz="2000" dirty="0"/>
              <a:t>Complétez les illustrations (dessins, photos). Présenter votre travail à la classe.</a:t>
            </a:r>
          </a:p>
          <a:p>
            <a:pPr marL="342900" indent="-342900" algn="just">
              <a:lnSpc>
                <a:spcPct val="170000"/>
              </a:lnSpc>
              <a:buAutoNum type="arabicPeriod"/>
            </a:pPr>
            <a:r>
              <a:rPr lang="fr-FR" sz="2000" dirty="0"/>
              <a:t>Évitez les textes trop longs. Préférez plusieurs textes courts. Proposez un document vivant et amusant.</a:t>
            </a:r>
            <a:endParaRPr lang="en-US" sz="2000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8D6D661D-5C4C-0567-C2B8-B1AC37A5A0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28</a:t>
            </a:fld>
            <a:endParaRPr lang="en-US"/>
          </a:p>
        </p:txBody>
      </p:sp>
      <p:graphicFrame>
        <p:nvGraphicFramePr>
          <p:cNvPr id="5" name="Diagramme 4">
            <a:extLst>
              <a:ext uri="{FF2B5EF4-FFF2-40B4-BE49-F238E27FC236}">
                <a16:creationId xmlns:a16="http://schemas.microsoft.com/office/drawing/2014/main" id="{5C14BF83-768B-CAED-876E-AF1FAF513FB7}"/>
              </a:ext>
            </a:extLst>
          </p:cNvPr>
          <p:cNvGraphicFramePr/>
          <p:nvPr/>
        </p:nvGraphicFramePr>
        <p:xfrm>
          <a:off x="-1" y="12131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6259010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42D45B9-D133-DA90-7956-9B30EF48F1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Travaux à utiliser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46AEF71-1CE2-2074-4F8D-46505398E8A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Leçon 1 : Présentation de l’école et des professeurs</a:t>
            </a:r>
          </a:p>
          <a:p>
            <a:r>
              <a:rPr lang="fr-FR" dirty="0"/>
              <a:t>Leçon 2 : Présentation d’une personnalité (vietnamienne de préférence)</a:t>
            </a:r>
          </a:p>
          <a:p>
            <a:r>
              <a:rPr lang="fr-FR" dirty="0"/>
              <a:t>Leçon 3 : Présentation des lieux de la ville</a:t>
            </a:r>
          </a:p>
          <a:p>
            <a:endParaRPr lang="fr-FR" dirty="0"/>
          </a:p>
          <a:p>
            <a:endParaRPr lang="fr-FR" dirty="0"/>
          </a:p>
          <a:p>
            <a:pPr marL="0" indent="0">
              <a:buNone/>
            </a:pPr>
            <a:r>
              <a:rPr lang="fr-FR" dirty="0"/>
              <a:t>Vous pouvez modifier/enrichir vos présentations.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B6B219F-9FB2-80DF-A159-FCA564883C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25631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275F9FED-AD66-43B3-E3DC-64210EBCCA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7529" y="76251"/>
            <a:ext cx="10733742" cy="65809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124234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3AF23D9-311E-6165-738A-B8901D482A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STEPS (English version)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05C6B479-6FE1-F90B-F2E4-7EC6BD9F573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lnSpc>
                <a:spcPct val="150000"/>
              </a:lnSpc>
            </a:pPr>
            <a:r>
              <a:rPr lang="en-US" sz="1900" dirty="0"/>
              <a:t>Gather the work of the different stages. Your group must propose a global project to introduce the class to another class. You can add the presentation of a cultural, sport... event of the autumn (or the end of summer).</a:t>
            </a:r>
          </a:p>
          <a:p>
            <a:pPr algn="just">
              <a:lnSpc>
                <a:spcPct val="150000"/>
              </a:lnSpc>
            </a:pPr>
            <a:r>
              <a:rPr lang="en-US" sz="1900" dirty="0"/>
              <a:t>Determine the form of the final project: choose what should be written, what should be recorded, what should be filmed.</a:t>
            </a:r>
          </a:p>
          <a:p>
            <a:pPr algn="just">
              <a:lnSpc>
                <a:spcPct val="150000"/>
              </a:lnSpc>
            </a:pPr>
            <a:r>
              <a:rPr lang="en-US" sz="1900" dirty="0"/>
              <a:t>Select the most relevant items for each step. Rework some items if necessary.</a:t>
            </a:r>
          </a:p>
          <a:p>
            <a:pPr algn="just">
              <a:lnSpc>
                <a:spcPct val="150000"/>
              </a:lnSpc>
            </a:pPr>
            <a:r>
              <a:rPr lang="en-US" sz="1900" dirty="0"/>
              <a:t>Complete your illustrations (drawings, photos). Present your work to the class.</a:t>
            </a:r>
          </a:p>
          <a:p>
            <a:pPr algn="just">
              <a:lnSpc>
                <a:spcPct val="150000"/>
              </a:lnSpc>
            </a:pPr>
            <a:r>
              <a:rPr lang="en-US" sz="1900" dirty="0"/>
              <a:t>Avoid texts that are too long. Prefer several short texts. Propose a lively and fun document.</a:t>
            </a:r>
            <a:endParaRPr lang="fr-FR" sz="1900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6A27180C-44C8-BED8-5F08-E24072157C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30</a:t>
            </a:fld>
            <a:endParaRPr lang="en-US"/>
          </a:p>
        </p:txBody>
      </p:sp>
      <p:graphicFrame>
        <p:nvGraphicFramePr>
          <p:cNvPr id="5" name="Diagramme 4">
            <a:extLst>
              <a:ext uri="{FF2B5EF4-FFF2-40B4-BE49-F238E27FC236}">
                <a16:creationId xmlns:a16="http://schemas.microsoft.com/office/drawing/2014/main" id="{FEFFDDD3-6C99-262A-1C41-F8404D12E797}"/>
              </a:ext>
            </a:extLst>
          </p:cNvPr>
          <p:cNvGraphicFramePr/>
          <p:nvPr/>
        </p:nvGraphicFramePr>
        <p:xfrm>
          <a:off x="-1" y="12131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89180190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D2E961F1-4A28-4A5F-BBD4-6E400E5E6C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 bwMode="white">
          <a:xfrm>
            <a:off x="0" y="272357"/>
            <a:ext cx="12188824" cy="0"/>
          </a:xfrm>
          <a:prstGeom prst="line">
            <a:avLst/>
          </a:prstGeom>
          <a:ln w="508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1">
            <a:extLst>
              <a:ext uri="{FF2B5EF4-FFF2-40B4-BE49-F238E27FC236}">
                <a16:creationId xmlns:a16="http://schemas.microsoft.com/office/drawing/2014/main" id="{7F57BEA8-497D-4AA8-8A18-BDCD696B25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368596"/>
            <a:ext cx="12192000" cy="1735555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EEF8C11A-BF19-58DA-CA9D-8579EF0D60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6073" y="489439"/>
            <a:ext cx="11139854" cy="930447"/>
          </a:xfrm>
        </p:spPr>
        <p:txBody>
          <a:bodyPr vert="horz" lIns="91440" tIns="45720" rIns="91440" bIns="45720" rtlCol="0" anchor="b">
            <a:normAutofit/>
          </a:bodyPr>
          <a:lstStyle/>
          <a:p>
            <a:pPr defTabSz="914400">
              <a:lnSpc>
                <a:spcPct val="90000"/>
              </a:lnSpc>
            </a:pPr>
            <a:r>
              <a:rPr lang="en-US" sz="5400" kern="1200">
                <a:solidFill>
                  <a:schemeClr val="bg1"/>
                </a:solidFill>
                <a:latin typeface="+mj-lt"/>
                <a:ea typeface="+mj-ea"/>
                <a:cs typeface="+mj-cs"/>
              </a:rPr>
              <a:t>Critères de succès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A82415D3-DDE5-4D63-8CB3-23A5EC581B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724400" y="1479733"/>
            <a:ext cx="2743200" cy="0"/>
          </a:xfrm>
          <a:prstGeom prst="line">
            <a:avLst/>
          </a:prstGeom>
          <a:ln w="19050">
            <a:solidFill>
              <a:schemeClr val="bg1">
                <a:alpha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AD7193FB-6AE6-4B3B-8F89-56B55DD63B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 bwMode="white">
          <a:xfrm>
            <a:off x="0" y="2201402"/>
            <a:ext cx="12188824" cy="0"/>
          </a:xfrm>
          <a:prstGeom prst="line">
            <a:avLst/>
          </a:prstGeom>
          <a:ln w="508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ED226CE2-E074-DC10-DDE9-DDBAAF0D588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20040" y="2903031"/>
            <a:ext cx="11496821" cy="3046657"/>
          </a:xfrm>
          <a:prstGeom prst="rect">
            <a:avLst/>
          </a:prstGeom>
        </p:spPr>
      </p:pic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3284DADB-180C-E146-6003-5BB3D08ADA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522430"/>
            <a:ext cx="2743200" cy="347472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8A0576F8-4F0C-FD4F-B2E1-A427388F89CF}" type="slidenum">
              <a:rPr lang="en-US" sz="1200">
                <a:solidFill>
                  <a:srgbClr val="898989"/>
                </a:solidFill>
              </a:rPr>
              <a:pPr>
                <a:spcAft>
                  <a:spcPts val="600"/>
                </a:spcAft>
              </a:pPr>
              <a:t>31</a:t>
            </a:fld>
            <a:endParaRPr lang="en-US" sz="1200">
              <a:solidFill>
                <a:srgbClr val="898989"/>
              </a:solidFill>
            </a:endParaRP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E0BDEEB3-A488-415E-0B4A-A3C1D784A75A}"/>
              </a:ext>
            </a:extLst>
          </p:cNvPr>
          <p:cNvSpPr/>
          <p:nvPr/>
        </p:nvSpPr>
        <p:spPr>
          <a:xfrm>
            <a:off x="1573762" y="3595396"/>
            <a:ext cx="1206759" cy="267478"/>
          </a:xfrm>
          <a:prstGeom prst="ellipse">
            <a:avLst/>
          </a:prstGeom>
          <a:noFill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Ellipse 5">
            <a:extLst>
              <a:ext uri="{FF2B5EF4-FFF2-40B4-BE49-F238E27FC236}">
                <a16:creationId xmlns:a16="http://schemas.microsoft.com/office/drawing/2014/main" id="{6CA06095-AC73-FA53-B25F-75414F1EE5C6}"/>
              </a:ext>
            </a:extLst>
          </p:cNvPr>
          <p:cNvSpPr/>
          <p:nvPr/>
        </p:nvSpPr>
        <p:spPr>
          <a:xfrm>
            <a:off x="1925215" y="3934409"/>
            <a:ext cx="1206759" cy="267478"/>
          </a:xfrm>
          <a:prstGeom prst="ellipse">
            <a:avLst/>
          </a:prstGeom>
          <a:noFill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Ellipse 6">
            <a:extLst>
              <a:ext uri="{FF2B5EF4-FFF2-40B4-BE49-F238E27FC236}">
                <a16:creationId xmlns:a16="http://schemas.microsoft.com/office/drawing/2014/main" id="{757B4A2E-D18A-8490-CDDA-5262B9D636F9}"/>
              </a:ext>
            </a:extLst>
          </p:cNvPr>
          <p:cNvSpPr/>
          <p:nvPr/>
        </p:nvSpPr>
        <p:spPr>
          <a:xfrm>
            <a:off x="2954693" y="4292620"/>
            <a:ext cx="1206759" cy="267478"/>
          </a:xfrm>
          <a:prstGeom prst="ellipse">
            <a:avLst/>
          </a:prstGeom>
          <a:noFill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3A0E38D6-76F3-974F-BE82-B6597A082494}"/>
              </a:ext>
            </a:extLst>
          </p:cNvPr>
          <p:cNvSpPr/>
          <p:nvPr/>
        </p:nvSpPr>
        <p:spPr>
          <a:xfrm>
            <a:off x="526073" y="4638803"/>
            <a:ext cx="1206759" cy="267478"/>
          </a:xfrm>
          <a:prstGeom prst="ellipse">
            <a:avLst/>
          </a:prstGeom>
          <a:noFill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Ellipse 8">
            <a:extLst>
              <a:ext uri="{FF2B5EF4-FFF2-40B4-BE49-F238E27FC236}">
                <a16:creationId xmlns:a16="http://schemas.microsoft.com/office/drawing/2014/main" id="{20DC60E5-CA67-1D68-8C76-0752A3A7494F}"/>
              </a:ext>
            </a:extLst>
          </p:cNvPr>
          <p:cNvSpPr/>
          <p:nvPr/>
        </p:nvSpPr>
        <p:spPr>
          <a:xfrm>
            <a:off x="2009192" y="4914634"/>
            <a:ext cx="771328" cy="267478"/>
          </a:xfrm>
          <a:prstGeom prst="ellipse">
            <a:avLst/>
          </a:prstGeom>
          <a:noFill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Ellipse 10">
            <a:extLst>
              <a:ext uri="{FF2B5EF4-FFF2-40B4-BE49-F238E27FC236}">
                <a16:creationId xmlns:a16="http://schemas.microsoft.com/office/drawing/2014/main" id="{63B86734-D6FB-65FB-4DF7-F70A668A0F2B}"/>
              </a:ext>
            </a:extLst>
          </p:cNvPr>
          <p:cNvSpPr/>
          <p:nvPr/>
        </p:nvSpPr>
        <p:spPr>
          <a:xfrm>
            <a:off x="743788" y="5294245"/>
            <a:ext cx="1937208" cy="267478"/>
          </a:xfrm>
          <a:prstGeom prst="ellipse">
            <a:avLst/>
          </a:prstGeom>
          <a:noFill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Ellipse 12">
            <a:extLst>
              <a:ext uri="{FF2B5EF4-FFF2-40B4-BE49-F238E27FC236}">
                <a16:creationId xmlns:a16="http://schemas.microsoft.com/office/drawing/2014/main" id="{575A8E8E-FBCE-1EA3-545D-FD37E22304E0}"/>
              </a:ext>
            </a:extLst>
          </p:cNvPr>
          <p:cNvSpPr/>
          <p:nvPr/>
        </p:nvSpPr>
        <p:spPr>
          <a:xfrm>
            <a:off x="5125808" y="5614596"/>
            <a:ext cx="1937208" cy="267478"/>
          </a:xfrm>
          <a:prstGeom prst="ellipse">
            <a:avLst/>
          </a:prstGeom>
          <a:noFill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15" name="Diagramme 14">
            <a:extLst>
              <a:ext uri="{FF2B5EF4-FFF2-40B4-BE49-F238E27FC236}">
                <a16:creationId xmlns:a16="http://schemas.microsoft.com/office/drawing/2014/main" id="{70E60DF7-C4EB-C7F0-52B9-6C78513FB0C7}"/>
              </a:ext>
            </a:extLst>
          </p:cNvPr>
          <p:cNvGraphicFramePr/>
          <p:nvPr/>
        </p:nvGraphicFramePr>
        <p:xfrm>
          <a:off x="-1" y="12131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22543378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84E59327-06CC-5132-39EB-5A3278851C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805333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8A0576F8-4F0C-FD4F-B2E1-A427388F89CF}" type="slidenum">
              <a:rPr lang="en-US" sz="1200" smtClean="0"/>
              <a:pPr>
                <a:spcAft>
                  <a:spcPts val="600"/>
                </a:spcAft>
              </a:pPr>
              <a:t>32</a:t>
            </a:fld>
            <a:endParaRPr lang="en-US" sz="1200"/>
          </a:p>
        </p:txBody>
      </p:sp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Isosceles Triangle 21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Tableau 5">
            <a:extLst>
              <a:ext uri="{FF2B5EF4-FFF2-40B4-BE49-F238E27FC236}">
                <a16:creationId xmlns:a16="http://schemas.microsoft.com/office/drawing/2014/main" id="{DA34FF34-5040-B839-FD8A-A022ECE8F63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98161594"/>
              </p:ext>
            </p:extLst>
          </p:nvPr>
        </p:nvGraphicFramePr>
        <p:xfrm>
          <a:off x="1164557" y="643467"/>
          <a:ext cx="10487513" cy="594134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695253">
                  <a:extLst>
                    <a:ext uri="{9D8B030D-6E8A-4147-A177-3AD203B41FA5}">
                      <a16:colId xmlns:a16="http://schemas.microsoft.com/office/drawing/2014/main" val="2520576847"/>
                    </a:ext>
                  </a:extLst>
                </a:gridCol>
                <a:gridCol w="896130">
                  <a:extLst>
                    <a:ext uri="{9D8B030D-6E8A-4147-A177-3AD203B41FA5}">
                      <a16:colId xmlns:a16="http://schemas.microsoft.com/office/drawing/2014/main" val="2116421778"/>
                    </a:ext>
                  </a:extLst>
                </a:gridCol>
                <a:gridCol w="896130">
                  <a:extLst>
                    <a:ext uri="{9D8B030D-6E8A-4147-A177-3AD203B41FA5}">
                      <a16:colId xmlns:a16="http://schemas.microsoft.com/office/drawing/2014/main" val="2853669662"/>
                    </a:ext>
                  </a:extLst>
                </a:gridCol>
              </a:tblGrid>
              <a:tr h="443557">
                <a:tc>
                  <a:txBody>
                    <a:bodyPr/>
                    <a:lstStyle/>
                    <a:p>
                      <a:endParaRPr lang="fr-FR" sz="1700"/>
                    </a:p>
                  </a:txBody>
                  <a:tcPr marL="88711" marR="88711" marT="44356" marB="44356"/>
                </a:tc>
                <a:tc>
                  <a:txBody>
                    <a:bodyPr/>
                    <a:lstStyle/>
                    <a:p>
                      <a:r>
                        <a:rPr lang="fr-FR" sz="1700" dirty="0"/>
                        <a:t>Good</a:t>
                      </a:r>
                    </a:p>
                  </a:txBody>
                  <a:tcPr marL="88711" marR="88711" marT="44356" marB="44356"/>
                </a:tc>
                <a:tc>
                  <a:txBody>
                    <a:bodyPr/>
                    <a:lstStyle/>
                    <a:p>
                      <a:r>
                        <a:rPr lang="fr-FR" sz="1700" dirty="0" err="1"/>
                        <a:t>Average</a:t>
                      </a:r>
                      <a:endParaRPr lang="fr-FR" sz="1700" dirty="0"/>
                    </a:p>
                  </a:txBody>
                  <a:tcPr marL="88711" marR="88711" marT="44356" marB="44356"/>
                </a:tc>
                <a:extLst>
                  <a:ext uri="{0D108BD9-81ED-4DB2-BD59-A6C34878D82A}">
                    <a16:rowId xmlns:a16="http://schemas.microsoft.com/office/drawing/2014/main" val="3498963571"/>
                  </a:ext>
                </a:extLst>
              </a:tr>
              <a:tr h="656464">
                <a:tc>
                  <a:txBody>
                    <a:bodyPr/>
                    <a:lstStyle/>
                    <a:p>
                      <a:pPr marL="0" marR="0" lvl="0" indent="0" algn="just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/>
                        <a:t>The class is presented</a:t>
                      </a:r>
                    </a:p>
                    <a:p>
                      <a:pPr algn="just"/>
                      <a:endParaRPr lang="fr-FR" sz="2000" dirty="0"/>
                    </a:p>
                  </a:txBody>
                  <a:tcPr marL="88711" marR="88711" marT="44356" marB="44356"/>
                </a:tc>
                <a:tc>
                  <a:txBody>
                    <a:bodyPr/>
                    <a:lstStyle/>
                    <a:p>
                      <a:endParaRPr lang="fr-FR" sz="1700"/>
                    </a:p>
                  </a:txBody>
                  <a:tcPr marL="88711" marR="88711" marT="44356" marB="44356"/>
                </a:tc>
                <a:tc>
                  <a:txBody>
                    <a:bodyPr/>
                    <a:lstStyle/>
                    <a:p>
                      <a:endParaRPr lang="fr-FR" sz="1700"/>
                    </a:p>
                  </a:txBody>
                  <a:tcPr marL="88711" marR="88711" marT="44356" marB="44356"/>
                </a:tc>
                <a:extLst>
                  <a:ext uri="{0D108BD9-81ED-4DB2-BD59-A6C34878D82A}">
                    <a16:rowId xmlns:a16="http://schemas.microsoft.com/office/drawing/2014/main" val="2890162702"/>
                  </a:ext>
                </a:extLst>
              </a:tr>
              <a:tr h="656464">
                <a:tc>
                  <a:txBody>
                    <a:bodyPr/>
                    <a:lstStyle/>
                    <a:p>
                      <a:pPr marL="0" marR="0" lvl="0" indent="0" algn="just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/>
                        <a:t>The presentation is illustrated (photographs, videos, drawings).</a:t>
                      </a:r>
                    </a:p>
                    <a:p>
                      <a:pPr algn="just"/>
                      <a:endParaRPr lang="fr-FR" sz="2000"/>
                    </a:p>
                  </a:txBody>
                  <a:tcPr marL="88711" marR="88711" marT="44356" marB="44356"/>
                </a:tc>
                <a:tc>
                  <a:txBody>
                    <a:bodyPr/>
                    <a:lstStyle/>
                    <a:p>
                      <a:endParaRPr lang="fr-FR" sz="1700"/>
                    </a:p>
                  </a:txBody>
                  <a:tcPr marL="88711" marR="88711" marT="44356" marB="44356"/>
                </a:tc>
                <a:tc>
                  <a:txBody>
                    <a:bodyPr/>
                    <a:lstStyle/>
                    <a:p>
                      <a:endParaRPr lang="fr-FR" sz="1700"/>
                    </a:p>
                  </a:txBody>
                  <a:tcPr marL="88711" marR="88711" marT="44356" marB="44356"/>
                </a:tc>
                <a:extLst>
                  <a:ext uri="{0D108BD9-81ED-4DB2-BD59-A6C34878D82A}">
                    <a16:rowId xmlns:a16="http://schemas.microsoft.com/office/drawing/2014/main" val="2334887956"/>
                  </a:ext>
                </a:extLst>
              </a:tr>
              <a:tr h="922597">
                <a:tc>
                  <a:txBody>
                    <a:bodyPr/>
                    <a:lstStyle/>
                    <a:p>
                      <a:pPr marL="0" marR="0" lvl="0" indent="0" algn="just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/>
                        <a:t>The presentation is captioned and commented on (the statements are relevant and correctly formulated).</a:t>
                      </a:r>
                    </a:p>
                    <a:p>
                      <a:pPr algn="just"/>
                      <a:endParaRPr lang="fr-FR" sz="2000"/>
                    </a:p>
                  </a:txBody>
                  <a:tcPr marL="88711" marR="88711" marT="44356" marB="44356"/>
                </a:tc>
                <a:tc>
                  <a:txBody>
                    <a:bodyPr/>
                    <a:lstStyle/>
                    <a:p>
                      <a:endParaRPr lang="fr-FR" sz="1700"/>
                    </a:p>
                  </a:txBody>
                  <a:tcPr marL="88711" marR="88711" marT="44356" marB="44356"/>
                </a:tc>
                <a:tc>
                  <a:txBody>
                    <a:bodyPr/>
                    <a:lstStyle/>
                    <a:p>
                      <a:endParaRPr lang="fr-FR" sz="1700"/>
                    </a:p>
                  </a:txBody>
                  <a:tcPr marL="88711" marR="88711" marT="44356" marB="44356"/>
                </a:tc>
                <a:extLst>
                  <a:ext uri="{0D108BD9-81ED-4DB2-BD59-A6C34878D82A}">
                    <a16:rowId xmlns:a16="http://schemas.microsoft.com/office/drawing/2014/main" val="3276714190"/>
                  </a:ext>
                </a:extLst>
              </a:tr>
              <a:tr h="656464">
                <a:tc>
                  <a:txBody>
                    <a:bodyPr/>
                    <a:lstStyle/>
                    <a:p>
                      <a:pPr marL="0" marR="0" lvl="0" indent="0" algn="just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/>
                        <a:t>The portrait of a personality.</a:t>
                      </a:r>
                    </a:p>
                    <a:p>
                      <a:pPr algn="just"/>
                      <a:endParaRPr lang="fr-FR" sz="2000" dirty="0"/>
                    </a:p>
                  </a:txBody>
                  <a:tcPr marL="88711" marR="88711" marT="44356" marB="44356"/>
                </a:tc>
                <a:tc>
                  <a:txBody>
                    <a:bodyPr/>
                    <a:lstStyle/>
                    <a:p>
                      <a:endParaRPr lang="fr-FR" sz="1700"/>
                    </a:p>
                  </a:txBody>
                  <a:tcPr marL="88711" marR="88711" marT="44356" marB="44356"/>
                </a:tc>
                <a:tc>
                  <a:txBody>
                    <a:bodyPr/>
                    <a:lstStyle/>
                    <a:p>
                      <a:endParaRPr lang="fr-FR" sz="1700"/>
                    </a:p>
                  </a:txBody>
                  <a:tcPr marL="88711" marR="88711" marT="44356" marB="44356"/>
                </a:tc>
                <a:extLst>
                  <a:ext uri="{0D108BD9-81ED-4DB2-BD59-A6C34878D82A}">
                    <a16:rowId xmlns:a16="http://schemas.microsoft.com/office/drawing/2014/main" val="2024780701"/>
                  </a:ext>
                </a:extLst>
              </a:tr>
              <a:tr h="656464">
                <a:tc>
                  <a:txBody>
                    <a:bodyPr/>
                    <a:lstStyle/>
                    <a:p>
                      <a:pPr marL="0" marR="0" lvl="0" indent="0" algn="just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/>
                        <a:t>The presentation of the city and the selection of favorite places.</a:t>
                      </a:r>
                    </a:p>
                    <a:p>
                      <a:pPr algn="just"/>
                      <a:endParaRPr lang="fr-FR" sz="2000"/>
                    </a:p>
                  </a:txBody>
                  <a:tcPr marL="88711" marR="88711" marT="44356" marB="44356"/>
                </a:tc>
                <a:tc>
                  <a:txBody>
                    <a:bodyPr/>
                    <a:lstStyle/>
                    <a:p>
                      <a:endParaRPr lang="fr-FR" sz="1700"/>
                    </a:p>
                  </a:txBody>
                  <a:tcPr marL="88711" marR="88711" marT="44356" marB="44356"/>
                </a:tc>
                <a:tc>
                  <a:txBody>
                    <a:bodyPr/>
                    <a:lstStyle/>
                    <a:p>
                      <a:endParaRPr lang="fr-FR" sz="1700"/>
                    </a:p>
                  </a:txBody>
                  <a:tcPr marL="88711" marR="88711" marT="44356" marB="44356"/>
                </a:tc>
                <a:extLst>
                  <a:ext uri="{0D108BD9-81ED-4DB2-BD59-A6C34878D82A}">
                    <a16:rowId xmlns:a16="http://schemas.microsoft.com/office/drawing/2014/main" val="1935943985"/>
                  </a:ext>
                </a:extLst>
              </a:tr>
              <a:tr h="656464">
                <a:tc>
                  <a:txBody>
                    <a:bodyPr/>
                    <a:lstStyle/>
                    <a:p>
                      <a:pPr marL="0" marR="0" lvl="0" indent="0" algn="just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/>
                        <a:t>Preferences and tastes are expressed to justify my choices.</a:t>
                      </a:r>
                    </a:p>
                    <a:p>
                      <a:pPr algn="just"/>
                      <a:endParaRPr lang="fr-FR" sz="2000" dirty="0"/>
                    </a:p>
                  </a:txBody>
                  <a:tcPr marL="88711" marR="88711" marT="44356" marB="44356"/>
                </a:tc>
                <a:tc>
                  <a:txBody>
                    <a:bodyPr/>
                    <a:lstStyle/>
                    <a:p>
                      <a:endParaRPr lang="fr-FR" sz="1700"/>
                    </a:p>
                  </a:txBody>
                  <a:tcPr marL="88711" marR="88711" marT="44356" marB="44356"/>
                </a:tc>
                <a:tc>
                  <a:txBody>
                    <a:bodyPr/>
                    <a:lstStyle/>
                    <a:p>
                      <a:endParaRPr lang="fr-FR" sz="1700"/>
                    </a:p>
                  </a:txBody>
                  <a:tcPr marL="88711" marR="88711" marT="44356" marB="44356"/>
                </a:tc>
                <a:extLst>
                  <a:ext uri="{0D108BD9-81ED-4DB2-BD59-A6C34878D82A}">
                    <a16:rowId xmlns:a16="http://schemas.microsoft.com/office/drawing/2014/main" val="382017226"/>
                  </a:ext>
                </a:extLst>
              </a:tr>
              <a:tr h="922597">
                <a:tc>
                  <a:txBody>
                    <a:bodyPr/>
                    <a:lstStyle/>
                    <a:p>
                      <a:pPr marL="0" marR="0" lvl="0" indent="0" algn="just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/>
                        <a:t>The morpho-syntactic structures are correct, and the vocabulary is precise and appropriate.</a:t>
                      </a:r>
                      <a:endParaRPr lang="fr-FR" sz="2000" dirty="0"/>
                    </a:p>
                    <a:p>
                      <a:pPr algn="just"/>
                      <a:endParaRPr lang="fr-FR" sz="2000" dirty="0"/>
                    </a:p>
                  </a:txBody>
                  <a:tcPr marL="88711" marR="88711" marT="44356" marB="44356"/>
                </a:tc>
                <a:tc>
                  <a:txBody>
                    <a:bodyPr/>
                    <a:lstStyle/>
                    <a:p>
                      <a:endParaRPr lang="fr-FR" sz="1700"/>
                    </a:p>
                  </a:txBody>
                  <a:tcPr marL="88711" marR="88711" marT="44356" marB="44356"/>
                </a:tc>
                <a:tc>
                  <a:txBody>
                    <a:bodyPr/>
                    <a:lstStyle/>
                    <a:p>
                      <a:endParaRPr lang="fr-FR" sz="1700" dirty="0"/>
                    </a:p>
                  </a:txBody>
                  <a:tcPr marL="88711" marR="88711" marT="44356" marB="44356"/>
                </a:tc>
                <a:extLst>
                  <a:ext uri="{0D108BD9-81ED-4DB2-BD59-A6C34878D82A}">
                    <a16:rowId xmlns:a16="http://schemas.microsoft.com/office/drawing/2014/main" val="138731121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7832903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2C29DCA-07EB-6C6B-B8C6-2DBB9AA4D8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VIII. Activités en ligne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59B6A51-06C3-7908-BA55-98A4719141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4299857" cy="4351338"/>
          </a:xfrm>
        </p:spPr>
        <p:txBody>
          <a:bodyPr/>
          <a:lstStyle/>
          <a:p>
            <a:r>
              <a:rPr lang="fr-FR" dirty="0"/>
              <a:t>Futur proche</a:t>
            </a:r>
          </a:p>
          <a:p>
            <a:pPr marL="0" indent="0">
              <a:buNone/>
            </a:pPr>
            <a:r>
              <a:rPr lang="fr-FR" sz="1800" i="0" dirty="0">
                <a:solidFill>
                  <a:srgbClr val="202020"/>
                </a:solidFill>
                <a:effectLst/>
                <a:latin typeface="Rubik"/>
                <a:hlinkClick r:id="rId2"/>
              </a:rPr>
              <a:t>www.</a:t>
            </a:r>
            <a:r>
              <a:rPr lang="en-US" sz="1800" i="0" dirty="0">
                <a:solidFill>
                  <a:srgbClr val="202020"/>
                </a:solidFill>
                <a:effectLst/>
                <a:latin typeface="Rubik"/>
                <a:hlinkClick r:id="rId2"/>
              </a:rPr>
              <a:t>wordwall.net/</a:t>
            </a:r>
            <a:r>
              <a:rPr lang="en-US" sz="1800" i="0" dirty="0" err="1">
                <a:solidFill>
                  <a:srgbClr val="202020"/>
                </a:solidFill>
                <a:effectLst/>
                <a:latin typeface="Rubik"/>
                <a:hlinkClick r:id="rId2"/>
              </a:rPr>
              <a:t>fr</a:t>
            </a:r>
            <a:r>
              <a:rPr lang="en-US" sz="1800" i="0" dirty="0">
                <a:solidFill>
                  <a:srgbClr val="202020"/>
                </a:solidFill>
                <a:effectLst/>
                <a:latin typeface="Rubik"/>
                <a:hlinkClick r:id="rId2"/>
              </a:rPr>
              <a:t>/resource/3433080</a:t>
            </a:r>
            <a:endParaRPr lang="en-US" sz="1800" i="0" dirty="0">
              <a:solidFill>
                <a:srgbClr val="202020"/>
              </a:solidFill>
              <a:effectLst/>
              <a:latin typeface="Rubik"/>
            </a:endParaRPr>
          </a:p>
          <a:p>
            <a:pPr marL="0" indent="0">
              <a:buNone/>
            </a:pPr>
            <a:endParaRPr lang="fr-FR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A3CE0A1F-D947-38F1-53C5-B638B19EA31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" y="2964953"/>
            <a:ext cx="2867046" cy="2881334"/>
          </a:xfrm>
          <a:prstGeom prst="rect">
            <a:avLst/>
          </a:prstGeom>
        </p:spPr>
      </p:pic>
      <p:sp>
        <p:nvSpPr>
          <p:cNvPr id="6" name="Espace réservé du contenu 2">
            <a:extLst>
              <a:ext uri="{FF2B5EF4-FFF2-40B4-BE49-F238E27FC236}">
                <a16:creationId xmlns:a16="http://schemas.microsoft.com/office/drawing/2014/main" id="{4075DEA2-724C-0447-A7F6-9DAD50E2F154}"/>
              </a:ext>
            </a:extLst>
          </p:cNvPr>
          <p:cNvSpPr txBox="1">
            <a:spLocks/>
          </p:cNvSpPr>
          <p:nvPr/>
        </p:nvSpPr>
        <p:spPr>
          <a:xfrm>
            <a:off x="5755433" y="1825625"/>
            <a:ext cx="4299857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/>
              <a:t>Indicateurs de temps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1800" dirty="0">
                <a:hlinkClick r:id="rId4"/>
              </a:rPr>
              <a:t>www.wordwall.net/fr/resource/18496102</a:t>
            </a:r>
            <a:endParaRPr lang="en-US" sz="1800" dirty="0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01801C6E-4CFE-236B-DEFB-8F3C1D1BF22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55433" y="2964953"/>
            <a:ext cx="2924196" cy="2881334"/>
          </a:xfrm>
          <a:prstGeom prst="rect">
            <a:avLst/>
          </a:prstGeom>
        </p:spPr>
      </p:pic>
      <p:graphicFrame>
        <p:nvGraphicFramePr>
          <p:cNvPr id="9" name="Diagramme 8">
            <a:extLst>
              <a:ext uri="{FF2B5EF4-FFF2-40B4-BE49-F238E27FC236}">
                <a16:creationId xmlns:a16="http://schemas.microsoft.com/office/drawing/2014/main" id="{4E61ED67-1F88-68C9-814F-97352BBE713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90334683"/>
              </p:ext>
            </p:extLst>
          </p:nvPr>
        </p:nvGraphicFramePr>
        <p:xfrm>
          <a:off x="-1" y="9098"/>
          <a:ext cx="12192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27692744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9C46C8-B5C7-AC4D-8C35-8D5092DF9F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0030" y="1"/>
            <a:ext cx="11269917" cy="878300"/>
          </a:xfrm>
        </p:spPr>
        <p:txBody>
          <a:bodyPr>
            <a:no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3200" dirty="0"/>
              <a:t>How well have you performed with the Learning Objectives?</a:t>
            </a:r>
            <a:endParaRPr lang="en-JP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0DCC40-A99E-A9E5-42AB-D7A3FD1F36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453" y="2272097"/>
            <a:ext cx="11479947" cy="3144067"/>
          </a:xfrm>
        </p:spPr>
        <p:txBody>
          <a:bodyPr>
            <a:no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3200" b="1" dirty="0" err="1"/>
              <a:t>Indicate</a:t>
            </a:r>
            <a:r>
              <a:rPr lang="fr-FR" sz="3200" b="1" dirty="0"/>
              <a:t> a moment or a time</a:t>
            </a:r>
            <a:r>
              <a:rPr lang="en-JP" sz="3200" dirty="0"/>
              <a:t>.</a:t>
            </a:r>
            <a:r>
              <a:rPr lang="en-US" sz="3200" dirty="0"/>
              <a:t> </a:t>
            </a:r>
            <a:r>
              <a:rPr lang="en-US" i="1" dirty="0">
                <a:solidFill>
                  <a:prstClr val="black"/>
                </a:solidFill>
              </a:rPr>
              <a:t>Beginning? Developing? Mastering ? </a:t>
            </a:r>
            <a:endParaRPr lang="en-JP" sz="3200" i="1" dirty="0">
              <a:ea typeface="UD Digi Kyokasho NK-R" panose="02020400000000000000" pitchFamily="18" charset="-128"/>
            </a:endParaRPr>
          </a:p>
          <a:p>
            <a:pPr indent="0">
              <a:buNone/>
            </a:pPr>
            <a:endParaRPr lang="en-JP" sz="3200" dirty="0">
              <a:ea typeface="UD Digi Kyokasho NK-R" panose="02020400000000000000" pitchFamily="18" charset="-128"/>
            </a:endParaRPr>
          </a:p>
          <a:p>
            <a:r>
              <a:rPr lang="fr-FR" sz="3200" b="1" dirty="0">
                <a:ea typeface="UD Digi Kyokasho NK-R" panose="02020400000000000000" pitchFamily="18" charset="-128"/>
              </a:rPr>
              <a:t>Talk about the </a:t>
            </a:r>
            <a:r>
              <a:rPr lang="fr-FR" sz="3200" b="1" dirty="0" err="1">
                <a:ea typeface="UD Digi Kyokasho NK-R" panose="02020400000000000000" pitchFamily="18" charset="-128"/>
              </a:rPr>
              <a:t>near</a:t>
            </a:r>
            <a:r>
              <a:rPr lang="fr-FR" sz="3200" b="1" dirty="0">
                <a:ea typeface="UD Digi Kyokasho NK-R" panose="02020400000000000000" pitchFamily="18" charset="-128"/>
              </a:rPr>
              <a:t> future</a:t>
            </a:r>
            <a:r>
              <a:rPr lang="en-JP" sz="3200" dirty="0">
                <a:ea typeface="UD Digi Kyokasho NK-R" panose="02020400000000000000" pitchFamily="18" charset="-128"/>
              </a:rPr>
              <a:t>.</a:t>
            </a:r>
            <a:r>
              <a:rPr lang="en-US" sz="3200" i="1" dirty="0">
                <a:solidFill>
                  <a:prstClr val="black"/>
                </a:solidFill>
              </a:rPr>
              <a:t> </a:t>
            </a:r>
            <a:r>
              <a:rPr lang="en-US" i="1" dirty="0">
                <a:solidFill>
                  <a:prstClr val="black"/>
                </a:solidFill>
              </a:rPr>
              <a:t>Beginning? Developing? Mastering ? </a:t>
            </a:r>
          </a:p>
          <a:p>
            <a:endParaRPr lang="en-US" i="1" dirty="0">
              <a:solidFill>
                <a:prstClr val="black"/>
              </a:solidFill>
            </a:endParaRPr>
          </a:p>
          <a:p>
            <a:r>
              <a:rPr lang="fr-FR" sz="3200" b="1" dirty="0" err="1">
                <a:ea typeface="UD Digi Kyokasho NK-R" panose="02020400000000000000" pitchFamily="18" charset="-128"/>
              </a:rPr>
              <a:t>Present</a:t>
            </a:r>
            <a:r>
              <a:rPr lang="fr-FR" sz="3200" b="1" dirty="0">
                <a:ea typeface="UD Digi Kyokasho NK-R" panose="02020400000000000000" pitchFamily="18" charset="-128"/>
              </a:rPr>
              <a:t> </a:t>
            </a:r>
            <a:r>
              <a:rPr lang="fr-FR" sz="3200" b="1" dirty="0" err="1">
                <a:ea typeface="UD Digi Kyokasho NK-R" panose="02020400000000000000" pitchFamily="18" charset="-128"/>
              </a:rPr>
              <a:t>your</a:t>
            </a:r>
            <a:r>
              <a:rPr lang="fr-FR" sz="3200" b="1" dirty="0">
                <a:ea typeface="UD Digi Kyokasho NK-R" panose="02020400000000000000" pitchFamily="18" charset="-128"/>
              </a:rPr>
              <a:t> close </a:t>
            </a:r>
            <a:r>
              <a:rPr lang="fr-FR" sz="3200" b="1" dirty="0" err="1">
                <a:ea typeface="UD Digi Kyokasho NK-R" panose="02020400000000000000" pitchFamily="18" charset="-128"/>
              </a:rPr>
              <a:t>environment</a:t>
            </a:r>
            <a:r>
              <a:rPr lang="en-JP" sz="3200" dirty="0">
                <a:ea typeface="UD Digi Kyokasho NK-R" panose="02020400000000000000" pitchFamily="18" charset="-128"/>
              </a:rPr>
              <a:t>.</a:t>
            </a:r>
            <a:r>
              <a:rPr lang="en-US" sz="3200" i="1" dirty="0">
                <a:solidFill>
                  <a:prstClr val="black"/>
                </a:solidFill>
              </a:rPr>
              <a:t> </a:t>
            </a:r>
            <a:r>
              <a:rPr lang="en-US" i="1" dirty="0">
                <a:solidFill>
                  <a:prstClr val="black"/>
                </a:solidFill>
              </a:rPr>
              <a:t>Beginning? Developing? Mastering ?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CF15B68-4F26-A6A6-3B53-937A9F73D96F}"/>
              </a:ext>
            </a:extLst>
          </p:cNvPr>
          <p:cNvSpPr txBox="1"/>
          <p:nvPr/>
        </p:nvSpPr>
        <p:spPr>
          <a:xfrm>
            <a:off x="210030" y="805765"/>
            <a:ext cx="11771940" cy="12721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733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Write next to each objective, whether you are </a:t>
            </a:r>
          </a:p>
          <a:p>
            <a:pPr marL="0" marR="0" lvl="0" indent="0" algn="ctr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733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Beginning? Developing? Mastering ? </a:t>
            </a:r>
            <a:endParaRPr kumimoji="0" lang="en-JP" sz="373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37296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9C46C8-B5C7-AC4D-8C35-8D5092DF9F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36675"/>
            <a:ext cx="10972800" cy="878300"/>
          </a:xfrm>
        </p:spPr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4800"/>
              <a:t>Learning review</a:t>
            </a:r>
            <a:endParaRPr lang="en-JP" sz="4800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3B593495-C0EC-C3E6-0C4B-90296276ACD7}"/>
              </a:ext>
            </a:extLst>
          </p:cNvPr>
          <p:cNvSpPr/>
          <p:nvPr/>
        </p:nvSpPr>
        <p:spPr>
          <a:xfrm>
            <a:off x="3536472" y="1385445"/>
            <a:ext cx="2443345" cy="1406483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867">
                <a:solidFill>
                  <a:schemeClr val="tx1"/>
                </a:solidFill>
              </a:rPr>
              <a:t>Today, I have learned that …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7D6CE843-561D-F73F-C49A-997EC6E485B5}"/>
              </a:ext>
            </a:extLst>
          </p:cNvPr>
          <p:cNvSpPr/>
          <p:nvPr/>
        </p:nvSpPr>
        <p:spPr>
          <a:xfrm>
            <a:off x="8862140" y="2088687"/>
            <a:ext cx="2455043" cy="1406483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867">
                <a:solidFill>
                  <a:schemeClr val="tx1"/>
                </a:solidFill>
              </a:rPr>
              <a:t>The most important thing I have learned today is …</a:t>
            </a:r>
          </a:p>
        </p:txBody>
      </p:sp>
      <p:sp>
        <p:nvSpPr>
          <p:cNvPr id="12" name="Oval Callout 11">
            <a:extLst>
              <a:ext uri="{FF2B5EF4-FFF2-40B4-BE49-F238E27FC236}">
                <a16:creationId xmlns:a16="http://schemas.microsoft.com/office/drawing/2014/main" id="{96F44DF2-CC27-2E22-3750-5F07149BFF7D}"/>
              </a:ext>
            </a:extLst>
          </p:cNvPr>
          <p:cNvSpPr/>
          <p:nvPr/>
        </p:nvSpPr>
        <p:spPr>
          <a:xfrm flipH="1">
            <a:off x="7535814" y="1"/>
            <a:ext cx="4349263" cy="1710977"/>
          </a:xfrm>
          <a:prstGeom prst="wedgeEllipseCallout">
            <a:avLst>
              <a:gd name="adj1" fmla="val 79967"/>
              <a:gd name="adj2" fmla="val -9529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FFC000"/>
            </a:solidFill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2133" dirty="0"/>
              <a:t>Choose </a:t>
            </a:r>
            <a:r>
              <a:rPr lang="en-US" sz="2133" dirty="0"/>
              <a:t>at least one</a:t>
            </a:r>
            <a:r>
              <a:rPr lang="en-JP" sz="2133" dirty="0"/>
              <a:t> outcome from the options and write </a:t>
            </a:r>
            <a:r>
              <a:rPr lang="en-US" sz="2133" dirty="0"/>
              <a:t>it </a:t>
            </a:r>
            <a:r>
              <a:rPr lang="en-JP" sz="2133" dirty="0"/>
              <a:t>down in your notebook.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793BE462-BDFA-CBBB-9462-7F0C2C78077F}"/>
              </a:ext>
            </a:extLst>
          </p:cNvPr>
          <p:cNvSpPr/>
          <p:nvPr/>
        </p:nvSpPr>
        <p:spPr>
          <a:xfrm>
            <a:off x="4869663" y="2985565"/>
            <a:ext cx="2452675" cy="1406483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867">
                <a:solidFill>
                  <a:schemeClr val="tx1"/>
                </a:solidFill>
              </a:rPr>
              <a:t>My question based on today’s lesson is ...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D2271CC6-D510-44C4-F5AB-4DEC3CFC8A57}"/>
              </a:ext>
            </a:extLst>
          </p:cNvPr>
          <p:cNvSpPr/>
          <p:nvPr/>
        </p:nvSpPr>
        <p:spPr>
          <a:xfrm>
            <a:off x="888999" y="2088687"/>
            <a:ext cx="2452563" cy="1406483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867">
                <a:solidFill>
                  <a:schemeClr val="tx1"/>
                </a:solidFill>
              </a:rPr>
              <a:t>I can now …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46DED5B6-761F-FA79-A21D-C8D86830DC62}"/>
              </a:ext>
            </a:extLst>
          </p:cNvPr>
          <p:cNvSpPr/>
          <p:nvPr/>
        </p:nvSpPr>
        <p:spPr>
          <a:xfrm>
            <a:off x="8862140" y="3688807"/>
            <a:ext cx="2455043" cy="1406483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867">
                <a:solidFill>
                  <a:schemeClr val="tx1"/>
                </a:solidFill>
              </a:rPr>
              <a:t>Based on what we studied today, I want to know …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569D6FC1-C4F9-C49F-CC88-E1A13EAD23CA}"/>
              </a:ext>
            </a:extLst>
          </p:cNvPr>
          <p:cNvSpPr/>
          <p:nvPr/>
        </p:nvSpPr>
        <p:spPr>
          <a:xfrm>
            <a:off x="6200489" y="4604647"/>
            <a:ext cx="2452675" cy="1406483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867">
                <a:solidFill>
                  <a:schemeClr val="tx1"/>
                </a:solidFill>
              </a:rPr>
              <a:t>Today’s learning connects to what I already know ...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51622B9F-556A-C1D6-961B-F0C330C45BE5}"/>
              </a:ext>
            </a:extLst>
          </p:cNvPr>
          <p:cNvSpPr/>
          <p:nvPr/>
        </p:nvSpPr>
        <p:spPr>
          <a:xfrm>
            <a:off x="874817" y="3765639"/>
            <a:ext cx="2455043" cy="1406485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867">
                <a:solidFill>
                  <a:schemeClr val="tx1"/>
                </a:solidFill>
              </a:rPr>
              <a:t>I have done well in ... </a:t>
            </a:r>
            <a:r>
              <a:rPr lang="en-GB" sz="1867">
                <a:solidFill>
                  <a:schemeClr val="tx1"/>
                </a:solidFill>
              </a:rPr>
              <a:t>b</a:t>
            </a:r>
            <a:r>
              <a:rPr lang="en-JP" sz="1867">
                <a:solidFill>
                  <a:schemeClr val="tx1"/>
                </a:solidFill>
              </a:rPr>
              <a:t>ecause …</a:t>
            </a: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BCDFCD71-BD78-9686-F56C-C358C2E881E4}"/>
              </a:ext>
            </a:extLst>
          </p:cNvPr>
          <p:cNvSpPr/>
          <p:nvPr/>
        </p:nvSpPr>
        <p:spPr>
          <a:xfrm>
            <a:off x="3536471" y="4604643"/>
            <a:ext cx="2455043" cy="1406487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867">
                <a:solidFill>
                  <a:schemeClr val="tx1"/>
                </a:solidFill>
              </a:rPr>
              <a:t>I </a:t>
            </a:r>
            <a:r>
              <a:rPr lang="en-US" sz="1867">
                <a:solidFill>
                  <a:schemeClr val="tx1"/>
                </a:solidFill>
              </a:rPr>
              <a:t>can improve my work by …</a:t>
            </a:r>
            <a:endParaRPr lang="en-JP" sz="1867">
              <a:solidFill>
                <a:schemeClr val="tx1"/>
              </a:solidFill>
            </a:endParaRP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68FD2A4A-534D-5588-D502-A8352FF682BC}"/>
              </a:ext>
            </a:extLst>
          </p:cNvPr>
          <p:cNvSpPr/>
          <p:nvPr/>
        </p:nvSpPr>
        <p:spPr>
          <a:xfrm>
            <a:off x="6212187" y="1385445"/>
            <a:ext cx="2455044" cy="1406484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867">
                <a:solidFill>
                  <a:schemeClr val="tx1"/>
                </a:solidFill>
              </a:rPr>
              <a:t>The three things I learned today are ...</a:t>
            </a:r>
          </a:p>
        </p:txBody>
      </p:sp>
    </p:spTree>
    <p:extLst>
      <p:ext uri="{BB962C8B-B14F-4D97-AF65-F5344CB8AC3E}">
        <p14:creationId xmlns:p14="http://schemas.microsoft.com/office/powerpoint/2010/main" val="392618076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C983912-9E1E-9120-56DD-2C68DC7910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90322" y="1655286"/>
            <a:ext cx="4272564" cy="2610042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4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Plenary and self reflection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97E792F-241D-2790-1DD9-D2B979301F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90322" y="4373384"/>
            <a:ext cx="4272564" cy="766381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r>
              <a:rPr lang="en-US" sz="2000" kern="1200">
                <a:solidFill>
                  <a:schemeClr val="tx1"/>
                </a:solidFill>
                <a:latin typeface="+mn-lt"/>
                <a:ea typeface="+mn-ea"/>
                <a:cs typeface="+mn-cs"/>
                <a:hlinkClick r:id="rId2" action="ppaction://hlinkpres?slideindex=1&amp;slidetitle="/>
              </a:rPr>
              <a:t>Click here</a:t>
            </a:r>
            <a:endParaRPr lang="en-US" sz="20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079" name="Freeform: Shape 3078">
            <a:extLst>
              <a:ext uri="{FF2B5EF4-FFF2-40B4-BE49-F238E27FC236}">
                <a16:creationId xmlns:a16="http://schemas.microsoft.com/office/drawing/2014/main" id="{A655A132-543A-420C-B045-863DB1829B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532876" cy="1290953"/>
          </a:xfrm>
          <a:custGeom>
            <a:avLst/>
            <a:gdLst>
              <a:gd name="connsiteX0" fmla="*/ 0 w 5532876"/>
              <a:gd name="connsiteY0" fmla="*/ 0 h 1290953"/>
              <a:gd name="connsiteX1" fmla="*/ 5532876 w 5532876"/>
              <a:gd name="connsiteY1" fmla="*/ 0 h 1290953"/>
              <a:gd name="connsiteX2" fmla="*/ 4936972 w 5532876"/>
              <a:gd name="connsiteY2" fmla="*/ 1290953 h 1290953"/>
              <a:gd name="connsiteX3" fmla="*/ 0 w 5532876"/>
              <a:gd name="connsiteY3" fmla="*/ 1290953 h 12909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532876" h="1290953">
                <a:moveTo>
                  <a:pt x="0" y="0"/>
                </a:moveTo>
                <a:lnTo>
                  <a:pt x="5532876" y="0"/>
                </a:lnTo>
                <a:lnTo>
                  <a:pt x="4936972" y="1290953"/>
                </a:lnTo>
                <a:lnTo>
                  <a:pt x="0" y="1290953"/>
                </a:lnTo>
                <a:close/>
              </a:path>
            </a:pathLst>
          </a:custGeom>
          <a:solidFill>
            <a:srgbClr val="595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81" name="Freeform: Shape 3080">
            <a:extLst>
              <a:ext uri="{FF2B5EF4-FFF2-40B4-BE49-F238E27FC236}">
                <a16:creationId xmlns:a16="http://schemas.microsoft.com/office/drawing/2014/main" id="{C8908FA0-651E-4684-866E-0B2BAA88B3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097841" y="1"/>
            <a:ext cx="7094159" cy="1290953"/>
          </a:xfrm>
          <a:custGeom>
            <a:avLst/>
            <a:gdLst>
              <a:gd name="connsiteX0" fmla="*/ 595904 w 7094159"/>
              <a:gd name="connsiteY0" fmla="*/ 0 h 1290953"/>
              <a:gd name="connsiteX1" fmla="*/ 7094159 w 7094159"/>
              <a:gd name="connsiteY1" fmla="*/ 0 h 1290953"/>
              <a:gd name="connsiteX2" fmla="*/ 7094159 w 7094159"/>
              <a:gd name="connsiteY2" fmla="*/ 1290553 h 1290953"/>
              <a:gd name="connsiteX3" fmla="*/ 5920618 w 7094159"/>
              <a:gd name="connsiteY3" fmla="*/ 1290553 h 1290953"/>
              <a:gd name="connsiteX4" fmla="*/ 5920618 w 7094159"/>
              <a:gd name="connsiteY4" fmla="*/ 1290953 h 1290953"/>
              <a:gd name="connsiteX5" fmla="*/ 2729248 w 7094159"/>
              <a:gd name="connsiteY5" fmla="*/ 1290953 h 1290953"/>
              <a:gd name="connsiteX6" fmla="*/ 2574303 w 7094159"/>
              <a:gd name="connsiteY6" fmla="*/ 1290953 h 1290953"/>
              <a:gd name="connsiteX7" fmla="*/ 0 w 7094159"/>
              <a:gd name="connsiteY7" fmla="*/ 1290953 h 12909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094159" h="1290953">
                <a:moveTo>
                  <a:pt x="595904" y="0"/>
                </a:moveTo>
                <a:lnTo>
                  <a:pt x="7094159" y="0"/>
                </a:lnTo>
                <a:lnTo>
                  <a:pt x="7094159" y="1290553"/>
                </a:lnTo>
                <a:lnTo>
                  <a:pt x="5920618" y="1290553"/>
                </a:lnTo>
                <a:lnTo>
                  <a:pt x="5920618" y="1290953"/>
                </a:lnTo>
                <a:lnTo>
                  <a:pt x="2729248" y="1290953"/>
                </a:lnTo>
                <a:lnTo>
                  <a:pt x="2574303" y="1290953"/>
                </a:lnTo>
                <a:lnTo>
                  <a:pt x="0" y="1290953"/>
                </a:lnTo>
                <a:close/>
              </a:path>
            </a:pathLst>
          </a:custGeom>
          <a:solidFill>
            <a:srgbClr val="7F7F7F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074" name="Picture 2" descr="Think About It GIF by Curious Pavel">
            <a:extLst>
              <a:ext uri="{FF2B5EF4-FFF2-40B4-BE49-F238E27FC236}">
                <a16:creationId xmlns:a16="http://schemas.microsoft.com/office/drawing/2014/main" id="{4B0948B4-C6A7-37FF-328A-3A119B5A8B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1248" y="1962740"/>
            <a:ext cx="5079371" cy="28698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83" name="Freeform: Shape 3082">
            <a:extLst>
              <a:ext uri="{FF2B5EF4-FFF2-40B4-BE49-F238E27FC236}">
                <a16:creationId xmlns:a16="http://schemas.microsoft.com/office/drawing/2014/main" id="{6D774DE7-7E08-4AD4-A4B9-E7758DECB2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22116" y="5450103"/>
            <a:ext cx="5569884" cy="1407897"/>
          </a:xfrm>
          <a:custGeom>
            <a:avLst/>
            <a:gdLst>
              <a:gd name="connsiteX0" fmla="*/ 652041 w 5569884"/>
              <a:gd name="connsiteY0" fmla="*/ 0 h 1407897"/>
              <a:gd name="connsiteX1" fmla="*/ 5569884 w 5569884"/>
              <a:gd name="connsiteY1" fmla="*/ 0 h 1407897"/>
              <a:gd name="connsiteX2" fmla="*/ 5569884 w 5569884"/>
              <a:gd name="connsiteY2" fmla="*/ 1407897 h 1407897"/>
              <a:gd name="connsiteX3" fmla="*/ 0 w 5569884"/>
              <a:gd name="connsiteY3" fmla="*/ 1407897 h 14078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569884" h="1407897">
                <a:moveTo>
                  <a:pt x="652041" y="0"/>
                </a:moveTo>
                <a:lnTo>
                  <a:pt x="5569884" y="0"/>
                </a:lnTo>
                <a:lnTo>
                  <a:pt x="5569884" y="1407897"/>
                </a:lnTo>
                <a:lnTo>
                  <a:pt x="0" y="1407897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85" name="Freeform: Shape 3084">
            <a:extLst>
              <a:ext uri="{FF2B5EF4-FFF2-40B4-BE49-F238E27FC236}">
                <a16:creationId xmlns:a16="http://schemas.microsoft.com/office/drawing/2014/main" id="{2366A95B-DCA5-4A24-84FD-B90CDBC590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450103"/>
            <a:ext cx="7114535" cy="1407897"/>
          </a:xfrm>
          <a:custGeom>
            <a:avLst/>
            <a:gdLst>
              <a:gd name="connsiteX0" fmla="*/ 0 w 7114535"/>
              <a:gd name="connsiteY0" fmla="*/ 0 h 1407897"/>
              <a:gd name="connsiteX1" fmla="*/ 1189345 w 7114535"/>
              <a:gd name="connsiteY1" fmla="*/ 0 h 1407897"/>
              <a:gd name="connsiteX2" fmla="*/ 7114535 w 7114535"/>
              <a:gd name="connsiteY2" fmla="*/ 0 h 1407897"/>
              <a:gd name="connsiteX3" fmla="*/ 6462495 w 7114535"/>
              <a:gd name="connsiteY3" fmla="*/ 1407897 h 1407897"/>
              <a:gd name="connsiteX4" fmla="*/ 0 w 7114535"/>
              <a:gd name="connsiteY4" fmla="*/ 1407897 h 14078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114535" h="1407897">
                <a:moveTo>
                  <a:pt x="0" y="0"/>
                </a:moveTo>
                <a:lnTo>
                  <a:pt x="1189345" y="0"/>
                </a:lnTo>
                <a:lnTo>
                  <a:pt x="7114535" y="0"/>
                </a:lnTo>
                <a:lnTo>
                  <a:pt x="6462495" y="1407897"/>
                </a:lnTo>
                <a:lnTo>
                  <a:pt x="0" y="1407897"/>
                </a:lnTo>
                <a:close/>
              </a:path>
            </a:pathLst>
          </a:custGeom>
          <a:solidFill>
            <a:srgbClr val="7F7F7F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944CC9F7-B97D-D5E7-A9C5-5CAC3D2A06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820150" y="5623560"/>
            <a:ext cx="253365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8A0576F8-4F0C-FD4F-B2E1-A427388F89CF}" type="slidenum">
              <a:rPr lang="en-US">
                <a:solidFill>
                  <a:srgbClr val="FFFFFF">
                    <a:alpha val="80000"/>
                  </a:srgbClr>
                </a:solidFill>
              </a:rPr>
              <a:pPr>
                <a:spcAft>
                  <a:spcPts val="600"/>
                </a:spcAft>
              </a:pPr>
              <a:t>36</a:t>
            </a:fld>
            <a:endParaRPr lang="en-US">
              <a:solidFill>
                <a:srgbClr val="FFFFFF">
                  <a:alpha val="8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346617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204" name="Rectangle 7203">
            <a:extLst>
              <a:ext uri="{FF2B5EF4-FFF2-40B4-BE49-F238E27FC236}">
                <a16:creationId xmlns:a16="http://schemas.microsoft.com/office/drawing/2014/main" id="{22F15A2D-2324-487D-A02A-BF46C5C580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06" name="Freeform: Shape 7205">
            <a:extLst>
              <a:ext uri="{FF2B5EF4-FFF2-40B4-BE49-F238E27FC236}">
                <a16:creationId xmlns:a16="http://schemas.microsoft.com/office/drawing/2014/main" id="{17A7F34E-D418-47E2-9F86-2C45BBC312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21732" y="321733"/>
            <a:ext cx="11546828" cy="6214534"/>
          </a:xfrm>
          <a:custGeom>
            <a:avLst/>
            <a:gdLst>
              <a:gd name="connsiteX0" fmla="*/ 0 w 11546828"/>
              <a:gd name="connsiteY0" fmla="*/ 0 h 6214534"/>
              <a:gd name="connsiteX1" fmla="*/ 7965430 w 11546828"/>
              <a:gd name="connsiteY1" fmla="*/ 0 h 6214534"/>
              <a:gd name="connsiteX2" fmla="*/ 7965430 w 11546828"/>
              <a:gd name="connsiteY2" fmla="*/ 1786 h 6214534"/>
              <a:gd name="connsiteX3" fmla="*/ 11546828 w 11546828"/>
              <a:gd name="connsiteY3" fmla="*/ 1786 h 6214534"/>
              <a:gd name="connsiteX4" fmla="*/ 11546828 w 11546828"/>
              <a:gd name="connsiteY4" fmla="*/ 2866740 h 6214534"/>
              <a:gd name="connsiteX5" fmla="*/ 11225095 w 11546828"/>
              <a:gd name="connsiteY5" fmla="*/ 3179536 h 6214534"/>
              <a:gd name="connsiteX6" fmla="*/ 11225095 w 11546828"/>
              <a:gd name="connsiteY6" fmla="*/ 301542 h 6214534"/>
              <a:gd name="connsiteX7" fmla="*/ 320042 w 11546828"/>
              <a:gd name="connsiteY7" fmla="*/ 301542 h 6214534"/>
              <a:gd name="connsiteX8" fmla="*/ 320042 w 11546828"/>
              <a:gd name="connsiteY8" fmla="*/ 5909424 h 6214534"/>
              <a:gd name="connsiteX9" fmla="*/ 8417210 w 11546828"/>
              <a:gd name="connsiteY9" fmla="*/ 5909424 h 6214534"/>
              <a:gd name="connsiteX10" fmla="*/ 8103383 w 11546828"/>
              <a:gd name="connsiteY10" fmla="*/ 6214534 h 6214534"/>
              <a:gd name="connsiteX11" fmla="*/ 7222929 w 11546828"/>
              <a:gd name="connsiteY11" fmla="*/ 6214534 h 6214534"/>
              <a:gd name="connsiteX12" fmla="*/ 7222929 w 11546828"/>
              <a:gd name="connsiteY12" fmla="*/ 6212748 h 6214534"/>
              <a:gd name="connsiteX13" fmla="*/ 0 w 11546828"/>
              <a:gd name="connsiteY13" fmla="*/ 6212748 h 62145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1546828" h="6214534">
                <a:moveTo>
                  <a:pt x="0" y="0"/>
                </a:moveTo>
                <a:lnTo>
                  <a:pt x="7965430" y="0"/>
                </a:lnTo>
                <a:lnTo>
                  <a:pt x="7965430" y="1786"/>
                </a:lnTo>
                <a:lnTo>
                  <a:pt x="11546828" y="1786"/>
                </a:lnTo>
                <a:lnTo>
                  <a:pt x="11546828" y="2866740"/>
                </a:lnTo>
                <a:lnTo>
                  <a:pt x="11225095" y="3179536"/>
                </a:lnTo>
                <a:lnTo>
                  <a:pt x="11225095" y="301542"/>
                </a:lnTo>
                <a:lnTo>
                  <a:pt x="320042" y="301542"/>
                </a:lnTo>
                <a:lnTo>
                  <a:pt x="320042" y="5909424"/>
                </a:lnTo>
                <a:lnTo>
                  <a:pt x="8417210" y="5909424"/>
                </a:lnTo>
                <a:lnTo>
                  <a:pt x="8103383" y="6214534"/>
                </a:lnTo>
                <a:lnTo>
                  <a:pt x="7222929" y="6214534"/>
                </a:lnTo>
                <a:lnTo>
                  <a:pt x="7222929" y="6212748"/>
                </a:lnTo>
                <a:lnTo>
                  <a:pt x="0" y="6212748"/>
                </a:lnTo>
                <a:close/>
              </a:path>
            </a:pathLst>
          </a:custGeom>
          <a:solidFill>
            <a:schemeClr val="tx1">
              <a:lumMod val="50000"/>
              <a:lumOff val="50000"/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7170" name="Picture 2" descr="Merci Sticker by elodie shanta">
            <a:extLst>
              <a:ext uri="{FF2B5EF4-FFF2-40B4-BE49-F238E27FC236}">
                <a16:creationId xmlns:a16="http://schemas.microsoft.com/office/drawing/2014/main" id="{60653DF4-84FB-0C79-1320-C7363A8F54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62163" y="1877330"/>
            <a:ext cx="6246003" cy="30617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208" name="Right Triangle 7207">
            <a:extLst>
              <a:ext uri="{FF2B5EF4-FFF2-40B4-BE49-F238E27FC236}">
                <a16:creationId xmlns:a16="http://schemas.microsoft.com/office/drawing/2014/main" id="{2AEAFA59-923A-4F54-8B49-44C970BCC3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7" name="Graphic 6" descr="Winking Face with No Fill">
            <a:extLst>
              <a:ext uri="{FF2B5EF4-FFF2-40B4-BE49-F238E27FC236}">
                <a16:creationId xmlns:a16="http://schemas.microsoft.com/office/drawing/2014/main" id="{B0A60502-1B75-1957-3A93-6D3411277C1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531606" y="955623"/>
            <a:ext cx="3217333" cy="3217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11221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1E13655-9109-ACC9-D06F-037FC2C4A3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65430" y="629268"/>
            <a:ext cx="6586491" cy="1286160"/>
          </a:xfrm>
        </p:spPr>
        <p:txBody>
          <a:bodyPr anchor="b">
            <a:normAutofit/>
          </a:bodyPr>
          <a:lstStyle/>
          <a:p>
            <a:r>
              <a:rPr lang="fr-FR" dirty="0"/>
              <a:t>II. Compréhension globale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F2CFE87E-A45E-81B4-F55D-DD994F5421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65431" y="2438400"/>
            <a:ext cx="6586489" cy="3785419"/>
          </a:xfrm>
        </p:spPr>
        <p:txBody>
          <a:bodyPr>
            <a:normAutofit/>
          </a:bodyPr>
          <a:lstStyle/>
          <a:p>
            <a:pPr algn="just"/>
            <a:r>
              <a:rPr lang="fr-FR" sz="2000" dirty="0"/>
              <a:t>De quel évènement est-ce qu’il s’agit ? </a:t>
            </a:r>
            <a:r>
              <a:rPr lang="fr-FR" sz="2000" dirty="0">
                <a:solidFill>
                  <a:srgbClr val="00B0F0"/>
                </a:solidFill>
              </a:rPr>
              <a:t>La braderie de Lille</a:t>
            </a:r>
          </a:p>
          <a:p>
            <a:pPr algn="just"/>
            <a:r>
              <a:rPr lang="fr-FR" sz="2000" dirty="0"/>
              <a:t>Quand est-ce que c’est ? </a:t>
            </a:r>
            <a:r>
              <a:rPr lang="fr-FR" sz="2000" dirty="0">
                <a:solidFill>
                  <a:srgbClr val="00B0F0"/>
                </a:solidFill>
              </a:rPr>
              <a:t>les 2 et 3 septembre </a:t>
            </a:r>
          </a:p>
          <a:p>
            <a:pPr algn="just"/>
            <a:r>
              <a:rPr lang="fr-FR" sz="2000" dirty="0"/>
              <a:t>Lisez le slogan, qu’est-ce que ça veut dire ? </a:t>
            </a:r>
            <a:r>
              <a:rPr lang="fr-FR" sz="2000" dirty="0">
                <a:solidFill>
                  <a:srgbClr val="00B0F0"/>
                </a:solidFill>
              </a:rPr>
              <a:t>« J’ai braderie » signifie « Je vais à la braderie», «Je participe à la braderie.». </a:t>
            </a:r>
          </a:p>
          <a:p>
            <a:pPr marL="0" indent="0" algn="just">
              <a:buNone/>
            </a:pPr>
            <a:r>
              <a:rPr lang="fr-FR" sz="1800" i="1" dirty="0">
                <a:solidFill>
                  <a:srgbClr val="00B0F0"/>
                </a:solidFill>
              </a:rPr>
              <a:t>À l’oral, les jeunes emploient souvent le verbe « avoir » + activité (au lieu d’utiliser le verbe « faire ») pour parler d’une activité</a:t>
            </a:r>
            <a:r>
              <a:rPr lang="fr-FR" sz="1800" dirty="0">
                <a:solidFill>
                  <a:srgbClr val="00B0F0"/>
                </a:solidFill>
              </a:rPr>
              <a:t>. </a:t>
            </a:r>
            <a:endParaRPr lang="fr-FR" sz="2000" dirty="0"/>
          </a:p>
          <a:p>
            <a:pPr algn="just"/>
            <a:r>
              <a:rPr lang="fr-FR" sz="2000" dirty="0"/>
              <a:t>Qu’est-ce qu’il y a dans la casserole ? </a:t>
            </a:r>
            <a:r>
              <a:rPr lang="fr-FR" sz="2000" dirty="0">
                <a:solidFill>
                  <a:srgbClr val="00B0F0"/>
                </a:solidFill>
              </a:rPr>
              <a:t>Des moules, une des spécialités locales.</a:t>
            </a:r>
            <a:endParaRPr lang="fr-FR" sz="2000" dirty="0"/>
          </a:p>
          <a:p>
            <a:endParaRPr lang="en-US" sz="2000" dirty="0"/>
          </a:p>
        </p:txBody>
      </p:sp>
      <p:pic>
        <p:nvPicPr>
          <p:cNvPr id="5" name="Espace réservé du contenu 4" descr="Une image contenant texte&#10;&#10;Description générée automatiquement">
            <a:extLst>
              <a:ext uri="{FF2B5EF4-FFF2-40B4-BE49-F238E27FC236}">
                <a16:creationId xmlns:a16="http://schemas.microsoft.com/office/drawing/2014/main" id="{9DEC7E38-CFB5-7E35-A7CB-201E66F9D2E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415" r="1677"/>
          <a:stretch/>
        </p:blipFill>
        <p:spPr>
          <a:xfrm>
            <a:off x="20" y="10"/>
            <a:ext cx="4635571" cy="6857990"/>
          </a:xfrm>
          <a:prstGeom prst="rect">
            <a:avLst/>
          </a:prstGeom>
          <a:effectLst/>
        </p:spPr>
      </p:pic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A7F400EE-A8A5-48AF-B4D6-291B52C6F0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080934" y="2115117"/>
            <a:ext cx="6309360" cy="0"/>
          </a:xfrm>
          <a:prstGeom prst="line">
            <a:avLst/>
          </a:prstGeom>
          <a:ln w="19050">
            <a:solidFill>
              <a:srgbClr val="F7E13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ctangle 5">
            <a:extLst>
              <a:ext uri="{FF2B5EF4-FFF2-40B4-BE49-F238E27FC236}">
                <a16:creationId xmlns:a16="http://schemas.microsoft.com/office/drawing/2014/main" id="{E35381C8-BA3A-9391-7FAB-626E35DA1AAE}"/>
              </a:ext>
            </a:extLst>
          </p:cNvPr>
          <p:cNvSpPr/>
          <p:nvPr/>
        </p:nvSpPr>
        <p:spPr>
          <a:xfrm>
            <a:off x="9269506" y="2486212"/>
            <a:ext cx="2120788" cy="304794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54B1B68-F8B2-FE53-9A57-FEC4B5E2D713}"/>
              </a:ext>
            </a:extLst>
          </p:cNvPr>
          <p:cNvSpPr/>
          <p:nvPr/>
        </p:nvSpPr>
        <p:spPr>
          <a:xfrm>
            <a:off x="7802283" y="2838824"/>
            <a:ext cx="2345764" cy="304794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4A50786-BB06-B269-8D82-7F5317224859}"/>
              </a:ext>
            </a:extLst>
          </p:cNvPr>
          <p:cNvSpPr/>
          <p:nvPr/>
        </p:nvSpPr>
        <p:spPr>
          <a:xfrm>
            <a:off x="9747624" y="3263148"/>
            <a:ext cx="1804296" cy="304794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EE8A0DD-E916-EDCA-307F-3CFB9A1EE344}"/>
              </a:ext>
            </a:extLst>
          </p:cNvPr>
          <p:cNvSpPr/>
          <p:nvPr/>
        </p:nvSpPr>
        <p:spPr>
          <a:xfrm>
            <a:off x="4965429" y="3595992"/>
            <a:ext cx="6586489" cy="915035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D9AC65D-453F-0421-9223-652CD2328B86}"/>
              </a:ext>
            </a:extLst>
          </p:cNvPr>
          <p:cNvSpPr/>
          <p:nvPr/>
        </p:nvSpPr>
        <p:spPr>
          <a:xfrm>
            <a:off x="9232428" y="4511027"/>
            <a:ext cx="2369073" cy="304794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64521DE5-8C8E-8996-106D-15981CBF604E}"/>
              </a:ext>
            </a:extLst>
          </p:cNvPr>
          <p:cNvSpPr/>
          <p:nvPr/>
        </p:nvSpPr>
        <p:spPr>
          <a:xfrm>
            <a:off x="5230630" y="4823869"/>
            <a:ext cx="2369073" cy="304794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4" name="Diagramme 3">
            <a:extLst>
              <a:ext uri="{FF2B5EF4-FFF2-40B4-BE49-F238E27FC236}">
                <a16:creationId xmlns:a16="http://schemas.microsoft.com/office/drawing/2014/main" id="{BA63D085-BC92-8885-B9C7-F37ABD50BC1B}"/>
              </a:ext>
            </a:extLst>
          </p:cNvPr>
          <p:cNvGraphicFramePr/>
          <p:nvPr/>
        </p:nvGraphicFramePr>
        <p:xfrm>
          <a:off x="-1" y="9098"/>
          <a:ext cx="12192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2219676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4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4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10" grpId="0" animBg="1"/>
      <p:bldP spid="11" grpId="0" animBg="1"/>
      <p:bldP spid="1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4" name="Rectangle 23">
            <a:extLst>
              <a:ext uri="{FF2B5EF4-FFF2-40B4-BE49-F238E27FC236}">
                <a16:creationId xmlns:a16="http://schemas.microsoft.com/office/drawing/2014/main" id="{A419ADC7-DE7C-464E-9F88-6CAB6F61BC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AE6A00CF-C1C6-C370-F57E-E1E089F7CEF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-343" r="-1" b="861"/>
          <a:stretch/>
        </p:blipFill>
        <p:spPr>
          <a:xfrm>
            <a:off x="177674" y="621331"/>
            <a:ext cx="6646989" cy="6017367"/>
          </a:xfrm>
          <a:prstGeom prst="rect">
            <a:avLst/>
          </a:prstGeom>
        </p:spPr>
      </p:pic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B2DD292-6C96-C07B-7545-7CFCED07FA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02338" y="621331"/>
            <a:ext cx="4755208" cy="6017367"/>
          </a:xfrm>
        </p:spPr>
        <p:txBody>
          <a:bodyPr>
            <a:normAutofit/>
          </a:bodyPr>
          <a:lstStyle/>
          <a:p>
            <a:pPr algn="just"/>
            <a:r>
              <a:rPr lang="fr-FR" sz="2400" dirty="0">
                <a:solidFill>
                  <a:srgbClr val="00B0F0"/>
                </a:solidFill>
              </a:rPr>
              <a:t>a. La braderie se déroule à Lille le premier week-end de septembre, cette année les 2 et 3 septembre, du samedi 14 h au dimanche 23h.</a:t>
            </a:r>
          </a:p>
          <a:p>
            <a:pPr algn="just"/>
            <a:endParaRPr lang="fr-FR" sz="2400" dirty="0">
              <a:solidFill>
                <a:srgbClr val="00B0F0"/>
              </a:solidFill>
            </a:endParaRPr>
          </a:p>
          <a:p>
            <a:pPr algn="just"/>
            <a:r>
              <a:rPr lang="fr-FR" sz="2400" dirty="0">
                <a:solidFill>
                  <a:srgbClr val="00B0F0"/>
                </a:solidFill>
              </a:rPr>
              <a:t>b. La braderie attire près de 2 millions de visiteurs.</a:t>
            </a:r>
          </a:p>
          <a:p>
            <a:pPr algn="just"/>
            <a:endParaRPr lang="fr-FR" sz="2400" dirty="0">
              <a:solidFill>
                <a:srgbClr val="00B0F0"/>
              </a:solidFill>
            </a:endParaRPr>
          </a:p>
          <a:p>
            <a:pPr algn="just"/>
            <a:r>
              <a:rPr lang="fr-FR" sz="2400" dirty="0">
                <a:solidFill>
                  <a:srgbClr val="00B0F0"/>
                </a:solidFill>
              </a:rPr>
              <a:t>c. Un « </a:t>
            </a:r>
            <a:r>
              <a:rPr lang="fr-FR" sz="2400" dirty="0" err="1">
                <a:solidFill>
                  <a:srgbClr val="00B0F0"/>
                </a:solidFill>
              </a:rPr>
              <a:t>bradeux</a:t>
            </a:r>
            <a:r>
              <a:rPr lang="fr-FR" sz="2400" dirty="0">
                <a:solidFill>
                  <a:srgbClr val="00B0F0"/>
                </a:solidFill>
              </a:rPr>
              <a:t> » est un exposant, un vendeur ; il participe à la braderie.</a:t>
            </a:r>
          </a:p>
          <a:p>
            <a:pPr algn="just"/>
            <a:endParaRPr lang="fr-FR" sz="2400" dirty="0">
              <a:solidFill>
                <a:srgbClr val="00B0F0"/>
              </a:solidFill>
            </a:endParaRPr>
          </a:p>
          <a:p>
            <a:pPr algn="just"/>
            <a:r>
              <a:rPr lang="fr-FR" sz="2400" dirty="0">
                <a:solidFill>
                  <a:srgbClr val="00B0F0"/>
                </a:solidFill>
              </a:rPr>
              <a:t>d. La tradition c’est la dégustation d’un plat de « moules-frites »</a:t>
            </a:r>
          </a:p>
        </p:txBody>
      </p:sp>
      <p:graphicFrame>
        <p:nvGraphicFramePr>
          <p:cNvPr id="2" name="Diagramme 1">
            <a:extLst>
              <a:ext uri="{FF2B5EF4-FFF2-40B4-BE49-F238E27FC236}">
                <a16:creationId xmlns:a16="http://schemas.microsoft.com/office/drawing/2014/main" id="{98F82095-F5ED-D072-DB7E-A556DB1088F8}"/>
              </a:ext>
            </a:extLst>
          </p:cNvPr>
          <p:cNvGraphicFramePr/>
          <p:nvPr/>
        </p:nvGraphicFramePr>
        <p:xfrm>
          <a:off x="-1" y="9098"/>
          <a:ext cx="12192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3126304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édia en ligne 3" title="Au coeur de la Braderie de Lille de 2022">
            <a:hlinkClick r:id="" action="ppaction://media"/>
            <a:extLst>
              <a:ext uri="{FF2B5EF4-FFF2-40B4-BE49-F238E27FC236}">
                <a16:creationId xmlns:a16="http://schemas.microsoft.com/office/drawing/2014/main" id="{5843F218-3F85-2B42-317C-1E001C24FEA7}"/>
              </a:ext>
            </a:extLst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180391" y="166166"/>
            <a:ext cx="8851641" cy="663812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3EE9069E-92FB-EC4A-C421-B11EED00C50E}"/>
              </a:ext>
            </a:extLst>
          </p:cNvPr>
          <p:cNvSpPr txBox="1"/>
          <p:nvPr/>
        </p:nvSpPr>
        <p:spPr>
          <a:xfrm>
            <a:off x="9380376" y="166166"/>
            <a:ext cx="2550367" cy="6683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2400" dirty="0"/>
              <a:t>Créée en 1127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2400" dirty="0"/>
              <a:t>2M de visiteurs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2400" dirty="0"/>
              <a:t>80 kms de braderie (le plus grand d’Europe)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2400" dirty="0"/>
              <a:t>Des rues spécialisées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2400" dirty="0"/>
              <a:t>Des moules frites à volonté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2400" dirty="0"/>
              <a:t>Un semi-marathon organisé </a:t>
            </a:r>
          </a:p>
        </p:txBody>
      </p:sp>
    </p:spTree>
    <p:extLst>
      <p:ext uri="{BB962C8B-B14F-4D97-AF65-F5344CB8AC3E}">
        <p14:creationId xmlns:p14="http://schemas.microsoft.com/office/powerpoint/2010/main" val="19053439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C05CBC3C-2E5A-4839-8B9B-2E5A6ADF0F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827FF362-FC97-4BF5-949B-D4ADFA26E4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8888549">
            <a:off x="-1059473" y="-1108988"/>
            <a:ext cx="7179830" cy="5226565"/>
          </a:xfrm>
          <a:custGeom>
            <a:avLst/>
            <a:gdLst>
              <a:gd name="connsiteX0" fmla="*/ 5217841 w 7179830"/>
              <a:gd name="connsiteY0" fmla="*/ 464824 h 5226565"/>
              <a:gd name="connsiteX1" fmla="*/ 5222490 w 7179830"/>
              <a:gd name="connsiteY1" fmla="*/ 464289 h 5226565"/>
              <a:gd name="connsiteX2" fmla="*/ 5216768 w 7179830"/>
              <a:gd name="connsiteY2" fmla="*/ 463394 h 5226565"/>
              <a:gd name="connsiteX3" fmla="*/ 5217841 w 7179830"/>
              <a:gd name="connsiteY3" fmla="*/ 464824 h 5226565"/>
              <a:gd name="connsiteX4" fmla="*/ 4945201 w 7179830"/>
              <a:gd name="connsiteY4" fmla="*/ 5226565 h 5226565"/>
              <a:gd name="connsiteX5" fmla="*/ 140449 w 7179830"/>
              <a:gd name="connsiteY5" fmla="*/ 2240811 h 5226565"/>
              <a:gd name="connsiteX6" fmla="*/ 232913 w 7179830"/>
              <a:gd name="connsiteY6" fmla="*/ 2052782 h 5226565"/>
              <a:gd name="connsiteX7" fmla="*/ 375714 w 7179830"/>
              <a:gd name="connsiteY7" fmla="*/ 1803205 h 5226565"/>
              <a:gd name="connsiteX8" fmla="*/ 1512756 w 7179830"/>
              <a:gd name="connsiteY8" fmla="*/ 638448 h 5226565"/>
              <a:gd name="connsiteX9" fmla="*/ 2902095 w 7179830"/>
              <a:gd name="connsiteY9" fmla="*/ 120440 h 5226565"/>
              <a:gd name="connsiteX10" fmla="*/ 2848453 w 7179830"/>
              <a:gd name="connsiteY10" fmla="*/ 125626 h 5226565"/>
              <a:gd name="connsiteX11" fmla="*/ 1837830 w 7179830"/>
              <a:gd name="connsiteY11" fmla="*/ 426203 h 5226565"/>
              <a:gd name="connsiteX12" fmla="*/ 214608 w 7179830"/>
              <a:gd name="connsiteY12" fmla="*/ 1882239 h 5226565"/>
              <a:gd name="connsiteX13" fmla="*/ 91317 w 7179830"/>
              <a:gd name="connsiteY13" fmla="*/ 2123701 h 5226565"/>
              <a:gd name="connsiteX14" fmla="*/ 64092 w 7179830"/>
              <a:gd name="connsiteY14" fmla="*/ 2193361 h 5226565"/>
              <a:gd name="connsiteX15" fmla="*/ 0 w 7179830"/>
              <a:gd name="connsiteY15" fmla="*/ 2153533 h 5226565"/>
              <a:gd name="connsiteX16" fmla="*/ 42834 w 7179830"/>
              <a:gd name="connsiteY16" fmla="*/ 2047277 h 5226565"/>
              <a:gd name="connsiteX17" fmla="*/ 923582 w 7179830"/>
              <a:gd name="connsiteY17" fmla="*/ 915600 h 5226565"/>
              <a:gd name="connsiteX18" fmla="*/ 2686989 w 7179830"/>
              <a:gd name="connsiteY18" fmla="*/ 73950 h 5226565"/>
              <a:gd name="connsiteX19" fmla="*/ 3059983 w 7179830"/>
              <a:gd name="connsiteY19" fmla="*/ 20308 h 5226565"/>
              <a:gd name="connsiteX20" fmla="*/ 3454435 w 7179830"/>
              <a:gd name="connsiteY20" fmla="*/ 1176 h 5226565"/>
              <a:gd name="connsiteX21" fmla="*/ 3923806 w 7179830"/>
              <a:gd name="connsiteY21" fmla="*/ 49990 h 5226565"/>
              <a:gd name="connsiteX22" fmla="*/ 5350874 w 7179830"/>
              <a:gd name="connsiteY22" fmla="*/ 426917 h 5226565"/>
              <a:gd name="connsiteX23" fmla="*/ 6607360 w 7179830"/>
              <a:gd name="connsiteY23" fmla="*/ 1075097 h 5226565"/>
              <a:gd name="connsiteX24" fmla="*/ 7110534 w 7179830"/>
              <a:gd name="connsiteY24" fmla="*/ 1541421 h 5226565"/>
              <a:gd name="connsiteX25" fmla="*/ 7179830 w 7179830"/>
              <a:gd name="connsiteY25" fmla="*/ 1630542 h 5226565"/>
              <a:gd name="connsiteX26" fmla="*/ 7136295 w 7179830"/>
              <a:gd name="connsiteY26" fmla="*/ 1700600 h 5226565"/>
              <a:gd name="connsiteX27" fmla="*/ 7131140 w 7179830"/>
              <a:gd name="connsiteY27" fmla="*/ 1693045 h 5226565"/>
              <a:gd name="connsiteX28" fmla="*/ 6577499 w 7179830"/>
              <a:gd name="connsiteY28" fmla="*/ 1148230 h 5226565"/>
              <a:gd name="connsiteX29" fmla="*/ 5494816 w 7179830"/>
              <a:gd name="connsiteY29" fmla="*/ 563527 h 5226565"/>
              <a:gd name="connsiteX30" fmla="*/ 5366967 w 7179830"/>
              <a:gd name="connsiteY30" fmla="*/ 514176 h 5226565"/>
              <a:gd name="connsiteX31" fmla="*/ 5244661 w 7179830"/>
              <a:gd name="connsiteY31" fmla="*/ 470725 h 5226565"/>
              <a:gd name="connsiteX32" fmla="*/ 5904822 w 7179830"/>
              <a:gd name="connsiteY32" fmla="*/ 815468 h 5226565"/>
              <a:gd name="connsiteX33" fmla="*/ 7015222 w 7179830"/>
              <a:gd name="connsiteY33" fmla="*/ 1815185 h 5226565"/>
              <a:gd name="connsiteX34" fmla="*/ 7040454 w 7179830"/>
              <a:gd name="connsiteY34" fmla="*/ 1854830 h 52265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7179830" h="5226565">
                <a:moveTo>
                  <a:pt x="5217841" y="464824"/>
                </a:moveTo>
                <a:lnTo>
                  <a:pt x="5222490" y="464289"/>
                </a:lnTo>
                <a:lnTo>
                  <a:pt x="5216768" y="463394"/>
                </a:lnTo>
                <a:cubicBezTo>
                  <a:pt x="5216768" y="463394"/>
                  <a:pt x="5216768" y="464646"/>
                  <a:pt x="5217841" y="464824"/>
                </a:cubicBezTo>
                <a:close/>
                <a:moveTo>
                  <a:pt x="4945201" y="5226565"/>
                </a:moveTo>
                <a:lnTo>
                  <a:pt x="140449" y="2240811"/>
                </a:lnTo>
                <a:lnTo>
                  <a:pt x="232913" y="2052782"/>
                </a:lnTo>
                <a:cubicBezTo>
                  <a:pt x="277693" y="1968290"/>
                  <a:pt x="325201" y="1885054"/>
                  <a:pt x="375714" y="1803205"/>
                </a:cubicBezTo>
                <a:cubicBezTo>
                  <a:pt x="667528" y="1329721"/>
                  <a:pt x="1039629" y="935091"/>
                  <a:pt x="1512756" y="638448"/>
                </a:cubicBezTo>
                <a:cubicBezTo>
                  <a:pt x="1939392" y="370950"/>
                  <a:pt x="2405724" y="210560"/>
                  <a:pt x="2902095" y="120440"/>
                </a:cubicBezTo>
                <a:cubicBezTo>
                  <a:pt x="2884054" y="118134"/>
                  <a:pt x="2865727" y="119904"/>
                  <a:pt x="2848453" y="125626"/>
                </a:cubicBezTo>
                <a:cubicBezTo>
                  <a:pt x="2498704" y="175943"/>
                  <a:pt x="2158217" y="277201"/>
                  <a:pt x="1837830" y="426203"/>
                </a:cubicBezTo>
                <a:cubicBezTo>
                  <a:pt x="1147094" y="744660"/>
                  <a:pt x="593502" y="1217071"/>
                  <a:pt x="214608" y="1882239"/>
                </a:cubicBezTo>
                <a:cubicBezTo>
                  <a:pt x="169441" y="1960776"/>
                  <a:pt x="128308" y="2041369"/>
                  <a:pt x="91317" y="2123701"/>
                </a:cubicBezTo>
                <a:lnTo>
                  <a:pt x="64092" y="2193361"/>
                </a:lnTo>
                <a:lnTo>
                  <a:pt x="0" y="2153533"/>
                </a:lnTo>
                <a:lnTo>
                  <a:pt x="42834" y="2047277"/>
                </a:lnTo>
                <a:cubicBezTo>
                  <a:pt x="241792" y="1615775"/>
                  <a:pt x="541268" y="1241591"/>
                  <a:pt x="923582" y="915600"/>
                </a:cubicBezTo>
                <a:cubicBezTo>
                  <a:pt x="1435331" y="478415"/>
                  <a:pt x="2028081" y="205375"/>
                  <a:pt x="2686989" y="73950"/>
                </a:cubicBezTo>
                <a:cubicBezTo>
                  <a:pt x="2810367" y="49274"/>
                  <a:pt x="2934818" y="32466"/>
                  <a:pt x="3059983" y="20308"/>
                </a:cubicBezTo>
                <a:cubicBezTo>
                  <a:pt x="3185149" y="8148"/>
                  <a:pt x="3308706" y="2963"/>
                  <a:pt x="3454435" y="1176"/>
                </a:cubicBezTo>
                <a:cubicBezTo>
                  <a:pt x="3599805" y="-5977"/>
                  <a:pt x="3761985" y="20665"/>
                  <a:pt x="3923806" y="49990"/>
                </a:cubicBezTo>
                <a:cubicBezTo>
                  <a:pt x="4409449" y="137964"/>
                  <a:pt x="4886867" y="257228"/>
                  <a:pt x="5350874" y="426917"/>
                </a:cubicBezTo>
                <a:cubicBezTo>
                  <a:pt x="5797001" y="589991"/>
                  <a:pt x="6223101" y="792223"/>
                  <a:pt x="6607360" y="1075097"/>
                </a:cubicBezTo>
                <a:cubicBezTo>
                  <a:pt x="6794438" y="1212779"/>
                  <a:pt x="6965102" y="1365689"/>
                  <a:pt x="7110534" y="1541421"/>
                </a:cubicBezTo>
                <a:lnTo>
                  <a:pt x="7179830" y="1630542"/>
                </a:lnTo>
                <a:lnTo>
                  <a:pt x="7136295" y="1700600"/>
                </a:lnTo>
                <a:lnTo>
                  <a:pt x="7131140" y="1693045"/>
                </a:lnTo>
                <a:cubicBezTo>
                  <a:pt x="6977874" y="1483026"/>
                  <a:pt x="6788448" y="1305671"/>
                  <a:pt x="6577499" y="1148230"/>
                </a:cubicBezTo>
                <a:cubicBezTo>
                  <a:pt x="6245452" y="900401"/>
                  <a:pt x="5878538" y="716408"/>
                  <a:pt x="5494816" y="563527"/>
                </a:cubicBezTo>
                <a:cubicBezTo>
                  <a:pt x="5452491" y="546487"/>
                  <a:pt x="5409881" y="530036"/>
                  <a:pt x="5366967" y="514176"/>
                </a:cubicBezTo>
                <a:cubicBezTo>
                  <a:pt x="5326377" y="499156"/>
                  <a:pt x="5285430" y="485210"/>
                  <a:pt x="5244661" y="470725"/>
                </a:cubicBezTo>
                <a:cubicBezTo>
                  <a:pt x="5471517" y="572127"/>
                  <a:pt x="5691970" y="687263"/>
                  <a:pt x="5904822" y="815468"/>
                </a:cubicBezTo>
                <a:cubicBezTo>
                  <a:pt x="6336645" y="1080104"/>
                  <a:pt x="6718758" y="1400351"/>
                  <a:pt x="7015222" y="1815185"/>
                </a:cubicBezTo>
                <a:lnTo>
                  <a:pt x="7040454" y="1854830"/>
                </a:lnTo>
                <a:close/>
              </a:path>
            </a:pathLst>
          </a:custGeom>
          <a:solidFill>
            <a:schemeClr val="accent2"/>
          </a:solidFill>
          <a:ln w="1270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41279CB0-861B-76BE-73A3-0CA67CD1FD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6" y="673770"/>
            <a:ext cx="3644489" cy="2414488"/>
          </a:xfrm>
        </p:spPr>
        <p:txBody>
          <a:bodyPr anchor="t"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0000"/>
              </a:lnSpc>
            </a:pPr>
            <a:r>
              <a:rPr lang="fr-FR" sz="4200" u="sng" dirty="0">
                <a:solidFill>
                  <a:srgbClr val="FFFFFF"/>
                </a:solidFill>
              </a:rPr>
              <a:t>Résumé de </a:t>
            </a:r>
            <a:br>
              <a:rPr lang="fr-FR" sz="4200" u="sng" dirty="0">
                <a:solidFill>
                  <a:srgbClr val="FFFFFF"/>
                </a:solidFill>
              </a:rPr>
            </a:br>
            <a:r>
              <a:rPr lang="fr-FR" sz="4200" u="sng" dirty="0">
                <a:solidFill>
                  <a:srgbClr val="FFFFFF"/>
                </a:solidFill>
              </a:rPr>
              <a:t>la situation de communication</a:t>
            </a:r>
          </a:p>
        </p:txBody>
      </p:sp>
      <p:sp>
        <p:nvSpPr>
          <p:cNvPr id="8" name="Espace réservé du contenu 7">
            <a:extLst>
              <a:ext uri="{FF2B5EF4-FFF2-40B4-BE49-F238E27FC236}">
                <a16:creationId xmlns:a16="http://schemas.microsoft.com/office/drawing/2014/main" id="{C5E9F3C6-4990-3420-CE7B-1017DCB543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0" y="519477"/>
            <a:ext cx="5254754" cy="5700348"/>
          </a:xfrm>
        </p:spPr>
        <p:txBody>
          <a:bodyPr>
            <a:no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lnSpc>
                <a:spcPct val="250000"/>
              </a:lnSpc>
              <a:buNone/>
            </a:pPr>
            <a:r>
              <a:rPr lang="fr-FR" sz="2100" dirty="0"/>
              <a:t>Le texte présente non seulement </a:t>
            </a:r>
            <a:r>
              <a:rPr lang="fr-FR" sz="2100" b="1" dirty="0"/>
              <a:t>les horaires, les dates</a:t>
            </a:r>
            <a:r>
              <a:rPr lang="fr-FR" sz="2100" dirty="0"/>
              <a:t>, le nombre de visiteurs et d’exposants la braderie de Lille, mais aussi ce que les gens viennent faire : dénicher la perle rare, faire des bonnes affaires et profiter d’une ambiance conviviale, sans oublier la dégustation d’un plat de moules-frites.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0DEEB155-6408-B65C-64AC-34B5CF3034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>
            <a:normAutofit/>
          </a:bodyPr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0000"/>
              </a:lnSpc>
              <a:spcAft>
                <a:spcPts val="600"/>
              </a:spcAft>
            </a:pPr>
            <a:fld id="{8A0576F8-4F0C-FD4F-B2E1-A427388F89CF}" type="slidenum">
              <a:rPr lang="en-US" sz="1800" smtClean="0"/>
              <a:pPr>
                <a:lnSpc>
                  <a:spcPct val="90000"/>
                </a:lnSpc>
                <a:spcAft>
                  <a:spcPts val="600"/>
                </a:spcAft>
              </a:pPr>
              <a:t>7</a:t>
            </a:fld>
            <a:endParaRPr lang="en-US" sz="1800"/>
          </a:p>
        </p:txBody>
      </p:sp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F08EE518-E9C9-C0FE-CE26-054FF16AACDE}"/>
              </a:ext>
            </a:extLst>
          </p:cNvPr>
          <p:cNvGraphicFramePr/>
          <p:nvPr/>
        </p:nvGraphicFramePr>
        <p:xfrm>
          <a:off x="-1" y="9098"/>
          <a:ext cx="12192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9155429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38ADDD-7BA7-4185-B18A-9A50BFC56E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200" dirty="0"/>
              <a:t>À la fin de la </a:t>
            </a:r>
            <a:r>
              <a:rPr lang="fr-FR" sz="3200" dirty="0"/>
              <a:t>leçon</a:t>
            </a:r>
            <a:r>
              <a:rPr lang="en-US" sz="3200" dirty="0"/>
              <a:t>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7CE76F-8F62-4388-9B99-22EBA2DC4E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br>
              <a:rPr lang="en-US" dirty="0"/>
            </a:br>
            <a:endParaRPr lang="en-US" dirty="0"/>
          </a:p>
        </p:txBody>
      </p:sp>
      <p:sp>
        <p:nvSpPr>
          <p:cNvPr id="4" name="Organigramme : Alternative 3">
            <a:extLst>
              <a:ext uri="{FF2B5EF4-FFF2-40B4-BE49-F238E27FC236}">
                <a16:creationId xmlns:a16="http://schemas.microsoft.com/office/drawing/2014/main" id="{4EE4A591-949D-7DD8-D6D2-65779FC001FF}"/>
              </a:ext>
            </a:extLst>
          </p:cNvPr>
          <p:cNvSpPr/>
          <p:nvPr/>
        </p:nvSpPr>
        <p:spPr>
          <a:xfrm>
            <a:off x="609601" y="1690024"/>
            <a:ext cx="10972800" cy="1415083"/>
          </a:xfrm>
          <a:prstGeom prst="flowChartAlternateProcess">
            <a:avLst/>
          </a:prstGeom>
          <a:gradFill>
            <a:gsLst>
              <a:gs pos="0">
                <a:schemeClr val="accent1">
                  <a:hueOff val="0"/>
                  <a:satOff val="0"/>
                  <a:lumOff val="0"/>
                  <a:alphaOff val="0"/>
                  <a:tint val="50000"/>
                  <a:satMod val="300000"/>
                </a:schemeClr>
              </a:gs>
              <a:gs pos="35000">
                <a:schemeClr val="accent1">
                  <a:hueOff val="0"/>
                  <a:satOff val="0"/>
                  <a:lumOff val="0"/>
                  <a:alphaOff val="0"/>
                  <a:tint val="37000"/>
                  <a:satMod val="300000"/>
                </a:schemeClr>
              </a:gs>
              <a:gs pos="100000">
                <a:schemeClr val="accent1">
                  <a:hueOff val="0"/>
                  <a:satOff val="0"/>
                  <a:lumOff val="0"/>
                  <a:alphaOff val="0"/>
                  <a:tint val="15000"/>
                  <a:satMod val="350000"/>
                </a:schemeClr>
              </a:gs>
            </a:gsLst>
            <a:lin ang="162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80990" indent="-380990" algn="ctr">
              <a:buFont typeface="Arial" panose="020B0604020202020204" pitchFamily="34" charset="0"/>
              <a:buChar char="•"/>
            </a:pPr>
            <a:r>
              <a:rPr lang="fr-FR" sz="3200" dirty="0">
                <a:solidFill>
                  <a:schemeClr val="tx2"/>
                </a:solidFill>
              </a:rPr>
              <a:t>Présenter les dates et horaires</a:t>
            </a:r>
          </a:p>
          <a:p>
            <a:pPr algn="ctr"/>
            <a:r>
              <a:rPr lang="fr-FR" sz="3200" dirty="0">
                <a:solidFill>
                  <a:schemeClr val="tx2"/>
                </a:solidFill>
              </a:rPr>
              <a:t>d’un évènement</a:t>
            </a:r>
          </a:p>
        </p:txBody>
      </p:sp>
      <p:graphicFrame>
        <p:nvGraphicFramePr>
          <p:cNvPr id="8" name="Espace réservé du contenu 2" descr="Liste trapézoïdale avec 4 groupes organisés de gauche à droite avec descriptions des tâches sous chaque groupe">
            <a:extLst>
              <a:ext uri="{FF2B5EF4-FFF2-40B4-BE49-F238E27FC236}">
                <a16:creationId xmlns:a16="http://schemas.microsoft.com/office/drawing/2014/main" id="{B539FF98-DADE-0F01-20BF-AA78D72023B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54789655"/>
              </p:ext>
            </p:extLst>
          </p:nvPr>
        </p:nvGraphicFramePr>
        <p:xfrm>
          <a:off x="632372" y="3257439"/>
          <a:ext cx="10944000" cy="26447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9" name="Image 8">
            <a:extLst>
              <a:ext uri="{FF2B5EF4-FFF2-40B4-BE49-F238E27FC236}">
                <a16:creationId xmlns:a16="http://schemas.microsoft.com/office/drawing/2014/main" id="{39E876BB-DC9B-9AE5-D659-F69CA47E956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47236" y="1735076"/>
            <a:ext cx="1723285" cy="1324979"/>
          </a:xfrm>
          <a:prstGeom prst="rect">
            <a:avLst/>
          </a:prstGeom>
        </p:spPr>
      </p:pic>
      <p:pic>
        <p:nvPicPr>
          <p:cNvPr id="10" name="Image 9" descr="Une image contenant texte, chat, orange, mammifère&#10;&#10;Description générée automatiquement">
            <a:extLst>
              <a:ext uri="{FF2B5EF4-FFF2-40B4-BE49-F238E27FC236}">
                <a16:creationId xmlns:a16="http://schemas.microsoft.com/office/drawing/2014/main" id="{F733B9EB-5460-2E42-441E-0BE7F2E41DB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0"/>
              </a:ext>
            </a:extLst>
          </a:blip>
          <a:stretch>
            <a:fillRect/>
          </a:stretch>
        </p:blipFill>
        <p:spPr>
          <a:xfrm>
            <a:off x="9466766" y="1756342"/>
            <a:ext cx="1714500" cy="1282447"/>
          </a:xfrm>
          <a:prstGeom prst="rect">
            <a:avLst/>
          </a:prstGeom>
        </p:spPr>
      </p:pic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E2F6C59-C41F-F5AC-68F6-6F59EC5623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8</a:t>
            </a:fld>
            <a:endParaRPr lang="en-US"/>
          </a:p>
        </p:txBody>
      </p:sp>
      <p:graphicFrame>
        <p:nvGraphicFramePr>
          <p:cNvPr id="7" name="Diagramme 6">
            <a:extLst>
              <a:ext uri="{FF2B5EF4-FFF2-40B4-BE49-F238E27FC236}">
                <a16:creationId xmlns:a16="http://schemas.microsoft.com/office/drawing/2014/main" id="{577592AD-4167-44A6-9B45-5B56B0B8AD5E}"/>
              </a:ext>
            </a:extLst>
          </p:cNvPr>
          <p:cNvGraphicFramePr/>
          <p:nvPr/>
        </p:nvGraphicFramePr>
        <p:xfrm>
          <a:off x="-1" y="9098"/>
          <a:ext cx="12192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1" r:lo="rId12" r:qs="rId13" r:cs="rId14"/>
          </a:graphicData>
        </a:graphic>
      </p:graphicFrame>
    </p:spTree>
    <p:extLst>
      <p:ext uri="{BB962C8B-B14F-4D97-AF65-F5344CB8AC3E}">
        <p14:creationId xmlns:p14="http://schemas.microsoft.com/office/powerpoint/2010/main" val="28901672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Graphic spid="8" grpId="0">
        <p:bldAsOne/>
      </p:bldGraphic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75A51F3-9CB0-3979-6185-5BEF042D7D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9</a:t>
            </a:fld>
            <a:endParaRPr lang="en-US" dirty="0"/>
          </a:p>
        </p:txBody>
      </p:sp>
      <p:graphicFrame>
        <p:nvGraphicFramePr>
          <p:cNvPr id="5" name="Espace réservé du contenu 2" descr="Liste trapézoïdale avec 4 groupes organisés de gauche à droite avec descriptions des tâches sous chaque groupe">
            <a:extLst>
              <a:ext uri="{FF2B5EF4-FFF2-40B4-BE49-F238E27FC236}">
                <a16:creationId xmlns:a16="http://schemas.microsoft.com/office/drawing/2014/main" id="{51D55DF9-AC7F-B6D4-EDA7-685F0C684F2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1131187"/>
              </p:ext>
            </p:extLst>
          </p:nvPr>
        </p:nvGraphicFramePr>
        <p:xfrm>
          <a:off x="609600" y="1600201"/>
          <a:ext cx="10972800" cy="452543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B3168FCC-3FA1-0073-73A2-F5726AA07657}"/>
              </a:ext>
            </a:extLst>
          </p:cNvPr>
          <p:cNvGraphicFramePr/>
          <p:nvPr/>
        </p:nvGraphicFramePr>
        <p:xfrm>
          <a:off x="-1" y="12131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6" name="Rectangle 5">
            <a:extLst>
              <a:ext uri="{FF2B5EF4-FFF2-40B4-BE49-F238E27FC236}">
                <a16:creationId xmlns:a16="http://schemas.microsoft.com/office/drawing/2014/main" id="{D6BCEBFB-85BA-E945-B473-737DCB677874}"/>
              </a:ext>
            </a:extLst>
          </p:cNvPr>
          <p:cNvSpPr/>
          <p:nvPr/>
        </p:nvSpPr>
        <p:spPr>
          <a:xfrm>
            <a:off x="3428954" y="1495762"/>
            <a:ext cx="533408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fr-FR" sz="5400" b="1" cap="none" spc="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Etapes de la leçon</a:t>
            </a:r>
          </a:p>
        </p:txBody>
      </p:sp>
    </p:spTree>
    <p:extLst>
      <p:ext uri="{BB962C8B-B14F-4D97-AF65-F5344CB8AC3E}">
        <p14:creationId xmlns:p14="http://schemas.microsoft.com/office/powerpoint/2010/main" val="11543428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1201</TotalTime>
  <Words>2567</Words>
  <Application>Microsoft Office PowerPoint</Application>
  <PresentationFormat>Grand écran</PresentationFormat>
  <Paragraphs>465</Paragraphs>
  <Slides>37</Slides>
  <Notes>3</Notes>
  <HiddenSlides>0</HiddenSlides>
  <MMClips>13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5</vt:i4>
      </vt:variant>
      <vt:variant>
        <vt:lpstr>Titres des diapositives</vt:lpstr>
      </vt:variant>
      <vt:variant>
        <vt:i4>37</vt:i4>
      </vt:variant>
    </vt:vector>
  </HeadingPairs>
  <TitlesOfParts>
    <vt:vector size="47" baseType="lpstr">
      <vt:lpstr>UD Digi Kyokasho NK-R</vt:lpstr>
      <vt:lpstr>Arial</vt:lpstr>
      <vt:lpstr>Calibri</vt:lpstr>
      <vt:lpstr>Calibri Light</vt:lpstr>
      <vt:lpstr>Rubik</vt:lpstr>
      <vt:lpstr>Thème Office</vt:lpstr>
      <vt:lpstr>Office Theme</vt:lpstr>
      <vt:lpstr>Office Theme</vt:lpstr>
      <vt:lpstr>Office Theme</vt:lpstr>
      <vt:lpstr>Thème Office</vt:lpstr>
      <vt:lpstr>Participons à  des évènements</vt:lpstr>
      <vt:lpstr>I. Starter</vt:lpstr>
      <vt:lpstr>Présentation PowerPoint</vt:lpstr>
      <vt:lpstr>II. Compréhension globale</vt:lpstr>
      <vt:lpstr>Présentation PowerPoint</vt:lpstr>
      <vt:lpstr>Présentation PowerPoint</vt:lpstr>
      <vt:lpstr>Résumé de  la situation de communication</vt:lpstr>
      <vt:lpstr>À la fin de la leçon…</vt:lpstr>
      <vt:lpstr>Présentation PowerPoint</vt:lpstr>
      <vt:lpstr>III. Compréhension détaillée</vt:lpstr>
      <vt:lpstr>IV. Vocabulaire : donner une date ou des horaires</vt:lpstr>
      <vt:lpstr>Practice your pronunciation !</vt:lpstr>
      <vt:lpstr>Exercices CA 3 p.12 LE 4 p.19</vt:lpstr>
      <vt:lpstr>V. Grammaire : le futur proche</vt:lpstr>
      <vt:lpstr>Présentation PowerPoint</vt:lpstr>
      <vt:lpstr>Script</vt:lpstr>
      <vt:lpstr>Pourquoi les deux spectateurs viennent à cet évènement ?</vt:lpstr>
      <vt:lpstr>Présentation PowerPoint</vt:lpstr>
      <vt:lpstr>Rappel du verbe ALLER</vt:lpstr>
      <vt:lpstr>Practice your pronunciation !</vt:lpstr>
      <vt:lpstr>Production écrite – Peer assessment </vt:lpstr>
      <vt:lpstr>Exercice CA 5 p.12</vt:lpstr>
      <vt:lpstr>Exercice CA 5 P.15</vt:lpstr>
      <vt:lpstr>VI. Phonétique</vt:lpstr>
      <vt:lpstr>Présentation PowerPoint</vt:lpstr>
      <vt:lpstr>Présentation PowerPoint</vt:lpstr>
      <vt:lpstr>VII. Production</vt:lpstr>
      <vt:lpstr>STEPS</vt:lpstr>
      <vt:lpstr>Travaux à utiliser</vt:lpstr>
      <vt:lpstr>STEPS (English version)</vt:lpstr>
      <vt:lpstr>Critères de succès</vt:lpstr>
      <vt:lpstr>Présentation PowerPoint</vt:lpstr>
      <vt:lpstr>VIII. Activités en ligne</vt:lpstr>
      <vt:lpstr>How well have you performed with the Learning Objectives?</vt:lpstr>
      <vt:lpstr>Learning review</vt:lpstr>
      <vt:lpstr>Plenary and self reflection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Participons à  des évènements</dc:title>
  <dc:creator>Chan, Makara Valery Ouk</dc:creator>
  <cp:lastModifiedBy>Chan, Makara Valery Ouk</cp:lastModifiedBy>
  <cp:revision>31</cp:revision>
  <cp:lastPrinted>2023-02-07T01:56:17Z</cp:lastPrinted>
  <dcterms:created xsi:type="dcterms:W3CDTF">2022-12-27T23:46:49Z</dcterms:created>
  <dcterms:modified xsi:type="dcterms:W3CDTF">2023-03-03T02:26:38Z</dcterms:modified>
</cp:coreProperties>
</file>