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31" r:id="rId3"/>
    <p:sldMasterId id="2147483729" r:id="rId4"/>
    <p:sldMasterId id="2147483717" r:id="rId5"/>
  </p:sldMasterIdLst>
  <p:notesMasterIdLst>
    <p:notesMasterId r:id="rId22"/>
  </p:notesMasterIdLst>
  <p:sldIdLst>
    <p:sldId id="256" r:id="rId6"/>
    <p:sldId id="257" r:id="rId7"/>
    <p:sldId id="266" r:id="rId8"/>
    <p:sldId id="258" r:id="rId9"/>
    <p:sldId id="259" r:id="rId10"/>
    <p:sldId id="260" r:id="rId11"/>
    <p:sldId id="267" r:id="rId12"/>
    <p:sldId id="268" r:id="rId13"/>
    <p:sldId id="269" r:id="rId14"/>
    <p:sldId id="270" r:id="rId15"/>
    <p:sldId id="271" r:id="rId16"/>
    <p:sldId id="261" r:id="rId17"/>
    <p:sldId id="262" r:id="rId18"/>
    <p:sldId id="263" r:id="rId19"/>
    <p:sldId id="264" r:id="rId20"/>
    <p:sldId id="26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60"/>
  </p:normalViewPr>
  <p:slideViewPr>
    <p:cSldViewPr snapToGrid="0">
      <p:cViewPr varScale="1">
        <p:scale>
          <a:sx n="80" d="100"/>
          <a:sy n="80" d="100"/>
        </p:scale>
        <p:origin x="447"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5.jpg"/><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diagrams/_rels/drawing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5.jpg"/><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B6E26FFC-9977-4BBC-BEC7-3D6B63754E52}">
      <dgm:prSet phldrT="[Text]" custT="1"/>
      <dgm:spPr/>
      <dgm:t>
        <a:bodyPr rtlCol="0"/>
        <a:lstStyle/>
        <a:p>
          <a:pPr rtl="0"/>
          <a:r>
            <a:rPr lang="fr-FR" sz="2100" b="1" noProof="0" dirty="0"/>
            <a:t>Communication</a:t>
          </a:r>
        </a:p>
        <a:p>
          <a:pPr rtl="0"/>
          <a:r>
            <a:rPr lang="fr-FR" sz="1800" b="0" noProof="0" dirty="0"/>
            <a:t>- Téléphoner</a:t>
          </a:r>
        </a:p>
        <a:p>
          <a:pPr rtl="0"/>
          <a:r>
            <a:rPr lang="fr-FR" sz="1800" b="0" noProof="0" dirty="0"/>
            <a:t>- Parler de ma famille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6D0E5D9F-7263-4526-A227-51301233F549}">
      <dgm:prSet phldrT="[Text]"/>
      <dgm:spPr/>
      <dgm:t>
        <a:bodyPr rtlCol="0"/>
        <a:lstStyle/>
        <a:p>
          <a:pPr rtl="0"/>
          <a:r>
            <a:rPr lang="fr-FR" b="1" noProof="0" dirty="0"/>
            <a:t>Grammaire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Phonétique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716DBFC6-5D6F-4FC4-AB0B-4D2A46DAE80E}">
      <dgm:prSet phldrT="[Text]" custT="1"/>
      <dgm:spPr/>
      <dgm:t>
        <a:bodyPr rtlCol="0"/>
        <a:lstStyle/>
        <a:p>
          <a:pPr rtl="0"/>
          <a:r>
            <a:rPr lang="fr-FR" sz="2200" b="1" noProof="0" dirty="0"/>
            <a:t>Culture</a:t>
          </a:r>
        </a:p>
        <a:p>
          <a:pPr rtl="0"/>
          <a:r>
            <a:rPr lang="fr-FR" sz="1800" b="0" noProof="0" dirty="0"/>
            <a:t>- Vacances en famille </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lstStyle/>
        <a:p>
          <a:pPr rtl="0"/>
          <a:r>
            <a:rPr lang="fr-FR" sz="2200" b="1" noProof="0" dirty="0"/>
            <a:t>Vocabulaire</a:t>
          </a:r>
        </a:p>
        <a:p>
          <a:pPr rtl="0"/>
          <a:r>
            <a:rPr lang="fr-FR" sz="1800" b="0" noProof="0" dirty="0"/>
            <a:t>- Famille</a:t>
          </a:r>
        </a:p>
        <a:p>
          <a:pPr rtl="0"/>
          <a:r>
            <a:rPr lang="fr-FR" sz="1800" b="0" noProof="0" dirty="0"/>
            <a:t>- Les activités de vacances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LinFactNeighborX="-83" custLinFactNeighborY="34840"/>
      <dgm:spPr/>
    </dgm:pt>
    <dgm:pt modelId="{B37A3B9D-AF7C-4B9A-A656-1DA10EA46A9C}" type="pres">
      <dgm:prSet presAssocID="{CF9055CF-8DEB-4A02-949A-DE72B6AC5D37}" presName="linComp" presStyleCnt="0"/>
      <dgm:spPr/>
    </dgm:pt>
    <dgm:pt modelId="{92076EE9-FC03-4CD2-A17C-D9E4626481EB}" type="pres">
      <dgm:prSet presAssocID="{B6E26FFC-9977-4BBC-BEC7-3D6B63754E52}" presName="compNode" presStyleCnt="0"/>
      <dgm:spPr/>
    </dgm:pt>
    <dgm:pt modelId="{88934A05-9917-4005-94F8-87DD3F741985}" type="pres">
      <dgm:prSet presAssocID="{B6E26FFC-9977-4BBC-BEC7-3D6B63754E52}" presName="bkgdShape" presStyleLbl="node1" presStyleIdx="0" presStyleCnt="5"/>
      <dgm:spPr/>
    </dgm:pt>
    <dgm:pt modelId="{06DE3DBF-F4F0-4A69-B9A6-863F2463A118}" type="pres">
      <dgm:prSet presAssocID="{B6E26FFC-9977-4BBC-BEC7-3D6B63754E52}" presName="nodeTx" presStyleLbl="node1" presStyleIdx="0" presStyleCnt="5">
        <dgm:presLayoutVars>
          <dgm:bulletEnabled val="1"/>
        </dgm:presLayoutVars>
      </dgm:prSet>
      <dgm:spPr/>
    </dgm:pt>
    <dgm:pt modelId="{420FF1FD-06AA-4F04-B227-17EA48EC58DA}" type="pres">
      <dgm:prSet presAssocID="{B6E26FFC-9977-4BBC-BEC7-3D6B63754E52}" presName="invisiNode" presStyleLbl="node1" presStyleIdx="0" presStyleCnt="5"/>
      <dgm:spPr/>
    </dgm:pt>
    <dgm:pt modelId="{58659876-9F73-4F70-83CB-16E4C9A112FC}" type="pres">
      <dgm:prSet presAssocID="{B6E26FFC-9977-4BBC-BEC7-3D6B63754E52}" presName="imagNode" presStyleLbl="fgImgPlace1" presStyleIdx="0" presStyleCnt="5"/>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dgm:spPr>
    </dgm:pt>
    <dgm:pt modelId="{2950FCCF-C78B-474A-B5CA-070979891680}" type="pres">
      <dgm:prSet presAssocID="{48634C00-2335-4923-9072-EB7482323D9C}" presName="sibTrans" presStyleLbl="sibTrans2D1" presStyleIdx="0"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1" presStyleCnt="5"/>
      <dgm:spPr/>
    </dgm:pt>
    <dgm:pt modelId="{B76FA7E4-59BE-411D-B27B-C4189E79F869}" type="pres">
      <dgm:prSet presAssocID="{B664F99F-53AA-47D9-8E4A-86CBE4805C81}" presName="nodeTx" presStyleLbl="node1" presStyleIdx="1" presStyleCnt="5">
        <dgm:presLayoutVars>
          <dgm:bulletEnabled val="1"/>
        </dgm:presLayoutVars>
      </dgm:prSet>
      <dgm:spPr/>
    </dgm:pt>
    <dgm:pt modelId="{474A2939-9CF2-4F95-991C-9DB54DA54C18}" type="pres">
      <dgm:prSet presAssocID="{B664F99F-53AA-47D9-8E4A-86CBE4805C81}" presName="invisiNode" presStyleLbl="node1" presStyleIdx="1" presStyleCnt="5"/>
      <dgm:spPr/>
    </dgm:pt>
    <dgm:pt modelId="{279DFE09-28EE-48A2-B192-FFEC93ADF17D}" type="pres">
      <dgm:prSet presAssocID="{B664F99F-53AA-47D9-8E4A-86CBE4805C81}" presName="imagNode" presStyleLbl="fgImgPlace1" presStyleIdx="1" presStyleCnt="5"/>
      <dgm:spPr>
        <a:blipFill>
          <a:blip xmlns:r="http://schemas.openxmlformats.org/officeDocument/2006/relationships" r:embed="rId3"/>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2" presStyleCnt="5" custLinFactNeighborY="256"/>
      <dgm:spPr/>
    </dgm:pt>
    <dgm:pt modelId="{49DC33B3-1E99-49A5-8AB6-AE522BB3D80F}" type="pres">
      <dgm:prSet presAssocID="{6D0E5D9F-7263-4526-A227-51301233F549}" presName="nodeTx" presStyleLbl="node1" presStyleIdx="2" presStyleCnt="5">
        <dgm:presLayoutVars>
          <dgm:bulletEnabled val="1"/>
        </dgm:presLayoutVars>
      </dgm:prSet>
      <dgm:spPr/>
    </dgm:pt>
    <dgm:pt modelId="{01C772CB-2A18-4E2E-A33C-999C5E7B417E}" type="pres">
      <dgm:prSet presAssocID="{6D0E5D9F-7263-4526-A227-51301233F549}" presName="invisiNode" presStyleLbl="node1" presStyleIdx="2" presStyleCnt="5"/>
      <dgm:spPr/>
    </dgm:pt>
    <dgm:pt modelId="{112E1D68-647B-46C7-AF2C-FF0A84DB584F}" type="pres">
      <dgm:prSet presAssocID="{6D0E5D9F-7263-4526-A227-51301233F549}" presName="imagNode" presStyleLbl="fgImgPlace1" presStyleIdx="2" presStyleCnt="5"/>
      <dgm:spPr>
        <a:blipFill>
          <a:blip xmlns:r="http://schemas.openxmlformats.org/officeDocument/2006/relationships" r:embed="rId4"/>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626A32CA-BD88-435E-9FFD-ECBFA96CB5DE}" type="pres">
      <dgm:prSet presAssocID="{E5E95E82-EF79-43CA-AA86-43B0E1CBCD3F}" presName="compNode" presStyleCnt="0"/>
      <dgm:spPr/>
    </dgm:pt>
    <dgm:pt modelId="{B9F2A5F0-7CD1-4123-B863-65900D7CC430}" type="pres">
      <dgm:prSet presAssocID="{E5E95E82-EF79-43CA-AA86-43B0E1CBCD3F}" presName="bkgdShape" presStyleLbl="node1" presStyleIdx="3" presStyleCnt="5" custLinFactNeighborX="-289" custLinFactNeighborY="-4981"/>
      <dgm:spPr/>
    </dgm:pt>
    <dgm:pt modelId="{3B1BB136-F037-45BD-BBF6-D2425637C0DA}" type="pres">
      <dgm:prSet presAssocID="{E5E95E82-EF79-43CA-AA86-43B0E1CBCD3F}" presName="nodeTx" presStyleLbl="node1" presStyleIdx="3" presStyleCnt="5">
        <dgm:presLayoutVars>
          <dgm:bulletEnabled val="1"/>
        </dgm:presLayoutVars>
      </dgm:prSet>
      <dgm:spPr/>
    </dgm:pt>
    <dgm:pt modelId="{25DE2414-252F-46CF-9101-0C741CB2CE9F}" type="pres">
      <dgm:prSet presAssocID="{E5E95E82-EF79-43CA-AA86-43B0E1CBCD3F}" presName="invisiNode" presStyleLbl="node1" presStyleIdx="3" presStyleCnt="5"/>
      <dgm:spPr/>
    </dgm:pt>
    <dgm:pt modelId="{AAA72936-24EE-441D-B947-9946DAB89182}" type="pres">
      <dgm:prSet presAssocID="{E5E95E82-EF79-43CA-AA86-43B0E1CBCD3F}" presName="imagNode" presStyleLbl="fgImgPlace1" presStyleIdx="3" presStyleCnt="5"/>
      <dgm:spPr>
        <a:blipFill>
          <a:blip xmlns:r="http://schemas.openxmlformats.org/officeDocument/2006/relationships" r:embed="rId5"/>
          <a:srcRect/>
          <a:stretch>
            <a:fillRect/>
          </a:stretch>
        </a:blipFill>
      </dgm:spPr>
    </dgm:pt>
    <dgm:pt modelId="{0166B8F5-0F4C-4AF1-BC8A-EDF6E4172BCF}" type="pres">
      <dgm:prSet presAssocID="{BF76010C-5523-4E13-B3E7-886DCE6AEBD4}"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4" presStyleCnt="5"/>
      <dgm:spPr/>
    </dgm:pt>
    <dgm:pt modelId="{61272491-44A4-4B8F-AE66-9D0A3C224618}" type="pres">
      <dgm:prSet presAssocID="{716DBFC6-5D6F-4FC4-AB0B-4D2A46DAE80E}" presName="nodeTx" presStyleLbl="node1" presStyleIdx="4" presStyleCnt="5">
        <dgm:presLayoutVars>
          <dgm:bulletEnabled val="1"/>
        </dgm:presLayoutVars>
      </dgm:prSet>
      <dgm:spPr/>
    </dgm:pt>
    <dgm:pt modelId="{78CD55C1-7AE2-48E0-826C-4FEA54C241DC}" type="pres">
      <dgm:prSet presAssocID="{716DBFC6-5D6F-4FC4-AB0B-4D2A46DAE80E}" presName="invisiNode" presStyleLbl="node1" presStyleIdx="4" presStyleCnt="5"/>
      <dgm:spPr/>
    </dgm:pt>
    <dgm:pt modelId="{6D76E5FF-7D2E-406A-B668-9F0EAFB414C8}" type="pres">
      <dgm:prSet presAssocID="{716DBFC6-5D6F-4FC4-AB0B-4D2A46DAE80E}" presName="imagNode" presStyleLbl="fgImgPlace1" presStyleIdx="4" presStyleCnt="5"/>
      <dgm:spPr>
        <a:blipFill>
          <a:blip xmlns:r="http://schemas.openxmlformats.org/officeDocument/2006/relationships" r:embed="rId6"/>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4"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17E73148-9C08-4999-B21E-F3C5A0E3FC0C}" srcId="{CF9055CF-8DEB-4A02-949A-DE72B6AC5D37}" destId="{B6E26FFC-9977-4BBC-BEC7-3D6B63754E52}" srcOrd="0" destOrd="0" parTransId="{5CEFBD89-2F4F-4B51-A98A-0F3C86494166}" sibTransId="{48634C00-2335-4923-9072-EB7482323D9C}"/>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29E25394-1560-4972-B251-7E47C1BBA3ED}" type="presOf" srcId="{E5E95E82-EF79-43CA-AA86-43B0E1CBCD3F}" destId="{3B1BB136-F037-45BD-BBF6-D2425637C0DA}" srcOrd="1" destOrd="0" presId="urn:microsoft.com/office/officeart/2005/8/layout/hList7"/>
    <dgm:cxn modelId="{282A7096-929A-4121-A15B-4D9559D68597}" type="presOf" srcId="{B6E26FFC-9977-4BBC-BEC7-3D6B63754E52}" destId="{88934A05-9917-4005-94F8-87DD3F741985}" srcOrd="0" destOrd="0" presId="urn:microsoft.com/office/officeart/2005/8/layout/hList7"/>
    <dgm:cxn modelId="{A76240AD-13F6-40C0-BD9B-102D5EC0AE51}" srcId="{CF9055CF-8DEB-4A02-949A-DE72B6AC5D37}" destId="{E5E95E82-EF79-43CA-AA86-43B0E1CBCD3F}" srcOrd="3" destOrd="0" parTransId="{FD76A3AE-1B6C-45A0-8E84-63160283749F}" sibTransId="{BF76010C-5523-4E13-B3E7-886DCE6AEBD4}"/>
    <dgm:cxn modelId="{426B49C0-ED4E-42BD-A075-07F758EAD98B}" type="presOf" srcId="{B6E26FFC-9977-4BBC-BEC7-3D6B63754E52}" destId="{06DE3DBF-F4F0-4A69-B9A6-863F2463A118}" srcOrd="1" destOrd="0" presId="urn:microsoft.com/office/officeart/2005/8/layout/hList7"/>
    <dgm:cxn modelId="{C8C462C6-33A3-4E8B-91FE-36DBE92F1C4A}" srcId="{CF9055CF-8DEB-4A02-949A-DE72B6AC5D37}" destId="{6D0E5D9F-7263-4526-A227-51301233F549}" srcOrd="2"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33F059DC-42D8-49B3-9DAA-081340E391FA}" type="presOf" srcId="{BF76010C-5523-4E13-B3E7-886DCE6AEBD4}" destId="{0166B8F5-0F4C-4AF1-BC8A-EDF6E4172BCF}" srcOrd="0" destOrd="0" presId="urn:microsoft.com/office/officeart/2005/8/layout/hList7"/>
    <dgm:cxn modelId="{9B680EEC-9B95-46B8-A00B-B35E9C83E0D8}" type="presOf" srcId="{48634C00-2335-4923-9072-EB7482323D9C}" destId="{2950FCCF-C78B-474A-B5CA-070979891680}"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1" destOrd="0" parTransId="{72E343FC-93CE-4BCC-A013-3F0625C409B4}" sibTransId="{F68BA60D-5816-494C-90A0-90AD886A7A01}"/>
    <dgm:cxn modelId="{91F73FFC-F190-4B7D-9148-8E0360C52407}" type="presOf" srcId="{E5E95E82-EF79-43CA-AA86-43B0E1CBCD3F}" destId="{B9F2A5F0-7CD1-4123-B863-65900D7CC430}" srcOrd="0" destOrd="0" presId="urn:microsoft.com/office/officeart/2005/8/layout/hList7"/>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1A3722C4-5D87-4818-8D9B-1C9FDA2FD23D}" type="presParOf" srcId="{B37A3B9D-AF7C-4B9A-A656-1DA10EA46A9C}" destId="{92076EE9-FC03-4CD2-A17C-D9E4626481EB}" srcOrd="0" destOrd="0" presId="urn:microsoft.com/office/officeart/2005/8/layout/hList7"/>
    <dgm:cxn modelId="{5837AA38-3B0E-4456-AFB0-43B9FABBBEA3}" type="presParOf" srcId="{92076EE9-FC03-4CD2-A17C-D9E4626481EB}" destId="{88934A05-9917-4005-94F8-87DD3F741985}" srcOrd="0" destOrd="0" presId="urn:microsoft.com/office/officeart/2005/8/layout/hList7"/>
    <dgm:cxn modelId="{D69C4250-8E31-498D-9D2B-866D4D1F9A8F}" type="presParOf" srcId="{92076EE9-FC03-4CD2-A17C-D9E4626481EB}" destId="{06DE3DBF-F4F0-4A69-B9A6-863F2463A118}" srcOrd="1" destOrd="0" presId="urn:microsoft.com/office/officeart/2005/8/layout/hList7"/>
    <dgm:cxn modelId="{A5FC9883-2481-45B7-B207-C28E9754B91B}" type="presParOf" srcId="{92076EE9-FC03-4CD2-A17C-D9E4626481EB}" destId="{420FF1FD-06AA-4F04-B227-17EA48EC58DA}" srcOrd="2" destOrd="0" presId="urn:microsoft.com/office/officeart/2005/8/layout/hList7"/>
    <dgm:cxn modelId="{FFF93540-3868-463C-B960-0B40D9DA3539}" type="presParOf" srcId="{92076EE9-FC03-4CD2-A17C-D9E4626481EB}" destId="{58659876-9F73-4F70-83CB-16E4C9A112FC}" srcOrd="3" destOrd="0" presId="urn:microsoft.com/office/officeart/2005/8/layout/hList7"/>
    <dgm:cxn modelId="{8D44E9D0-8F68-4330-B530-68CE796CCAF6}" type="presParOf" srcId="{B37A3B9D-AF7C-4B9A-A656-1DA10EA46A9C}" destId="{2950FCCF-C78B-474A-B5CA-070979891680}" srcOrd="1" destOrd="0" presId="urn:microsoft.com/office/officeart/2005/8/layout/hList7"/>
    <dgm:cxn modelId="{A46ED573-C725-4FB6-9DE2-9E85F688879A}" type="presParOf" srcId="{B37A3B9D-AF7C-4B9A-A656-1DA10EA46A9C}" destId="{126DE8B4-F2DC-4E7B-B02E-DAE8B417F81B}" srcOrd="2"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3" destOrd="0" presId="urn:microsoft.com/office/officeart/2005/8/layout/hList7"/>
    <dgm:cxn modelId="{85D611AA-BF64-4567-AEFD-1A452A1CF91B}" type="presParOf" srcId="{B37A3B9D-AF7C-4B9A-A656-1DA10EA46A9C}" destId="{8B404916-6027-47BE-BDE1-9F74EAF7C193}" srcOrd="4"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5" destOrd="0" presId="urn:microsoft.com/office/officeart/2005/8/layout/hList7"/>
    <dgm:cxn modelId="{B672EEC6-0CE6-4615-94AE-D724C64C69D9}" type="presParOf" srcId="{B37A3B9D-AF7C-4B9A-A656-1DA10EA46A9C}" destId="{626A32CA-BD88-435E-9FFD-ECBFA96CB5DE}" srcOrd="6" destOrd="0" presId="urn:microsoft.com/office/officeart/2005/8/layout/hList7"/>
    <dgm:cxn modelId="{BCC720E0-2652-43C8-87CA-063437A58FF8}" type="presParOf" srcId="{626A32CA-BD88-435E-9FFD-ECBFA96CB5DE}" destId="{B9F2A5F0-7CD1-4123-B863-65900D7CC430}" srcOrd="0" destOrd="0" presId="urn:microsoft.com/office/officeart/2005/8/layout/hList7"/>
    <dgm:cxn modelId="{99B4CFB4-59BC-43C8-8963-AF9E87E59ECC}" type="presParOf" srcId="{626A32CA-BD88-435E-9FFD-ECBFA96CB5DE}" destId="{3B1BB136-F037-45BD-BBF6-D2425637C0DA}" srcOrd="1" destOrd="0" presId="urn:microsoft.com/office/officeart/2005/8/layout/hList7"/>
    <dgm:cxn modelId="{9336A233-61ED-4BF6-AA5A-A2B085ED45F6}" type="presParOf" srcId="{626A32CA-BD88-435E-9FFD-ECBFA96CB5DE}" destId="{25DE2414-252F-46CF-9101-0C741CB2CE9F}" srcOrd="2" destOrd="0" presId="urn:microsoft.com/office/officeart/2005/8/layout/hList7"/>
    <dgm:cxn modelId="{93C11199-CE39-4F8B-B133-EA3244271D5E}" type="presParOf" srcId="{626A32CA-BD88-435E-9FFD-ECBFA96CB5DE}" destId="{AAA72936-24EE-441D-B947-9946DAB89182}" srcOrd="3" destOrd="0" presId="urn:microsoft.com/office/officeart/2005/8/layout/hList7"/>
    <dgm:cxn modelId="{13A8FEA1-1E3A-4D18-BC96-727F916AF356}" type="presParOf" srcId="{B37A3B9D-AF7C-4B9A-A656-1DA10EA46A9C}" destId="{0166B8F5-0F4C-4AF1-BC8A-EDF6E4172BCF}" srcOrd="7" destOrd="0" presId="urn:microsoft.com/office/officeart/2005/8/layout/hList7"/>
    <dgm:cxn modelId="{E072F03A-C4DB-492F-986C-A74A9093F5E6}" type="presParOf" srcId="{B37A3B9D-AF7C-4B9A-A656-1DA10EA46A9C}" destId="{796BBF0E-2433-4E42-B2AF-DEC93C0517DE}" srcOrd="8"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1" loCatId="list" qsTypeId="urn:microsoft.com/office/officeart/2005/8/quickstyle/simple3" qsCatId="simple" csTypeId="urn:microsoft.com/office/officeart/2005/8/colors/accent1_2" csCatId="accent1" phldr="1"/>
      <dgm:spPr/>
      <dgm:t>
        <a:bodyPr rtlCol="0"/>
        <a:lstStyle/>
        <a:p>
          <a:pPr rtl="0"/>
          <a:endParaRPr lang="en-US"/>
        </a:p>
      </dgm:t>
    </dgm:pt>
    <dgm:pt modelId="{082E8A29-955A-4C7C-A174-3E9DCD4DC89B}">
      <dgm:prSet phldrT="[Text]"/>
      <dgm:spPr/>
      <dgm:t>
        <a:bodyPr rtlCol="0"/>
        <a:lstStyle/>
        <a:p>
          <a:pPr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dgm:spPr/>
      <dgm:t>
        <a:bodyPr rtlCol="0"/>
        <a:lstStyle/>
        <a:p>
          <a:pPr rtl="0"/>
          <a:r>
            <a:rPr lang="fr-FR" noProof="0" dirty="0"/>
            <a:t>Les activités de vacances des Français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rtl="0"/>
          <a:r>
            <a:rPr lang="fr-FR" b="1" noProof="0" dirty="0"/>
            <a:t>II. Compréhension globale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dgm:spPr/>
      <dgm:t>
        <a:bodyPr rtlCol="0"/>
        <a:lstStyle/>
        <a:p>
          <a:pPr rtl="0"/>
          <a:r>
            <a:rPr lang="fr-FR" noProof="0" dirty="0"/>
            <a:t>Situation de communication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rtl="0"/>
          <a:r>
            <a:rPr lang="fr-FR" b="1" noProof="0" dirty="0"/>
            <a:t>III. Compréhension détaillée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IV. Vocabulaire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dgm:spPr/>
      <dgm:t>
        <a:bodyPr rtlCol="0"/>
        <a:lstStyle/>
        <a:p>
          <a:pPr rtl="0"/>
          <a:endParaRPr lang="fr-FR" noProof="0" dirty="0"/>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30FF9F33-11F2-4729-A62E-AD56E0B488E1}">
      <dgm:prSet phldrT="[Text]"/>
      <dgm:spPr/>
      <dgm:t>
        <a:bodyPr rtlCol="0"/>
        <a:lstStyle/>
        <a:p>
          <a:pPr rtl="0"/>
          <a:r>
            <a:rPr lang="fr-FR" noProof="0" dirty="0"/>
            <a:t>Recherche des phrases clés </a:t>
          </a:r>
        </a:p>
      </dgm:t>
    </dgm:pt>
    <dgm:pt modelId="{81138DFC-17A7-4DF7-8364-1121FADE1C15}" type="parTrans" cxnId="{6A8146D3-4BE4-42C7-9A3D-95FD58CADA72}">
      <dgm:prSet/>
      <dgm:spPr/>
      <dgm:t>
        <a:bodyPr/>
        <a:lstStyle/>
        <a:p>
          <a:endParaRPr lang="fr-FR"/>
        </a:p>
      </dgm:t>
    </dgm:pt>
    <dgm:pt modelId="{675143FB-DE1F-4C5B-B9AC-65C5C17452EB}" type="sibTrans" cxnId="{6A8146D3-4BE4-42C7-9A3D-95FD58CADA72}">
      <dgm:prSet/>
      <dgm:spPr/>
      <dgm:t>
        <a:bodyPr/>
        <a:lstStyle/>
        <a:p>
          <a:endParaRPr lang="fr-FR"/>
        </a:p>
      </dgm:t>
    </dgm:pt>
    <dgm:pt modelId="{0556DF01-8241-46B9-A9A7-696B425311D4}">
      <dgm:prSet phldrT="[Text]"/>
      <dgm:spPr/>
      <dgm:t>
        <a:bodyPr rtlCol="0"/>
        <a:lstStyle/>
        <a:p>
          <a:pPr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A789976D-D9F7-4CAE-A0FA-57AD5327459D}">
      <dgm:prSet phldrT="[Text]"/>
      <dgm:spPr/>
      <dgm:t>
        <a:bodyPr rtlCol="0"/>
        <a:lstStyle/>
        <a:p>
          <a:pPr rtl="0"/>
          <a:r>
            <a:rPr lang="fr-FR" b="1" noProof="0" dirty="0"/>
            <a:t>VI.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010F7425-1081-46EA-BC6D-7D7F7133B2F3}">
      <dgm:prSet phldrT="[Text]"/>
      <dgm:spPr/>
      <dgm:t>
        <a:bodyPr rtlCol="0"/>
        <a:lstStyle/>
        <a:p>
          <a:pPr rtl="0"/>
          <a:endParaRPr lang="fr-FR" noProof="0" dirty="0"/>
        </a:p>
      </dgm:t>
    </dgm:pt>
    <dgm:pt modelId="{616CF53F-6988-46CE-94B2-8E57DF27FE11}" type="parTrans" cxnId="{B3167FC5-81D4-4AEE-B8F9-D46C505E11B2}">
      <dgm:prSet/>
      <dgm:spPr/>
      <dgm:t>
        <a:bodyPr/>
        <a:lstStyle/>
        <a:p>
          <a:endParaRPr lang="fr-FR"/>
        </a:p>
      </dgm:t>
    </dgm:pt>
    <dgm:pt modelId="{C8C04FF4-7DD3-4264-B61E-BCF4E137C8C4}" type="sibTrans" cxnId="{B3167FC5-81D4-4AEE-B8F9-D46C505E11B2}">
      <dgm:prSet/>
      <dgm:spPr/>
      <dgm:t>
        <a:bodyPr/>
        <a:lstStyle/>
        <a:p>
          <a:endParaRPr lang="fr-FR"/>
        </a:p>
      </dgm:t>
    </dgm:pt>
    <dgm:pt modelId="{EF2B91B6-6F0A-4365-9672-0E2C5B6A7701}">
      <dgm:prSet phldrT="[Text]"/>
      <dgm:spPr/>
      <dgm:t>
        <a:bodyPr rtlCol="0"/>
        <a:lstStyle/>
        <a:p>
          <a:pPr rtl="0"/>
          <a:r>
            <a:rPr lang="fr-FR" b="1" noProof="0" dirty="0"/>
            <a:t>VII.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dgm:spPr/>
      <dgm:t>
        <a:bodyPr rtlCol="0"/>
        <a:lstStyle/>
        <a:p>
          <a:pPr rtl="0"/>
          <a:r>
            <a:rPr lang="fr-FR" noProof="0" dirty="0"/>
            <a:t>Téléphoner pour demander des nouvelles d’un ami et de sa famille</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E5B59BB8-AD1F-45CC-80A1-25E8E627A9B9}">
      <dgm:prSet phldrT="[Text]"/>
      <dgm:spPr/>
      <dgm:t>
        <a:bodyPr rtlCol="0"/>
        <a:lstStyle/>
        <a:p>
          <a:pPr rtl="0"/>
          <a:endParaRPr lang="fr-FR" noProof="0" dirty="0"/>
        </a:p>
      </dgm:t>
    </dgm:pt>
    <dgm:pt modelId="{EBABB395-CF47-4849-B85C-3F0C9A0078D5}" type="parTrans" cxnId="{45BD8F43-B47C-438E-8B5F-EEBD3FA2A64A}">
      <dgm:prSet/>
      <dgm:spPr/>
      <dgm:t>
        <a:bodyPr/>
        <a:lstStyle/>
        <a:p>
          <a:endParaRPr lang="fr-FR"/>
        </a:p>
      </dgm:t>
    </dgm:pt>
    <dgm:pt modelId="{393B4169-BFA4-42B9-A770-7FC2E2675E5C}" type="sibTrans" cxnId="{45BD8F43-B47C-438E-8B5F-EEBD3FA2A64A}">
      <dgm:prSet/>
      <dgm:spPr/>
      <dgm:t>
        <a:bodyPr/>
        <a:lstStyle/>
        <a:p>
          <a:endParaRPr lang="fr-FR"/>
        </a:p>
      </dgm:t>
    </dgm:pt>
    <dgm:pt modelId="{78E4F035-FD07-4927-857A-3EA9856A69A3}">
      <dgm:prSet phldrT="[Text]"/>
      <dgm:spPr/>
      <dgm:t>
        <a:bodyPr/>
        <a:lstStyle/>
        <a:p>
          <a:r>
            <a:rPr lang="fr-FR" noProof="0" dirty="0"/>
            <a:t>Parler de la famille</a:t>
          </a:r>
        </a:p>
      </dgm:t>
    </dgm:pt>
    <dgm:pt modelId="{D1589922-52D6-4B0C-8EA5-07B9FBE6FF18}" type="parTrans" cxnId="{B5524F15-F197-406D-8E52-993F9539DA12}">
      <dgm:prSet/>
      <dgm:spPr/>
      <dgm:t>
        <a:bodyPr/>
        <a:lstStyle/>
        <a:p>
          <a:endParaRPr lang="fr-FR"/>
        </a:p>
      </dgm:t>
    </dgm:pt>
    <dgm:pt modelId="{5CDA482B-BA63-4509-8C5F-1A5444835F70}" type="sibTrans" cxnId="{B5524F15-F197-406D-8E52-993F9539DA12}">
      <dgm:prSet/>
      <dgm:spPr/>
      <dgm:t>
        <a:bodyPr/>
        <a:lstStyle/>
        <a:p>
          <a:endParaRPr lang="fr-FR"/>
        </a:p>
      </dgm:t>
    </dgm:pt>
    <dgm:pt modelId="{D14B87D9-A49E-4D5A-9DBF-263F5C7A0B8E}">
      <dgm:prSet phldrT="[Text]"/>
      <dgm:spPr/>
      <dgm:t>
        <a:bodyPr/>
        <a:lstStyle/>
        <a:p>
          <a:r>
            <a:rPr lang="fr-FR" noProof="0" dirty="0"/>
            <a:t>Téléphoner</a:t>
          </a:r>
        </a:p>
      </dgm:t>
    </dgm:pt>
    <dgm:pt modelId="{63DF6654-97CC-46C5-AF3A-04D87D4EB30F}" type="parTrans" cxnId="{0D6EE81D-C201-4BE6-918F-A3F67E320E83}">
      <dgm:prSet/>
      <dgm:spPr/>
      <dgm:t>
        <a:bodyPr/>
        <a:lstStyle/>
        <a:p>
          <a:endParaRPr lang="fr-FR"/>
        </a:p>
      </dgm:t>
    </dgm:pt>
    <dgm:pt modelId="{53FFB66B-C3D6-456C-AB64-2D85AD7DC9B0}" type="sibTrans" cxnId="{0D6EE81D-C201-4BE6-918F-A3F67E320E83}">
      <dgm:prSet/>
      <dgm:spPr/>
      <dgm:t>
        <a:bodyPr/>
        <a:lstStyle/>
        <a:p>
          <a:endParaRPr lang="fr-FR"/>
        </a:p>
      </dgm:t>
    </dgm:pt>
    <dgm:pt modelId="{775A1A75-C6CE-4C3D-A09A-9B9A71B94389}">
      <dgm:prSet phldrT="[Text]"/>
      <dgm:spPr/>
      <dgm:t>
        <a:bodyPr rtlCol="0"/>
        <a:lstStyle/>
        <a:p>
          <a:pPr rtl="0"/>
          <a:r>
            <a:rPr lang="fr-FR" noProof="0" dirty="0"/>
            <a:t>Téléphoner</a:t>
          </a:r>
        </a:p>
      </dgm:t>
    </dgm:pt>
    <dgm:pt modelId="{D4C4551D-5E2A-434E-BB45-FC2AB13C3AC9}" type="parTrans" cxnId="{F9E512BF-1D4D-43E8-A4B8-593F657AE70C}">
      <dgm:prSet/>
      <dgm:spPr/>
    </dgm:pt>
    <dgm:pt modelId="{0B8A0F3F-0529-4755-9646-AA52B5EABC67}" type="sibTrans" cxnId="{F9E512BF-1D4D-43E8-A4B8-593F657AE70C}">
      <dgm:prSet/>
      <dgm:spPr/>
    </dgm:pt>
    <dgm:pt modelId="{4772B9E3-2537-4942-BAD9-7259660A0325}">
      <dgm:prSet phldrT="[Text]"/>
      <dgm:spPr/>
      <dgm:t>
        <a:bodyPr rtlCol="0"/>
        <a:lstStyle/>
        <a:p>
          <a:pPr rtl="0"/>
          <a:r>
            <a:rPr lang="fr-FR" noProof="0" dirty="0"/>
            <a:t>La famille</a:t>
          </a:r>
        </a:p>
      </dgm:t>
    </dgm:pt>
    <dgm:pt modelId="{8B274424-C20B-4D8B-BD35-3683022228AD}" type="parTrans" cxnId="{DC4B8469-914C-46B6-942D-EBDF3FC6D8A9}">
      <dgm:prSet/>
      <dgm:spPr/>
    </dgm:pt>
    <dgm:pt modelId="{3295DAED-438E-4D2A-86D6-8B794060D783}" type="sibTrans" cxnId="{DC4B8469-914C-46B6-942D-EBDF3FC6D8A9}">
      <dgm:prSet/>
      <dgm:spPr/>
    </dgm:pt>
    <dgm:pt modelId="{07D0F33B-1792-4CEF-B1AB-508F60BFD244}">
      <dgm:prSet phldrT="[Text]"/>
      <dgm:spPr/>
      <dgm:t>
        <a:bodyPr rtlCol="0"/>
        <a:lstStyle/>
        <a:p>
          <a:pPr rtl="0"/>
          <a:r>
            <a:rPr lang="fr-FR" noProof="0" dirty="0"/>
            <a:t>Les activités de vacances</a:t>
          </a:r>
        </a:p>
      </dgm:t>
    </dgm:pt>
    <dgm:pt modelId="{B39C2709-CB1E-4932-B0A2-BE3256A2FEBF}" type="parTrans" cxnId="{C099F355-934F-4FC4-A41A-3800B2E006FE}">
      <dgm:prSet/>
      <dgm:spPr/>
    </dgm:pt>
    <dgm:pt modelId="{B307FA34-2ACB-42DA-8075-C55CBDADC741}" type="sibTrans" cxnId="{C099F355-934F-4FC4-A41A-3800B2E006FE}">
      <dgm:prSet/>
      <dgm:spPr/>
    </dgm:pt>
    <dgm:pt modelId="{66EEB893-7552-4BEC-9549-0AF89199D729}">
      <dgm:prSet phldrT="[Text]"/>
      <dgm:spPr/>
      <dgm:t>
        <a:bodyPr/>
        <a:lstStyle/>
        <a:p>
          <a:r>
            <a:rPr lang="fr-FR" noProof="0" dirty="0"/>
            <a:t>Les activités de vacances</a:t>
          </a:r>
        </a:p>
      </dgm:t>
    </dgm:pt>
    <dgm:pt modelId="{CD320702-337A-4958-9AA2-A53D507FF188}" type="parTrans" cxnId="{6310FA19-1D56-454C-8A18-5FCE9490DB45}">
      <dgm:prSet/>
      <dgm:spPr/>
    </dgm:pt>
    <dgm:pt modelId="{5E36A76F-F87B-4AEC-950B-23AD9B29597F}" type="sibTrans" cxnId="{6310FA19-1D56-454C-8A18-5FCE9490DB45}">
      <dgm:prSet/>
      <dgm:spPr/>
    </dgm:pt>
    <dgm:pt modelId="{68443B14-8357-4598-A157-1E0AB8D42E4B}" type="pres">
      <dgm:prSet presAssocID="{CF9055CF-8DEB-4A02-949A-DE72B6AC5D37}" presName="Name0" presStyleCnt="0">
        <dgm:presLayoutVars>
          <dgm:dir/>
          <dgm:animLvl val="lvl"/>
          <dgm:resizeHandles val="exact"/>
        </dgm:presLayoutVars>
      </dgm:prSet>
      <dgm:spPr/>
    </dgm:pt>
    <dgm:pt modelId="{DBD18AE2-90B0-4266-A6A9-85886103FFC3}" type="pres">
      <dgm:prSet presAssocID="{082E8A29-955A-4C7C-A174-3E9DCD4DC89B}" presName="composite" presStyleCnt="0"/>
      <dgm:spPr/>
    </dgm:pt>
    <dgm:pt modelId="{57648F2B-9530-46E8-8F58-2294ACB18B98}" type="pres">
      <dgm:prSet presAssocID="{082E8A29-955A-4C7C-A174-3E9DCD4DC89B}" presName="parTx" presStyleLbl="alignNode1" presStyleIdx="0" presStyleCnt="7">
        <dgm:presLayoutVars>
          <dgm:chMax val="0"/>
          <dgm:chPref val="0"/>
          <dgm:bulletEnabled val="1"/>
        </dgm:presLayoutVars>
      </dgm:prSet>
      <dgm:spPr/>
    </dgm:pt>
    <dgm:pt modelId="{21128288-DB21-4567-814A-FD43921EC1E1}" type="pres">
      <dgm:prSet presAssocID="{082E8A29-955A-4C7C-A174-3E9DCD4DC89B}" presName="desTx" presStyleLbl="alignAccFollowNode1" presStyleIdx="0" presStyleCnt="7">
        <dgm:presLayoutVars>
          <dgm:bulletEnabled val="1"/>
        </dgm:presLayoutVars>
      </dgm:prSet>
      <dgm:spPr/>
    </dgm:pt>
    <dgm:pt modelId="{D67C0570-B9C4-4D36-9846-35EC8231A6E9}" type="pres">
      <dgm:prSet presAssocID="{C2176686-D23E-48EB-9D1B-1A1B46236638}" presName="space" presStyleCnt="0"/>
      <dgm:spPr/>
    </dgm:pt>
    <dgm:pt modelId="{A4305E52-10CA-4AF7-8F06-0BC9C2DFE9E6}" type="pres">
      <dgm:prSet presAssocID="{B6E26FFC-9977-4BBC-BEC7-3D6B63754E52}" presName="composite" presStyleCnt="0"/>
      <dgm:spPr/>
    </dgm:pt>
    <dgm:pt modelId="{BEEAC373-8D24-46A1-8F25-48D9280E0B30}" type="pres">
      <dgm:prSet presAssocID="{B6E26FFC-9977-4BBC-BEC7-3D6B63754E52}" presName="parTx" presStyleLbl="alignNode1" presStyleIdx="1" presStyleCnt="7">
        <dgm:presLayoutVars>
          <dgm:chMax val="0"/>
          <dgm:chPref val="0"/>
          <dgm:bulletEnabled val="1"/>
        </dgm:presLayoutVars>
      </dgm:prSet>
      <dgm:spPr/>
    </dgm:pt>
    <dgm:pt modelId="{22DBAEEB-CD07-4F46-AE9E-D9F56E20E4A8}" type="pres">
      <dgm:prSet presAssocID="{B6E26FFC-9977-4BBC-BEC7-3D6B63754E52}" presName="desTx" presStyleLbl="alignAccFollowNode1" presStyleIdx="1" presStyleCnt="7">
        <dgm:presLayoutVars>
          <dgm:bulletEnabled val="1"/>
        </dgm:presLayoutVars>
      </dgm:prSet>
      <dgm:spPr/>
    </dgm:pt>
    <dgm:pt modelId="{7D002366-4002-4686-95F9-1B2DEC553937}" type="pres">
      <dgm:prSet presAssocID="{48634C00-2335-4923-9072-EB7482323D9C}" presName="space" presStyleCnt="0"/>
      <dgm:spPr/>
    </dgm:pt>
    <dgm:pt modelId="{9922BE7E-E6E2-40F5-AE17-BF96B325CA02}" type="pres">
      <dgm:prSet presAssocID="{6D0E5D9F-7263-4526-A227-51301233F549}" presName="composite" presStyleCnt="0"/>
      <dgm:spPr/>
    </dgm:pt>
    <dgm:pt modelId="{3A1F93BF-07F6-4D52-ADA9-8BB3478BC0A0}" type="pres">
      <dgm:prSet presAssocID="{6D0E5D9F-7263-4526-A227-51301233F549}" presName="parTx" presStyleLbl="alignNode1" presStyleIdx="2" presStyleCnt="7">
        <dgm:presLayoutVars>
          <dgm:chMax val="0"/>
          <dgm:chPref val="0"/>
          <dgm:bulletEnabled val="1"/>
        </dgm:presLayoutVars>
      </dgm:prSet>
      <dgm:spPr/>
    </dgm:pt>
    <dgm:pt modelId="{69B3D3AF-F358-429C-9782-F1EF33A1BFA2}" type="pres">
      <dgm:prSet presAssocID="{6D0E5D9F-7263-4526-A227-51301233F549}" presName="desTx" presStyleLbl="alignAccFollowNode1" presStyleIdx="2" presStyleCnt="7">
        <dgm:presLayoutVars>
          <dgm:bulletEnabled val="1"/>
        </dgm:presLayoutVars>
      </dgm:prSet>
      <dgm:spPr/>
    </dgm:pt>
    <dgm:pt modelId="{6288EE29-EC8F-4166-A071-29C5DE3F9809}" type="pres">
      <dgm:prSet presAssocID="{DE289E29-1989-4D8E-8AA6-F030105B3F13}" presName="space" presStyleCnt="0"/>
      <dgm:spPr/>
    </dgm:pt>
    <dgm:pt modelId="{48ABACA0-D4E0-4B60-89F7-FA930515C84D}" type="pres">
      <dgm:prSet presAssocID="{E5E95E82-EF79-43CA-AA86-43B0E1CBCD3F}" presName="composite" presStyleCnt="0"/>
      <dgm:spPr/>
    </dgm:pt>
    <dgm:pt modelId="{75606C84-D441-41D7-A330-CE5244395508}" type="pres">
      <dgm:prSet presAssocID="{E5E95E82-EF79-43CA-AA86-43B0E1CBCD3F}" presName="parTx" presStyleLbl="alignNode1" presStyleIdx="3" presStyleCnt="7">
        <dgm:presLayoutVars>
          <dgm:chMax val="0"/>
          <dgm:chPref val="0"/>
          <dgm:bulletEnabled val="1"/>
        </dgm:presLayoutVars>
      </dgm:prSet>
      <dgm:spPr/>
    </dgm:pt>
    <dgm:pt modelId="{F5439521-8C9F-42F4-BB47-CBF88C9A562D}" type="pres">
      <dgm:prSet presAssocID="{E5E95E82-EF79-43CA-AA86-43B0E1CBCD3F}" presName="desTx" presStyleLbl="alignAccFollowNode1" presStyleIdx="3" presStyleCnt="7">
        <dgm:presLayoutVars>
          <dgm:bulletEnabled val="1"/>
        </dgm:presLayoutVars>
      </dgm:prSet>
      <dgm:spPr/>
    </dgm:pt>
    <dgm:pt modelId="{5C201B50-097C-4D67-A19C-2A1980159455}" type="pres">
      <dgm:prSet presAssocID="{BF76010C-5523-4E13-B3E7-886DCE6AEBD4}" presName="space" presStyleCnt="0"/>
      <dgm:spPr/>
    </dgm:pt>
    <dgm:pt modelId="{55E52EFC-D787-46A2-A753-EED159CAE47D}" type="pres">
      <dgm:prSet presAssocID="{0556DF01-8241-46B9-A9A7-696B425311D4}" presName="composite" presStyleCnt="0"/>
      <dgm:spPr/>
    </dgm:pt>
    <dgm:pt modelId="{184AE719-47DF-4D8D-97CB-2ECB9DE8A3CB}" type="pres">
      <dgm:prSet presAssocID="{0556DF01-8241-46B9-A9A7-696B425311D4}" presName="parTx" presStyleLbl="alignNode1" presStyleIdx="4" presStyleCnt="7">
        <dgm:presLayoutVars>
          <dgm:chMax val="0"/>
          <dgm:chPref val="0"/>
          <dgm:bulletEnabled val="1"/>
        </dgm:presLayoutVars>
      </dgm:prSet>
      <dgm:spPr/>
    </dgm:pt>
    <dgm:pt modelId="{C0508996-06C5-4E96-ACE1-6951E96BDCC9}" type="pres">
      <dgm:prSet presAssocID="{0556DF01-8241-46B9-A9A7-696B425311D4}" presName="desTx" presStyleLbl="alignAccFollowNode1" presStyleIdx="4" presStyleCnt="7">
        <dgm:presLayoutVars>
          <dgm:bulletEnabled val="1"/>
        </dgm:presLayoutVars>
      </dgm:prSet>
      <dgm:spPr/>
    </dgm:pt>
    <dgm:pt modelId="{2E2AC344-EEA9-4A04-9092-15A4FFE72E3F}" type="pres">
      <dgm:prSet presAssocID="{C4CA99FB-0935-42A7-A480-9B496516F239}" presName="space" presStyleCnt="0"/>
      <dgm:spPr/>
    </dgm:pt>
    <dgm:pt modelId="{819F734D-B7CF-4319-9F64-6231E46D27AB}" type="pres">
      <dgm:prSet presAssocID="{A789976D-D9F7-4CAE-A0FA-57AD5327459D}" presName="composite" presStyleCnt="0"/>
      <dgm:spPr/>
    </dgm:pt>
    <dgm:pt modelId="{B2762319-A1FD-490B-89D0-718A61434EED}" type="pres">
      <dgm:prSet presAssocID="{A789976D-D9F7-4CAE-A0FA-57AD5327459D}" presName="parTx" presStyleLbl="alignNode1" presStyleIdx="5" presStyleCnt="7">
        <dgm:presLayoutVars>
          <dgm:chMax val="0"/>
          <dgm:chPref val="0"/>
          <dgm:bulletEnabled val="1"/>
        </dgm:presLayoutVars>
      </dgm:prSet>
      <dgm:spPr/>
    </dgm:pt>
    <dgm:pt modelId="{4DAB2062-0521-4B53-8A97-213220A7F991}" type="pres">
      <dgm:prSet presAssocID="{A789976D-D9F7-4CAE-A0FA-57AD5327459D}" presName="desTx" presStyleLbl="alignAccFollowNode1" presStyleIdx="5" presStyleCnt="7">
        <dgm:presLayoutVars>
          <dgm:bulletEnabled val="1"/>
        </dgm:presLayoutVars>
      </dgm:prSet>
      <dgm:spPr/>
    </dgm:pt>
    <dgm:pt modelId="{29506F24-874E-45E9-91DD-57D0F7E443E7}" type="pres">
      <dgm:prSet presAssocID="{E7237B23-A10C-4270-820C-A37649007AE6}" presName="space" presStyleCnt="0"/>
      <dgm:spPr/>
    </dgm:pt>
    <dgm:pt modelId="{4C207B0C-D43A-4A45-A4D0-EB44BF4F25EB}" type="pres">
      <dgm:prSet presAssocID="{EF2B91B6-6F0A-4365-9672-0E2C5B6A7701}" presName="composite" presStyleCnt="0"/>
      <dgm:spPr/>
    </dgm:pt>
    <dgm:pt modelId="{6C65B53E-6BDE-4EEE-A70B-6395ABEF16C8}" type="pres">
      <dgm:prSet presAssocID="{EF2B91B6-6F0A-4365-9672-0E2C5B6A7701}" presName="parTx" presStyleLbl="alignNode1" presStyleIdx="6" presStyleCnt="7">
        <dgm:presLayoutVars>
          <dgm:chMax val="0"/>
          <dgm:chPref val="0"/>
          <dgm:bulletEnabled val="1"/>
        </dgm:presLayoutVars>
      </dgm:prSet>
      <dgm:spPr/>
    </dgm:pt>
    <dgm:pt modelId="{CBAA222E-6236-476E-A397-F41E5F0819F9}" type="pres">
      <dgm:prSet presAssocID="{EF2B91B6-6F0A-4365-9672-0E2C5B6A7701}" presName="desTx" presStyleLbl="alignAccFollowNode1" presStyleIdx="6" presStyleCnt="7">
        <dgm:presLayoutVars>
          <dgm:bulletEnabled val="1"/>
        </dgm:presLayoutVars>
      </dgm:prSet>
      <dgm:spPr/>
    </dgm:pt>
  </dgm:ptLst>
  <dgm:cxnLst>
    <dgm:cxn modelId="{D7020B0C-E9C0-4E81-A85C-5FB47795284C}" type="presOf" srcId="{6D0E5D9F-7263-4526-A227-51301233F549}" destId="{3A1F93BF-07F6-4D52-ADA9-8BB3478BC0A0}" srcOrd="0" destOrd="0" presId="urn:microsoft.com/office/officeart/2005/8/layout/hList1"/>
    <dgm:cxn modelId="{33BF0B0C-CF6E-4D27-80F8-69277FCCCF21}" type="presOf" srcId="{B6E26FFC-9977-4BBC-BEC7-3D6B63754E52}" destId="{BEEAC373-8D24-46A1-8F25-48D9280E0B30}" srcOrd="0" destOrd="0" presId="urn:microsoft.com/office/officeart/2005/8/layout/hList1"/>
    <dgm:cxn modelId="{BD100511-F51C-44AD-88D2-ABE3A447485A}" type="presOf" srcId="{E5B59BB8-AD1F-45CC-80A1-25E8E627A9B9}" destId="{22DBAEEB-CD07-4F46-AE9E-D9F56E20E4A8}" srcOrd="0" destOrd="1" presId="urn:microsoft.com/office/officeart/2005/8/layout/hList1"/>
    <dgm:cxn modelId="{46C6AA11-754B-49FA-AEDA-B45CF35081B5}" type="presOf" srcId="{30FF9F33-11F2-4729-A62E-AD56E0B488E1}" destId="{69B3D3AF-F358-429C-9782-F1EF33A1BFA2}" srcOrd="0" destOrd="0" presId="urn:microsoft.com/office/officeart/2005/8/layout/hList1"/>
    <dgm:cxn modelId="{B5524F15-F197-406D-8E52-993F9539DA12}" srcId="{6D0E5D9F-7263-4526-A227-51301233F549}" destId="{78E4F035-FD07-4927-857A-3EA9856A69A3}" srcOrd="2" destOrd="0" parTransId="{D1589922-52D6-4B0C-8EA5-07B9FBE6FF18}" sibTransId="{5CDA482B-BA63-4509-8C5F-1A5444835F70}"/>
    <dgm:cxn modelId="{436BFF15-8640-4633-9EAF-7D949620D7BD}" type="presOf" srcId="{EF2B91B6-6F0A-4365-9672-0E2C5B6A7701}" destId="{6C65B53E-6BDE-4EEE-A70B-6395ABEF16C8}" srcOrd="0" destOrd="0" presId="urn:microsoft.com/office/officeart/2005/8/layout/hList1"/>
    <dgm:cxn modelId="{6310FA19-1D56-454C-8A18-5FCE9490DB45}" srcId="{6D0E5D9F-7263-4526-A227-51301233F549}" destId="{66EEB893-7552-4BEC-9549-0AF89199D729}" srcOrd="3" destOrd="0" parTransId="{CD320702-337A-4958-9AA2-A53D507FF188}" sibTransId="{5E36A76F-F87B-4AEC-950B-23AD9B29597F}"/>
    <dgm:cxn modelId="{0D6EE81D-C201-4BE6-918F-A3F67E320E83}" srcId="{6D0E5D9F-7263-4526-A227-51301233F549}" destId="{D14B87D9-A49E-4D5A-9DBF-263F5C7A0B8E}" srcOrd="1" destOrd="0" parTransId="{63DF6654-97CC-46C5-AF3A-04D87D4EB30F}" sibTransId="{53FFB66B-C3D6-456C-AB64-2D85AD7DC9B0}"/>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2440572C-7C9B-4960-B2A4-4EA60BA3D24D}" type="presOf" srcId="{4772B9E3-2537-4942-BAD9-7259660A0325}" destId="{F5439521-8C9F-42F4-BB47-CBF88C9A562D}" srcOrd="0" destOrd="1" presId="urn:microsoft.com/office/officeart/2005/8/layout/hList1"/>
    <dgm:cxn modelId="{1C5CE732-A00F-4C06-A1A8-B209BC6B496D}" srcId="{0556DF01-8241-46B9-A9A7-696B425311D4}" destId="{37A7C994-CC74-44DD-8777-ED6736B35821}" srcOrd="0" destOrd="0" parTransId="{03F017E7-7E3C-4E2C-9CEF-B07099F38801}" sibTransId="{118572A4-3B5E-487E-8015-6A319369077F}"/>
    <dgm:cxn modelId="{B477BF39-D803-414C-84BB-97341C9CAD5B}" type="presOf" srcId="{78E4F035-FD07-4927-857A-3EA9856A69A3}" destId="{69B3D3AF-F358-429C-9782-F1EF33A1BFA2}" srcOrd="0" destOrd="2" presId="urn:microsoft.com/office/officeart/2005/8/layout/hList1"/>
    <dgm:cxn modelId="{45BD8F43-B47C-438E-8B5F-EEBD3FA2A64A}" srcId="{B6E26FFC-9977-4BBC-BEC7-3D6B63754E52}" destId="{E5B59BB8-AD1F-45CC-80A1-25E8E627A9B9}" srcOrd="1" destOrd="0" parTransId="{EBABB395-CF47-4849-B85C-3F0C9A0078D5}" sibTransId="{393B4169-BFA4-42B9-A770-7FC2E2675E5C}"/>
    <dgm:cxn modelId="{A2FABF43-03C7-48C5-8818-0F1BCFEE3A9A}" type="presOf" srcId="{C405AABF-5221-4BF2-84F2-80740C29EB11}" destId="{CBAA222E-6236-476E-A397-F41E5F0819F9}" srcOrd="0" destOrd="0" presId="urn:microsoft.com/office/officeart/2005/8/layout/hList1"/>
    <dgm:cxn modelId="{14A17264-DF30-4294-B92E-B54B59654B74}" type="presOf" srcId="{CBCC21F5-552F-4D39-812E-6FCD4A366F58}" destId="{22DBAEEB-CD07-4F46-AE9E-D9F56E20E4A8}" srcOrd="0" destOrd="0" presId="urn:microsoft.com/office/officeart/2005/8/layout/hList1"/>
    <dgm:cxn modelId="{1CCA2445-F09F-4B00-92DE-6268667EC07E}" type="presOf" srcId="{E5E95E82-EF79-43CA-AA86-43B0E1CBCD3F}" destId="{75606C84-D441-41D7-A330-CE5244395508}" srcOrd="0" destOrd="0" presId="urn:microsoft.com/office/officeart/2005/8/layout/hList1"/>
    <dgm:cxn modelId="{6A6FBC45-9AD0-4EA9-B8D2-2D9DEB7EFD55}" type="presOf" srcId="{0556DF01-8241-46B9-A9A7-696B425311D4}" destId="{184AE719-47DF-4D8D-97CB-2ECB9DE8A3CB}" srcOrd="0" destOrd="0" presId="urn:microsoft.com/office/officeart/2005/8/layout/hList1"/>
    <dgm:cxn modelId="{17E73148-9C08-4999-B21E-F3C5A0E3FC0C}" srcId="{CF9055CF-8DEB-4A02-949A-DE72B6AC5D37}" destId="{B6E26FFC-9977-4BBC-BEC7-3D6B63754E52}" srcOrd="1" destOrd="0" parTransId="{5CEFBD89-2F4F-4B51-A98A-0F3C86494166}" sibTransId="{48634C00-2335-4923-9072-EB7482323D9C}"/>
    <dgm:cxn modelId="{DC4B8469-914C-46B6-942D-EBDF3FC6D8A9}" srcId="{E5E95E82-EF79-43CA-AA86-43B0E1CBCD3F}" destId="{4772B9E3-2537-4942-BAD9-7259660A0325}" srcOrd="1" destOrd="0" parTransId="{8B274424-C20B-4D8B-BD35-3683022228AD}" sibTransId="{3295DAED-438E-4D2A-86D6-8B794060D783}"/>
    <dgm:cxn modelId="{10999B4A-56A1-4395-9CCD-61751B2F78A7}" srcId="{CF9055CF-8DEB-4A02-949A-DE72B6AC5D37}" destId="{0556DF01-8241-46B9-A9A7-696B425311D4}" srcOrd="4" destOrd="0" parTransId="{2A3D6C2A-BF6A-400F-8E2B-0047C7F97ED1}" sibTransId="{C4CA99FB-0935-42A7-A480-9B496516F239}"/>
    <dgm:cxn modelId="{1EB7BC4E-B7B6-45F1-9322-CDDDD7E0ED10}" type="presOf" srcId="{CF9055CF-8DEB-4A02-949A-DE72B6AC5D37}" destId="{68443B14-8357-4598-A157-1E0AB8D42E4B}" srcOrd="0" destOrd="0" presId="urn:microsoft.com/office/officeart/2005/8/layout/hList1"/>
    <dgm:cxn modelId="{C099F355-934F-4FC4-A41A-3800B2E006FE}" srcId="{E5E95E82-EF79-43CA-AA86-43B0E1CBCD3F}" destId="{07D0F33B-1792-4CEF-B1AB-508F60BFD244}" srcOrd="2" destOrd="0" parTransId="{B39C2709-CB1E-4932-B0A2-BE3256A2FEBF}" sibTransId="{B307FA34-2ACB-42DA-8075-C55CBDADC741}"/>
    <dgm:cxn modelId="{F2A61577-3E0C-4D00-9C27-DF636B4C95E0}" type="presOf" srcId="{D14B87D9-A49E-4D5A-9DBF-263F5C7A0B8E}" destId="{69B3D3AF-F358-429C-9782-F1EF33A1BFA2}" srcOrd="0" destOrd="1" presId="urn:microsoft.com/office/officeart/2005/8/layout/hList1"/>
    <dgm:cxn modelId="{2986897A-7787-444F-B6C8-41F3823EF3C1}" srcId="{CF9055CF-8DEB-4A02-949A-DE72B6AC5D37}" destId="{082E8A29-955A-4C7C-A174-3E9DCD4DC89B}" srcOrd="0" destOrd="0" parTransId="{BA7938E6-8DFA-40B7-B4C4-EACC6D85FC31}" sibTransId="{C2176686-D23E-48EB-9D1B-1A1B46236638}"/>
    <dgm:cxn modelId="{0A4D2C89-84AF-4087-AC7F-26E50ECCF356}" type="presOf" srcId="{775A1A75-C6CE-4C3D-A09A-9B9A71B94389}" destId="{F5439521-8C9F-42F4-BB47-CBF88C9A562D}" srcOrd="0" destOrd="0" presId="urn:microsoft.com/office/officeart/2005/8/layout/hList1"/>
    <dgm:cxn modelId="{67A03D8F-F327-4A9F-ABBC-1EB67EFD1ECB}" srcId="{082E8A29-955A-4C7C-A174-3E9DCD4DC89B}" destId="{23A0DE4A-FE92-496E-B335-3433CEFB74E9}" srcOrd="0" destOrd="0" parTransId="{68935D38-FEDC-4CD3-8002-43CB3944BEAF}" sibTransId="{55DF926D-029A-4E18-95C4-77A5A37CAE40}"/>
    <dgm:cxn modelId="{48416690-663C-484A-BB8B-02277D1C7A6A}" type="presOf" srcId="{082E8A29-955A-4C7C-A174-3E9DCD4DC89B}" destId="{57648F2B-9530-46E8-8F58-2294ACB18B98}" srcOrd="0" destOrd="0" presId="urn:microsoft.com/office/officeart/2005/8/layout/hList1"/>
    <dgm:cxn modelId="{DA24E693-3FBF-42A0-A6A1-1DBC2138FED4}" type="presOf" srcId="{A789976D-D9F7-4CAE-A0FA-57AD5327459D}" destId="{B2762319-A1FD-490B-89D0-718A61434EED}" srcOrd="0" destOrd="0" presId="urn:microsoft.com/office/officeart/2005/8/layout/hList1"/>
    <dgm:cxn modelId="{D216599B-1263-4613-AFAE-953A25F0AE99}" type="presOf" srcId="{07D0F33B-1792-4CEF-B1AB-508F60BFD244}" destId="{F5439521-8C9F-42F4-BB47-CBF88C9A562D}" srcOrd="0" destOrd="2" presId="urn:microsoft.com/office/officeart/2005/8/layout/hList1"/>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6" destOrd="0" parTransId="{F334A227-11D2-4FB9-BC43-0C9BEAE5E9C1}" sibTransId="{1F4D1F9D-A6BA-495E-A8EE-8A732A551435}"/>
    <dgm:cxn modelId="{F9E512BF-1D4D-43E8-A4B8-593F657AE70C}" srcId="{E5E95E82-EF79-43CA-AA86-43B0E1CBCD3F}" destId="{775A1A75-C6CE-4C3D-A09A-9B9A71B94389}" srcOrd="0" destOrd="0" parTransId="{D4C4551D-5E2A-434E-BB45-FC2AB13C3AC9}" sibTransId="{0B8A0F3F-0529-4755-9646-AA52B5EABC67}"/>
    <dgm:cxn modelId="{4D34B7C2-4BC4-4758-AF9C-C0FB81EBE561}" type="presOf" srcId="{66EEB893-7552-4BEC-9549-0AF89199D729}" destId="{69B3D3AF-F358-429C-9782-F1EF33A1BFA2}" srcOrd="0" destOrd="3" presId="urn:microsoft.com/office/officeart/2005/8/layout/hList1"/>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2681E2CA-FB70-4E05-9FE1-6749B1554AA7}" type="presOf" srcId="{23A0DE4A-FE92-496E-B335-3433CEFB74E9}" destId="{21128288-DB21-4567-814A-FD43921EC1E1}" srcOrd="0" destOrd="0" presId="urn:microsoft.com/office/officeart/2005/8/layout/hList1"/>
    <dgm:cxn modelId="{099726CD-4BF3-4EAC-A7B8-803AD7BA2742}" type="presOf" srcId="{37A7C994-CC74-44DD-8777-ED6736B35821}" destId="{C0508996-06C5-4E96-ACE1-6951E96BDCC9}" srcOrd="0" destOrd="0" presId="urn:microsoft.com/office/officeart/2005/8/layout/hList1"/>
    <dgm:cxn modelId="{6A8146D3-4BE4-42C7-9A3D-95FD58CADA72}" srcId="{6D0E5D9F-7263-4526-A227-51301233F549}" destId="{30FF9F33-11F2-4729-A62E-AD56E0B488E1}" srcOrd="0" destOrd="0" parTransId="{81138DFC-17A7-4DF7-8364-1121FADE1C15}" sibTransId="{675143FB-DE1F-4C5B-B9AC-65C5C17452EB}"/>
    <dgm:cxn modelId="{56A004DE-03D7-4EE0-9692-19811484F009}" type="presOf" srcId="{010F7425-1081-46EA-BC6D-7D7F7133B2F3}" destId="{4DAB2062-0521-4B53-8A97-213220A7F991}" srcOrd="0" destOrd="0" presId="urn:microsoft.com/office/officeart/2005/8/layout/hList1"/>
    <dgm:cxn modelId="{3C41F2E0-4620-40B4-9857-68872B278EFB}" srcId="{B6E26FFC-9977-4BBC-BEC7-3D6B63754E52}" destId="{CBCC21F5-552F-4D39-812E-6FCD4A366F58}" srcOrd="0" destOrd="0" parTransId="{4A973A1C-85F1-4969-A536-D29940229E2C}" sibTransId="{3640B940-6901-481F-ADF7-6B77DEEED764}"/>
    <dgm:cxn modelId="{DB4DB028-BADE-4CF8-BAE1-B13BF76CB704}" type="presParOf" srcId="{68443B14-8357-4598-A157-1E0AB8D42E4B}" destId="{DBD18AE2-90B0-4266-A6A9-85886103FFC3}" srcOrd="0" destOrd="0" presId="urn:microsoft.com/office/officeart/2005/8/layout/hList1"/>
    <dgm:cxn modelId="{D4A0F6D5-534C-443F-BC7A-67C4B0C16F5B}" type="presParOf" srcId="{DBD18AE2-90B0-4266-A6A9-85886103FFC3}" destId="{57648F2B-9530-46E8-8F58-2294ACB18B98}" srcOrd="0" destOrd="0" presId="urn:microsoft.com/office/officeart/2005/8/layout/hList1"/>
    <dgm:cxn modelId="{BE1111B0-BFE7-4F2C-A3C3-7583A77A9E3A}" type="presParOf" srcId="{DBD18AE2-90B0-4266-A6A9-85886103FFC3}" destId="{21128288-DB21-4567-814A-FD43921EC1E1}" srcOrd="1" destOrd="0" presId="urn:microsoft.com/office/officeart/2005/8/layout/hList1"/>
    <dgm:cxn modelId="{41375B2F-971A-415B-B955-917EB96F8689}" type="presParOf" srcId="{68443B14-8357-4598-A157-1E0AB8D42E4B}" destId="{D67C0570-B9C4-4D36-9846-35EC8231A6E9}" srcOrd="1" destOrd="0" presId="urn:microsoft.com/office/officeart/2005/8/layout/hList1"/>
    <dgm:cxn modelId="{6419437C-16B6-4DD5-8327-B6501142B4F2}" type="presParOf" srcId="{68443B14-8357-4598-A157-1E0AB8D42E4B}" destId="{A4305E52-10CA-4AF7-8F06-0BC9C2DFE9E6}" srcOrd="2" destOrd="0" presId="urn:microsoft.com/office/officeart/2005/8/layout/hList1"/>
    <dgm:cxn modelId="{F55128FA-9505-4834-84FF-48637AE0834F}" type="presParOf" srcId="{A4305E52-10CA-4AF7-8F06-0BC9C2DFE9E6}" destId="{BEEAC373-8D24-46A1-8F25-48D9280E0B30}" srcOrd="0" destOrd="0" presId="urn:microsoft.com/office/officeart/2005/8/layout/hList1"/>
    <dgm:cxn modelId="{CEE5D93E-200E-44CD-A7DE-ECF4A7EAAF81}" type="presParOf" srcId="{A4305E52-10CA-4AF7-8F06-0BC9C2DFE9E6}" destId="{22DBAEEB-CD07-4F46-AE9E-D9F56E20E4A8}" srcOrd="1" destOrd="0" presId="urn:microsoft.com/office/officeart/2005/8/layout/hList1"/>
    <dgm:cxn modelId="{3A7F247B-1547-481A-A41C-3671872C8581}" type="presParOf" srcId="{68443B14-8357-4598-A157-1E0AB8D42E4B}" destId="{7D002366-4002-4686-95F9-1B2DEC553937}" srcOrd="3" destOrd="0" presId="urn:microsoft.com/office/officeart/2005/8/layout/hList1"/>
    <dgm:cxn modelId="{6B3BCD78-DE8A-41BF-AA3D-905A7682D091}" type="presParOf" srcId="{68443B14-8357-4598-A157-1E0AB8D42E4B}" destId="{9922BE7E-E6E2-40F5-AE17-BF96B325CA02}" srcOrd="4" destOrd="0" presId="urn:microsoft.com/office/officeart/2005/8/layout/hList1"/>
    <dgm:cxn modelId="{4DAED814-99AC-41A7-A290-AD041CD20DBA}" type="presParOf" srcId="{9922BE7E-E6E2-40F5-AE17-BF96B325CA02}" destId="{3A1F93BF-07F6-4D52-ADA9-8BB3478BC0A0}" srcOrd="0" destOrd="0" presId="urn:microsoft.com/office/officeart/2005/8/layout/hList1"/>
    <dgm:cxn modelId="{BE532965-F56B-47C9-B748-34E7832882D5}" type="presParOf" srcId="{9922BE7E-E6E2-40F5-AE17-BF96B325CA02}" destId="{69B3D3AF-F358-429C-9782-F1EF33A1BFA2}" srcOrd="1" destOrd="0" presId="urn:microsoft.com/office/officeart/2005/8/layout/hList1"/>
    <dgm:cxn modelId="{F41D1A68-6DBF-407E-9DC6-50F13588765E}" type="presParOf" srcId="{68443B14-8357-4598-A157-1E0AB8D42E4B}" destId="{6288EE29-EC8F-4166-A071-29C5DE3F9809}" srcOrd="5" destOrd="0" presId="urn:microsoft.com/office/officeart/2005/8/layout/hList1"/>
    <dgm:cxn modelId="{1310D27F-7CA6-4AF9-A292-D69FD8290B37}" type="presParOf" srcId="{68443B14-8357-4598-A157-1E0AB8D42E4B}" destId="{48ABACA0-D4E0-4B60-89F7-FA930515C84D}" srcOrd="6" destOrd="0" presId="urn:microsoft.com/office/officeart/2005/8/layout/hList1"/>
    <dgm:cxn modelId="{D62BF921-7C34-440D-B66C-D62ED0B4D486}" type="presParOf" srcId="{48ABACA0-D4E0-4B60-89F7-FA930515C84D}" destId="{75606C84-D441-41D7-A330-CE5244395508}" srcOrd="0" destOrd="0" presId="urn:microsoft.com/office/officeart/2005/8/layout/hList1"/>
    <dgm:cxn modelId="{D10D10BE-386F-4537-BF03-D69AAD739AD4}" type="presParOf" srcId="{48ABACA0-D4E0-4B60-89F7-FA930515C84D}" destId="{F5439521-8C9F-42F4-BB47-CBF88C9A562D}" srcOrd="1" destOrd="0" presId="urn:microsoft.com/office/officeart/2005/8/layout/hList1"/>
    <dgm:cxn modelId="{C77EA59D-9954-4655-93C9-A9257FC135F4}" type="presParOf" srcId="{68443B14-8357-4598-A157-1E0AB8D42E4B}" destId="{5C201B50-097C-4D67-A19C-2A1980159455}" srcOrd="7" destOrd="0" presId="urn:microsoft.com/office/officeart/2005/8/layout/hList1"/>
    <dgm:cxn modelId="{246DA1BE-3209-4747-9AA3-DF1F4A009DF3}" type="presParOf" srcId="{68443B14-8357-4598-A157-1E0AB8D42E4B}" destId="{55E52EFC-D787-46A2-A753-EED159CAE47D}" srcOrd="8" destOrd="0" presId="urn:microsoft.com/office/officeart/2005/8/layout/hList1"/>
    <dgm:cxn modelId="{41176255-D1FE-40A2-9A7C-6D0F085C43ED}" type="presParOf" srcId="{55E52EFC-D787-46A2-A753-EED159CAE47D}" destId="{184AE719-47DF-4D8D-97CB-2ECB9DE8A3CB}" srcOrd="0" destOrd="0" presId="urn:microsoft.com/office/officeart/2005/8/layout/hList1"/>
    <dgm:cxn modelId="{35C9FF1C-1B97-4F45-8DAC-E18D5C196A1C}" type="presParOf" srcId="{55E52EFC-D787-46A2-A753-EED159CAE47D}" destId="{C0508996-06C5-4E96-ACE1-6951E96BDCC9}" srcOrd="1" destOrd="0" presId="urn:microsoft.com/office/officeart/2005/8/layout/hList1"/>
    <dgm:cxn modelId="{D3F56130-7B4C-41B7-822C-87D7D3EDC4EF}" type="presParOf" srcId="{68443B14-8357-4598-A157-1E0AB8D42E4B}" destId="{2E2AC344-EEA9-4A04-9092-15A4FFE72E3F}" srcOrd="9" destOrd="0" presId="urn:microsoft.com/office/officeart/2005/8/layout/hList1"/>
    <dgm:cxn modelId="{36578B14-80D0-4424-9BAE-9BB0B2AEEA2D}" type="presParOf" srcId="{68443B14-8357-4598-A157-1E0AB8D42E4B}" destId="{819F734D-B7CF-4319-9F64-6231E46D27AB}" srcOrd="10" destOrd="0" presId="urn:microsoft.com/office/officeart/2005/8/layout/hList1"/>
    <dgm:cxn modelId="{0B183C2A-88CA-4559-91ED-7213ED9A022D}" type="presParOf" srcId="{819F734D-B7CF-4319-9F64-6231E46D27AB}" destId="{B2762319-A1FD-490B-89D0-718A61434EED}" srcOrd="0" destOrd="0" presId="urn:microsoft.com/office/officeart/2005/8/layout/hList1"/>
    <dgm:cxn modelId="{07603BA8-910D-4F74-87E1-060CA0773E48}" type="presParOf" srcId="{819F734D-B7CF-4319-9F64-6231E46D27AB}" destId="{4DAB2062-0521-4B53-8A97-213220A7F991}" srcOrd="1" destOrd="0" presId="urn:microsoft.com/office/officeart/2005/8/layout/hList1"/>
    <dgm:cxn modelId="{4FE96E4D-270B-4647-9E78-5E3C37B9ADBF}" type="presParOf" srcId="{68443B14-8357-4598-A157-1E0AB8D42E4B}" destId="{29506F24-874E-45E9-91DD-57D0F7E443E7}" srcOrd="11" destOrd="0" presId="urn:microsoft.com/office/officeart/2005/8/layout/hList1"/>
    <dgm:cxn modelId="{052D2AE5-2C43-4E92-8F89-A1EAD2876DCF}" type="presParOf" srcId="{68443B14-8357-4598-A157-1E0AB8D42E4B}" destId="{4C207B0C-D43A-4A45-A4D0-EB44BF4F25EB}" srcOrd="12" destOrd="0" presId="urn:microsoft.com/office/officeart/2005/8/layout/hList1"/>
    <dgm:cxn modelId="{31B90C69-A86B-40C9-9E87-A1CAA3A36E20}" type="presParOf" srcId="{4C207B0C-D43A-4A45-A4D0-EB44BF4F25EB}" destId="{6C65B53E-6BDE-4EEE-A70B-6395ABEF16C8}" srcOrd="0" destOrd="0" presId="urn:microsoft.com/office/officeart/2005/8/layout/hList1"/>
    <dgm:cxn modelId="{08D06FB1-5072-46F0-9DBB-035858116F97}" type="presParOf" srcId="{4C207B0C-D43A-4A45-A4D0-EB44BF4F25EB}" destId="{CBAA222E-6236-476E-A397-F41E5F0819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rgbClr val="FFC000"/>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4A05-9917-4005-94F8-87DD3F741985}">
      <dsp:nvSpPr>
        <dsp:cNvPr id="0" name=""/>
        <dsp:cNvSpPr/>
      </dsp:nvSpPr>
      <dsp:spPr>
        <a:xfrm>
          <a:off x="0" y="0"/>
          <a:ext cx="2137500"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rtlCol="0" anchor="ctr" anchorCtr="0">
          <a:noAutofit/>
        </a:bodyPr>
        <a:lstStyle/>
        <a:p>
          <a:pPr marL="0" lvl="0" indent="0" algn="ctr" defTabSz="933450" rtl="0">
            <a:lnSpc>
              <a:spcPct val="90000"/>
            </a:lnSpc>
            <a:spcBef>
              <a:spcPct val="0"/>
            </a:spcBef>
            <a:spcAft>
              <a:spcPct val="35000"/>
            </a:spcAft>
            <a:buNone/>
          </a:pPr>
          <a:r>
            <a:rPr lang="fr-FR" sz="2100" b="1" kern="1200" noProof="0" dirty="0"/>
            <a:t>Communication</a:t>
          </a:r>
        </a:p>
        <a:p>
          <a:pPr marL="0" lvl="0" indent="0" algn="ctr" defTabSz="933450" rtl="0">
            <a:lnSpc>
              <a:spcPct val="90000"/>
            </a:lnSpc>
            <a:spcBef>
              <a:spcPct val="0"/>
            </a:spcBef>
            <a:spcAft>
              <a:spcPct val="35000"/>
            </a:spcAft>
            <a:buNone/>
          </a:pPr>
          <a:r>
            <a:rPr lang="fr-FR" sz="1800" b="0" kern="1200" noProof="0" dirty="0"/>
            <a:t>- Téléphoner</a:t>
          </a:r>
        </a:p>
        <a:p>
          <a:pPr marL="0" lvl="0" indent="0" algn="ctr" defTabSz="933450" rtl="0">
            <a:lnSpc>
              <a:spcPct val="90000"/>
            </a:lnSpc>
            <a:spcBef>
              <a:spcPct val="0"/>
            </a:spcBef>
            <a:spcAft>
              <a:spcPct val="35000"/>
            </a:spcAft>
            <a:buNone/>
          </a:pPr>
          <a:r>
            <a:rPr lang="fr-FR" sz="1800" b="0" kern="1200" noProof="0" dirty="0"/>
            <a:t>- Parler de ma famille</a:t>
          </a:r>
        </a:p>
      </dsp:txBody>
      <dsp:txXfrm>
        <a:off x="0" y="1057910"/>
        <a:ext cx="2137500" cy="1057910"/>
      </dsp:txXfrm>
    </dsp:sp>
    <dsp:sp modelId="{58659876-9F73-4F70-83CB-16E4C9A112FC}">
      <dsp:nvSpPr>
        <dsp:cNvPr id="0" name=""/>
        <dsp:cNvSpPr/>
      </dsp:nvSpPr>
      <dsp:spPr>
        <a:xfrm>
          <a:off x="628394" y="158686"/>
          <a:ext cx="880710" cy="880710"/>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2859561-4C40-474F-B39B-EAFCBBA049A0}">
      <dsp:nvSpPr>
        <dsp:cNvPr id="0" name=""/>
        <dsp:cNvSpPr/>
      </dsp:nvSpPr>
      <dsp:spPr>
        <a:xfrm>
          <a:off x="2201625" y="0"/>
          <a:ext cx="2137500"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Famille</a:t>
          </a:r>
        </a:p>
        <a:p>
          <a:pPr marL="0" lvl="0" indent="0" algn="ctr" defTabSz="977900" rtl="0">
            <a:lnSpc>
              <a:spcPct val="90000"/>
            </a:lnSpc>
            <a:spcBef>
              <a:spcPct val="0"/>
            </a:spcBef>
            <a:spcAft>
              <a:spcPct val="35000"/>
            </a:spcAft>
            <a:buNone/>
          </a:pPr>
          <a:r>
            <a:rPr lang="fr-FR" sz="1800" b="0" kern="1200" noProof="0" dirty="0"/>
            <a:t>- Les activités de vacances</a:t>
          </a:r>
        </a:p>
      </dsp:txBody>
      <dsp:txXfrm>
        <a:off x="2201625" y="1057910"/>
        <a:ext cx="2137500" cy="1057910"/>
      </dsp:txXfrm>
    </dsp:sp>
    <dsp:sp modelId="{279DFE09-28EE-48A2-B192-FFEC93ADF17D}">
      <dsp:nvSpPr>
        <dsp:cNvPr id="0" name=""/>
        <dsp:cNvSpPr/>
      </dsp:nvSpPr>
      <dsp:spPr>
        <a:xfrm>
          <a:off x="2830019" y="158686"/>
          <a:ext cx="880710" cy="880710"/>
        </a:xfrm>
        <a:prstGeom prst="ellipse">
          <a:avLst/>
        </a:prstGeom>
        <a:blipFill>
          <a:blip xmlns:r="http://schemas.openxmlformats.org/officeDocument/2006/relationships" r:embed="rId3"/>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4403250" y="0"/>
          <a:ext cx="2137500"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Grammaire</a:t>
          </a:r>
        </a:p>
      </dsp:txBody>
      <dsp:txXfrm>
        <a:off x="4403250" y="1057910"/>
        <a:ext cx="2137500"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4"/>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9F2A5F0-7CD1-4123-B863-65900D7CC430}">
      <dsp:nvSpPr>
        <dsp:cNvPr id="0" name=""/>
        <dsp:cNvSpPr/>
      </dsp:nvSpPr>
      <dsp:spPr>
        <a:xfrm>
          <a:off x="6598697" y="0"/>
          <a:ext cx="2137500" cy="264477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99136" rIns="199136" bIns="199136"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Phonétique</a:t>
          </a:r>
        </a:p>
      </dsp:txBody>
      <dsp:txXfrm>
        <a:off x="6598697" y="1057910"/>
        <a:ext cx="2137500" cy="1057910"/>
      </dsp:txXfrm>
    </dsp:sp>
    <dsp:sp modelId="{AAA72936-24EE-441D-B947-9946DAB89182}">
      <dsp:nvSpPr>
        <dsp:cNvPr id="0" name=""/>
        <dsp:cNvSpPr/>
      </dsp:nvSpPr>
      <dsp:spPr>
        <a:xfrm>
          <a:off x="7233269" y="158686"/>
          <a:ext cx="880710" cy="880710"/>
        </a:xfrm>
        <a:prstGeom prst="ellipse">
          <a:avLst/>
        </a:prstGeom>
        <a:blipFill>
          <a:blip xmlns:r="http://schemas.openxmlformats.org/officeDocument/2006/relationships" r:embed="rId5"/>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8806500" y="0"/>
          <a:ext cx="2137500" cy="264477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Vacances en famille </a:t>
          </a:r>
        </a:p>
      </dsp:txBody>
      <dsp:txXfrm>
        <a:off x="8806500" y="1057910"/>
        <a:ext cx="2137500" cy="1057910"/>
      </dsp:txXfrm>
    </dsp:sp>
    <dsp:sp modelId="{6D76E5FF-7D2E-406A-B668-9F0EAFB414C8}">
      <dsp:nvSpPr>
        <dsp:cNvPr id="0" name=""/>
        <dsp:cNvSpPr/>
      </dsp:nvSpPr>
      <dsp:spPr>
        <a:xfrm>
          <a:off x="9434894" y="158686"/>
          <a:ext cx="880710" cy="880710"/>
        </a:xfrm>
        <a:prstGeom prst="ellipse">
          <a:avLst/>
        </a:prstGeom>
        <a:blipFill>
          <a:blip xmlns:r="http://schemas.openxmlformats.org/officeDocument/2006/relationships" r:embed="rId6"/>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248058"/>
          <a:ext cx="10128488" cy="39671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48F2B-9530-46E8-8F58-2294ACB18B98}">
      <dsp:nvSpPr>
        <dsp:cNvPr id="0" name=""/>
        <dsp:cNvSpPr/>
      </dsp:nvSpPr>
      <dsp:spPr>
        <a:xfrm>
          <a:off x="4714"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a:t>
          </a:r>
          <a:r>
            <a:rPr lang="fr-FR" sz="1200" kern="1200" noProof="0" dirty="0"/>
            <a:t>. </a:t>
          </a:r>
          <a:r>
            <a:rPr lang="fr-FR" sz="1200" b="1" kern="1200" noProof="0" dirty="0"/>
            <a:t>Starter</a:t>
          </a:r>
        </a:p>
      </dsp:txBody>
      <dsp:txXfrm>
        <a:off x="4714" y="1328363"/>
        <a:ext cx="1398389" cy="432438"/>
      </dsp:txXfrm>
    </dsp:sp>
    <dsp:sp modelId="{21128288-DB21-4567-814A-FD43921EC1E1}">
      <dsp:nvSpPr>
        <dsp:cNvPr id="0" name=""/>
        <dsp:cNvSpPr/>
      </dsp:nvSpPr>
      <dsp:spPr>
        <a:xfrm>
          <a:off x="4714"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Les activités de vacances des Français</a:t>
          </a:r>
        </a:p>
      </dsp:txBody>
      <dsp:txXfrm>
        <a:off x="4714" y="1760801"/>
        <a:ext cx="1398389" cy="1436267"/>
      </dsp:txXfrm>
    </dsp:sp>
    <dsp:sp modelId="{BEEAC373-8D24-46A1-8F25-48D9280E0B30}">
      <dsp:nvSpPr>
        <dsp:cNvPr id="0" name=""/>
        <dsp:cNvSpPr/>
      </dsp:nvSpPr>
      <dsp:spPr>
        <a:xfrm>
          <a:off x="1598878"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 Compréhension globale</a:t>
          </a:r>
        </a:p>
      </dsp:txBody>
      <dsp:txXfrm>
        <a:off x="1598878" y="1328363"/>
        <a:ext cx="1398389" cy="432438"/>
      </dsp:txXfrm>
    </dsp:sp>
    <dsp:sp modelId="{22DBAEEB-CD07-4F46-AE9E-D9F56E20E4A8}">
      <dsp:nvSpPr>
        <dsp:cNvPr id="0" name=""/>
        <dsp:cNvSpPr/>
      </dsp:nvSpPr>
      <dsp:spPr>
        <a:xfrm>
          <a:off x="1598878"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Situation de communication </a:t>
          </a:r>
        </a:p>
        <a:p>
          <a:pPr marL="114300" lvl="1" indent="-114300" algn="l" defTabSz="533400" rtl="0">
            <a:lnSpc>
              <a:spcPct val="90000"/>
            </a:lnSpc>
            <a:spcBef>
              <a:spcPct val="0"/>
            </a:spcBef>
            <a:spcAft>
              <a:spcPct val="15000"/>
            </a:spcAft>
            <a:buChar char="•"/>
          </a:pPr>
          <a:endParaRPr lang="fr-FR" sz="1200" kern="1200" noProof="0" dirty="0"/>
        </a:p>
      </dsp:txBody>
      <dsp:txXfrm>
        <a:off x="1598878" y="1760801"/>
        <a:ext cx="1398389" cy="1436267"/>
      </dsp:txXfrm>
    </dsp:sp>
    <dsp:sp modelId="{3A1F93BF-07F6-4D52-ADA9-8BB3478BC0A0}">
      <dsp:nvSpPr>
        <dsp:cNvPr id="0" name=""/>
        <dsp:cNvSpPr/>
      </dsp:nvSpPr>
      <dsp:spPr>
        <a:xfrm>
          <a:off x="3193041"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III. Compréhension détaillée</a:t>
          </a:r>
        </a:p>
      </dsp:txBody>
      <dsp:txXfrm>
        <a:off x="3193041" y="1328363"/>
        <a:ext cx="1398389" cy="432438"/>
      </dsp:txXfrm>
    </dsp:sp>
    <dsp:sp modelId="{69B3D3AF-F358-429C-9782-F1EF33A1BFA2}">
      <dsp:nvSpPr>
        <dsp:cNvPr id="0" name=""/>
        <dsp:cNvSpPr/>
      </dsp:nvSpPr>
      <dsp:spPr>
        <a:xfrm>
          <a:off x="3193041"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Recherche des phrases clés </a:t>
          </a:r>
        </a:p>
        <a:p>
          <a:pPr marL="114300" lvl="1" indent="-114300" algn="l" defTabSz="533400">
            <a:lnSpc>
              <a:spcPct val="90000"/>
            </a:lnSpc>
            <a:spcBef>
              <a:spcPct val="0"/>
            </a:spcBef>
            <a:spcAft>
              <a:spcPct val="15000"/>
            </a:spcAft>
            <a:buChar char="•"/>
          </a:pPr>
          <a:r>
            <a:rPr lang="fr-FR" sz="1200" kern="1200" noProof="0" dirty="0"/>
            <a:t>Téléphoner</a:t>
          </a:r>
        </a:p>
        <a:p>
          <a:pPr marL="114300" lvl="1" indent="-114300" algn="l" defTabSz="533400">
            <a:lnSpc>
              <a:spcPct val="90000"/>
            </a:lnSpc>
            <a:spcBef>
              <a:spcPct val="0"/>
            </a:spcBef>
            <a:spcAft>
              <a:spcPct val="15000"/>
            </a:spcAft>
            <a:buChar char="•"/>
          </a:pPr>
          <a:r>
            <a:rPr lang="fr-FR" sz="1200" kern="1200" noProof="0" dirty="0"/>
            <a:t>Parler de la famille</a:t>
          </a:r>
        </a:p>
        <a:p>
          <a:pPr marL="114300" lvl="1" indent="-114300" algn="l" defTabSz="533400">
            <a:lnSpc>
              <a:spcPct val="90000"/>
            </a:lnSpc>
            <a:spcBef>
              <a:spcPct val="0"/>
            </a:spcBef>
            <a:spcAft>
              <a:spcPct val="15000"/>
            </a:spcAft>
            <a:buChar char="•"/>
          </a:pPr>
          <a:r>
            <a:rPr lang="fr-FR" sz="1200" kern="1200" noProof="0" dirty="0"/>
            <a:t>Les activités de vacances</a:t>
          </a:r>
        </a:p>
      </dsp:txBody>
      <dsp:txXfrm>
        <a:off x="3193041" y="1760801"/>
        <a:ext cx="1398389" cy="1436267"/>
      </dsp:txXfrm>
    </dsp:sp>
    <dsp:sp modelId="{75606C84-D441-41D7-A330-CE5244395508}">
      <dsp:nvSpPr>
        <dsp:cNvPr id="0" name=""/>
        <dsp:cNvSpPr/>
      </dsp:nvSpPr>
      <dsp:spPr>
        <a:xfrm>
          <a:off x="4787205"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IV. Vocabulaire</a:t>
          </a:r>
        </a:p>
      </dsp:txBody>
      <dsp:txXfrm>
        <a:off x="4787205" y="1328363"/>
        <a:ext cx="1398389" cy="432438"/>
      </dsp:txXfrm>
    </dsp:sp>
    <dsp:sp modelId="{F5439521-8C9F-42F4-BB47-CBF88C9A562D}">
      <dsp:nvSpPr>
        <dsp:cNvPr id="0" name=""/>
        <dsp:cNvSpPr/>
      </dsp:nvSpPr>
      <dsp:spPr>
        <a:xfrm>
          <a:off x="4787205"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Téléphoner</a:t>
          </a:r>
        </a:p>
        <a:p>
          <a:pPr marL="114300" lvl="1" indent="-114300" algn="l" defTabSz="533400" rtl="0">
            <a:lnSpc>
              <a:spcPct val="90000"/>
            </a:lnSpc>
            <a:spcBef>
              <a:spcPct val="0"/>
            </a:spcBef>
            <a:spcAft>
              <a:spcPct val="15000"/>
            </a:spcAft>
            <a:buChar char="•"/>
          </a:pPr>
          <a:r>
            <a:rPr lang="fr-FR" sz="1200" kern="1200" noProof="0" dirty="0"/>
            <a:t>La famille</a:t>
          </a:r>
        </a:p>
        <a:p>
          <a:pPr marL="114300" lvl="1" indent="-114300" algn="l" defTabSz="533400" rtl="0">
            <a:lnSpc>
              <a:spcPct val="90000"/>
            </a:lnSpc>
            <a:spcBef>
              <a:spcPct val="0"/>
            </a:spcBef>
            <a:spcAft>
              <a:spcPct val="15000"/>
            </a:spcAft>
            <a:buChar char="•"/>
          </a:pPr>
          <a:r>
            <a:rPr lang="fr-FR" sz="1200" kern="1200" noProof="0" dirty="0"/>
            <a:t>Les activités de vacances</a:t>
          </a:r>
        </a:p>
      </dsp:txBody>
      <dsp:txXfrm>
        <a:off x="4787205" y="1760801"/>
        <a:ext cx="1398389" cy="1436267"/>
      </dsp:txXfrm>
    </dsp:sp>
    <dsp:sp modelId="{184AE719-47DF-4D8D-97CB-2ECB9DE8A3CB}">
      <dsp:nvSpPr>
        <dsp:cNvPr id="0" name=""/>
        <dsp:cNvSpPr/>
      </dsp:nvSpPr>
      <dsp:spPr>
        <a:xfrm>
          <a:off x="6381369"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 Grammaire</a:t>
          </a:r>
        </a:p>
      </dsp:txBody>
      <dsp:txXfrm>
        <a:off x="6381369" y="1328363"/>
        <a:ext cx="1398389" cy="432438"/>
      </dsp:txXfrm>
    </dsp:sp>
    <dsp:sp modelId="{C0508996-06C5-4E96-ACE1-6951E96BDCC9}">
      <dsp:nvSpPr>
        <dsp:cNvPr id="0" name=""/>
        <dsp:cNvSpPr/>
      </dsp:nvSpPr>
      <dsp:spPr>
        <a:xfrm>
          <a:off x="6381369"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endParaRPr lang="fr-FR" sz="1200" kern="1200" noProof="0" dirty="0"/>
        </a:p>
      </dsp:txBody>
      <dsp:txXfrm>
        <a:off x="6381369" y="1760801"/>
        <a:ext cx="1398389" cy="1436267"/>
      </dsp:txXfrm>
    </dsp:sp>
    <dsp:sp modelId="{B2762319-A1FD-490B-89D0-718A61434EED}">
      <dsp:nvSpPr>
        <dsp:cNvPr id="0" name=""/>
        <dsp:cNvSpPr/>
      </dsp:nvSpPr>
      <dsp:spPr>
        <a:xfrm>
          <a:off x="7975532"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 Phonétique</a:t>
          </a:r>
        </a:p>
      </dsp:txBody>
      <dsp:txXfrm>
        <a:off x="7975532" y="1328363"/>
        <a:ext cx="1398389" cy="432438"/>
      </dsp:txXfrm>
    </dsp:sp>
    <dsp:sp modelId="{4DAB2062-0521-4B53-8A97-213220A7F991}">
      <dsp:nvSpPr>
        <dsp:cNvPr id="0" name=""/>
        <dsp:cNvSpPr/>
      </dsp:nvSpPr>
      <dsp:spPr>
        <a:xfrm>
          <a:off x="7975532"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endParaRPr lang="fr-FR" sz="1200" kern="1200" noProof="0" dirty="0"/>
        </a:p>
      </dsp:txBody>
      <dsp:txXfrm>
        <a:off x="7975532" y="1760801"/>
        <a:ext cx="1398389" cy="1436267"/>
      </dsp:txXfrm>
    </dsp:sp>
    <dsp:sp modelId="{6C65B53E-6BDE-4EEE-A70B-6395ABEF16C8}">
      <dsp:nvSpPr>
        <dsp:cNvPr id="0" name=""/>
        <dsp:cNvSpPr/>
      </dsp:nvSpPr>
      <dsp:spPr>
        <a:xfrm>
          <a:off x="9569696" y="1328363"/>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VII. Production</a:t>
          </a:r>
        </a:p>
      </dsp:txBody>
      <dsp:txXfrm>
        <a:off x="9569696" y="1328363"/>
        <a:ext cx="1398389" cy="432438"/>
      </dsp:txXfrm>
    </dsp:sp>
    <dsp:sp modelId="{CBAA222E-6236-476E-A397-F41E5F0819F9}">
      <dsp:nvSpPr>
        <dsp:cNvPr id="0" name=""/>
        <dsp:cNvSpPr/>
      </dsp:nvSpPr>
      <dsp:spPr>
        <a:xfrm>
          <a:off x="9569696" y="1760801"/>
          <a:ext cx="1398389" cy="143626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Téléphoner pour demander des nouvelles d’un ami et de sa famille</a:t>
          </a:r>
        </a:p>
      </dsp:txBody>
      <dsp:txXfrm>
        <a:off x="9569696" y="1760801"/>
        <a:ext cx="1398389" cy="14362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62F5D9-EF37-4B1B-BEED-C5F8369DCD84}" type="datetimeFigureOut">
              <a:rPr lang="fr-FR" smtClean="0"/>
              <a:t>09/01/2023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19B4D8-ED8A-4D01-BDA3-FECB08B1687C}" type="slidenum">
              <a:rPr lang="fr-FR" smtClean="0"/>
              <a:t>‹N°›</a:t>
            </a:fld>
            <a:endParaRPr lang="fr-FR"/>
          </a:p>
        </p:txBody>
      </p:sp>
    </p:spTree>
    <p:extLst>
      <p:ext uri="{BB962C8B-B14F-4D97-AF65-F5344CB8AC3E}">
        <p14:creationId xmlns:p14="http://schemas.microsoft.com/office/powerpoint/2010/main" val="130958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5</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12</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13</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D6E168-273F-52CB-D2B8-082309020AB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6BC8142-F96E-8B03-9C96-57696FABAA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3232DCC-5A58-0CDF-757D-E9CDE4716A75}"/>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1C666CB4-C37C-0C03-5BBA-468B964D842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895892-CD6B-D01B-BE7D-D39C0A9CC857}"/>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490504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02C839-AC37-0497-2BFA-3B3AF5F5105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D395D62-1E14-EDC0-CE99-5D60268AFE5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32CA7D-9DD8-467E-DB7B-F6414097698A}"/>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6700C4DD-E58B-DF84-0218-4E48C8865C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D2C901-8E05-7292-60DB-455DE090C079}"/>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54068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B81D9AC-E483-9830-D9FA-53D06DB7E53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AAD51E8-984B-8071-7486-2B54206D1BD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7DE01D-5FB8-4FD9-A686-4B8FE548579C}"/>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005FDAAC-9814-3B27-0D0A-BE035A27E9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102EEB-95EB-0688-0B09-CE4E72A08A70}"/>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779726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09/01/2023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1/9/2023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‹N°›</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79368A-E1FD-85D4-5B78-286C4E124C3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E6ADCA-1F7A-E55B-064B-96D6E7E4F8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D35DA42-D9FC-B735-2161-A18F27B3389A}"/>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83A1252F-83EB-9B53-3477-4C0EC2A6578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D4410B-B162-4859-6906-D98C6E2B5FCE}"/>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682817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CBD6D-D07A-1ED0-9A1D-BB5361BDD47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45799BA-3888-34D5-E92B-89C9CAE89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7FBCCB3-3742-D73A-4230-65C51712A324}"/>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47FF231F-F7B2-19DF-DF56-C8F7DBC289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BBA5821-A8FF-1779-EBCF-8FDA8630B18D}"/>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04447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488A5F-0D9E-5BCD-233A-3D6E0D1FF72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03821A0-FFCA-27A5-5D6C-A6D2013D50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03AB577-41E5-92BC-7C05-4618572F857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7DE215C-F93D-FF89-3849-97B3734B6AA3}"/>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6" name="Espace réservé du pied de page 5">
            <a:extLst>
              <a:ext uri="{FF2B5EF4-FFF2-40B4-BE49-F238E27FC236}">
                <a16:creationId xmlns:a16="http://schemas.microsoft.com/office/drawing/2014/main" id="{DB163112-2A54-C898-8870-A633A7E6C75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F4E7DE5-60A6-449E-0D70-96F22CBF9231}"/>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2429056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54A5BE-414C-05F5-2282-52BE13B9F19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73C6A26-5DB6-3530-AE96-7A33EE236A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8869DC0-39C7-F384-E6D6-0F6F7AD43AF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E4B229-6B86-9536-7E10-568519FA5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C670D21-E5A0-4E4C-E8BB-C023A2736D0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CF94332-46C7-903B-7332-0A46F267739B}"/>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8" name="Espace réservé du pied de page 7">
            <a:extLst>
              <a:ext uri="{FF2B5EF4-FFF2-40B4-BE49-F238E27FC236}">
                <a16:creationId xmlns:a16="http://schemas.microsoft.com/office/drawing/2014/main" id="{22C8AC75-B5F9-98A3-D89F-20E3A254884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86B7F4B-7022-5A0A-E8A9-FF89AF0A7C73}"/>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41973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12E42-4CAA-EC87-A162-0CD60DE254A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845504B-B132-8AB3-C091-861D08888BF5}"/>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4" name="Espace réservé du pied de page 3">
            <a:extLst>
              <a:ext uri="{FF2B5EF4-FFF2-40B4-BE49-F238E27FC236}">
                <a16:creationId xmlns:a16="http://schemas.microsoft.com/office/drawing/2014/main" id="{7D623DE8-84E6-964C-D340-5AC8379E014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1ABDCB8-1603-7770-1C5F-608FCC5D9217}"/>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116339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A2B1941-A7F8-F1D4-367E-1385EB64CFB0}"/>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3" name="Espace réservé du pied de page 2">
            <a:extLst>
              <a:ext uri="{FF2B5EF4-FFF2-40B4-BE49-F238E27FC236}">
                <a16:creationId xmlns:a16="http://schemas.microsoft.com/office/drawing/2014/main" id="{BEE79DB9-1373-0C61-F089-79A3F50522F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27E65F5-2041-EBA4-1635-E70F770EEE0D}"/>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358613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F2E7CE-9F7C-69CE-7E17-79400973646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0F8C5DB-013A-61C1-706C-40828062DC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C11CAB8-0FF1-5B27-BE82-29470CD11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2867BDA-AD5C-224A-1277-99F88B77601B}"/>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6" name="Espace réservé du pied de page 5">
            <a:extLst>
              <a:ext uri="{FF2B5EF4-FFF2-40B4-BE49-F238E27FC236}">
                <a16:creationId xmlns:a16="http://schemas.microsoft.com/office/drawing/2014/main" id="{5A4A0BF2-8C9B-F5DF-0C4D-0E2BEE66D4F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6994579-7A8C-57D5-11DC-3F32F0DC3F4E}"/>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32328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D13033-C0D8-46AB-FE97-76B6A1BC42A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D98ACF-E924-0607-BC33-E22B8EA446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61F9732-3B70-213B-7471-309FD73F28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31CACC7-8E82-8C63-12AE-795B97EF0023}"/>
              </a:ext>
            </a:extLst>
          </p:cNvPr>
          <p:cNvSpPr>
            <a:spLocks noGrp="1"/>
          </p:cNvSpPr>
          <p:nvPr>
            <p:ph type="dt" sz="half" idx="10"/>
          </p:nvPr>
        </p:nvSpPr>
        <p:spPr/>
        <p:txBody>
          <a:bodyPr/>
          <a:lstStyle/>
          <a:p>
            <a:fld id="{799E42E6-71BB-4374-9B71-B56D3D526A98}" type="datetimeFigureOut">
              <a:rPr lang="fr-FR" smtClean="0"/>
              <a:t>09/01/2023</a:t>
            </a:fld>
            <a:endParaRPr lang="fr-FR"/>
          </a:p>
        </p:txBody>
      </p:sp>
      <p:sp>
        <p:nvSpPr>
          <p:cNvPr id="6" name="Espace réservé du pied de page 5">
            <a:extLst>
              <a:ext uri="{FF2B5EF4-FFF2-40B4-BE49-F238E27FC236}">
                <a16:creationId xmlns:a16="http://schemas.microsoft.com/office/drawing/2014/main" id="{C1F10065-CD0C-F4D6-1434-1E8DE1504FA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FF8605-466C-BB52-8BD1-9ED2E9795C27}"/>
              </a:ext>
            </a:extLst>
          </p:cNvPr>
          <p:cNvSpPr>
            <a:spLocks noGrp="1"/>
          </p:cNvSpPr>
          <p:nvPr>
            <p:ph type="sldNum" sz="quarter" idx="12"/>
          </p:nvPr>
        </p:nvSpPr>
        <p:spPr/>
        <p:txBody>
          <a:bodyPr/>
          <a:lstStyle/>
          <a:p>
            <a:fld id="{09B2E12D-FFB0-4C4E-B6AD-DF52B2A02C1F}" type="slidenum">
              <a:rPr lang="fr-FR" smtClean="0"/>
              <a:t>‹N°›</a:t>
            </a:fld>
            <a:endParaRPr lang="fr-FR"/>
          </a:p>
        </p:txBody>
      </p:sp>
    </p:spTree>
    <p:extLst>
      <p:ext uri="{BB962C8B-B14F-4D97-AF65-F5344CB8AC3E}">
        <p14:creationId xmlns:p14="http://schemas.microsoft.com/office/powerpoint/2010/main" val="489609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53248B-FA8A-DEF5-F3A9-539FA3F78E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B91B108-CAE7-73F6-BC1A-CD69CBA74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92A2FC-EDAF-C28D-8428-AF33B99C88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E42E6-71BB-4374-9B71-B56D3D526A98}" type="datetimeFigureOut">
              <a:rPr lang="fr-FR" smtClean="0"/>
              <a:t>09/01/2023</a:t>
            </a:fld>
            <a:endParaRPr lang="fr-FR"/>
          </a:p>
        </p:txBody>
      </p:sp>
      <p:sp>
        <p:nvSpPr>
          <p:cNvPr id="5" name="Espace réservé du pied de page 4">
            <a:extLst>
              <a:ext uri="{FF2B5EF4-FFF2-40B4-BE49-F238E27FC236}">
                <a16:creationId xmlns:a16="http://schemas.microsoft.com/office/drawing/2014/main" id="{CDDDFB41-32C4-EE53-88C2-72DEECBE73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B30D7C-1F5B-6620-CD4D-A6DA6D7499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2E12D-FFB0-4C4E-B6AD-DF52B2A02C1F}" type="slidenum">
              <a:rPr lang="fr-FR" smtClean="0"/>
              <a:t>‹N°›</a:t>
            </a:fld>
            <a:endParaRPr lang="fr-FR"/>
          </a:p>
        </p:txBody>
      </p:sp>
    </p:spTree>
    <p:extLst>
      <p:ext uri="{BB962C8B-B14F-4D97-AF65-F5344CB8AC3E}">
        <p14:creationId xmlns:p14="http://schemas.microsoft.com/office/powerpoint/2010/main" val="1252927072"/>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09/01/2023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1/9/2023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1/9/2023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1/9/2023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2.pn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3.pn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15.xml"/><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QuickStyle" Target="../diagrams/quickStyle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Layout" Target="../diagrams/layout3.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diagramData" Target="../diagrams/data3.xml"/><Relationship Id="rId5" Type="http://schemas.openxmlformats.org/officeDocument/2006/relationships/diagramQuickStyle" Target="../diagrams/quickStyle2.xml"/><Relationship Id="rId15" Type="http://schemas.microsoft.com/office/2007/relationships/diagramDrawing" Target="../diagrams/drawing3.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xml"/><Relationship Id="rId9" Type="http://schemas.openxmlformats.org/officeDocument/2006/relationships/image" Target="../media/image11.jpg"/><Relationship Id="rId14" Type="http://schemas.openxmlformats.org/officeDocument/2006/relationships/diagramColors" Target="../diagrams/colors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Où va la francophonie ? - Françoise Feugas - Juliette Paquier">
            <a:extLst>
              <a:ext uri="{FF2B5EF4-FFF2-40B4-BE49-F238E27FC236}">
                <a16:creationId xmlns:a16="http://schemas.microsoft.com/office/drawing/2014/main" id="{6AB6638D-E377-144A-A590-36A33978D1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76" b="2782"/>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FB46476E-E47D-19BB-0C34-C2496D8BC3E3}"/>
              </a:ext>
            </a:extLst>
          </p:cNvPr>
          <p:cNvSpPr>
            <a:spLocks noGrp="1"/>
          </p:cNvSpPr>
          <p:nvPr>
            <p:ph type="ctrTitle"/>
          </p:nvPr>
        </p:nvSpPr>
        <p:spPr>
          <a:xfrm>
            <a:off x="8022021" y="3231931"/>
            <a:ext cx="3852041" cy="1834056"/>
          </a:xfrm>
        </p:spPr>
        <p:txBody>
          <a:bodyPr>
            <a:normAutofit/>
          </a:bodyPr>
          <a:lstStyle/>
          <a:p>
            <a:r>
              <a:rPr lang="fr-FR" sz="4000" dirty="0"/>
              <a:t>Partons pour la Francophonie</a:t>
            </a:r>
          </a:p>
        </p:txBody>
      </p:sp>
      <p:sp>
        <p:nvSpPr>
          <p:cNvPr id="3" name="Sous-titre 2">
            <a:extLst>
              <a:ext uri="{FF2B5EF4-FFF2-40B4-BE49-F238E27FC236}">
                <a16:creationId xmlns:a16="http://schemas.microsoft.com/office/drawing/2014/main" id="{5F38D99F-2F99-5AA2-AA56-1FCD87FD9317}"/>
              </a:ext>
            </a:extLst>
          </p:cNvPr>
          <p:cNvSpPr>
            <a:spLocks noGrp="1"/>
          </p:cNvSpPr>
          <p:nvPr>
            <p:ph type="subTitle" idx="1"/>
          </p:nvPr>
        </p:nvSpPr>
        <p:spPr>
          <a:xfrm>
            <a:off x="7782910" y="5242675"/>
            <a:ext cx="4330262" cy="683284"/>
          </a:xfrm>
        </p:spPr>
        <p:txBody>
          <a:bodyPr>
            <a:normAutofit/>
          </a:bodyPr>
          <a:lstStyle/>
          <a:p>
            <a:r>
              <a:rPr lang="fr-FR" sz="2000"/>
              <a:t>Unité 2 – Leçon 2</a:t>
            </a:r>
          </a:p>
        </p:txBody>
      </p:sp>
      <p:cxnSp>
        <p:nvCxnSpPr>
          <p:cNvPr id="1033" name="Straight Connector 103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02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EADF87-E7FC-42D2-EF7A-2FF0E59BEE89}"/>
              </a:ext>
            </a:extLst>
          </p:cNvPr>
          <p:cNvSpPr>
            <a:spLocks noGrp="1"/>
          </p:cNvSpPr>
          <p:nvPr>
            <p:ph type="title"/>
          </p:nvPr>
        </p:nvSpPr>
        <p:spPr/>
        <p:txBody>
          <a:bodyPr/>
          <a:lstStyle/>
          <a:p>
            <a:r>
              <a:rPr lang="fr-FR" dirty="0"/>
              <a:t>VI. Phonétique</a:t>
            </a:r>
          </a:p>
        </p:txBody>
      </p:sp>
      <p:sp>
        <p:nvSpPr>
          <p:cNvPr id="3" name="Espace réservé du contenu 2">
            <a:extLst>
              <a:ext uri="{FF2B5EF4-FFF2-40B4-BE49-F238E27FC236}">
                <a16:creationId xmlns:a16="http://schemas.microsoft.com/office/drawing/2014/main" id="{D33C4870-F0D4-A8F6-26E4-68CBAE1236EB}"/>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274215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3110B6-3F2D-BF2C-123B-B687DB0F9A29}"/>
              </a:ext>
            </a:extLst>
          </p:cNvPr>
          <p:cNvSpPr>
            <a:spLocks noGrp="1"/>
          </p:cNvSpPr>
          <p:nvPr>
            <p:ph type="title"/>
          </p:nvPr>
        </p:nvSpPr>
        <p:spPr/>
        <p:txBody>
          <a:bodyPr/>
          <a:lstStyle/>
          <a:p>
            <a:r>
              <a:rPr lang="fr-FR" dirty="0"/>
              <a:t>VIII. Activités en ligne</a:t>
            </a:r>
          </a:p>
        </p:txBody>
      </p:sp>
      <p:sp>
        <p:nvSpPr>
          <p:cNvPr id="3" name="Espace réservé du contenu 2">
            <a:extLst>
              <a:ext uri="{FF2B5EF4-FFF2-40B4-BE49-F238E27FC236}">
                <a16:creationId xmlns:a16="http://schemas.microsoft.com/office/drawing/2014/main" id="{3B4B5997-4128-FC77-5FB3-232B8239C270}"/>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07688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285750" indent="-285750">
              <a:buFont typeface="Arial" panose="020B0604020202020204" pitchFamily="34" charset="0"/>
              <a:buChar char="•"/>
            </a:pPr>
            <a:r>
              <a:rPr lang="fr-FR" sz="1600" dirty="0"/>
              <a:t>Qui : Personnes avec vous</a:t>
            </a:r>
          </a:p>
          <a:p>
            <a:pPr marL="285750" indent="-285750">
              <a:buFont typeface="Arial" panose="020B0604020202020204" pitchFamily="34" charset="0"/>
              <a:buChar char="•"/>
            </a:pPr>
            <a:r>
              <a:rPr lang="fr-FR" sz="1600" dirty="0"/>
              <a:t>Quoi : Activités de vacances</a:t>
            </a:r>
          </a:p>
          <a:p>
            <a:pPr marL="285750" indent="-285750">
              <a:buFont typeface="Arial" panose="020B0604020202020204" pitchFamily="34" charset="0"/>
              <a:buChar char="•"/>
            </a:pPr>
            <a:r>
              <a:rPr lang="fr-FR" sz="1600" dirty="0"/>
              <a:t>Comment : Moyens de transport, météo, opinion sur les vacances</a:t>
            </a:r>
          </a:p>
          <a:p>
            <a:pPr marL="285750" indent="-285750">
              <a:buFont typeface="Arial" panose="020B0604020202020204" pitchFamily="34" charset="0"/>
              <a:buChar char="•"/>
            </a:pPr>
            <a:r>
              <a:rPr lang="fr-FR" sz="1600" dirty="0"/>
              <a:t>Quand : Durée des vacances et saison</a:t>
            </a:r>
          </a:p>
          <a:p>
            <a:pPr marL="285750" indent="-285750">
              <a:buFont typeface="Arial" panose="020B0604020202020204" pitchFamily="34" charset="0"/>
              <a:buChar char="•"/>
            </a:pPr>
            <a:r>
              <a:rPr lang="fr-FR" sz="1600" dirty="0"/>
              <a:t>Où : Lieu / situation géographique, hébergement</a:t>
            </a:r>
            <a:endParaRPr lang="en-US" sz="1600"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just"/>
            <a:r>
              <a:rPr lang="fr-FR" sz="2000" dirty="0"/>
              <a:t>Préparez un dialogue dans lequel vous êtes en vacances et votre ami(e) vous appelle pour prendre des nouvelles de vous et votre famille, et savoir ce que vous faites en vacances. </a:t>
            </a:r>
            <a:endParaRPr lang="en-US" sz="2000" dirty="0"/>
          </a:p>
          <a:p>
            <a:endParaRPr lang="en-US" sz="2133" dirty="0"/>
          </a:p>
          <a:p>
            <a:r>
              <a:rPr lang="en-US" sz="2133" u="sng" dirty="0" err="1"/>
              <a:t>Exemple</a:t>
            </a:r>
            <a:r>
              <a:rPr lang="en-US" sz="2133" u="sng" dirty="0"/>
              <a:t>:</a:t>
            </a:r>
          </a:p>
          <a:p>
            <a:pPr marL="342900" indent="-342900">
              <a:buFontTx/>
              <a:buChar char="-"/>
            </a:pPr>
            <a:r>
              <a:rPr lang="en-US" sz="2133" dirty="0" err="1"/>
              <a:t>Allô</a:t>
            </a:r>
            <a:r>
              <a:rPr lang="en-US" sz="2133" dirty="0"/>
              <a:t> ? Bonjour </a:t>
            </a:r>
            <a:r>
              <a:rPr lang="en-US" sz="2133" dirty="0" err="1"/>
              <a:t>c’est</a:t>
            </a:r>
            <a:r>
              <a:rPr lang="en-US" sz="2133" dirty="0"/>
              <a:t> An, </a:t>
            </a:r>
            <a:r>
              <a:rPr lang="en-US" sz="2133" dirty="0" err="1"/>
              <a:t>est-ce</a:t>
            </a:r>
            <a:r>
              <a:rPr lang="en-US" sz="2133" dirty="0"/>
              <a:t> que Ngoc </a:t>
            </a:r>
            <a:r>
              <a:rPr lang="en-US" sz="2133" dirty="0" err="1"/>
              <a:t>est</a:t>
            </a:r>
            <a:r>
              <a:rPr lang="en-US" sz="2133" dirty="0"/>
              <a:t> </a:t>
            </a:r>
            <a:r>
              <a:rPr lang="en-US" sz="2133" dirty="0" err="1"/>
              <a:t>là</a:t>
            </a:r>
            <a:r>
              <a:rPr lang="en-US" sz="2133" dirty="0"/>
              <a:t> </a:t>
            </a:r>
            <a:r>
              <a:rPr lang="en-US" sz="2133" dirty="0" err="1"/>
              <a:t>svp</a:t>
            </a:r>
            <a:r>
              <a:rPr lang="en-US" sz="2133" dirty="0"/>
              <a:t> ?</a:t>
            </a:r>
          </a:p>
          <a:p>
            <a:pPr marL="342900" indent="-342900">
              <a:buFontTx/>
              <a:buChar char="-"/>
            </a:pPr>
            <a:r>
              <a:rPr lang="en-US" sz="2133" dirty="0"/>
              <a:t>Une minute, je </a:t>
            </a:r>
            <a:r>
              <a:rPr lang="en-US" sz="2133" dirty="0" err="1"/>
              <a:t>te</a:t>
            </a:r>
            <a:r>
              <a:rPr lang="en-US" sz="2133" dirty="0"/>
              <a:t> la passe.</a:t>
            </a:r>
          </a:p>
          <a:p>
            <a:pPr marL="342900" indent="-342900">
              <a:buFontTx/>
              <a:buChar char="-"/>
            </a:pPr>
            <a:r>
              <a:rPr lang="en-US" sz="2133" dirty="0"/>
              <a:t>Merci…</a:t>
            </a:r>
            <a:r>
              <a:rPr lang="en-US" sz="2133" dirty="0" err="1"/>
              <a:t>Allô</a:t>
            </a:r>
            <a:r>
              <a:rPr lang="en-US" sz="2133" dirty="0"/>
              <a:t> Ngoc, </a:t>
            </a:r>
            <a:r>
              <a:rPr lang="en-US" sz="2133" dirty="0" err="1"/>
              <a:t>ça</a:t>
            </a:r>
            <a:r>
              <a:rPr lang="en-US" sz="2133" dirty="0"/>
              <a:t> </a:t>
            </a:r>
            <a:r>
              <a:rPr lang="en-US" sz="2133" dirty="0" err="1"/>
              <a:t>va</a:t>
            </a:r>
            <a:r>
              <a:rPr lang="en-US" sz="2133" dirty="0"/>
              <a:t>? </a:t>
            </a:r>
          </a:p>
          <a:p>
            <a:pPr marL="342900" indent="-342900">
              <a:buFontTx/>
              <a:buChar char="-"/>
            </a:pPr>
            <a:r>
              <a:rPr lang="en-US" sz="2133" dirty="0" err="1"/>
              <a:t>Allo</a:t>
            </a:r>
            <a:r>
              <a:rPr lang="en-US" sz="2133" dirty="0"/>
              <a:t> ? Salut An, </a:t>
            </a:r>
            <a:r>
              <a:rPr lang="en-US" sz="2133" dirty="0" err="1"/>
              <a:t>tu</a:t>
            </a:r>
            <a:r>
              <a:rPr lang="en-US" sz="2133" dirty="0"/>
              <a:t> es </a:t>
            </a:r>
            <a:r>
              <a:rPr lang="en-US" sz="2133" dirty="0" err="1"/>
              <a:t>où</a:t>
            </a:r>
            <a:r>
              <a:rPr lang="en-US" sz="2133" dirty="0"/>
              <a:t> ? …</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sz="2000" dirty="0" err="1"/>
              <a:t>Téléphone</a:t>
            </a:r>
            <a:r>
              <a:rPr lang="en-US" sz="2000" dirty="0"/>
              <a:t> à un </a:t>
            </a:r>
            <a:r>
              <a:rPr lang="en-US" sz="2000" dirty="0" err="1"/>
              <a:t>ami</a:t>
            </a:r>
            <a:r>
              <a:rPr lang="en-US" sz="2000" dirty="0"/>
              <a:t> pour savoir </a:t>
            </a:r>
            <a:r>
              <a:rPr lang="en-US" sz="2000" dirty="0" err="1"/>
              <a:t>ce</a:t>
            </a:r>
            <a:r>
              <a:rPr lang="en-US" sz="2000" dirty="0"/>
              <a:t> </a:t>
            </a:r>
            <a:r>
              <a:rPr lang="en-US" sz="2000" dirty="0" err="1"/>
              <a:t>qu’il</a:t>
            </a:r>
            <a:r>
              <a:rPr lang="en-US" sz="2000" dirty="0"/>
              <a:t> fait pour Noël.</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quand, comment</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a:ea typeface="ＭＳ Ｐゴシック"/>
              </a:rPr>
              <a:t>quoi</a:t>
            </a:r>
            <a:r>
              <a:rPr lang="en-US" altLang="ja-JP" sz="2400" dirty="0">
                <a:ea typeface="ＭＳ Ｐゴシック"/>
              </a:rPr>
              <a:t> </a:t>
            </a:r>
          </a:p>
          <a:p>
            <a:pPr>
              <a:lnSpc>
                <a:spcPct val="150000"/>
              </a:lnSpc>
            </a:pPr>
            <a:r>
              <a:rPr lang="ja-JP" altLang="en-US" sz="2133" dirty="0">
                <a:ea typeface="ＭＳ Ｐゴシック"/>
              </a:rPr>
              <a:t>　　　　　</a:t>
            </a:r>
            <a:r>
              <a:rPr lang="en-US" altLang="ja-JP" sz="2000" dirty="0" err="1">
                <a:ea typeface="ＭＳ Ｐゴシック"/>
              </a:rPr>
              <a:t>où</a:t>
            </a:r>
            <a:r>
              <a:rPr lang="en-US" altLang="ja-JP" sz="2000" dirty="0">
                <a:ea typeface="ＭＳ Ｐゴシック"/>
              </a:rPr>
              <a:t>, qui</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téléphoner </a:t>
            </a:r>
            <a:r>
              <a:rPr lang="fr-FR" sz="3200" dirty="0"/>
              <a:t>et</a:t>
            </a:r>
            <a:r>
              <a:rPr lang="fr-FR" sz="3200" b="1" dirty="0"/>
              <a:t> prendre des nouvelles</a:t>
            </a:r>
            <a:r>
              <a:rPr lang="fr-FR" sz="3200" dirty="0"/>
              <a: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3">
            <a:extLst>
              <a:ext uri="{FF2B5EF4-FFF2-40B4-BE49-F238E27FC236}">
                <a16:creationId xmlns:a16="http://schemas.microsoft.com/office/drawing/2014/main" id="{5716DD96-1D70-BDE6-F843-A8ED1653F91F}"/>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Give</a:t>
            </a:r>
            <a:r>
              <a:rPr lang="fr-FR" sz="3200" b="1" dirty="0"/>
              <a:t> a call</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err="1">
                <a:ea typeface="UD Digi Kyokasho NK-R" panose="02020400000000000000" pitchFamily="18" charset="-128"/>
              </a:rPr>
              <a:t>Describe</a:t>
            </a:r>
            <a:r>
              <a:rPr lang="fr-FR" sz="3200" b="1" dirty="0">
                <a:ea typeface="UD Digi Kyokasho NK-R" panose="02020400000000000000" pitchFamily="18" charset="-128"/>
              </a:rPr>
              <a:t> </a:t>
            </a:r>
            <a:r>
              <a:rPr lang="fr-FR" sz="3200" b="1" dirty="0" err="1">
                <a:ea typeface="UD Digi Kyokasho NK-R" panose="02020400000000000000" pitchFamily="18" charset="-128"/>
              </a:rPr>
              <a:t>your</a:t>
            </a:r>
            <a:r>
              <a:rPr lang="fr-FR" sz="3200" b="1" dirty="0">
                <a:ea typeface="UD Digi Kyokasho NK-R" panose="02020400000000000000" pitchFamily="18" charset="-128"/>
              </a:rPr>
              <a:t> </a:t>
            </a:r>
            <a:r>
              <a:rPr lang="fr-FR" sz="3200" b="1" dirty="0" err="1">
                <a:ea typeface="UD Digi Kyokasho NK-R" panose="02020400000000000000" pitchFamily="18" charset="-128"/>
              </a:rPr>
              <a:t>family</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b="1" dirty="0">
                <a:ea typeface="UD Digi Kyokasho NK-R" panose="02020400000000000000" pitchFamily="18" charset="-128"/>
              </a:rPr>
              <a:t>Talk about </a:t>
            </a:r>
            <a:r>
              <a:rPr lang="fr-FR" sz="3200" b="1" dirty="0" err="1">
                <a:ea typeface="UD Digi Kyokasho NK-R" panose="02020400000000000000" pitchFamily="18" charset="-128"/>
              </a:rPr>
              <a:t>holiday</a:t>
            </a:r>
            <a:r>
              <a:rPr lang="fr-FR" sz="3200" b="1" dirty="0">
                <a:ea typeface="UD Digi Kyokasho NK-R" panose="02020400000000000000" pitchFamily="18" charset="-128"/>
              </a:rPr>
              <a:t> </a:t>
            </a:r>
            <a:r>
              <a:rPr lang="fr-FR" sz="3200" b="1" dirty="0" err="1">
                <a:ea typeface="UD Digi Kyokasho NK-R" panose="02020400000000000000" pitchFamily="18" charset="-128"/>
              </a:rPr>
              <a:t>activities</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15</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B784D-3964-341E-C29F-CA1EBD3A5C69}"/>
              </a:ext>
            </a:extLst>
          </p:cNvPr>
          <p:cNvSpPr>
            <a:spLocks noGrp="1"/>
          </p:cNvSpPr>
          <p:nvPr>
            <p:ph type="title"/>
          </p:nvPr>
        </p:nvSpPr>
        <p:spPr/>
        <p:txBody>
          <a:bodyPr/>
          <a:lstStyle/>
          <a:p>
            <a:r>
              <a:rPr lang="fr-FR" dirty="0"/>
              <a:t>I. Starter</a:t>
            </a:r>
          </a:p>
        </p:txBody>
      </p:sp>
      <p:pic>
        <p:nvPicPr>
          <p:cNvPr id="4" name="U2L2 - VISITER TAHITI EN DEUX MINUTES">
            <a:hlinkClick r:id="" action="ppaction://media"/>
            <a:extLst>
              <a:ext uri="{FF2B5EF4-FFF2-40B4-BE49-F238E27FC236}">
                <a16:creationId xmlns:a16="http://schemas.microsoft.com/office/drawing/2014/main" id="{3D2709B4-DA9F-8C6A-61FB-022351F8B08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2450" y="1690688"/>
            <a:ext cx="7735888" cy="4351338"/>
          </a:xfrm>
        </p:spPr>
      </p:pic>
      <p:graphicFrame>
        <p:nvGraphicFramePr>
          <p:cNvPr id="5" name="Tableau 5">
            <a:extLst>
              <a:ext uri="{FF2B5EF4-FFF2-40B4-BE49-F238E27FC236}">
                <a16:creationId xmlns:a16="http://schemas.microsoft.com/office/drawing/2014/main" id="{1BFFC900-5425-0C17-9F7F-5966AA7E2AFC}"/>
              </a:ext>
            </a:extLst>
          </p:cNvPr>
          <p:cNvGraphicFramePr>
            <a:graphicFrameLocks noGrp="1"/>
          </p:cNvGraphicFramePr>
          <p:nvPr>
            <p:extLst>
              <p:ext uri="{D42A27DB-BD31-4B8C-83A1-F6EECF244321}">
                <p14:modId xmlns:p14="http://schemas.microsoft.com/office/powerpoint/2010/main" val="487478806"/>
              </p:ext>
            </p:extLst>
          </p:nvPr>
        </p:nvGraphicFramePr>
        <p:xfrm>
          <a:off x="8809317" y="495392"/>
          <a:ext cx="2988236" cy="5546635"/>
        </p:xfrm>
        <a:graphic>
          <a:graphicData uri="http://schemas.openxmlformats.org/drawingml/2006/table">
            <a:tbl>
              <a:tblPr firstRow="1" bandRow="1">
                <a:tableStyleId>{22838BEF-8BB2-4498-84A7-C5851F593DF1}</a:tableStyleId>
              </a:tblPr>
              <a:tblGrid>
                <a:gridCol w="1494118">
                  <a:extLst>
                    <a:ext uri="{9D8B030D-6E8A-4147-A177-3AD203B41FA5}">
                      <a16:colId xmlns:a16="http://schemas.microsoft.com/office/drawing/2014/main" val="2248733925"/>
                    </a:ext>
                  </a:extLst>
                </a:gridCol>
                <a:gridCol w="1494118">
                  <a:extLst>
                    <a:ext uri="{9D8B030D-6E8A-4147-A177-3AD203B41FA5}">
                      <a16:colId xmlns:a16="http://schemas.microsoft.com/office/drawing/2014/main" val="1168420549"/>
                    </a:ext>
                  </a:extLst>
                </a:gridCol>
              </a:tblGrid>
              <a:tr h="1276582">
                <a:tc>
                  <a:txBody>
                    <a:bodyPr/>
                    <a:lstStyle/>
                    <a:p>
                      <a:r>
                        <a:rPr lang="fr-FR" b="1" dirty="0"/>
                        <a:t>Location</a:t>
                      </a:r>
                    </a:p>
                  </a:txBody>
                  <a:tcPr/>
                </a:tc>
                <a:tc>
                  <a:txBody>
                    <a:bodyPr/>
                    <a:lstStyle/>
                    <a:p>
                      <a:r>
                        <a:rPr lang="fr-FR" b="0" dirty="0"/>
                        <a:t>Tahiti</a:t>
                      </a:r>
                    </a:p>
                  </a:txBody>
                  <a:tcPr/>
                </a:tc>
                <a:extLst>
                  <a:ext uri="{0D108BD9-81ED-4DB2-BD59-A6C34878D82A}">
                    <a16:rowId xmlns:a16="http://schemas.microsoft.com/office/drawing/2014/main" val="1763437708"/>
                  </a:ext>
                </a:extLst>
              </a:tr>
              <a:tr h="1276582">
                <a:tc>
                  <a:txBody>
                    <a:bodyPr/>
                    <a:lstStyle/>
                    <a:p>
                      <a:r>
                        <a:rPr lang="fr-FR" b="1" dirty="0"/>
                        <a:t>Climat</a:t>
                      </a:r>
                    </a:p>
                  </a:txBody>
                  <a:tcPr/>
                </a:tc>
                <a:tc>
                  <a:txBody>
                    <a:bodyPr/>
                    <a:lstStyle/>
                    <a:p>
                      <a:r>
                        <a:rPr lang="fr-FR" b="0" dirty="0"/>
                        <a:t>Tropical (chaud et humide)</a:t>
                      </a:r>
                    </a:p>
                  </a:txBody>
                  <a:tcPr/>
                </a:tc>
                <a:extLst>
                  <a:ext uri="{0D108BD9-81ED-4DB2-BD59-A6C34878D82A}">
                    <a16:rowId xmlns:a16="http://schemas.microsoft.com/office/drawing/2014/main" val="190689488"/>
                  </a:ext>
                </a:extLst>
              </a:tr>
              <a:tr h="1276582">
                <a:tc>
                  <a:txBody>
                    <a:bodyPr/>
                    <a:lstStyle/>
                    <a:p>
                      <a:r>
                        <a:rPr lang="fr-FR" b="1" dirty="0"/>
                        <a:t>Paysages</a:t>
                      </a:r>
                    </a:p>
                  </a:txBody>
                  <a:tcPr/>
                </a:tc>
                <a:tc>
                  <a:txBody>
                    <a:bodyPr/>
                    <a:lstStyle/>
                    <a:p>
                      <a:r>
                        <a:rPr lang="fr-FR" b="0" dirty="0"/>
                        <a:t>Montagne, mer</a:t>
                      </a:r>
                    </a:p>
                  </a:txBody>
                  <a:tcPr/>
                </a:tc>
                <a:extLst>
                  <a:ext uri="{0D108BD9-81ED-4DB2-BD59-A6C34878D82A}">
                    <a16:rowId xmlns:a16="http://schemas.microsoft.com/office/drawing/2014/main" val="1455889804"/>
                  </a:ext>
                </a:extLst>
              </a:tr>
              <a:tr h="1716889">
                <a:tc>
                  <a:txBody>
                    <a:bodyPr/>
                    <a:lstStyle/>
                    <a:p>
                      <a:r>
                        <a:rPr lang="fr-FR" b="1" dirty="0"/>
                        <a:t>Faune / Flore</a:t>
                      </a:r>
                    </a:p>
                  </a:txBody>
                  <a:tcPr/>
                </a:tc>
                <a:tc>
                  <a:txBody>
                    <a:bodyPr/>
                    <a:lstStyle/>
                    <a:p>
                      <a:r>
                        <a:rPr lang="fr-FR" b="0" dirty="0"/>
                        <a:t>Poissons, tortues, dauphins, fleurs, cocotiers,…</a:t>
                      </a:r>
                    </a:p>
                  </a:txBody>
                  <a:tcPr/>
                </a:tc>
                <a:extLst>
                  <a:ext uri="{0D108BD9-81ED-4DB2-BD59-A6C34878D82A}">
                    <a16:rowId xmlns:a16="http://schemas.microsoft.com/office/drawing/2014/main" val="3074157498"/>
                  </a:ext>
                </a:extLst>
              </a:tr>
            </a:tbl>
          </a:graphicData>
        </a:graphic>
      </p:graphicFrame>
      <p:sp>
        <p:nvSpPr>
          <p:cNvPr id="6" name="Rectangle 5">
            <a:extLst>
              <a:ext uri="{FF2B5EF4-FFF2-40B4-BE49-F238E27FC236}">
                <a16:creationId xmlns:a16="http://schemas.microsoft.com/office/drawing/2014/main" id="{538A4B23-8077-0077-4CB4-0303D62A1D9E}"/>
              </a:ext>
            </a:extLst>
          </p:cNvPr>
          <p:cNvSpPr/>
          <p:nvPr/>
        </p:nvSpPr>
        <p:spPr>
          <a:xfrm>
            <a:off x="10339294" y="525272"/>
            <a:ext cx="1410447" cy="10883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57A09666-D638-2A2B-D1AB-9D28819AB394}"/>
              </a:ext>
            </a:extLst>
          </p:cNvPr>
          <p:cNvSpPr/>
          <p:nvPr/>
        </p:nvSpPr>
        <p:spPr>
          <a:xfrm>
            <a:off x="10339292" y="1829596"/>
            <a:ext cx="1410447" cy="10883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E7488A6C-B9B4-978E-1FEE-CDB4DBA5CBE4}"/>
              </a:ext>
            </a:extLst>
          </p:cNvPr>
          <p:cNvSpPr/>
          <p:nvPr/>
        </p:nvSpPr>
        <p:spPr>
          <a:xfrm>
            <a:off x="10339294" y="3116638"/>
            <a:ext cx="1410447" cy="10883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0015A8A-4655-D698-6E2A-875867ACC58D}"/>
              </a:ext>
            </a:extLst>
          </p:cNvPr>
          <p:cNvSpPr/>
          <p:nvPr/>
        </p:nvSpPr>
        <p:spPr>
          <a:xfrm>
            <a:off x="10339293" y="4412321"/>
            <a:ext cx="1410447" cy="1390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315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04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4" presetClass="exit" presetSubtype="10" fill="hold" grpId="0" nodeType="clickEffect">
                                  <p:stCondLst>
                                    <p:cond delay="0"/>
                                  </p:stCondLst>
                                  <p:childTnLst>
                                    <p:animEffect transition="out" filter="randombar(horizontal)">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4" presetClass="exit" presetSubtype="10" fill="hold" grpId="0" nodeType="clickEffect">
                                  <p:stCondLst>
                                    <p:cond delay="0"/>
                                  </p:stCondLst>
                                  <p:childTnLst>
                                    <p:animEffect transition="out" filter="randombar(horizontal)">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0" nodeType="clickEffect">
                                  <p:stCondLst>
                                    <p:cond delay="0"/>
                                  </p:stCondLst>
                                  <p:childTnLst>
                                    <p:animEffect transition="out" filter="randombar(horizontal)">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grpId="0" nodeType="clickEffect">
                                  <p:stCondLst>
                                    <p:cond delay="0"/>
                                  </p:stCondLst>
                                  <p:childTnLst>
                                    <p:animEffect transition="out" filter="randombar(horizontal)">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4"/>
                </p:tgtEl>
              </p:cMediaNode>
            </p:video>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4"/>
                                        </p:tgtEl>
                                      </p:cBhvr>
                                    </p:cmd>
                                  </p:childTnLst>
                                </p:cTn>
                              </p:par>
                            </p:childTnLst>
                          </p:cTn>
                        </p:par>
                      </p:childTnLst>
                    </p:cTn>
                  </p:par>
                </p:childTnLst>
              </p:cTn>
              <p:nextCondLst>
                <p:cond evt="onClick" delay="0">
                  <p:tgtEl>
                    <p:spTgt spid="4"/>
                  </p:tgtEl>
                </p:cond>
              </p:nextCondLst>
            </p:seq>
          </p:childTnLst>
        </p:cTn>
      </p:par>
    </p:tnLst>
    <p:bldLst>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B1F1EA-539F-2197-5114-2D12748714DF}"/>
              </a:ext>
            </a:extLst>
          </p:cNvPr>
          <p:cNvSpPr>
            <a:spLocks noGrp="1"/>
          </p:cNvSpPr>
          <p:nvPr>
            <p:ph type="title"/>
          </p:nvPr>
        </p:nvSpPr>
        <p:spPr/>
        <p:txBody>
          <a:bodyPr/>
          <a:lstStyle/>
          <a:p>
            <a:r>
              <a:rPr lang="fr-FR" dirty="0"/>
              <a:t>II. Compréhension globale</a:t>
            </a:r>
          </a:p>
        </p:txBody>
      </p:sp>
      <p:sp>
        <p:nvSpPr>
          <p:cNvPr id="3" name="Espace réservé du contenu 2">
            <a:extLst>
              <a:ext uri="{FF2B5EF4-FFF2-40B4-BE49-F238E27FC236}">
                <a16:creationId xmlns:a16="http://schemas.microsoft.com/office/drawing/2014/main" id="{ED69A1D6-0B5E-581D-8AAE-CD51107A50DF}"/>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64180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re 1">
            <a:extLst>
              <a:ext uri="{FF2B5EF4-FFF2-40B4-BE49-F238E27FC236}">
                <a16:creationId xmlns:a16="http://schemas.microsoft.com/office/drawing/2014/main" id="{41279CB0-861B-76BE-73A3-0CA67CD1FD7D}"/>
              </a:ext>
            </a:extLst>
          </p:cNvPr>
          <p:cNvSpPr>
            <a:spLocks noGrp="1"/>
          </p:cNvSpPr>
          <p:nvPr>
            <p:ph type="title"/>
          </p:nvPr>
        </p:nvSpPr>
        <p:spPr>
          <a:xfrm>
            <a:off x="841246" y="673770"/>
            <a:ext cx="3644489" cy="2414488"/>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90000"/>
              </a:lnSpc>
            </a:pPr>
            <a:r>
              <a:rPr lang="fr-FR" sz="4200" u="sng" dirty="0">
                <a:solidFill>
                  <a:srgbClr val="FFFFFF"/>
                </a:solidFill>
              </a:rPr>
              <a:t>Résumé de </a:t>
            </a:r>
            <a:br>
              <a:rPr lang="fr-FR" sz="4200" u="sng" dirty="0">
                <a:solidFill>
                  <a:srgbClr val="FFFFFF"/>
                </a:solidFill>
              </a:rPr>
            </a:br>
            <a:r>
              <a:rPr lang="fr-FR" sz="4200" u="sng" dirty="0">
                <a:solidFill>
                  <a:srgbClr val="FFFFFF"/>
                </a:solidFill>
              </a:rPr>
              <a:t>la situation de communication</a:t>
            </a:r>
          </a:p>
        </p:txBody>
      </p:sp>
      <p:sp>
        <p:nvSpPr>
          <p:cNvPr id="8" name="Espace réservé du contenu 7">
            <a:extLst>
              <a:ext uri="{FF2B5EF4-FFF2-40B4-BE49-F238E27FC236}">
                <a16:creationId xmlns:a16="http://schemas.microsoft.com/office/drawing/2014/main" id="{C5E9F3C6-4990-3420-CE7B-1017DCB543D4}"/>
              </a:ext>
            </a:extLst>
          </p:cNvPr>
          <p:cNvSpPr>
            <a:spLocks noGrp="1"/>
          </p:cNvSpPr>
          <p:nvPr>
            <p:ph idx="1"/>
          </p:nvPr>
        </p:nvSpPr>
        <p:spPr>
          <a:xfrm>
            <a:off x="6095999" y="882315"/>
            <a:ext cx="5254754" cy="529464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gn="just">
              <a:lnSpc>
                <a:spcPct val="250000"/>
              </a:lnSpc>
              <a:buNone/>
            </a:pPr>
            <a:r>
              <a:rPr lang="fr-FR" sz="2200" dirty="0"/>
              <a:t>Alice téléphone à Samuel pour raconter ses vacances en famille à La Réunion. Il y a ses parents, son frère et sa sœur. </a:t>
            </a:r>
          </a:p>
        </p:txBody>
      </p:sp>
      <p:sp>
        <p:nvSpPr>
          <p:cNvPr id="5" name="Espace réservé du numéro de diapositive 4">
            <a:extLst>
              <a:ext uri="{FF2B5EF4-FFF2-40B4-BE49-F238E27FC236}">
                <a16:creationId xmlns:a16="http://schemas.microsoft.com/office/drawing/2014/main" id="{0DEEB155-6408-B65C-64AC-34B5CF303453}"/>
              </a:ext>
            </a:extLst>
          </p:cNvPr>
          <p:cNvSpPr>
            <a:spLocks noGrp="1"/>
          </p:cNvSpPr>
          <p:nvPr>
            <p:ph type="sldNum" sz="quarter" idx="12"/>
          </p:nvPr>
        </p:nvSpPr>
        <p:spPr>
          <a:xfrm>
            <a:off x="8610600" y="6356350"/>
            <a:ext cx="2743200" cy="365125"/>
          </a:xfrm>
        </p:spPr>
        <p:txBody>
          <a:bodyP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nSpc>
                <a:spcPct val="90000"/>
              </a:lnSpc>
              <a:spcAft>
                <a:spcPts val="600"/>
              </a:spcAft>
            </a:pPr>
            <a:fld id="{8A0576F8-4F0C-FD4F-B2E1-A427388F89CF}" type="slidenum">
              <a:rPr lang="en-US" sz="1800" smtClean="0"/>
              <a:pPr>
                <a:lnSpc>
                  <a:spcPct val="90000"/>
                </a:lnSpc>
                <a:spcAft>
                  <a:spcPts val="600"/>
                </a:spcAft>
              </a:pPr>
              <a:t>4</a:t>
            </a:fld>
            <a:endParaRPr lang="en-US" sz="1800"/>
          </a:p>
        </p:txBody>
      </p:sp>
      <p:graphicFrame>
        <p:nvGraphicFramePr>
          <p:cNvPr id="3" name="Diagramme 2">
            <a:extLst>
              <a:ext uri="{FF2B5EF4-FFF2-40B4-BE49-F238E27FC236}">
                <a16:creationId xmlns:a16="http://schemas.microsoft.com/office/drawing/2014/main" id="{F08EE518-E9C9-C0FE-CE26-054FF16AACD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54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Téléphoner</a:t>
            </a:r>
          </a:p>
          <a:p>
            <a:pPr marL="380990" indent="-380990" algn="ctr">
              <a:buFont typeface="Arial" panose="020B0604020202020204" pitchFamily="34" charset="0"/>
              <a:buChar char="•"/>
            </a:pPr>
            <a:r>
              <a:rPr lang="fr-FR" sz="3200" dirty="0">
                <a:solidFill>
                  <a:schemeClr val="tx2"/>
                </a:solidFill>
              </a:rPr>
              <a:t>Parler de ma famille</a:t>
            </a:r>
          </a:p>
          <a:p>
            <a:pPr marL="380990" indent="-380990" algn="ctr">
              <a:buFont typeface="Arial" panose="020B0604020202020204" pitchFamily="34" charset="0"/>
              <a:buChar char="•"/>
            </a:pPr>
            <a:r>
              <a:rPr lang="fr-FR" sz="3200" dirty="0">
                <a:solidFill>
                  <a:schemeClr val="tx2"/>
                </a:solidFill>
              </a:rPr>
              <a:t>Parler de </a:t>
            </a:r>
            <a:r>
              <a:rPr lang="fr-FR" sz="3200">
                <a:solidFill>
                  <a:schemeClr val="tx2"/>
                </a:solidFill>
              </a:rPr>
              <a:t>mes vacances</a:t>
            </a: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a:t>
            </a:fld>
            <a:endParaRPr lang="en-US"/>
          </a:p>
        </p:txBody>
      </p:sp>
      <p:graphicFrame>
        <p:nvGraphicFramePr>
          <p:cNvPr id="7" name="Diagramme 6">
            <a:extLst>
              <a:ext uri="{FF2B5EF4-FFF2-40B4-BE49-F238E27FC236}">
                <a16:creationId xmlns:a16="http://schemas.microsoft.com/office/drawing/2014/main" id="{577592AD-4167-44A6-9B45-5B56B0B8AD5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B3168FCC-3FA1-0073-73A2-F5726AA07657}"/>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1495762"/>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40EC4-31EF-EC00-CC41-561908F37EE7}"/>
              </a:ext>
            </a:extLst>
          </p:cNvPr>
          <p:cNvSpPr>
            <a:spLocks noGrp="1"/>
          </p:cNvSpPr>
          <p:nvPr>
            <p:ph type="title"/>
          </p:nvPr>
        </p:nvSpPr>
        <p:spPr/>
        <p:txBody>
          <a:bodyPr/>
          <a:lstStyle/>
          <a:p>
            <a:r>
              <a:rPr lang="fr-FR" dirty="0"/>
              <a:t>III. Compréhension détaillée</a:t>
            </a:r>
          </a:p>
        </p:txBody>
      </p:sp>
      <p:sp>
        <p:nvSpPr>
          <p:cNvPr id="3" name="Espace réservé du contenu 2">
            <a:extLst>
              <a:ext uri="{FF2B5EF4-FFF2-40B4-BE49-F238E27FC236}">
                <a16:creationId xmlns:a16="http://schemas.microsoft.com/office/drawing/2014/main" id="{6CE2B988-537C-C890-4283-D589F9B4AE99}"/>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814644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B82767-2731-8E2A-43E9-FE3CB22C65CE}"/>
              </a:ext>
            </a:extLst>
          </p:cNvPr>
          <p:cNvSpPr>
            <a:spLocks noGrp="1"/>
          </p:cNvSpPr>
          <p:nvPr>
            <p:ph type="title"/>
          </p:nvPr>
        </p:nvSpPr>
        <p:spPr/>
        <p:txBody>
          <a:bodyPr/>
          <a:lstStyle/>
          <a:p>
            <a:r>
              <a:rPr lang="fr-FR" dirty="0"/>
              <a:t>IV. Vocabulaire</a:t>
            </a:r>
          </a:p>
        </p:txBody>
      </p:sp>
      <p:sp>
        <p:nvSpPr>
          <p:cNvPr id="3" name="Espace réservé du contenu 2">
            <a:extLst>
              <a:ext uri="{FF2B5EF4-FFF2-40B4-BE49-F238E27FC236}">
                <a16:creationId xmlns:a16="http://schemas.microsoft.com/office/drawing/2014/main" id="{8911D886-9EBF-43E5-DEC3-9715AFCF3B2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847304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F6E0C7-4800-7BC2-E263-3C95D62E6619}"/>
              </a:ext>
            </a:extLst>
          </p:cNvPr>
          <p:cNvSpPr>
            <a:spLocks noGrp="1"/>
          </p:cNvSpPr>
          <p:nvPr>
            <p:ph type="title"/>
          </p:nvPr>
        </p:nvSpPr>
        <p:spPr/>
        <p:txBody>
          <a:bodyPr/>
          <a:lstStyle/>
          <a:p>
            <a:r>
              <a:rPr lang="fr-FR" dirty="0"/>
              <a:t>V. Grammaire</a:t>
            </a:r>
          </a:p>
        </p:txBody>
      </p:sp>
      <p:sp>
        <p:nvSpPr>
          <p:cNvPr id="3" name="Espace réservé du contenu 2">
            <a:extLst>
              <a:ext uri="{FF2B5EF4-FFF2-40B4-BE49-F238E27FC236}">
                <a16:creationId xmlns:a16="http://schemas.microsoft.com/office/drawing/2014/main" id="{3E8D3DA5-FBFC-405F-6383-57C6AF47AB3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0998576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662</Words>
  <Application>Microsoft Office PowerPoint</Application>
  <PresentationFormat>Grand écran</PresentationFormat>
  <Paragraphs>139</Paragraphs>
  <Slides>16</Slides>
  <Notes>3</Notes>
  <HiddenSlides>0</HiddenSlides>
  <MMClips>1</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16</vt:i4>
      </vt:variant>
    </vt:vector>
  </HeadingPairs>
  <TitlesOfParts>
    <vt:vector size="25" baseType="lpstr">
      <vt:lpstr>UD Digi Kyokasho NK-R</vt:lpstr>
      <vt:lpstr>Arial</vt:lpstr>
      <vt:lpstr>Calibri</vt:lpstr>
      <vt:lpstr>Calibri Light</vt:lpstr>
      <vt:lpstr>Thème Office</vt:lpstr>
      <vt:lpstr>Office Theme</vt:lpstr>
      <vt:lpstr>Office Theme</vt:lpstr>
      <vt:lpstr>Office Theme</vt:lpstr>
      <vt:lpstr>Thème Office</vt:lpstr>
      <vt:lpstr>Partons pour la Francophonie</vt:lpstr>
      <vt:lpstr>I. Starter</vt:lpstr>
      <vt:lpstr>II. Compréhension globale</vt:lpstr>
      <vt:lpstr>Résumé de  la situation de communication</vt:lpstr>
      <vt:lpstr>À la fin de la leçon…</vt:lpstr>
      <vt:lpstr>Présentation PowerPoint</vt:lpstr>
      <vt:lpstr>III. Compréhension détaillée</vt:lpstr>
      <vt:lpstr>IV. Vocabulaire</vt:lpstr>
      <vt:lpstr>V. Grammaire</vt:lpstr>
      <vt:lpstr>VI. Phonétique</vt:lpstr>
      <vt:lpstr>VIII. Activités en ligne</vt:lpstr>
      <vt:lpstr>VII. Production</vt:lpstr>
      <vt:lpstr>How well have you performed with the Learning Objectives?</vt:lpstr>
      <vt:lpstr>Learning review</vt:lpstr>
      <vt:lpstr>Plenary and self reflection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Partons pour la Francophonie</dc:title>
  <dc:creator>Chan, Makara Valery Ouk</dc:creator>
  <cp:lastModifiedBy>Chan, Makara Valery Ouk</cp:lastModifiedBy>
  <cp:revision>2</cp:revision>
  <dcterms:created xsi:type="dcterms:W3CDTF">2023-01-09T10:56:41Z</dcterms:created>
  <dcterms:modified xsi:type="dcterms:W3CDTF">2023-01-09T11:47:30Z</dcterms:modified>
</cp:coreProperties>
</file>