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2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0" r:id="rId4"/>
    <p:sldMasterId id="2147483660" r:id="rId5"/>
    <p:sldMasterId id="2147483729" r:id="rId6"/>
    <p:sldMasterId id="2147483717" r:id="rId7"/>
    <p:sldMasterId id="2147483648" r:id="rId8"/>
  </p:sldMasterIdLst>
  <p:notesMasterIdLst>
    <p:notesMasterId r:id="rId38"/>
  </p:notesMasterIdLst>
  <p:handoutMasterIdLst>
    <p:handoutMasterId r:id="rId39"/>
  </p:handoutMasterIdLst>
  <p:sldIdLst>
    <p:sldId id="1503" r:id="rId9"/>
    <p:sldId id="1485" r:id="rId10"/>
    <p:sldId id="1483" r:id="rId11"/>
    <p:sldId id="297" r:id="rId12"/>
    <p:sldId id="307" r:id="rId13"/>
    <p:sldId id="308" r:id="rId14"/>
    <p:sldId id="1481" r:id="rId15"/>
    <p:sldId id="1486" r:id="rId16"/>
    <p:sldId id="1487" r:id="rId17"/>
    <p:sldId id="1492" r:id="rId18"/>
    <p:sldId id="339" r:id="rId19"/>
    <p:sldId id="1493" r:id="rId20"/>
    <p:sldId id="1502" r:id="rId21"/>
    <p:sldId id="1495" r:id="rId22"/>
    <p:sldId id="1496" r:id="rId23"/>
    <p:sldId id="1497" r:id="rId24"/>
    <p:sldId id="1498" r:id="rId25"/>
    <p:sldId id="326" r:id="rId26"/>
    <p:sldId id="1499" r:id="rId27"/>
    <p:sldId id="1504" r:id="rId28"/>
    <p:sldId id="1500" r:id="rId29"/>
    <p:sldId id="314" r:id="rId30"/>
    <p:sldId id="1501" r:id="rId31"/>
    <p:sldId id="1379" r:id="rId32"/>
    <p:sldId id="321" r:id="rId33"/>
    <p:sldId id="1490" r:id="rId34"/>
    <p:sldId id="1491" r:id="rId35"/>
    <p:sldId id="290" r:id="rId36"/>
    <p:sldId id="269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57" autoAdjust="0"/>
    <p:restoredTop sz="93063" autoAdjust="0"/>
  </p:normalViewPr>
  <p:slideViewPr>
    <p:cSldViewPr snapToGrid="0" snapToObjects="1">
      <p:cViewPr varScale="1">
        <p:scale>
          <a:sx n="93" d="100"/>
          <a:sy n="93" d="100"/>
        </p:scale>
        <p:origin x="69" y="15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46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 showGuides="1">
      <p:cViewPr varScale="1">
        <p:scale>
          <a:sx n="64" d="100"/>
          <a:sy n="64" d="100"/>
        </p:scale>
        <p:origin x="2832" y="63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tableStyles" Target="tableStyles.xml"/><Relationship Id="rId8" Type="http://schemas.openxmlformats.org/officeDocument/2006/relationships/slideMaster" Target="slideMasters/slideMaster5.xml"/><Relationship Id="rId3" Type="http://schemas.openxmlformats.org/officeDocument/2006/relationships/customXml" Target="../customXml/item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notesMaster" Target="notesMasters/notesMaster1.xml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svg"/><Relationship Id="rId2" Type="http://schemas.openxmlformats.org/officeDocument/2006/relationships/image" Target="../media/image28.svg"/><Relationship Id="rId1" Type="http://schemas.openxmlformats.org/officeDocument/2006/relationships/image" Target="../media/image27.png"/><Relationship Id="rId6" Type="http://schemas.openxmlformats.org/officeDocument/2006/relationships/image" Target="../media/image32.sv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Relationship Id="rId9" Type="http://schemas.openxmlformats.org/officeDocument/2006/relationships/image" Target="../media/image35.png"/><Relationship Id="rId14" Type="http://schemas.openxmlformats.org/officeDocument/2006/relationships/image" Target="../media/image4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peoplematters.in/article/culture/a-glossary-of-inclusive-workplace-communication-29601" TargetMode="External"/><Relationship Id="rId1" Type="http://schemas.openxmlformats.org/officeDocument/2006/relationships/image" Target="../media/image8.jpg"/><Relationship Id="rId6" Type="http://schemas.openxmlformats.org/officeDocument/2006/relationships/image" Target="../media/image12.jp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948D15-89BE-456D-BED4-AB062C53360C}" type="doc">
      <dgm:prSet loTypeId="urn:microsoft.com/office/officeart/2005/8/layout/vList2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CA36FAC8-3DAB-4E9F-97BF-60FE6B44339E}">
      <dgm:prSet/>
      <dgm:spPr/>
      <dgm:t>
        <a:bodyPr/>
        <a:lstStyle/>
        <a:p>
          <a:r>
            <a:rPr lang="en-US"/>
            <a:t>Do you have your:</a:t>
          </a:r>
        </a:p>
      </dgm:t>
    </dgm:pt>
    <dgm:pt modelId="{991914FB-3514-4FDE-A0C8-18A8B36CCCE9}" type="parTrans" cxnId="{63783E40-95D7-4155-B268-B9F77F085BCC}">
      <dgm:prSet/>
      <dgm:spPr/>
      <dgm:t>
        <a:bodyPr/>
        <a:lstStyle/>
        <a:p>
          <a:endParaRPr lang="en-US"/>
        </a:p>
      </dgm:t>
    </dgm:pt>
    <dgm:pt modelId="{1B0A2259-E0D0-47BD-BDFC-D9C137999028}" type="sibTrans" cxnId="{63783E40-95D7-4155-B268-B9F77F085BCC}">
      <dgm:prSet/>
      <dgm:spPr/>
      <dgm:t>
        <a:bodyPr/>
        <a:lstStyle/>
        <a:p>
          <a:endParaRPr lang="en-US"/>
        </a:p>
      </dgm:t>
    </dgm:pt>
    <dgm:pt modelId="{2F4ABA32-B29A-4E64-88CF-9D2644B27EF9}">
      <dgm:prSet/>
      <dgm:spPr/>
      <dgm:t>
        <a:bodyPr/>
        <a:lstStyle/>
        <a:p>
          <a:r>
            <a:rPr lang="en-US"/>
            <a:t>Pens?</a:t>
          </a:r>
        </a:p>
      </dgm:t>
    </dgm:pt>
    <dgm:pt modelId="{D44A352E-DA30-4CE2-87D9-53EBEEFDDDA7}" type="parTrans" cxnId="{E46281A9-D7E1-4F9D-BEE3-182110D59D57}">
      <dgm:prSet/>
      <dgm:spPr/>
      <dgm:t>
        <a:bodyPr/>
        <a:lstStyle/>
        <a:p>
          <a:endParaRPr lang="en-US"/>
        </a:p>
      </dgm:t>
    </dgm:pt>
    <dgm:pt modelId="{267F75A6-B8AA-4A00-92A2-89E4F03DD3ED}" type="sibTrans" cxnId="{E46281A9-D7E1-4F9D-BEE3-182110D59D57}">
      <dgm:prSet/>
      <dgm:spPr/>
      <dgm:t>
        <a:bodyPr/>
        <a:lstStyle/>
        <a:p>
          <a:endParaRPr lang="en-US"/>
        </a:p>
      </dgm:t>
    </dgm:pt>
    <dgm:pt modelId="{A1EDBF26-072F-4371-9A13-B78001EA6DED}">
      <dgm:prSet/>
      <dgm:spPr/>
      <dgm:t>
        <a:bodyPr/>
        <a:lstStyle/>
        <a:p>
          <a:r>
            <a:rPr lang="en-US"/>
            <a:t>Textbook/ workbook?</a:t>
          </a:r>
        </a:p>
      </dgm:t>
    </dgm:pt>
    <dgm:pt modelId="{E6F2AEA1-A890-4DDB-A055-EA141CE85406}" type="parTrans" cxnId="{E0D23435-6900-492D-8EE8-224E529F54EB}">
      <dgm:prSet/>
      <dgm:spPr/>
      <dgm:t>
        <a:bodyPr/>
        <a:lstStyle/>
        <a:p>
          <a:endParaRPr lang="en-US"/>
        </a:p>
      </dgm:t>
    </dgm:pt>
    <dgm:pt modelId="{4DF048BA-6DEC-48F1-AF2B-C027DC41E4FE}" type="sibTrans" cxnId="{E0D23435-6900-492D-8EE8-224E529F54EB}">
      <dgm:prSet/>
      <dgm:spPr/>
      <dgm:t>
        <a:bodyPr/>
        <a:lstStyle/>
        <a:p>
          <a:endParaRPr lang="en-US"/>
        </a:p>
      </dgm:t>
    </dgm:pt>
    <dgm:pt modelId="{FF074598-4F40-4A0A-AFDB-7FB677B26445}">
      <dgm:prSet/>
      <dgm:spPr/>
      <dgm:t>
        <a:bodyPr/>
        <a:lstStyle/>
        <a:p>
          <a:r>
            <a:rPr lang="en-US"/>
            <a:t>Devices?</a:t>
          </a:r>
        </a:p>
      </dgm:t>
    </dgm:pt>
    <dgm:pt modelId="{1020CC74-15CF-4175-BFE0-7BC0D9EB78DB}" type="parTrans" cxnId="{D2A79FE5-3D11-4C7B-BCA6-4DCFBC93FF95}">
      <dgm:prSet/>
      <dgm:spPr/>
      <dgm:t>
        <a:bodyPr/>
        <a:lstStyle/>
        <a:p>
          <a:endParaRPr lang="en-US"/>
        </a:p>
      </dgm:t>
    </dgm:pt>
    <dgm:pt modelId="{CD260675-A729-468E-8CAF-0E460AC84E88}" type="sibTrans" cxnId="{D2A79FE5-3D11-4C7B-BCA6-4DCFBC93FF95}">
      <dgm:prSet/>
      <dgm:spPr/>
      <dgm:t>
        <a:bodyPr/>
        <a:lstStyle/>
        <a:p>
          <a:endParaRPr lang="en-US"/>
        </a:p>
      </dgm:t>
    </dgm:pt>
    <dgm:pt modelId="{AA8E44C1-EA9A-4597-BE3C-48B91E5EB1D6}">
      <dgm:prSet/>
      <dgm:spPr/>
      <dgm:t>
        <a:bodyPr/>
        <a:lstStyle/>
        <a:p>
          <a:r>
            <a:rPr lang="en-US"/>
            <a:t>Water?</a:t>
          </a:r>
        </a:p>
      </dgm:t>
    </dgm:pt>
    <dgm:pt modelId="{59B80B02-9884-499F-ADCA-7A8E73EC7299}" type="parTrans" cxnId="{47C5717C-7324-4638-8BFF-99C41A5EDC1F}">
      <dgm:prSet/>
      <dgm:spPr/>
      <dgm:t>
        <a:bodyPr/>
        <a:lstStyle/>
        <a:p>
          <a:endParaRPr lang="en-US"/>
        </a:p>
      </dgm:t>
    </dgm:pt>
    <dgm:pt modelId="{31F458E8-896A-477B-855B-9C434AE42259}" type="sibTrans" cxnId="{47C5717C-7324-4638-8BFF-99C41A5EDC1F}">
      <dgm:prSet/>
      <dgm:spPr/>
      <dgm:t>
        <a:bodyPr/>
        <a:lstStyle/>
        <a:p>
          <a:endParaRPr lang="en-US"/>
        </a:p>
      </dgm:t>
    </dgm:pt>
    <dgm:pt modelId="{CA82A1DF-1BB2-4E87-863A-29FF83112B91}">
      <dgm:prSet/>
      <dgm:spPr/>
      <dgm:t>
        <a:bodyPr/>
        <a:lstStyle/>
        <a:p>
          <a:r>
            <a:rPr lang="en-US"/>
            <a:t>Put everything else in your locker now. </a:t>
          </a:r>
        </a:p>
      </dgm:t>
    </dgm:pt>
    <dgm:pt modelId="{58525DDE-239A-49B2-870D-EE4E7BC5ABFC}" type="parTrans" cxnId="{AD286CF1-BF7A-4120-B1FA-B5843F587B45}">
      <dgm:prSet/>
      <dgm:spPr/>
      <dgm:t>
        <a:bodyPr/>
        <a:lstStyle/>
        <a:p>
          <a:endParaRPr lang="en-US"/>
        </a:p>
      </dgm:t>
    </dgm:pt>
    <dgm:pt modelId="{21C85D4F-719C-40FA-986A-4E6E1CE98A9C}" type="sibTrans" cxnId="{AD286CF1-BF7A-4120-B1FA-B5843F587B45}">
      <dgm:prSet/>
      <dgm:spPr/>
      <dgm:t>
        <a:bodyPr/>
        <a:lstStyle/>
        <a:p>
          <a:endParaRPr lang="en-US"/>
        </a:p>
      </dgm:t>
    </dgm:pt>
    <dgm:pt modelId="{CC35C1CE-00F2-4D70-BE1B-B3F76A281210}">
      <dgm:prSet/>
      <dgm:spPr/>
      <dgm:t>
        <a:bodyPr/>
        <a:lstStyle/>
        <a:p>
          <a:r>
            <a:rPr lang="en-US"/>
            <a:t>When you are done, sit down and show me you are ready to learn! </a:t>
          </a:r>
        </a:p>
      </dgm:t>
    </dgm:pt>
    <dgm:pt modelId="{DB93B812-640E-4C4F-B0A6-E1ED26D54AA5}" type="parTrans" cxnId="{7BDB436E-05D1-48DA-BBE3-5E358A84734A}">
      <dgm:prSet/>
      <dgm:spPr/>
      <dgm:t>
        <a:bodyPr/>
        <a:lstStyle/>
        <a:p>
          <a:endParaRPr lang="en-US"/>
        </a:p>
      </dgm:t>
    </dgm:pt>
    <dgm:pt modelId="{71371742-3FA1-4BE0-87FF-731D35B179F0}" type="sibTrans" cxnId="{7BDB436E-05D1-48DA-BBE3-5E358A84734A}">
      <dgm:prSet/>
      <dgm:spPr/>
      <dgm:t>
        <a:bodyPr/>
        <a:lstStyle/>
        <a:p>
          <a:endParaRPr lang="en-US"/>
        </a:p>
      </dgm:t>
    </dgm:pt>
    <dgm:pt modelId="{6B8B436F-98CF-4640-930F-156CD50FD876}" type="pres">
      <dgm:prSet presAssocID="{36948D15-89BE-456D-BED4-AB062C53360C}" presName="linear" presStyleCnt="0">
        <dgm:presLayoutVars>
          <dgm:animLvl val="lvl"/>
          <dgm:resizeHandles val="exact"/>
        </dgm:presLayoutVars>
      </dgm:prSet>
      <dgm:spPr/>
    </dgm:pt>
    <dgm:pt modelId="{2292F514-DADD-47CE-B1E9-4561BF247EB4}" type="pres">
      <dgm:prSet presAssocID="{CA36FAC8-3DAB-4E9F-97BF-60FE6B44339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8C096D3-B5F3-4D00-AFDF-908FC9029D5F}" type="pres">
      <dgm:prSet presAssocID="{CA36FAC8-3DAB-4E9F-97BF-60FE6B44339E}" presName="childText" presStyleLbl="revTx" presStyleIdx="0" presStyleCnt="1">
        <dgm:presLayoutVars>
          <dgm:bulletEnabled val="1"/>
        </dgm:presLayoutVars>
      </dgm:prSet>
      <dgm:spPr/>
    </dgm:pt>
    <dgm:pt modelId="{0D493520-50A0-4EE6-BEC2-DCC2534E4367}" type="pres">
      <dgm:prSet presAssocID="{CA82A1DF-1BB2-4E87-863A-29FF83112B91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684B2CF-D30F-421F-9EB8-C93ECC3DE762}" type="pres">
      <dgm:prSet presAssocID="{21C85D4F-719C-40FA-986A-4E6E1CE98A9C}" presName="spacer" presStyleCnt="0"/>
      <dgm:spPr/>
    </dgm:pt>
    <dgm:pt modelId="{1C3F512B-3C0C-4B14-91A1-9AC3F1E9968C}" type="pres">
      <dgm:prSet presAssocID="{CC35C1CE-00F2-4D70-BE1B-B3F76A28121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49A2120-C13E-4ED1-9478-064ABA9F61F1}" type="presOf" srcId="{FF074598-4F40-4A0A-AFDB-7FB677B26445}" destId="{28C096D3-B5F3-4D00-AFDF-908FC9029D5F}" srcOrd="0" destOrd="2" presId="urn:microsoft.com/office/officeart/2005/8/layout/vList2"/>
    <dgm:cxn modelId="{E0D23435-6900-492D-8EE8-224E529F54EB}" srcId="{CA36FAC8-3DAB-4E9F-97BF-60FE6B44339E}" destId="{A1EDBF26-072F-4371-9A13-B78001EA6DED}" srcOrd="1" destOrd="0" parTransId="{E6F2AEA1-A890-4DDB-A055-EA141CE85406}" sibTransId="{4DF048BA-6DEC-48F1-AF2B-C027DC41E4FE}"/>
    <dgm:cxn modelId="{63783E40-95D7-4155-B268-B9F77F085BCC}" srcId="{36948D15-89BE-456D-BED4-AB062C53360C}" destId="{CA36FAC8-3DAB-4E9F-97BF-60FE6B44339E}" srcOrd="0" destOrd="0" parTransId="{991914FB-3514-4FDE-A0C8-18A8B36CCCE9}" sibTransId="{1B0A2259-E0D0-47BD-BDFC-D9C137999028}"/>
    <dgm:cxn modelId="{650DE567-9CC1-4B93-A52E-194B51192F58}" type="presOf" srcId="{CC35C1CE-00F2-4D70-BE1B-B3F76A281210}" destId="{1C3F512B-3C0C-4B14-91A1-9AC3F1E9968C}" srcOrd="0" destOrd="0" presId="urn:microsoft.com/office/officeart/2005/8/layout/vList2"/>
    <dgm:cxn modelId="{7BDB436E-05D1-48DA-BBE3-5E358A84734A}" srcId="{36948D15-89BE-456D-BED4-AB062C53360C}" destId="{CC35C1CE-00F2-4D70-BE1B-B3F76A281210}" srcOrd="2" destOrd="0" parTransId="{DB93B812-640E-4C4F-B0A6-E1ED26D54AA5}" sibTransId="{71371742-3FA1-4BE0-87FF-731D35B179F0}"/>
    <dgm:cxn modelId="{48B38473-40B9-4495-A1CC-70595C5E6E84}" type="presOf" srcId="{A1EDBF26-072F-4371-9A13-B78001EA6DED}" destId="{28C096D3-B5F3-4D00-AFDF-908FC9029D5F}" srcOrd="0" destOrd="1" presId="urn:microsoft.com/office/officeart/2005/8/layout/vList2"/>
    <dgm:cxn modelId="{6F39D177-E8FA-4813-9E01-217129DBD173}" type="presOf" srcId="{36948D15-89BE-456D-BED4-AB062C53360C}" destId="{6B8B436F-98CF-4640-930F-156CD50FD876}" srcOrd="0" destOrd="0" presId="urn:microsoft.com/office/officeart/2005/8/layout/vList2"/>
    <dgm:cxn modelId="{47C5717C-7324-4638-8BFF-99C41A5EDC1F}" srcId="{CA36FAC8-3DAB-4E9F-97BF-60FE6B44339E}" destId="{AA8E44C1-EA9A-4597-BE3C-48B91E5EB1D6}" srcOrd="3" destOrd="0" parTransId="{59B80B02-9884-499F-ADCA-7A8E73EC7299}" sibTransId="{31F458E8-896A-477B-855B-9C434AE42259}"/>
    <dgm:cxn modelId="{50549B8B-6B78-46F1-AC1A-DFB7554DC30C}" type="presOf" srcId="{CA36FAC8-3DAB-4E9F-97BF-60FE6B44339E}" destId="{2292F514-DADD-47CE-B1E9-4561BF247EB4}" srcOrd="0" destOrd="0" presId="urn:microsoft.com/office/officeart/2005/8/layout/vList2"/>
    <dgm:cxn modelId="{E46281A9-D7E1-4F9D-BEE3-182110D59D57}" srcId="{CA36FAC8-3DAB-4E9F-97BF-60FE6B44339E}" destId="{2F4ABA32-B29A-4E64-88CF-9D2644B27EF9}" srcOrd="0" destOrd="0" parTransId="{D44A352E-DA30-4CE2-87D9-53EBEEFDDDA7}" sibTransId="{267F75A6-B8AA-4A00-92A2-89E4F03DD3ED}"/>
    <dgm:cxn modelId="{20B74FDE-E275-4D6E-8CD7-CF0D5DD0E642}" type="presOf" srcId="{AA8E44C1-EA9A-4597-BE3C-48B91E5EB1D6}" destId="{28C096D3-B5F3-4D00-AFDF-908FC9029D5F}" srcOrd="0" destOrd="3" presId="urn:microsoft.com/office/officeart/2005/8/layout/vList2"/>
    <dgm:cxn modelId="{D2A79FE5-3D11-4C7B-BCA6-4DCFBC93FF95}" srcId="{CA36FAC8-3DAB-4E9F-97BF-60FE6B44339E}" destId="{FF074598-4F40-4A0A-AFDB-7FB677B26445}" srcOrd="2" destOrd="0" parTransId="{1020CC74-15CF-4175-BFE0-7BC0D9EB78DB}" sibTransId="{CD260675-A729-468E-8CAF-0E460AC84E88}"/>
    <dgm:cxn modelId="{1A91FAE9-F2BE-499C-A668-8F8B62D1627F}" type="presOf" srcId="{CA82A1DF-1BB2-4E87-863A-29FF83112B91}" destId="{0D493520-50A0-4EE6-BEC2-DCC2534E4367}" srcOrd="0" destOrd="0" presId="urn:microsoft.com/office/officeart/2005/8/layout/vList2"/>
    <dgm:cxn modelId="{AD286CF1-BF7A-4120-B1FA-B5843F587B45}" srcId="{36948D15-89BE-456D-BED4-AB062C53360C}" destId="{CA82A1DF-1BB2-4E87-863A-29FF83112B91}" srcOrd="1" destOrd="0" parTransId="{58525DDE-239A-49B2-870D-EE4E7BC5ABFC}" sibTransId="{21C85D4F-719C-40FA-986A-4E6E1CE98A9C}"/>
    <dgm:cxn modelId="{77390EF4-9640-4D3A-A334-8C1E1D423FA3}" type="presOf" srcId="{2F4ABA32-B29A-4E64-88CF-9D2644B27EF9}" destId="{28C096D3-B5F3-4D00-AFDF-908FC9029D5F}" srcOrd="0" destOrd="0" presId="urn:microsoft.com/office/officeart/2005/8/layout/vList2"/>
    <dgm:cxn modelId="{D89CF993-DA62-42ED-96C8-D1BD9BEDC9A4}" type="presParOf" srcId="{6B8B436F-98CF-4640-930F-156CD50FD876}" destId="{2292F514-DADD-47CE-B1E9-4561BF247EB4}" srcOrd="0" destOrd="0" presId="urn:microsoft.com/office/officeart/2005/8/layout/vList2"/>
    <dgm:cxn modelId="{AF2E0C93-B7E3-49C4-8222-3AC6CF3C81F6}" type="presParOf" srcId="{6B8B436F-98CF-4640-930F-156CD50FD876}" destId="{28C096D3-B5F3-4D00-AFDF-908FC9029D5F}" srcOrd="1" destOrd="0" presId="urn:microsoft.com/office/officeart/2005/8/layout/vList2"/>
    <dgm:cxn modelId="{3EC1B0E5-770E-45E8-AC93-0695315433AD}" type="presParOf" srcId="{6B8B436F-98CF-4640-930F-156CD50FD876}" destId="{0D493520-50A0-4EE6-BEC2-DCC2534E4367}" srcOrd="2" destOrd="0" presId="urn:microsoft.com/office/officeart/2005/8/layout/vList2"/>
    <dgm:cxn modelId="{7A8F59BD-0E80-4FD3-874B-7F8F24F717AE}" type="presParOf" srcId="{6B8B436F-98CF-4640-930F-156CD50FD876}" destId="{1684B2CF-D30F-421F-9EB8-C93ECC3DE762}" srcOrd="3" destOrd="0" presId="urn:microsoft.com/office/officeart/2005/8/layout/vList2"/>
    <dgm:cxn modelId="{E02477DD-5011-497E-B004-0BCE52EBE5FB}" type="presParOf" srcId="{6B8B436F-98CF-4640-930F-156CD50FD876}" destId="{1C3F512B-3C0C-4B14-91A1-9AC3F1E9968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C506ABB9-2C43-4661-8C30-8240C1BB2F4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621342-436B-4DA0-A651-3E5DB5CB21E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lundi, il danse.</a:t>
          </a:r>
          <a:endParaRPr lang="en-US"/>
        </a:p>
      </dgm:t>
    </dgm:pt>
    <dgm:pt modelId="{D2F24845-D802-490C-A43C-8EB8BF6C7660}" type="parTrans" cxnId="{433E1133-40E4-47CA-8BD3-DBE3AD36B46C}">
      <dgm:prSet/>
      <dgm:spPr/>
      <dgm:t>
        <a:bodyPr/>
        <a:lstStyle/>
        <a:p>
          <a:endParaRPr lang="en-US"/>
        </a:p>
      </dgm:t>
    </dgm:pt>
    <dgm:pt modelId="{C9B72C7B-AA7B-485D-BA51-FD1510D5A1AA}" type="sibTrans" cxnId="{433E1133-40E4-47CA-8BD3-DBE3AD36B46C}">
      <dgm:prSet/>
      <dgm:spPr/>
      <dgm:t>
        <a:bodyPr/>
        <a:lstStyle/>
        <a:p>
          <a:endParaRPr lang="en-US"/>
        </a:p>
      </dgm:t>
    </dgm:pt>
    <dgm:pt modelId="{08943936-24F1-46B2-96E3-418C8C343F23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mardi, il regarde la télévision.</a:t>
          </a:r>
          <a:endParaRPr lang="en-US"/>
        </a:p>
      </dgm:t>
    </dgm:pt>
    <dgm:pt modelId="{955BCD9B-A778-4D6D-84C4-E79745F40B0E}" type="parTrans" cxnId="{B9F1EFCE-5517-4935-A0A7-26A62E8E9D34}">
      <dgm:prSet/>
      <dgm:spPr/>
      <dgm:t>
        <a:bodyPr/>
        <a:lstStyle/>
        <a:p>
          <a:endParaRPr lang="en-US"/>
        </a:p>
      </dgm:t>
    </dgm:pt>
    <dgm:pt modelId="{FADE1015-117D-4185-8F66-DF3497C9DFE6}" type="sibTrans" cxnId="{B9F1EFCE-5517-4935-A0A7-26A62E8E9D34}">
      <dgm:prSet/>
      <dgm:spPr/>
      <dgm:t>
        <a:bodyPr/>
        <a:lstStyle/>
        <a:p>
          <a:endParaRPr lang="en-US"/>
        </a:p>
      </dgm:t>
    </dgm:pt>
    <dgm:pt modelId="{457BF35E-21D7-4196-95A2-E622479E155A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mercredi, il joue aux jeux vidéo.</a:t>
          </a:r>
          <a:endParaRPr lang="en-US"/>
        </a:p>
      </dgm:t>
    </dgm:pt>
    <dgm:pt modelId="{696B44A8-54E0-420B-A03F-E99C87F22208}" type="parTrans" cxnId="{4A8BB6F0-B951-4A60-A2A7-09ACC8AE6094}">
      <dgm:prSet/>
      <dgm:spPr/>
      <dgm:t>
        <a:bodyPr/>
        <a:lstStyle/>
        <a:p>
          <a:endParaRPr lang="en-US"/>
        </a:p>
      </dgm:t>
    </dgm:pt>
    <dgm:pt modelId="{8BF38ECA-8957-41DD-8848-B27EF6914836}" type="sibTrans" cxnId="{4A8BB6F0-B951-4A60-A2A7-09ACC8AE6094}">
      <dgm:prSet/>
      <dgm:spPr/>
      <dgm:t>
        <a:bodyPr/>
        <a:lstStyle/>
        <a:p>
          <a:endParaRPr lang="en-US"/>
        </a:p>
      </dgm:t>
    </dgm:pt>
    <dgm:pt modelId="{0D66103C-C5B4-459B-A5DF-7D24B0A91BD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jeudi, il écoute de la musique.</a:t>
          </a:r>
          <a:endParaRPr lang="en-US"/>
        </a:p>
      </dgm:t>
    </dgm:pt>
    <dgm:pt modelId="{D6800AF4-C486-49E6-B756-843CC294BDEF}" type="parTrans" cxnId="{64823610-A98A-4468-9CBB-515737144C02}">
      <dgm:prSet/>
      <dgm:spPr/>
      <dgm:t>
        <a:bodyPr/>
        <a:lstStyle/>
        <a:p>
          <a:endParaRPr lang="en-US"/>
        </a:p>
      </dgm:t>
    </dgm:pt>
    <dgm:pt modelId="{C43341C3-7EED-4D31-BD3B-9C2DD22A958E}" type="sibTrans" cxnId="{64823610-A98A-4468-9CBB-515737144C02}">
      <dgm:prSet/>
      <dgm:spPr/>
      <dgm:t>
        <a:bodyPr/>
        <a:lstStyle/>
        <a:p>
          <a:endParaRPr lang="en-US"/>
        </a:p>
      </dgm:t>
    </dgm:pt>
    <dgm:pt modelId="{CE41CBCB-F95B-4508-920B-492253F94F77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vendredi, il passe du temps avec ses amis.</a:t>
          </a:r>
          <a:endParaRPr lang="en-US"/>
        </a:p>
      </dgm:t>
    </dgm:pt>
    <dgm:pt modelId="{DA678B2E-5E26-4A7F-8532-6FFCAF49EA90}" type="parTrans" cxnId="{6E6FC57F-78E8-423C-B558-DA02A01F291C}">
      <dgm:prSet/>
      <dgm:spPr/>
      <dgm:t>
        <a:bodyPr/>
        <a:lstStyle/>
        <a:p>
          <a:endParaRPr lang="en-US"/>
        </a:p>
      </dgm:t>
    </dgm:pt>
    <dgm:pt modelId="{74690705-C5C7-44A6-8198-232528CBBB94}" type="sibTrans" cxnId="{6E6FC57F-78E8-423C-B558-DA02A01F291C}">
      <dgm:prSet/>
      <dgm:spPr/>
      <dgm:t>
        <a:bodyPr/>
        <a:lstStyle/>
        <a:p>
          <a:endParaRPr lang="en-US"/>
        </a:p>
      </dgm:t>
    </dgm:pt>
    <dgm:pt modelId="{3BEF8460-2F05-4B3E-86FD-DCE53E57AE08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samedi, il va au collège.</a:t>
          </a:r>
          <a:endParaRPr lang="en-US"/>
        </a:p>
      </dgm:t>
    </dgm:pt>
    <dgm:pt modelId="{D14375ED-505C-4C7D-8064-EC51A917AB6A}" type="parTrans" cxnId="{D3113DE4-B24C-4501-A05E-4C467002E94F}">
      <dgm:prSet/>
      <dgm:spPr/>
      <dgm:t>
        <a:bodyPr/>
        <a:lstStyle/>
        <a:p>
          <a:endParaRPr lang="en-US"/>
        </a:p>
      </dgm:t>
    </dgm:pt>
    <dgm:pt modelId="{C3C4405E-BFAD-4860-BB83-154549153BFC}" type="sibTrans" cxnId="{D3113DE4-B24C-4501-A05E-4C467002E94F}">
      <dgm:prSet/>
      <dgm:spPr/>
      <dgm:t>
        <a:bodyPr/>
        <a:lstStyle/>
        <a:p>
          <a:endParaRPr lang="en-US"/>
        </a:p>
      </dgm:t>
    </dgm:pt>
    <dgm:pt modelId="{10230633-6FAE-41E9-8A6F-D72367296360}">
      <dgm:prSet/>
      <dgm:spPr/>
      <dgm:t>
        <a:bodyPr/>
        <a:lstStyle/>
        <a:p>
          <a:pPr>
            <a:lnSpc>
              <a:spcPct val="100000"/>
            </a:lnSpc>
          </a:pPr>
          <a:r>
            <a:rPr lang="fr-FR"/>
            <a:t>Le dimanche, il reste à la maison.</a:t>
          </a:r>
          <a:endParaRPr lang="en-US"/>
        </a:p>
      </dgm:t>
    </dgm:pt>
    <dgm:pt modelId="{9BBD6917-3387-4956-B764-4AD1DCE5C79B}" type="parTrans" cxnId="{674D6D0C-2761-4DCB-AC5E-3C7936CFE536}">
      <dgm:prSet/>
      <dgm:spPr/>
      <dgm:t>
        <a:bodyPr/>
        <a:lstStyle/>
        <a:p>
          <a:endParaRPr lang="en-US"/>
        </a:p>
      </dgm:t>
    </dgm:pt>
    <dgm:pt modelId="{10063D3B-E762-4E6C-B900-DA6FB4C7A547}" type="sibTrans" cxnId="{674D6D0C-2761-4DCB-AC5E-3C7936CFE536}">
      <dgm:prSet/>
      <dgm:spPr/>
      <dgm:t>
        <a:bodyPr/>
        <a:lstStyle/>
        <a:p>
          <a:endParaRPr lang="en-US"/>
        </a:p>
      </dgm:t>
    </dgm:pt>
    <dgm:pt modelId="{B165C460-DA63-49F0-BC15-918397C64E0B}" type="pres">
      <dgm:prSet presAssocID="{C506ABB9-2C43-4661-8C30-8240C1BB2F42}" presName="root" presStyleCnt="0">
        <dgm:presLayoutVars>
          <dgm:dir/>
          <dgm:resizeHandles val="exact"/>
        </dgm:presLayoutVars>
      </dgm:prSet>
      <dgm:spPr/>
    </dgm:pt>
    <dgm:pt modelId="{0DEF315B-A17D-46E3-8D35-6C8B020E503C}" type="pres">
      <dgm:prSet presAssocID="{73621342-436B-4DA0-A651-3E5DB5CB21EA}" presName="compNode" presStyleCnt="0"/>
      <dgm:spPr/>
    </dgm:pt>
    <dgm:pt modelId="{48601A93-71AD-486E-9436-8C6ACF8B2EE6}" type="pres">
      <dgm:prSet presAssocID="{73621342-436B-4DA0-A651-3E5DB5CB21EA}" presName="bgRect" presStyleLbl="bgShp" presStyleIdx="0" presStyleCnt="7"/>
      <dgm:spPr/>
    </dgm:pt>
    <dgm:pt modelId="{301C7782-232C-48D1-9FEA-3D5AFE129DF6}" type="pres">
      <dgm:prSet presAssocID="{73621342-436B-4DA0-A651-3E5DB5CB21EA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Danser"/>
        </a:ext>
      </dgm:extLst>
    </dgm:pt>
    <dgm:pt modelId="{890B0A77-8520-4F35-8894-F6E6E0A99228}" type="pres">
      <dgm:prSet presAssocID="{73621342-436B-4DA0-A651-3E5DB5CB21EA}" presName="spaceRect" presStyleCnt="0"/>
      <dgm:spPr/>
    </dgm:pt>
    <dgm:pt modelId="{C5A84B0E-9C18-4863-8613-4AFBC0993D54}" type="pres">
      <dgm:prSet presAssocID="{73621342-436B-4DA0-A651-3E5DB5CB21EA}" presName="parTx" presStyleLbl="revTx" presStyleIdx="0" presStyleCnt="7">
        <dgm:presLayoutVars>
          <dgm:chMax val="0"/>
          <dgm:chPref val="0"/>
        </dgm:presLayoutVars>
      </dgm:prSet>
      <dgm:spPr/>
    </dgm:pt>
    <dgm:pt modelId="{2FA1F1C7-323C-4DB9-9D5C-8559C05CA81D}" type="pres">
      <dgm:prSet presAssocID="{C9B72C7B-AA7B-485D-BA51-FD1510D5A1AA}" presName="sibTrans" presStyleCnt="0"/>
      <dgm:spPr/>
    </dgm:pt>
    <dgm:pt modelId="{F0496275-2928-411E-8C2F-CDF1BEC1773B}" type="pres">
      <dgm:prSet presAssocID="{08943936-24F1-46B2-96E3-418C8C343F23}" presName="compNode" presStyleCnt="0"/>
      <dgm:spPr/>
    </dgm:pt>
    <dgm:pt modelId="{11A2B414-AFD2-49AE-B14A-E628E8DF4024}" type="pres">
      <dgm:prSet presAssocID="{08943936-24F1-46B2-96E3-418C8C343F23}" presName="bgRect" presStyleLbl="bgShp" presStyleIdx="1" presStyleCnt="7"/>
      <dgm:spPr/>
    </dgm:pt>
    <dgm:pt modelId="{6FD11A7A-AD5D-4929-87AD-30BDC36A47E0}" type="pres">
      <dgm:prSet presAssocID="{08943936-24F1-46B2-96E3-418C8C343F23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élévision"/>
        </a:ext>
      </dgm:extLst>
    </dgm:pt>
    <dgm:pt modelId="{1BF3CA3E-663F-4974-AD9D-1860FC432A2C}" type="pres">
      <dgm:prSet presAssocID="{08943936-24F1-46B2-96E3-418C8C343F23}" presName="spaceRect" presStyleCnt="0"/>
      <dgm:spPr/>
    </dgm:pt>
    <dgm:pt modelId="{40EBC763-00FD-4004-928D-96ABBE5F3749}" type="pres">
      <dgm:prSet presAssocID="{08943936-24F1-46B2-96E3-418C8C343F23}" presName="parTx" presStyleLbl="revTx" presStyleIdx="1" presStyleCnt="7">
        <dgm:presLayoutVars>
          <dgm:chMax val="0"/>
          <dgm:chPref val="0"/>
        </dgm:presLayoutVars>
      </dgm:prSet>
      <dgm:spPr/>
    </dgm:pt>
    <dgm:pt modelId="{26BBED1B-CDC8-4FA2-9084-AD11F719EC9C}" type="pres">
      <dgm:prSet presAssocID="{FADE1015-117D-4185-8F66-DF3497C9DFE6}" presName="sibTrans" presStyleCnt="0"/>
      <dgm:spPr/>
    </dgm:pt>
    <dgm:pt modelId="{484F3E4E-432B-4D23-91B6-7273B731C409}" type="pres">
      <dgm:prSet presAssocID="{457BF35E-21D7-4196-95A2-E622479E155A}" presName="compNode" presStyleCnt="0"/>
      <dgm:spPr/>
    </dgm:pt>
    <dgm:pt modelId="{E27F5564-DF15-4159-9995-B3EEC9C683C4}" type="pres">
      <dgm:prSet presAssocID="{457BF35E-21D7-4196-95A2-E622479E155A}" presName="bgRect" presStyleLbl="bgShp" presStyleIdx="2" presStyleCnt="7"/>
      <dgm:spPr/>
    </dgm:pt>
    <dgm:pt modelId="{4825207F-F204-4FF4-828F-AB575F94395D}" type="pres">
      <dgm:prSet presAssocID="{457BF35E-21D7-4196-95A2-E622479E155A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ame controller"/>
        </a:ext>
      </dgm:extLst>
    </dgm:pt>
    <dgm:pt modelId="{DBE8ED1F-7EA1-4DA6-BA35-84D93DAB2CFF}" type="pres">
      <dgm:prSet presAssocID="{457BF35E-21D7-4196-95A2-E622479E155A}" presName="spaceRect" presStyleCnt="0"/>
      <dgm:spPr/>
    </dgm:pt>
    <dgm:pt modelId="{82D84B61-2C93-4C4E-96DA-853744C7388E}" type="pres">
      <dgm:prSet presAssocID="{457BF35E-21D7-4196-95A2-E622479E155A}" presName="parTx" presStyleLbl="revTx" presStyleIdx="2" presStyleCnt="7">
        <dgm:presLayoutVars>
          <dgm:chMax val="0"/>
          <dgm:chPref val="0"/>
        </dgm:presLayoutVars>
      </dgm:prSet>
      <dgm:spPr/>
    </dgm:pt>
    <dgm:pt modelId="{59E66FF8-790C-4750-8CCA-6B2848475654}" type="pres">
      <dgm:prSet presAssocID="{8BF38ECA-8957-41DD-8848-B27EF6914836}" presName="sibTrans" presStyleCnt="0"/>
      <dgm:spPr/>
    </dgm:pt>
    <dgm:pt modelId="{673C1886-6697-440B-8E85-700390C899D3}" type="pres">
      <dgm:prSet presAssocID="{0D66103C-C5B4-459B-A5DF-7D24B0A91BD8}" presName="compNode" presStyleCnt="0"/>
      <dgm:spPr/>
    </dgm:pt>
    <dgm:pt modelId="{89FCDA89-3FDE-419A-AFBC-DB03DFA297B0}" type="pres">
      <dgm:prSet presAssocID="{0D66103C-C5B4-459B-A5DF-7D24B0A91BD8}" presName="bgRect" presStyleLbl="bgShp" presStyleIdx="3" presStyleCnt="7"/>
      <dgm:spPr/>
    </dgm:pt>
    <dgm:pt modelId="{2D644120-8645-4D7E-9C02-02933C8A2761}" type="pres">
      <dgm:prSet presAssocID="{0D66103C-C5B4-459B-A5DF-7D24B0A91BD8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usique"/>
        </a:ext>
      </dgm:extLst>
    </dgm:pt>
    <dgm:pt modelId="{ADF0E35E-1955-45CE-BF10-93822F4F1B7B}" type="pres">
      <dgm:prSet presAssocID="{0D66103C-C5B4-459B-A5DF-7D24B0A91BD8}" presName="spaceRect" presStyleCnt="0"/>
      <dgm:spPr/>
    </dgm:pt>
    <dgm:pt modelId="{ADFB574B-6558-4F0D-A591-8A8045E9002D}" type="pres">
      <dgm:prSet presAssocID="{0D66103C-C5B4-459B-A5DF-7D24B0A91BD8}" presName="parTx" presStyleLbl="revTx" presStyleIdx="3" presStyleCnt="7">
        <dgm:presLayoutVars>
          <dgm:chMax val="0"/>
          <dgm:chPref val="0"/>
        </dgm:presLayoutVars>
      </dgm:prSet>
      <dgm:spPr/>
    </dgm:pt>
    <dgm:pt modelId="{5C1190A2-0C6C-4968-883D-4F54AB96FF80}" type="pres">
      <dgm:prSet presAssocID="{C43341C3-7EED-4D31-BD3B-9C2DD22A958E}" presName="sibTrans" presStyleCnt="0"/>
      <dgm:spPr/>
    </dgm:pt>
    <dgm:pt modelId="{780D877D-68F8-4795-96FE-291BA448588C}" type="pres">
      <dgm:prSet presAssocID="{CE41CBCB-F95B-4508-920B-492253F94F77}" presName="compNode" presStyleCnt="0"/>
      <dgm:spPr/>
    </dgm:pt>
    <dgm:pt modelId="{37558322-73D0-4E33-A111-2BCAC6D7605B}" type="pres">
      <dgm:prSet presAssocID="{CE41CBCB-F95B-4508-920B-492253F94F77}" presName="bgRect" presStyleLbl="bgShp" presStyleIdx="4" presStyleCnt="7"/>
      <dgm:spPr/>
    </dgm:pt>
    <dgm:pt modelId="{103DDD51-4E03-46E9-AD86-A616A2AA464A}" type="pres">
      <dgm:prSet presAssocID="{CE41CBCB-F95B-4508-920B-492253F94F77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BEA0F054-7547-4797-97CC-8BEDDB482237}" type="pres">
      <dgm:prSet presAssocID="{CE41CBCB-F95B-4508-920B-492253F94F77}" presName="spaceRect" presStyleCnt="0"/>
      <dgm:spPr/>
    </dgm:pt>
    <dgm:pt modelId="{B5902F74-6D9A-46EF-A52E-550453439D09}" type="pres">
      <dgm:prSet presAssocID="{CE41CBCB-F95B-4508-920B-492253F94F77}" presName="parTx" presStyleLbl="revTx" presStyleIdx="4" presStyleCnt="7">
        <dgm:presLayoutVars>
          <dgm:chMax val="0"/>
          <dgm:chPref val="0"/>
        </dgm:presLayoutVars>
      </dgm:prSet>
      <dgm:spPr/>
    </dgm:pt>
    <dgm:pt modelId="{C8D6B286-E407-4F04-9367-030A15CA71DB}" type="pres">
      <dgm:prSet presAssocID="{74690705-C5C7-44A6-8198-232528CBBB94}" presName="sibTrans" presStyleCnt="0"/>
      <dgm:spPr/>
    </dgm:pt>
    <dgm:pt modelId="{98309B9F-93FA-4958-88B8-C66111B8238C}" type="pres">
      <dgm:prSet presAssocID="{3BEF8460-2F05-4B3E-86FD-DCE53E57AE08}" presName="compNode" presStyleCnt="0"/>
      <dgm:spPr/>
    </dgm:pt>
    <dgm:pt modelId="{A53F9C3F-7560-4842-95D4-983A09336514}" type="pres">
      <dgm:prSet presAssocID="{3BEF8460-2F05-4B3E-86FD-DCE53E57AE08}" presName="bgRect" presStyleLbl="bgShp" presStyleIdx="5" presStyleCnt="7"/>
      <dgm:spPr/>
    </dgm:pt>
    <dgm:pt modelId="{A3D9D079-C24D-4548-8CC0-66697ABE0A7E}" type="pres">
      <dgm:prSet presAssocID="{3BEF8460-2F05-4B3E-86FD-DCE53E57AE08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École"/>
        </a:ext>
      </dgm:extLst>
    </dgm:pt>
    <dgm:pt modelId="{3F6DA85B-2AEB-47B1-8DC5-563476BA4362}" type="pres">
      <dgm:prSet presAssocID="{3BEF8460-2F05-4B3E-86FD-DCE53E57AE08}" presName="spaceRect" presStyleCnt="0"/>
      <dgm:spPr/>
    </dgm:pt>
    <dgm:pt modelId="{236D320F-1F72-4680-B6CB-649D72040D7F}" type="pres">
      <dgm:prSet presAssocID="{3BEF8460-2F05-4B3E-86FD-DCE53E57AE08}" presName="parTx" presStyleLbl="revTx" presStyleIdx="5" presStyleCnt="7">
        <dgm:presLayoutVars>
          <dgm:chMax val="0"/>
          <dgm:chPref val="0"/>
        </dgm:presLayoutVars>
      </dgm:prSet>
      <dgm:spPr/>
    </dgm:pt>
    <dgm:pt modelId="{560B1355-3B75-4FC4-8C06-35E4BEA42B08}" type="pres">
      <dgm:prSet presAssocID="{C3C4405E-BFAD-4860-BB83-154549153BFC}" presName="sibTrans" presStyleCnt="0"/>
      <dgm:spPr/>
    </dgm:pt>
    <dgm:pt modelId="{EF3FB937-F1B4-4986-B3C7-1154B6E41E1A}" type="pres">
      <dgm:prSet presAssocID="{10230633-6FAE-41E9-8A6F-D72367296360}" presName="compNode" presStyleCnt="0"/>
      <dgm:spPr/>
    </dgm:pt>
    <dgm:pt modelId="{535C3E60-C0E5-44B7-BCA0-D1E1F1040F72}" type="pres">
      <dgm:prSet presAssocID="{10230633-6FAE-41E9-8A6F-D72367296360}" presName="bgRect" presStyleLbl="bgShp" presStyleIdx="6" presStyleCnt="7"/>
      <dgm:spPr/>
    </dgm:pt>
    <dgm:pt modelId="{F188678F-5DA3-4F8F-B1FB-68B7723BE32C}" type="pres">
      <dgm:prSet presAssocID="{10230633-6FAE-41E9-8A6F-D72367296360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ison"/>
        </a:ext>
      </dgm:extLst>
    </dgm:pt>
    <dgm:pt modelId="{BEA6A4A6-F6A4-488E-946F-B987B88E1D6D}" type="pres">
      <dgm:prSet presAssocID="{10230633-6FAE-41E9-8A6F-D72367296360}" presName="spaceRect" presStyleCnt="0"/>
      <dgm:spPr/>
    </dgm:pt>
    <dgm:pt modelId="{A503B932-C19A-4387-B158-FE7C93A33F42}" type="pres">
      <dgm:prSet presAssocID="{10230633-6FAE-41E9-8A6F-D72367296360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674D6D0C-2761-4DCB-AC5E-3C7936CFE536}" srcId="{C506ABB9-2C43-4661-8C30-8240C1BB2F42}" destId="{10230633-6FAE-41E9-8A6F-D72367296360}" srcOrd="6" destOrd="0" parTransId="{9BBD6917-3387-4956-B764-4AD1DCE5C79B}" sibTransId="{10063D3B-E762-4E6C-B900-DA6FB4C7A547}"/>
    <dgm:cxn modelId="{64823610-A98A-4468-9CBB-515737144C02}" srcId="{C506ABB9-2C43-4661-8C30-8240C1BB2F42}" destId="{0D66103C-C5B4-459B-A5DF-7D24B0A91BD8}" srcOrd="3" destOrd="0" parTransId="{D6800AF4-C486-49E6-B756-843CC294BDEF}" sibTransId="{C43341C3-7EED-4D31-BD3B-9C2DD22A958E}"/>
    <dgm:cxn modelId="{433E1133-40E4-47CA-8BD3-DBE3AD36B46C}" srcId="{C506ABB9-2C43-4661-8C30-8240C1BB2F42}" destId="{73621342-436B-4DA0-A651-3E5DB5CB21EA}" srcOrd="0" destOrd="0" parTransId="{D2F24845-D802-490C-A43C-8EB8BF6C7660}" sibTransId="{C9B72C7B-AA7B-485D-BA51-FD1510D5A1AA}"/>
    <dgm:cxn modelId="{C5FFB741-E84F-411D-9D91-A690A69BD81F}" type="presOf" srcId="{C506ABB9-2C43-4661-8C30-8240C1BB2F42}" destId="{B165C460-DA63-49F0-BC15-918397C64E0B}" srcOrd="0" destOrd="0" presId="urn:microsoft.com/office/officeart/2018/2/layout/IconVerticalSolidList"/>
    <dgm:cxn modelId="{FD8B8C67-C003-43E3-88A3-C9C78139F58B}" type="presOf" srcId="{0D66103C-C5B4-459B-A5DF-7D24B0A91BD8}" destId="{ADFB574B-6558-4F0D-A591-8A8045E9002D}" srcOrd="0" destOrd="0" presId="urn:microsoft.com/office/officeart/2018/2/layout/IconVerticalSolidList"/>
    <dgm:cxn modelId="{6E6FC57F-78E8-423C-B558-DA02A01F291C}" srcId="{C506ABB9-2C43-4661-8C30-8240C1BB2F42}" destId="{CE41CBCB-F95B-4508-920B-492253F94F77}" srcOrd="4" destOrd="0" parTransId="{DA678B2E-5E26-4A7F-8532-6FFCAF49EA90}" sibTransId="{74690705-C5C7-44A6-8198-232528CBBB94}"/>
    <dgm:cxn modelId="{8C80C689-2BE6-4E63-85CD-0407C0590D01}" type="presOf" srcId="{CE41CBCB-F95B-4508-920B-492253F94F77}" destId="{B5902F74-6D9A-46EF-A52E-550453439D09}" srcOrd="0" destOrd="0" presId="urn:microsoft.com/office/officeart/2018/2/layout/IconVerticalSolidList"/>
    <dgm:cxn modelId="{5BC54890-0C50-4160-AA23-530980E2BEC6}" type="presOf" srcId="{10230633-6FAE-41E9-8A6F-D72367296360}" destId="{A503B932-C19A-4387-B158-FE7C93A33F42}" srcOrd="0" destOrd="0" presId="urn:microsoft.com/office/officeart/2018/2/layout/IconVerticalSolidList"/>
    <dgm:cxn modelId="{53B67A94-D913-41A1-8C25-DB8A45A48794}" type="presOf" srcId="{3BEF8460-2F05-4B3E-86FD-DCE53E57AE08}" destId="{236D320F-1F72-4680-B6CB-649D72040D7F}" srcOrd="0" destOrd="0" presId="urn:microsoft.com/office/officeart/2018/2/layout/IconVerticalSolidList"/>
    <dgm:cxn modelId="{A3ABD398-C2F5-42D2-9E57-6FD9D04BE593}" type="presOf" srcId="{08943936-24F1-46B2-96E3-418C8C343F23}" destId="{40EBC763-00FD-4004-928D-96ABBE5F3749}" srcOrd="0" destOrd="0" presId="urn:microsoft.com/office/officeart/2018/2/layout/IconVerticalSolidList"/>
    <dgm:cxn modelId="{6FA168CC-9C44-42AB-B867-6D2E230489BC}" type="presOf" srcId="{457BF35E-21D7-4196-95A2-E622479E155A}" destId="{82D84B61-2C93-4C4E-96DA-853744C7388E}" srcOrd="0" destOrd="0" presId="urn:microsoft.com/office/officeart/2018/2/layout/IconVerticalSolidList"/>
    <dgm:cxn modelId="{B9F1EFCE-5517-4935-A0A7-26A62E8E9D34}" srcId="{C506ABB9-2C43-4661-8C30-8240C1BB2F42}" destId="{08943936-24F1-46B2-96E3-418C8C343F23}" srcOrd="1" destOrd="0" parTransId="{955BCD9B-A778-4D6D-84C4-E79745F40B0E}" sibTransId="{FADE1015-117D-4185-8F66-DF3497C9DFE6}"/>
    <dgm:cxn modelId="{83770CD6-1F60-4F65-8A35-2F7BCBD3AC09}" type="presOf" srcId="{73621342-436B-4DA0-A651-3E5DB5CB21EA}" destId="{C5A84B0E-9C18-4863-8613-4AFBC0993D54}" srcOrd="0" destOrd="0" presId="urn:microsoft.com/office/officeart/2018/2/layout/IconVerticalSolidList"/>
    <dgm:cxn modelId="{D3113DE4-B24C-4501-A05E-4C467002E94F}" srcId="{C506ABB9-2C43-4661-8C30-8240C1BB2F42}" destId="{3BEF8460-2F05-4B3E-86FD-DCE53E57AE08}" srcOrd="5" destOrd="0" parTransId="{D14375ED-505C-4C7D-8064-EC51A917AB6A}" sibTransId="{C3C4405E-BFAD-4860-BB83-154549153BFC}"/>
    <dgm:cxn modelId="{4A8BB6F0-B951-4A60-A2A7-09ACC8AE6094}" srcId="{C506ABB9-2C43-4661-8C30-8240C1BB2F42}" destId="{457BF35E-21D7-4196-95A2-E622479E155A}" srcOrd="2" destOrd="0" parTransId="{696B44A8-54E0-420B-A03F-E99C87F22208}" sibTransId="{8BF38ECA-8957-41DD-8848-B27EF6914836}"/>
    <dgm:cxn modelId="{8FA111E9-65DB-48A8-8C38-9E84D715AA72}" type="presParOf" srcId="{B165C460-DA63-49F0-BC15-918397C64E0B}" destId="{0DEF315B-A17D-46E3-8D35-6C8B020E503C}" srcOrd="0" destOrd="0" presId="urn:microsoft.com/office/officeart/2018/2/layout/IconVerticalSolidList"/>
    <dgm:cxn modelId="{0A2630FE-2736-49E0-8023-C4F47861D519}" type="presParOf" srcId="{0DEF315B-A17D-46E3-8D35-6C8B020E503C}" destId="{48601A93-71AD-486E-9436-8C6ACF8B2EE6}" srcOrd="0" destOrd="0" presId="urn:microsoft.com/office/officeart/2018/2/layout/IconVerticalSolidList"/>
    <dgm:cxn modelId="{867708EC-A077-435B-9D3D-DD5FCC6A0F7D}" type="presParOf" srcId="{0DEF315B-A17D-46E3-8D35-6C8B020E503C}" destId="{301C7782-232C-48D1-9FEA-3D5AFE129DF6}" srcOrd="1" destOrd="0" presId="urn:microsoft.com/office/officeart/2018/2/layout/IconVerticalSolidList"/>
    <dgm:cxn modelId="{A5DBC116-8F3C-434F-8374-075AF08F6ACD}" type="presParOf" srcId="{0DEF315B-A17D-46E3-8D35-6C8B020E503C}" destId="{890B0A77-8520-4F35-8894-F6E6E0A99228}" srcOrd="2" destOrd="0" presId="urn:microsoft.com/office/officeart/2018/2/layout/IconVerticalSolidList"/>
    <dgm:cxn modelId="{F4BDFE0F-D090-430E-A6E3-9E2A27639B61}" type="presParOf" srcId="{0DEF315B-A17D-46E3-8D35-6C8B020E503C}" destId="{C5A84B0E-9C18-4863-8613-4AFBC0993D54}" srcOrd="3" destOrd="0" presId="urn:microsoft.com/office/officeart/2018/2/layout/IconVerticalSolidList"/>
    <dgm:cxn modelId="{FCB02D47-BA5F-4B7E-9CB9-7304D62DB086}" type="presParOf" srcId="{B165C460-DA63-49F0-BC15-918397C64E0B}" destId="{2FA1F1C7-323C-4DB9-9D5C-8559C05CA81D}" srcOrd="1" destOrd="0" presId="urn:microsoft.com/office/officeart/2018/2/layout/IconVerticalSolidList"/>
    <dgm:cxn modelId="{F743E8F7-A2D9-48C0-A6EF-85C2A61943F3}" type="presParOf" srcId="{B165C460-DA63-49F0-BC15-918397C64E0B}" destId="{F0496275-2928-411E-8C2F-CDF1BEC1773B}" srcOrd="2" destOrd="0" presId="urn:microsoft.com/office/officeart/2018/2/layout/IconVerticalSolidList"/>
    <dgm:cxn modelId="{F5E1DAC2-48E5-4213-AD55-FDB1DB03F27A}" type="presParOf" srcId="{F0496275-2928-411E-8C2F-CDF1BEC1773B}" destId="{11A2B414-AFD2-49AE-B14A-E628E8DF4024}" srcOrd="0" destOrd="0" presId="urn:microsoft.com/office/officeart/2018/2/layout/IconVerticalSolidList"/>
    <dgm:cxn modelId="{55BFDCB2-1979-4F94-A02E-9D57B9798C85}" type="presParOf" srcId="{F0496275-2928-411E-8C2F-CDF1BEC1773B}" destId="{6FD11A7A-AD5D-4929-87AD-30BDC36A47E0}" srcOrd="1" destOrd="0" presId="urn:microsoft.com/office/officeart/2018/2/layout/IconVerticalSolidList"/>
    <dgm:cxn modelId="{EAB7FADC-0D93-497A-A745-252AF68FD028}" type="presParOf" srcId="{F0496275-2928-411E-8C2F-CDF1BEC1773B}" destId="{1BF3CA3E-663F-4974-AD9D-1860FC432A2C}" srcOrd="2" destOrd="0" presId="urn:microsoft.com/office/officeart/2018/2/layout/IconVerticalSolidList"/>
    <dgm:cxn modelId="{38954F09-82D5-48FC-854A-2CEBA1F3C70A}" type="presParOf" srcId="{F0496275-2928-411E-8C2F-CDF1BEC1773B}" destId="{40EBC763-00FD-4004-928D-96ABBE5F3749}" srcOrd="3" destOrd="0" presId="urn:microsoft.com/office/officeart/2018/2/layout/IconVerticalSolidList"/>
    <dgm:cxn modelId="{ABE6EA59-558E-45AE-AF0A-786C98985905}" type="presParOf" srcId="{B165C460-DA63-49F0-BC15-918397C64E0B}" destId="{26BBED1B-CDC8-4FA2-9084-AD11F719EC9C}" srcOrd="3" destOrd="0" presId="urn:microsoft.com/office/officeart/2018/2/layout/IconVerticalSolidList"/>
    <dgm:cxn modelId="{7F28FB72-5905-4912-83B0-717DC987FF76}" type="presParOf" srcId="{B165C460-DA63-49F0-BC15-918397C64E0B}" destId="{484F3E4E-432B-4D23-91B6-7273B731C409}" srcOrd="4" destOrd="0" presId="urn:microsoft.com/office/officeart/2018/2/layout/IconVerticalSolidList"/>
    <dgm:cxn modelId="{79500757-95AE-4BB0-B673-7E8982DB4669}" type="presParOf" srcId="{484F3E4E-432B-4D23-91B6-7273B731C409}" destId="{E27F5564-DF15-4159-9995-B3EEC9C683C4}" srcOrd="0" destOrd="0" presId="urn:microsoft.com/office/officeart/2018/2/layout/IconVerticalSolidList"/>
    <dgm:cxn modelId="{0302B891-DEBA-42FB-9E8A-428AD49B8F9A}" type="presParOf" srcId="{484F3E4E-432B-4D23-91B6-7273B731C409}" destId="{4825207F-F204-4FF4-828F-AB575F94395D}" srcOrd="1" destOrd="0" presId="urn:microsoft.com/office/officeart/2018/2/layout/IconVerticalSolidList"/>
    <dgm:cxn modelId="{AE952FE6-FA35-4015-8DCC-F42766D82F94}" type="presParOf" srcId="{484F3E4E-432B-4D23-91B6-7273B731C409}" destId="{DBE8ED1F-7EA1-4DA6-BA35-84D93DAB2CFF}" srcOrd="2" destOrd="0" presId="urn:microsoft.com/office/officeart/2018/2/layout/IconVerticalSolidList"/>
    <dgm:cxn modelId="{A3201653-827E-4F68-83AC-F0F31CB64C41}" type="presParOf" srcId="{484F3E4E-432B-4D23-91B6-7273B731C409}" destId="{82D84B61-2C93-4C4E-96DA-853744C7388E}" srcOrd="3" destOrd="0" presId="urn:microsoft.com/office/officeart/2018/2/layout/IconVerticalSolidList"/>
    <dgm:cxn modelId="{BA7D5D09-ECF0-4E12-8089-5672BD322F96}" type="presParOf" srcId="{B165C460-DA63-49F0-BC15-918397C64E0B}" destId="{59E66FF8-790C-4750-8CCA-6B2848475654}" srcOrd="5" destOrd="0" presId="urn:microsoft.com/office/officeart/2018/2/layout/IconVerticalSolidList"/>
    <dgm:cxn modelId="{04037157-08E0-4AFC-A671-2F3660336990}" type="presParOf" srcId="{B165C460-DA63-49F0-BC15-918397C64E0B}" destId="{673C1886-6697-440B-8E85-700390C899D3}" srcOrd="6" destOrd="0" presId="urn:microsoft.com/office/officeart/2018/2/layout/IconVerticalSolidList"/>
    <dgm:cxn modelId="{1C967AD2-68C0-4CEF-A603-5C212D8BB024}" type="presParOf" srcId="{673C1886-6697-440B-8E85-700390C899D3}" destId="{89FCDA89-3FDE-419A-AFBC-DB03DFA297B0}" srcOrd="0" destOrd="0" presId="urn:microsoft.com/office/officeart/2018/2/layout/IconVerticalSolidList"/>
    <dgm:cxn modelId="{694BA755-2AA7-4A1A-9D0D-B740FF6D5D46}" type="presParOf" srcId="{673C1886-6697-440B-8E85-700390C899D3}" destId="{2D644120-8645-4D7E-9C02-02933C8A2761}" srcOrd="1" destOrd="0" presId="urn:microsoft.com/office/officeart/2018/2/layout/IconVerticalSolidList"/>
    <dgm:cxn modelId="{6B236EA2-07A1-4328-9A26-AC8596DF1A36}" type="presParOf" srcId="{673C1886-6697-440B-8E85-700390C899D3}" destId="{ADF0E35E-1955-45CE-BF10-93822F4F1B7B}" srcOrd="2" destOrd="0" presId="urn:microsoft.com/office/officeart/2018/2/layout/IconVerticalSolidList"/>
    <dgm:cxn modelId="{8C03A48B-7FF8-458C-92E5-02CEC0A4E2FF}" type="presParOf" srcId="{673C1886-6697-440B-8E85-700390C899D3}" destId="{ADFB574B-6558-4F0D-A591-8A8045E9002D}" srcOrd="3" destOrd="0" presId="urn:microsoft.com/office/officeart/2018/2/layout/IconVerticalSolidList"/>
    <dgm:cxn modelId="{162CD023-EEA4-4544-B3F5-A5268829D780}" type="presParOf" srcId="{B165C460-DA63-49F0-BC15-918397C64E0B}" destId="{5C1190A2-0C6C-4968-883D-4F54AB96FF80}" srcOrd="7" destOrd="0" presId="urn:microsoft.com/office/officeart/2018/2/layout/IconVerticalSolidList"/>
    <dgm:cxn modelId="{A2ACB8FE-5F81-4AC4-ACF8-F499E3E9690E}" type="presParOf" srcId="{B165C460-DA63-49F0-BC15-918397C64E0B}" destId="{780D877D-68F8-4795-96FE-291BA448588C}" srcOrd="8" destOrd="0" presId="urn:microsoft.com/office/officeart/2018/2/layout/IconVerticalSolidList"/>
    <dgm:cxn modelId="{291D636E-6581-4EE2-86D7-F3AC60ABDCDF}" type="presParOf" srcId="{780D877D-68F8-4795-96FE-291BA448588C}" destId="{37558322-73D0-4E33-A111-2BCAC6D7605B}" srcOrd="0" destOrd="0" presId="urn:microsoft.com/office/officeart/2018/2/layout/IconVerticalSolidList"/>
    <dgm:cxn modelId="{A93444D9-C202-4823-A563-2652AC91DFF8}" type="presParOf" srcId="{780D877D-68F8-4795-96FE-291BA448588C}" destId="{103DDD51-4E03-46E9-AD86-A616A2AA464A}" srcOrd="1" destOrd="0" presId="urn:microsoft.com/office/officeart/2018/2/layout/IconVerticalSolidList"/>
    <dgm:cxn modelId="{DD7572E5-E300-4160-B522-EA0288E1B9E3}" type="presParOf" srcId="{780D877D-68F8-4795-96FE-291BA448588C}" destId="{BEA0F054-7547-4797-97CC-8BEDDB482237}" srcOrd="2" destOrd="0" presId="urn:microsoft.com/office/officeart/2018/2/layout/IconVerticalSolidList"/>
    <dgm:cxn modelId="{6306A055-9995-4433-8EA1-0E76171432FC}" type="presParOf" srcId="{780D877D-68F8-4795-96FE-291BA448588C}" destId="{B5902F74-6D9A-46EF-A52E-550453439D09}" srcOrd="3" destOrd="0" presId="urn:microsoft.com/office/officeart/2018/2/layout/IconVerticalSolidList"/>
    <dgm:cxn modelId="{C9FA5F27-828E-46E4-8B23-D710C21D1BDF}" type="presParOf" srcId="{B165C460-DA63-49F0-BC15-918397C64E0B}" destId="{C8D6B286-E407-4F04-9367-030A15CA71DB}" srcOrd="9" destOrd="0" presId="urn:microsoft.com/office/officeart/2018/2/layout/IconVerticalSolidList"/>
    <dgm:cxn modelId="{E90C9AF9-D58B-44F4-A6FE-ADD5E4F59609}" type="presParOf" srcId="{B165C460-DA63-49F0-BC15-918397C64E0B}" destId="{98309B9F-93FA-4958-88B8-C66111B8238C}" srcOrd="10" destOrd="0" presId="urn:microsoft.com/office/officeart/2018/2/layout/IconVerticalSolidList"/>
    <dgm:cxn modelId="{F9C99961-ED83-4371-B903-389A89B7C6FD}" type="presParOf" srcId="{98309B9F-93FA-4958-88B8-C66111B8238C}" destId="{A53F9C3F-7560-4842-95D4-983A09336514}" srcOrd="0" destOrd="0" presId="urn:microsoft.com/office/officeart/2018/2/layout/IconVerticalSolidList"/>
    <dgm:cxn modelId="{EDEAF865-8F9B-4B7D-9664-D6A57BCFC15C}" type="presParOf" srcId="{98309B9F-93FA-4958-88B8-C66111B8238C}" destId="{A3D9D079-C24D-4548-8CC0-66697ABE0A7E}" srcOrd="1" destOrd="0" presId="urn:microsoft.com/office/officeart/2018/2/layout/IconVerticalSolidList"/>
    <dgm:cxn modelId="{A1378C4F-12A5-4BCD-A055-D868AD29BC39}" type="presParOf" srcId="{98309B9F-93FA-4958-88B8-C66111B8238C}" destId="{3F6DA85B-2AEB-47B1-8DC5-563476BA4362}" srcOrd="2" destOrd="0" presId="urn:microsoft.com/office/officeart/2018/2/layout/IconVerticalSolidList"/>
    <dgm:cxn modelId="{7B3D4412-C8FC-4AE8-9117-07028A5C7E4C}" type="presParOf" srcId="{98309B9F-93FA-4958-88B8-C66111B8238C}" destId="{236D320F-1F72-4680-B6CB-649D72040D7F}" srcOrd="3" destOrd="0" presId="urn:microsoft.com/office/officeart/2018/2/layout/IconVerticalSolidList"/>
    <dgm:cxn modelId="{4C45B2D4-4AC5-4BAF-98A6-7A690C49C5EA}" type="presParOf" srcId="{B165C460-DA63-49F0-BC15-918397C64E0B}" destId="{560B1355-3B75-4FC4-8C06-35E4BEA42B08}" srcOrd="11" destOrd="0" presId="urn:microsoft.com/office/officeart/2018/2/layout/IconVerticalSolidList"/>
    <dgm:cxn modelId="{64061A57-26B7-4EF7-8AF7-E0F4E41DDF8B}" type="presParOf" srcId="{B165C460-DA63-49F0-BC15-918397C64E0B}" destId="{EF3FB937-F1B4-4986-B3C7-1154B6E41E1A}" srcOrd="12" destOrd="0" presId="urn:microsoft.com/office/officeart/2018/2/layout/IconVerticalSolidList"/>
    <dgm:cxn modelId="{BA35ABF8-7471-4B44-9E19-24059697342C}" type="presParOf" srcId="{EF3FB937-F1B4-4986-B3C7-1154B6E41E1A}" destId="{535C3E60-C0E5-44B7-BCA0-D1E1F1040F72}" srcOrd="0" destOrd="0" presId="urn:microsoft.com/office/officeart/2018/2/layout/IconVerticalSolidList"/>
    <dgm:cxn modelId="{8714648F-3EA4-4647-A260-5DB29F9EC652}" type="presParOf" srcId="{EF3FB937-F1B4-4986-B3C7-1154B6E41E1A}" destId="{F188678F-5DA3-4F8F-B1FB-68B7723BE32C}" srcOrd="1" destOrd="0" presId="urn:microsoft.com/office/officeart/2018/2/layout/IconVerticalSolidList"/>
    <dgm:cxn modelId="{2931F8B7-D565-4650-8B1A-B9335A057A85}" type="presParOf" srcId="{EF3FB937-F1B4-4986-B3C7-1154B6E41E1A}" destId="{BEA6A4A6-F6A4-488E-946F-B987B88E1D6D}" srcOrd="2" destOrd="0" presId="urn:microsoft.com/office/officeart/2018/2/layout/IconVerticalSolidList"/>
    <dgm:cxn modelId="{CC54FDC1-719A-431D-BE61-BE47E528B354}" type="presParOf" srcId="{EF3FB937-F1B4-4986-B3C7-1154B6E41E1A}" destId="{A503B932-C19A-4387-B158-FE7C93A33F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7" loCatId="list" qsTypeId="urn:microsoft.com/office/officeart/2005/8/quickstyle/3d3" qsCatId="3D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B6E26FFC-9977-4BBC-BEC7-3D6B63754E52}">
      <dgm:prSet phldrT="[Text]"/>
      <dgm:spPr/>
      <dgm:t>
        <a:bodyPr rtlCol="0"/>
        <a:lstStyle/>
        <a:p>
          <a:pPr rtl="0"/>
          <a:r>
            <a:rPr lang="fr-FR" b="1" noProof="0" dirty="0"/>
            <a:t>Communication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/>
        </a:p>
      </dgm:t>
    </dgm:pt>
    <dgm:pt modelId="{6D0E5D9F-7263-4526-A227-51301233F549}">
      <dgm:prSet phldrT="[Text]"/>
      <dgm:spPr/>
      <dgm:t>
        <a:bodyPr rtlCol="0"/>
        <a:lstStyle/>
        <a:p>
          <a:pPr rtl="0"/>
          <a:r>
            <a:rPr lang="fr-FR" b="1" noProof="0" dirty="0"/>
            <a:t>Grammaire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/>
        </a:p>
      </dgm:t>
    </dgm:pt>
    <dgm:pt modelId="{E5E95E82-EF79-43CA-AA86-43B0E1CBCD3F}">
      <dgm:prSet phldrT="[Text]"/>
      <dgm:spPr/>
      <dgm:t>
        <a:bodyPr rtlCol="0"/>
        <a:lstStyle/>
        <a:p>
          <a:pPr rtl="0"/>
          <a:r>
            <a:rPr lang="fr-FR" b="1" noProof="0" dirty="0"/>
            <a:t>Phonétique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/>
        </a:p>
      </dgm:t>
    </dgm:pt>
    <dgm:pt modelId="{716DBFC6-5D6F-4FC4-AB0B-4D2A46DAE80E}">
      <dgm:prSet phldrT="[Text]" custT="1"/>
      <dgm:spPr/>
      <dgm:t>
        <a:bodyPr rtlCol="0"/>
        <a:lstStyle/>
        <a:p>
          <a:pPr rtl="0"/>
          <a:r>
            <a:rPr lang="fr-FR" sz="1000" b="1" noProof="0" dirty="0"/>
            <a:t>Culture</a:t>
          </a:r>
        </a:p>
        <a:p>
          <a:pPr rtl="0"/>
          <a:r>
            <a:rPr lang="fr-FR" sz="900" b="0" noProof="0" dirty="0"/>
            <a:t>Le système scolaire français</a:t>
          </a:r>
        </a:p>
        <a:p>
          <a:pPr rtl="0"/>
          <a:endParaRPr lang="fr-FR" sz="1000" b="1" noProof="0" dirty="0"/>
        </a:p>
      </dgm:t>
    </dgm:pt>
    <dgm:pt modelId="{06FD4F2E-96C4-4C8C-9EE1-C7DA79F35950}" type="parTrans" cxnId="{91B7240F-DBC6-4A24-AA0E-962D15CED421}">
      <dgm:prSet/>
      <dgm:spPr/>
      <dgm:t>
        <a:bodyPr/>
        <a:lstStyle/>
        <a:p>
          <a:endParaRPr lang="fr-FR"/>
        </a:p>
      </dgm:t>
    </dgm:pt>
    <dgm:pt modelId="{C9D3AD42-8578-4DC8-9E32-87642AA7F4BA}" type="sibTrans" cxnId="{91B7240F-DBC6-4A24-AA0E-962D15CED421}">
      <dgm:prSet/>
      <dgm:spPr/>
      <dgm:t>
        <a:bodyPr/>
        <a:lstStyle/>
        <a:p>
          <a:endParaRPr lang="fr-FR"/>
        </a:p>
      </dgm:t>
    </dgm:pt>
    <dgm:pt modelId="{B664F99F-53AA-47D9-8E4A-86CBE4805C81}">
      <dgm:prSet phldrT="[Text]"/>
      <dgm:spPr/>
      <dgm:t>
        <a:bodyPr rtlCol="0"/>
        <a:lstStyle/>
        <a:p>
          <a:pPr rtl="0"/>
          <a:r>
            <a:rPr lang="fr-FR" b="1" noProof="0" dirty="0"/>
            <a:t>Vocabulaire</a:t>
          </a:r>
        </a:p>
      </dgm:t>
    </dgm:pt>
    <dgm:pt modelId="{72E343FC-93CE-4BCC-A013-3F0625C409B4}" type="parTrans" cxnId="{D032A8F9-B3F6-41AE-9A86-0FD0A3885069}">
      <dgm:prSet/>
      <dgm:spPr/>
      <dgm:t>
        <a:bodyPr/>
        <a:lstStyle/>
        <a:p>
          <a:endParaRPr lang="fr-FR"/>
        </a:p>
      </dgm:t>
    </dgm:pt>
    <dgm:pt modelId="{F68BA60D-5816-494C-90A0-90AD886A7A01}" type="sibTrans" cxnId="{D032A8F9-B3F6-41AE-9A86-0FD0A3885069}">
      <dgm:prSet/>
      <dgm:spPr/>
      <dgm:t>
        <a:bodyPr/>
        <a:lstStyle/>
        <a:p>
          <a:endParaRPr lang="fr-FR"/>
        </a:p>
      </dgm:t>
    </dgm:pt>
    <dgm:pt modelId="{7A961387-6C0E-4E8F-9EB1-BB91C5C05A30}">
      <dgm:prSet phldrT="[Text]"/>
      <dgm:spPr/>
      <dgm:t>
        <a:bodyPr rtlCol="0"/>
        <a:lstStyle/>
        <a:p>
          <a:pPr rtl="0"/>
          <a:r>
            <a:rPr lang="fr-FR" noProof="0" dirty="0"/>
            <a:t> Jours de la semaine</a:t>
          </a:r>
        </a:p>
      </dgm:t>
    </dgm:pt>
    <dgm:pt modelId="{CA1F9A2A-3CAB-4CD1-A76D-182C5018E176}" type="parTrans" cxnId="{CD2D4FBA-844A-4C92-A99D-720EB27C46EE}">
      <dgm:prSet/>
      <dgm:spPr/>
      <dgm:t>
        <a:bodyPr/>
        <a:lstStyle/>
        <a:p>
          <a:endParaRPr lang="fr-FR"/>
        </a:p>
      </dgm:t>
    </dgm:pt>
    <dgm:pt modelId="{00289BB9-D5A3-41C3-B3A9-0B74A1C8EC54}" type="sibTrans" cxnId="{CD2D4FBA-844A-4C92-A99D-720EB27C46EE}">
      <dgm:prSet/>
      <dgm:spPr/>
      <dgm:t>
        <a:bodyPr/>
        <a:lstStyle/>
        <a:p>
          <a:endParaRPr lang="fr-FR"/>
        </a:p>
      </dgm:t>
    </dgm:pt>
    <dgm:pt modelId="{A81358E0-3DE7-41AD-A28C-ABB22548B1F6}">
      <dgm:prSet phldrT="[Text]"/>
      <dgm:spPr/>
      <dgm:t>
        <a:bodyPr rtlCol="0"/>
        <a:lstStyle/>
        <a:p>
          <a:pPr rtl="0"/>
          <a:endParaRPr lang="fr-FR" noProof="0" dirty="0"/>
        </a:p>
      </dgm:t>
    </dgm:pt>
    <dgm:pt modelId="{77756FBB-BF6C-4D78-803E-BCC851F1DA03}" type="sibTrans" cxnId="{FB8541C0-3895-4553-A4C7-34B81A3C4A0B}">
      <dgm:prSet/>
      <dgm:spPr/>
      <dgm:t>
        <a:bodyPr rtlCol="0"/>
        <a:lstStyle/>
        <a:p>
          <a:pPr rtl="0"/>
          <a:endParaRPr lang="en-US"/>
        </a:p>
      </dgm:t>
    </dgm:pt>
    <dgm:pt modelId="{262E0B94-6EA9-4797-B705-959D7B185F91}" type="parTrans" cxnId="{FB8541C0-3895-4553-A4C7-34B81A3C4A0B}">
      <dgm:prSet/>
      <dgm:spPr/>
      <dgm:t>
        <a:bodyPr rtlCol="0"/>
        <a:lstStyle/>
        <a:p>
          <a:pPr rtl="0"/>
          <a:endParaRPr lang="en-US"/>
        </a:p>
      </dgm:t>
    </dgm:pt>
    <dgm:pt modelId="{C2A1436E-2A87-4411-82B1-DB29AE292371}">
      <dgm:prSet phldrT="[Text]"/>
      <dgm:spPr/>
      <dgm:t>
        <a:bodyPr/>
        <a:lstStyle/>
        <a:p>
          <a:r>
            <a:rPr lang="fr-FR" noProof="0" dirty="0"/>
            <a:t> Pourquoi ? </a:t>
          </a:r>
        </a:p>
      </dgm:t>
    </dgm:pt>
    <dgm:pt modelId="{31E9BEC8-8F02-4E1D-8B5B-9A4C7BC234BD}" type="parTrans" cxnId="{96E9EDA7-09C7-44C8-AFE2-A0B96B5ED7F3}">
      <dgm:prSet/>
      <dgm:spPr/>
      <dgm:t>
        <a:bodyPr/>
        <a:lstStyle/>
        <a:p>
          <a:endParaRPr lang="fr-FR"/>
        </a:p>
      </dgm:t>
    </dgm:pt>
    <dgm:pt modelId="{82D668B1-3402-48E7-9BAF-079699F41026}" type="sibTrans" cxnId="{96E9EDA7-09C7-44C8-AFE2-A0B96B5ED7F3}">
      <dgm:prSet/>
      <dgm:spPr/>
      <dgm:t>
        <a:bodyPr/>
        <a:lstStyle/>
        <a:p>
          <a:endParaRPr lang="fr-FR"/>
        </a:p>
      </dgm:t>
    </dgm:pt>
    <dgm:pt modelId="{CBCC21F5-552F-4D39-812E-6FCD4A366F58}">
      <dgm:prSet phldrT="[Text]"/>
      <dgm:spPr/>
      <dgm:t>
        <a:bodyPr rtlCol="0"/>
        <a:lstStyle/>
        <a:p>
          <a:pPr rtl="0"/>
          <a:r>
            <a:rPr lang="fr-FR" noProof="0" dirty="0"/>
            <a:t> Demander et donner une explication</a:t>
          </a:r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/>
        </a:p>
      </dgm:t>
    </dgm:pt>
    <dgm:pt modelId="{3F170060-1DF8-497F-AEC6-596E3F2D357F}">
      <dgm:prSet phldrT="[Text]"/>
      <dgm:spPr/>
      <dgm:t>
        <a:bodyPr rtlCol="0"/>
        <a:lstStyle/>
        <a:p>
          <a:pPr rtl="0"/>
          <a:r>
            <a:rPr lang="fr-FR" noProof="0" dirty="0"/>
            <a:t>Nommer les jours</a:t>
          </a:r>
        </a:p>
      </dgm:t>
    </dgm:pt>
    <dgm:pt modelId="{B0E3C24A-51E9-4E4B-B217-E5E1E64D2DE9}" type="parTrans" cxnId="{536DA01C-F76C-4900-AFD4-FD6AE40C3C41}">
      <dgm:prSet/>
      <dgm:spPr/>
    </dgm:pt>
    <dgm:pt modelId="{A4945E19-797D-4719-9ABC-72A779889557}" type="sibTrans" cxnId="{536DA01C-F76C-4900-AFD4-FD6AE40C3C41}">
      <dgm:prSet/>
      <dgm:spPr/>
    </dgm:pt>
    <dgm:pt modelId="{4BCA755F-AAC0-4C4E-B51E-E1D88196C356}">
      <dgm:prSet phldrT="[Text]"/>
      <dgm:spPr/>
      <dgm:t>
        <a:bodyPr/>
        <a:lstStyle/>
        <a:p>
          <a:r>
            <a:rPr lang="fr-FR" noProof="0" dirty="0"/>
            <a:t> Parce que</a:t>
          </a:r>
        </a:p>
      </dgm:t>
    </dgm:pt>
    <dgm:pt modelId="{9B9FD43F-CBC4-44CE-BB25-80DF22932F93}" type="parTrans" cxnId="{F827D9C9-C82B-4AAA-85F8-1B1E5D9B0F76}">
      <dgm:prSet/>
      <dgm:spPr/>
    </dgm:pt>
    <dgm:pt modelId="{1F7289A9-96AD-4194-A034-5D183A17CB15}" type="sibTrans" cxnId="{F827D9C9-C82B-4AAA-85F8-1B1E5D9B0F76}">
      <dgm:prSet/>
      <dgm:spPr/>
    </dgm:pt>
    <dgm:pt modelId="{F93B8BD0-64EE-45F2-9302-B7D61CE00635}" type="pres">
      <dgm:prSet presAssocID="{CF9055CF-8DEB-4A02-949A-DE72B6AC5D37}" presName="Name0" presStyleCnt="0">
        <dgm:presLayoutVars>
          <dgm:dir/>
          <dgm:resizeHandles val="exact"/>
        </dgm:presLayoutVars>
      </dgm:prSet>
      <dgm:spPr/>
    </dgm:pt>
    <dgm:pt modelId="{D3EE7165-49A2-4209-A007-09C882F50B45}" type="pres">
      <dgm:prSet presAssocID="{CF9055CF-8DEB-4A02-949A-DE72B6AC5D37}" presName="fgShape" presStyleLbl="fgShp" presStyleIdx="0" presStyleCnt="1" custScaleX="100596" custLinFactNeighborX="-699" custLinFactNeighborY="-10552"/>
      <dgm:spPr/>
    </dgm:pt>
    <dgm:pt modelId="{B37A3B9D-AF7C-4B9A-A656-1DA10EA46A9C}" type="pres">
      <dgm:prSet presAssocID="{CF9055CF-8DEB-4A02-949A-DE72B6AC5D37}" presName="linComp" presStyleCnt="0"/>
      <dgm:spPr/>
    </dgm:pt>
    <dgm:pt modelId="{92076EE9-FC03-4CD2-A17C-D9E4626481EB}" type="pres">
      <dgm:prSet presAssocID="{B6E26FFC-9977-4BBC-BEC7-3D6B63754E52}" presName="compNode" presStyleCnt="0"/>
      <dgm:spPr/>
    </dgm:pt>
    <dgm:pt modelId="{88934A05-9917-4005-94F8-87DD3F741985}" type="pres">
      <dgm:prSet presAssocID="{B6E26FFC-9977-4BBC-BEC7-3D6B63754E52}" presName="bkgdShape" presStyleLbl="node1" presStyleIdx="0" presStyleCnt="5"/>
      <dgm:spPr/>
    </dgm:pt>
    <dgm:pt modelId="{06DE3DBF-F4F0-4A69-B9A6-863F2463A118}" type="pres">
      <dgm:prSet presAssocID="{B6E26FFC-9977-4BBC-BEC7-3D6B63754E52}" presName="nodeTx" presStyleLbl="node1" presStyleIdx="0" presStyleCnt="5">
        <dgm:presLayoutVars>
          <dgm:bulletEnabled val="1"/>
        </dgm:presLayoutVars>
      </dgm:prSet>
      <dgm:spPr/>
    </dgm:pt>
    <dgm:pt modelId="{420FF1FD-06AA-4F04-B227-17EA48EC58DA}" type="pres">
      <dgm:prSet presAssocID="{B6E26FFC-9977-4BBC-BEC7-3D6B63754E52}" presName="invisiNode" presStyleLbl="node1" presStyleIdx="0" presStyleCnt="5"/>
      <dgm:spPr/>
    </dgm:pt>
    <dgm:pt modelId="{58659876-9F73-4F70-83CB-16E4C9A112FC}" type="pres">
      <dgm:prSet presAssocID="{B6E26FFC-9977-4BBC-BEC7-3D6B63754E52}" presName="imagNode" presStyleLbl="fgImgPlace1" presStyleIdx="0" presStyleCnt="5"/>
      <dgm:spPr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</dgm:spPr>
    </dgm:pt>
    <dgm:pt modelId="{2950FCCF-C78B-474A-B5CA-070979891680}" type="pres">
      <dgm:prSet presAssocID="{48634C00-2335-4923-9072-EB7482323D9C}" presName="sibTrans" presStyleLbl="sibTrans2D1" presStyleIdx="0" presStyleCnt="0"/>
      <dgm:spPr/>
    </dgm:pt>
    <dgm:pt modelId="{126DE8B4-F2DC-4E7B-B02E-DAE8B417F81B}" type="pres">
      <dgm:prSet presAssocID="{B664F99F-53AA-47D9-8E4A-86CBE4805C81}" presName="compNode" presStyleCnt="0"/>
      <dgm:spPr/>
    </dgm:pt>
    <dgm:pt modelId="{52859561-4C40-474F-B39B-EAFCBBA049A0}" type="pres">
      <dgm:prSet presAssocID="{B664F99F-53AA-47D9-8E4A-86CBE4805C81}" presName="bkgdShape" presStyleLbl="node1" presStyleIdx="1" presStyleCnt="5"/>
      <dgm:spPr/>
    </dgm:pt>
    <dgm:pt modelId="{B76FA7E4-59BE-411D-B27B-C4189E79F869}" type="pres">
      <dgm:prSet presAssocID="{B664F99F-53AA-47D9-8E4A-86CBE4805C81}" presName="nodeTx" presStyleLbl="node1" presStyleIdx="1" presStyleCnt="5">
        <dgm:presLayoutVars>
          <dgm:bulletEnabled val="1"/>
        </dgm:presLayoutVars>
      </dgm:prSet>
      <dgm:spPr/>
    </dgm:pt>
    <dgm:pt modelId="{474A2939-9CF2-4F95-991C-9DB54DA54C18}" type="pres">
      <dgm:prSet presAssocID="{B664F99F-53AA-47D9-8E4A-86CBE4805C81}" presName="invisiNode" presStyleLbl="node1" presStyleIdx="1" presStyleCnt="5"/>
      <dgm:spPr/>
    </dgm:pt>
    <dgm:pt modelId="{279DFE09-28EE-48A2-B192-FFEC93ADF17D}" type="pres">
      <dgm:prSet presAssocID="{B664F99F-53AA-47D9-8E4A-86CBE4805C81}" presName="imagNode" presStyleLbl="fgImgPlace1" presStyleIdx="1" presStyleCnt="5"/>
      <dgm:spPr>
        <a:blipFill>
          <a:blip xmlns:r="http://schemas.openxmlformats.org/officeDocument/2006/relationships" r:embed="rId3"/>
          <a:srcRect/>
          <a:stretch>
            <a:fillRect t="-4000" b="-4000"/>
          </a:stretch>
        </a:blipFill>
      </dgm:spPr>
    </dgm:pt>
    <dgm:pt modelId="{20D0C550-AEA5-4EC4-A438-DF0167760347}" type="pres">
      <dgm:prSet presAssocID="{F68BA60D-5816-494C-90A0-90AD886A7A01}" presName="sibTrans" presStyleLbl="sibTrans2D1" presStyleIdx="0" presStyleCnt="0"/>
      <dgm:spPr/>
    </dgm:pt>
    <dgm:pt modelId="{8B404916-6027-47BE-BDE1-9F74EAF7C193}" type="pres">
      <dgm:prSet presAssocID="{6D0E5D9F-7263-4526-A227-51301233F549}" presName="compNode" presStyleCnt="0"/>
      <dgm:spPr/>
    </dgm:pt>
    <dgm:pt modelId="{DB1E9EF9-0CB9-46C8-B218-BE1DCDA76ADC}" type="pres">
      <dgm:prSet presAssocID="{6D0E5D9F-7263-4526-A227-51301233F549}" presName="bkgdShape" presStyleLbl="node1" presStyleIdx="2" presStyleCnt="5"/>
      <dgm:spPr/>
    </dgm:pt>
    <dgm:pt modelId="{49DC33B3-1E99-49A5-8AB6-AE522BB3D80F}" type="pres">
      <dgm:prSet presAssocID="{6D0E5D9F-7263-4526-A227-51301233F549}" presName="nodeTx" presStyleLbl="node1" presStyleIdx="2" presStyleCnt="5">
        <dgm:presLayoutVars>
          <dgm:bulletEnabled val="1"/>
        </dgm:presLayoutVars>
      </dgm:prSet>
      <dgm:spPr/>
    </dgm:pt>
    <dgm:pt modelId="{01C772CB-2A18-4E2E-A33C-999C5E7B417E}" type="pres">
      <dgm:prSet presAssocID="{6D0E5D9F-7263-4526-A227-51301233F549}" presName="invisiNode" presStyleLbl="node1" presStyleIdx="2" presStyleCnt="5"/>
      <dgm:spPr/>
    </dgm:pt>
    <dgm:pt modelId="{112E1D68-647B-46C7-AF2C-FF0A84DB584F}" type="pres">
      <dgm:prSet presAssocID="{6D0E5D9F-7263-4526-A227-51301233F549}" presName="imagNode" presStyleLbl="fgImgPlace1" presStyleIdx="2" presStyleCnt="5"/>
      <dgm:spPr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</dgm:spPr>
    </dgm:pt>
    <dgm:pt modelId="{1A3424F7-9B52-4420-9065-92474B71804C}" type="pres">
      <dgm:prSet presAssocID="{DE289E29-1989-4D8E-8AA6-F030105B3F13}" presName="sibTrans" presStyleLbl="sibTrans2D1" presStyleIdx="0" presStyleCnt="0"/>
      <dgm:spPr/>
    </dgm:pt>
    <dgm:pt modelId="{626A32CA-BD88-435E-9FFD-ECBFA96CB5DE}" type="pres">
      <dgm:prSet presAssocID="{E5E95E82-EF79-43CA-AA86-43B0E1CBCD3F}" presName="compNode" presStyleCnt="0"/>
      <dgm:spPr/>
    </dgm:pt>
    <dgm:pt modelId="{B9F2A5F0-7CD1-4123-B863-65900D7CC430}" type="pres">
      <dgm:prSet presAssocID="{E5E95E82-EF79-43CA-AA86-43B0E1CBCD3F}" presName="bkgdShape" presStyleLbl="node1" presStyleIdx="3" presStyleCnt="5" custLinFactNeighborX="-289" custLinFactNeighborY="-4981"/>
      <dgm:spPr/>
    </dgm:pt>
    <dgm:pt modelId="{3B1BB136-F037-45BD-BBF6-D2425637C0DA}" type="pres">
      <dgm:prSet presAssocID="{E5E95E82-EF79-43CA-AA86-43B0E1CBCD3F}" presName="nodeTx" presStyleLbl="node1" presStyleIdx="3" presStyleCnt="5">
        <dgm:presLayoutVars>
          <dgm:bulletEnabled val="1"/>
        </dgm:presLayoutVars>
      </dgm:prSet>
      <dgm:spPr/>
    </dgm:pt>
    <dgm:pt modelId="{25DE2414-252F-46CF-9101-0C741CB2CE9F}" type="pres">
      <dgm:prSet presAssocID="{E5E95E82-EF79-43CA-AA86-43B0E1CBCD3F}" presName="invisiNode" presStyleLbl="node1" presStyleIdx="3" presStyleCnt="5"/>
      <dgm:spPr/>
    </dgm:pt>
    <dgm:pt modelId="{AAA72936-24EE-441D-B947-9946DAB89182}" type="pres">
      <dgm:prSet presAssocID="{E5E95E82-EF79-43CA-AA86-43B0E1CBCD3F}" presName="imagNode" presStyleLbl="fgImgPlace1" presStyleIdx="3" presStyleCnt="5"/>
      <dgm:spPr>
        <a:blipFill>
          <a:blip xmlns:r="http://schemas.openxmlformats.org/officeDocument/2006/relationships" r:embed="rId5"/>
          <a:srcRect/>
          <a:stretch>
            <a:fillRect/>
          </a:stretch>
        </a:blipFill>
      </dgm:spPr>
    </dgm:pt>
    <dgm:pt modelId="{0166B8F5-0F4C-4AF1-BC8A-EDF6E4172BCF}" type="pres">
      <dgm:prSet presAssocID="{BF76010C-5523-4E13-B3E7-886DCE6AEBD4}" presName="sibTrans" presStyleLbl="sibTrans2D1" presStyleIdx="0" presStyleCnt="0"/>
      <dgm:spPr/>
    </dgm:pt>
    <dgm:pt modelId="{796BBF0E-2433-4E42-B2AF-DEC93C0517DE}" type="pres">
      <dgm:prSet presAssocID="{716DBFC6-5D6F-4FC4-AB0B-4D2A46DAE80E}" presName="compNode" presStyleCnt="0"/>
      <dgm:spPr/>
    </dgm:pt>
    <dgm:pt modelId="{B763F694-AEA6-4A82-AF9F-266D99C859B4}" type="pres">
      <dgm:prSet presAssocID="{716DBFC6-5D6F-4FC4-AB0B-4D2A46DAE80E}" presName="bkgdShape" presStyleLbl="node1" presStyleIdx="4" presStyleCnt="5"/>
      <dgm:spPr/>
    </dgm:pt>
    <dgm:pt modelId="{61272491-44A4-4B8F-AE66-9D0A3C224618}" type="pres">
      <dgm:prSet presAssocID="{716DBFC6-5D6F-4FC4-AB0B-4D2A46DAE80E}" presName="nodeTx" presStyleLbl="node1" presStyleIdx="4" presStyleCnt="5">
        <dgm:presLayoutVars>
          <dgm:bulletEnabled val="1"/>
        </dgm:presLayoutVars>
      </dgm:prSet>
      <dgm:spPr/>
    </dgm:pt>
    <dgm:pt modelId="{78CD55C1-7AE2-48E0-826C-4FEA54C241DC}" type="pres">
      <dgm:prSet presAssocID="{716DBFC6-5D6F-4FC4-AB0B-4D2A46DAE80E}" presName="invisiNode" presStyleLbl="node1" presStyleIdx="4" presStyleCnt="5"/>
      <dgm:spPr/>
    </dgm:pt>
    <dgm:pt modelId="{6D76E5FF-7D2E-406A-B668-9F0EAFB414C8}" type="pres">
      <dgm:prSet presAssocID="{716DBFC6-5D6F-4FC4-AB0B-4D2A46DAE80E}" presName="imagNode" presStyleLbl="fgImgPlace1" presStyleIdx="4" presStyleCnt="5"/>
      <dgm:spPr>
        <a:blipFill>
          <a:blip xmlns:r="http://schemas.openxmlformats.org/officeDocument/2006/relationships" r:embed="rId6"/>
          <a:srcRect/>
          <a:stretch>
            <a:fillRect/>
          </a:stretch>
        </a:blipFill>
      </dgm:spPr>
    </dgm:pt>
  </dgm:ptLst>
  <dgm:cxnLst>
    <dgm:cxn modelId="{B2723C05-C5D8-4835-AB74-1C0F77494E28}" type="presOf" srcId="{B664F99F-53AA-47D9-8E4A-86CBE4805C81}" destId="{B76FA7E4-59BE-411D-B27B-C4189E79F869}" srcOrd="1" destOrd="0" presId="urn:microsoft.com/office/officeart/2005/8/layout/hList7"/>
    <dgm:cxn modelId="{588A9305-6F1D-4527-B905-D699F9761D33}" type="presOf" srcId="{CBCC21F5-552F-4D39-812E-6FCD4A366F58}" destId="{88934A05-9917-4005-94F8-87DD3F741985}" srcOrd="0" destOrd="1" presId="urn:microsoft.com/office/officeart/2005/8/layout/hList7"/>
    <dgm:cxn modelId="{E6EDA709-FF24-4BC2-915A-E56D118D0EE0}" type="presOf" srcId="{3F170060-1DF8-497F-AEC6-596E3F2D357F}" destId="{88934A05-9917-4005-94F8-87DD3F741985}" srcOrd="0" destOrd="2" presId="urn:microsoft.com/office/officeart/2005/8/layout/hList7"/>
    <dgm:cxn modelId="{5A38F80C-5631-4A0F-A88E-ED83E8801F11}" type="presOf" srcId="{716DBFC6-5D6F-4FC4-AB0B-4D2A46DAE80E}" destId="{B763F694-AEA6-4A82-AF9F-266D99C859B4}" srcOrd="0" destOrd="0" presId="urn:microsoft.com/office/officeart/2005/8/layout/hList7"/>
    <dgm:cxn modelId="{91B7240F-DBC6-4A24-AA0E-962D15CED421}" srcId="{CF9055CF-8DEB-4A02-949A-DE72B6AC5D37}" destId="{716DBFC6-5D6F-4FC4-AB0B-4D2A46DAE80E}" srcOrd="4" destOrd="0" parTransId="{06FD4F2E-96C4-4C8C-9EE1-C7DA79F35950}" sibTransId="{C9D3AD42-8578-4DC8-9E32-87642AA7F4BA}"/>
    <dgm:cxn modelId="{536DA01C-F76C-4900-AFD4-FD6AE40C3C41}" srcId="{B6E26FFC-9977-4BBC-BEC7-3D6B63754E52}" destId="{3F170060-1DF8-497F-AEC6-596E3F2D357F}" srcOrd="1" destOrd="0" parTransId="{B0E3C24A-51E9-4E4B-B217-E5E1E64D2DE9}" sibTransId="{A4945E19-797D-4719-9ABC-72A779889557}"/>
    <dgm:cxn modelId="{99DCD91F-48F0-4E97-A133-AF0F4606954A}" type="presOf" srcId="{6D0E5D9F-7263-4526-A227-51301233F549}" destId="{DB1E9EF9-0CB9-46C8-B218-BE1DCDA76ADC}" srcOrd="0" destOrd="0" presId="urn:microsoft.com/office/officeart/2005/8/layout/hList7"/>
    <dgm:cxn modelId="{066D0535-0C98-40F7-9676-E29638EF0876}" type="presOf" srcId="{7A961387-6C0E-4E8F-9EB1-BB91C5C05A30}" destId="{B76FA7E4-59BE-411D-B27B-C4189E79F869}" srcOrd="1" destOrd="1" presId="urn:microsoft.com/office/officeart/2005/8/layout/hList7"/>
    <dgm:cxn modelId="{BFE25B3B-3418-478D-807E-AC68B6B3F79D}" type="presOf" srcId="{3F170060-1DF8-497F-AEC6-596E3F2D357F}" destId="{06DE3DBF-F4F0-4A69-B9A6-863F2463A118}" srcOrd="1" destOrd="2" presId="urn:microsoft.com/office/officeart/2005/8/layout/hList7"/>
    <dgm:cxn modelId="{2E702940-2380-4998-9CA0-32978DD312DE}" type="presOf" srcId="{C2A1436E-2A87-4411-82B1-DB29AE292371}" destId="{DB1E9EF9-0CB9-46C8-B218-BE1DCDA76ADC}" srcOrd="0" destOrd="1" presId="urn:microsoft.com/office/officeart/2005/8/layout/hList7"/>
    <dgm:cxn modelId="{17E73148-9C08-4999-B21E-F3C5A0E3FC0C}" srcId="{CF9055CF-8DEB-4A02-949A-DE72B6AC5D37}" destId="{B6E26FFC-9977-4BBC-BEC7-3D6B63754E52}" srcOrd="0" destOrd="0" parTransId="{5CEFBD89-2F4F-4B51-A98A-0F3C86494166}" sibTransId="{48634C00-2335-4923-9072-EB7482323D9C}"/>
    <dgm:cxn modelId="{382B6D4B-5B70-420B-B172-477F8DA772D1}" type="presOf" srcId="{B664F99F-53AA-47D9-8E4A-86CBE4805C81}" destId="{52859561-4C40-474F-B39B-EAFCBBA049A0}" srcOrd="0" destOrd="0" presId="urn:microsoft.com/office/officeart/2005/8/layout/hList7"/>
    <dgm:cxn modelId="{22C1026F-3BFD-461A-B2FE-4E6C343FBEB6}" type="presOf" srcId="{F68BA60D-5816-494C-90A0-90AD886A7A01}" destId="{20D0C550-AEA5-4EC4-A438-DF0167760347}" srcOrd="0" destOrd="0" presId="urn:microsoft.com/office/officeart/2005/8/layout/hList7"/>
    <dgm:cxn modelId="{179C9C79-A9E2-426C-A907-2B7D93AC96F6}" type="presOf" srcId="{C2A1436E-2A87-4411-82B1-DB29AE292371}" destId="{49DC33B3-1E99-49A5-8AB6-AE522BB3D80F}" srcOrd="1" destOrd="1" presId="urn:microsoft.com/office/officeart/2005/8/layout/hList7"/>
    <dgm:cxn modelId="{A7548E85-817A-44FA-BB16-20168F9944A7}" type="presOf" srcId="{A81358E0-3DE7-41AD-A28C-ABB22548B1F6}" destId="{B9F2A5F0-7CD1-4123-B863-65900D7CC430}" srcOrd="0" destOrd="1" presId="urn:microsoft.com/office/officeart/2005/8/layout/hList7"/>
    <dgm:cxn modelId="{1417328C-31B2-41FE-BEDB-CB20F339663B}" type="presOf" srcId="{7A961387-6C0E-4E8F-9EB1-BB91C5C05A30}" destId="{52859561-4C40-474F-B39B-EAFCBBA049A0}" srcOrd="0" destOrd="1" presId="urn:microsoft.com/office/officeart/2005/8/layout/hList7"/>
    <dgm:cxn modelId="{29E25394-1560-4972-B251-7E47C1BBA3ED}" type="presOf" srcId="{E5E95E82-EF79-43CA-AA86-43B0E1CBCD3F}" destId="{3B1BB136-F037-45BD-BBF6-D2425637C0DA}" srcOrd="1" destOrd="0" presId="urn:microsoft.com/office/officeart/2005/8/layout/hList7"/>
    <dgm:cxn modelId="{282A7096-929A-4121-A15B-4D9559D68597}" type="presOf" srcId="{B6E26FFC-9977-4BBC-BEC7-3D6B63754E52}" destId="{88934A05-9917-4005-94F8-87DD3F741985}" srcOrd="0" destOrd="0" presId="urn:microsoft.com/office/officeart/2005/8/layout/hList7"/>
    <dgm:cxn modelId="{96E9EDA7-09C7-44C8-AFE2-A0B96B5ED7F3}" srcId="{6D0E5D9F-7263-4526-A227-51301233F549}" destId="{C2A1436E-2A87-4411-82B1-DB29AE292371}" srcOrd="0" destOrd="0" parTransId="{31E9BEC8-8F02-4E1D-8B5B-9A4C7BC234BD}" sibTransId="{82D668B1-3402-48E7-9BAF-079699F41026}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CD2D4FBA-844A-4C92-A99D-720EB27C46EE}" srcId="{B664F99F-53AA-47D9-8E4A-86CBE4805C81}" destId="{7A961387-6C0E-4E8F-9EB1-BB91C5C05A30}" srcOrd="0" destOrd="0" parTransId="{CA1F9A2A-3CAB-4CD1-A76D-182C5018E176}" sibTransId="{00289BB9-D5A3-41C3-B3A9-0B74A1C8EC54}"/>
    <dgm:cxn modelId="{FB8541C0-3895-4553-A4C7-34B81A3C4A0B}" srcId="{E5E95E82-EF79-43CA-AA86-43B0E1CBCD3F}" destId="{A81358E0-3DE7-41AD-A28C-ABB22548B1F6}" srcOrd="0" destOrd="0" parTransId="{262E0B94-6EA9-4797-B705-959D7B185F91}" sibTransId="{77756FBB-BF6C-4D78-803E-BCC851F1DA03}"/>
    <dgm:cxn modelId="{426B49C0-ED4E-42BD-A075-07F758EAD98B}" type="presOf" srcId="{B6E26FFC-9977-4BBC-BEC7-3D6B63754E52}" destId="{06DE3DBF-F4F0-4A69-B9A6-863F2463A118}" srcOrd="1" destOrd="0" presId="urn:microsoft.com/office/officeart/2005/8/layout/hList7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F827D9C9-C82B-4AAA-85F8-1B1E5D9B0F76}" srcId="{6D0E5D9F-7263-4526-A227-51301233F549}" destId="{4BCA755F-AAC0-4C4E-B51E-E1D88196C356}" srcOrd="1" destOrd="0" parTransId="{9B9FD43F-CBC4-44CE-BB25-80DF22932F93}" sibTransId="{1F7289A9-96AD-4194-A034-5D183A17CB15}"/>
    <dgm:cxn modelId="{623124CF-8B0A-48EE-B866-67DE964130D6}" type="presOf" srcId="{CF9055CF-8DEB-4A02-949A-DE72B6AC5D37}" destId="{F93B8BD0-64EE-45F2-9302-B7D61CE00635}" srcOrd="0" destOrd="0" presId="urn:microsoft.com/office/officeart/2005/8/layout/hList7"/>
    <dgm:cxn modelId="{29127AD8-968A-452B-965C-102C053F1FB9}" type="presOf" srcId="{4BCA755F-AAC0-4C4E-B51E-E1D88196C356}" destId="{DB1E9EF9-0CB9-46C8-B218-BE1DCDA76ADC}" srcOrd="0" destOrd="2" presId="urn:microsoft.com/office/officeart/2005/8/layout/hList7"/>
    <dgm:cxn modelId="{17D8D3D9-CC64-4D01-A641-FCB8003203E7}" type="presOf" srcId="{DE289E29-1989-4D8E-8AA6-F030105B3F13}" destId="{1A3424F7-9B52-4420-9065-92474B71804C}" srcOrd="0" destOrd="0" presId="urn:microsoft.com/office/officeart/2005/8/layout/hList7"/>
    <dgm:cxn modelId="{33F059DC-42D8-49B3-9DAA-081340E391FA}" type="presOf" srcId="{BF76010C-5523-4E13-B3E7-886DCE6AEBD4}" destId="{0166B8F5-0F4C-4AF1-BC8A-EDF6E4172BCF}" srcOrd="0" destOrd="0" presId="urn:microsoft.com/office/officeart/2005/8/layout/hList7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FFC578E3-CE8B-4BAA-ACFB-F4C8886EFF2B}" type="presOf" srcId="{4BCA755F-AAC0-4C4E-B51E-E1D88196C356}" destId="{49DC33B3-1E99-49A5-8AB6-AE522BB3D80F}" srcOrd="1" destOrd="2" presId="urn:microsoft.com/office/officeart/2005/8/layout/hList7"/>
    <dgm:cxn modelId="{9B680EEC-9B95-46B8-A00B-B35E9C83E0D8}" type="presOf" srcId="{48634C00-2335-4923-9072-EB7482323D9C}" destId="{2950FCCF-C78B-474A-B5CA-070979891680}" srcOrd="0" destOrd="0" presId="urn:microsoft.com/office/officeart/2005/8/layout/hList7"/>
    <dgm:cxn modelId="{78A918EE-B063-4F62-A1F8-DEBC73C1C4EB}" type="presOf" srcId="{6D0E5D9F-7263-4526-A227-51301233F549}" destId="{49DC33B3-1E99-49A5-8AB6-AE522BB3D80F}" srcOrd="1" destOrd="0" presId="urn:microsoft.com/office/officeart/2005/8/layout/hList7"/>
    <dgm:cxn modelId="{5B4BFEF4-4059-446A-9DEA-851E8F898776}" type="presOf" srcId="{CBCC21F5-552F-4D39-812E-6FCD4A366F58}" destId="{06DE3DBF-F4F0-4A69-B9A6-863F2463A118}" srcOrd="1" destOrd="1" presId="urn:microsoft.com/office/officeart/2005/8/layout/hList7"/>
    <dgm:cxn modelId="{387457F7-CE5C-4F5D-854F-86BC45F56B5D}" type="presOf" srcId="{A81358E0-3DE7-41AD-A28C-ABB22548B1F6}" destId="{3B1BB136-F037-45BD-BBF6-D2425637C0DA}" srcOrd="1" destOrd="1" presId="urn:microsoft.com/office/officeart/2005/8/layout/hList7"/>
    <dgm:cxn modelId="{D032A8F9-B3F6-41AE-9A86-0FD0A3885069}" srcId="{CF9055CF-8DEB-4A02-949A-DE72B6AC5D37}" destId="{B664F99F-53AA-47D9-8E4A-86CBE4805C81}" srcOrd="1" destOrd="0" parTransId="{72E343FC-93CE-4BCC-A013-3F0625C409B4}" sibTransId="{F68BA60D-5816-494C-90A0-90AD886A7A01}"/>
    <dgm:cxn modelId="{91F73FFC-F190-4B7D-9148-8E0360C52407}" type="presOf" srcId="{E5E95E82-EF79-43CA-AA86-43B0E1CBCD3F}" destId="{B9F2A5F0-7CD1-4123-B863-65900D7CC430}" srcOrd="0" destOrd="0" presId="urn:microsoft.com/office/officeart/2005/8/layout/hList7"/>
    <dgm:cxn modelId="{B04308FD-E106-416D-804D-4D7CFCCFD060}" type="presOf" srcId="{716DBFC6-5D6F-4FC4-AB0B-4D2A46DAE80E}" destId="{61272491-44A4-4B8F-AE66-9D0A3C224618}" srcOrd="1" destOrd="0" presId="urn:microsoft.com/office/officeart/2005/8/layout/hList7"/>
    <dgm:cxn modelId="{7499FD69-9598-4784-B60C-3C838065B8C0}" type="presParOf" srcId="{F93B8BD0-64EE-45F2-9302-B7D61CE00635}" destId="{D3EE7165-49A2-4209-A007-09C882F50B45}" srcOrd="0" destOrd="0" presId="urn:microsoft.com/office/officeart/2005/8/layout/hList7"/>
    <dgm:cxn modelId="{F326CF36-CDF2-44E5-9916-A18F7CD48618}" type="presParOf" srcId="{F93B8BD0-64EE-45F2-9302-B7D61CE00635}" destId="{B37A3B9D-AF7C-4B9A-A656-1DA10EA46A9C}" srcOrd="1" destOrd="0" presId="urn:microsoft.com/office/officeart/2005/8/layout/hList7"/>
    <dgm:cxn modelId="{1A3722C4-5D87-4818-8D9B-1C9FDA2FD23D}" type="presParOf" srcId="{B37A3B9D-AF7C-4B9A-A656-1DA10EA46A9C}" destId="{92076EE9-FC03-4CD2-A17C-D9E4626481EB}" srcOrd="0" destOrd="0" presId="urn:microsoft.com/office/officeart/2005/8/layout/hList7"/>
    <dgm:cxn modelId="{5837AA38-3B0E-4456-AFB0-43B9FABBBEA3}" type="presParOf" srcId="{92076EE9-FC03-4CD2-A17C-D9E4626481EB}" destId="{88934A05-9917-4005-94F8-87DD3F741985}" srcOrd="0" destOrd="0" presId="urn:microsoft.com/office/officeart/2005/8/layout/hList7"/>
    <dgm:cxn modelId="{D69C4250-8E31-498D-9D2B-866D4D1F9A8F}" type="presParOf" srcId="{92076EE9-FC03-4CD2-A17C-D9E4626481EB}" destId="{06DE3DBF-F4F0-4A69-B9A6-863F2463A118}" srcOrd="1" destOrd="0" presId="urn:microsoft.com/office/officeart/2005/8/layout/hList7"/>
    <dgm:cxn modelId="{A5FC9883-2481-45B7-B207-C28E9754B91B}" type="presParOf" srcId="{92076EE9-FC03-4CD2-A17C-D9E4626481EB}" destId="{420FF1FD-06AA-4F04-B227-17EA48EC58DA}" srcOrd="2" destOrd="0" presId="urn:microsoft.com/office/officeart/2005/8/layout/hList7"/>
    <dgm:cxn modelId="{FFF93540-3868-463C-B960-0B40D9DA3539}" type="presParOf" srcId="{92076EE9-FC03-4CD2-A17C-D9E4626481EB}" destId="{58659876-9F73-4F70-83CB-16E4C9A112FC}" srcOrd="3" destOrd="0" presId="urn:microsoft.com/office/officeart/2005/8/layout/hList7"/>
    <dgm:cxn modelId="{8D44E9D0-8F68-4330-B530-68CE796CCAF6}" type="presParOf" srcId="{B37A3B9D-AF7C-4B9A-A656-1DA10EA46A9C}" destId="{2950FCCF-C78B-474A-B5CA-070979891680}" srcOrd="1" destOrd="0" presId="urn:microsoft.com/office/officeart/2005/8/layout/hList7"/>
    <dgm:cxn modelId="{A46ED573-C725-4FB6-9DE2-9E85F688879A}" type="presParOf" srcId="{B37A3B9D-AF7C-4B9A-A656-1DA10EA46A9C}" destId="{126DE8B4-F2DC-4E7B-B02E-DAE8B417F81B}" srcOrd="2" destOrd="0" presId="urn:microsoft.com/office/officeart/2005/8/layout/hList7"/>
    <dgm:cxn modelId="{FE463143-ED6F-426B-8CF5-EC5AD08B2CC3}" type="presParOf" srcId="{126DE8B4-F2DC-4E7B-B02E-DAE8B417F81B}" destId="{52859561-4C40-474F-B39B-EAFCBBA049A0}" srcOrd="0" destOrd="0" presId="urn:microsoft.com/office/officeart/2005/8/layout/hList7"/>
    <dgm:cxn modelId="{5EF713E5-EEC5-4465-ABC6-38830169DFC5}" type="presParOf" srcId="{126DE8B4-F2DC-4E7B-B02E-DAE8B417F81B}" destId="{B76FA7E4-59BE-411D-B27B-C4189E79F869}" srcOrd="1" destOrd="0" presId="urn:microsoft.com/office/officeart/2005/8/layout/hList7"/>
    <dgm:cxn modelId="{8B3E462F-AAC1-44CA-A23A-DBD973B5BDC8}" type="presParOf" srcId="{126DE8B4-F2DC-4E7B-B02E-DAE8B417F81B}" destId="{474A2939-9CF2-4F95-991C-9DB54DA54C18}" srcOrd="2" destOrd="0" presId="urn:microsoft.com/office/officeart/2005/8/layout/hList7"/>
    <dgm:cxn modelId="{55E1FF7D-7A5A-4002-9CE7-215A86A43848}" type="presParOf" srcId="{126DE8B4-F2DC-4E7B-B02E-DAE8B417F81B}" destId="{279DFE09-28EE-48A2-B192-FFEC93ADF17D}" srcOrd="3" destOrd="0" presId="urn:microsoft.com/office/officeart/2005/8/layout/hList7"/>
    <dgm:cxn modelId="{D1B91948-3EB5-4A98-BD86-F8777AFD26A1}" type="presParOf" srcId="{B37A3B9D-AF7C-4B9A-A656-1DA10EA46A9C}" destId="{20D0C550-AEA5-4EC4-A438-DF0167760347}" srcOrd="3" destOrd="0" presId="urn:microsoft.com/office/officeart/2005/8/layout/hList7"/>
    <dgm:cxn modelId="{85D611AA-BF64-4567-AEFD-1A452A1CF91B}" type="presParOf" srcId="{B37A3B9D-AF7C-4B9A-A656-1DA10EA46A9C}" destId="{8B404916-6027-47BE-BDE1-9F74EAF7C193}" srcOrd="4" destOrd="0" presId="urn:microsoft.com/office/officeart/2005/8/layout/hList7"/>
    <dgm:cxn modelId="{EA65AF5B-BE4C-4EA4-AB3B-494529F74987}" type="presParOf" srcId="{8B404916-6027-47BE-BDE1-9F74EAF7C193}" destId="{DB1E9EF9-0CB9-46C8-B218-BE1DCDA76ADC}" srcOrd="0" destOrd="0" presId="urn:microsoft.com/office/officeart/2005/8/layout/hList7"/>
    <dgm:cxn modelId="{0E7578E7-5307-4CE4-A801-B569FEEAC64A}" type="presParOf" srcId="{8B404916-6027-47BE-BDE1-9F74EAF7C193}" destId="{49DC33B3-1E99-49A5-8AB6-AE522BB3D80F}" srcOrd="1" destOrd="0" presId="urn:microsoft.com/office/officeart/2005/8/layout/hList7"/>
    <dgm:cxn modelId="{8EF61CA8-8895-47FD-807F-B2D075E08D18}" type="presParOf" srcId="{8B404916-6027-47BE-BDE1-9F74EAF7C193}" destId="{01C772CB-2A18-4E2E-A33C-999C5E7B417E}" srcOrd="2" destOrd="0" presId="urn:microsoft.com/office/officeart/2005/8/layout/hList7"/>
    <dgm:cxn modelId="{08FEA6FB-7436-4437-B93D-63B749A0D807}" type="presParOf" srcId="{8B404916-6027-47BE-BDE1-9F74EAF7C193}" destId="{112E1D68-647B-46C7-AF2C-FF0A84DB584F}" srcOrd="3" destOrd="0" presId="urn:microsoft.com/office/officeart/2005/8/layout/hList7"/>
    <dgm:cxn modelId="{1AADD07B-99C4-4807-B2D2-687EFFB4A481}" type="presParOf" srcId="{B37A3B9D-AF7C-4B9A-A656-1DA10EA46A9C}" destId="{1A3424F7-9B52-4420-9065-92474B71804C}" srcOrd="5" destOrd="0" presId="urn:microsoft.com/office/officeart/2005/8/layout/hList7"/>
    <dgm:cxn modelId="{B672EEC6-0CE6-4615-94AE-D724C64C69D9}" type="presParOf" srcId="{B37A3B9D-AF7C-4B9A-A656-1DA10EA46A9C}" destId="{626A32CA-BD88-435E-9FFD-ECBFA96CB5DE}" srcOrd="6" destOrd="0" presId="urn:microsoft.com/office/officeart/2005/8/layout/hList7"/>
    <dgm:cxn modelId="{BCC720E0-2652-43C8-87CA-063437A58FF8}" type="presParOf" srcId="{626A32CA-BD88-435E-9FFD-ECBFA96CB5DE}" destId="{B9F2A5F0-7CD1-4123-B863-65900D7CC430}" srcOrd="0" destOrd="0" presId="urn:microsoft.com/office/officeart/2005/8/layout/hList7"/>
    <dgm:cxn modelId="{99B4CFB4-59BC-43C8-8963-AF9E87E59ECC}" type="presParOf" srcId="{626A32CA-BD88-435E-9FFD-ECBFA96CB5DE}" destId="{3B1BB136-F037-45BD-BBF6-D2425637C0DA}" srcOrd="1" destOrd="0" presId="urn:microsoft.com/office/officeart/2005/8/layout/hList7"/>
    <dgm:cxn modelId="{9336A233-61ED-4BF6-AA5A-A2B085ED45F6}" type="presParOf" srcId="{626A32CA-BD88-435E-9FFD-ECBFA96CB5DE}" destId="{25DE2414-252F-46CF-9101-0C741CB2CE9F}" srcOrd="2" destOrd="0" presId="urn:microsoft.com/office/officeart/2005/8/layout/hList7"/>
    <dgm:cxn modelId="{93C11199-CE39-4F8B-B133-EA3244271D5E}" type="presParOf" srcId="{626A32CA-BD88-435E-9FFD-ECBFA96CB5DE}" destId="{AAA72936-24EE-441D-B947-9946DAB89182}" srcOrd="3" destOrd="0" presId="urn:microsoft.com/office/officeart/2005/8/layout/hList7"/>
    <dgm:cxn modelId="{13A8FEA1-1E3A-4D18-BC96-727F916AF356}" type="presParOf" srcId="{B37A3B9D-AF7C-4B9A-A656-1DA10EA46A9C}" destId="{0166B8F5-0F4C-4AF1-BC8A-EDF6E4172BCF}" srcOrd="7" destOrd="0" presId="urn:microsoft.com/office/officeart/2005/8/layout/hList7"/>
    <dgm:cxn modelId="{E072F03A-C4DB-492F-986C-A74A9093F5E6}" type="presParOf" srcId="{B37A3B9D-AF7C-4B9A-A656-1DA10EA46A9C}" destId="{796BBF0E-2433-4E42-B2AF-DEC93C0517DE}" srcOrd="8" destOrd="0" presId="urn:microsoft.com/office/officeart/2005/8/layout/hList7"/>
    <dgm:cxn modelId="{F993B5E4-0EFB-4000-9394-F21DEFA6498C}" type="presParOf" srcId="{796BBF0E-2433-4E42-B2AF-DEC93C0517DE}" destId="{B763F694-AEA6-4A82-AF9F-266D99C859B4}" srcOrd="0" destOrd="0" presId="urn:microsoft.com/office/officeart/2005/8/layout/hList7"/>
    <dgm:cxn modelId="{E7C3B3E6-6FBE-4BC2-8C25-5311B20D27D2}" type="presParOf" srcId="{796BBF0E-2433-4E42-B2AF-DEC93C0517DE}" destId="{61272491-44A4-4B8F-AE66-9D0A3C224618}" srcOrd="1" destOrd="0" presId="urn:microsoft.com/office/officeart/2005/8/layout/hList7"/>
    <dgm:cxn modelId="{D567D226-0A60-43E0-A3BD-86391E6BDC35}" type="presParOf" srcId="{796BBF0E-2433-4E42-B2AF-DEC93C0517DE}" destId="{78CD55C1-7AE2-48E0-826C-4FEA54C241DC}" srcOrd="2" destOrd="0" presId="urn:microsoft.com/office/officeart/2005/8/layout/hList7"/>
    <dgm:cxn modelId="{187A524A-0375-4CE5-B2DB-E3B4DD3D38F9}" type="presParOf" srcId="{796BBF0E-2433-4E42-B2AF-DEC93C0517DE}" destId="{6D76E5FF-7D2E-406A-B668-9F0EAFB414C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F9055CF-8DEB-4A02-949A-DE72B6AC5D37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 rtlCol="0"/>
        <a:lstStyle/>
        <a:p>
          <a:pPr rtl="0"/>
          <a:endParaRPr lang="en-US"/>
        </a:p>
      </dgm:t>
    </dgm:pt>
    <dgm:pt modelId="{082E8A29-955A-4C7C-A174-3E9DCD4DC89B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I</a:t>
          </a:r>
          <a:r>
            <a:rPr lang="fr-FR" sz="1050" noProof="0" dirty="0"/>
            <a:t>. </a:t>
          </a:r>
          <a:r>
            <a:rPr lang="fr-FR" sz="1050" b="1" noProof="0" dirty="0"/>
            <a:t>Starter</a:t>
          </a:r>
        </a:p>
      </dgm:t>
    </dgm:pt>
    <dgm:pt modelId="{BA7938E6-8DFA-40B7-B4C4-EACC6D85FC31}" type="par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C2176686-D23E-48EB-9D1B-1A1B46236638}" type="sibTrans" cxnId="{2986897A-7787-444F-B6C8-41F3823EF3C1}">
      <dgm:prSet/>
      <dgm:spPr/>
      <dgm:t>
        <a:bodyPr rtlCol="0"/>
        <a:lstStyle/>
        <a:p>
          <a:pPr rtl="0"/>
          <a:endParaRPr lang="en-US" sz="2400"/>
        </a:p>
      </dgm:t>
    </dgm:pt>
    <dgm:pt modelId="{23A0DE4A-FE92-496E-B335-3433CEFB74E9}">
      <dgm:prSet phldrT="[Text]" custT="1"/>
      <dgm:spPr/>
      <dgm:t>
        <a:bodyPr rtlCol="0"/>
        <a:lstStyle/>
        <a:p>
          <a:pPr rtl="0"/>
          <a:r>
            <a:rPr lang="fr-FR" sz="1050" noProof="0" dirty="0"/>
            <a:t>Point culturel : l’école en France</a:t>
          </a:r>
        </a:p>
      </dgm:t>
    </dgm:pt>
    <dgm:pt modelId="{68935D38-FEDC-4CD3-8002-43CB3944BEAF}" type="par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55DF926D-029A-4E18-95C4-77A5A37CAE40}" type="sibTrans" cxnId="{67A03D8F-F327-4A9F-ABBC-1EB67EFD1ECB}">
      <dgm:prSet/>
      <dgm:spPr/>
      <dgm:t>
        <a:bodyPr rtlCol="0"/>
        <a:lstStyle/>
        <a:p>
          <a:pPr rtl="0"/>
          <a:endParaRPr lang="en-US" sz="2400"/>
        </a:p>
      </dgm:t>
    </dgm:pt>
    <dgm:pt modelId="{B6E26FFC-9977-4BBC-BEC7-3D6B63754E52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II. Compréhension globale</a:t>
          </a:r>
        </a:p>
      </dgm:t>
    </dgm:pt>
    <dgm:pt modelId="{5CEFBD89-2F4F-4B51-A98A-0F3C86494166}" type="par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48634C00-2335-4923-9072-EB7482323D9C}" type="sibTrans" cxnId="{17E73148-9C08-4999-B21E-F3C5A0E3FC0C}">
      <dgm:prSet/>
      <dgm:spPr/>
      <dgm:t>
        <a:bodyPr rtlCol="0"/>
        <a:lstStyle/>
        <a:p>
          <a:pPr rtl="0"/>
          <a:endParaRPr lang="en-US" sz="2400"/>
        </a:p>
      </dgm:t>
    </dgm:pt>
    <dgm:pt modelId="{CBCC21F5-552F-4D39-812E-6FCD4A366F58}">
      <dgm:prSet phldrT="[Text]" custT="1"/>
      <dgm:spPr/>
      <dgm:t>
        <a:bodyPr rtlCol="0"/>
        <a:lstStyle/>
        <a:p>
          <a:pPr rtl="0"/>
          <a:r>
            <a:rPr lang="fr-FR" sz="1050" noProof="0" dirty="0"/>
            <a:t>Description de la situation de communication</a:t>
          </a:r>
        </a:p>
      </dgm:t>
    </dgm:pt>
    <dgm:pt modelId="{4A973A1C-85F1-4969-A536-D29940229E2C}" type="par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3640B940-6901-481F-ADF7-6B77DEEED764}" type="sibTrans" cxnId="{3C41F2E0-4620-40B4-9857-68872B278EFB}">
      <dgm:prSet/>
      <dgm:spPr/>
      <dgm:t>
        <a:bodyPr rtlCol="0"/>
        <a:lstStyle/>
        <a:p>
          <a:pPr rtl="0"/>
          <a:endParaRPr lang="en-US" sz="2400"/>
        </a:p>
      </dgm:t>
    </dgm:pt>
    <dgm:pt modelId="{6D0E5D9F-7263-4526-A227-51301233F549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III. Compréhension détaillée</a:t>
          </a:r>
        </a:p>
      </dgm:t>
    </dgm:pt>
    <dgm:pt modelId="{23416D07-25F8-426C-BC65-639E6BCF4D6D}" type="par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DE289E29-1989-4D8E-8AA6-F030105B3F13}" type="sibTrans" cxnId="{C8C462C6-33A3-4E8B-91FE-36DBE92F1C4A}">
      <dgm:prSet/>
      <dgm:spPr/>
      <dgm:t>
        <a:bodyPr rtlCol="0"/>
        <a:lstStyle/>
        <a:p>
          <a:pPr rtl="0"/>
          <a:endParaRPr lang="en-US" sz="2400"/>
        </a:p>
      </dgm:t>
    </dgm:pt>
    <dgm:pt modelId="{E5E95E82-EF79-43CA-AA86-43B0E1CBCD3F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IV. Vocabulaire</a:t>
          </a:r>
        </a:p>
      </dgm:t>
    </dgm:pt>
    <dgm:pt modelId="{FD76A3AE-1B6C-45A0-8E84-63160283749F}" type="par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BF76010C-5523-4E13-B3E7-886DCE6AEBD4}" type="sibTrans" cxnId="{A76240AD-13F6-40C0-BD9B-102D5EC0AE51}">
      <dgm:prSet/>
      <dgm:spPr/>
      <dgm:t>
        <a:bodyPr rtlCol="0"/>
        <a:lstStyle/>
        <a:p>
          <a:pPr rtl="0"/>
          <a:endParaRPr lang="en-US" sz="2400"/>
        </a:p>
      </dgm:t>
    </dgm:pt>
    <dgm:pt modelId="{37A7C994-CC74-44DD-8777-ED6736B35821}">
      <dgm:prSet phldrT="[Text]" custT="1"/>
      <dgm:spPr/>
      <dgm:t>
        <a:bodyPr rtlCol="0"/>
        <a:lstStyle/>
        <a:p>
          <a:pPr rtl="0"/>
          <a:r>
            <a:rPr lang="fr-FR" sz="1050" noProof="0" dirty="0"/>
            <a:t>Pourquoi ? Parce que…</a:t>
          </a:r>
        </a:p>
      </dgm:t>
    </dgm:pt>
    <dgm:pt modelId="{03F017E7-7E3C-4E2C-9CEF-B07099F38801}" type="par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118572A4-3B5E-487E-8015-6A319369077F}" type="sibTrans" cxnId="{1C5CE732-A00F-4C06-A1A8-B209BC6B496D}">
      <dgm:prSet/>
      <dgm:spPr/>
      <dgm:t>
        <a:bodyPr rtlCol="0"/>
        <a:lstStyle/>
        <a:p>
          <a:pPr rtl="0"/>
          <a:endParaRPr lang="en-US" sz="2400"/>
        </a:p>
      </dgm:t>
    </dgm:pt>
    <dgm:pt modelId="{30FF9F33-11F2-4729-A62E-AD56E0B488E1}">
      <dgm:prSet phldrT="[Text]" custT="1"/>
      <dgm:spPr/>
      <dgm:t>
        <a:bodyPr rtlCol="0"/>
        <a:lstStyle/>
        <a:p>
          <a:pPr rtl="0"/>
          <a:r>
            <a:rPr lang="fr-FR" sz="1050" noProof="0" dirty="0"/>
            <a:t>Recherche des phrases clés </a:t>
          </a:r>
        </a:p>
      </dgm:t>
    </dgm:pt>
    <dgm:pt modelId="{81138DFC-17A7-4DF7-8364-1121FADE1C15}" type="parTrans" cxnId="{6A8146D3-4BE4-42C7-9A3D-95FD58CADA72}">
      <dgm:prSet/>
      <dgm:spPr/>
      <dgm:t>
        <a:bodyPr/>
        <a:lstStyle/>
        <a:p>
          <a:endParaRPr lang="fr-FR" sz="2400"/>
        </a:p>
      </dgm:t>
    </dgm:pt>
    <dgm:pt modelId="{675143FB-DE1F-4C5B-B9AC-65C5C17452EB}" type="sibTrans" cxnId="{6A8146D3-4BE4-42C7-9A3D-95FD58CADA72}">
      <dgm:prSet/>
      <dgm:spPr/>
      <dgm:t>
        <a:bodyPr/>
        <a:lstStyle/>
        <a:p>
          <a:endParaRPr lang="fr-FR" sz="2400"/>
        </a:p>
      </dgm:t>
    </dgm:pt>
    <dgm:pt modelId="{0556DF01-8241-46B9-A9A7-696B425311D4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V. Grammaire</a:t>
          </a:r>
        </a:p>
      </dgm:t>
    </dgm:pt>
    <dgm:pt modelId="{2A3D6C2A-BF6A-400F-8E2B-0047C7F97ED1}" type="parTrans" cxnId="{10999B4A-56A1-4395-9CCD-61751B2F78A7}">
      <dgm:prSet/>
      <dgm:spPr/>
      <dgm:t>
        <a:bodyPr/>
        <a:lstStyle/>
        <a:p>
          <a:endParaRPr lang="fr-FR" sz="2400"/>
        </a:p>
      </dgm:t>
    </dgm:pt>
    <dgm:pt modelId="{C4CA99FB-0935-42A7-A480-9B496516F239}" type="sibTrans" cxnId="{10999B4A-56A1-4395-9CCD-61751B2F78A7}">
      <dgm:prSet/>
      <dgm:spPr/>
      <dgm:t>
        <a:bodyPr/>
        <a:lstStyle/>
        <a:p>
          <a:endParaRPr lang="fr-FR" sz="2400"/>
        </a:p>
      </dgm:t>
    </dgm:pt>
    <dgm:pt modelId="{BB4D7CBF-85AC-465D-A310-564A188D2236}">
      <dgm:prSet phldrT="[Text]" custT="1"/>
      <dgm:spPr/>
      <dgm:t>
        <a:bodyPr rtlCol="0"/>
        <a:lstStyle/>
        <a:p>
          <a:pPr rtl="0"/>
          <a:r>
            <a:rPr lang="fr-FR" sz="1050" noProof="0" dirty="0"/>
            <a:t>Les jours de la semaine</a:t>
          </a:r>
        </a:p>
      </dgm:t>
    </dgm:pt>
    <dgm:pt modelId="{CDD55540-BC62-47D4-A1C6-9FA1C2895ABF}" type="parTrans" cxnId="{9E9CC843-4E08-442F-B146-57D6AD6777B3}">
      <dgm:prSet/>
      <dgm:spPr/>
      <dgm:t>
        <a:bodyPr/>
        <a:lstStyle/>
        <a:p>
          <a:endParaRPr lang="fr-FR" sz="2400"/>
        </a:p>
      </dgm:t>
    </dgm:pt>
    <dgm:pt modelId="{7EE486BD-A36C-4F55-8867-9903F7D6016E}" type="sibTrans" cxnId="{9E9CC843-4E08-442F-B146-57D6AD6777B3}">
      <dgm:prSet/>
      <dgm:spPr/>
      <dgm:t>
        <a:bodyPr/>
        <a:lstStyle/>
        <a:p>
          <a:endParaRPr lang="fr-FR" sz="2400"/>
        </a:p>
      </dgm:t>
    </dgm:pt>
    <dgm:pt modelId="{A789976D-D9F7-4CAE-A0FA-57AD5327459D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VI. Phonétique</a:t>
          </a:r>
        </a:p>
      </dgm:t>
    </dgm:pt>
    <dgm:pt modelId="{F536AA3A-9B74-498A-A723-D7F44AD102BD}" type="parTrans" cxnId="{E934922A-0CFA-44E7-952C-74104431AFDC}">
      <dgm:prSet/>
      <dgm:spPr/>
      <dgm:t>
        <a:bodyPr/>
        <a:lstStyle/>
        <a:p>
          <a:endParaRPr lang="fr-FR" sz="2400"/>
        </a:p>
      </dgm:t>
    </dgm:pt>
    <dgm:pt modelId="{E7237B23-A10C-4270-820C-A37649007AE6}" type="sibTrans" cxnId="{E934922A-0CFA-44E7-952C-74104431AFDC}">
      <dgm:prSet/>
      <dgm:spPr/>
      <dgm:t>
        <a:bodyPr/>
        <a:lstStyle/>
        <a:p>
          <a:endParaRPr lang="fr-FR" sz="2400"/>
        </a:p>
      </dgm:t>
    </dgm:pt>
    <dgm:pt modelId="{010F7425-1081-46EA-BC6D-7D7F7133B2F3}">
      <dgm:prSet phldrT="[Text]" custT="1"/>
      <dgm:spPr/>
      <dgm:t>
        <a:bodyPr rtlCol="0"/>
        <a:lstStyle/>
        <a:p>
          <a:pPr rtl="0"/>
          <a:endParaRPr lang="fr-FR" sz="1050" noProof="0" dirty="0"/>
        </a:p>
      </dgm:t>
    </dgm:pt>
    <dgm:pt modelId="{616CF53F-6988-46CE-94B2-8E57DF27FE11}" type="parTrans" cxnId="{B3167FC5-81D4-4AEE-B8F9-D46C505E11B2}">
      <dgm:prSet/>
      <dgm:spPr/>
      <dgm:t>
        <a:bodyPr/>
        <a:lstStyle/>
        <a:p>
          <a:endParaRPr lang="fr-FR" sz="2400"/>
        </a:p>
      </dgm:t>
    </dgm:pt>
    <dgm:pt modelId="{C8C04FF4-7DD3-4264-B61E-BCF4E137C8C4}" type="sibTrans" cxnId="{B3167FC5-81D4-4AEE-B8F9-D46C505E11B2}">
      <dgm:prSet/>
      <dgm:spPr/>
      <dgm:t>
        <a:bodyPr/>
        <a:lstStyle/>
        <a:p>
          <a:endParaRPr lang="fr-FR" sz="2400"/>
        </a:p>
      </dgm:t>
    </dgm:pt>
    <dgm:pt modelId="{EF2B91B6-6F0A-4365-9672-0E2C5B6A7701}">
      <dgm:prSet phldrT="[Text]" custT="1"/>
      <dgm:spPr/>
      <dgm:t>
        <a:bodyPr rtlCol="0"/>
        <a:lstStyle/>
        <a:p>
          <a:pPr rtl="0"/>
          <a:r>
            <a:rPr lang="fr-FR" sz="1050" b="1" noProof="0" dirty="0"/>
            <a:t>VII. Production</a:t>
          </a:r>
        </a:p>
      </dgm:t>
    </dgm:pt>
    <dgm:pt modelId="{F334A227-11D2-4FB9-BC43-0C9BEAE5E9C1}" type="parTrans" cxnId="{E3F7BCB8-7BC6-437E-87B7-F6F125C7200A}">
      <dgm:prSet/>
      <dgm:spPr/>
      <dgm:t>
        <a:bodyPr/>
        <a:lstStyle/>
        <a:p>
          <a:endParaRPr lang="fr-FR" sz="2400"/>
        </a:p>
      </dgm:t>
    </dgm:pt>
    <dgm:pt modelId="{1F4D1F9D-A6BA-495E-A8EE-8A732A551435}" type="sibTrans" cxnId="{E3F7BCB8-7BC6-437E-87B7-F6F125C7200A}">
      <dgm:prSet/>
      <dgm:spPr/>
      <dgm:t>
        <a:bodyPr/>
        <a:lstStyle/>
        <a:p>
          <a:endParaRPr lang="fr-FR" sz="2400"/>
        </a:p>
      </dgm:t>
    </dgm:pt>
    <dgm:pt modelId="{C405AABF-5221-4BF2-84F2-80740C29EB11}">
      <dgm:prSet phldrT="[Text]" custT="1"/>
      <dgm:spPr/>
      <dgm:t>
        <a:bodyPr rtlCol="0"/>
        <a:lstStyle/>
        <a:p>
          <a:pPr rtl="0"/>
          <a:r>
            <a:rPr lang="fr-FR" sz="1050" noProof="0" dirty="0"/>
            <a:t>Faire un sondage sur le jour préféré</a:t>
          </a:r>
        </a:p>
      </dgm:t>
    </dgm:pt>
    <dgm:pt modelId="{E52C0AA1-4635-45BA-BE0E-ECC40C89C589}" type="parTrans" cxnId="{3D150629-DC22-46E0-B9B6-6DC0253ECF22}">
      <dgm:prSet/>
      <dgm:spPr/>
      <dgm:t>
        <a:bodyPr/>
        <a:lstStyle/>
        <a:p>
          <a:endParaRPr lang="fr-FR" sz="2400"/>
        </a:p>
      </dgm:t>
    </dgm:pt>
    <dgm:pt modelId="{74DC8580-04FA-4EEE-A2CB-FF6D0F0CB2FC}" type="sibTrans" cxnId="{3D150629-DC22-46E0-B9B6-6DC0253ECF22}">
      <dgm:prSet/>
      <dgm:spPr/>
      <dgm:t>
        <a:bodyPr/>
        <a:lstStyle/>
        <a:p>
          <a:endParaRPr lang="fr-FR" sz="2400"/>
        </a:p>
      </dgm:t>
    </dgm:pt>
    <dgm:pt modelId="{68443B14-8357-4598-A157-1E0AB8D42E4B}" type="pres">
      <dgm:prSet presAssocID="{CF9055CF-8DEB-4A02-949A-DE72B6AC5D37}" presName="Name0" presStyleCnt="0">
        <dgm:presLayoutVars>
          <dgm:dir/>
          <dgm:animLvl val="lvl"/>
          <dgm:resizeHandles val="exact"/>
        </dgm:presLayoutVars>
      </dgm:prSet>
      <dgm:spPr/>
    </dgm:pt>
    <dgm:pt modelId="{DBD18AE2-90B0-4266-A6A9-85886103FFC3}" type="pres">
      <dgm:prSet presAssocID="{082E8A29-955A-4C7C-A174-3E9DCD4DC89B}" presName="composite" presStyleCnt="0"/>
      <dgm:spPr/>
    </dgm:pt>
    <dgm:pt modelId="{57648F2B-9530-46E8-8F58-2294ACB18B98}" type="pres">
      <dgm:prSet presAssocID="{082E8A29-955A-4C7C-A174-3E9DCD4DC89B}" presName="parTx" presStyleLbl="alignNode1" presStyleIdx="0" presStyleCnt="7">
        <dgm:presLayoutVars>
          <dgm:chMax val="0"/>
          <dgm:chPref val="0"/>
          <dgm:bulletEnabled val="1"/>
        </dgm:presLayoutVars>
      </dgm:prSet>
      <dgm:spPr/>
    </dgm:pt>
    <dgm:pt modelId="{21128288-DB21-4567-814A-FD43921EC1E1}" type="pres">
      <dgm:prSet presAssocID="{082E8A29-955A-4C7C-A174-3E9DCD4DC89B}" presName="desTx" presStyleLbl="alignAccFollowNode1" presStyleIdx="0" presStyleCnt="7">
        <dgm:presLayoutVars>
          <dgm:bulletEnabled val="1"/>
        </dgm:presLayoutVars>
      </dgm:prSet>
      <dgm:spPr/>
    </dgm:pt>
    <dgm:pt modelId="{D67C0570-B9C4-4D36-9846-35EC8231A6E9}" type="pres">
      <dgm:prSet presAssocID="{C2176686-D23E-48EB-9D1B-1A1B46236638}" presName="space" presStyleCnt="0"/>
      <dgm:spPr/>
    </dgm:pt>
    <dgm:pt modelId="{A4305E52-10CA-4AF7-8F06-0BC9C2DFE9E6}" type="pres">
      <dgm:prSet presAssocID="{B6E26FFC-9977-4BBC-BEC7-3D6B63754E52}" presName="composite" presStyleCnt="0"/>
      <dgm:spPr/>
    </dgm:pt>
    <dgm:pt modelId="{BEEAC373-8D24-46A1-8F25-48D9280E0B30}" type="pres">
      <dgm:prSet presAssocID="{B6E26FFC-9977-4BBC-BEC7-3D6B63754E52}" presName="parTx" presStyleLbl="alignNode1" presStyleIdx="1" presStyleCnt="7">
        <dgm:presLayoutVars>
          <dgm:chMax val="0"/>
          <dgm:chPref val="0"/>
          <dgm:bulletEnabled val="1"/>
        </dgm:presLayoutVars>
      </dgm:prSet>
      <dgm:spPr/>
    </dgm:pt>
    <dgm:pt modelId="{22DBAEEB-CD07-4F46-AE9E-D9F56E20E4A8}" type="pres">
      <dgm:prSet presAssocID="{B6E26FFC-9977-4BBC-BEC7-3D6B63754E52}" presName="desTx" presStyleLbl="alignAccFollowNode1" presStyleIdx="1" presStyleCnt="7">
        <dgm:presLayoutVars>
          <dgm:bulletEnabled val="1"/>
        </dgm:presLayoutVars>
      </dgm:prSet>
      <dgm:spPr/>
    </dgm:pt>
    <dgm:pt modelId="{7D002366-4002-4686-95F9-1B2DEC553937}" type="pres">
      <dgm:prSet presAssocID="{48634C00-2335-4923-9072-EB7482323D9C}" presName="space" presStyleCnt="0"/>
      <dgm:spPr/>
    </dgm:pt>
    <dgm:pt modelId="{9922BE7E-E6E2-40F5-AE17-BF96B325CA02}" type="pres">
      <dgm:prSet presAssocID="{6D0E5D9F-7263-4526-A227-51301233F549}" presName="composite" presStyleCnt="0"/>
      <dgm:spPr/>
    </dgm:pt>
    <dgm:pt modelId="{3A1F93BF-07F6-4D52-ADA9-8BB3478BC0A0}" type="pres">
      <dgm:prSet presAssocID="{6D0E5D9F-7263-4526-A227-51301233F549}" presName="parTx" presStyleLbl="alignNode1" presStyleIdx="2" presStyleCnt="7">
        <dgm:presLayoutVars>
          <dgm:chMax val="0"/>
          <dgm:chPref val="0"/>
          <dgm:bulletEnabled val="1"/>
        </dgm:presLayoutVars>
      </dgm:prSet>
      <dgm:spPr/>
    </dgm:pt>
    <dgm:pt modelId="{69B3D3AF-F358-429C-9782-F1EF33A1BFA2}" type="pres">
      <dgm:prSet presAssocID="{6D0E5D9F-7263-4526-A227-51301233F549}" presName="desTx" presStyleLbl="alignAccFollowNode1" presStyleIdx="2" presStyleCnt="7">
        <dgm:presLayoutVars>
          <dgm:bulletEnabled val="1"/>
        </dgm:presLayoutVars>
      </dgm:prSet>
      <dgm:spPr/>
    </dgm:pt>
    <dgm:pt modelId="{6288EE29-EC8F-4166-A071-29C5DE3F9809}" type="pres">
      <dgm:prSet presAssocID="{DE289E29-1989-4D8E-8AA6-F030105B3F13}" presName="space" presStyleCnt="0"/>
      <dgm:spPr/>
    </dgm:pt>
    <dgm:pt modelId="{48ABACA0-D4E0-4B60-89F7-FA930515C84D}" type="pres">
      <dgm:prSet presAssocID="{E5E95E82-EF79-43CA-AA86-43B0E1CBCD3F}" presName="composite" presStyleCnt="0"/>
      <dgm:spPr/>
    </dgm:pt>
    <dgm:pt modelId="{75606C84-D441-41D7-A330-CE5244395508}" type="pres">
      <dgm:prSet presAssocID="{E5E95E82-EF79-43CA-AA86-43B0E1CBCD3F}" presName="parTx" presStyleLbl="alignNode1" presStyleIdx="3" presStyleCnt="7">
        <dgm:presLayoutVars>
          <dgm:chMax val="0"/>
          <dgm:chPref val="0"/>
          <dgm:bulletEnabled val="1"/>
        </dgm:presLayoutVars>
      </dgm:prSet>
      <dgm:spPr/>
    </dgm:pt>
    <dgm:pt modelId="{F5439521-8C9F-42F4-BB47-CBF88C9A562D}" type="pres">
      <dgm:prSet presAssocID="{E5E95E82-EF79-43CA-AA86-43B0E1CBCD3F}" presName="desTx" presStyleLbl="alignAccFollowNode1" presStyleIdx="3" presStyleCnt="7">
        <dgm:presLayoutVars>
          <dgm:bulletEnabled val="1"/>
        </dgm:presLayoutVars>
      </dgm:prSet>
      <dgm:spPr/>
    </dgm:pt>
    <dgm:pt modelId="{5C201B50-097C-4D67-A19C-2A1980159455}" type="pres">
      <dgm:prSet presAssocID="{BF76010C-5523-4E13-B3E7-886DCE6AEBD4}" presName="space" presStyleCnt="0"/>
      <dgm:spPr/>
    </dgm:pt>
    <dgm:pt modelId="{55E52EFC-D787-46A2-A753-EED159CAE47D}" type="pres">
      <dgm:prSet presAssocID="{0556DF01-8241-46B9-A9A7-696B425311D4}" presName="composite" presStyleCnt="0"/>
      <dgm:spPr/>
    </dgm:pt>
    <dgm:pt modelId="{184AE719-47DF-4D8D-97CB-2ECB9DE8A3CB}" type="pres">
      <dgm:prSet presAssocID="{0556DF01-8241-46B9-A9A7-696B425311D4}" presName="parTx" presStyleLbl="alignNode1" presStyleIdx="4" presStyleCnt="7">
        <dgm:presLayoutVars>
          <dgm:chMax val="0"/>
          <dgm:chPref val="0"/>
          <dgm:bulletEnabled val="1"/>
        </dgm:presLayoutVars>
      </dgm:prSet>
      <dgm:spPr/>
    </dgm:pt>
    <dgm:pt modelId="{C0508996-06C5-4E96-ACE1-6951E96BDCC9}" type="pres">
      <dgm:prSet presAssocID="{0556DF01-8241-46B9-A9A7-696B425311D4}" presName="desTx" presStyleLbl="alignAccFollowNode1" presStyleIdx="4" presStyleCnt="7">
        <dgm:presLayoutVars>
          <dgm:bulletEnabled val="1"/>
        </dgm:presLayoutVars>
      </dgm:prSet>
      <dgm:spPr/>
    </dgm:pt>
    <dgm:pt modelId="{2E2AC344-EEA9-4A04-9092-15A4FFE72E3F}" type="pres">
      <dgm:prSet presAssocID="{C4CA99FB-0935-42A7-A480-9B496516F239}" presName="space" presStyleCnt="0"/>
      <dgm:spPr/>
    </dgm:pt>
    <dgm:pt modelId="{819F734D-B7CF-4319-9F64-6231E46D27AB}" type="pres">
      <dgm:prSet presAssocID="{A789976D-D9F7-4CAE-A0FA-57AD5327459D}" presName="composite" presStyleCnt="0"/>
      <dgm:spPr/>
    </dgm:pt>
    <dgm:pt modelId="{B2762319-A1FD-490B-89D0-718A61434EED}" type="pres">
      <dgm:prSet presAssocID="{A789976D-D9F7-4CAE-A0FA-57AD5327459D}" presName="parTx" presStyleLbl="alignNode1" presStyleIdx="5" presStyleCnt="7">
        <dgm:presLayoutVars>
          <dgm:chMax val="0"/>
          <dgm:chPref val="0"/>
          <dgm:bulletEnabled val="1"/>
        </dgm:presLayoutVars>
      </dgm:prSet>
      <dgm:spPr/>
    </dgm:pt>
    <dgm:pt modelId="{4DAB2062-0521-4B53-8A97-213220A7F991}" type="pres">
      <dgm:prSet presAssocID="{A789976D-D9F7-4CAE-A0FA-57AD5327459D}" presName="desTx" presStyleLbl="alignAccFollowNode1" presStyleIdx="5" presStyleCnt="7">
        <dgm:presLayoutVars>
          <dgm:bulletEnabled val="1"/>
        </dgm:presLayoutVars>
      </dgm:prSet>
      <dgm:spPr/>
    </dgm:pt>
    <dgm:pt modelId="{29506F24-874E-45E9-91DD-57D0F7E443E7}" type="pres">
      <dgm:prSet presAssocID="{E7237B23-A10C-4270-820C-A37649007AE6}" presName="space" presStyleCnt="0"/>
      <dgm:spPr/>
    </dgm:pt>
    <dgm:pt modelId="{4C207B0C-D43A-4A45-A4D0-EB44BF4F25EB}" type="pres">
      <dgm:prSet presAssocID="{EF2B91B6-6F0A-4365-9672-0E2C5B6A7701}" presName="composite" presStyleCnt="0"/>
      <dgm:spPr/>
    </dgm:pt>
    <dgm:pt modelId="{6C65B53E-6BDE-4EEE-A70B-6395ABEF16C8}" type="pres">
      <dgm:prSet presAssocID="{EF2B91B6-6F0A-4365-9672-0E2C5B6A7701}" presName="parTx" presStyleLbl="alignNode1" presStyleIdx="6" presStyleCnt="7">
        <dgm:presLayoutVars>
          <dgm:chMax val="0"/>
          <dgm:chPref val="0"/>
          <dgm:bulletEnabled val="1"/>
        </dgm:presLayoutVars>
      </dgm:prSet>
      <dgm:spPr/>
    </dgm:pt>
    <dgm:pt modelId="{CBAA222E-6236-476E-A397-F41E5F0819F9}" type="pres">
      <dgm:prSet presAssocID="{EF2B91B6-6F0A-4365-9672-0E2C5B6A7701}" presName="desTx" presStyleLbl="alignAccFollowNode1" presStyleIdx="6" presStyleCnt="7">
        <dgm:presLayoutVars>
          <dgm:bulletEnabled val="1"/>
        </dgm:presLayoutVars>
      </dgm:prSet>
      <dgm:spPr/>
    </dgm:pt>
  </dgm:ptLst>
  <dgm:cxnLst>
    <dgm:cxn modelId="{D7020B0C-E9C0-4E81-A85C-5FB47795284C}" type="presOf" srcId="{6D0E5D9F-7263-4526-A227-51301233F549}" destId="{3A1F93BF-07F6-4D52-ADA9-8BB3478BC0A0}" srcOrd="0" destOrd="0" presId="urn:microsoft.com/office/officeart/2005/8/layout/hList1"/>
    <dgm:cxn modelId="{33BF0B0C-CF6E-4D27-80F8-69277FCCCF21}" type="presOf" srcId="{B6E26FFC-9977-4BBC-BEC7-3D6B63754E52}" destId="{BEEAC373-8D24-46A1-8F25-48D9280E0B30}" srcOrd="0" destOrd="0" presId="urn:microsoft.com/office/officeart/2005/8/layout/hList1"/>
    <dgm:cxn modelId="{46C6AA11-754B-49FA-AEDA-B45CF35081B5}" type="presOf" srcId="{30FF9F33-11F2-4729-A62E-AD56E0B488E1}" destId="{69B3D3AF-F358-429C-9782-F1EF33A1BFA2}" srcOrd="0" destOrd="0" presId="urn:microsoft.com/office/officeart/2005/8/layout/hList1"/>
    <dgm:cxn modelId="{436BFF15-8640-4633-9EAF-7D949620D7BD}" type="presOf" srcId="{EF2B91B6-6F0A-4365-9672-0E2C5B6A7701}" destId="{6C65B53E-6BDE-4EEE-A70B-6395ABEF16C8}" srcOrd="0" destOrd="0" presId="urn:microsoft.com/office/officeart/2005/8/layout/hList1"/>
    <dgm:cxn modelId="{3D150629-DC22-46E0-B9B6-6DC0253ECF22}" srcId="{EF2B91B6-6F0A-4365-9672-0E2C5B6A7701}" destId="{C405AABF-5221-4BF2-84F2-80740C29EB11}" srcOrd="0" destOrd="0" parTransId="{E52C0AA1-4635-45BA-BE0E-ECC40C89C589}" sibTransId="{74DC8580-04FA-4EEE-A2CB-FF6D0F0CB2FC}"/>
    <dgm:cxn modelId="{E934922A-0CFA-44E7-952C-74104431AFDC}" srcId="{CF9055CF-8DEB-4A02-949A-DE72B6AC5D37}" destId="{A789976D-D9F7-4CAE-A0FA-57AD5327459D}" srcOrd="5" destOrd="0" parTransId="{F536AA3A-9B74-498A-A723-D7F44AD102BD}" sibTransId="{E7237B23-A10C-4270-820C-A37649007AE6}"/>
    <dgm:cxn modelId="{1C5CE732-A00F-4C06-A1A8-B209BC6B496D}" srcId="{0556DF01-8241-46B9-A9A7-696B425311D4}" destId="{37A7C994-CC74-44DD-8777-ED6736B35821}" srcOrd="0" destOrd="0" parTransId="{03F017E7-7E3C-4E2C-9CEF-B07099F38801}" sibTransId="{118572A4-3B5E-487E-8015-6A319369077F}"/>
    <dgm:cxn modelId="{A2FABF43-03C7-48C5-8818-0F1BCFEE3A9A}" type="presOf" srcId="{C405AABF-5221-4BF2-84F2-80740C29EB11}" destId="{CBAA222E-6236-476E-A397-F41E5F0819F9}" srcOrd="0" destOrd="0" presId="urn:microsoft.com/office/officeart/2005/8/layout/hList1"/>
    <dgm:cxn modelId="{9E9CC843-4E08-442F-B146-57D6AD6777B3}" srcId="{E5E95E82-EF79-43CA-AA86-43B0E1CBCD3F}" destId="{BB4D7CBF-85AC-465D-A310-564A188D2236}" srcOrd="0" destOrd="0" parTransId="{CDD55540-BC62-47D4-A1C6-9FA1C2895ABF}" sibTransId="{7EE486BD-A36C-4F55-8867-9903F7D6016E}"/>
    <dgm:cxn modelId="{14A17264-DF30-4294-B92E-B54B59654B74}" type="presOf" srcId="{CBCC21F5-552F-4D39-812E-6FCD4A366F58}" destId="{22DBAEEB-CD07-4F46-AE9E-D9F56E20E4A8}" srcOrd="0" destOrd="0" presId="urn:microsoft.com/office/officeart/2005/8/layout/hList1"/>
    <dgm:cxn modelId="{1CCA2445-F09F-4B00-92DE-6268667EC07E}" type="presOf" srcId="{E5E95E82-EF79-43CA-AA86-43B0E1CBCD3F}" destId="{75606C84-D441-41D7-A330-CE5244395508}" srcOrd="0" destOrd="0" presId="urn:microsoft.com/office/officeart/2005/8/layout/hList1"/>
    <dgm:cxn modelId="{5F1A5165-98B4-41E7-80A5-8FEA2E64E7F1}" type="presOf" srcId="{BB4D7CBF-85AC-465D-A310-564A188D2236}" destId="{F5439521-8C9F-42F4-BB47-CBF88C9A562D}" srcOrd="0" destOrd="0" presId="urn:microsoft.com/office/officeart/2005/8/layout/hList1"/>
    <dgm:cxn modelId="{6A6FBC45-9AD0-4EA9-B8D2-2D9DEB7EFD55}" type="presOf" srcId="{0556DF01-8241-46B9-A9A7-696B425311D4}" destId="{184AE719-47DF-4D8D-97CB-2ECB9DE8A3CB}" srcOrd="0" destOrd="0" presId="urn:microsoft.com/office/officeart/2005/8/layout/hList1"/>
    <dgm:cxn modelId="{17E73148-9C08-4999-B21E-F3C5A0E3FC0C}" srcId="{CF9055CF-8DEB-4A02-949A-DE72B6AC5D37}" destId="{B6E26FFC-9977-4BBC-BEC7-3D6B63754E52}" srcOrd="1" destOrd="0" parTransId="{5CEFBD89-2F4F-4B51-A98A-0F3C86494166}" sibTransId="{48634C00-2335-4923-9072-EB7482323D9C}"/>
    <dgm:cxn modelId="{10999B4A-56A1-4395-9CCD-61751B2F78A7}" srcId="{CF9055CF-8DEB-4A02-949A-DE72B6AC5D37}" destId="{0556DF01-8241-46B9-A9A7-696B425311D4}" srcOrd="4" destOrd="0" parTransId="{2A3D6C2A-BF6A-400F-8E2B-0047C7F97ED1}" sibTransId="{C4CA99FB-0935-42A7-A480-9B496516F239}"/>
    <dgm:cxn modelId="{1EB7BC4E-B7B6-45F1-9322-CDDDD7E0ED10}" type="presOf" srcId="{CF9055CF-8DEB-4A02-949A-DE72B6AC5D37}" destId="{68443B14-8357-4598-A157-1E0AB8D42E4B}" srcOrd="0" destOrd="0" presId="urn:microsoft.com/office/officeart/2005/8/layout/hList1"/>
    <dgm:cxn modelId="{2986897A-7787-444F-B6C8-41F3823EF3C1}" srcId="{CF9055CF-8DEB-4A02-949A-DE72B6AC5D37}" destId="{082E8A29-955A-4C7C-A174-3E9DCD4DC89B}" srcOrd="0" destOrd="0" parTransId="{BA7938E6-8DFA-40B7-B4C4-EACC6D85FC31}" sibTransId="{C2176686-D23E-48EB-9D1B-1A1B46236638}"/>
    <dgm:cxn modelId="{67A03D8F-F327-4A9F-ABBC-1EB67EFD1ECB}" srcId="{082E8A29-955A-4C7C-A174-3E9DCD4DC89B}" destId="{23A0DE4A-FE92-496E-B335-3433CEFB74E9}" srcOrd="0" destOrd="0" parTransId="{68935D38-FEDC-4CD3-8002-43CB3944BEAF}" sibTransId="{55DF926D-029A-4E18-95C4-77A5A37CAE40}"/>
    <dgm:cxn modelId="{48416690-663C-484A-BB8B-02277D1C7A6A}" type="presOf" srcId="{082E8A29-955A-4C7C-A174-3E9DCD4DC89B}" destId="{57648F2B-9530-46E8-8F58-2294ACB18B98}" srcOrd="0" destOrd="0" presId="urn:microsoft.com/office/officeart/2005/8/layout/hList1"/>
    <dgm:cxn modelId="{DA24E693-3FBF-42A0-A6A1-1DBC2138FED4}" type="presOf" srcId="{A789976D-D9F7-4CAE-A0FA-57AD5327459D}" destId="{B2762319-A1FD-490B-89D0-718A61434EED}" srcOrd="0" destOrd="0" presId="urn:microsoft.com/office/officeart/2005/8/layout/hList1"/>
    <dgm:cxn modelId="{A76240AD-13F6-40C0-BD9B-102D5EC0AE51}" srcId="{CF9055CF-8DEB-4A02-949A-DE72B6AC5D37}" destId="{E5E95E82-EF79-43CA-AA86-43B0E1CBCD3F}" srcOrd="3" destOrd="0" parTransId="{FD76A3AE-1B6C-45A0-8E84-63160283749F}" sibTransId="{BF76010C-5523-4E13-B3E7-886DCE6AEBD4}"/>
    <dgm:cxn modelId="{E3F7BCB8-7BC6-437E-87B7-F6F125C7200A}" srcId="{CF9055CF-8DEB-4A02-949A-DE72B6AC5D37}" destId="{EF2B91B6-6F0A-4365-9672-0E2C5B6A7701}" srcOrd="6" destOrd="0" parTransId="{F334A227-11D2-4FB9-BC43-0C9BEAE5E9C1}" sibTransId="{1F4D1F9D-A6BA-495E-A8EE-8A732A551435}"/>
    <dgm:cxn modelId="{B3167FC5-81D4-4AEE-B8F9-D46C505E11B2}" srcId="{A789976D-D9F7-4CAE-A0FA-57AD5327459D}" destId="{010F7425-1081-46EA-BC6D-7D7F7133B2F3}" srcOrd="0" destOrd="0" parTransId="{616CF53F-6988-46CE-94B2-8E57DF27FE11}" sibTransId="{C8C04FF4-7DD3-4264-B61E-BCF4E137C8C4}"/>
    <dgm:cxn modelId="{C8C462C6-33A3-4E8B-91FE-36DBE92F1C4A}" srcId="{CF9055CF-8DEB-4A02-949A-DE72B6AC5D37}" destId="{6D0E5D9F-7263-4526-A227-51301233F549}" srcOrd="2" destOrd="0" parTransId="{23416D07-25F8-426C-BC65-639E6BCF4D6D}" sibTransId="{DE289E29-1989-4D8E-8AA6-F030105B3F13}"/>
    <dgm:cxn modelId="{2681E2CA-FB70-4E05-9FE1-6749B1554AA7}" type="presOf" srcId="{23A0DE4A-FE92-496E-B335-3433CEFB74E9}" destId="{21128288-DB21-4567-814A-FD43921EC1E1}" srcOrd="0" destOrd="0" presId="urn:microsoft.com/office/officeart/2005/8/layout/hList1"/>
    <dgm:cxn modelId="{099726CD-4BF3-4EAC-A7B8-803AD7BA2742}" type="presOf" srcId="{37A7C994-CC74-44DD-8777-ED6736B35821}" destId="{C0508996-06C5-4E96-ACE1-6951E96BDCC9}" srcOrd="0" destOrd="0" presId="urn:microsoft.com/office/officeart/2005/8/layout/hList1"/>
    <dgm:cxn modelId="{6A8146D3-4BE4-42C7-9A3D-95FD58CADA72}" srcId="{6D0E5D9F-7263-4526-A227-51301233F549}" destId="{30FF9F33-11F2-4729-A62E-AD56E0B488E1}" srcOrd="0" destOrd="0" parTransId="{81138DFC-17A7-4DF7-8364-1121FADE1C15}" sibTransId="{675143FB-DE1F-4C5B-B9AC-65C5C17452EB}"/>
    <dgm:cxn modelId="{56A004DE-03D7-4EE0-9692-19811484F009}" type="presOf" srcId="{010F7425-1081-46EA-BC6D-7D7F7133B2F3}" destId="{4DAB2062-0521-4B53-8A97-213220A7F991}" srcOrd="0" destOrd="0" presId="urn:microsoft.com/office/officeart/2005/8/layout/hList1"/>
    <dgm:cxn modelId="{3C41F2E0-4620-40B4-9857-68872B278EFB}" srcId="{B6E26FFC-9977-4BBC-BEC7-3D6B63754E52}" destId="{CBCC21F5-552F-4D39-812E-6FCD4A366F58}" srcOrd="0" destOrd="0" parTransId="{4A973A1C-85F1-4969-A536-D29940229E2C}" sibTransId="{3640B940-6901-481F-ADF7-6B77DEEED764}"/>
    <dgm:cxn modelId="{DB4DB028-BADE-4CF8-BAE1-B13BF76CB704}" type="presParOf" srcId="{68443B14-8357-4598-A157-1E0AB8D42E4B}" destId="{DBD18AE2-90B0-4266-A6A9-85886103FFC3}" srcOrd="0" destOrd="0" presId="urn:microsoft.com/office/officeart/2005/8/layout/hList1"/>
    <dgm:cxn modelId="{D4A0F6D5-534C-443F-BC7A-67C4B0C16F5B}" type="presParOf" srcId="{DBD18AE2-90B0-4266-A6A9-85886103FFC3}" destId="{57648F2B-9530-46E8-8F58-2294ACB18B98}" srcOrd="0" destOrd="0" presId="urn:microsoft.com/office/officeart/2005/8/layout/hList1"/>
    <dgm:cxn modelId="{BE1111B0-BFE7-4F2C-A3C3-7583A77A9E3A}" type="presParOf" srcId="{DBD18AE2-90B0-4266-A6A9-85886103FFC3}" destId="{21128288-DB21-4567-814A-FD43921EC1E1}" srcOrd="1" destOrd="0" presId="urn:microsoft.com/office/officeart/2005/8/layout/hList1"/>
    <dgm:cxn modelId="{41375B2F-971A-415B-B955-917EB96F8689}" type="presParOf" srcId="{68443B14-8357-4598-A157-1E0AB8D42E4B}" destId="{D67C0570-B9C4-4D36-9846-35EC8231A6E9}" srcOrd="1" destOrd="0" presId="urn:microsoft.com/office/officeart/2005/8/layout/hList1"/>
    <dgm:cxn modelId="{6419437C-16B6-4DD5-8327-B6501142B4F2}" type="presParOf" srcId="{68443B14-8357-4598-A157-1E0AB8D42E4B}" destId="{A4305E52-10CA-4AF7-8F06-0BC9C2DFE9E6}" srcOrd="2" destOrd="0" presId="urn:microsoft.com/office/officeart/2005/8/layout/hList1"/>
    <dgm:cxn modelId="{F55128FA-9505-4834-84FF-48637AE0834F}" type="presParOf" srcId="{A4305E52-10CA-4AF7-8F06-0BC9C2DFE9E6}" destId="{BEEAC373-8D24-46A1-8F25-48D9280E0B30}" srcOrd="0" destOrd="0" presId="urn:microsoft.com/office/officeart/2005/8/layout/hList1"/>
    <dgm:cxn modelId="{CEE5D93E-200E-44CD-A7DE-ECF4A7EAAF81}" type="presParOf" srcId="{A4305E52-10CA-4AF7-8F06-0BC9C2DFE9E6}" destId="{22DBAEEB-CD07-4F46-AE9E-D9F56E20E4A8}" srcOrd="1" destOrd="0" presId="urn:microsoft.com/office/officeart/2005/8/layout/hList1"/>
    <dgm:cxn modelId="{3A7F247B-1547-481A-A41C-3671872C8581}" type="presParOf" srcId="{68443B14-8357-4598-A157-1E0AB8D42E4B}" destId="{7D002366-4002-4686-95F9-1B2DEC553937}" srcOrd="3" destOrd="0" presId="urn:microsoft.com/office/officeart/2005/8/layout/hList1"/>
    <dgm:cxn modelId="{6B3BCD78-DE8A-41BF-AA3D-905A7682D091}" type="presParOf" srcId="{68443B14-8357-4598-A157-1E0AB8D42E4B}" destId="{9922BE7E-E6E2-40F5-AE17-BF96B325CA02}" srcOrd="4" destOrd="0" presId="urn:microsoft.com/office/officeart/2005/8/layout/hList1"/>
    <dgm:cxn modelId="{4DAED814-99AC-41A7-A290-AD041CD20DBA}" type="presParOf" srcId="{9922BE7E-E6E2-40F5-AE17-BF96B325CA02}" destId="{3A1F93BF-07F6-4D52-ADA9-8BB3478BC0A0}" srcOrd="0" destOrd="0" presId="urn:microsoft.com/office/officeart/2005/8/layout/hList1"/>
    <dgm:cxn modelId="{BE532965-F56B-47C9-B748-34E7832882D5}" type="presParOf" srcId="{9922BE7E-E6E2-40F5-AE17-BF96B325CA02}" destId="{69B3D3AF-F358-429C-9782-F1EF33A1BFA2}" srcOrd="1" destOrd="0" presId="urn:microsoft.com/office/officeart/2005/8/layout/hList1"/>
    <dgm:cxn modelId="{F41D1A68-6DBF-407E-9DC6-50F13588765E}" type="presParOf" srcId="{68443B14-8357-4598-A157-1E0AB8D42E4B}" destId="{6288EE29-EC8F-4166-A071-29C5DE3F9809}" srcOrd="5" destOrd="0" presId="urn:microsoft.com/office/officeart/2005/8/layout/hList1"/>
    <dgm:cxn modelId="{1310D27F-7CA6-4AF9-A292-D69FD8290B37}" type="presParOf" srcId="{68443B14-8357-4598-A157-1E0AB8D42E4B}" destId="{48ABACA0-D4E0-4B60-89F7-FA930515C84D}" srcOrd="6" destOrd="0" presId="urn:microsoft.com/office/officeart/2005/8/layout/hList1"/>
    <dgm:cxn modelId="{D62BF921-7C34-440D-B66C-D62ED0B4D486}" type="presParOf" srcId="{48ABACA0-D4E0-4B60-89F7-FA930515C84D}" destId="{75606C84-D441-41D7-A330-CE5244395508}" srcOrd="0" destOrd="0" presId="urn:microsoft.com/office/officeart/2005/8/layout/hList1"/>
    <dgm:cxn modelId="{D10D10BE-386F-4537-BF03-D69AAD739AD4}" type="presParOf" srcId="{48ABACA0-D4E0-4B60-89F7-FA930515C84D}" destId="{F5439521-8C9F-42F4-BB47-CBF88C9A562D}" srcOrd="1" destOrd="0" presId="urn:microsoft.com/office/officeart/2005/8/layout/hList1"/>
    <dgm:cxn modelId="{C77EA59D-9954-4655-93C9-A9257FC135F4}" type="presParOf" srcId="{68443B14-8357-4598-A157-1E0AB8D42E4B}" destId="{5C201B50-097C-4D67-A19C-2A1980159455}" srcOrd="7" destOrd="0" presId="urn:microsoft.com/office/officeart/2005/8/layout/hList1"/>
    <dgm:cxn modelId="{246DA1BE-3209-4747-9AA3-DF1F4A009DF3}" type="presParOf" srcId="{68443B14-8357-4598-A157-1E0AB8D42E4B}" destId="{55E52EFC-D787-46A2-A753-EED159CAE47D}" srcOrd="8" destOrd="0" presId="urn:microsoft.com/office/officeart/2005/8/layout/hList1"/>
    <dgm:cxn modelId="{41176255-D1FE-40A2-9A7C-6D0F085C43ED}" type="presParOf" srcId="{55E52EFC-D787-46A2-A753-EED159CAE47D}" destId="{184AE719-47DF-4D8D-97CB-2ECB9DE8A3CB}" srcOrd="0" destOrd="0" presId="urn:microsoft.com/office/officeart/2005/8/layout/hList1"/>
    <dgm:cxn modelId="{35C9FF1C-1B97-4F45-8DAC-E18D5C196A1C}" type="presParOf" srcId="{55E52EFC-D787-46A2-A753-EED159CAE47D}" destId="{C0508996-06C5-4E96-ACE1-6951E96BDCC9}" srcOrd="1" destOrd="0" presId="urn:microsoft.com/office/officeart/2005/8/layout/hList1"/>
    <dgm:cxn modelId="{D3F56130-7B4C-41B7-822C-87D7D3EDC4EF}" type="presParOf" srcId="{68443B14-8357-4598-A157-1E0AB8D42E4B}" destId="{2E2AC344-EEA9-4A04-9092-15A4FFE72E3F}" srcOrd="9" destOrd="0" presId="urn:microsoft.com/office/officeart/2005/8/layout/hList1"/>
    <dgm:cxn modelId="{36578B14-80D0-4424-9BAE-9BB0B2AEEA2D}" type="presParOf" srcId="{68443B14-8357-4598-A157-1E0AB8D42E4B}" destId="{819F734D-B7CF-4319-9F64-6231E46D27AB}" srcOrd="10" destOrd="0" presId="urn:microsoft.com/office/officeart/2005/8/layout/hList1"/>
    <dgm:cxn modelId="{0B183C2A-88CA-4559-91ED-7213ED9A022D}" type="presParOf" srcId="{819F734D-B7CF-4319-9F64-6231E46D27AB}" destId="{B2762319-A1FD-490B-89D0-718A61434EED}" srcOrd="0" destOrd="0" presId="urn:microsoft.com/office/officeart/2005/8/layout/hList1"/>
    <dgm:cxn modelId="{07603BA8-910D-4F74-87E1-060CA0773E48}" type="presParOf" srcId="{819F734D-B7CF-4319-9F64-6231E46D27AB}" destId="{4DAB2062-0521-4B53-8A97-213220A7F991}" srcOrd="1" destOrd="0" presId="urn:microsoft.com/office/officeart/2005/8/layout/hList1"/>
    <dgm:cxn modelId="{4FE96E4D-270B-4647-9E78-5E3C37B9ADBF}" type="presParOf" srcId="{68443B14-8357-4598-A157-1E0AB8D42E4B}" destId="{29506F24-874E-45E9-91DD-57D0F7E443E7}" srcOrd="11" destOrd="0" presId="urn:microsoft.com/office/officeart/2005/8/layout/hList1"/>
    <dgm:cxn modelId="{052D2AE5-2C43-4E92-8F89-A1EAD2876DCF}" type="presParOf" srcId="{68443B14-8357-4598-A157-1E0AB8D42E4B}" destId="{4C207B0C-D43A-4A45-A4D0-EB44BF4F25EB}" srcOrd="12" destOrd="0" presId="urn:microsoft.com/office/officeart/2005/8/layout/hList1"/>
    <dgm:cxn modelId="{31B90C69-A86B-40C9-9E87-A1CAA3A36E20}" type="presParOf" srcId="{4C207B0C-D43A-4A45-A4D0-EB44BF4F25EB}" destId="{6C65B53E-6BDE-4EEE-A70B-6395ABEF16C8}" srcOrd="0" destOrd="0" presId="urn:microsoft.com/office/officeart/2005/8/layout/hList1"/>
    <dgm:cxn modelId="{08D06FB1-5072-46F0-9DBB-035858116F97}" type="presParOf" srcId="{4C207B0C-D43A-4A45-A4D0-EB44BF4F25EB}" destId="{CBAA222E-6236-476E-A397-F41E5F0819F9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/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0A282F3-4515-4856-B2C0-86AA77246B51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71854ADA-8CB0-41DE-A023-09C1AF968FE5}">
      <dgm:prSet phldrT="[Texte]" custT="1"/>
      <dgm:spPr/>
      <dgm:t>
        <a:bodyPr/>
        <a:lstStyle/>
        <a:p>
          <a:r>
            <a:rPr lang="fr-FR" sz="900" dirty="0"/>
            <a:t>I. Starter</a:t>
          </a:r>
        </a:p>
      </dgm:t>
    </dgm:pt>
    <dgm:pt modelId="{C735A598-7BAA-4198-B3DB-B75AF76A8085}" type="parTrans" cxnId="{C66094AE-62B6-4AC2-AD90-6DDD41DB0420}">
      <dgm:prSet/>
      <dgm:spPr/>
      <dgm:t>
        <a:bodyPr/>
        <a:lstStyle/>
        <a:p>
          <a:endParaRPr lang="fr-FR" sz="900"/>
        </a:p>
      </dgm:t>
    </dgm:pt>
    <dgm:pt modelId="{D71A99E9-9574-442D-A8CA-B21062B246A6}" type="sibTrans" cxnId="{C66094AE-62B6-4AC2-AD90-6DDD41DB0420}">
      <dgm:prSet/>
      <dgm:spPr/>
      <dgm:t>
        <a:bodyPr/>
        <a:lstStyle/>
        <a:p>
          <a:endParaRPr lang="fr-FR" sz="900"/>
        </a:p>
      </dgm:t>
    </dgm:pt>
    <dgm:pt modelId="{D13C97F5-5D77-48C3-A989-4FD141C7EB9F}">
      <dgm:prSet phldrT="[Texte]" custT="1"/>
      <dgm:spPr/>
      <dgm:t>
        <a:bodyPr/>
        <a:lstStyle/>
        <a:p>
          <a:r>
            <a:rPr lang="fr-FR" sz="900" dirty="0"/>
            <a:t>II. Compréhension globale</a:t>
          </a:r>
        </a:p>
      </dgm:t>
    </dgm:pt>
    <dgm:pt modelId="{CA8225A2-A432-4922-9C9A-B4A674526F37}" type="parTrans" cxnId="{DBD98239-9C01-4DA4-86BD-9CFCD52D1BB4}">
      <dgm:prSet/>
      <dgm:spPr/>
      <dgm:t>
        <a:bodyPr/>
        <a:lstStyle/>
        <a:p>
          <a:endParaRPr lang="fr-FR" sz="900"/>
        </a:p>
      </dgm:t>
    </dgm:pt>
    <dgm:pt modelId="{06D0DAC1-1662-4268-9AF8-BDBE3DB1B70D}" type="sibTrans" cxnId="{DBD98239-9C01-4DA4-86BD-9CFCD52D1BB4}">
      <dgm:prSet/>
      <dgm:spPr/>
      <dgm:t>
        <a:bodyPr/>
        <a:lstStyle/>
        <a:p>
          <a:endParaRPr lang="fr-FR" sz="900"/>
        </a:p>
      </dgm:t>
    </dgm:pt>
    <dgm:pt modelId="{6FAE786F-AC75-4C08-AB21-821A5A2DCB78}">
      <dgm:prSet phldrT="[Texte]" custT="1"/>
      <dgm:spPr>
        <a:solidFill>
          <a:schemeClr val="accent2"/>
        </a:solidFill>
      </dgm:spPr>
      <dgm:t>
        <a:bodyPr/>
        <a:lstStyle/>
        <a:p>
          <a:r>
            <a:rPr lang="fr-FR" sz="900" dirty="0"/>
            <a:t>III. Compréhension détaillée</a:t>
          </a:r>
        </a:p>
      </dgm:t>
    </dgm:pt>
    <dgm:pt modelId="{995DA614-9380-4BB6-AF59-3DCB142B5F48}" type="parTrans" cxnId="{999FA33F-C5F2-4496-9223-5605050F10AE}">
      <dgm:prSet/>
      <dgm:spPr/>
      <dgm:t>
        <a:bodyPr/>
        <a:lstStyle/>
        <a:p>
          <a:endParaRPr lang="fr-FR" sz="900"/>
        </a:p>
      </dgm:t>
    </dgm:pt>
    <dgm:pt modelId="{EB9486F7-414A-4ECD-8706-C58E89D3C254}" type="sibTrans" cxnId="{999FA33F-C5F2-4496-9223-5605050F10AE}">
      <dgm:prSet/>
      <dgm:spPr/>
      <dgm:t>
        <a:bodyPr/>
        <a:lstStyle/>
        <a:p>
          <a:endParaRPr lang="fr-FR" sz="900"/>
        </a:p>
      </dgm:t>
    </dgm:pt>
    <dgm:pt modelId="{85EC93E8-032B-44C3-96BD-D8FC2CDF2A04}">
      <dgm:prSet phldrT="[Texte]" custT="1"/>
      <dgm:spPr/>
      <dgm:t>
        <a:bodyPr/>
        <a:lstStyle/>
        <a:p>
          <a:r>
            <a:rPr lang="fr-FR" sz="900" dirty="0"/>
            <a:t>IV. Vocabulaire</a:t>
          </a:r>
        </a:p>
      </dgm:t>
    </dgm:pt>
    <dgm:pt modelId="{B0ED8357-9422-40D9-916C-E231BBDB607E}" type="parTrans" cxnId="{0A00E1CB-F810-44A5-A8D7-65B7092DF0AD}">
      <dgm:prSet/>
      <dgm:spPr/>
      <dgm:t>
        <a:bodyPr/>
        <a:lstStyle/>
        <a:p>
          <a:endParaRPr lang="fr-FR" sz="900"/>
        </a:p>
      </dgm:t>
    </dgm:pt>
    <dgm:pt modelId="{9936B63E-A76D-4026-BBC4-6A1BEE9FE167}" type="sibTrans" cxnId="{0A00E1CB-F810-44A5-A8D7-65B7092DF0AD}">
      <dgm:prSet/>
      <dgm:spPr/>
      <dgm:t>
        <a:bodyPr/>
        <a:lstStyle/>
        <a:p>
          <a:endParaRPr lang="fr-FR" sz="900"/>
        </a:p>
      </dgm:t>
    </dgm:pt>
    <dgm:pt modelId="{63BF9446-41F9-44D2-88CF-A079D597BA95}">
      <dgm:prSet phldrT="[Texte]" custT="1"/>
      <dgm:spPr/>
      <dgm:t>
        <a:bodyPr/>
        <a:lstStyle/>
        <a:p>
          <a:r>
            <a:rPr lang="fr-FR" sz="900" dirty="0"/>
            <a:t>V. Grammaire</a:t>
          </a:r>
        </a:p>
      </dgm:t>
    </dgm:pt>
    <dgm:pt modelId="{9AEBF485-80B7-4E72-B632-6D0248883F53}" type="parTrans" cxnId="{B2C73BEB-7BFC-4B9A-BF95-0C73B50EBA98}">
      <dgm:prSet/>
      <dgm:spPr/>
      <dgm:t>
        <a:bodyPr/>
        <a:lstStyle/>
        <a:p>
          <a:endParaRPr lang="fr-FR" sz="900"/>
        </a:p>
      </dgm:t>
    </dgm:pt>
    <dgm:pt modelId="{F11C5AE7-F1F8-4B7B-AAC2-50535A342F1D}" type="sibTrans" cxnId="{B2C73BEB-7BFC-4B9A-BF95-0C73B50EBA98}">
      <dgm:prSet/>
      <dgm:spPr/>
      <dgm:t>
        <a:bodyPr/>
        <a:lstStyle/>
        <a:p>
          <a:endParaRPr lang="fr-FR" sz="900"/>
        </a:p>
      </dgm:t>
    </dgm:pt>
    <dgm:pt modelId="{9CD13DA1-4E5F-4C46-A83B-A6876944F671}">
      <dgm:prSet phldrT="[Texte]" custT="1"/>
      <dgm:spPr/>
      <dgm:t>
        <a:bodyPr/>
        <a:lstStyle/>
        <a:p>
          <a:r>
            <a:rPr lang="fr-FR" sz="900" dirty="0"/>
            <a:t>VI. Phonétique</a:t>
          </a:r>
        </a:p>
      </dgm:t>
    </dgm:pt>
    <dgm:pt modelId="{A0441888-E3AF-4D12-AB92-613143FC1909}" type="parTrans" cxnId="{C85385A2-F66B-431C-B9AC-A00FB80E79EB}">
      <dgm:prSet/>
      <dgm:spPr/>
      <dgm:t>
        <a:bodyPr/>
        <a:lstStyle/>
        <a:p>
          <a:endParaRPr lang="fr-FR" sz="900"/>
        </a:p>
      </dgm:t>
    </dgm:pt>
    <dgm:pt modelId="{1E76E48C-B58D-4209-8280-B24013EBE79B}" type="sibTrans" cxnId="{C85385A2-F66B-431C-B9AC-A00FB80E79EB}">
      <dgm:prSet/>
      <dgm:spPr/>
      <dgm:t>
        <a:bodyPr/>
        <a:lstStyle/>
        <a:p>
          <a:endParaRPr lang="fr-FR" sz="900"/>
        </a:p>
      </dgm:t>
    </dgm:pt>
    <dgm:pt modelId="{B1C5E547-A81E-4965-963A-5969F01DE233}">
      <dgm:prSet phldrT="[Texte]" custT="1"/>
      <dgm:spPr/>
      <dgm:t>
        <a:bodyPr/>
        <a:lstStyle/>
        <a:p>
          <a:r>
            <a:rPr lang="fr-FR" sz="900" dirty="0"/>
            <a:t>VII. Production</a:t>
          </a:r>
        </a:p>
      </dgm:t>
    </dgm:pt>
    <dgm:pt modelId="{AE6CC7CD-9FCB-4360-8E79-DF93DAF60737}" type="parTrans" cxnId="{72738101-32A0-482A-BC85-92CF6BCE71EB}">
      <dgm:prSet/>
      <dgm:spPr/>
      <dgm:t>
        <a:bodyPr/>
        <a:lstStyle/>
        <a:p>
          <a:endParaRPr lang="fr-FR" sz="900"/>
        </a:p>
      </dgm:t>
    </dgm:pt>
    <dgm:pt modelId="{580937A6-3062-43E0-84A4-203220A55668}" type="sibTrans" cxnId="{72738101-32A0-482A-BC85-92CF6BCE71EB}">
      <dgm:prSet/>
      <dgm:spPr/>
      <dgm:t>
        <a:bodyPr/>
        <a:lstStyle/>
        <a:p>
          <a:endParaRPr lang="fr-FR" sz="900"/>
        </a:p>
      </dgm:t>
    </dgm:pt>
    <dgm:pt modelId="{FD7833BC-2244-46D3-B308-E0E07D8422C8}">
      <dgm:prSet phldrT="[Texte]" custT="1"/>
      <dgm:spPr/>
      <dgm:t>
        <a:bodyPr/>
        <a:lstStyle/>
        <a:p>
          <a:r>
            <a:rPr lang="fr-FR" sz="900" dirty="0"/>
            <a:t>VIII. Activités en ligne</a:t>
          </a:r>
        </a:p>
      </dgm:t>
    </dgm:pt>
    <dgm:pt modelId="{6671F57B-D3FB-4102-918A-25BB639EC607}" type="parTrans" cxnId="{A92D9AD4-455C-4882-803E-895DE65FFE4A}">
      <dgm:prSet/>
      <dgm:spPr/>
      <dgm:t>
        <a:bodyPr/>
        <a:lstStyle/>
        <a:p>
          <a:endParaRPr lang="fr-FR" sz="900"/>
        </a:p>
      </dgm:t>
    </dgm:pt>
    <dgm:pt modelId="{A4DDE8F4-F496-4217-96C8-737A06DAE48D}" type="sibTrans" cxnId="{A92D9AD4-455C-4882-803E-895DE65FFE4A}">
      <dgm:prSet/>
      <dgm:spPr/>
      <dgm:t>
        <a:bodyPr/>
        <a:lstStyle/>
        <a:p>
          <a:endParaRPr lang="fr-FR" sz="900"/>
        </a:p>
      </dgm:t>
    </dgm:pt>
    <dgm:pt modelId="{776A1F8C-5C31-4691-9C2B-A7F8DF456F32}" type="pres">
      <dgm:prSet presAssocID="{70A282F3-4515-4856-B2C0-86AA77246B51}" presName="Name0" presStyleCnt="0">
        <dgm:presLayoutVars>
          <dgm:dir/>
          <dgm:resizeHandles val="exact"/>
        </dgm:presLayoutVars>
      </dgm:prSet>
      <dgm:spPr/>
    </dgm:pt>
    <dgm:pt modelId="{10216DF6-6500-4360-8168-79C8E29168F6}" type="pres">
      <dgm:prSet presAssocID="{71854ADA-8CB0-41DE-A023-09C1AF968FE5}" presName="parTxOnly" presStyleLbl="node1" presStyleIdx="0" presStyleCnt="8">
        <dgm:presLayoutVars>
          <dgm:bulletEnabled val="1"/>
        </dgm:presLayoutVars>
      </dgm:prSet>
      <dgm:spPr/>
    </dgm:pt>
    <dgm:pt modelId="{4F894FE4-D206-41C8-AF7E-2F059EF7A497}" type="pres">
      <dgm:prSet presAssocID="{D71A99E9-9574-442D-A8CA-B21062B246A6}" presName="parSpace" presStyleCnt="0"/>
      <dgm:spPr/>
    </dgm:pt>
    <dgm:pt modelId="{1B0034AB-7894-4042-9291-74C6831A5E4E}" type="pres">
      <dgm:prSet presAssocID="{D13C97F5-5D77-48C3-A989-4FD141C7EB9F}" presName="parTxOnly" presStyleLbl="node1" presStyleIdx="1" presStyleCnt="8">
        <dgm:presLayoutVars>
          <dgm:bulletEnabled val="1"/>
        </dgm:presLayoutVars>
      </dgm:prSet>
      <dgm:spPr/>
    </dgm:pt>
    <dgm:pt modelId="{1CF4EE75-08C5-4386-8321-3FC9FBD4ED8E}" type="pres">
      <dgm:prSet presAssocID="{06D0DAC1-1662-4268-9AF8-BDBE3DB1B70D}" presName="parSpace" presStyleCnt="0"/>
      <dgm:spPr/>
    </dgm:pt>
    <dgm:pt modelId="{2F548C05-5D23-47B9-9153-0D08392EF497}" type="pres">
      <dgm:prSet presAssocID="{6FAE786F-AC75-4C08-AB21-821A5A2DCB78}" presName="parTxOnly" presStyleLbl="node1" presStyleIdx="2" presStyleCnt="8">
        <dgm:presLayoutVars>
          <dgm:bulletEnabled val="1"/>
        </dgm:presLayoutVars>
      </dgm:prSet>
      <dgm:spPr/>
    </dgm:pt>
    <dgm:pt modelId="{2641F55C-7678-4F0E-9F26-07FCA1D57FDD}" type="pres">
      <dgm:prSet presAssocID="{EB9486F7-414A-4ECD-8706-C58E89D3C254}" presName="parSpace" presStyleCnt="0"/>
      <dgm:spPr/>
    </dgm:pt>
    <dgm:pt modelId="{0BF32CFA-15F8-41C4-A152-C55FC3476C2D}" type="pres">
      <dgm:prSet presAssocID="{85EC93E8-032B-44C3-96BD-D8FC2CDF2A04}" presName="parTxOnly" presStyleLbl="node1" presStyleIdx="3" presStyleCnt="8">
        <dgm:presLayoutVars>
          <dgm:bulletEnabled val="1"/>
        </dgm:presLayoutVars>
      </dgm:prSet>
      <dgm:spPr/>
    </dgm:pt>
    <dgm:pt modelId="{87533265-7F58-4D0B-B4BE-D4B7FD5198CE}" type="pres">
      <dgm:prSet presAssocID="{9936B63E-A76D-4026-BBC4-6A1BEE9FE167}" presName="parSpace" presStyleCnt="0"/>
      <dgm:spPr/>
    </dgm:pt>
    <dgm:pt modelId="{56B9543B-0CB2-4BC7-931C-14EE9E24960A}" type="pres">
      <dgm:prSet presAssocID="{63BF9446-41F9-44D2-88CF-A079D597BA95}" presName="parTxOnly" presStyleLbl="node1" presStyleIdx="4" presStyleCnt="8">
        <dgm:presLayoutVars>
          <dgm:bulletEnabled val="1"/>
        </dgm:presLayoutVars>
      </dgm:prSet>
      <dgm:spPr/>
    </dgm:pt>
    <dgm:pt modelId="{25A1145E-2788-45FB-97B7-F8C4089C4654}" type="pres">
      <dgm:prSet presAssocID="{F11C5AE7-F1F8-4B7B-AAC2-50535A342F1D}" presName="parSpace" presStyleCnt="0"/>
      <dgm:spPr/>
    </dgm:pt>
    <dgm:pt modelId="{92430BDE-7174-4B03-866C-936903DF07F9}" type="pres">
      <dgm:prSet presAssocID="{9CD13DA1-4E5F-4C46-A83B-A6876944F671}" presName="parTxOnly" presStyleLbl="node1" presStyleIdx="5" presStyleCnt="8">
        <dgm:presLayoutVars>
          <dgm:bulletEnabled val="1"/>
        </dgm:presLayoutVars>
      </dgm:prSet>
      <dgm:spPr/>
    </dgm:pt>
    <dgm:pt modelId="{67BB3DEC-BE6B-4F48-94DF-D5CCA4276827}" type="pres">
      <dgm:prSet presAssocID="{1E76E48C-B58D-4209-8280-B24013EBE79B}" presName="parSpace" presStyleCnt="0"/>
      <dgm:spPr/>
    </dgm:pt>
    <dgm:pt modelId="{2CB68F4E-D058-4ECE-8D28-436B2D71DCC9}" type="pres">
      <dgm:prSet presAssocID="{B1C5E547-A81E-4965-963A-5969F01DE233}" presName="parTxOnly" presStyleLbl="node1" presStyleIdx="6" presStyleCnt="8">
        <dgm:presLayoutVars>
          <dgm:bulletEnabled val="1"/>
        </dgm:presLayoutVars>
      </dgm:prSet>
      <dgm:spPr/>
    </dgm:pt>
    <dgm:pt modelId="{0BA91DA3-3810-49B3-B871-6E9811E81DDE}" type="pres">
      <dgm:prSet presAssocID="{580937A6-3062-43E0-84A4-203220A55668}" presName="parSpace" presStyleCnt="0"/>
      <dgm:spPr/>
    </dgm:pt>
    <dgm:pt modelId="{0C87E591-2435-4DBD-9E68-B72400FDDC35}" type="pres">
      <dgm:prSet presAssocID="{FD7833BC-2244-46D3-B308-E0E07D8422C8}" presName="parTxOnly" presStyleLbl="node1" presStyleIdx="7" presStyleCnt="8">
        <dgm:presLayoutVars>
          <dgm:bulletEnabled val="1"/>
        </dgm:presLayoutVars>
      </dgm:prSet>
      <dgm:spPr/>
    </dgm:pt>
  </dgm:ptLst>
  <dgm:cxnLst>
    <dgm:cxn modelId="{72738101-32A0-482A-BC85-92CF6BCE71EB}" srcId="{70A282F3-4515-4856-B2C0-86AA77246B51}" destId="{B1C5E547-A81E-4965-963A-5969F01DE233}" srcOrd="6" destOrd="0" parTransId="{AE6CC7CD-9FCB-4360-8E79-DF93DAF60737}" sibTransId="{580937A6-3062-43E0-84A4-203220A55668}"/>
    <dgm:cxn modelId="{8256F109-2CE8-4062-ACC0-DBE387B5E892}" type="presOf" srcId="{70A282F3-4515-4856-B2C0-86AA77246B51}" destId="{776A1F8C-5C31-4691-9C2B-A7F8DF456F32}" srcOrd="0" destOrd="0" presId="urn:microsoft.com/office/officeart/2005/8/layout/hChevron3"/>
    <dgm:cxn modelId="{E8BBB22B-7300-4868-A083-1104E6BD099B}" type="presOf" srcId="{71854ADA-8CB0-41DE-A023-09C1AF968FE5}" destId="{10216DF6-6500-4360-8168-79C8E29168F6}" srcOrd="0" destOrd="0" presId="urn:microsoft.com/office/officeart/2005/8/layout/hChevron3"/>
    <dgm:cxn modelId="{DBD98239-9C01-4DA4-86BD-9CFCD52D1BB4}" srcId="{70A282F3-4515-4856-B2C0-86AA77246B51}" destId="{D13C97F5-5D77-48C3-A989-4FD141C7EB9F}" srcOrd="1" destOrd="0" parTransId="{CA8225A2-A432-4922-9C9A-B4A674526F37}" sibTransId="{06D0DAC1-1662-4268-9AF8-BDBE3DB1B70D}"/>
    <dgm:cxn modelId="{42A7F33A-DD51-4E1B-A721-0CCEDE0CD3B6}" type="presOf" srcId="{9CD13DA1-4E5F-4C46-A83B-A6876944F671}" destId="{92430BDE-7174-4B03-866C-936903DF07F9}" srcOrd="0" destOrd="0" presId="urn:microsoft.com/office/officeart/2005/8/layout/hChevron3"/>
    <dgm:cxn modelId="{999FA33F-C5F2-4496-9223-5605050F10AE}" srcId="{70A282F3-4515-4856-B2C0-86AA77246B51}" destId="{6FAE786F-AC75-4C08-AB21-821A5A2DCB78}" srcOrd="2" destOrd="0" parTransId="{995DA614-9380-4BB6-AF59-3DCB142B5F48}" sibTransId="{EB9486F7-414A-4ECD-8706-C58E89D3C254}"/>
    <dgm:cxn modelId="{9F186D5D-7E25-4386-BACF-D9582BB3DC91}" type="presOf" srcId="{63BF9446-41F9-44D2-88CF-A079D597BA95}" destId="{56B9543B-0CB2-4BC7-931C-14EE9E24960A}" srcOrd="0" destOrd="0" presId="urn:microsoft.com/office/officeart/2005/8/layout/hChevron3"/>
    <dgm:cxn modelId="{F0602757-8259-42B7-B117-686AFA5F02FF}" type="presOf" srcId="{D13C97F5-5D77-48C3-A989-4FD141C7EB9F}" destId="{1B0034AB-7894-4042-9291-74C6831A5E4E}" srcOrd="0" destOrd="0" presId="urn:microsoft.com/office/officeart/2005/8/layout/hChevron3"/>
    <dgm:cxn modelId="{9D022E8D-E2BE-4353-ACA2-4C44011CB086}" type="presOf" srcId="{B1C5E547-A81E-4965-963A-5969F01DE233}" destId="{2CB68F4E-D058-4ECE-8D28-436B2D71DCC9}" srcOrd="0" destOrd="0" presId="urn:microsoft.com/office/officeart/2005/8/layout/hChevron3"/>
    <dgm:cxn modelId="{15DA269D-887A-412D-8320-D9800A63056A}" type="presOf" srcId="{FD7833BC-2244-46D3-B308-E0E07D8422C8}" destId="{0C87E591-2435-4DBD-9E68-B72400FDDC35}" srcOrd="0" destOrd="0" presId="urn:microsoft.com/office/officeart/2005/8/layout/hChevron3"/>
    <dgm:cxn modelId="{C85385A2-F66B-431C-B9AC-A00FB80E79EB}" srcId="{70A282F3-4515-4856-B2C0-86AA77246B51}" destId="{9CD13DA1-4E5F-4C46-A83B-A6876944F671}" srcOrd="5" destOrd="0" parTransId="{A0441888-E3AF-4D12-AB92-613143FC1909}" sibTransId="{1E76E48C-B58D-4209-8280-B24013EBE79B}"/>
    <dgm:cxn modelId="{C66094AE-62B6-4AC2-AD90-6DDD41DB0420}" srcId="{70A282F3-4515-4856-B2C0-86AA77246B51}" destId="{71854ADA-8CB0-41DE-A023-09C1AF968FE5}" srcOrd="0" destOrd="0" parTransId="{C735A598-7BAA-4198-B3DB-B75AF76A8085}" sibTransId="{D71A99E9-9574-442D-A8CA-B21062B246A6}"/>
    <dgm:cxn modelId="{2C9B2ECA-24A1-48B7-86DE-F012EF40244C}" type="presOf" srcId="{6FAE786F-AC75-4C08-AB21-821A5A2DCB78}" destId="{2F548C05-5D23-47B9-9153-0D08392EF497}" srcOrd="0" destOrd="0" presId="urn:microsoft.com/office/officeart/2005/8/layout/hChevron3"/>
    <dgm:cxn modelId="{824A5BCA-2CED-4D47-A260-D57B9E2F240A}" type="presOf" srcId="{85EC93E8-032B-44C3-96BD-D8FC2CDF2A04}" destId="{0BF32CFA-15F8-41C4-A152-C55FC3476C2D}" srcOrd="0" destOrd="0" presId="urn:microsoft.com/office/officeart/2005/8/layout/hChevron3"/>
    <dgm:cxn modelId="{0A00E1CB-F810-44A5-A8D7-65B7092DF0AD}" srcId="{70A282F3-4515-4856-B2C0-86AA77246B51}" destId="{85EC93E8-032B-44C3-96BD-D8FC2CDF2A04}" srcOrd="3" destOrd="0" parTransId="{B0ED8357-9422-40D9-916C-E231BBDB607E}" sibTransId="{9936B63E-A76D-4026-BBC4-6A1BEE9FE167}"/>
    <dgm:cxn modelId="{A92D9AD4-455C-4882-803E-895DE65FFE4A}" srcId="{70A282F3-4515-4856-B2C0-86AA77246B51}" destId="{FD7833BC-2244-46D3-B308-E0E07D8422C8}" srcOrd="7" destOrd="0" parTransId="{6671F57B-D3FB-4102-918A-25BB639EC607}" sibTransId="{A4DDE8F4-F496-4217-96C8-737A06DAE48D}"/>
    <dgm:cxn modelId="{B2C73BEB-7BFC-4B9A-BF95-0C73B50EBA98}" srcId="{70A282F3-4515-4856-B2C0-86AA77246B51}" destId="{63BF9446-41F9-44D2-88CF-A079D597BA95}" srcOrd="4" destOrd="0" parTransId="{9AEBF485-80B7-4E72-B632-6D0248883F53}" sibTransId="{F11C5AE7-F1F8-4B7B-AAC2-50535A342F1D}"/>
    <dgm:cxn modelId="{0CFB69B4-5998-416F-AF65-51DFB10501B0}" type="presParOf" srcId="{776A1F8C-5C31-4691-9C2B-A7F8DF456F32}" destId="{10216DF6-6500-4360-8168-79C8E29168F6}" srcOrd="0" destOrd="0" presId="urn:microsoft.com/office/officeart/2005/8/layout/hChevron3"/>
    <dgm:cxn modelId="{C522AFDB-7422-4BBA-8331-95EFAA651E0A}" type="presParOf" srcId="{776A1F8C-5C31-4691-9C2B-A7F8DF456F32}" destId="{4F894FE4-D206-41C8-AF7E-2F059EF7A497}" srcOrd="1" destOrd="0" presId="urn:microsoft.com/office/officeart/2005/8/layout/hChevron3"/>
    <dgm:cxn modelId="{C9E453EF-6DD4-45E1-996C-2AB48BECF77C}" type="presParOf" srcId="{776A1F8C-5C31-4691-9C2B-A7F8DF456F32}" destId="{1B0034AB-7894-4042-9291-74C6831A5E4E}" srcOrd="2" destOrd="0" presId="urn:microsoft.com/office/officeart/2005/8/layout/hChevron3"/>
    <dgm:cxn modelId="{8A4AC951-75E6-424F-AFCF-0D4F5F25E8EF}" type="presParOf" srcId="{776A1F8C-5C31-4691-9C2B-A7F8DF456F32}" destId="{1CF4EE75-08C5-4386-8321-3FC9FBD4ED8E}" srcOrd="3" destOrd="0" presId="urn:microsoft.com/office/officeart/2005/8/layout/hChevron3"/>
    <dgm:cxn modelId="{23E8F3E0-0D4E-44EC-A5D5-384FB891694A}" type="presParOf" srcId="{776A1F8C-5C31-4691-9C2B-A7F8DF456F32}" destId="{2F548C05-5D23-47B9-9153-0D08392EF497}" srcOrd="4" destOrd="0" presId="urn:microsoft.com/office/officeart/2005/8/layout/hChevron3"/>
    <dgm:cxn modelId="{6B743A57-743D-4B08-99B0-997F146DC9E6}" type="presParOf" srcId="{776A1F8C-5C31-4691-9C2B-A7F8DF456F32}" destId="{2641F55C-7678-4F0E-9F26-07FCA1D57FDD}" srcOrd="5" destOrd="0" presId="urn:microsoft.com/office/officeart/2005/8/layout/hChevron3"/>
    <dgm:cxn modelId="{374A34CC-D03A-459F-A6F8-049A44D40786}" type="presParOf" srcId="{776A1F8C-5C31-4691-9C2B-A7F8DF456F32}" destId="{0BF32CFA-15F8-41C4-A152-C55FC3476C2D}" srcOrd="6" destOrd="0" presId="urn:microsoft.com/office/officeart/2005/8/layout/hChevron3"/>
    <dgm:cxn modelId="{DE530FCB-4F69-48A6-A714-DF58EE3360F5}" type="presParOf" srcId="{776A1F8C-5C31-4691-9C2B-A7F8DF456F32}" destId="{87533265-7F58-4D0B-B4BE-D4B7FD5198CE}" srcOrd="7" destOrd="0" presId="urn:microsoft.com/office/officeart/2005/8/layout/hChevron3"/>
    <dgm:cxn modelId="{ECEAD0E8-F7B3-4FDD-BA6F-F36F8E223F46}" type="presParOf" srcId="{776A1F8C-5C31-4691-9C2B-A7F8DF456F32}" destId="{56B9543B-0CB2-4BC7-931C-14EE9E24960A}" srcOrd="8" destOrd="0" presId="urn:microsoft.com/office/officeart/2005/8/layout/hChevron3"/>
    <dgm:cxn modelId="{F965215A-EEC2-46C7-BB80-FA51C9E1AB29}" type="presParOf" srcId="{776A1F8C-5C31-4691-9C2B-A7F8DF456F32}" destId="{25A1145E-2788-45FB-97B7-F8C4089C4654}" srcOrd="9" destOrd="0" presId="urn:microsoft.com/office/officeart/2005/8/layout/hChevron3"/>
    <dgm:cxn modelId="{FA103E51-2275-407D-9C53-E55B4CF21AE3}" type="presParOf" srcId="{776A1F8C-5C31-4691-9C2B-A7F8DF456F32}" destId="{92430BDE-7174-4B03-866C-936903DF07F9}" srcOrd="10" destOrd="0" presId="urn:microsoft.com/office/officeart/2005/8/layout/hChevron3"/>
    <dgm:cxn modelId="{F31D3BCB-2AFA-458D-96BF-227456F0A622}" type="presParOf" srcId="{776A1F8C-5C31-4691-9C2B-A7F8DF456F32}" destId="{67BB3DEC-BE6B-4F48-94DF-D5CCA4276827}" srcOrd="11" destOrd="0" presId="urn:microsoft.com/office/officeart/2005/8/layout/hChevron3"/>
    <dgm:cxn modelId="{E192B9E4-C8EF-43DC-BA11-78FD917000E5}" type="presParOf" srcId="{776A1F8C-5C31-4691-9C2B-A7F8DF456F32}" destId="{2CB68F4E-D058-4ECE-8D28-436B2D71DCC9}" srcOrd="12" destOrd="0" presId="urn:microsoft.com/office/officeart/2005/8/layout/hChevron3"/>
    <dgm:cxn modelId="{F335E249-178F-4C89-B963-B0343D78CEF5}" type="presParOf" srcId="{776A1F8C-5C31-4691-9C2B-A7F8DF456F32}" destId="{0BA91DA3-3810-49B3-B871-6E9811E81DDE}" srcOrd="13" destOrd="0" presId="urn:microsoft.com/office/officeart/2005/8/layout/hChevron3"/>
    <dgm:cxn modelId="{6F8961BA-8F12-4241-BD81-C052D90DED2E}" type="presParOf" srcId="{776A1F8C-5C31-4691-9C2B-A7F8DF456F32}" destId="{0C87E591-2435-4DBD-9E68-B72400FDDC35}" srcOrd="1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92F514-DADD-47CE-B1E9-4561BF247EB4}">
      <dsp:nvSpPr>
        <dsp:cNvPr id="0" name=""/>
        <dsp:cNvSpPr/>
      </dsp:nvSpPr>
      <dsp:spPr>
        <a:xfrm>
          <a:off x="0" y="21900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Do you have your:</a:t>
          </a:r>
        </a:p>
      </dsp:txBody>
      <dsp:txXfrm>
        <a:off x="24588" y="46488"/>
        <a:ext cx="7740947" cy="454509"/>
      </dsp:txXfrm>
    </dsp:sp>
    <dsp:sp modelId="{28C096D3-B5F3-4D00-AFDF-908FC9029D5F}">
      <dsp:nvSpPr>
        <dsp:cNvPr id="0" name=""/>
        <dsp:cNvSpPr/>
      </dsp:nvSpPr>
      <dsp:spPr>
        <a:xfrm>
          <a:off x="0" y="525585"/>
          <a:ext cx="7790123" cy="11084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336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Pens?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Textbook/ workbook?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Devices?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600" kern="1200"/>
            <a:t>Water?</a:t>
          </a:r>
        </a:p>
      </dsp:txBody>
      <dsp:txXfrm>
        <a:off x="0" y="525585"/>
        <a:ext cx="7790123" cy="1108485"/>
      </dsp:txXfrm>
    </dsp:sp>
    <dsp:sp modelId="{0D493520-50A0-4EE6-BEC2-DCC2534E4367}">
      <dsp:nvSpPr>
        <dsp:cNvPr id="0" name=""/>
        <dsp:cNvSpPr/>
      </dsp:nvSpPr>
      <dsp:spPr>
        <a:xfrm>
          <a:off x="0" y="1634071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4900445"/>
                <a:satOff val="-20388"/>
                <a:lumOff val="480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900445"/>
                <a:satOff val="-20388"/>
                <a:lumOff val="480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900445"/>
                <a:satOff val="-20388"/>
                <a:lumOff val="480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Put everything else in your locker now. </a:t>
          </a:r>
        </a:p>
      </dsp:txBody>
      <dsp:txXfrm>
        <a:off x="24588" y="1658659"/>
        <a:ext cx="7740947" cy="454509"/>
      </dsp:txXfrm>
    </dsp:sp>
    <dsp:sp modelId="{1C3F512B-3C0C-4B14-91A1-9AC3F1E9968C}">
      <dsp:nvSpPr>
        <dsp:cNvPr id="0" name=""/>
        <dsp:cNvSpPr/>
      </dsp:nvSpPr>
      <dsp:spPr>
        <a:xfrm>
          <a:off x="0" y="2198236"/>
          <a:ext cx="7790123" cy="503685"/>
        </a:xfrm>
        <a:prstGeom prst="roundRect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When you are done, sit down and show me you are ready to learn! </a:t>
          </a:r>
        </a:p>
      </dsp:txBody>
      <dsp:txXfrm>
        <a:off x="24588" y="2222824"/>
        <a:ext cx="7740947" cy="45450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01A93-71AD-486E-9436-8C6ACF8B2EE6}">
      <dsp:nvSpPr>
        <dsp:cNvPr id="0" name=""/>
        <dsp:cNvSpPr/>
      </dsp:nvSpPr>
      <dsp:spPr>
        <a:xfrm>
          <a:off x="0" y="217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1C7782-232C-48D1-9FEA-3D5AFE129DF6}">
      <dsp:nvSpPr>
        <dsp:cNvPr id="0" name=""/>
        <dsp:cNvSpPr/>
      </dsp:nvSpPr>
      <dsp:spPr>
        <a:xfrm>
          <a:off x="90576" y="67588"/>
          <a:ext cx="164684" cy="16468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A84B0E-9C18-4863-8613-4AFBC0993D54}">
      <dsp:nvSpPr>
        <dsp:cNvPr id="0" name=""/>
        <dsp:cNvSpPr/>
      </dsp:nvSpPr>
      <dsp:spPr>
        <a:xfrm>
          <a:off x="345837" y="217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lundi, il danse.</a:t>
          </a:r>
          <a:endParaRPr lang="en-US" sz="1500" kern="1200"/>
        </a:p>
      </dsp:txBody>
      <dsp:txXfrm>
        <a:off x="345837" y="217"/>
        <a:ext cx="3692762" cy="299425"/>
      </dsp:txXfrm>
    </dsp:sp>
    <dsp:sp modelId="{11A2B414-AFD2-49AE-B14A-E628E8DF4024}">
      <dsp:nvSpPr>
        <dsp:cNvPr id="0" name=""/>
        <dsp:cNvSpPr/>
      </dsp:nvSpPr>
      <dsp:spPr>
        <a:xfrm>
          <a:off x="0" y="374500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D11A7A-AD5D-4929-87AD-30BDC36A47E0}">
      <dsp:nvSpPr>
        <dsp:cNvPr id="0" name=""/>
        <dsp:cNvSpPr/>
      </dsp:nvSpPr>
      <dsp:spPr>
        <a:xfrm>
          <a:off x="90576" y="441870"/>
          <a:ext cx="164684" cy="16468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EBC763-00FD-4004-928D-96ABBE5F3749}">
      <dsp:nvSpPr>
        <dsp:cNvPr id="0" name=""/>
        <dsp:cNvSpPr/>
      </dsp:nvSpPr>
      <dsp:spPr>
        <a:xfrm>
          <a:off x="345837" y="374500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mardi, il regarde la télévision.</a:t>
          </a:r>
          <a:endParaRPr lang="en-US" sz="1500" kern="1200"/>
        </a:p>
      </dsp:txBody>
      <dsp:txXfrm>
        <a:off x="345837" y="374500"/>
        <a:ext cx="3692762" cy="299425"/>
      </dsp:txXfrm>
    </dsp:sp>
    <dsp:sp modelId="{E27F5564-DF15-4159-9995-B3EEC9C683C4}">
      <dsp:nvSpPr>
        <dsp:cNvPr id="0" name=""/>
        <dsp:cNvSpPr/>
      </dsp:nvSpPr>
      <dsp:spPr>
        <a:xfrm>
          <a:off x="0" y="748782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25207F-F204-4FF4-828F-AB575F94395D}">
      <dsp:nvSpPr>
        <dsp:cNvPr id="0" name=""/>
        <dsp:cNvSpPr/>
      </dsp:nvSpPr>
      <dsp:spPr>
        <a:xfrm>
          <a:off x="90576" y="816153"/>
          <a:ext cx="164684" cy="16468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D84B61-2C93-4C4E-96DA-853744C7388E}">
      <dsp:nvSpPr>
        <dsp:cNvPr id="0" name=""/>
        <dsp:cNvSpPr/>
      </dsp:nvSpPr>
      <dsp:spPr>
        <a:xfrm>
          <a:off x="345837" y="748782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mercredi, il joue aux jeux vidéo.</a:t>
          </a:r>
          <a:endParaRPr lang="en-US" sz="1500" kern="1200"/>
        </a:p>
      </dsp:txBody>
      <dsp:txXfrm>
        <a:off x="345837" y="748782"/>
        <a:ext cx="3692762" cy="299425"/>
      </dsp:txXfrm>
    </dsp:sp>
    <dsp:sp modelId="{89FCDA89-3FDE-419A-AFBC-DB03DFA297B0}">
      <dsp:nvSpPr>
        <dsp:cNvPr id="0" name=""/>
        <dsp:cNvSpPr/>
      </dsp:nvSpPr>
      <dsp:spPr>
        <a:xfrm>
          <a:off x="0" y="1123065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644120-8645-4D7E-9C02-02933C8A2761}">
      <dsp:nvSpPr>
        <dsp:cNvPr id="0" name=""/>
        <dsp:cNvSpPr/>
      </dsp:nvSpPr>
      <dsp:spPr>
        <a:xfrm>
          <a:off x="90576" y="1190435"/>
          <a:ext cx="164684" cy="164684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FB574B-6558-4F0D-A591-8A8045E9002D}">
      <dsp:nvSpPr>
        <dsp:cNvPr id="0" name=""/>
        <dsp:cNvSpPr/>
      </dsp:nvSpPr>
      <dsp:spPr>
        <a:xfrm>
          <a:off x="345837" y="1123065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jeudi, il écoute de la musique.</a:t>
          </a:r>
          <a:endParaRPr lang="en-US" sz="1500" kern="1200"/>
        </a:p>
      </dsp:txBody>
      <dsp:txXfrm>
        <a:off x="345837" y="1123065"/>
        <a:ext cx="3692762" cy="299425"/>
      </dsp:txXfrm>
    </dsp:sp>
    <dsp:sp modelId="{37558322-73D0-4E33-A111-2BCAC6D7605B}">
      <dsp:nvSpPr>
        <dsp:cNvPr id="0" name=""/>
        <dsp:cNvSpPr/>
      </dsp:nvSpPr>
      <dsp:spPr>
        <a:xfrm>
          <a:off x="0" y="1497347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3DDD51-4E03-46E9-AD86-A616A2AA464A}">
      <dsp:nvSpPr>
        <dsp:cNvPr id="0" name=""/>
        <dsp:cNvSpPr/>
      </dsp:nvSpPr>
      <dsp:spPr>
        <a:xfrm>
          <a:off x="90576" y="1564718"/>
          <a:ext cx="164684" cy="164684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02F74-6D9A-46EF-A52E-550453439D09}">
      <dsp:nvSpPr>
        <dsp:cNvPr id="0" name=""/>
        <dsp:cNvSpPr/>
      </dsp:nvSpPr>
      <dsp:spPr>
        <a:xfrm>
          <a:off x="345837" y="1497347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vendredi, il passe du temps avec ses amis.</a:t>
          </a:r>
          <a:endParaRPr lang="en-US" sz="1500" kern="1200"/>
        </a:p>
      </dsp:txBody>
      <dsp:txXfrm>
        <a:off x="345837" y="1497347"/>
        <a:ext cx="3692762" cy="299425"/>
      </dsp:txXfrm>
    </dsp:sp>
    <dsp:sp modelId="{A53F9C3F-7560-4842-95D4-983A09336514}">
      <dsp:nvSpPr>
        <dsp:cNvPr id="0" name=""/>
        <dsp:cNvSpPr/>
      </dsp:nvSpPr>
      <dsp:spPr>
        <a:xfrm>
          <a:off x="0" y="1871629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D9D079-C24D-4548-8CC0-66697ABE0A7E}">
      <dsp:nvSpPr>
        <dsp:cNvPr id="0" name=""/>
        <dsp:cNvSpPr/>
      </dsp:nvSpPr>
      <dsp:spPr>
        <a:xfrm>
          <a:off x="90576" y="1939000"/>
          <a:ext cx="164684" cy="164684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6D320F-1F72-4680-B6CB-649D72040D7F}">
      <dsp:nvSpPr>
        <dsp:cNvPr id="0" name=""/>
        <dsp:cNvSpPr/>
      </dsp:nvSpPr>
      <dsp:spPr>
        <a:xfrm>
          <a:off x="345837" y="1871629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samedi, il va au collège.</a:t>
          </a:r>
          <a:endParaRPr lang="en-US" sz="1500" kern="1200"/>
        </a:p>
      </dsp:txBody>
      <dsp:txXfrm>
        <a:off x="345837" y="1871629"/>
        <a:ext cx="3692762" cy="299425"/>
      </dsp:txXfrm>
    </dsp:sp>
    <dsp:sp modelId="{535C3E60-C0E5-44B7-BCA0-D1E1F1040F72}">
      <dsp:nvSpPr>
        <dsp:cNvPr id="0" name=""/>
        <dsp:cNvSpPr/>
      </dsp:nvSpPr>
      <dsp:spPr>
        <a:xfrm>
          <a:off x="0" y="2245912"/>
          <a:ext cx="4038600" cy="29942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88678F-5DA3-4F8F-B1FB-68B7723BE32C}">
      <dsp:nvSpPr>
        <dsp:cNvPr id="0" name=""/>
        <dsp:cNvSpPr/>
      </dsp:nvSpPr>
      <dsp:spPr>
        <a:xfrm>
          <a:off x="90576" y="2313283"/>
          <a:ext cx="164684" cy="164684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3B932-C19A-4387-B158-FE7C93A33F42}">
      <dsp:nvSpPr>
        <dsp:cNvPr id="0" name=""/>
        <dsp:cNvSpPr/>
      </dsp:nvSpPr>
      <dsp:spPr>
        <a:xfrm>
          <a:off x="345837" y="2245912"/>
          <a:ext cx="3692762" cy="2994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689" tIns="31689" rIns="31689" bIns="31689" numCol="1" spcCol="1270" anchor="ctr" anchorCtr="0">
          <a:noAutofit/>
        </a:bodyPr>
        <a:lstStyle/>
        <a:p>
          <a:pPr marL="0" lvl="0" indent="0" algn="l" defTabSz="6667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500" kern="1200"/>
            <a:t>Le dimanche, il reste à la maison.</a:t>
          </a:r>
          <a:endParaRPr lang="en-US" sz="1500" kern="1200"/>
        </a:p>
      </dsp:txBody>
      <dsp:txXfrm>
        <a:off x="345837" y="2245912"/>
        <a:ext cx="3692762" cy="29942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01391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33753" cy="201391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12442" y="0"/>
        <a:ext cx="1182710" cy="201391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19723" y="0"/>
        <a:ext cx="1182710" cy="201391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27004" y="0"/>
        <a:ext cx="1182710" cy="201391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34286" y="0"/>
        <a:ext cx="1182710" cy="201391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41567" y="0"/>
        <a:ext cx="1182710" cy="201391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01391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48849" y="0"/>
        <a:ext cx="1182710" cy="201391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013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56130" y="0"/>
        <a:ext cx="1182710" cy="201391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934A05-9917-4005-94F8-87DD3F741985}">
      <dsp:nvSpPr>
        <dsp:cNvPr id="0" name=""/>
        <dsp:cNvSpPr/>
      </dsp:nvSpPr>
      <dsp:spPr>
        <a:xfrm>
          <a:off x="0" y="0"/>
          <a:ext cx="1603125" cy="198358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rtlCol="0" anchor="t" anchorCtr="1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noProof="0" dirty="0"/>
            <a:t>Communication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noProof="0" dirty="0"/>
            <a:t> Demander et donner une explication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noProof="0" dirty="0"/>
            <a:t>Nommer les jours</a:t>
          </a:r>
        </a:p>
      </dsp:txBody>
      <dsp:txXfrm>
        <a:off x="0" y="793432"/>
        <a:ext cx="1603125" cy="793432"/>
      </dsp:txXfrm>
    </dsp:sp>
    <dsp:sp modelId="{58659876-9F73-4F70-83CB-16E4C9A112FC}">
      <dsp:nvSpPr>
        <dsp:cNvPr id="0" name=""/>
        <dsp:cNvSpPr/>
      </dsp:nvSpPr>
      <dsp:spPr>
        <a:xfrm>
          <a:off x="471296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837473B0-CC2E-450A-ABE3-18F120FF3D39}">
                <a1611:picAttrSrcUrl xmlns:a1611="http://schemas.microsoft.com/office/drawing/2016/11/main" r:id="rId2"/>
              </a:ext>
            </a:extLst>
          </a:blip>
          <a:srcRect/>
          <a:stretch>
            <a:fillRect l="-43000" r="-43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2859561-4C40-474F-B39B-EAFCBBA049A0}">
      <dsp:nvSpPr>
        <dsp:cNvPr id="0" name=""/>
        <dsp:cNvSpPr/>
      </dsp:nvSpPr>
      <dsp:spPr>
        <a:xfrm>
          <a:off x="1651218" y="0"/>
          <a:ext cx="1603125" cy="198358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rtlCol="0" anchor="t" anchorCtr="1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noProof="0" dirty="0"/>
            <a:t>Vocabulaire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noProof="0" dirty="0"/>
            <a:t> Jours de la semaine</a:t>
          </a:r>
        </a:p>
      </dsp:txBody>
      <dsp:txXfrm>
        <a:off x="1651218" y="793432"/>
        <a:ext cx="1603125" cy="793432"/>
      </dsp:txXfrm>
    </dsp:sp>
    <dsp:sp modelId="{279DFE09-28EE-48A2-B192-FFEC93ADF17D}">
      <dsp:nvSpPr>
        <dsp:cNvPr id="0" name=""/>
        <dsp:cNvSpPr/>
      </dsp:nvSpPr>
      <dsp:spPr>
        <a:xfrm>
          <a:off x="2122515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4000" b="-4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B1E9EF9-0CB9-46C8-B218-BE1DCDA76ADC}">
      <dsp:nvSpPr>
        <dsp:cNvPr id="0" name=""/>
        <dsp:cNvSpPr/>
      </dsp:nvSpPr>
      <dsp:spPr>
        <a:xfrm>
          <a:off x="3302437" y="0"/>
          <a:ext cx="1603125" cy="198358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rtlCol="0" anchor="t" anchorCtr="1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noProof="0" dirty="0"/>
            <a:t>Grammaire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noProof="0" dirty="0"/>
            <a:t> Pourquoi ? </a:t>
          </a:r>
        </a:p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900" kern="1200" noProof="0" dirty="0"/>
            <a:t> Parce que</a:t>
          </a:r>
        </a:p>
      </dsp:txBody>
      <dsp:txXfrm>
        <a:off x="3302437" y="793432"/>
        <a:ext cx="1603125" cy="793432"/>
      </dsp:txXfrm>
    </dsp:sp>
    <dsp:sp modelId="{112E1D68-647B-46C7-AF2C-FF0A84DB584F}">
      <dsp:nvSpPr>
        <dsp:cNvPr id="0" name=""/>
        <dsp:cNvSpPr/>
      </dsp:nvSpPr>
      <dsp:spPr>
        <a:xfrm>
          <a:off x="3773733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4"/>
          <a:srcRect/>
          <a:stretch>
            <a:fillRect l="-26000" r="-26000"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9F2A5F0-7CD1-4123-B863-65900D7CC430}">
      <dsp:nvSpPr>
        <dsp:cNvPr id="0" name=""/>
        <dsp:cNvSpPr/>
      </dsp:nvSpPr>
      <dsp:spPr>
        <a:xfrm>
          <a:off x="4949023" y="0"/>
          <a:ext cx="1603125" cy="198358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rtlCol="0" anchor="t" anchorCtr="1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100" b="1" kern="1200" noProof="0" dirty="0"/>
            <a:t>Phonétique</a:t>
          </a:r>
        </a:p>
        <a:p>
          <a:pPr marL="57150" lvl="1" indent="-57150" algn="l" defTabSz="4000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900" kern="1200" noProof="0" dirty="0"/>
        </a:p>
      </dsp:txBody>
      <dsp:txXfrm>
        <a:off x="4949023" y="793432"/>
        <a:ext cx="1603125" cy="793432"/>
      </dsp:txXfrm>
    </dsp:sp>
    <dsp:sp modelId="{AAA72936-24EE-441D-B947-9946DAB89182}">
      <dsp:nvSpPr>
        <dsp:cNvPr id="0" name=""/>
        <dsp:cNvSpPr/>
      </dsp:nvSpPr>
      <dsp:spPr>
        <a:xfrm>
          <a:off x="5424952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5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63F694-AEA6-4A82-AF9F-266D99C859B4}">
      <dsp:nvSpPr>
        <dsp:cNvPr id="0" name=""/>
        <dsp:cNvSpPr/>
      </dsp:nvSpPr>
      <dsp:spPr>
        <a:xfrm>
          <a:off x="6604875" y="0"/>
          <a:ext cx="1603125" cy="1983581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rtlCol="0" anchor="ctr" anchorCtr="0">
          <a:noAutofit/>
        </a:bodyPr>
        <a:lstStyle/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00" b="1" kern="1200" noProof="0" dirty="0"/>
            <a:t>Culture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b="0" kern="1200" noProof="0" dirty="0"/>
            <a:t>Le système scolaire français</a:t>
          </a:r>
        </a:p>
        <a:p>
          <a:pPr marL="0" lvl="0" indent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1000" b="1" kern="1200" noProof="0" dirty="0"/>
        </a:p>
      </dsp:txBody>
      <dsp:txXfrm>
        <a:off x="6604875" y="793432"/>
        <a:ext cx="1603125" cy="793432"/>
      </dsp:txXfrm>
    </dsp:sp>
    <dsp:sp modelId="{6D76E5FF-7D2E-406A-B668-9F0EAFB414C8}">
      <dsp:nvSpPr>
        <dsp:cNvPr id="0" name=""/>
        <dsp:cNvSpPr/>
      </dsp:nvSpPr>
      <dsp:spPr>
        <a:xfrm>
          <a:off x="7076171" y="119014"/>
          <a:ext cx="660532" cy="660532"/>
        </a:xfrm>
        <a:prstGeom prst="ellipse">
          <a:avLst/>
        </a:prstGeom>
        <a:blipFill>
          <a:blip xmlns:r="http://schemas.openxmlformats.org/officeDocument/2006/relationships" r:embed="rId6"/>
          <a:srcRect/>
          <a:stretch>
            <a:fillRect/>
          </a:stretch>
        </a:blip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3EE7165-49A2-4209-A007-09C882F50B45}">
      <dsp:nvSpPr>
        <dsp:cNvPr id="0" name=""/>
        <dsp:cNvSpPr/>
      </dsp:nvSpPr>
      <dsp:spPr>
        <a:xfrm>
          <a:off x="253032" y="1555468"/>
          <a:ext cx="7596366" cy="297537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648F2B-9530-46E8-8F58-2294ACB18B98}">
      <dsp:nvSpPr>
        <dsp:cNvPr id="0" name=""/>
        <dsp:cNvSpPr/>
      </dsp:nvSpPr>
      <dsp:spPr>
        <a:xfrm>
          <a:off x="3536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I</a:t>
          </a:r>
          <a:r>
            <a:rPr lang="fr-FR" sz="1050" kern="1200" noProof="0" dirty="0"/>
            <a:t>. </a:t>
          </a:r>
          <a:r>
            <a:rPr lang="fr-FR" sz="1050" b="1" kern="1200" noProof="0" dirty="0"/>
            <a:t>Starter</a:t>
          </a:r>
        </a:p>
      </dsp:txBody>
      <dsp:txXfrm>
        <a:off x="3536" y="81839"/>
        <a:ext cx="1048791" cy="419516"/>
      </dsp:txXfrm>
    </dsp:sp>
    <dsp:sp modelId="{21128288-DB21-4567-814A-FD43921EC1E1}">
      <dsp:nvSpPr>
        <dsp:cNvPr id="0" name=""/>
        <dsp:cNvSpPr/>
      </dsp:nvSpPr>
      <dsp:spPr>
        <a:xfrm>
          <a:off x="3536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Point culturel : l’école en France</a:t>
          </a:r>
        </a:p>
      </dsp:txBody>
      <dsp:txXfrm>
        <a:off x="3536" y="501355"/>
        <a:ext cx="1048791" cy="2810880"/>
      </dsp:txXfrm>
    </dsp:sp>
    <dsp:sp modelId="{BEEAC373-8D24-46A1-8F25-48D9280E0B30}">
      <dsp:nvSpPr>
        <dsp:cNvPr id="0" name=""/>
        <dsp:cNvSpPr/>
      </dsp:nvSpPr>
      <dsp:spPr>
        <a:xfrm>
          <a:off x="1199158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II. Compréhension globale</a:t>
          </a:r>
        </a:p>
      </dsp:txBody>
      <dsp:txXfrm>
        <a:off x="1199158" y="81839"/>
        <a:ext cx="1048791" cy="419516"/>
      </dsp:txXfrm>
    </dsp:sp>
    <dsp:sp modelId="{22DBAEEB-CD07-4F46-AE9E-D9F56E20E4A8}">
      <dsp:nvSpPr>
        <dsp:cNvPr id="0" name=""/>
        <dsp:cNvSpPr/>
      </dsp:nvSpPr>
      <dsp:spPr>
        <a:xfrm>
          <a:off x="1199158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Description de la situation de communication</a:t>
          </a:r>
        </a:p>
      </dsp:txBody>
      <dsp:txXfrm>
        <a:off x="1199158" y="501355"/>
        <a:ext cx="1048791" cy="2810880"/>
      </dsp:txXfrm>
    </dsp:sp>
    <dsp:sp modelId="{3A1F93BF-07F6-4D52-ADA9-8BB3478BC0A0}">
      <dsp:nvSpPr>
        <dsp:cNvPr id="0" name=""/>
        <dsp:cNvSpPr/>
      </dsp:nvSpPr>
      <dsp:spPr>
        <a:xfrm>
          <a:off x="2394781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III. Compréhension détaillée</a:t>
          </a:r>
        </a:p>
      </dsp:txBody>
      <dsp:txXfrm>
        <a:off x="2394781" y="81839"/>
        <a:ext cx="1048791" cy="419516"/>
      </dsp:txXfrm>
    </dsp:sp>
    <dsp:sp modelId="{69B3D3AF-F358-429C-9782-F1EF33A1BFA2}">
      <dsp:nvSpPr>
        <dsp:cNvPr id="0" name=""/>
        <dsp:cNvSpPr/>
      </dsp:nvSpPr>
      <dsp:spPr>
        <a:xfrm>
          <a:off x="2394781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Recherche des phrases clés </a:t>
          </a:r>
        </a:p>
      </dsp:txBody>
      <dsp:txXfrm>
        <a:off x="2394781" y="501355"/>
        <a:ext cx="1048791" cy="2810880"/>
      </dsp:txXfrm>
    </dsp:sp>
    <dsp:sp modelId="{75606C84-D441-41D7-A330-CE5244395508}">
      <dsp:nvSpPr>
        <dsp:cNvPr id="0" name=""/>
        <dsp:cNvSpPr/>
      </dsp:nvSpPr>
      <dsp:spPr>
        <a:xfrm>
          <a:off x="3590404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IV. Vocabulaire</a:t>
          </a:r>
        </a:p>
      </dsp:txBody>
      <dsp:txXfrm>
        <a:off x="3590404" y="81839"/>
        <a:ext cx="1048791" cy="419516"/>
      </dsp:txXfrm>
    </dsp:sp>
    <dsp:sp modelId="{F5439521-8C9F-42F4-BB47-CBF88C9A562D}">
      <dsp:nvSpPr>
        <dsp:cNvPr id="0" name=""/>
        <dsp:cNvSpPr/>
      </dsp:nvSpPr>
      <dsp:spPr>
        <a:xfrm>
          <a:off x="3590404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Les jours de la semaine</a:t>
          </a:r>
        </a:p>
      </dsp:txBody>
      <dsp:txXfrm>
        <a:off x="3590404" y="501355"/>
        <a:ext cx="1048791" cy="2810880"/>
      </dsp:txXfrm>
    </dsp:sp>
    <dsp:sp modelId="{184AE719-47DF-4D8D-97CB-2ECB9DE8A3CB}">
      <dsp:nvSpPr>
        <dsp:cNvPr id="0" name=""/>
        <dsp:cNvSpPr/>
      </dsp:nvSpPr>
      <dsp:spPr>
        <a:xfrm>
          <a:off x="4786026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V. Grammaire</a:t>
          </a:r>
        </a:p>
      </dsp:txBody>
      <dsp:txXfrm>
        <a:off x="4786026" y="81839"/>
        <a:ext cx="1048791" cy="419516"/>
      </dsp:txXfrm>
    </dsp:sp>
    <dsp:sp modelId="{C0508996-06C5-4E96-ACE1-6951E96BDCC9}">
      <dsp:nvSpPr>
        <dsp:cNvPr id="0" name=""/>
        <dsp:cNvSpPr/>
      </dsp:nvSpPr>
      <dsp:spPr>
        <a:xfrm>
          <a:off x="4786026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Pourquoi ? Parce que…</a:t>
          </a:r>
        </a:p>
      </dsp:txBody>
      <dsp:txXfrm>
        <a:off x="4786026" y="501355"/>
        <a:ext cx="1048791" cy="2810880"/>
      </dsp:txXfrm>
    </dsp:sp>
    <dsp:sp modelId="{B2762319-A1FD-490B-89D0-718A61434EED}">
      <dsp:nvSpPr>
        <dsp:cNvPr id="0" name=""/>
        <dsp:cNvSpPr/>
      </dsp:nvSpPr>
      <dsp:spPr>
        <a:xfrm>
          <a:off x="5981649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VI. Phonétique</a:t>
          </a:r>
        </a:p>
      </dsp:txBody>
      <dsp:txXfrm>
        <a:off x="5981649" y="81839"/>
        <a:ext cx="1048791" cy="419516"/>
      </dsp:txXfrm>
    </dsp:sp>
    <dsp:sp modelId="{4DAB2062-0521-4B53-8A97-213220A7F991}">
      <dsp:nvSpPr>
        <dsp:cNvPr id="0" name=""/>
        <dsp:cNvSpPr/>
      </dsp:nvSpPr>
      <dsp:spPr>
        <a:xfrm>
          <a:off x="5981649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fr-FR" sz="1050" kern="1200" noProof="0" dirty="0"/>
        </a:p>
      </dsp:txBody>
      <dsp:txXfrm>
        <a:off x="5981649" y="501355"/>
        <a:ext cx="1048791" cy="2810880"/>
      </dsp:txXfrm>
    </dsp:sp>
    <dsp:sp modelId="{6C65B53E-6BDE-4EEE-A70B-6395ABEF16C8}">
      <dsp:nvSpPr>
        <dsp:cNvPr id="0" name=""/>
        <dsp:cNvSpPr/>
      </dsp:nvSpPr>
      <dsp:spPr>
        <a:xfrm>
          <a:off x="7177272" y="81839"/>
          <a:ext cx="1048791" cy="4195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8232" tIns="44704" rIns="78232" bIns="44704" numCol="1" spcCol="1270" rtlCol="0" anchor="ctr" anchorCtr="0">
          <a:noAutofit/>
        </a:bodyPr>
        <a:lstStyle/>
        <a:p>
          <a:pPr marL="0" lvl="0" indent="0" algn="ctr" defTabSz="466725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050" b="1" kern="1200" noProof="0" dirty="0"/>
            <a:t>VII. Production</a:t>
          </a:r>
        </a:p>
      </dsp:txBody>
      <dsp:txXfrm>
        <a:off x="7177272" y="81839"/>
        <a:ext cx="1048791" cy="419516"/>
      </dsp:txXfrm>
    </dsp:sp>
    <dsp:sp modelId="{CBAA222E-6236-476E-A397-F41E5F0819F9}">
      <dsp:nvSpPr>
        <dsp:cNvPr id="0" name=""/>
        <dsp:cNvSpPr/>
      </dsp:nvSpPr>
      <dsp:spPr>
        <a:xfrm>
          <a:off x="7177272" y="501355"/>
          <a:ext cx="1048791" cy="28108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rtlCol="0" anchor="t" anchorCtr="0">
          <a:noAutofit/>
        </a:bodyPr>
        <a:lstStyle/>
        <a:p>
          <a:pPr marL="57150" lvl="1" indent="-57150" algn="l" defTabSz="466725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fr-FR" sz="1050" kern="1200" noProof="0" dirty="0"/>
            <a:t>Faire un sondage sur le jour préféré</a:t>
          </a:r>
        </a:p>
      </dsp:txBody>
      <dsp:txXfrm>
        <a:off x="7177272" y="501355"/>
        <a:ext cx="1048791" cy="281088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16DF6-6500-4360-8168-79C8E29168F6}">
      <dsp:nvSpPr>
        <dsp:cNvPr id="0" name=""/>
        <dsp:cNvSpPr/>
      </dsp:nvSpPr>
      <dsp:spPr>
        <a:xfrm>
          <a:off x="4464" y="0"/>
          <a:ext cx="1384101" cy="2738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006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I. Starter</a:t>
          </a:r>
        </a:p>
      </dsp:txBody>
      <dsp:txXfrm>
        <a:off x="4464" y="0"/>
        <a:ext cx="1315640" cy="273844"/>
      </dsp:txXfrm>
    </dsp:sp>
    <dsp:sp modelId="{1B0034AB-7894-4042-9291-74C6831A5E4E}">
      <dsp:nvSpPr>
        <dsp:cNvPr id="0" name=""/>
        <dsp:cNvSpPr/>
      </dsp:nvSpPr>
      <dsp:spPr>
        <a:xfrm>
          <a:off x="1111746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II. Compréhension globale</a:t>
          </a:r>
        </a:p>
      </dsp:txBody>
      <dsp:txXfrm>
        <a:off x="1248668" y="0"/>
        <a:ext cx="1110257" cy="273844"/>
      </dsp:txXfrm>
    </dsp:sp>
    <dsp:sp modelId="{2F548C05-5D23-47B9-9153-0D08392EF497}">
      <dsp:nvSpPr>
        <dsp:cNvPr id="0" name=""/>
        <dsp:cNvSpPr/>
      </dsp:nvSpPr>
      <dsp:spPr>
        <a:xfrm>
          <a:off x="2219027" y="0"/>
          <a:ext cx="1384101" cy="273844"/>
        </a:xfrm>
        <a:prstGeom prst="chevron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III. Compréhension détaillée</a:t>
          </a:r>
        </a:p>
      </dsp:txBody>
      <dsp:txXfrm>
        <a:off x="2355949" y="0"/>
        <a:ext cx="1110257" cy="273844"/>
      </dsp:txXfrm>
    </dsp:sp>
    <dsp:sp modelId="{0BF32CFA-15F8-41C4-A152-C55FC3476C2D}">
      <dsp:nvSpPr>
        <dsp:cNvPr id="0" name=""/>
        <dsp:cNvSpPr/>
      </dsp:nvSpPr>
      <dsp:spPr>
        <a:xfrm>
          <a:off x="3326308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IV. Vocabulaire</a:t>
          </a:r>
        </a:p>
      </dsp:txBody>
      <dsp:txXfrm>
        <a:off x="3463230" y="0"/>
        <a:ext cx="1110257" cy="273844"/>
      </dsp:txXfrm>
    </dsp:sp>
    <dsp:sp modelId="{56B9543B-0CB2-4BC7-931C-14EE9E24960A}">
      <dsp:nvSpPr>
        <dsp:cNvPr id="0" name=""/>
        <dsp:cNvSpPr/>
      </dsp:nvSpPr>
      <dsp:spPr>
        <a:xfrm>
          <a:off x="4433590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V. Grammaire</a:t>
          </a:r>
        </a:p>
      </dsp:txBody>
      <dsp:txXfrm>
        <a:off x="4570512" y="0"/>
        <a:ext cx="1110257" cy="273844"/>
      </dsp:txXfrm>
    </dsp:sp>
    <dsp:sp modelId="{92430BDE-7174-4B03-866C-936903DF07F9}">
      <dsp:nvSpPr>
        <dsp:cNvPr id="0" name=""/>
        <dsp:cNvSpPr/>
      </dsp:nvSpPr>
      <dsp:spPr>
        <a:xfrm>
          <a:off x="5540871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VI. Phonétique</a:t>
          </a:r>
        </a:p>
      </dsp:txBody>
      <dsp:txXfrm>
        <a:off x="5677793" y="0"/>
        <a:ext cx="1110257" cy="273844"/>
      </dsp:txXfrm>
    </dsp:sp>
    <dsp:sp modelId="{2CB68F4E-D058-4ECE-8D28-436B2D71DCC9}">
      <dsp:nvSpPr>
        <dsp:cNvPr id="0" name=""/>
        <dsp:cNvSpPr/>
      </dsp:nvSpPr>
      <dsp:spPr>
        <a:xfrm>
          <a:off x="6648153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VII. Production</a:t>
          </a:r>
        </a:p>
      </dsp:txBody>
      <dsp:txXfrm>
        <a:off x="6785075" y="0"/>
        <a:ext cx="1110257" cy="273844"/>
      </dsp:txXfrm>
    </dsp:sp>
    <dsp:sp modelId="{0C87E591-2435-4DBD-9E68-B72400FDDC35}">
      <dsp:nvSpPr>
        <dsp:cNvPr id="0" name=""/>
        <dsp:cNvSpPr/>
      </dsp:nvSpPr>
      <dsp:spPr>
        <a:xfrm>
          <a:off x="7755434" y="0"/>
          <a:ext cx="1384101" cy="2738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005" tIns="24003" rIns="12002" bIns="24003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900" kern="1200" dirty="0"/>
            <a:t>VIII. Activités en ligne</a:t>
          </a:r>
        </a:p>
      </dsp:txBody>
      <dsp:txXfrm>
        <a:off x="7892356" y="0"/>
        <a:ext cx="1110257" cy="2738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4DC086-A5EB-4F4D-B088-01EC7532EB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B970-F7CD-47DD-852C-75BC92C3121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FABA8A-663A-43D3-9F5F-FB28EB292274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31A29C-69A0-4212-AABE-9FF080DEEE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16D1E2-5227-4794-BA9F-533DEF34909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371FCA-C850-43CE-BC79-139E29DFC70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17923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70B324-184E-4C86-AF3E-5418D971E257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D3C977-7118-4AB2-BEB7-9EFA344E5AC7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35670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31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50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D3C977-7118-4AB2-BEB7-9EFA344E5AC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4515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ENDED</a:t>
            </a:r>
            <a:r>
              <a:rPr lang="en-US" baseline="0" dirty="0"/>
              <a:t> PAGE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ACC5C7-22CB-4DA0-9FAC-C671A1669F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948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1597819"/>
            <a:ext cx="7772400" cy="1102519"/>
          </a:xfrm>
        </p:spPr>
        <p:txBody>
          <a:bodyPr>
            <a:normAutofit/>
          </a:bodyPr>
          <a:lstStyle>
            <a:lvl1pPr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FA5C1-D576-4EFE-815C-685B40FDD97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9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12573-78CC-4E1C-AB90-E1CFC6CAB66F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144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4B97D-FA5E-4B26-8646-8E0B23477E2D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11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149078"/>
            <a:ext cx="7772400" cy="1102519"/>
          </a:xfrm>
        </p:spPr>
        <p:txBody>
          <a:bodyPr>
            <a:normAutofit/>
          </a:bodyPr>
          <a:lstStyle>
            <a:lvl1pPr algn="r">
              <a:defRPr sz="36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3262520"/>
            <a:ext cx="6400800" cy="1314450"/>
          </a:xfrm>
        </p:spPr>
        <p:txBody>
          <a:bodyPr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BAA71-2393-40C3-8750-9EB298D536E2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9906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89"/>
            <a:ext cx="2133600" cy="273844"/>
          </a:xfrm>
        </p:spPr>
        <p:txBody>
          <a:bodyPr/>
          <a:lstStyle/>
          <a:p>
            <a:fld id="{4340C559-FD93-431C-B46A-1EC3CBAD4F93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D1C2EA-EC26-4833-AF81-08C6626A9289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91649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FC3C34-8E08-4D88-A995-46F380E6D226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313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EE982-DEE2-4AEE-A448-B94721986003}" type="datetime1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8347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1E63F-C0F0-4109-9582-1346E2896ABA}" type="datetime1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394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975E9-514D-48DA-8FD0-017D63501385}" type="datetime1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714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87B9EE-64C3-409B-9F96-3313E683E1D2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07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F0EED-E36F-475A-9AC7-C6039C4CC8B5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95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ACB3B9-8034-4176-A25B-599A3C4E328B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0691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0C952-115E-4A40-8433-94C178CAB8C6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945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192A24-C854-4DE5-9B3A-D2C1B243953E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282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"/>
            <a:ext cx="8229600" cy="658725"/>
          </a:xfrm>
        </p:spPr>
        <p:txBody>
          <a:bodyPr>
            <a:normAutofit/>
          </a:bodyPr>
          <a:lstStyle>
            <a:lvl1pPr>
              <a:defRPr sz="3000">
                <a:solidFill>
                  <a:srgbClr val="A4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13791"/>
            <a:ext cx="8229600" cy="35808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572" y="4949690"/>
            <a:ext cx="2133600" cy="273844"/>
          </a:xfrm>
        </p:spPr>
        <p:txBody>
          <a:bodyPr/>
          <a:lstStyle/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7539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B02339-CF89-C713-9830-4EE4E61CC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19B18D-E841-596B-A981-102A7EB15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5E5658-C68B-8706-F8AA-144E82635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A77C913-C9AB-EF3A-465C-BFDD4816C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DABFE2-9F1E-CD50-3D29-547DBA30F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336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4C133-7736-C540-A145-700120466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09AB49-3550-4C35-7515-6C67C88908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4F0B4C-BD52-F3E6-705D-0691932D7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CD80B8-EE06-A1F9-8B9D-9CA5657C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A8FC8-0A3E-C7B3-FBDE-28F478BFF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06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35620-05E6-448E-A321-B2515E95FBB4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556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FDA2BB-B40F-4F2F-AF39-83168D49CB7E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92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6C60D-3C0A-4485-8380-7D8491F5B519}" type="datetime1">
              <a:rPr lang="en-US" smtClean="0"/>
              <a:t>3/3/2023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90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C6E98-B59E-4869-A25A-A72005A2456E}" type="datetime1">
              <a:rPr lang="en-US" smtClean="0"/>
              <a:t>3/3/2023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206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1982C0-44B6-479C-8F29-F5BC29281D80}" type="datetime1">
              <a:rPr lang="en-US" smtClean="0"/>
              <a:t>3/3/2023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82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8FE34-2BFE-46F4-9002-1227DDAEB4C1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29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F6F20-4FD7-4BB7-B52F-97C0AA3913E0}" type="datetime1">
              <a:rPr lang="en-US" smtClean="0"/>
              <a:t>3/3/2023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761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3EB4C-1685-46B7-AD90-FFEC84B9393B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31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F54A4-9F3A-460B-A723-2ECF114FB481}" type="datetime1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827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5539D-7F82-D84C-95AB-595A89410EEF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576F8-4F0C-FD4F-B2E1-A427388F89C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6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86F82A-171A-702E-8BB8-61B807823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3C4A1C8-3945-5272-9198-7E830EB3CB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684F330-CFEF-B93D-702E-32C6156802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3/3/2023</a:t>
            </a:fld>
            <a:endParaRPr lang="en-US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40EAF9-6142-CA4C-7986-E44D62339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3566156-DC7C-2B57-5C9D-5767C66B1F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98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1E0C4C-1FDA-13CC-67F5-C8A8037FC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38B524-8144-59BC-EB6B-D78A17CB2D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22FECA-FEE6-185A-1122-86C155E4C8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2597D-75EC-4056-98EA-323E2E9AD300}" type="datetimeFigureOut">
              <a:rPr lang="en-US" smtClean="0"/>
              <a:t>3/3/2023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DD3C3-7EE8-975A-3AFA-3467D9F16E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72B06-CBB1-8901-F5AE-3597A164B3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0F0B-BFDE-4935-8CDE-0C4F9BE5347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514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2.xml"/><Relationship Id="rId3" Type="http://schemas.openxmlformats.org/officeDocument/2006/relationships/image" Target="../media/image18.png"/><Relationship Id="rId7" Type="http://schemas.openxmlformats.org/officeDocument/2006/relationships/diagramLayout" Target="../diagrams/layout12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2.xml"/><Relationship Id="rId5" Type="http://schemas.openxmlformats.org/officeDocument/2006/relationships/image" Target="../media/image20.png"/><Relationship Id="rId10" Type="http://schemas.microsoft.com/office/2007/relationships/diagramDrawing" Target="../diagrams/drawing12.xml"/><Relationship Id="rId4" Type="http://schemas.openxmlformats.org/officeDocument/2006/relationships/image" Target="../media/image19.jpeg"/><Relationship Id="rId9" Type="http://schemas.openxmlformats.org/officeDocument/2006/relationships/diagramColors" Target="../diagrams/colors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3.xml"/><Relationship Id="rId3" Type="http://schemas.openxmlformats.org/officeDocument/2006/relationships/slideLayout" Target="../slideLayouts/slideLayout2.xml"/><Relationship Id="rId7" Type="http://schemas.openxmlformats.org/officeDocument/2006/relationships/diagramLayout" Target="../diagrams/layout13.xml"/><Relationship Id="rId12" Type="http://schemas.openxmlformats.org/officeDocument/2006/relationships/image" Target="../media/image22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diagramData" Target="../diagrams/data13.xml"/><Relationship Id="rId11" Type="http://schemas.openxmlformats.org/officeDocument/2006/relationships/image" Target="../media/image15.png"/><Relationship Id="rId5" Type="http://schemas.openxmlformats.org/officeDocument/2006/relationships/image" Target="../media/image21.png"/><Relationship Id="rId10" Type="http://schemas.microsoft.com/office/2007/relationships/diagramDrawing" Target="../diagrams/drawing13.xml"/><Relationship Id="rId4" Type="http://schemas.openxmlformats.org/officeDocument/2006/relationships/hyperlink" Target="https://play.kahoot.it/v2/?quizId=4936d759-3bc1-43bd-87f8-c80fcb164102" TargetMode="External"/><Relationship Id="rId9" Type="http://schemas.openxmlformats.org/officeDocument/2006/relationships/diagramColors" Target="../diagrams/colors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4.xml"/><Relationship Id="rId3" Type="http://schemas.openxmlformats.org/officeDocument/2006/relationships/slideLayout" Target="../slideLayouts/slideLayout4.xml"/><Relationship Id="rId7" Type="http://schemas.openxmlformats.org/officeDocument/2006/relationships/diagramColors" Target="../diagrams/colors14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diagramQuickStyle" Target="../diagrams/quickStyle14.xml"/><Relationship Id="rId5" Type="http://schemas.openxmlformats.org/officeDocument/2006/relationships/diagramLayout" Target="../diagrams/layout14.xml"/><Relationship Id="rId4" Type="http://schemas.openxmlformats.org/officeDocument/2006/relationships/diagramData" Target="../diagrams/data14.xml"/><Relationship Id="rId9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12" Type="http://schemas.microsoft.com/office/2007/relationships/diagramDrawing" Target="../diagrams/drawing16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5.xml"/><Relationship Id="rId11" Type="http://schemas.openxmlformats.org/officeDocument/2006/relationships/diagramColors" Target="../diagrams/colors16.xml"/><Relationship Id="rId5" Type="http://schemas.openxmlformats.org/officeDocument/2006/relationships/diagramQuickStyle" Target="../diagrams/quickStyle15.xml"/><Relationship Id="rId10" Type="http://schemas.openxmlformats.org/officeDocument/2006/relationships/diagramQuickStyle" Target="../diagrams/quickStyle16.xml"/><Relationship Id="rId4" Type="http://schemas.openxmlformats.org/officeDocument/2006/relationships/diagramLayout" Target="../diagrams/layout15.xml"/><Relationship Id="rId9" Type="http://schemas.openxmlformats.org/officeDocument/2006/relationships/diagramLayout" Target="../diagrams/layout1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7.xml"/><Relationship Id="rId3" Type="http://schemas.openxmlformats.org/officeDocument/2006/relationships/slideLayout" Target="../slideLayouts/slideLayout4.xml"/><Relationship Id="rId7" Type="http://schemas.openxmlformats.org/officeDocument/2006/relationships/diagramLayout" Target="../diagrams/layout17.xml"/><Relationship Id="rId12" Type="http://schemas.openxmlformats.org/officeDocument/2006/relationships/image" Target="../media/image22.gif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diagramData" Target="../diagrams/data17.xml"/><Relationship Id="rId11" Type="http://schemas.openxmlformats.org/officeDocument/2006/relationships/image" Target="../media/image15.png"/><Relationship Id="rId5" Type="http://schemas.openxmlformats.org/officeDocument/2006/relationships/image" Target="../media/image42.png"/><Relationship Id="rId10" Type="http://schemas.microsoft.com/office/2007/relationships/diagramDrawing" Target="../diagrams/drawing17.xml"/><Relationship Id="rId4" Type="http://schemas.openxmlformats.org/officeDocument/2006/relationships/image" Target="../media/image41.jpeg"/><Relationship Id="rId9" Type="http://schemas.openxmlformats.org/officeDocument/2006/relationships/diagramColors" Target="../diagrams/colors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hyperlink" Target="https://play.kahoot.it/v2/?quizId=c8263608-cd08-4b67-b47f-98df92bb92d9" TargetMode="Externa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7" Type="http://schemas.openxmlformats.org/officeDocument/2006/relationships/image" Target="../media/image22.gif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ttsfree.com/speech-to-tex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2.xml"/><Relationship Id="rId3" Type="http://schemas.openxmlformats.org/officeDocument/2006/relationships/image" Target="../media/image44.gif"/><Relationship Id="rId7" Type="http://schemas.openxmlformats.org/officeDocument/2006/relationships/diagramColors" Target="../diagrams/colors22.xml"/><Relationship Id="rId2" Type="http://schemas.openxmlformats.org/officeDocument/2006/relationships/hyperlink" Target="https://play.kahoot.it/v2/?quizId=60ec699b-8f4a-4172-a128-15196c9f37a8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2.xml"/><Relationship Id="rId5" Type="http://schemas.openxmlformats.org/officeDocument/2006/relationships/diagramLayout" Target="../diagrams/layout22.xml"/><Relationship Id="rId4" Type="http://schemas.openxmlformats.org/officeDocument/2006/relationships/diagramData" Target="../diagrams/data2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3.xml"/><Relationship Id="rId3" Type="http://schemas.openxmlformats.org/officeDocument/2006/relationships/image" Target="../media/image18.png"/><Relationship Id="rId7" Type="http://schemas.openxmlformats.org/officeDocument/2006/relationships/diagramLayout" Target="../diagrams/layout2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3.xml"/><Relationship Id="rId5" Type="http://schemas.openxmlformats.org/officeDocument/2006/relationships/image" Target="../media/image20.png"/><Relationship Id="rId10" Type="http://schemas.microsoft.com/office/2007/relationships/diagramDrawing" Target="../diagrams/drawing23.xml"/><Relationship Id="rId4" Type="http://schemas.openxmlformats.org/officeDocument/2006/relationships/image" Target="../media/image19.jpeg"/><Relationship Id="rId9" Type="http://schemas.openxmlformats.org/officeDocument/2006/relationships/diagramColors" Target="../diagrams/colors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4.xml"/><Relationship Id="rId3" Type="http://schemas.openxmlformats.org/officeDocument/2006/relationships/image" Target="../media/image45.png"/><Relationship Id="rId7" Type="http://schemas.openxmlformats.org/officeDocument/2006/relationships/diagramQuickStyle" Target="../diagrams/quickStyle2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4.xml"/><Relationship Id="rId5" Type="http://schemas.openxmlformats.org/officeDocument/2006/relationships/diagramData" Target="../diagrams/data24.xml"/><Relationship Id="rId4" Type="http://schemas.openxmlformats.org/officeDocument/2006/relationships/image" Target="../media/image46.png"/><Relationship Id="rId9" Type="http://schemas.microsoft.com/office/2007/relationships/diagramDrawing" Target="../diagrams/drawing24.xm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5.xml"/><Relationship Id="rId3" Type="http://schemas.openxmlformats.org/officeDocument/2006/relationships/image" Target="../media/image47.png"/><Relationship Id="rId7" Type="http://schemas.openxmlformats.org/officeDocument/2006/relationships/diagramColors" Target="../diagrams/colors25.xml"/><Relationship Id="rId2" Type="http://schemas.openxmlformats.org/officeDocument/2006/relationships/hyperlink" Target="https://wordwall.net/play/9162/635/8042" TargetMode="Externa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5.xml"/><Relationship Id="rId5" Type="http://schemas.openxmlformats.org/officeDocument/2006/relationships/diagramLayout" Target="../diagrams/layout25.xml"/><Relationship Id="rId4" Type="http://schemas.openxmlformats.org/officeDocument/2006/relationships/diagramData" Target="../diagrams/data2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hyperlink" Target="file:///D:\Mes%20documents\PHUONG%20NAM%20CORP\COURS%20VIET\FLE%20Enfants\1.VAS\2022%202023\Plenaries-on-a-Plate-V1.pptx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diagramQuickStyle" Target="../diagrams/quickStyle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openxmlformats.org/officeDocument/2006/relationships/diagramLayout" Target="../diagrams/layou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Data" Target="../diagrams/data6.xml"/><Relationship Id="rId5" Type="http://schemas.openxmlformats.org/officeDocument/2006/relationships/diagramQuickStyle" Target="../diagrams/quickStyle5.xml"/><Relationship Id="rId15" Type="http://schemas.microsoft.com/office/2007/relationships/diagramDrawing" Target="../diagrams/drawing6.xml"/><Relationship Id="rId10" Type="http://schemas.openxmlformats.org/officeDocument/2006/relationships/hyperlink" Target="https://www.flickr.com/photos/38299630@N05/21683240124" TargetMode="External"/><Relationship Id="rId4" Type="http://schemas.openxmlformats.org/officeDocument/2006/relationships/diagramLayout" Target="../diagrams/layout5.xml"/><Relationship Id="rId9" Type="http://schemas.openxmlformats.org/officeDocument/2006/relationships/image" Target="../media/image14.jpg"/><Relationship Id="rId14" Type="http://schemas.openxmlformats.org/officeDocument/2006/relationships/diagramColors" Target="../diagrams/colors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9.xml"/><Relationship Id="rId5" Type="http://schemas.openxmlformats.org/officeDocument/2006/relationships/diagramData" Target="../diagrams/data9.xml"/><Relationship Id="rId4" Type="http://schemas.openxmlformats.org/officeDocument/2006/relationships/image" Target="../media/image15.png"/><Relationship Id="rId9" Type="http://schemas.microsoft.com/office/2007/relationships/diagramDrawing" Target="../diagrams/drawing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0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0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diagramLayout" Target="../diagrams/layout10.xml"/><Relationship Id="rId5" Type="http://schemas.openxmlformats.org/officeDocument/2006/relationships/diagramData" Target="../diagrams/data10.xml"/><Relationship Id="rId4" Type="http://schemas.openxmlformats.org/officeDocument/2006/relationships/image" Target="../media/image15.png"/><Relationship Id="rId9" Type="http://schemas.microsoft.com/office/2007/relationships/diagramDrawing" Target="../diagrams/drawin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23645440-C373-F04B-4489-BE44B8E853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9690" y="193673"/>
            <a:ext cx="3865844" cy="1805350"/>
          </a:xfrm>
          <a:prstGeom prst="rect">
            <a:avLst/>
          </a:prstGeom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173523F-80AD-F0A3-7EE8-ED0D5819488D}"/>
              </a:ext>
            </a:extLst>
          </p:cNvPr>
          <p:cNvSpPr txBox="1">
            <a:spLocks/>
          </p:cNvSpPr>
          <p:nvPr/>
        </p:nvSpPr>
        <p:spPr>
          <a:xfrm>
            <a:off x="4948948" y="1534652"/>
            <a:ext cx="3357502" cy="3017520"/>
          </a:xfrm>
          <a:prstGeom prst="rect">
            <a:avLst/>
          </a:prstGeom>
        </p:spPr>
        <p:txBody>
          <a:bodyPr vert="horz" lIns="0" tIns="34290" rIns="0" bIns="34290" rtlCol="0">
            <a:norm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1013"/>
          </a:p>
        </p:txBody>
      </p:sp>
      <p:graphicFrame>
        <p:nvGraphicFramePr>
          <p:cNvPr id="13" name="TextBox 10">
            <a:extLst>
              <a:ext uri="{FF2B5EF4-FFF2-40B4-BE49-F238E27FC236}">
                <a16:creationId xmlns:a16="http://schemas.microsoft.com/office/drawing/2014/main" id="{4283A5BD-B70A-A5F2-9E6C-3B6D15E085A5}"/>
              </a:ext>
            </a:extLst>
          </p:cNvPr>
          <p:cNvGraphicFramePr/>
          <p:nvPr/>
        </p:nvGraphicFramePr>
        <p:xfrm>
          <a:off x="837551" y="2020108"/>
          <a:ext cx="7790123" cy="27238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6100E031-2129-B4BC-CA1B-0D96826F56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500" y="105821"/>
            <a:ext cx="617979" cy="61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73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63154" y="1063154"/>
            <a:ext cx="5156864" cy="3030558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8871" y="1995355"/>
            <a:ext cx="3266696" cy="3028952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885662" y="1228564"/>
            <a:ext cx="5143179" cy="268605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560516" y="900984"/>
            <a:ext cx="3606227" cy="3066500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D8CFF13-71F7-EEC0-74EF-471D1DA3B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0" y="2075329"/>
            <a:ext cx="2160621" cy="230393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Script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DF44EE4E-711A-B5F2-ADE8-57EFF551B1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76821" y="478542"/>
            <a:ext cx="5419311" cy="4186416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B2BACB0-DE95-0874-4FDE-B90A07042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78239" y="4841748"/>
            <a:ext cx="336042" cy="273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800">
                <a:solidFill>
                  <a:schemeClr val="tx1">
                    <a:lumMod val="50000"/>
                    <a:lumOff val="50000"/>
                  </a:schemeClr>
                </a:solidFill>
              </a:rPr>
              <a:pPr defTabSz="914400">
                <a:spcAft>
                  <a:spcPts val="600"/>
                </a:spcAft>
              </a:pPr>
              <a:t>10</a:t>
            </a:fld>
            <a:endParaRPr lang="en-US" sz="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aphicFrame>
        <p:nvGraphicFramePr>
          <p:cNvPr id="7" name="Diagramme 6">
            <a:extLst>
              <a:ext uri="{FF2B5EF4-FFF2-40B4-BE49-F238E27FC236}">
                <a16:creationId xmlns:a16="http://schemas.microsoft.com/office/drawing/2014/main" id="{17E06EE7-E425-A059-29C7-04879E077F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2418430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64555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1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Kylian ! Ça va ? Quel est ton jour préféré? </a:t>
            </a:r>
          </a:p>
          <a:p>
            <a:pPr algn="just">
              <a:buFontTx/>
              <a:buChar char="-"/>
            </a:pPr>
            <a:r>
              <a:rPr lang="fr-FR" dirty="0"/>
              <a:t>K: Je sais pas. On est quel jour aujourd’hui ?</a:t>
            </a:r>
          </a:p>
          <a:p>
            <a:pPr algn="just">
              <a:buFontTx/>
              <a:buChar char="-"/>
            </a:pPr>
            <a:r>
              <a:rPr lang="fr-FR" dirty="0"/>
              <a:t>L : On est lundi ! Moi, j’adore le lundi parce que j’ai cours de maths ! </a:t>
            </a:r>
          </a:p>
          <a:p>
            <a:pPr algn="just">
              <a:buFontTx/>
              <a:buChar char="-"/>
            </a:pPr>
            <a:r>
              <a:rPr lang="fr-FR" dirty="0"/>
              <a:t>    : Moi aussi j’aime le lundi parce que j’ai cours de sport, mais j’aime aussi le weekend (samedi et dimanche) parce que je peux inviter mes copains à la maison pour jouer aux jeux vidéo !</a:t>
            </a:r>
          </a:p>
          <a:p>
            <a:pPr algn="just">
              <a:buFontTx/>
              <a:buChar char="-"/>
            </a:pPr>
            <a:r>
              <a:rPr lang="fr-FR" dirty="0"/>
              <a:t>    : Je n’aime pas le dimanche parce que tous les magasins sont fermés, je m’ennuie ! </a:t>
            </a:r>
          </a:p>
          <a:p>
            <a:pPr algn="just"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9" y="2192960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52" y="3719915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71851" y="2896039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582568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0D056-7757-0CA2-8E8D-A0824C5837E9}"/>
              </a:ext>
            </a:extLst>
          </p:cNvPr>
          <p:cNvSpPr/>
          <p:nvPr/>
        </p:nvSpPr>
        <p:spPr>
          <a:xfrm>
            <a:off x="1881739" y="2587216"/>
            <a:ext cx="563078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8AFE3-FA79-6EF5-07E7-271CD70EB8D4}"/>
              </a:ext>
            </a:extLst>
          </p:cNvPr>
          <p:cNvSpPr/>
          <p:nvPr/>
        </p:nvSpPr>
        <p:spPr>
          <a:xfrm>
            <a:off x="4132447" y="2575397"/>
            <a:ext cx="563078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379124-8F17-CF7E-9742-89904B9F7FDC}"/>
              </a:ext>
            </a:extLst>
          </p:cNvPr>
          <p:cNvSpPr/>
          <p:nvPr/>
        </p:nvSpPr>
        <p:spPr>
          <a:xfrm>
            <a:off x="3790749" y="2946998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6C7A00-B41C-4C34-D0F1-6D9AD0F41341}"/>
              </a:ext>
            </a:extLst>
          </p:cNvPr>
          <p:cNvSpPr/>
          <p:nvPr/>
        </p:nvSpPr>
        <p:spPr>
          <a:xfrm>
            <a:off x="4462113" y="3212444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7E5B38-B881-2C3D-EE99-AD267A1B8992}"/>
              </a:ext>
            </a:extLst>
          </p:cNvPr>
          <p:cNvSpPr/>
          <p:nvPr/>
        </p:nvSpPr>
        <p:spPr>
          <a:xfrm>
            <a:off x="2934905" y="3814824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A8EB-C96F-2E9A-7E07-A527FF451408}"/>
              </a:ext>
            </a:extLst>
          </p:cNvPr>
          <p:cNvSpPr/>
          <p:nvPr/>
        </p:nvSpPr>
        <p:spPr>
          <a:xfrm>
            <a:off x="3567017" y="2256036"/>
            <a:ext cx="442710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AD9D4E0A-3DFB-BFBA-1B98-E2717EDED7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788220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1623724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E3596DD-156A-473E-9BB3-C6A29F7574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C46C4D6-C474-4E92-B52E-944C1118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72088" cy="5143500"/>
          </a:xfrm>
          <a:custGeom>
            <a:avLst/>
            <a:gdLst>
              <a:gd name="connsiteX0" fmla="*/ 1044839 w 5962785"/>
              <a:gd name="connsiteY0" fmla="*/ 0 h 6858000"/>
              <a:gd name="connsiteX1" fmla="*/ 5962785 w 5962785"/>
              <a:gd name="connsiteY1" fmla="*/ 0 h 6858000"/>
              <a:gd name="connsiteX2" fmla="*/ 5962785 w 5962785"/>
              <a:gd name="connsiteY2" fmla="*/ 6858000 h 6858000"/>
              <a:gd name="connsiteX3" fmla="*/ 1469886 w 5962785"/>
              <a:gd name="connsiteY3" fmla="*/ 6858000 h 6858000"/>
              <a:gd name="connsiteX4" fmla="*/ 1416006 w 5962785"/>
              <a:gd name="connsiteY4" fmla="*/ 6823984 h 6858000"/>
              <a:gd name="connsiteX5" fmla="*/ 1232473 w 5962785"/>
              <a:gd name="connsiteY5" fmla="*/ 6733873 h 6858000"/>
              <a:gd name="connsiteX6" fmla="*/ 1075471 w 5962785"/>
              <a:gd name="connsiteY6" fmla="*/ 6503186 h 6858000"/>
              <a:gd name="connsiteX7" fmla="*/ 1020229 w 5962785"/>
              <a:gd name="connsiteY7" fmla="*/ 6438306 h 6858000"/>
              <a:gd name="connsiteX8" fmla="*/ 883579 w 5962785"/>
              <a:gd name="connsiteY8" fmla="*/ 6351798 h 6858000"/>
              <a:gd name="connsiteX9" fmla="*/ 645167 w 5962785"/>
              <a:gd name="connsiteY9" fmla="*/ 6167969 h 6858000"/>
              <a:gd name="connsiteX10" fmla="*/ 732391 w 5962785"/>
              <a:gd name="connsiteY10" fmla="*/ 6124716 h 6858000"/>
              <a:gd name="connsiteX11" fmla="*/ 985339 w 5962785"/>
              <a:gd name="connsiteY11" fmla="*/ 6236455 h 6858000"/>
              <a:gd name="connsiteX12" fmla="*/ 1168509 w 5962785"/>
              <a:gd name="connsiteY12" fmla="*/ 6265291 h 6858000"/>
              <a:gd name="connsiteX13" fmla="*/ 909746 w 5962785"/>
              <a:gd name="connsiteY13" fmla="*/ 6070649 h 6858000"/>
              <a:gd name="connsiteX14" fmla="*/ 659704 w 5962785"/>
              <a:gd name="connsiteY14" fmla="*/ 5818335 h 6858000"/>
              <a:gd name="connsiteX15" fmla="*/ 851597 w 5962785"/>
              <a:gd name="connsiteY15" fmla="*/ 5865193 h 6858000"/>
              <a:gd name="connsiteX16" fmla="*/ 860319 w 5962785"/>
              <a:gd name="connsiteY16" fmla="*/ 5832753 h 6858000"/>
              <a:gd name="connsiteX17" fmla="*/ 691686 w 5962785"/>
              <a:gd name="connsiteY17" fmla="*/ 5533581 h 6858000"/>
              <a:gd name="connsiteX18" fmla="*/ 610278 w 5962785"/>
              <a:gd name="connsiteY18" fmla="*/ 5411029 h 6858000"/>
              <a:gd name="connsiteX19" fmla="*/ 238123 w 5962785"/>
              <a:gd name="connsiteY19" fmla="*/ 5046976 h 6858000"/>
              <a:gd name="connsiteX20" fmla="*/ 592833 w 5962785"/>
              <a:gd name="connsiteY20" fmla="*/ 5209177 h 6858000"/>
              <a:gd name="connsiteX21" fmla="*/ 226494 w 5962785"/>
              <a:gd name="connsiteY21" fmla="*/ 4855939 h 6858000"/>
              <a:gd name="connsiteX22" fmla="*/ 49139 w 5962785"/>
              <a:gd name="connsiteY22" fmla="*/ 4726177 h 6858000"/>
              <a:gd name="connsiteX23" fmla="*/ 5527 w 5962785"/>
              <a:gd name="connsiteY23" fmla="*/ 4650483 h 6858000"/>
              <a:gd name="connsiteX24" fmla="*/ 84029 w 5962785"/>
              <a:gd name="connsiteY24" fmla="*/ 4632460 h 6858000"/>
              <a:gd name="connsiteX25" fmla="*/ 325347 w 5962785"/>
              <a:gd name="connsiteY25" fmla="*/ 4661296 h 6858000"/>
              <a:gd name="connsiteX26" fmla="*/ 25879 w 5962785"/>
              <a:gd name="connsiteY26" fmla="*/ 4423401 h 6858000"/>
              <a:gd name="connsiteX27" fmla="*/ 249753 w 5962785"/>
              <a:gd name="connsiteY27" fmla="*/ 4459446 h 6858000"/>
              <a:gd name="connsiteX28" fmla="*/ 313718 w 5962785"/>
              <a:gd name="connsiteY28" fmla="*/ 4365729 h 6858000"/>
              <a:gd name="connsiteX29" fmla="*/ 418386 w 5962785"/>
              <a:gd name="connsiteY29" fmla="*/ 4214341 h 6858000"/>
              <a:gd name="connsiteX30" fmla="*/ 491072 w 5962785"/>
              <a:gd name="connsiteY30" fmla="*/ 4131438 h 6858000"/>
              <a:gd name="connsiteX31" fmla="*/ 520147 w 5962785"/>
              <a:gd name="connsiteY31" fmla="*/ 3864706 h 6858000"/>
              <a:gd name="connsiteX32" fmla="*/ 459090 w 5962785"/>
              <a:gd name="connsiteY32" fmla="*/ 3572743 h 6858000"/>
              <a:gd name="connsiteX33" fmla="*/ 290458 w 5962785"/>
              <a:gd name="connsiteY33" fmla="*/ 3424959 h 6858000"/>
              <a:gd name="connsiteX34" fmla="*/ 339884 w 5962785"/>
              <a:gd name="connsiteY34" fmla="*/ 3259153 h 6858000"/>
              <a:gd name="connsiteX35" fmla="*/ 697501 w 5962785"/>
              <a:gd name="connsiteY35" fmla="*/ 3360078 h 6858000"/>
              <a:gd name="connsiteX36" fmla="*/ 165437 w 5962785"/>
              <a:gd name="connsiteY36" fmla="*/ 2967190 h 6858000"/>
              <a:gd name="connsiteX37" fmla="*/ 255568 w 5962785"/>
              <a:gd name="connsiteY37" fmla="*/ 2949167 h 6858000"/>
              <a:gd name="connsiteX38" fmla="*/ 578296 w 5962785"/>
              <a:gd name="connsiteY38" fmla="*/ 2725691 h 6858000"/>
              <a:gd name="connsiteX39" fmla="*/ 595740 w 5962785"/>
              <a:gd name="connsiteY39" fmla="*/ 2714876 h 6858000"/>
              <a:gd name="connsiteX40" fmla="*/ 650982 w 5962785"/>
              <a:gd name="connsiteY40" fmla="*/ 2574301 h 6858000"/>
              <a:gd name="connsiteX41" fmla="*/ 825429 w 5962785"/>
              <a:gd name="connsiteY41" fmla="*/ 2552674 h 6858000"/>
              <a:gd name="connsiteX42" fmla="*/ 970802 w 5962785"/>
              <a:gd name="connsiteY42" fmla="*/ 2585115 h 6858000"/>
              <a:gd name="connsiteX43" fmla="*/ 1127805 w 5962785"/>
              <a:gd name="connsiteY43" fmla="*/ 2545465 h 6858000"/>
              <a:gd name="connsiteX44" fmla="*/ 1267362 w 5962785"/>
              <a:gd name="connsiteY44" fmla="*/ 2563488 h 6858000"/>
              <a:gd name="connsiteX45" fmla="*/ 1386568 w 5962785"/>
              <a:gd name="connsiteY45" fmla="*/ 2538257 h 6858000"/>
              <a:gd name="connsiteX46" fmla="*/ 1270270 w 5962785"/>
              <a:gd name="connsiteY46" fmla="*/ 2419309 h 6858000"/>
              <a:gd name="connsiteX47" fmla="*/ 1107453 w 5962785"/>
              <a:gd name="connsiteY47" fmla="*/ 2419309 h 6858000"/>
              <a:gd name="connsiteX48" fmla="*/ 991154 w 5962785"/>
              <a:gd name="connsiteY48" fmla="*/ 2343615 h 6858000"/>
              <a:gd name="connsiteX49" fmla="*/ 880671 w 5962785"/>
              <a:gd name="connsiteY49" fmla="*/ 2206645 h 6858000"/>
              <a:gd name="connsiteX50" fmla="*/ 491072 w 5962785"/>
              <a:gd name="connsiteY50" fmla="*/ 1986771 h 6858000"/>
              <a:gd name="connsiteX51" fmla="*/ 421293 w 5962785"/>
              <a:gd name="connsiteY51" fmla="*/ 1903868 h 6858000"/>
              <a:gd name="connsiteX52" fmla="*/ 1531941 w 5962785"/>
              <a:gd name="connsiteY52" fmla="*/ 2224667 h 6858000"/>
              <a:gd name="connsiteX53" fmla="*/ 1188861 w 5962785"/>
              <a:gd name="connsiteY53" fmla="*/ 2091301 h 6858000"/>
              <a:gd name="connsiteX54" fmla="*/ 1421458 w 5962785"/>
              <a:gd name="connsiteY54" fmla="*/ 2116532 h 6858000"/>
              <a:gd name="connsiteX55" fmla="*/ 1549386 w 5962785"/>
              <a:gd name="connsiteY55" fmla="*/ 2026420 h 6858000"/>
              <a:gd name="connsiteX56" fmla="*/ 1549386 w 5962785"/>
              <a:gd name="connsiteY56" fmla="*/ 1997584 h 6858000"/>
              <a:gd name="connsiteX57" fmla="*/ 1453440 w 5962785"/>
              <a:gd name="connsiteY57" fmla="*/ 1914682 h 6858000"/>
              <a:gd name="connsiteX58" fmla="*/ 1398198 w 5962785"/>
              <a:gd name="connsiteY58" fmla="*/ 1860614 h 6858000"/>
              <a:gd name="connsiteX59" fmla="*/ 1247011 w 5962785"/>
              <a:gd name="connsiteY59" fmla="*/ 1665972 h 6858000"/>
              <a:gd name="connsiteX60" fmla="*/ 1354586 w 5962785"/>
              <a:gd name="connsiteY60" fmla="*/ 1644345 h 6858000"/>
              <a:gd name="connsiteX61" fmla="*/ 1395290 w 5962785"/>
              <a:gd name="connsiteY61" fmla="*/ 1604696 h 6858000"/>
              <a:gd name="connsiteX62" fmla="*/ 1366216 w 5962785"/>
              <a:gd name="connsiteY62" fmla="*/ 1547025 h 6858000"/>
              <a:gd name="connsiteX63" fmla="*/ 1031858 w 5962785"/>
              <a:gd name="connsiteY63" fmla="*/ 1370405 h 6858000"/>
              <a:gd name="connsiteX64" fmla="*/ 1005692 w 5962785"/>
              <a:gd name="connsiteY64" fmla="*/ 1233435 h 6858000"/>
              <a:gd name="connsiteX65" fmla="*/ 1069655 w 5962785"/>
              <a:gd name="connsiteY65" fmla="*/ 1211808 h 6858000"/>
              <a:gd name="connsiteX66" fmla="*/ 1142342 w 5962785"/>
              <a:gd name="connsiteY66" fmla="*/ 1222621 h 6858000"/>
              <a:gd name="connsiteX67" fmla="*/ 1084193 w 5962785"/>
              <a:gd name="connsiteY67" fmla="*/ 1114487 h 6858000"/>
              <a:gd name="connsiteX68" fmla="*/ 848689 w 5962785"/>
              <a:gd name="connsiteY68" fmla="*/ 1006353 h 6858000"/>
              <a:gd name="connsiteX69" fmla="*/ 805077 w 5962785"/>
              <a:gd name="connsiteY69" fmla="*/ 948681 h 6858000"/>
              <a:gd name="connsiteX70" fmla="*/ 863226 w 5962785"/>
              <a:gd name="connsiteY70" fmla="*/ 919844 h 6858000"/>
              <a:gd name="connsiteX71" fmla="*/ 906838 w 5962785"/>
              <a:gd name="connsiteY71" fmla="*/ 909031 h 6858000"/>
              <a:gd name="connsiteX72" fmla="*/ 5527 w 5962785"/>
              <a:gd name="connsiteY72" fmla="*/ 458471 h 6858000"/>
              <a:gd name="connsiteX73" fmla="*/ 209049 w 5962785"/>
              <a:gd name="connsiteY73" fmla="*/ 454867 h 6858000"/>
              <a:gd name="connsiteX74" fmla="*/ 409664 w 5962785"/>
              <a:gd name="connsiteY74" fmla="*/ 526956 h 6858000"/>
              <a:gd name="connsiteX75" fmla="*/ 621908 w 5962785"/>
              <a:gd name="connsiteY75" fmla="*/ 516143 h 6858000"/>
              <a:gd name="connsiteX76" fmla="*/ 822522 w 5962785"/>
              <a:gd name="connsiteY76" fmla="*/ 552188 h 6858000"/>
              <a:gd name="connsiteX77" fmla="*/ 996969 w 5962785"/>
              <a:gd name="connsiteY77" fmla="*/ 552188 h 6858000"/>
              <a:gd name="connsiteX78" fmla="*/ 834151 w 5962785"/>
              <a:gd name="connsiteY78" fmla="*/ 498120 h 6858000"/>
              <a:gd name="connsiteX79" fmla="*/ 773095 w 5962785"/>
              <a:gd name="connsiteY79" fmla="*/ 408008 h 6858000"/>
              <a:gd name="connsiteX80" fmla="*/ 793447 w 5962785"/>
              <a:gd name="connsiteY80" fmla="*/ 325106 h 6858000"/>
              <a:gd name="connsiteX81" fmla="*/ 860319 w 5962785"/>
              <a:gd name="connsiteY81" fmla="*/ 350336 h 6858000"/>
              <a:gd name="connsiteX82" fmla="*/ 938820 w 5962785"/>
              <a:gd name="connsiteY82" fmla="*/ 444054 h 6858000"/>
              <a:gd name="connsiteX83" fmla="*/ 956265 w 5962785"/>
              <a:gd name="connsiteY83" fmla="*/ 386381 h 6858000"/>
              <a:gd name="connsiteX84" fmla="*/ 1002784 w 5962785"/>
              <a:gd name="connsiteY84" fmla="*/ 343127 h 6858000"/>
              <a:gd name="connsiteX85" fmla="*/ 1270270 w 5962785"/>
              <a:gd name="connsiteY85" fmla="*/ 364755 h 6858000"/>
              <a:gd name="connsiteX86" fmla="*/ 1092915 w 5962785"/>
              <a:gd name="connsiteY86" fmla="*/ 180926 h 6858000"/>
              <a:gd name="connsiteX87" fmla="*/ 979525 w 5962785"/>
              <a:gd name="connsiteY87" fmla="*/ 152090 h 6858000"/>
              <a:gd name="connsiteX88" fmla="*/ 953358 w 5962785"/>
              <a:gd name="connsiteY88" fmla="*/ 76396 h 6858000"/>
              <a:gd name="connsiteX89" fmla="*/ 1005692 w 5962785"/>
              <a:gd name="connsiteY89" fmla="*/ 58373 h 6858000"/>
              <a:gd name="connsiteX90" fmla="*/ 1267362 w 5962785"/>
              <a:gd name="connsiteY90" fmla="*/ 123254 h 6858000"/>
              <a:gd name="connsiteX91" fmla="*/ 1310975 w 5962785"/>
              <a:gd name="connsiteY91" fmla="*/ 98023 h 6858000"/>
              <a:gd name="connsiteX92" fmla="*/ 1159787 w 5962785"/>
              <a:gd name="connsiteY92" fmla="*/ 4350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62B75F-655B-8647-86F5-553A3E798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82600"/>
            <a:ext cx="4163882" cy="135039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(1): </a:t>
            </a:r>
            <a:b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jours</a:t>
            </a:r>
            <a:r>
              <a: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la </a:t>
            </a:r>
            <a:r>
              <a:rPr lang="en-US" sz="32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semaine</a:t>
            </a:r>
            <a:endParaRPr lang="en-US" sz="32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CE34F70-1C83-5E3C-5C07-7DEDA576A7F7}"/>
              </a:ext>
            </a:extLst>
          </p:cNvPr>
          <p:cNvSpPr txBox="1"/>
          <p:nvPr/>
        </p:nvSpPr>
        <p:spPr>
          <a:xfrm>
            <a:off x="628650" y="1967535"/>
            <a:ext cx="2953646" cy="2665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u="sng" dirty="0">
                <a:effectLst/>
                <a:hlinkClick r:id="rId4"/>
              </a:rPr>
              <a:t>https://play.kahoot.it/v2/?quizId=4936d759-3bc1-43bd-87f8-c80fcb164102</a:t>
            </a:r>
            <a:endParaRPr lang="en-US" sz="1500" dirty="0"/>
          </a:p>
        </p:txBody>
      </p:sp>
      <p:pic>
        <p:nvPicPr>
          <p:cNvPr id="5" name="Picture 1" descr="FRENCH LESSON 10: Days of the Week – Beavers Community Primary School Blog">
            <a:extLst>
              <a:ext uri="{FF2B5EF4-FFF2-40B4-BE49-F238E27FC236}">
                <a16:creationId xmlns:a16="http://schemas.microsoft.com/office/drawing/2014/main" id="{03457B38-DBD7-01E1-1863-6EECED8457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01107" y="482425"/>
            <a:ext cx="3359924" cy="4199907"/>
          </a:xfrm>
          <a:prstGeom prst="rect">
            <a:avLst/>
          </a:prstGeom>
          <a:noFill/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36CAA3-8E6D-3F38-3BAE-F0955D164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12</a:t>
            </a:fld>
            <a:endParaRPr lang="en-US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1D91B9D9-5D6B-4666-DA24-269A366CA2E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42360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mp3-output-ttsfree(dot)com - 2023-01-27T185133.815">
            <a:hlinkClick r:id="" action="ppaction://media"/>
            <a:extLst>
              <a:ext uri="{FF2B5EF4-FFF2-40B4-BE49-F238E27FC236}">
                <a16:creationId xmlns:a16="http://schemas.microsoft.com/office/drawing/2014/main" id="{E7ABD12A-FE06-5AD7-9770-05B5EF31A4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6999" y="570786"/>
            <a:ext cx="745143" cy="745143"/>
          </a:xfrm>
          <a:prstGeom prst="rect">
            <a:avLst/>
          </a:prstGeom>
        </p:spPr>
      </p:pic>
      <p:pic>
        <p:nvPicPr>
          <p:cNvPr id="6" name="Picture 2" descr="Cat Kitty Sticker by 궁디팡팡 캣페스타">
            <a:extLst>
              <a:ext uri="{FF2B5EF4-FFF2-40B4-BE49-F238E27FC236}">
                <a16:creationId xmlns:a16="http://schemas.microsoft.com/office/drawing/2014/main" id="{0DD7BFD9-9CC8-59D8-59CE-9EE2BD5B2BE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539" y="3612356"/>
            <a:ext cx="1273677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34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Practice </a:t>
            </a:r>
            <a:r>
              <a:rPr lang="fr-FR" sz="3200" dirty="0" err="1"/>
              <a:t>your</a:t>
            </a:r>
            <a:r>
              <a:rPr lang="fr-FR" sz="3200" dirty="0"/>
              <a:t> </a:t>
            </a:r>
            <a:r>
              <a:rPr lang="fr-FR" sz="3200" dirty="0" err="1"/>
              <a:t>pronunciation</a:t>
            </a:r>
            <a:r>
              <a:rPr lang="fr-FR" sz="32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037752-E347-90D7-54E6-95F472F19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700" y="3518870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661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79C0369-A022-4605-B2F4-7773B74CC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FFFD28B7-CC22-4615-B487-71F011040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390858" y="683337"/>
            <a:ext cx="515815" cy="4283223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8">
            <a:extLst>
              <a:ext uri="{FF2B5EF4-FFF2-40B4-BE49-F238E27FC236}">
                <a16:creationId xmlns:a16="http://schemas.microsoft.com/office/drawing/2014/main" id="{712E4DE6-A2E5-4786-B1B9-795E13D12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0" y="1027826"/>
            <a:ext cx="395419" cy="39387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176DEB1C-09CA-478A-AEEF-963E89897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>
            <a:off x="600123" y="482600"/>
            <a:ext cx="307028" cy="4141060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Rectangle 8">
            <a:extLst>
              <a:ext uri="{FF2B5EF4-FFF2-40B4-BE49-F238E27FC236}">
                <a16:creationId xmlns:a16="http://schemas.microsoft.com/office/drawing/2014/main" id="{28861D55-9A89-4552-8E10-2201E1991D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96646" y="483286"/>
            <a:ext cx="8050541" cy="393873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F595DAB-BBAE-A9B5-E31B-93AA032230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7841" y="838506"/>
            <a:ext cx="3145681" cy="92773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IV.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Vocabulaire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(2): </a:t>
            </a:r>
            <a:b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Les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activités</a:t>
            </a:r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4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loisirs</a:t>
            </a:r>
            <a:endParaRPr lang="en-US" sz="2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F82721-5866-A594-C5B8-9364322A8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77843" y="2052991"/>
            <a:ext cx="3152858" cy="799324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Relevez</a:t>
            </a: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les </a:t>
            </a:r>
            <a:r>
              <a:rPr lang="en-US" sz="2000" kern="1200" dirty="0" err="1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activités</a:t>
            </a:r>
            <a:r>
              <a:rPr lang="en-US" sz="20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 des adolescents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B6B5319-DFA2-CADF-DC68-59F22AD28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030718" y="4786884"/>
            <a:ext cx="514350" cy="2400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800"/>
              <a:pPr defTabSz="914400">
                <a:spcAft>
                  <a:spcPts val="600"/>
                </a:spcAft>
              </a:pPr>
              <a:t>14</a:t>
            </a:fld>
            <a:endParaRPr lang="en-US" sz="800"/>
          </a:p>
        </p:txBody>
      </p:sp>
      <p:graphicFrame>
        <p:nvGraphicFramePr>
          <p:cNvPr id="6" name="Espace réservé du contenu 5">
            <a:extLst>
              <a:ext uri="{FF2B5EF4-FFF2-40B4-BE49-F238E27FC236}">
                <a16:creationId xmlns:a16="http://schemas.microsoft.com/office/drawing/2014/main" id="{880594F9-5B8E-A3F4-ECFB-D08BADD873AF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661213604"/>
              </p:ext>
            </p:extLst>
          </p:nvPr>
        </p:nvGraphicFramePr>
        <p:xfrm>
          <a:off x="4813300" y="1219585"/>
          <a:ext cx="3487862" cy="2594614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3487862">
                  <a:extLst>
                    <a:ext uri="{9D8B030D-6E8A-4147-A177-3AD203B41FA5}">
                      <a16:colId xmlns:a16="http://schemas.microsoft.com/office/drawing/2014/main" val="500921833"/>
                    </a:ext>
                  </a:extLst>
                </a:gridCol>
              </a:tblGrid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2800" dirty="0">
                          <a:effectLst/>
                        </a:rPr>
                        <a:t>Les activités de loisirs</a:t>
                      </a:r>
                      <a:endParaRPr lang="fr-FR" sz="2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0462728"/>
                  </a:ext>
                </a:extLst>
              </a:tr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Parler avec des amis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924666994"/>
                  </a:ext>
                </a:extLst>
              </a:tr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Inviter des copains à la maison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3520513176"/>
                  </a:ext>
                </a:extLst>
              </a:tr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Danser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686679018"/>
                  </a:ext>
                </a:extLst>
              </a:tr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Faire du sport 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599755903"/>
                  </a:ext>
                </a:extLst>
              </a:tr>
              <a:tr h="58676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Jouer aux jeux vidéo avec mes copains (rappel)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2207702273"/>
                  </a:ext>
                </a:extLst>
              </a:tr>
              <a:tr h="31430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fr-FR" sz="1700" b="0" dirty="0">
                          <a:effectLst/>
                        </a:rPr>
                        <a:t>Écouter de la musique (rappel)</a:t>
                      </a:r>
                      <a:endParaRPr lang="fr-FR" sz="17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04158" marR="104158" marT="0" marB="0"/>
                </a:tc>
                <a:extLst>
                  <a:ext uri="{0D108BD9-81ED-4DB2-BD59-A6C34878D82A}">
                    <a16:rowId xmlns:a16="http://schemas.microsoft.com/office/drawing/2014/main" val="1041937602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D7502C10-DE68-F538-3AFC-294335863598}"/>
              </a:ext>
            </a:extLst>
          </p:cNvPr>
          <p:cNvSpPr/>
          <p:nvPr/>
        </p:nvSpPr>
        <p:spPr>
          <a:xfrm>
            <a:off x="4877642" y="1707280"/>
            <a:ext cx="3352029" cy="118872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FB3D9EBF-7FFE-3341-9FCB-0F33E3FF60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322940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mp3-output-ttsfree(dot)com - 2023-01-27T185432.484">
            <a:hlinkClick r:id="" action="ppaction://media"/>
            <a:extLst>
              <a:ext uri="{FF2B5EF4-FFF2-40B4-BE49-F238E27FC236}">
                <a16:creationId xmlns:a16="http://schemas.microsoft.com/office/drawing/2014/main" id="{C8361D97-5240-B9E0-A089-CC1F550FB1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53809" y="1672006"/>
            <a:ext cx="951724" cy="95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138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7D9C13-659D-88A8-0B75-E16F5D5770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u="sng" dirty="0"/>
              <a:t>Exercice LE 8 p.34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8C39C83D-2573-4799-9B67-A7071201CB5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15384" y="1058052"/>
            <a:ext cx="3361764" cy="3027395"/>
          </a:xfrm>
        </p:spPr>
      </p:pic>
      <p:graphicFrame>
        <p:nvGraphicFramePr>
          <p:cNvPr id="11" name="Espace réservé du contenu 3">
            <a:extLst>
              <a:ext uri="{FF2B5EF4-FFF2-40B4-BE49-F238E27FC236}">
                <a16:creationId xmlns:a16="http://schemas.microsoft.com/office/drawing/2014/main" id="{AFCE3B8A-37A3-A1BD-F5AC-34725F8B7EC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4681888" y="1477629"/>
          <a:ext cx="4038600" cy="2545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8AD897F-0365-06A9-1719-7D70DBCA1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15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B63DC4-6988-CB23-1CF1-313E23878681}"/>
              </a:ext>
            </a:extLst>
          </p:cNvPr>
          <p:cNvSpPr/>
          <p:nvPr/>
        </p:nvSpPr>
        <p:spPr>
          <a:xfrm>
            <a:off x="5039958" y="1414631"/>
            <a:ext cx="3743661" cy="267081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Diagramme 9">
            <a:extLst>
              <a:ext uri="{FF2B5EF4-FFF2-40B4-BE49-F238E27FC236}">
                <a16:creationId xmlns:a16="http://schemas.microsoft.com/office/drawing/2014/main" id="{4AF61C1E-B9DB-362F-9526-894391BF32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796686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422815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3337CD1-9B75-7A91-03B6-1A1391EA91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693194"/>
            <a:ext cx="2528047" cy="2545556"/>
          </a:xfrm>
        </p:spPr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 toi ! Décris ta semaine avec une activité par jour : </a:t>
            </a:r>
            <a:endParaRPr lang="fr-F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 lundi, je…</a:t>
            </a:r>
            <a:endParaRPr lang="fr-FR" sz="18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FE7DAEF-BB0D-0698-902C-8130C5F6F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16</a:t>
            </a:fld>
            <a:endParaRPr lang="en-US"/>
          </a:p>
        </p:txBody>
      </p:sp>
      <p:pic>
        <p:nvPicPr>
          <p:cNvPr id="6" name="Picture 11" descr="L&amp;#39;INDICATIF PRÉSENT DES VERBES EN -ER (1er GROUPE) – liendirect">
            <a:extLst>
              <a:ext uri="{FF2B5EF4-FFF2-40B4-BE49-F238E27FC236}">
                <a16:creationId xmlns:a16="http://schemas.microsoft.com/office/drawing/2014/main" id="{4E34903F-5EE1-D2F7-C110-9545C35C1C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39" y="701689"/>
            <a:ext cx="2809427" cy="3523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2">
            <a:extLst>
              <a:ext uri="{FF2B5EF4-FFF2-40B4-BE49-F238E27FC236}">
                <a16:creationId xmlns:a16="http://schemas.microsoft.com/office/drawing/2014/main" id="{6516F7F3-F312-CC12-69AB-DB63302BF5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94199" y="691346"/>
            <a:ext cx="2699385" cy="3857625"/>
          </a:xfrm>
          <a:prstGeom prst="rect">
            <a:avLst/>
          </a:prstGeom>
        </p:spPr>
      </p:pic>
      <p:graphicFrame>
        <p:nvGraphicFramePr>
          <p:cNvPr id="8" name="Diagramme 7">
            <a:extLst>
              <a:ext uri="{FF2B5EF4-FFF2-40B4-BE49-F238E27FC236}">
                <a16:creationId xmlns:a16="http://schemas.microsoft.com/office/drawing/2014/main" id="{966F3F0D-094B-F847-CD59-95AD61D16B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758328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2" name="mp3-output-ttsfree(dot)com - 2023-01-27T185633.728">
            <a:hlinkClick r:id="" action="ppaction://media"/>
            <a:extLst>
              <a:ext uri="{FF2B5EF4-FFF2-40B4-BE49-F238E27FC236}">
                <a16:creationId xmlns:a16="http://schemas.microsoft.com/office/drawing/2014/main" id="{BA84A310-D4A9-3340-DC48-BDC752EEEF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186409" y="529264"/>
            <a:ext cx="827161" cy="827161"/>
          </a:xfrm>
          <a:prstGeom prst="rect">
            <a:avLst/>
          </a:prstGeom>
        </p:spPr>
      </p:pic>
      <p:pic>
        <p:nvPicPr>
          <p:cNvPr id="9" name="Picture 2" descr="Cat Kitty Sticker by 궁디팡팡 캣페스타">
            <a:extLst>
              <a:ext uri="{FF2B5EF4-FFF2-40B4-BE49-F238E27FC236}">
                <a16:creationId xmlns:a16="http://schemas.microsoft.com/office/drawing/2014/main" id="{A22033E7-9D11-A740-80E3-BB2D9D2EFD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7539" y="3612356"/>
            <a:ext cx="1273677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092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A8AA5BC-4F7A-4226-8F99-6D824B226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493"/>
            <a:ext cx="9144000" cy="514599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11DBBF1-3229-4BD9-B3D1-B4CA571E74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632718"/>
            <a:ext cx="914161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BC87C3E-1040-4EE4-9BDB-9537F7A1B3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82" y="726211"/>
            <a:ext cx="9141618" cy="37101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41F6198-6F50-4733-3FB8-D09CCD3631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03" y="1174854"/>
            <a:ext cx="7950994" cy="16250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5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Kahoot time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D9C4F92-B562-F7A8-51AB-B2EE2ED8D8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3" y="3069240"/>
            <a:ext cx="7950994" cy="858663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24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Loisirs </a:t>
            </a:r>
            <a:r>
              <a:rPr lang="en-US" sz="2400" u="sng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2"/>
              </a:rPr>
              <a:t>https://play.kahoot.it/v2/?quizId=c8263608-cd08-4b67-b47f-98df92bb92d9</a:t>
            </a:r>
            <a:endParaRPr lang="en-US" sz="24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2CDBECE-872A-4C73-9DC1-BB4E805E2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43300" y="2920945"/>
            <a:ext cx="20574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5CD5A0B-CDD7-427C-AA42-2EECFDFA1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 bwMode="white">
          <a:xfrm>
            <a:off x="0" y="4521647"/>
            <a:ext cx="9141618" cy="0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BC95E0F-07D1-B9B0-5EAD-6CA3EC054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61978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fld id="{8A0576F8-4F0C-FD4F-B2E1-A427388F89CF}" type="slidenum">
              <a:rPr lang="en-US" sz="900">
                <a:solidFill>
                  <a:schemeClr val="bg1"/>
                </a:solidFill>
              </a:rPr>
              <a:pPr defTabSz="914400">
                <a:spcAft>
                  <a:spcPts val="600"/>
                </a:spcAft>
              </a:pPr>
              <a:t>17</a:t>
            </a:fld>
            <a:endParaRPr lang="en-US" sz="900">
              <a:solidFill>
                <a:schemeClr val="bg1"/>
              </a:solidFill>
            </a:endParaRPr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133E352B-D8AF-E1ED-A627-BB3F27544F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603718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8303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V. Grammaire : Demander et donner une explication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18</a:t>
            </a:fld>
            <a:endParaRPr lang="en-US"/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C3EF0B6B-C525-9616-0871-1B62AAA4D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3785159"/>
              </p:ext>
            </p:extLst>
          </p:nvPr>
        </p:nvGraphicFramePr>
        <p:xfrm>
          <a:off x="771945" y="1381766"/>
          <a:ext cx="7784914" cy="2098028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92457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3892457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Demander une explication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Donner une explication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975692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Pourquoi Xavier aime le samedi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Parce que je joue aux jeux vidéo avec mes copains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Pourquoi Justine aime le mercredi?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Parce que je ne suis pas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Pourquoi Loïc aime le lundi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Parce que c’est le jour du sport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</a:tbl>
          </a:graphicData>
        </a:graphic>
      </p:graphicFrame>
      <p:graphicFrame>
        <p:nvGraphicFramePr>
          <p:cNvPr id="11" name="Diagramme 10">
            <a:extLst>
              <a:ext uri="{FF2B5EF4-FFF2-40B4-BE49-F238E27FC236}">
                <a16:creationId xmlns:a16="http://schemas.microsoft.com/office/drawing/2014/main" id="{8AEBA5BF-23E7-F239-620C-A31B73AB5E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4112318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686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>
            <a:normAutofit fontScale="90000"/>
          </a:bodyPr>
          <a:lstStyle/>
          <a:p>
            <a:pPr algn="l"/>
            <a:r>
              <a:rPr lang="fr-FR" dirty="0"/>
              <a:t>V. Grammaire : Demander et donner une explication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95412-ABC5-C28E-0EF5-4DD6666DFBDA}"/>
              </a:ext>
            </a:extLst>
          </p:cNvPr>
          <p:cNvSpPr/>
          <p:nvPr/>
        </p:nvSpPr>
        <p:spPr>
          <a:xfrm>
            <a:off x="5049520" y="205232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FFCFD2-1932-D3C6-F699-81158F287B8A}"/>
              </a:ext>
            </a:extLst>
          </p:cNvPr>
          <p:cNvSpPr/>
          <p:nvPr/>
        </p:nvSpPr>
        <p:spPr>
          <a:xfrm>
            <a:off x="5085080" y="2430780"/>
            <a:ext cx="863600" cy="2997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3C60D51-0C93-0646-C45B-A41C9529AD53}"/>
              </a:ext>
            </a:extLst>
          </p:cNvPr>
          <p:cNvSpPr/>
          <p:nvPr/>
        </p:nvSpPr>
        <p:spPr>
          <a:xfrm>
            <a:off x="5252720" y="2809240"/>
            <a:ext cx="141224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351FA1-9DAF-CF84-FD8E-5F3750A4104E}"/>
              </a:ext>
            </a:extLst>
          </p:cNvPr>
          <p:cNvSpPr/>
          <p:nvPr/>
        </p:nvSpPr>
        <p:spPr>
          <a:xfrm>
            <a:off x="4048760" y="2834640"/>
            <a:ext cx="492760" cy="350520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1EE931-719F-F7E4-1810-D7D9B9143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19</a:t>
            </a:fld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24CBB90-4B50-50C2-1BD4-A10050F71550}"/>
              </a:ext>
            </a:extLst>
          </p:cNvPr>
          <p:cNvSpPr/>
          <p:nvPr/>
        </p:nvSpPr>
        <p:spPr>
          <a:xfrm>
            <a:off x="3203443" y="3587750"/>
            <a:ext cx="2498690" cy="58498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0" name="Espace réservé du contenu 4">
            <a:extLst>
              <a:ext uri="{FF2B5EF4-FFF2-40B4-BE49-F238E27FC236}">
                <a16:creationId xmlns:a16="http://schemas.microsoft.com/office/drawing/2014/main" id="{C3EF0B6B-C525-9616-0871-1B62AAA4D3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5315623"/>
              </p:ext>
            </p:extLst>
          </p:nvPr>
        </p:nvGraphicFramePr>
        <p:xfrm>
          <a:off x="771945" y="1381766"/>
          <a:ext cx="7784914" cy="2696779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892457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3892457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Demander une explication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Donner une explication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854975692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Xavier aime le samedi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1800" b="0" u="none" strike="noStrike" dirty="0">
                          <a:effectLst/>
                        </a:rPr>
                        <a:t>je joue aux jeux vidéo avec mes copains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 Justine aime le mercredi?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1800" b="0" u="none" strike="noStrike" dirty="0">
                          <a:effectLst/>
                        </a:rPr>
                        <a:t>je ne suis pas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r>
                        <a:rPr lang="fr-FR" sz="1800" b="0" u="none" strike="noStrike" dirty="0">
                          <a:effectLst/>
                        </a:rPr>
                        <a:t> Loïc aime le lundi ?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  <a:highlight>
                            <a:srgbClr val="00FF00"/>
                          </a:highlight>
                        </a:rPr>
                        <a:t>Parce que </a:t>
                      </a:r>
                      <a:r>
                        <a:rPr lang="fr-FR" sz="1800" b="0" u="none" strike="noStrike" dirty="0">
                          <a:effectLst/>
                        </a:rPr>
                        <a:t>c’est le jour du sport à l’école</a:t>
                      </a:r>
                      <a:endParaRPr lang="fr-FR" sz="1800" b="0" i="0" u="none" strike="noStrike" dirty="0">
                        <a:effectLst/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800" b="0" u="none" strike="noStrike" dirty="0">
                          <a:effectLst/>
                        </a:rPr>
                        <a:t>Pour demander une explication : on utilise le mot interrogatif </a:t>
                      </a:r>
                      <a:r>
                        <a:rPr lang="fr-FR" sz="1800" b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FFFF00"/>
                          </a:highlight>
                        </a:rPr>
                        <a:t>POURQUOI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457200" rtl="0" eaLnBrk="1" fontAlgn="t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u="none" strike="noStrike" dirty="0">
                          <a:effectLst/>
                        </a:rPr>
                        <a:t>Pour donner une explication : on utilise le mot </a:t>
                      </a:r>
                      <a:r>
                        <a:rPr lang="fr-FR" sz="1800" b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00FF00"/>
                          </a:highlight>
                        </a:rPr>
                        <a:t>PARCE QUE</a:t>
                      </a:r>
                      <a:endParaRPr lang="fr-FR" sz="18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00FF00"/>
                        </a:highlight>
                        <a:latin typeface="+mn-lt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4494055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DC2CD87-66D8-6781-7EA0-A5D198020C06}"/>
              </a:ext>
            </a:extLst>
          </p:cNvPr>
          <p:cNvSpPr/>
          <p:nvPr/>
        </p:nvSpPr>
        <p:spPr>
          <a:xfrm>
            <a:off x="767151" y="3480008"/>
            <a:ext cx="7784914" cy="5990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E6CE8E45-F228-BF86-BE73-26806E9985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267950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Picture 2" descr="Cat Kitty Sticker by 궁디팡팡 캣페스타">
            <a:extLst>
              <a:ext uri="{FF2B5EF4-FFF2-40B4-BE49-F238E27FC236}">
                <a16:creationId xmlns:a16="http://schemas.microsoft.com/office/drawing/2014/main" id="{7F238DF4-6D82-83ED-4889-3F4B265BFEB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513" y="3714750"/>
            <a:ext cx="1217376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5965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0" name="Rectangle 1030">
            <a:extLst>
              <a:ext uri="{FF2B5EF4-FFF2-40B4-BE49-F238E27FC236}">
                <a16:creationId xmlns:a16="http://schemas.microsoft.com/office/drawing/2014/main" id="{826B4A43-2A34-4B22-882C-D7552FA9C7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1" name="Rectangle 1032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5228" cy="24254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2" name="Rectangle 1034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25488"/>
            <a:ext cx="455228" cy="271801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429BAE5-B200-4FC0-BBC1-8D7C57D1D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228" y="0"/>
            <a:ext cx="3423828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Mon jour préféré... aujourd'hui - Soleil en tête">
            <a:extLst>
              <a:ext uri="{FF2B5EF4-FFF2-40B4-BE49-F238E27FC236}">
                <a16:creationId xmlns:a16="http://schemas.microsoft.com/office/drawing/2014/main" id="{72EC20D3-0C12-11FC-D7F8-EAD3B5E4F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42607" y="286788"/>
            <a:ext cx="4588626" cy="458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C8C7187-1ECD-FFAF-98B8-2EA40C7880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7513" y="864108"/>
            <a:ext cx="2846070" cy="2304294"/>
          </a:xfrm>
        </p:spPr>
        <p:txBody>
          <a:bodyPr>
            <a:normAutofit/>
          </a:bodyPr>
          <a:lstStyle/>
          <a:p>
            <a:pPr algn="l"/>
            <a:r>
              <a:rPr lang="fr-FR" sz="4200"/>
              <a:t>Ton jour préféré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D495159-C9FA-6138-C286-06671502C3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513" y="3346704"/>
            <a:ext cx="2976906" cy="954623"/>
          </a:xfrm>
        </p:spPr>
        <p:txBody>
          <a:bodyPr anchor="t">
            <a:normAutofit/>
          </a:bodyPr>
          <a:lstStyle/>
          <a:p>
            <a:pPr algn="l">
              <a:lnSpc>
                <a:spcPct val="90000"/>
              </a:lnSpc>
            </a:pPr>
            <a:r>
              <a:rPr lang="fr-FR" sz="3000" dirty="0"/>
              <a:t>Unité 2 – Leçon 3</a:t>
            </a:r>
          </a:p>
        </p:txBody>
      </p:sp>
      <p:grpSp>
        <p:nvGrpSpPr>
          <p:cNvPr id="1039" name="Group 1038">
            <a:extLst>
              <a:ext uri="{FF2B5EF4-FFF2-40B4-BE49-F238E27FC236}">
                <a16:creationId xmlns:a16="http://schemas.microsoft.com/office/drawing/2014/main" id="{A9644633-5AE1-44D6-8F5F-6376DDA13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533" y="54864"/>
            <a:ext cx="884223" cy="174721"/>
            <a:chOff x="7763256" y="73152"/>
            <a:chExt cx="1178966" cy="232963"/>
          </a:xfrm>
        </p:grpSpPr>
        <p:sp>
          <p:nvSpPr>
            <p:cNvPr id="1063" name="Rectangle 64">
              <a:extLst>
                <a:ext uri="{FF2B5EF4-FFF2-40B4-BE49-F238E27FC236}">
                  <a16:creationId xmlns:a16="http://schemas.microsoft.com/office/drawing/2014/main" id="{4FA74995-C5A7-4DBF-BFD1-C4831852DF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Rectangle 66">
              <a:extLst>
                <a:ext uri="{FF2B5EF4-FFF2-40B4-BE49-F238E27FC236}">
                  <a16:creationId xmlns:a16="http://schemas.microsoft.com/office/drawing/2014/main" id="{009DC7CE-EC50-455B-AEF3-758096A62E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26307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2" name="Rectangle 64">
              <a:extLst>
                <a:ext uri="{FF2B5EF4-FFF2-40B4-BE49-F238E27FC236}">
                  <a16:creationId xmlns:a16="http://schemas.microsoft.com/office/drawing/2014/main" id="{680D0724-2EE2-4A8E-B7FC-994977F2A6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3" name="Rectangle 66">
              <a:extLst>
                <a:ext uri="{FF2B5EF4-FFF2-40B4-BE49-F238E27FC236}">
                  <a16:creationId xmlns:a16="http://schemas.microsoft.com/office/drawing/2014/main" id="{D7DD4A6B-2000-4A3E-BBCE-637ED6CDD2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138122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4" name="Rectangle 64">
              <a:extLst>
                <a:ext uri="{FF2B5EF4-FFF2-40B4-BE49-F238E27FC236}">
                  <a16:creationId xmlns:a16="http://schemas.microsoft.com/office/drawing/2014/main" id="{694A6722-0FE9-4640-B93F-C2BAA89560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5" name="Rectangle 66">
              <a:extLst>
                <a:ext uri="{FF2B5EF4-FFF2-40B4-BE49-F238E27FC236}">
                  <a16:creationId xmlns:a16="http://schemas.microsoft.com/office/drawing/2014/main" id="{19F6A010-3765-4FAB-8CCA-7AC189141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13167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6" name="Rectangle 64">
              <a:extLst>
                <a:ext uri="{FF2B5EF4-FFF2-40B4-BE49-F238E27FC236}">
                  <a16:creationId xmlns:a16="http://schemas.microsoft.com/office/drawing/2014/main" id="{2ED876B1-4DDC-4999-864F-EFF32EFF5C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7" name="Rectangle 66">
              <a:extLst>
                <a:ext uri="{FF2B5EF4-FFF2-40B4-BE49-F238E27FC236}">
                  <a16:creationId xmlns:a16="http://schemas.microsoft.com/office/drawing/2014/main" id="{2DD9B48A-E7DB-4540-8781-F434856A75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888211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8" name="Rectangle 64">
              <a:extLst>
                <a:ext uri="{FF2B5EF4-FFF2-40B4-BE49-F238E27FC236}">
                  <a16:creationId xmlns:a16="http://schemas.microsoft.com/office/drawing/2014/main" id="{2BEF54FF-8FAE-4B7F-ACE8-52ED70B04E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9" name="Rectangle 66">
              <a:extLst>
                <a:ext uri="{FF2B5EF4-FFF2-40B4-BE49-F238E27FC236}">
                  <a16:creationId xmlns:a16="http://schemas.microsoft.com/office/drawing/2014/main" id="{16F687E9-D21B-46CB-8A13-9BFDA780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63256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0" name="Rectangle 64">
              <a:extLst>
                <a:ext uri="{FF2B5EF4-FFF2-40B4-BE49-F238E27FC236}">
                  <a16:creationId xmlns:a16="http://schemas.microsoft.com/office/drawing/2014/main" id="{49C0A7C4-BA67-480B-9F9A-E965357562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1" name="Rectangle 66">
              <a:extLst>
                <a:ext uri="{FF2B5EF4-FFF2-40B4-BE49-F238E27FC236}">
                  <a16:creationId xmlns:a16="http://schemas.microsoft.com/office/drawing/2014/main" id="{5C27E413-D9C4-45A2-AB5A-A006127984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88785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2" name="Rectangle 64">
              <a:extLst>
                <a:ext uri="{FF2B5EF4-FFF2-40B4-BE49-F238E27FC236}">
                  <a16:creationId xmlns:a16="http://schemas.microsoft.com/office/drawing/2014/main" id="{76F8DD1F-1A00-4D5A-B979-33A41277C9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3" name="Rectangle 66">
              <a:extLst>
                <a:ext uri="{FF2B5EF4-FFF2-40B4-BE49-F238E27FC236}">
                  <a16:creationId xmlns:a16="http://schemas.microsoft.com/office/drawing/2014/main" id="{D16F8034-114D-4513-A6BD-F05ABF9AF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762899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4" name="Rectangle 64">
              <a:extLst>
                <a:ext uri="{FF2B5EF4-FFF2-40B4-BE49-F238E27FC236}">
                  <a16:creationId xmlns:a16="http://schemas.microsoft.com/office/drawing/2014/main" id="{1DAD48F0-0B0E-40E2-9ED5-E0FBB99C4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5" name="Rectangle 66">
              <a:extLst>
                <a:ext uri="{FF2B5EF4-FFF2-40B4-BE49-F238E27FC236}">
                  <a16:creationId xmlns:a16="http://schemas.microsoft.com/office/drawing/2014/main" id="{A58F217F-BBAB-4ACB-91C0-B119DEFDC6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37944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6" name="Rectangle 64">
              <a:extLst>
                <a:ext uri="{FF2B5EF4-FFF2-40B4-BE49-F238E27FC236}">
                  <a16:creationId xmlns:a16="http://schemas.microsoft.com/office/drawing/2014/main" id="{17D6638B-4C45-4C73-AFE3-8C41F939A9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7" name="Rectangle 66">
              <a:extLst>
                <a:ext uri="{FF2B5EF4-FFF2-40B4-BE49-F238E27FC236}">
                  <a16:creationId xmlns:a16="http://schemas.microsoft.com/office/drawing/2014/main" id="{31A3013F-24A0-486B-A892-92E42BD741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512988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8" name="Rectangle 64">
              <a:extLst>
                <a:ext uri="{FF2B5EF4-FFF2-40B4-BE49-F238E27FC236}">
                  <a16:creationId xmlns:a16="http://schemas.microsoft.com/office/drawing/2014/main" id="{F4540C9F-BC47-470D-A9C2-4AB05FB4C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73152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9" name="Rectangle 66">
              <a:extLst>
                <a:ext uri="{FF2B5EF4-FFF2-40B4-BE49-F238E27FC236}">
                  <a16:creationId xmlns:a16="http://schemas.microsoft.com/office/drawing/2014/main" id="{A38505B1-1AD2-47B0-8122-2EB533CBA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388033" y="24688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177734-8661-A523-B4EB-4414CE239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64" y="2537460"/>
            <a:ext cx="342900" cy="273843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 algn="ctr">
                <a:lnSpc>
                  <a:spcPct val="90000"/>
                </a:lnSpc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3788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95438F-9CEF-54DF-1E05-49996D901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52492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3200" dirty="0"/>
              <a:t>Practice </a:t>
            </a:r>
            <a:r>
              <a:rPr lang="fr-FR" sz="3200" dirty="0" err="1"/>
              <a:t>your</a:t>
            </a:r>
            <a:r>
              <a:rPr lang="fr-FR" sz="3200" dirty="0"/>
              <a:t> </a:t>
            </a:r>
            <a:r>
              <a:rPr lang="fr-FR" sz="3200" dirty="0" err="1"/>
              <a:t>pronunciation</a:t>
            </a:r>
            <a:r>
              <a:rPr lang="fr-FR" sz="3200" dirty="0"/>
              <a:t> !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D0AC32-3D22-044B-2D6B-A3180D1C2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429" y="1184762"/>
            <a:ext cx="7886700" cy="3263504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5763" indent="-385763">
              <a:buAutoNum type="arabicParenR"/>
            </a:pP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Click </a:t>
            </a:r>
            <a:r>
              <a:rPr lang="fr-FR" sz="2000" dirty="0" err="1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:</a:t>
            </a:r>
            <a:r>
              <a:rPr lang="fr-FR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fr-FR" sz="2000" dirty="0">
                <a:solidFill>
                  <a:srgbClr val="0563C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https://ttsfree.com/speech-to-text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Set the </a:t>
            </a:r>
            <a:r>
              <a:rPr lang="fr-FR" sz="2000" dirty="0" err="1"/>
              <a:t>spoken</a:t>
            </a:r>
            <a:r>
              <a:rPr lang="fr-FR" sz="2000" dirty="0"/>
              <a:t> </a:t>
            </a:r>
            <a:r>
              <a:rPr lang="fr-FR" sz="2000" dirty="0" err="1"/>
              <a:t>language</a:t>
            </a:r>
            <a:r>
              <a:rPr lang="fr-FR" sz="2000" dirty="0"/>
              <a:t> in French</a:t>
            </a:r>
          </a:p>
          <a:p>
            <a:pPr marL="385763" indent="-385763">
              <a:buAutoNum type="arabicParenR"/>
            </a:pPr>
            <a:r>
              <a:rPr lang="fr-FR" sz="2000" dirty="0"/>
              <a:t>Click on the </a:t>
            </a:r>
            <a:r>
              <a:rPr lang="fr-FR" sz="2000" dirty="0" err="1"/>
              <a:t>mic</a:t>
            </a:r>
            <a:endParaRPr lang="fr-FR" sz="2000" dirty="0"/>
          </a:p>
          <a:p>
            <a:pPr marL="385763" indent="-385763">
              <a:buAutoNum type="arabicParenR"/>
            </a:pPr>
            <a:r>
              <a:rPr lang="fr-FR" sz="2000" dirty="0"/>
              <a:t>Practice </a:t>
            </a:r>
            <a:r>
              <a:rPr lang="fr-FR" sz="2000" dirty="0">
                <a:sym typeface="Wingdings" panose="05000000000000000000" pitchFamily="2" charset="2"/>
              </a:rPr>
              <a:t> </a:t>
            </a:r>
          </a:p>
          <a:p>
            <a:pPr marL="385763" indent="-385763">
              <a:buAutoNum type="arabicParenR"/>
            </a:pPr>
            <a:endParaRPr lang="fr-FR" sz="20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Listen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again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if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you</a:t>
            </a:r>
            <a:r>
              <a:rPr lang="fr-FR" sz="2000" dirty="0">
                <a:solidFill>
                  <a:srgbClr val="00B050"/>
                </a:solidFill>
                <a:sym typeface="Wingdings" panose="05000000000000000000" pitchFamily="2" charset="2"/>
              </a:rPr>
              <a:t> </a:t>
            </a:r>
            <a:r>
              <a:rPr lang="fr-FR" sz="2000" dirty="0" err="1">
                <a:solidFill>
                  <a:srgbClr val="00B050"/>
                </a:solidFill>
                <a:sym typeface="Wingdings" panose="05000000000000000000" pitchFamily="2" charset="2"/>
              </a:rPr>
              <a:t>need</a:t>
            </a:r>
            <a:endParaRPr lang="fr-FR" sz="2000" dirty="0">
              <a:solidFill>
                <a:srgbClr val="00B050"/>
              </a:solidFill>
            </a:endParaRPr>
          </a:p>
          <a:p>
            <a:endParaRPr lang="fr-FR" sz="2000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795CB6-5459-79CA-63F6-7EBB0D4A51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16" y="2144727"/>
            <a:ext cx="5018809" cy="2580752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E0374E95-E3C9-4978-21AB-81F4FA70F477}"/>
              </a:ext>
            </a:extLst>
          </p:cNvPr>
          <p:cNvCxnSpPr>
            <a:cxnSpLocks/>
          </p:cNvCxnSpPr>
          <p:nvPr/>
        </p:nvCxnSpPr>
        <p:spPr>
          <a:xfrm>
            <a:off x="4828978" y="1811458"/>
            <a:ext cx="2468880" cy="66688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AE1323E-297B-C41E-B891-2455FC56F2D9}"/>
              </a:ext>
            </a:extLst>
          </p:cNvPr>
          <p:cNvCxnSpPr>
            <a:cxnSpLocks/>
          </p:cNvCxnSpPr>
          <p:nvPr/>
        </p:nvCxnSpPr>
        <p:spPr>
          <a:xfrm>
            <a:off x="2871689" y="2178935"/>
            <a:ext cx="2800260" cy="22693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empowerment speak Sticker by unblush">
            <a:extLst>
              <a:ext uri="{FF2B5EF4-FFF2-40B4-BE49-F238E27FC236}">
                <a16:creationId xmlns:a16="http://schemas.microsoft.com/office/drawing/2014/main" id="{AB854556-99EE-FD39-2FDE-1726C5F4C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04" y="193175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C037752-E347-90D7-54E6-95F472F194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9700" y="3518870"/>
            <a:ext cx="1610093" cy="16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7110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643AA2-1B16-8D32-DA61-CD3A93BB8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218317"/>
            <a:ext cx="7886699" cy="699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3600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Exercice</a:t>
            </a:r>
            <a:r>
              <a:rPr lang="en-US" sz="3600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LE 12 p.35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0F0F01FF-BFA9-2C1C-D3A2-D5D21C7B30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29796" y="1397850"/>
            <a:ext cx="4946253" cy="2201082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5C2E8B3-EEF5-C9E5-9D64-120AB9AB3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 defTabSz="914400">
                <a:lnSpc>
                  <a:spcPct val="90000"/>
                </a:lnSpc>
                <a:spcAft>
                  <a:spcPts val="600"/>
                </a:spcAft>
              </a:pPr>
              <a:t>21</a:t>
            </a:fld>
            <a:endParaRPr lang="en-US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88160BA-990A-45E9-0216-C4CBDAC4AF2D}"/>
              </a:ext>
            </a:extLst>
          </p:cNvPr>
          <p:cNvSpPr txBox="1"/>
          <p:nvPr/>
        </p:nvSpPr>
        <p:spPr>
          <a:xfrm>
            <a:off x="3490722" y="3598932"/>
            <a:ext cx="5170932" cy="107136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</p:txBody>
      </p:sp>
      <p:graphicFrame>
        <p:nvGraphicFramePr>
          <p:cNvPr id="9" name="Diagramme 8">
            <a:extLst>
              <a:ext uri="{FF2B5EF4-FFF2-40B4-BE49-F238E27FC236}">
                <a16:creationId xmlns:a16="http://schemas.microsoft.com/office/drawing/2014/main" id="{15630163-8DC7-49DF-7B74-6C58FFD5023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7802745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385C2953-25E3-E418-DEB2-5128B661E9F3}"/>
              </a:ext>
            </a:extLst>
          </p:cNvPr>
          <p:cNvSpPr txBox="1"/>
          <p:nvPr/>
        </p:nvSpPr>
        <p:spPr>
          <a:xfrm>
            <a:off x="5911702" y="1397850"/>
            <a:ext cx="274995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buAutoNum type="alphaLcPeriod"/>
            </a:pPr>
            <a:r>
              <a:rPr lang="fr-FR" dirty="0">
                <a:solidFill>
                  <a:srgbClr val="00B0F0"/>
                </a:solidFill>
              </a:rPr>
              <a:t>Max est mon copain </a:t>
            </a:r>
            <a:r>
              <a:rPr lang="fr-FR" dirty="0">
                <a:solidFill>
                  <a:srgbClr val="FF0000"/>
                </a:solidFill>
              </a:rPr>
              <a:t>parce qu’</a:t>
            </a:r>
            <a:r>
              <a:rPr lang="fr-FR" dirty="0">
                <a:solidFill>
                  <a:srgbClr val="00B0F0"/>
                </a:solidFill>
              </a:rPr>
              <a:t>il aime la musique et le foot!</a:t>
            </a:r>
          </a:p>
          <a:p>
            <a:pPr marL="342900" indent="-342900" algn="just">
              <a:buAutoNum type="alphaLcPeriod"/>
            </a:pPr>
            <a:r>
              <a:rPr lang="fr-FR" dirty="0">
                <a:solidFill>
                  <a:srgbClr val="FF0000"/>
                </a:solidFill>
              </a:rPr>
              <a:t>Pourquoi</a:t>
            </a:r>
            <a:r>
              <a:rPr lang="fr-FR" dirty="0">
                <a:solidFill>
                  <a:srgbClr val="00B0F0"/>
                </a:solidFill>
              </a:rPr>
              <a:t> tu n’es pas à l’école aujourd’hui ?</a:t>
            </a:r>
          </a:p>
          <a:p>
            <a:pPr marL="342900" indent="-342900" algn="just">
              <a:buAutoNum type="alphaLcPeriod"/>
            </a:pPr>
            <a:r>
              <a:rPr lang="fr-FR" dirty="0">
                <a:solidFill>
                  <a:srgbClr val="00B0F0"/>
                </a:solidFill>
              </a:rPr>
              <a:t>J’adore mes copines </a:t>
            </a:r>
            <a:r>
              <a:rPr lang="fr-FR" dirty="0">
                <a:solidFill>
                  <a:srgbClr val="FF0000"/>
                </a:solidFill>
              </a:rPr>
              <a:t>parce que</a:t>
            </a:r>
            <a:r>
              <a:rPr lang="fr-FR" dirty="0">
                <a:solidFill>
                  <a:srgbClr val="00B0F0"/>
                </a:solidFill>
              </a:rPr>
              <a:t> nous parlons de tout ensemble !</a:t>
            </a:r>
          </a:p>
        </p:txBody>
      </p:sp>
    </p:spTree>
    <p:extLst>
      <p:ext uri="{BB962C8B-B14F-4D97-AF65-F5344CB8AC3E}">
        <p14:creationId xmlns:p14="http://schemas.microsoft.com/office/powerpoint/2010/main" val="173796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4D7414-A62F-574C-D254-DBD28C1348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3"/>
            <a:ext cx="4045020" cy="994173"/>
          </a:xfrm>
        </p:spPr>
        <p:txBody>
          <a:bodyPr>
            <a:normAutofit/>
          </a:bodyPr>
          <a:lstStyle/>
          <a:p>
            <a:r>
              <a:rPr lang="fr-FR" dirty="0" err="1"/>
              <a:t>Kahoot</a:t>
            </a:r>
            <a:r>
              <a:rPr lang="fr-FR" dirty="0"/>
              <a:t> time !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7AABDC-711A-2E4B-BB87-F045D6FD5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69210"/>
            <a:ext cx="4045020" cy="2663511"/>
          </a:xfrm>
        </p:spPr>
        <p:txBody>
          <a:bodyPr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1800" dirty="0" err="1">
                <a:effectLst/>
              </a:rPr>
              <a:t>Pourquoi</a:t>
            </a:r>
            <a:r>
              <a:rPr lang="en-US" sz="1800" dirty="0">
                <a:effectLst/>
              </a:rPr>
              <a:t> / </a:t>
            </a:r>
            <a:r>
              <a:rPr lang="en-US" sz="1800" dirty="0" err="1">
                <a:effectLst/>
              </a:rPr>
              <a:t>parce</a:t>
            </a:r>
            <a:r>
              <a:rPr lang="en-US" sz="1800" dirty="0">
                <a:effectLst/>
              </a:rPr>
              <a:t> que</a:t>
            </a:r>
          </a:p>
          <a:p>
            <a:pPr marL="114300" indent="0" defTabSz="914400">
              <a:lnSpc>
                <a:spcPct val="90000"/>
              </a:lnSpc>
              <a:spcAft>
                <a:spcPts val="800"/>
              </a:spcAft>
              <a:buNone/>
            </a:pPr>
            <a:r>
              <a:rPr lang="en-US" sz="1800" u="sng" dirty="0">
                <a:effectLst/>
                <a:hlinkClick r:id="rId2"/>
              </a:rPr>
              <a:t>https://play.kahoot.it/v2/?quizId=60ec699b-8f4a-4172-a128-15196c9f37a8</a:t>
            </a:r>
            <a:endParaRPr lang="en-US" sz="1800" dirty="0">
              <a:effectLst/>
            </a:endParaRPr>
          </a:p>
        </p:txBody>
      </p:sp>
      <p:pic>
        <p:nvPicPr>
          <p:cNvPr id="3074" name="Picture 2" descr="Triple Crown GIF">
            <a:extLst>
              <a:ext uri="{FF2B5EF4-FFF2-40B4-BE49-F238E27FC236}">
                <a16:creationId xmlns:a16="http://schemas.microsoft.com/office/drawing/2014/main" id="{2B7AED59-0F85-55B6-3C54-4691F5A49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15388" y="1387358"/>
            <a:ext cx="2835788" cy="1885799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F87C9AC-0EA8-7818-4E1B-249167FAAF22}"/>
              </a:ext>
            </a:extLst>
          </p:cNvPr>
          <p:cNvSpPr txBox="1"/>
          <p:nvPr/>
        </p:nvSpPr>
        <p:spPr>
          <a:xfrm>
            <a:off x="628650" y="1073188"/>
            <a:ext cx="45580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Let’s practice what you have just learnt !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CB2566-3D6B-C53E-99D2-2A295D2D4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22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A2DE5C0-55C4-DC18-6F45-ECDB62F38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498035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1345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57E21E-2682-AA70-FDF2-EAF2950E7F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Baseline - Checking </a:t>
            </a:r>
            <a:r>
              <a:rPr lang="fr-FR" dirty="0" err="1"/>
              <a:t>progress</a:t>
            </a:r>
            <a:r>
              <a:rPr lang="fr-FR" dirty="0"/>
              <a:t>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D1048A-17B9-56E6-D452-D25C582A7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Complétez le dialogue suivant :</a:t>
            </a:r>
          </a:p>
          <a:p>
            <a:pPr marL="0" indent="0">
              <a:buNone/>
            </a:pPr>
            <a:endParaRPr lang="fr-FR" dirty="0"/>
          </a:p>
          <a:p>
            <a:pPr algn="just">
              <a:buFontTx/>
              <a:buChar char="-"/>
            </a:pPr>
            <a:r>
              <a:rPr lang="fr-FR" dirty="0"/>
              <a:t>L: Salut Kylian ! Ça va ? Quel est ton jour préféré? </a:t>
            </a:r>
          </a:p>
          <a:p>
            <a:pPr algn="just">
              <a:buFontTx/>
              <a:buChar char="-"/>
            </a:pPr>
            <a:r>
              <a:rPr lang="fr-FR" dirty="0"/>
              <a:t>K: Je sais pas. On est quel jour aujourd’hui ?</a:t>
            </a:r>
          </a:p>
          <a:p>
            <a:pPr algn="just">
              <a:buFontTx/>
              <a:buChar char="-"/>
            </a:pPr>
            <a:r>
              <a:rPr lang="fr-FR" dirty="0"/>
              <a:t>L : On est lundi ! Moi, j’adore le lundi parce que j’ai cours de maths ! </a:t>
            </a:r>
          </a:p>
          <a:p>
            <a:pPr algn="just">
              <a:buFontTx/>
              <a:buChar char="-"/>
            </a:pPr>
            <a:r>
              <a:rPr lang="fr-FR" dirty="0"/>
              <a:t>    : Moi aussi j’aime le lundi parce que j’ai cours de sport, mais j’aime aussi le weekend (samedi et dimanche) parce que je peux inviter mes copains à la maison pour jouer aux jeux vidéo !</a:t>
            </a:r>
          </a:p>
          <a:p>
            <a:pPr algn="just">
              <a:buFontTx/>
              <a:buChar char="-"/>
            </a:pPr>
            <a:r>
              <a:rPr lang="fr-FR" dirty="0"/>
              <a:t>    : Je n’aime pas le dimanche parce que tous les magasins sont fermés, je m’ennuie ! </a:t>
            </a:r>
          </a:p>
          <a:p>
            <a:pPr algn="just">
              <a:buFontTx/>
              <a:buChar char="-"/>
            </a:pP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4D85E7-0324-F063-157C-4F7A5367F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23</a:t>
            </a:fld>
            <a:endParaRPr lang="en-US"/>
          </a:p>
        </p:txBody>
      </p:sp>
      <p:pic>
        <p:nvPicPr>
          <p:cNvPr id="4" name="Picture 4" descr="Masque de Kylian Mbappé - Aux Feux de la Fête - Paris">
            <a:extLst>
              <a:ext uri="{FF2B5EF4-FFF2-40B4-BE49-F238E27FC236}">
                <a16:creationId xmlns:a16="http://schemas.microsoft.com/office/drawing/2014/main" id="{14057130-CFF1-23A0-1378-00AD8BE57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559" y="2192960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C84161DB-5003-3821-462A-C2BD16CF0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70" y="1879870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Masque de Kylian Mbappé - Aux Feux de la Fête - Paris">
            <a:extLst>
              <a:ext uri="{FF2B5EF4-FFF2-40B4-BE49-F238E27FC236}">
                <a16:creationId xmlns:a16="http://schemas.microsoft.com/office/drawing/2014/main" id="{390C9F96-5E6D-18FD-48F0-7F93257FF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52" y="3719915"/>
            <a:ext cx="280482" cy="3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Teens playing video games Images | Free Vectors, Stock Photos &amp; PSD">
            <a:extLst>
              <a:ext uri="{FF2B5EF4-FFF2-40B4-BE49-F238E27FC236}">
                <a16:creationId xmlns:a16="http://schemas.microsoft.com/office/drawing/2014/main" id="{AC19409F-536E-4148-E5DE-1AA8875EF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2486" y="5248611"/>
            <a:ext cx="75448" cy="75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Neymar - SOCCER News, Rumors, &amp; Updates | FOX Sports">
            <a:extLst>
              <a:ext uri="{FF2B5EF4-FFF2-40B4-BE49-F238E27FC236}">
                <a16:creationId xmlns:a16="http://schemas.microsoft.com/office/drawing/2014/main" id="{18BC85CD-23E2-A002-0584-55889726AF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74" t="12637" r="26097" b="31051"/>
          <a:stretch/>
        </p:blipFill>
        <p:spPr bwMode="auto">
          <a:xfrm>
            <a:off x="771851" y="2896039"/>
            <a:ext cx="262190" cy="35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Lionel Messi - Submissions - Cut Out Player Faces Megapack">
            <a:extLst>
              <a:ext uri="{FF2B5EF4-FFF2-40B4-BE49-F238E27FC236}">
                <a16:creationId xmlns:a16="http://schemas.microsoft.com/office/drawing/2014/main" id="{E7EE0E16-8EAA-2F38-6362-2EB8F78D2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75" y="2582568"/>
            <a:ext cx="324459" cy="32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020D056-7757-0CA2-8E8D-A0824C5837E9}"/>
              </a:ext>
            </a:extLst>
          </p:cNvPr>
          <p:cNvSpPr/>
          <p:nvPr/>
        </p:nvSpPr>
        <p:spPr>
          <a:xfrm>
            <a:off x="1881739" y="2587216"/>
            <a:ext cx="563078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D8AFE3-FA79-6EF5-07E7-271CD70EB8D4}"/>
              </a:ext>
            </a:extLst>
          </p:cNvPr>
          <p:cNvSpPr/>
          <p:nvPr/>
        </p:nvSpPr>
        <p:spPr>
          <a:xfrm>
            <a:off x="4132447" y="2575397"/>
            <a:ext cx="563078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A379124-8F17-CF7E-9742-89904B9F7FDC}"/>
              </a:ext>
            </a:extLst>
          </p:cNvPr>
          <p:cNvSpPr/>
          <p:nvPr/>
        </p:nvSpPr>
        <p:spPr>
          <a:xfrm>
            <a:off x="3790749" y="2946998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76C7A00-B41C-4C34-D0F1-6D9AD0F41341}"/>
              </a:ext>
            </a:extLst>
          </p:cNvPr>
          <p:cNvSpPr/>
          <p:nvPr/>
        </p:nvSpPr>
        <p:spPr>
          <a:xfrm>
            <a:off x="4462113" y="3212444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E7E5B38-B881-2C3D-EE99-AD267A1B8992}"/>
              </a:ext>
            </a:extLst>
          </p:cNvPr>
          <p:cNvSpPr/>
          <p:nvPr/>
        </p:nvSpPr>
        <p:spPr>
          <a:xfrm>
            <a:off x="2934905" y="3814824"/>
            <a:ext cx="1074822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2A8EB-C96F-2E9A-7E07-A527FF451408}"/>
              </a:ext>
            </a:extLst>
          </p:cNvPr>
          <p:cNvSpPr/>
          <p:nvPr/>
        </p:nvSpPr>
        <p:spPr>
          <a:xfrm>
            <a:off x="3567017" y="2256036"/>
            <a:ext cx="442710" cy="257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5" name="Diagramme 14">
            <a:extLst>
              <a:ext uri="{FF2B5EF4-FFF2-40B4-BE49-F238E27FC236}">
                <a16:creationId xmlns:a16="http://schemas.microsoft.com/office/drawing/2014/main" id="{A1C73F6A-4AE1-BC07-10AC-271F769801E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064250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36889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394DE1-3431-6D43-BE56-92B9BF578D70}"/>
              </a:ext>
            </a:extLst>
          </p:cNvPr>
          <p:cNvSpPr/>
          <p:nvPr/>
        </p:nvSpPr>
        <p:spPr>
          <a:xfrm>
            <a:off x="4458404" y="854808"/>
            <a:ext cx="4465780" cy="1376989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700" dirty="0"/>
              <a:t>STEPS: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 err="1"/>
              <a:t>What</a:t>
            </a:r>
            <a:r>
              <a:rPr lang="fr-FR" sz="1700" dirty="0"/>
              <a:t> are the </a:t>
            </a:r>
            <a:r>
              <a:rPr lang="fr-FR" sz="1700" dirty="0" err="1"/>
              <a:t>different</a:t>
            </a:r>
            <a:r>
              <a:rPr lang="fr-FR" sz="1700" dirty="0"/>
              <a:t> </a:t>
            </a:r>
            <a:r>
              <a:rPr lang="fr-FR" sz="1700" dirty="0" err="1"/>
              <a:t>days</a:t>
            </a:r>
            <a:r>
              <a:rPr lang="fr-FR" sz="1700" dirty="0"/>
              <a:t> of the </a:t>
            </a:r>
            <a:r>
              <a:rPr lang="fr-FR" sz="1700" dirty="0" err="1"/>
              <a:t>weeks</a:t>
            </a:r>
            <a:r>
              <a:rPr lang="fr-FR" sz="1700" dirty="0"/>
              <a:t>?</a:t>
            </a:r>
          </a:p>
          <a:p>
            <a:pPr marL="342892" indent="-342892">
              <a:buFont typeface="+mj-lt"/>
              <a:buAutoNum type="arabicPeriod"/>
            </a:pPr>
            <a:r>
              <a:rPr lang="fr-FR" sz="1700" dirty="0" err="1"/>
              <a:t>What</a:t>
            </a:r>
            <a:r>
              <a:rPr lang="fr-FR" sz="1700" dirty="0"/>
              <a:t> </a:t>
            </a:r>
            <a:r>
              <a:rPr lang="fr-FR" sz="1700" dirty="0" err="1"/>
              <a:t>activities</a:t>
            </a:r>
            <a:r>
              <a:rPr lang="fr-FR" sz="1700" dirty="0"/>
              <a:t> do I know?</a:t>
            </a:r>
          </a:p>
          <a:p>
            <a:pPr marL="342892" indent="-342892">
              <a:buFont typeface="+mj-lt"/>
              <a:buAutoNum type="arabicPeriod"/>
            </a:pPr>
            <a:r>
              <a:rPr lang="en-US" sz="1700" dirty="0">
                <a:ea typeface="UD Digi Kyokasho NK-R" panose="02020400000000000000" pitchFamily="18" charset="-128"/>
              </a:rPr>
              <a:t>How to give an explanation ?</a:t>
            </a:r>
          </a:p>
          <a:p>
            <a:pPr marL="342892" indent="-342892">
              <a:buFont typeface="+mj-lt"/>
              <a:buAutoNum type="arabicPeriod"/>
            </a:pPr>
            <a:endParaRPr lang="en-US" sz="1700" dirty="0">
              <a:ea typeface="UD Digi Kyokasho NK-R" panose="02020400000000000000" pitchFamily="18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8FD9662-DEC4-FD44-9A4E-7E2225D68DC6}"/>
              </a:ext>
            </a:extLst>
          </p:cNvPr>
          <p:cNvSpPr/>
          <p:nvPr/>
        </p:nvSpPr>
        <p:spPr>
          <a:xfrm>
            <a:off x="4458404" y="3737325"/>
            <a:ext cx="4465780" cy="834724"/>
          </a:xfrm>
          <a:prstGeom prst="rect">
            <a:avLst/>
          </a:prstGeom>
          <a:ln>
            <a:solidFill>
              <a:srgbClr val="FFFF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NEED HELP?</a:t>
            </a:r>
          </a:p>
          <a:p>
            <a:pPr marL="342900" indent="-342900">
              <a:buAutoNum type="arabicPeriod"/>
            </a:pPr>
            <a:r>
              <a:rPr lang="en-US" sz="1600" dirty="0"/>
              <a:t>Check the vocabulary in textbook/lesson</a:t>
            </a:r>
          </a:p>
          <a:p>
            <a:pPr marL="342900" indent="-342900">
              <a:buAutoNum type="arabicPeriod"/>
            </a:pPr>
            <a:r>
              <a:rPr lang="en-US" sz="1600" dirty="0"/>
              <a:t>Ask at least two classmates before </a:t>
            </a:r>
            <a:r>
              <a:rPr lang="en-US" sz="1600" dirty="0" err="1"/>
              <a:t>Mr</a:t>
            </a:r>
            <a:r>
              <a:rPr lang="en-US" sz="1600" dirty="0"/>
              <a:t> </a:t>
            </a:r>
            <a:r>
              <a:rPr lang="en-US" sz="1600" dirty="0" err="1"/>
              <a:t>Mak</a:t>
            </a:r>
            <a:endParaRPr lang="en-US" sz="1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9A68713-9A1C-6743-B563-2FAA27D21E71}"/>
              </a:ext>
            </a:extLst>
          </p:cNvPr>
          <p:cNvSpPr/>
          <p:nvPr/>
        </p:nvSpPr>
        <p:spPr>
          <a:xfrm>
            <a:off x="7016620" y="128931"/>
            <a:ext cx="1882482" cy="628627"/>
          </a:xfrm>
          <a:prstGeom prst="rect">
            <a:avLst/>
          </a:prstGeom>
          <a:ln>
            <a:solidFill>
              <a:srgbClr val="92D05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15mn</a:t>
            </a:r>
          </a:p>
        </p:txBody>
      </p:sp>
      <p:sp>
        <p:nvSpPr>
          <p:cNvPr id="2" name="Title 5">
            <a:extLst>
              <a:ext uri="{FF2B5EF4-FFF2-40B4-BE49-F238E27FC236}">
                <a16:creationId xmlns:a16="http://schemas.microsoft.com/office/drawing/2014/main" id="{902FC886-6B3B-0048-968E-4950B2B0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4" y="128932"/>
            <a:ext cx="6610748" cy="628626"/>
          </a:xfrm>
          <a:ln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5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Production</a:t>
            </a:r>
            <a:endParaRPr lang="en-GB" sz="285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519591-5EB1-C841-90B2-3E11FCFBC739}"/>
              </a:ext>
            </a:extLst>
          </p:cNvPr>
          <p:cNvSpPr/>
          <p:nvPr/>
        </p:nvSpPr>
        <p:spPr>
          <a:xfrm>
            <a:off x="321734" y="854808"/>
            <a:ext cx="4029284" cy="3717241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600" dirty="0"/>
              <a:t>Trouvez deux personnes qui ont le même jour préféré que vous, et expliquez pourquoi c’est votre jour préféré. Vous faites quoi ce jour-là ?</a:t>
            </a:r>
          </a:p>
          <a:p>
            <a:endParaRPr lang="en-US" sz="1600" dirty="0"/>
          </a:p>
          <a:p>
            <a:r>
              <a:rPr lang="en-US" sz="1600" u="sng" dirty="0"/>
              <a:t>Example:</a:t>
            </a:r>
          </a:p>
          <a:p>
            <a:endParaRPr lang="en-US" sz="1600" dirty="0"/>
          </a:p>
          <a:p>
            <a:r>
              <a:rPr lang="en-US" sz="1600" dirty="0"/>
              <a:t>On </a:t>
            </a:r>
            <a:r>
              <a:rPr lang="en-US" sz="1600" dirty="0" err="1"/>
              <a:t>aime</a:t>
            </a:r>
            <a:r>
              <a:rPr lang="en-US" sz="1600" dirty="0"/>
              <a:t> le </a:t>
            </a:r>
            <a:r>
              <a:rPr lang="en-US" sz="1600" dirty="0" err="1"/>
              <a:t>lundi</a:t>
            </a:r>
            <a:r>
              <a:rPr lang="en-US" sz="1600" dirty="0"/>
              <a:t> </a:t>
            </a:r>
            <a:r>
              <a:rPr lang="en-US" sz="1600" dirty="0" err="1"/>
              <a:t>parce</a:t>
            </a:r>
            <a:r>
              <a:rPr lang="en-US" sz="1600" dirty="0"/>
              <a:t> </a:t>
            </a:r>
            <a:r>
              <a:rPr lang="en-US" sz="1600" dirty="0" err="1"/>
              <a:t>qu’on</a:t>
            </a:r>
            <a:r>
              <a:rPr lang="en-US" sz="1600" dirty="0"/>
              <a:t> fait du foot à </a:t>
            </a:r>
            <a:r>
              <a:rPr lang="en-US" sz="1600" dirty="0" err="1"/>
              <a:t>l’école</a:t>
            </a:r>
            <a:r>
              <a:rPr lang="en-US" sz="1600" dirty="0"/>
              <a:t>.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84A023A-7EE3-2541-8365-1B278E8A5C04}"/>
              </a:ext>
            </a:extLst>
          </p:cNvPr>
          <p:cNvSpPr/>
          <p:nvPr/>
        </p:nvSpPr>
        <p:spPr>
          <a:xfrm>
            <a:off x="7058790" y="2296067"/>
            <a:ext cx="1865394" cy="1376988"/>
          </a:xfrm>
          <a:prstGeom prst="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Prolongement</a:t>
            </a:r>
            <a:r>
              <a:rPr lang="en-US" sz="1600" dirty="0"/>
              <a:t>:</a:t>
            </a:r>
          </a:p>
          <a:p>
            <a:r>
              <a:rPr lang="en-US" altLang="ja-JP" sz="1600" dirty="0"/>
              <a:t>Tell what days you know like and tell why.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0121478-4129-83C5-BFE3-A816A6B55C76}"/>
              </a:ext>
            </a:extLst>
          </p:cNvPr>
          <p:cNvSpPr/>
          <p:nvPr/>
        </p:nvSpPr>
        <p:spPr>
          <a:xfrm>
            <a:off x="4458404" y="2296066"/>
            <a:ext cx="2474078" cy="1376989"/>
          </a:xfrm>
          <a:prstGeom prst="rect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91440" tIns="45720" rIns="91440" bIns="45720" rtlCol="0" anchor="t"/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 err="1"/>
              <a:t>Critères</a:t>
            </a:r>
            <a:r>
              <a:rPr lang="en-US" sz="1600" dirty="0"/>
              <a:t> de </a:t>
            </a:r>
            <a:r>
              <a:rPr lang="en-US" sz="1600" dirty="0" err="1"/>
              <a:t>réussite</a:t>
            </a:r>
            <a:r>
              <a:rPr lang="en-US" sz="1600" dirty="0"/>
              <a:t>: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 </a:t>
            </a:r>
            <a:r>
              <a:rPr lang="en-US" altLang="ja-JP" sz="1600" dirty="0">
                <a:ea typeface="ＭＳ Ｐゴシック"/>
              </a:rPr>
              <a:t>5 days</a:t>
            </a:r>
            <a:endParaRPr lang="en-US" altLang="ja-JP" sz="1000" i="1" dirty="0">
              <a:ea typeface="ＭＳ Ｐゴシック"/>
              <a:cs typeface="Calibri"/>
            </a:endParaRP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3 days</a:t>
            </a:r>
          </a:p>
          <a:p>
            <a:pPr>
              <a:lnSpc>
                <a:spcPct val="150000"/>
              </a:lnSpc>
            </a:pPr>
            <a:r>
              <a:rPr lang="ja-JP" altLang="en-US" sz="1600" dirty="0">
                <a:ea typeface="ＭＳ Ｐゴシック"/>
              </a:rPr>
              <a:t>　　　　　</a:t>
            </a:r>
            <a:r>
              <a:rPr lang="en-US" altLang="ja-JP" sz="1600" dirty="0">
                <a:ea typeface="ＭＳ Ｐゴシック"/>
              </a:rPr>
              <a:t> 1 day</a:t>
            </a:r>
            <a:endParaRPr lang="en-US" sz="1600" dirty="0">
              <a:ea typeface="ＭＳ Ｐゴシック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475FE6E-733D-4156-F6A0-2DEDA6124BB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49" t="23821" r="20327" b="30695"/>
          <a:stretch/>
        </p:blipFill>
        <p:spPr>
          <a:xfrm>
            <a:off x="6189664" y="210489"/>
            <a:ext cx="554599" cy="46551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DAE0F24-EFB5-7E62-D539-3E5C75D22BBD}"/>
              </a:ext>
            </a:extLst>
          </p:cNvPr>
          <p:cNvSpPr/>
          <p:nvPr/>
        </p:nvSpPr>
        <p:spPr>
          <a:xfrm>
            <a:off x="0" y="4691270"/>
            <a:ext cx="9144000" cy="452230"/>
          </a:xfrm>
          <a:prstGeom prst="rect">
            <a:avLst/>
          </a:prstGeom>
          <a:solidFill>
            <a:srgbClr val="FFFF00"/>
          </a:solidFill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r>
              <a:rPr lang="fr-FR" dirty="0">
                <a:solidFill>
                  <a:schemeClr val="tx1"/>
                </a:solidFill>
              </a:rPr>
              <a:t>Objectif d’apprentissage </a:t>
            </a:r>
            <a:r>
              <a:rPr lang="en-JP" dirty="0">
                <a:solidFill>
                  <a:schemeClr val="tx1"/>
                </a:solidFill>
              </a:rPr>
              <a:t>: </a:t>
            </a:r>
            <a:r>
              <a:rPr lang="fr-FR" dirty="0">
                <a:solidFill>
                  <a:schemeClr val="tx1"/>
                </a:solidFill>
              </a:rPr>
              <a:t>Je peux </a:t>
            </a:r>
            <a:r>
              <a:rPr lang="fr-FR" b="1" dirty="0">
                <a:solidFill>
                  <a:schemeClr val="tx1"/>
                </a:solidFill>
              </a:rPr>
              <a:t>dire</a:t>
            </a:r>
            <a:r>
              <a:rPr lang="fr-FR" dirty="0">
                <a:solidFill>
                  <a:schemeClr val="tx1"/>
                </a:solidFill>
              </a:rPr>
              <a:t> mon jour préféré et </a:t>
            </a:r>
            <a:r>
              <a:rPr lang="fr-FR" b="1" dirty="0">
                <a:solidFill>
                  <a:schemeClr val="tx1"/>
                </a:solidFill>
              </a:rPr>
              <a:t>expliquer</a:t>
            </a:r>
            <a:r>
              <a:rPr lang="fr-FR" dirty="0">
                <a:solidFill>
                  <a:schemeClr val="tx1"/>
                </a:solidFill>
              </a:rPr>
              <a:t> pourquoi</a:t>
            </a:r>
            <a:endParaRPr lang="en-JP" dirty="0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D92FD8FB-B002-C374-302D-CBE7721A1E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737117"/>
            <a:ext cx="179824" cy="129266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DBE5800-2B9F-18F8-C50E-C15E9CA8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2833" y="2739603"/>
            <a:ext cx="179824" cy="129266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DB047F3-5731-B87D-0044-6F7B8F6F43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3666" y="2740392"/>
            <a:ext cx="179824" cy="129266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F48293AC-F252-79F4-AE1E-01F396E9D4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7450" y="3128649"/>
            <a:ext cx="179824" cy="12926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C41B2C06-F61C-6316-E76E-403988CF86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5730" y="3120746"/>
            <a:ext cx="179824" cy="129266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1A07940B-D4DC-78ED-D0C9-67F332DBA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931" y="3453062"/>
            <a:ext cx="179824" cy="129266"/>
          </a:xfrm>
          <a:prstGeom prst="rect">
            <a:avLst/>
          </a:prstGeom>
        </p:spPr>
      </p:pic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5716DD96-1D70-BDE6-F843-A8ED1653F9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6904191"/>
              </p:ext>
            </p:extLst>
          </p:nvPr>
        </p:nvGraphicFramePr>
        <p:xfrm>
          <a:off x="-1" y="9098"/>
          <a:ext cx="9144001" cy="201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4239629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AEEBC8-9D30-42EF-95F2-386C2653FB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529E97A-97C3-40EA-8A04-5C02398D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158374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F2B2528-F623-84E4-436B-B059ADC39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3202"/>
            <a:ext cx="2699766" cy="109728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600">
                <a:solidFill>
                  <a:srgbClr val="FFFFFF"/>
                </a:solidFill>
              </a:rPr>
              <a:t>VIII. Activités en ligne</a:t>
            </a:r>
          </a:p>
        </p:txBody>
      </p:sp>
      <p:sp>
        <p:nvSpPr>
          <p:cNvPr id="29" name="sketch line">
            <a:extLst>
              <a:ext uri="{FF2B5EF4-FFF2-40B4-BE49-F238E27FC236}">
                <a16:creationId xmlns:a16="http://schemas.microsoft.com/office/drawing/2014/main" id="{59FA8C2E-A5A7-4490-927A-7CD58343ED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674619" y="1014984"/>
            <a:ext cx="1165860" cy="13716"/>
          </a:xfrm>
          <a:custGeom>
            <a:avLst/>
            <a:gdLst>
              <a:gd name="connsiteX0" fmla="*/ 0 w 1165860"/>
              <a:gd name="connsiteY0" fmla="*/ 0 h 13716"/>
              <a:gd name="connsiteX1" fmla="*/ 606247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94589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  <a:gd name="connsiteX0" fmla="*/ 0 w 1165860"/>
              <a:gd name="connsiteY0" fmla="*/ 0 h 13716"/>
              <a:gd name="connsiteX1" fmla="*/ 571271 w 1165860"/>
              <a:gd name="connsiteY1" fmla="*/ 0 h 13716"/>
              <a:gd name="connsiteX2" fmla="*/ 1165860 w 1165860"/>
              <a:gd name="connsiteY2" fmla="*/ 0 h 13716"/>
              <a:gd name="connsiteX3" fmla="*/ 1165860 w 1165860"/>
              <a:gd name="connsiteY3" fmla="*/ 13716 h 13716"/>
              <a:gd name="connsiteX4" fmla="*/ 582930 w 1165860"/>
              <a:gd name="connsiteY4" fmla="*/ 13716 h 13716"/>
              <a:gd name="connsiteX5" fmla="*/ 0 w 1165860"/>
              <a:gd name="connsiteY5" fmla="*/ 13716 h 13716"/>
              <a:gd name="connsiteX6" fmla="*/ 0 w 1165860"/>
              <a:gd name="connsiteY6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65860" h="13716" fill="none" extrusionOk="0">
                <a:moveTo>
                  <a:pt x="0" y="0"/>
                </a:moveTo>
                <a:cubicBezTo>
                  <a:pt x="162513" y="-11573"/>
                  <a:pt x="293236" y="13784"/>
                  <a:pt x="606247" y="0"/>
                </a:cubicBezTo>
                <a:cubicBezTo>
                  <a:pt x="918540" y="21259"/>
                  <a:pt x="1045080" y="-115"/>
                  <a:pt x="1165860" y="0"/>
                </a:cubicBezTo>
                <a:cubicBezTo>
                  <a:pt x="1165019" y="4344"/>
                  <a:pt x="1166624" y="8943"/>
                  <a:pt x="1165860" y="13716"/>
                </a:cubicBezTo>
                <a:cubicBezTo>
                  <a:pt x="946700" y="12426"/>
                  <a:pt x="749200" y="55216"/>
                  <a:pt x="594589" y="13716"/>
                </a:cubicBezTo>
                <a:cubicBezTo>
                  <a:pt x="456803" y="27350"/>
                  <a:pt x="127892" y="32293"/>
                  <a:pt x="0" y="13716"/>
                </a:cubicBezTo>
                <a:cubicBezTo>
                  <a:pt x="333" y="7342"/>
                  <a:pt x="-50" y="3958"/>
                  <a:pt x="0" y="0"/>
                </a:cubicBezTo>
                <a:close/>
              </a:path>
              <a:path w="1165860" h="13716" stroke="0" extrusionOk="0">
                <a:moveTo>
                  <a:pt x="0" y="0"/>
                </a:moveTo>
                <a:cubicBezTo>
                  <a:pt x="167350" y="-3293"/>
                  <a:pt x="437486" y="-21181"/>
                  <a:pt x="571271" y="0"/>
                </a:cubicBezTo>
                <a:cubicBezTo>
                  <a:pt x="682336" y="18030"/>
                  <a:pt x="900098" y="-64409"/>
                  <a:pt x="1165860" y="0"/>
                </a:cubicBezTo>
                <a:cubicBezTo>
                  <a:pt x="1165765" y="6724"/>
                  <a:pt x="1165823" y="9557"/>
                  <a:pt x="1165860" y="13716"/>
                </a:cubicBezTo>
                <a:cubicBezTo>
                  <a:pt x="972168" y="33850"/>
                  <a:pt x="797113" y="36398"/>
                  <a:pt x="582930" y="13716"/>
                </a:cubicBezTo>
                <a:cubicBezTo>
                  <a:pt x="375326" y="35428"/>
                  <a:pt x="253285" y="24936"/>
                  <a:pt x="0" y="13716"/>
                </a:cubicBezTo>
                <a:cubicBezTo>
                  <a:pt x="416" y="7935"/>
                  <a:pt x="-303" y="5797"/>
                  <a:pt x="0" y="0"/>
                </a:cubicBezTo>
                <a:close/>
              </a:path>
              <a:path w="1165860" h="13716" fill="none" stroke="0" extrusionOk="0">
                <a:moveTo>
                  <a:pt x="0" y="0"/>
                </a:moveTo>
                <a:cubicBezTo>
                  <a:pt x="141691" y="-9407"/>
                  <a:pt x="290986" y="-3815"/>
                  <a:pt x="606247" y="0"/>
                </a:cubicBezTo>
                <a:cubicBezTo>
                  <a:pt x="921700" y="15825"/>
                  <a:pt x="1020734" y="-3786"/>
                  <a:pt x="1165860" y="0"/>
                </a:cubicBezTo>
                <a:cubicBezTo>
                  <a:pt x="1164964" y="5033"/>
                  <a:pt x="1165847" y="9200"/>
                  <a:pt x="1165860" y="13716"/>
                </a:cubicBezTo>
                <a:cubicBezTo>
                  <a:pt x="917161" y="-9135"/>
                  <a:pt x="771575" y="33167"/>
                  <a:pt x="594589" y="13716"/>
                </a:cubicBezTo>
                <a:cubicBezTo>
                  <a:pt x="470947" y="9820"/>
                  <a:pt x="122508" y="15185"/>
                  <a:pt x="0" y="13716"/>
                </a:cubicBezTo>
                <a:cubicBezTo>
                  <a:pt x="-660" y="7426"/>
                  <a:pt x="-250" y="4536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65860"/>
                      <a:gd name="connsiteY0" fmla="*/ 0 h 13716"/>
                      <a:gd name="connsiteX1" fmla="*/ 606247 w 1165860"/>
                      <a:gd name="connsiteY1" fmla="*/ 0 h 13716"/>
                      <a:gd name="connsiteX2" fmla="*/ 1165860 w 1165860"/>
                      <a:gd name="connsiteY2" fmla="*/ 0 h 13716"/>
                      <a:gd name="connsiteX3" fmla="*/ 1165860 w 1165860"/>
                      <a:gd name="connsiteY3" fmla="*/ 13716 h 13716"/>
                      <a:gd name="connsiteX4" fmla="*/ 594589 w 1165860"/>
                      <a:gd name="connsiteY4" fmla="*/ 13716 h 13716"/>
                      <a:gd name="connsiteX5" fmla="*/ 0 w 1165860"/>
                      <a:gd name="connsiteY5" fmla="*/ 13716 h 13716"/>
                      <a:gd name="connsiteX6" fmla="*/ 0 w 1165860"/>
                      <a:gd name="connsiteY6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165860" h="13716" fill="none" extrusionOk="0">
                        <a:moveTo>
                          <a:pt x="0" y="0"/>
                        </a:moveTo>
                        <a:cubicBezTo>
                          <a:pt x="164196" y="4475"/>
                          <a:pt x="311417" y="-11483"/>
                          <a:pt x="606247" y="0"/>
                        </a:cubicBezTo>
                        <a:cubicBezTo>
                          <a:pt x="901077" y="11483"/>
                          <a:pt x="1028750" y="-4041"/>
                          <a:pt x="1165860" y="0"/>
                        </a:cubicBezTo>
                        <a:cubicBezTo>
                          <a:pt x="1165578" y="4434"/>
                          <a:pt x="1165988" y="8423"/>
                          <a:pt x="1165860" y="13716"/>
                        </a:cubicBezTo>
                        <a:cubicBezTo>
                          <a:pt x="940964" y="3888"/>
                          <a:pt x="745886" y="20893"/>
                          <a:pt x="594589" y="13716"/>
                        </a:cubicBezTo>
                        <a:cubicBezTo>
                          <a:pt x="443292" y="6539"/>
                          <a:pt x="119306" y="21776"/>
                          <a:pt x="0" y="13716"/>
                        </a:cubicBezTo>
                        <a:cubicBezTo>
                          <a:pt x="103" y="7543"/>
                          <a:pt x="-154" y="4446"/>
                          <a:pt x="0" y="0"/>
                        </a:cubicBezTo>
                        <a:close/>
                      </a:path>
                      <a:path w="1165860" h="13716" stroke="0" extrusionOk="0">
                        <a:moveTo>
                          <a:pt x="0" y="0"/>
                        </a:moveTo>
                        <a:cubicBezTo>
                          <a:pt x="199755" y="-8614"/>
                          <a:pt x="439971" y="-19466"/>
                          <a:pt x="571271" y="0"/>
                        </a:cubicBezTo>
                        <a:cubicBezTo>
                          <a:pt x="702571" y="19466"/>
                          <a:pt x="922660" y="-18418"/>
                          <a:pt x="1165860" y="0"/>
                        </a:cubicBezTo>
                        <a:cubicBezTo>
                          <a:pt x="1165756" y="6849"/>
                          <a:pt x="1166068" y="9414"/>
                          <a:pt x="1165860" y="13716"/>
                        </a:cubicBezTo>
                        <a:cubicBezTo>
                          <a:pt x="981594" y="16996"/>
                          <a:pt x="788922" y="30312"/>
                          <a:pt x="582930" y="13716"/>
                        </a:cubicBezTo>
                        <a:cubicBezTo>
                          <a:pt x="376938" y="-2880"/>
                          <a:pt x="227474" y="40246"/>
                          <a:pt x="0" y="13716"/>
                        </a:cubicBezTo>
                        <a:cubicBezTo>
                          <a:pt x="469" y="7851"/>
                          <a:pt x="200" y="577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97A8-9478-A4B7-063F-15C8C1AB51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5846" y="473202"/>
            <a:ext cx="5305807" cy="1097280"/>
          </a:xfrm>
        </p:spPr>
        <p:txBody>
          <a:bodyPr anchor="ctr">
            <a:normAutofit/>
          </a:bodyPr>
          <a:lstStyle/>
          <a:p>
            <a:endParaRPr lang="fr-FR" sz="1700">
              <a:solidFill>
                <a:srgbClr val="FFFFFF"/>
              </a:solidFill>
            </a:endParaRPr>
          </a:p>
          <a:p>
            <a:endParaRPr lang="fr-FR" sz="1700">
              <a:solidFill>
                <a:srgbClr val="FFFFFF"/>
              </a:solidFill>
            </a:endParaRPr>
          </a:p>
        </p:txBody>
      </p:sp>
      <p:sp>
        <p:nvSpPr>
          <p:cNvPr id="20" name="Espace réservé du numéro de diapositive 19">
            <a:extLst>
              <a:ext uri="{FF2B5EF4-FFF2-40B4-BE49-F238E27FC236}">
                <a16:creationId xmlns:a16="http://schemas.microsoft.com/office/drawing/2014/main" id="{EBD51CF2-08C9-B4D6-D325-CBDA7DE26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25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7CD1388-5CC0-4E36-1948-62678B37B6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5538" y="3175627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Jours de la semaine  </a:t>
            </a:r>
            <a:r>
              <a:rPr kumimoji="0" lang="fr-FR" altLang="fr-FR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https://wordwall.net/play/9162/635/8042</a:t>
            </a:r>
            <a:endParaRPr kumimoji="0" lang="fr-FR" altLang="fr-FR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Picture 2" descr="Qr code&#10;&#10;Description automatically generated">
            <a:extLst>
              <a:ext uri="{FF2B5EF4-FFF2-40B4-BE49-F238E27FC236}">
                <a16:creationId xmlns:a16="http://schemas.microsoft.com/office/drawing/2014/main" id="{13069B68-3218-8E5B-502F-5140812F1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451" y="2985127"/>
            <a:ext cx="638175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E249A582-D03D-F06E-91EA-C4C92B9A80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24179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0805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523" y="1"/>
            <a:ext cx="8452438" cy="658725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/>
              <a:t>How well have you performed with the Learning Objectives?</a:t>
            </a:r>
            <a:endParaRPr lang="en-JP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0DCC40-A99E-A9E5-42AB-D7A3FD1F36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40" y="1704073"/>
            <a:ext cx="8609960" cy="2358050"/>
          </a:xfrm>
        </p:spPr>
        <p:txBody>
          <a:bodyPr>
            <a:no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 err="1"/>
              <a:t>Ask</a:t>
            </a:r>
            <a:r>
              <a:rPr lang="fr-FR" sz="2400" b="1" dirty="0"/>
              <a:t> for an </a:t>
            </a:r>
            <a:r>
              <a:rPr lang="fr-FR" sz="2400" b="1" dirty="0" err="1"/>
              <a:t>explanation</a:t>
            </a:r>
            <a:r>
              <a:rPr lang="en-JP" sz="2400" dirty="0"/>
              <a:t>.</a:t>
            </a:r>
            <a:r>
              <a:rPr lang="en-US" sz="2400" dirty="0"/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  <a:endParaRPr lang="en-JP" sz="2400" i="1" dirty="0">
              <a:ea typeface="UD Digi Kyokasho NK-R" panose="02020400000000000000" pitchFamily="18" charset="-128"/>
            </a:endParaRP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  <a:p>
            <a:r>
              <a:rPr lang="fr-FR" sz="2400" b="1" dirty="0" err="1"/>
              <a:t>Give</a:t>
            </a:r>
            <a:r>
              <a:rPr lang="fr-FR" sz="2400" b="1" dirty="0"/>
              <a:t> an </a:t>
            </a:r>
            <a:r>
              <a:rPr lang="fr-FR" sz="2400" b="1" dirty="0" err="1"/>
              <a:t>explanation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US" i="1" dirty="0">
              <a:solidFill>
                <a:prstClr val="black"/>
              </a:solidFill>
            </a:endParaRPr>
          </a:p>
          <a:p>
            <a:r>
              <a:rPr lang="fr-FR" sz="2400" b="1" dirty="0">
                <a:ea typeface="UD Digi Kyokasho NK-R" panose="02020400000000000000" pitchFamily="18" charset="-128"/>
              </a:rPr>
              <a:t>Name </a:t>
            </a:r>
            <a:r>
              <a:rPr lang="fr-FR" sz="2400" b="1" dirty="0" err="1">
                <a:ea typeface="UD Digi Kyokasho NK-R" panose="02020400000000000000" pitchFamily="18" charset="-128"/>
              </a:rPr>
              <a:t>days</a:t>
            </a:r>
            <a:r>
              <a:rPr lang="en-JP" sz="2400" dirty="0">
                <a:ea typeface="UD Digi Kyokasho NK-R" panose="02020400000000000000" pitchFamily="18" charset="-128"/>
              </a:rPr>
              <a:t>.</a:t>
            </a:r>
            <a:r>
              <a:rPr lang="en-US" sz="2400" i="1" dirty="0">
                <a:solidFill>
                  <a:prstClr val="black"/>
                </a:solidFill>
              </a:rPr>
              <a:t> </a:t>
            </a:r>
            <a:r>
              <a:rPr lang="en-US" i="1" dirty="0">
                <a:solidFill>
                  <a:prstClr val="black"/>
                </a:solidFill>
              </a:rPr>
              <a:t>Beginning? Developing? Mastering ? </a:t>
            </a:r>
          </a:p>
          <a:p>
            <a:pPr indent="0">
              <a:buNone/>
            </a:pPr>
            <a:endParaRPr lang="en-JP" sz="2400" dirty="0">
              <a:ea typeface="UD Digi Kyokasho NK-R" panose="02020400000000000000" pitchFamily="18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F15B68-4F26-A6A6-3B53-937A9F73D96F}"/>
              </a:ext>
            </a:extLst>
          </p:cNvPr>
          <p:cNvSpPr txBox="1"/>
          <p:nvPr/>
        </p:nvSpPr>
        <p:spPr>
          <a:xfrm>
            <a:off x="157523" y="604324"/>
            <a:ext cx="88289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Write next to each objective, whether you are </a:t>
            </a:r>
          </a:p>
          <a:p>
            <a:pPr marL="0" marR="0" lvl="0" indent="0" algn="ctr" defTabSz="45718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Beginning? Developing? Mastering ? </a:t>
            </a:r>
            <a:endParaRPr kumimoji="0" lang="en-JP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356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C46C8-B5C7-AC4D-8C35-8D5092DF9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77506"/>
            <a:ext cx="8229600" cy="658725"/>
          </a:xfrm>
        </p:spPr>
        <p:txBody>
          <a:bodyPr>
            <a:normAutofit/>
          </a:bodyPr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600"/>
              <a:t>Learning review</a:t>
            </a:r>
            <a:endParaRPr lang="en-JP" sz="360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B593495-C0EC-C3E6-0C4B-90296276ACD7}"/>
              </a:ext>
            </a:extLst>
          </p:cNvPr>
          <p:cNvSpPr/>
          <p:nvPr/>
        </p:nvSpPr>
        <p:spPr>
          <a:xfrm>
            <a:off x="2652354" y="1039084"/>
            <a:ext cx="1832509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Today, I have learned that …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D6CE843-561D-F73F-C49A-997EC6E485B5}"/>
              </a:ext>
            </a:extLst>
          </p:cNvPr>
          <p:cNvSpPr/>
          <p:nvPr/>
        </p:nvSpPr>
        <p:spPr>
          <a:xfrm>
            <a:off x="6646606" y="156651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most important thing I have learned today is …</a:t>
            </a:r>
          </a:p>
        </p:txBody>
      </p:sp>
      <p:sp>
        <p:nvSpPr>
          <p:cNvPr id="12" name="Oval Callout 11">
            <a:extLst>
              <a:ext uri="{FF2B5EF4-FFF2-40B4-BE49-F238E27FC236}">
                <a16:creationId xmlns:a16="http://schemas.microsoft.com/office/drawing/2014/main" id="{96F44DF2-CC27-2E22-3750-5F07149BFF7D}"/>
              </a:ext>
            </a:extLst>
          </p:cNvPr>
          <p:cNvSpPr/>
          <p:nvPr/>
        </p:nvSpPr>
        <p:spPr>
          <a:xfrm flipH="1">
            <a:off x="5651861" y="1"/>
            <a:ext cx="3261947" cy="1283233"/>
          </a:xfrm>
          <a:prstGeom prst="wedgeEllipseCallout">
            <a:avLst>
              <a:gd name="adj1" fmla="val 79967"/>
              <a:gd name="adj2" fmla="val -9529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600" dirty="0"/>
              <a:t>Choose </a:t>
            </a:r>
            <a:r>
              <a:rPr lang="en-US" sz="1600" dirty="0"/>
              <a:t>at least one</a:t>
            </a:r>
            <a:r>
              <a:rPr lang="en-JP" sz="1600" dirty="0"/>
              <a:t> outcome from the options and write </a:t>
            </a:r>
            <a:r>
              <a:rPr lang="en-US" sz="1600" dirty="0"/>
              <a:t>it </a:t>
            </a:r>
            <a:r>
              <a:rPr lang="en-JP" sz="1600" dirty="0"/>
              <a:t>down in your notebook.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93BE462-BDFA-CBBB-9462-7F0C2C78077F}"/>
              </a:ext>
            </a:extLst>
          </p:cNvPr>
          <p:cNvSpPr/>
          <p:nvPr/>
        </p:nvSpPr>
        <p:spPr>
          <a:xfrm>
            <a:off x="3652248" y="2239174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My question based on today’s lesson is ...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2271CC6-D510-44C4-F5AB-4DEC3CFC8A57}"/>
              </a:ext>
            </a:extLst>
          </p:cNvPr>
          <p:cNvSpPr/>
          <p:nvPr/>
        </p:nvSpPr>
        <p:spPr>
          <a:xfrm>
            <a:off x="666750" y="1566516"/>
            <a:ext cx="183942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can now …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6DED5B6-761F-FA79-A21D-C8D86830DC62}"/>
              </a:ext>
            </a:extLst>
          </p:cNvPr>
          <p:cNvSpPr/>
          <p:nvPr/>
        </p:nvSpPr>
        <p:spPr>
          <a:xfrm>
            <a:off x="6646606" y="2766606"/>
            <a:ext cx="1841282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Based on what we studied today, I want to know 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69D6FC1-C4F9-C49F-CC88-E1A13EAD23CA}"/>
              </a:ext>
            </a:extLst>
          </p:cNvPr>
          <p:cNvSpPr/>
          <p:nvPr/>
        </p:nvSpPr>
        <p:spPr>
          <a:xfrm>
            <a:off x="4650367" y="3453486"/>
            <a:ext cx="1839506" cy="105486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Today’s learning connects to what I already know ...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1622B9F-556A-C1D6-961B-F0C330C45BE5}"/>
              </a:ext>
            </a:extLst>
          </p:cNvPr>
          <p:cNvSpPr/>
          <p:nvPr/>
        </p:nvSpPr>
        <p:spPr>
          <a:xfrm>
            <a:off x="656113" y="2824230"/>
            <a:ext cx="1841282" cy="105486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have done well in ... </a:t>
            </a:r>
            <a:r>
              <a:rPr lang="en-GB" sz="1400">
                <a:solidFill>
                  <a:schemeClr val="tx1"/>
                </a:solidFill>
              </a:rPr>
              <a:t>b</a:t>
            </a:r>
            <a:r>
              <a:rPr lang="en-JP" sz="1400">
                <a:solidFill>
                  <a:schemeClr val="tx1"/>
                </a:solidFill>
              </a:rPr>
              <a:t>ecause …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CDFCD71-BD78-9686-F56C-C358C2E881E4}"/>
              </a:ext>
            </a:extLst>
          </p:cNvPr>
          <p:cNvSpPr/>
          <p:nvPr/>
        </p:nvSpPr>
        <p:spPr>
          <a:xfrm>
            <a:off x="2652354" y="3453483"/>
            <a:ext cx="1841282" cy="1054865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I </a:t>
            </a:r>
            <a:r>
              <a:rPr lang="en-US" sz="1400">
                <a:solidFill>
                  <a:schemeClr val="tx1"/>
                </a:solidFill>
              </a:rPr>
              <a:t>can improve my work by …</a:t>
            </a:r>
            <a:endParaRPr lang="en-JP" sz="140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8FD2A4A-534D-5588-D502-A8352FF682BC}"/>
              </a:ext>
            </a:extLst>
          </p:cNvPr>
          <p:cNvSpPr/>
          <p:nvPr/>
        </p:nvSpPr>
        <p:spPr>
          <a:xfrm>
            <a:off x="4659140" y="1039084"/>
            <a:ext cx="1841283" cy="1054863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rtlCol="0" anchor="ctr"/>
          <a:lstStyle>
            <a:defPPr>
              <a:defRPr lang="fr-FR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JP" sz="1400">
                <a:solidFill>
                  <a:schemeClr val="tx1"/>
                </a:solidFill>
              </a:rPr>
              <a:t>The three things I learned today are ...</a:t>
            </a:r>
          </a:p>
        </p:txBody>
      </p:sp>
    </p:spTree>
    <p:extLst>
      <p:ext uri="{BB962C8B-B14F-4D97-AF65-F5344CB8AC3E}">
        <p14:creationId xmlns:p14="http://schemas.microsoft.com/office/powerpoint/2010/main" val="22794289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83912-9E1E-9120-56DD-2C68DC791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1241464"/>
            <a:ext cx="3456793" cy="19575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1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Plenary and self reflection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7E792F-241D-2790-1DD9-D2B979301F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3280038"/>
            <a:ext cx="3456793" cy="57453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1500" kern="1200">
                <a:solidFill>
                  <a:schemeClr val="tx1"/>
                </a:solidFill>
                <a:latin typeface="+mn-lt"/>
                <a:ea typeface="+mn-ea"/>
                <a:cs typeface="+mn-cs"/>
                <a:hlinkClick r:id="rId2" action="ppaction://hlinkpres?slideindex=1&amp;slidetitle="/>
              </a:rPr>
              <a:t>Click here</a:t>
            </a:r>
            <a:endParaRPr lang="en-US" sz="15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079" name="Freeform: Shape 3078">
            <a:extLst>
              <a:ext uri="{FF2B5EF4-FFF2-40B4-BE49-F238E27FC236}">
                <a16:creationId xmlns:a16="http://schemas.microsoft.com/office/drawing/2014/main" id="{F6EF57EF-D042-41D3-83E8-41A1FE6C11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149657" cy="968214"/>
          </a:xfrm>
          <a:custGeom>
            <a:avLst/>
            <a:gdLst>
              <a:gd name="connsiteX0" fmla="*/ 0 w 5532876"/>
              <a:gd name="connsiteY0" fmla="*/ 0 h 1290953"/>
              <a:gd name="connsiteX1" fmla="*/ 5532876 w 5532876"/>
              <a:gd name="connsiteY1" fmla="*/ 0 h 1290953"/>
              <a:gd name="connsiteX2" fmla="*/ 4936972 w 5532876"/>
              <a:gd name="connsiteY2" fmla="*/ 1290953 h 1290953"/>
              <a:gd name="connsiteX3" fmla="*/ 0 w 5532876"/>
              <a:gd name="connsiteY3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32876" h="1290953">
                <a:moveTo>
                  <a:pt x="0" y="0"/>
                </a:moveTo>
                <a:lnTo>
                  <a:pt x="5532876" y="0"/>
                </a:lnTo>
                <a:lnTo>
                  <a:pt x="4936972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1" name="Freeform: Shape 3080">
            <a:extLst>
              <a:ext uri="{FF2B5EF4-FFF2-40B4-BE49-F238E27FC236}">
                <a16:creationId xmlns:a16="http://schemas.microsoft.com/office/drawing/2014/main" id="{D00A59BB-A268-4F3E-9D41-CA265AF168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3380" y="0"/>
            <a:ext cx="5320620" cy="968215"/>
          </a:xfrm>
          <a:custGeom>
            <a:avLst/>
            <a:gdLst>
              <a:gd name="connsiteX0" fmla="*/ 595904 w 7094159"/>
              <a:gd name="connsiteY0" fmla="*/ 0 h 1290953"/>
              <a:gd name="connsiteX1" fmla="*/ 7094159 w 7094159"/>
              <a:gd name="connsiteY1" fmla="*/ 0 h 1290953"/>
              <a:gd name="connsiteX2" fmla="*/ 7094159 w 7094159"/>
              <a:gd name="connsiteY2" fmla="*/ 1290553 h 1290953"/>
              <a:gd name="connsiteX3" fmla="*/ 5920618 w 7094159"/>
              <a:gd name="connsiteY3" fmla="*/ 1290553 h 1290953"/>
              <a:gd name="connsiteX4" fmla="*/ 5920618 w 7094159"/>
              <a:gd name="connsiteY4" fmla="*/ 1290953 h 1290953"/>
              <a:gd name="connsiteX5" fmla="*/ 2729248 w 7094159"/>
              <a:gd name="connsiteY5" fmla="*/ 1290953 h 1290953"/>
              <a:gd name="connsiteX6" fmla="*/ 2574303 w 7094159"/>
              <a:gd name="connsiteY6" fmla="*/ 1290953 h 1290953"/>
              <a:gd name="connsiteX7" fmla="*/ 0 w 7094159"/>
              <a:gd name="connsiteY7" fmla="*/ 1290953 h 1290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94159" h="1290953">
                <a:moveTo>
                  <a:pt x="595904" y="0"/>
                </a:moveTo>
                <a:lnTo>
                  <a:pt x="7094159" y="0"/>
                </a:lnTo>
                <a:lnTo>
                  <a:pt x="7094159" y="1290553"/>
                </a:lnTo>
                <a:lnTo>
                  <a:pt x="5920618" y="1290553"/>
                </a:lnTo>
                <a:lnTo>
                  <a:pt x="5920618" y="1290953"/>
                </a:lnTo>
                <a:lnTo>
                  <a:pt x="2729248" y="1290953"/>
                </a:lnTo>
                <a:lnTo>
                  <a:pt x="2574303" y="1290953"/>
                </a:lnTo>
                <a:lnTo>
                  <a:pt x="0" y="1290953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Think About It GIF by Curious Pavel">
            <a:extLst>
              <a:ext uri="{FF2B5EF4-FFF2-40B4-BE49-F238E27FC236}">
                <a16:creationId xmlns:a16="http://schemas.microsoft.com/office/drawing/2014/main" id="{4B0948B4-C6A7-37FF-328A-3A119B5A8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880684" y="1471927"/>
            <a:ext cx="3809528" cy="215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83" name="Freeform: Shape 3082">
            <a:extLst>
              <a:ext uri="{FF2B5EF4-FFF2-40B4-BE49-F238E27FC236}">
                <a16:creationId xmlns:a16="http://schemas.microsoft.com/office/drawing/2014/main" id="{63794DCE-9D34-40DF-AB3F-06DA8ACCDA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6587" y="4087577"/>
            <a:ext cx="4177413" cy="1055923"/>
          </a:xfrm>
          <a:custGeom>
            <a:avLst/>
            <a:gdLst>
              <a:gd name="connsiteX0" fmla="*/ 652041 w 5569884"/>
              <a:gd name="connsiteY0" fmla="*/ 0 h 1407897"/>
              <a:gd name="connsiteX1" fmla="*/ 5569884 w 5569884"/>
              <a:gd name="connsiteY1" fmla="*/ 0 h 1407897"/>
              <a:gd name="connsiteX2" fmla="*/ 5569884 w 5569884"/>
              <a:gd name="connsiteY2" fmla="*/ 1407897 h 1407897"/>
              <a:gd name="connsiteX3" fmla="*/ 0 w 5569884"/>
              <a:gd name="connsiteY3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69884" h="1407897">
                <a:moveTo>
                  <a:pt x="652041" y="0"/>
                </a:moveTo>
                <a:lnTo>
                  <a:pt x="5569884" y="0"/>
                </a:lnTo>
                <a:lnTo>
                  <a:pt x="5569884" y="1407897"/>
                </a:lnTo>
                <a:lnTo>
                  <a:pt x="0" y="140789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85" name="Freeform: Shape 3084">
            <a:extLst>
              <a:ext uri="{FF2B5EF4-FFF2-40B4-BE49-F238E27FC236}">
                <a16:creationId xmlns:a16="http://schemas.microsoft.com/office/drawing/2014/main" id="{45006452-918C-4282-A72C-C9692B6691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7577"/>
            <a:ext cx="5335901" cy="1055923"/>
          </a:xfrm>
          <a:custGeom>
            <a:avLst/>
            <a:gdLst>
              <a:gd name="connsiteX0" fmla="*/ 0 w 7114535"/>
              <a:gd name="connsiteY0" fmla="*/ 0 h 1407897"/>
              <a:gd name="connsiteX1" fmla="*/ 1189345 w 7114535"/>
              <a:gd name="connsiteY1" fmla="*/ 0 h 1407897"/>
              <a:gd name="connsiteX2" fmla="*/ 7114535 w 7114535"/>
              <a:gd name="connsiteY2" fmla="*/ 0 h 1407897"/>
              <a:gd name="connsiteX3" fmla="*/ 6462495 w 7114535"/>
              <a:gd name="connsiteY3" fmla="*/ 1407897 h 1407897"/>
              <a:gd name="connsiteX4" fmla="*/ 0 w 7114535"/>
              <a:gd name="connsiteY4" fmla="*/ 1407897 h 14078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14535" h="1407897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462495" y="1407897"/>
                </a:lnTo>
                <a:lnTo>
                  <a:pt x="0" y="1407897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44CC9F7-B97D-D5E7-A9C5-5CAC3D2A0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46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2063">
            <a:extLst>
              <a:ext uri="{FF2B5EF4-FFF2-40B4-BE49-F238E27FC236}">
                <a16:creationId xmlns:a16="http://schemas.microsoft.com/office/drawing/2014/main" id="{3301E07F-4F79-4B58-8698-EF24DC1EC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66" name="Arc 206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4377" y="581886"/>
            <a:ext cx="2240924" cy="2240925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10553" y="485694"/>
            <a:ext cx="3350844" cy="22954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Merci !</a:t>
            </a:r>
          </a:p>
        </p:txBody>
      </p:sp>
      <p:sp>
        <p:nvSpPr>
          <p:cNvPr id="2068" name="Oval 2067">
            <a:extLst>
              <a:ext uri="{FF2B5EF4-FFF2-40B4-BE49-F238E27FC236}">
                <a16:creationId xmlns:a16="http://schemas.microsoft.com/office/drawing/2014/main" id="{9EE6F773-742A-491A-9A00-A2A150DF50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8276" y="275107"/>
            <a:ext cx="4593285" cy="459328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Mr P Thank You Sticker by @ICT_MrP">
            <a:extLst>
              <a:ext uri="{FF2B5EF4-FFF2-40B4-BE49-F238E27FC236}">
                <a16:creationId xmlns:a16="http://schemas.microsoft.com/office/drawing/2014/main" id="{DBF11288-4B8F-AD6B-D83E-52D69EBFA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33929" y="1031098"/>
            <a:ext cx="3081303" cy="3081303"/>
          </a:xfrm>
          <a:custGeom>
            <a:avLst/>
            <a:gdLst/>
            <a:ahLst/>
            <a:cxnLst/>
            <a:rect l="l" t="t" r="r" b="b"/>
            <a:pathLst>
              <a:path w="4273177" h="4470400">
                <a:moveTo>
                  <a:pt x="75080" y="0"/>
                </a:moveTo>
                <a:lnTo>
                  <a:pt x="4198097" y="0"/>
                </a:lnTo>
                <a:cubicBezTo>
                  <a:pt x="4239563" y="0"/>
                  <a:pt x="4273177" y="33614"/>
                  <a:pt x="4273177" y="75080"/>
                </a:cubicBezTo>
                <a:lnTo>
                  <a:pt x="4273177" y="4395320"/>
                </a:lnTo>
                <a:cubicBezTo>
                  <a:pt x="4273177" y="4436786"/>
                  <a:pt x="4239563" y="4470400"/>
                  <a:pt x="4198097" y="4470400"/>
                </a:cubicBezTo>
                <a:lnTo>
                  <a:pt x="75080" y="4470400"/>
                </a:lnTo>
                <a:cubicBezTo>
                  <a:pt x="33614" y="4470400"/>
                  <a:pt x="0" y="4436786"/>
                  <a:pt x="0" y="4395320"/>
                </a:cubicBezTo>
                <a:lnTo>
                  <a:pt x="0" y="75080"/>
                </a:lnTo>
                <a:cubicBezTo>
                  <a:pt x="0" y="33614"/>
                  <a:pt x="33614" y="0"/>
                  <a:pt x="750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2"/>
          <p:cNvSpPr txBox="1">
            <a:spLocks/>
          </p:cNvSpPr>
          <p:nvPr/>
        </p:nvSpPr>
        <p:spPr>
          <a:xfrm>
            <a:off x="4421221" y="1488332"/>
            <a:ext cx="4094129" cy="31443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000" kern="1200">
                <a:solidFill>
                  <a:srgbClr val="A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R="0" lvl="0" algn="l" defTabSz="914400" fontAlgn="auto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endParaRPr kumimoji="0" lang="en-US" b="0" i="0" u="none" strike="noStrike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498F6FB-69F0-B822-2261-6BB190802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654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9" name="Rectangle 307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668E6B-25F2-E3A6-73E5-2D8370A22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479640"/>
            <a:ext cx="2571750" cy="1289304"/>
          </a:xfrm>
        </p:spPr>
        <p:txBody>
          <a:bodyPr anchor="b">
            <a:normAutofit/>
          </a:bodyPr>
          <a:lstStyle/>
          <a:p>
            <a:r>
              <a:rPr lang="fr-FR" sz="4100"/>
              <a:t>I. Starter</a:t>
            </a:r>
          </a:p>
        </p:txBody>
      </p:sp>
      <p:sp>
        <p:nvSpPr>
          <p:cNvPr id="3081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1930317"/>
            <a:ext cx="2441321" cy="13716"/>
          </a:xfrm>
          <a:custGeom>
            <a:avLst/>
            <a:gdLst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96247 w 2441321"/>
              <a:gd name="connsiteY2" fmla="*/ 0 h 13716"/>
              <a:gd name="connsiteX3" fmla="*/ 1806578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30991 w 2441321"/>
              <a:gd name="connsiteY6" fmla="*/ 13716 h 13716"/>
              <a:gd name="connsiteX7" fmla="*/ 1269487 w 2441321"/>
              <a:gd name="connsiteY7" fmla="*/ 13716 h 13716"/>
              <a:gd name="connsiteX8" fmla="*/ 707983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  <a:gd name="connsiteX0" fmla="*/ 0 w 2441321"/>
              <a:gd name="connsiteY0" fmla="*/ 0 h 13716"/>
              <a:gd name="connsiteX1" fmla="*/ 585917 w 2441321"/>
              <a:gd name="connsiteY1" fmla="*/ 0 h 13716"/>
              <a:gd name="connsiteX2" fmla="*/ 1123008 w 2441321"/>
              <a:gd name="connsiteY2" fmla="*/ 0 h 13716"/>
              <a:gd name="connsiteX3" fmla="*/ 1782164 w 2441321"/>
              <a:gd name="connsiteY3" fmla="*/ 0 h 13716"/>
              <a:gd name="connsiteX4" fmla="*/ 2441321 w 2441321"/>
              <a:gd name="connsiteY4" fmla="*/ 0 h 13716"/>
              <a:gd name="connsiteX5" fmla="*/ 2441321 w 2441321"/>
              <a:gd name="connsiteY5" fmla="*/ 13716 h 13716"/>
              <a:gd name="connsiteX6" fmla="*/ 1879817 w 2441321"/>
              <a:gd name="connsiteY6" fmla="*/ 13716 h 13716"/>
              <a:gd name="connsiteX7" fmla="*/ 1318313 w 2441321"/>
              <a:gd name="connsiteY7" fmla="*/ 13716 h 13716"/>
              <a:gd name="connsiteX8" fmla="*/ 659157 w 2441321"/>
              <a:gd name="connsiteY8" fmla="*/ 13716 h 13716"/>
              <a:gd name="connsiteX9" fmla="*/ 0 w 2441321"/>
              <a:gd name="connsiteY9" fmla="*/ 13716 h 13716"/>
              <a:gd name="connsiteX10" fmla="*/ 0 w 2441321"/>
              <a:gd name="connsiteY10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41321" h="13716" fill="none" extrusionOk="0">
                <a:moveTo>
                  <a:pt x="0" y="0"/>
                </a:moveTo>
                <a:cubicBezTo>
                  <a:pt x="280302" y="-6619"/>
                  <a:pt x="363201" y="4913"/>
                  <a:pt x="585917" y="0"/>
                </a:cubicBezTo>
                <a:cubicBezTo>
                  <a:pt x="832357" y="-10107"/>
                  <a:pt x="996738" y="-34312"/>
                  <a:pt x="1196247" y="0"/>
                </a:cubicBezTo>
                <a:cubicBezTo>
                  <a:pt x="1357180" y="16623"/>
                  <a:pt x="1575042" y="-11041"/>
                  <a:pt x="1806578" y="0"/>
                </a:cubicBezTo>
                <a:cubicBezTo>
                  <a:pt x="2016334" y="246"/>
                  <a:pt x="2239353" y="-8732"/>
                  <a:pt x="2441321" y="0"/>
                </a:cubicBezTo>
                <a:cubicBezTo>
                  <a:pt x="2440988" y="3698"/>
                  <a:pt x="2440649" y="9400"/>
                  <a:pt x="2441321" y="13716"/>
                </a:cubicBezTo>
                <a:cubicBezTo>
                  <a:pt x="2159375" y="44437"/>
                  <a:pt x="2054495" y="41094"/>
                  <a:pt x="1830991" y="13716"/>
                </a:cubicBezTo>
                <a:cubicBezTo>
                  <a:pt x="1615846" y="2937"/>
                  <a:pt x="1521674" y="-9994"/>
                  <a:pt x="1269487" y="13716"/>
                </a:cubicBezTo>
                <a:cubicBezTo>
                  <a:pt x="1019660" y="49388"/>
                  <a:pt x="886911" y="37779"/>
                  <a:pt x="707983" y="13716"/>
                </a:cubicBezTo>
                <a:cubicBezTo>
                  <a:pt x="523434" y="22749"/>
                  <a:pt x="307885" y="29744"/>
                  <a:pt x="0" y="13716"/>
                </a:cubicBezTo>
                <a:cubicBezTo>
                  <a:pt x="-361" y="7755"/>
                  <a:pt x="-276" y="2718"/>
                  <a:pt x="0" y="0"/>
                </a:cubicBezTo>
                <a:close/>
              </a:path>
              <a:path w="2441321" h="13716" stroke="0" extrusionOk="0">
                <a:moveTo>
                  <a:pt x="0" y="0"/>
                </a:moveTo>
                <a:cubicBezTo>
                  <a:pt x="212126" y="-10265"/>
                  <a:pt x="442910" y="-11728"/>
                  <a:pt x="585917" y="0"/>
                </a:cubicBezTo>
                <a:cubicBezTo>
                  <a:pt x="724579" y="21751"/>
                  <a:pt x="879365" y="-33198"/>
                  <a:pt x="1123008" y="0"/>
                </a:cubicBezTo>
                <a:cubicBezTo>
                  <a:pt x="1377247" y="11220"/>
                  <a:pt x="1597861" y="-34280"/>
                  <a:pt x="1782164" y="0"/>
                </a:cubicBezTo>
                <a:cubicBezTo>
                  <a:pt x="1975975" y="-3055"/>
                  <a:pt x="2116392" y="-15531"/>
                  <a:pt x="2441321" y="0"/>
                </a:cubicBezTo>
                <a:cubicBezTo>
                  <a:pt x="2441197" y="4300"/>
                  <a:pt x="2441101" y="8760"/>
                  <a:pt x="2441321" y="13716"/>
                </a:cubicBezTo>
                <a:cubicBezTo>
                  <a:pt x="2180658" y="13750"/>
                  <a:pt x="2084222" y="1362"/>
                  <a:pt x="1879817" y="13716"/>
                </a:cubicBezTo>
                <a:cubicBezTo>
                  <a:pt x="1668182" y="11650"/>
                  <a:pt x="1551159" y="-11049"/>
                  <a:pt x="1318313" y="13716"/>
                </a:cubicBezTo>
                <a:cubicBezTo>
                  <a:pt x="1059871" y="51823"/>
                  <a:pt x="901959" y="19259"/>
                  <a:pt x="659157" y="13716"/>
                </a:cubicBezTo>
                <a:cubicBezTo>
                  <a:pt x="444692" y="23911"/>
                  <a:pt x="245032" y="35310"/>
                  <a:pt x="0" y="13716"/>
                </a:cubicBezTo>
                <a:cubicBezTo>
                  <a:pt x="124" y="7937"/>
                  <a:pt x="389" y="2990"/>
                  <a:pt x="0" y="0"/>
                </a:cubicBezTo>
                <a:close/>
              </a:path>
              <a:path w="2441321" h="13716" fill="none" stroke="0" extrusionOk="0">
                <a:moveTo>
                  <a:pt x="0" y="0"/>
                </a:moveTo>
                <a:cubicBezTo>
                  <a:pt x="265389" y="-22361"/>
                  <a:pt x="344845" y="-65"/>
                  <a:pt x="585917" y="0"/>
                </a:cubicBezTo>
                <a:cubicBezTo>
                  <a:pt x="858472" y="13102"/>
                  <a:pt x="949265" y="-8078"/>
                  <a:pt x="1196247" y="0"/>
                </a:cubicBezTo>
                <a:cubicBezTo>
                  <a:pt x="1379248" y="30707"/>
                  <a:pt x="1585336" y="24963"/>
                  <a:pt x="1806578" y="0"/>
                </a:cubicBezTo>
                <a:cubicBezTo>
                  <a:pt x="1986731" y="-19207"/>
                  <a:pt x="2264933" y="16601"/>
                  <a:pt x="2441321" y="0"/>
                </a:cubicBezTo>
                <a:cubicBezTo>
                  <a:pt x="2441661" y="4449"/>
                  <a:pt x="2442057" y="7876"/>
                  <a:pt x="2441321" y="13716"/>
                </a:cubicBezTo>
                <a:cubicBezTo>
                  <a:pt x="2149099" y="22776"/>
                  <a:pt x="2027305" y="51898"/>
                  <a:pt x="1830991" y="13716"/>
                </a:cubicBezTo>
                <a:cubicBezTo>
                  <a:pt x="1614571" y="-23336"/>
                  <a:pt x="1500998" y="6155"/>
                  <a:pt x="1269487" y="13716"/>
                </a:cubicBezTo>
                <a:cubicBezTo>
                  <a:pt x="1042399" y="33262"/>
                  <a:pt x="927922" y="41250"/>
                  <a:pt x="707983" y="13716"/>
                </a:cubicBezTo>
                <a:cubicBezTo>
                  <a:pt x="502575" y="-9952"/>
                  <a:pt x="350393" y="29927"/>
                  <a:pt x="0" y="13716"/>
                </a:cubicBezTo>
                <a:cubicBezTo>
                  <a:pt x="-248" y="8631"/>
                  <a:pt x="228" y="313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2441321"/>
                      <a:gd name="connsiteY0" fmla="*/ 0 h 13716"/>
                      <a:gd name="connsiteX1" fmla="*/ 585917 w 2441321"/>
                      <a:gd name="connsiteY1" fmla="*/ 0 h 13716"/>
                      <a:gd name="connsiteX2" fmla="*/ 1196247 w 2441321"/>
                      <a:gd name="connsiteY2" fmla="*/ 0 h 13716"/>
                      <a:gd name="connsiteX3" fmla="*/ 1806578 w 2441321"/>
                      <a:gd name="connsiteY3" fmla="*/ 0 h 13716"/>
                      <a:gd name="connsiteX4" fmla="*/ 2441321 w 2441321"/>
                      <a:gd name="connsiteY4" fmla="*/ 0 h 13716"/>
                      <a:gd name="connsiteX5" fmla="*/ 2441321 w 2441321"/>
                      <a:gd name="connsiteY5" fmla="*/ 13716 h 13716"/>
                      <a:gd name="connsiteX6" fmla="*/ 1830991 w 2441321"/>
                      <a:gd name="connsiteY6" fmla="*/ 13716 h 13716"/>
                      <a:gd name="connsiteX7" fmla="*/ 1269487 w 2441321"/>
                      <a:gd name="connsiteY7" fmla="*/ 13716 h 13716"/>
                      <a:gd name="connsiteX8" fmla="*/ 707983 w 2441321"/>
                      <a:gd name="connsiteY8" fmla="*/ 13716 h 13716"/>
                      <a:gd name="connsiteX9" fmla="*/ 0 w 2441321"/>
                      <a:gd name="connsiteY9" fmla="*/ 13716 h 13716"/>
                      <a:gd name="connsiteX10" fmla="*/ 0 w 2441321"/>
                      <a:gd name="connsiteY10" fmla="*/ 0 h 137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</a:cxnLst>
                    <a:rect l="l" t="t" r="r" b="b"/>
                    <a:pathLst>
                      <a:path w="2441321" h="13716" fill="none" extrusionOk="0">
                        <a:moveTo>
                          <a:pt x="0" y="0"/>
                        </a:moveTo>
                        <a:cubicBezTo>
                          <a:pt x="273217" y="-17533"/>
                          <a:pt x="355785" y="-4171"/>
                          <a:pt x="585917" y="0"/>
                        </a:cubicBezTo>
                        <a:cubicBezTo>
                          <a:pt x="816049" y="4171"/>
                          <a:pt x="991446" y="-9419"/>
                          <a:pt x="1196247" y="0"/>
                        </a:cubicBezTo>
                        <a:cubicBezTo>
                          <a:pt x="1401048" y="9419"/>
                          <a:pt x="1589984" y="-731"/>
                          <a:pt x="1806578" y="0"/>
                        </a:cubicBezTo>
                        <a:cubicBezTo>
                          <a:pt x="2023172" y="731"/>
                          <a:pt x="2247754" y="8393"/>
                          <a:pt x="2441321" y="0"/>
                        </a:cubicBezTo>
                        <a:cubicBezTo>
                          <a:pt x="2440939" y="4363"/>
                          <a:pt x="2441580" y="8857"/>
                          <a:pt x="2441321" y="13716"/>
                        </a:cubicBezTo>
                        <a:cubicBezTo>
                          <a:pt x="2169723" y="25934"/>
                          <a:pt x="2045712" y="34568"/>
                          <a:pt x="1830991" y="13716"/>
                        </a:cubicBezTo>
                        <a:cubicBezTo>
                          <a:pt x="1616270" y="-7136"/>
                          <a:pt x="1505876" y="-623"/>
                          <a:pt x="1269487" y="13716"/>
                        </a:cubicBezTo>
                        <a:cubicBezTo>
                          <a:pt x="1033098" y="28055"/>
                          <a:pt x="908661" y="36619"/>
                          <a:pt x="707983" y="13716"/>
                        </a:cubicBezTo>
                        <a:cubicBezTo>
                          <a:pt x="507305" y="-9187"/>
                          <a:pt x="333592" y="16187"/>
                          <a:pt x="0" y="13716"/>
                        </a:cubicBezTo>
                        <a:cubicBezTo>
                          <a:pt x="-459" y="8317"/>
                          <a:pt x="190" y="2744"/>
                          <a:pt x="0" y="0"/>
                        </a:cubicBezTo>
                        <a:close/>
                      </a:path>
                      <a:path w="2441321" h="13716" stroke="0" extrusionOk="0">
                        <a:moveTo>
                          <a:pt x="0" y="0"/>
                        </a:moveTo>
                        <a:cubicBezTo>
                          <a:pt x="207071" y="-14617"/>
                          <a:pt x="444194" y="-15606"/>
                          <a:pt x="585917" y="0"/>
                        </a:cubicBezTo>
                        <a:cubicBezTo>
                          <a:pt x="727640" y="15606"/>
                          <a:pt x="904326" y="-79"/>
                          <a:pt x="1123008" y="0"/>
                        </a:cubicBezTo>
                        <a:cubicBezTo>
                          <a:pt x="1341690" y="79"/>
                          <a:pt x="1600014" y="10401"/>
                          <a:pt x="1782164" y="0"/>
                        </a:cubicBezTo>
                        <a:cubicBezTo>
                          <a:pt x="1964314" y="-10401"/>
                          <a:pt x="2143537" y="-21488"/>
                          <a:pt x="2441321" y="0"/>
                        </a:cubicBezTo>
                        <a:cubicBezTo>
                          <a:pt x="2441507" y="3335"/>
                          <a:pt x="2441322" y="9457"/>
                          <a:pt x="2441321" y="13716"/>
                        </a:cubicBezTo>
                        <a:cubicBezTo>
                          <a:pt x="2166745" y="24201"/>
                          <a:pt x="2078726" y="10904"/>
                          <a:pt x="1879817" y="13716"/>
                        </a:cubicBezTo>
                        <a:cubicBezTo>
                          <a:pt x="1680908" y="16528"/>
                          <a:pt x="1548770" y="-8699"/>
                          <a:pt x="1318313" y="13716"/>
                        </a:cubicBezTo>
                        <a:cubicBezTo>
                          <a:pt x="1087856" y="36131"/>
                          <a:pt x="894613" y="-645"/>
                          <a:pt x="659157" y="13716"/>
                        </a:cubicBezTo>
                        <a:cubicBezTo>
                          <a:pt x="423701" y="28077"/>
                          <a:pt x="246611" y="29403"/>
                          <a:pt x="0" y="13716"/>
                        </a:cubicBezTo>
                        <a:cubicBezTo>
                          <a:pt x="-120" y="7867"/>
                          <a:pt x="674" y="391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DD00CD3D-C597-4645-D2DE-732D00801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02" y="2105406"/>
            <a:ext cx="2861952" cy="2558034"/>
          </a:xfrm>
        </p:spPr>
        <p:txBody>
          <a:bodyPr anchor="t">
            <a:normAutofit/>
          </a:bodyPr>
          <a:lstStyle/>
          <a:p>
            <a:r>
              <a:rPr lang="en-US" sz="1700" dirty="0" err="1"/>
              <a:t>Qu’est-ce</a:t>
            </a:r>
            <a:r>
              <a:rPr lang="en-US" sz="1700" dirty="0"/>
              <a:t> que </a:t>
            </a:r>
            <a:r>
              <a:rPr lang="en-US" sz="1700" dirty="0" err="1"/>
              <a:t>c’est</a:t>
            </a:r>
            <a:r>
              <a:rPr lang="en-US" sz="1700" dirty="0"/>
              <a:t> ? </a:t>
            </a:r>
          </a:p>
          <a:p>
            <a:pPr marL="0" indent="0">
              <a:buNone/>
            </a:pPr>
            <a:endParaRPr lang="en-US" sz="1700" dirty="0"/>
          </a:p>
          <a:p>
            <a:r>
              <a:rPr lang="en-US" sz="1700" dirty="0" err="1"/>
              <a:t>Qu’est-ce</a:t>
            </a:r>
            <a:r>
              <a:rPr lang="en-US" sz="1700" dirty="0"/>
              <a:t> que </a:t>
            </a:r>
            <a:r>
              <a:rPr lang="en-US" sz="1700" dirty="0" err="1"/>
              <a:t>vous</a:t>
            </a:r>
            <a:r>
              <a:rPr lang="en-US" sz="1700" dirty="0"/>
              <a:t> </a:t>
            </a:r>
            <a:r>
              <a:rPr lang="en-US" sz="1700" dirty="0" err="1"/>
              <a:t>remarquez</a:t>
            </a:r>
            <a:r>
              <a:rPr lang="en-US" sz="1700" dirty="0"/>
              <a:t> ?</a:t>
            </a:r>
          </a:p>
          <a:p>
            <a:endParaRPr lang="en-US" sz="1700" dirty="0"/>
          </a:p>
          <a:p>
            <a:r>
              <a:rPr lang="en-US" sz="1700" dirty="0" err="1"/>
              <a:t>Quelles</a:t>
            </a:r>
            <a:r>
              <a:rPr lang="en-US" sz="1700" dirty="0"/>
              <a:t> matières </a:t>
            </a:r>
            <a:r>
              <a:rPr lang="en-US" sz="1700" dirty="0" err="1"/>
              <a:t>est-ce</a:t>
            </a:r>
            <a:r>
              <a:rPr lang="en-US" sz="1700" dirty="0"/>
              <a:t> que </a:t>
            </a:r>
            <a:r>
              <a:rPr lang="en-US" sz="1700" dirty="0" err="1"/>
              <a:t>vous</a:t>
            </a:r>
            <a:r>
              <a:rPr lang="en-US" sz="1700" dirty="0"/>
              <a:t> </a:t>
            </a:r>
            <a:r>
              <a:rPr lang="en-US" sz="1700" dirty="0" err="1"/>
              <a:t>connaissez</a:t>
            </a:r>
            <a:r>
              <a:rPr lang="en-US" sz="1700" dirty="0"/>
              <a:t> ?</a:t>
            </a:r>
          </a:p>
        </p:txBody>
      </p:sp>
      <p:pic>
        <p:nvPicPr>
          <p:cNvPr id="3074" name="Picture 2" descr="emploi du temps | Aprender francés, Comprensión">
            <a:extLst>
              <a:ext uri="{FF2B5EF4-FFF2-40B4-BE49-F238E27FC236}">
                <a16:creationId xmlns:a16="http://schemas.microsoft.com/office/drawing/2014/main" id="{DD3220D0-3696-C45E-5CBE-57BBC5A210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0722" y="1160802"/>
            <a:ext cx="5177790" cy="282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661AD90-1677-62E1-85A9-519E5B1917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4767262"/>
            <a:ext cx="2057400" cy="27384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/>
              <a:pPr>
                <a:lnSpc>
                  <a:spcPct val="90000"/>
                </a:lnSpc>
                <a:spcAft>
                  <a:spcPts val="600"/>
                </a:spcAft>
              </a:pPr>
              <a:t>3</a:t>
            </a:fld>
            <a:endParaRPr lang="en-US"/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7C70985E-50DF-2A84-841F-519DAE61DC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652829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48768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10280"/>
            <a:ext cx="8579095" cy="138319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05338D1-266F-FC06-E384-0C5329517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325158"/>
            <a:ext cx="8354890" cy="697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100">
                <a:solidFill>
                  <a:srgbClr val="FFFFFF"/>
                </a:solidFill>
              </a:rPr>
              <a:t>II. Compréhension globale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141719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1947627"/>
            <a:ext cx="0" cy="27432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18390E-CBE8-38F6-1DE4-43FCF5DA4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2507" y="4891822"/>
            <a:ext cx="2057400" cy="26060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898989"/>
                </a:solidFill>
              </a:rPr>
              <a:pPr defTabSz="914400"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>
              <a:solidFill>
                <a:srgbClr val="898989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24EF5FB-2C77-DC80-1DF6-F049C3E755A5}"/>
              </a:ext>
            </a:extLst>
          </p:cNvPr>
          <p:cNvSpPr txBox="1"/>
          <p:nvPr/>
        </p:nvSpPr>
        <p:spPr>
          <a:xfrm>
            <a:off x="5131942" y="2481209"/>
            <a:ext cx="319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Fais le test </a:t>
            </a:r>
            <a:r>
              <a:rPr lang="fr-FR" dirty="0">
                <a:sym typeface="Wingdings" panose="05000000000000000000" pitchFamily="2" charset="2"/>
              </a:rPr>
              <a:t>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21CAA7-37A8-0838-CD2C-C00BB92BF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4892" y="1826290"/>
            <a:ext cx="2690435" cy="3031476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6F77947C-991C-E229-9DF5-0084D94EB2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1029744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05686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1279CB0-861B-76BE-73A3-0CA67CD1F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/>
              <a:t>Résumons la situation de communication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80E58D9-F39D-10C9-06E2-EEDBA46501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document est un test pour connaître mon jour préféré.</a:t>
            </a:r>
          </a:p>
          <a:p>
            <a:r>
              <a:rPr lang="fr-FR" dirty="0"/>
              <a:t>Il faut justifier les réponses.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DEEB155-6408-B65C-64AC-34B5CF303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5</a:t>
            </a:fld>
            <a:endParaRPr lang="en-US"/>
          </a:p>
        </p:txBody>
      </p:sp>
      <p:graphicFrame>
        <p:nvGraphicFramePr>
          <p:cNvPr id="6" name="Diagramme 5">
            <a:extLst>
              <a:ext uri="{FF2B5EF4-FFF2-40B4-BE49-F238E27FC236}">
                <a16:creationId xmlns:a16="http://schemas.microsoft.com/office/drawing/2014/main" id="{8758C53D-C490-832A-36B3-4B461BFBB7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0660427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1554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38ADDD-7BA7-4185-B18A-9A50BFC5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À la fin de la </a:t>
            </a:r>
            <a:r>
              <a:rPr lang="fr-FR" dirty="0"/>
              <a:t>leçon</a:t>
            </a:r>
            <a:r>
              <a:rPr lang="en-US" dirty="0"/>
              <a:t>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CE76F-8F62-4388-9B99-22EBA2DC4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4EE4A591-949D-7DD8-D6D2-65779FC001FF}"/>
              </a:ext>
            </a:extLst>
          </p:cNvPr>
          <p:cNvSpPr/>
          <p:nvPr/>
        </p:nvSpPr>
        <p:spPr>
          <a:xfrm>
            <a:off x="457201" y="1267518"/>
            <a:ext cx="8229600" cy="1061312"/>
          </a:xfrm>
          <a:prstGeom prst="flowChartAlternateProcess">
            <a:avLst/>
          </a:prstGeom>
          <a:gradFill>
            <a:gsLst>
              <a:gs pos="0">
                <a:schemeClr val="accent1">
                  <a:hueOff val="0"/>
                  <a:satOff val="0"/>
                  <a:lumOff val="0"/>
                  <a:alphaOff val="0"/>
                  <a:tint val="50000"/>
                  <a:satMod val="300000"/>
                </a:schemeClr>
              </a:gs>
              <a:gs pos="35000">
                <a:schemeClr val="accent1">
                  <a:hueOff val="0"/>
                  <a:satOff val="0"/>
                  <a:lumOff val="0"/>
                  <a:alphaOff val="0"/>
                  <a:tint val="37000"/>
                  <a:satMod val="300000"/>
                </a:schemeClr>
              </a:gs>
              <a:gs pos="100000">
                <a:schemeClr val="accent1">
                  <a:hueOff val="0"/>
                  <a:satOff val="0"/>
                  <a:lumOff val="0"/>
                  <a:alphaOff val="0"/>
                  <a:tint val="15000"/>
                  <a:satMod val="350000"/>
                </a:schemeClr>
              </a:gs>
            </a:gsLst>
            <a:lin ang="162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fr-FR" dirty="0">
                <a:solidFill>
                  <a:schemeClr val="tx2"/>
                </a:solidFill>
              </a:rPr>
              <a:t>Dire mon jour préféré et expliquer pourquoi</a:t>
            </a:r>
          </a:p>
        </p:txBody>
      </p:sp>
      <p:graphicFrame>
        <p:nvGraphicFramePr>
          <p:cNvPr id="8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B539FF98-DADE-0F01-20BF-AA78D72023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9192881"/>
              </p:ext>
            </p:extLst>
          </p:nvPr>
        </p:nvGraphicFramePr>
        <p:xfrm>
          <a:off x="474279" y="2432919"/>
          <a:ext cx="8208000" cy="1983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9E876BB-DC9B-9AE5-D659-F69CA47E95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0427" y="1301307"/>
            <a:ext cx="1292464" cy="993734"/>
          </a:xfrm>
          <a:prstGeom prst="rect">
            <a:avLst/>
          </a:prstGeom>
        </p:spPr>
      </p:pic>
      <p:pic>
        <p:nvPicPr>
          <p:cNvPr id="10" name="Image 9" descr="Une image contenant texte, chat, orange, mammifère&#10;&#10;Description générée automatiquement">
            <a:extLst>
              <a:ext uri="{FF2B5EF4-FFF2-40B4-BE49-F238E27FC236}">
                <a16:creationId xmlns:a16="http://schemas.microsoft.com/office/drawing/2014/main" id="{F733B9EB-5460-2E42-441E-0BE7F2E41DB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7100074" y="1317256"/>
            <a:ext cx="1285875" cy="961835"/>
          </a:xfrm>
          <a:prstGeom prst="rect">
            <a:avLst/>
          </a:prstGeom>
        </p:spPr>
      </p:pic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6FD042-CAA8-0BFC-A8AD-A581915CB2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6</a:t>
            </a:fld>
            <a:endParaRPr lang="en-US"/>
          </a:p>
        </p:txBody>
      </p:sp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697BE2CA-5AEA-E691-0C1A-BD99F1D295C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03227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  <p:extLst>
      <p:ext uri="{BB962C8B-B14F-4D97-AF65-F5344CB8AC3E}">
        <p14:creationId xmlns:p14="http://schemas.microsoft.com/office/powerpoint/2010/main" val="24203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Graphic spid="8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F515B-FF71-5E26-2148-5A49B75111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Etapes de la leçon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5A51F3-9CB0-3979-6185-5BEF042D7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7</a:t>
            </a:fld>
            <a:endParaRPr lang="en-US"/>
          </a:p>
        </p:txBody>
      </p:sp>
      <p:graphicFrame>
        <p:nvGraphicFramePr>
          <p:cNvPr id="5" name="Espace réservé du contenu 2" descr="Liste trapézoïdale avec 4 groupes organisés de gauche à droite avec descriptions des tâches sous chaque groupe">
            <a:extLst>
              <a:ext uri="{FF2B5EF4-FFF2-40B4-BE49-F238E27FC236}">
                <a16:creationId xmlns:a16="http://schemas.microsoft.com/office/drawing/2014/main" id="{51D55DF9-AC7F-B6D4-EDA7-685F0C684F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6367152"/>
              </p:ext>
            </p:extLst>
          </p:nvPr>
        </p:nvGraphicFramePr>
        <p:xfrm>
          <a:off x="457200" y="1200150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B3168FCC-3FA1-0073-73A2-F5726AA076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6568299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15434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59D69FB-9DA8-45F0-A355-D3FE58E3BC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51435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5271697-90F1-4A23-8EF2-0179F2EAFA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5228" cy="2425488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D800584-727A-48CF-8223-244AD9717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5225" y="0"/>
            <a:ext cx="8688775" cy="24254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B795B42D-D7A5-DFE1-FD3A-E2F0C886B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4986" y="541353"/>
            <a:ext cx="7694049" cy="1610640"/>
          </a:xfrm>
        </p:spPr>
        <p:txBody>
          <a:bodyPr anchor="b">
            <a:normAutofit/>
          </a:bodyPr>
          <a:lstStyle/>
          <a:p>
            <a:r>
              <a:rPr lang="fr-FR" sz="4500" dirty="0"/>
              <a:t>III. Compréhension détaillée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0C9B1-9793-4ED0-9883-0876E4BA0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1536" y="54864"/>
            <a:ext cx="884223" cy="174721"/>
            <a:chOff x="5422392" y="64008"/>
            <a:chExt cx="1178966" cy="232963"/>
          </a:xfrm>
        </p:grpSpPr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ADE3C07-06D1-4A6D-A672-E68E1C2F9E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A7E4D56B-0D08-41D0-813D-A05034047B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92221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03033D49-C661-40C1-A139-5635B08001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5134C68B-0330-4662-8649-61F47408A8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7258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AC854A3C-C784-4166-92F1-24D6938C9C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AA18AA-644A-4FE2-9A5B-25C3B85AB0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672303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0866AF67-242C-40D5-8125-090B5DEF1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01CE526-2A0D-4E32-AA7D-81D838B2AC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547347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B47E2337-B313-4A28-85F3-3C47B0148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09909ABF-9A15-488E-B32F-C84175BB8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22392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64">
              <a:extLst>
                <a:ext uri="{FF2B5EF4-FFF2-40B4-BE49-F238E27FC236}">
                  <a16:creationId xmlns:a16="http://schemas.microsoft.com/office/drawing/2014/main" id="{0A09540B-C5CA-414C-84BC-408974C46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66">
              <a:extLst>
                <a:ext uri="{FF2B5EF4-FFF2-40B4-BE49-F238E27FC236}">
                  <a16:creationId xmlns:a16="http://schemas.microsoft.com/office/drawing/2014/main" id="{9FB61294-F147-4A15-A22C-AA6F2964BD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4699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64">
              <a:extLst>
                <a:ext uri="{FF2B5EF4-FFF2-40B4-BE49-F238E27FC236}">
                  <a16:creationId xmlns:a16="http://schemas.microsoft.com/office/drawing/2014/main" id="{63A521B1-B8FD-4034-9318-4D847C508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63411C6F-8F07-43F6-8FA9-6543DB766F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22035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4">
              <a:extLst>
                <a:ext uri="{FF2B5EF4-FFF2-40B4-BE49-F238E27FC236}">
                  <a16:creationId xmlns:a16="http://schemas.microsoft.com/office/drawing/2014/main" id="{14A0F958-E9BB-490E-9065-A8A8F1EED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0CA243C0-1E38-49DC-93D6-09D6733A5C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297080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4">
              <a:extLst>
                <a:ext uri="{FF2B5EF4-FFF2-40B4-BE49-F238E27FC236}">
                  <a16:creationId xmlns:a16="http://schemas.microsoft.com/office/drawing/2014/main" id="{8419E8A7-AB97-48F1-A145-C96ECC07F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DAE56BC5-E1DD-4804-81DD-977B39C6C6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72124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4">
              <a:extLst>
                <a:ext uri="{FF2B5EF4-FFF2-40B4-BE49-F238E27FC236}">
                  <a16:creationId xmlns:a16="http://schemas.microsoft.com/office/drawing/2014/main" id="{DA5E88EC-345F-4F69-A9EB-CC05C978E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64008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4337DEB9-4DD1-4460-958E-4EEA2AFA3B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047169" y="237744"/>
              <a:ext cx="54368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9F5512A-48E1-4C07-B75E-3CCC517B6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425488"/>
            <a:ext cx="455228" cy="27180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87D2632-F23F-834D-D406-8E2DAFD3C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4864" y="2534984"/>
            <a:ext cx="342900" cy="273844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fld id="{8A0576F8-4F0C-FD4F-B2E1-A427388F89CF}" type="slidenum">
              <a:rPr lang="en-US">
                <a:solidFill>
                  <a:srgbClr val="FFFFFF"/>
                </a:solidFill>
              </a:rPr>
              <a:pPr algn="ctr"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C1AABDB6-C5B3-73DF-1A19-42F41C3A5F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1189701"/>
              </p:ext>
            </p:extLst>
          </p:nvPr>
        </p:nvGraphicFramePr>
        <p:xfrm>
          <a:off x="891536" y="3615726"/>
          <a:ext cx="7694677" cy="499759"/>
        </p:xfrm>
        <a:graphic>
          <a:graphicData uri="http://schemas.openxmlformats.org/drawingml/2006/table">
            <a:tbl>
              <a:tblPr firstRow="1" firstCol="1" bandRow="1"/>
              <a:tblGrid>
                <a:gridCol w="2593632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2593632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  <a:gridCol w="2507413">
                  <a:extLst>
                    <a:ext uri="{9D8B030D-6E8A-4147-A177-3AD203B41FA5}">
                      <a16:colId xmlns:a16="http://schemas.microsoft.com/office/drawing/2014/main" val="3577114474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Xavier aime le samedi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Justine aime le mercredi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Loïc aime le lundi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</a:tbl>
          </a:graphicData>
        </a:graphic>
      </p:graphicFrame>
      <p:pic>
        <p:nvPicPr>
          <p:cNvPr id="6" name="PISTE044">
            <a:hlinkClick r:id="" action="ppaction://media"/>
            <a:extLst>
              <a:ext uri="{FF2B5EF4-FFF2-40B4-BE49-F238E27FC236}">
                <a16:creationId xmlns:a16="http://schemas.microsoft.com/office/drawing/2014/main" id="{838CBEF9-3710-B6D6-0DF9-420FE3C9FC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83837" y="3040495"/>
            <a:ext cx="304800" cy="3048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04D6E54-A916-72AF-610D-F5FC7292FFF9}"/>
              </a:ext>
            </a:extLst>
          </p:cNvPr>
          <p:cNvSpPr txBox="1"/>
          <p:nvPr/>
        </p:nvSpPr>
        <p:spPr>
          <a:xfrm>
            <a:off x="779189" y="2972899"/>
            <a:ext cx="7711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Écoute et dis quel jour Xavier, Justine et Loïc aiment.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2FD698B-913A-948C-F81D-E48D31156907}"/>
              </a:ext>
            </a:extLst>
          </p:cNvPr>
          <p:cNvSpPr/>
          <p:nvPr/>
        </p:nvSpPr>
        <p:spPr>
          <a:xfrm>
            <a:off x="1992429" y="3615726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ADFE2AC-A301-98E9-9760-0F62DB8A3655}"/>
              </a:ext>
            </a:extLst>
          </p:cNvPr>
          <p:cNvSpPr/>
          <p:nvPr/>
        </p:nvSpPr>
        <p:spPr>
          <a:xfrm>
            <a:off x="4678116" y="3626395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45DD79-E335-4FE7-8577-FE22C877A088}"/>
              </a:ext>
            </a:extLst>
          </p:cNvPr>
          <p:cNvSpPr/>
          <p:nvPr/>
        </p:nvSpPr>
        <p:spPr>
          <a:xfrm>
            <a:off x="7029890" y="3629278"/>
            <a:ext cx="654518" cy="27769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aphicFrame>
        <p:nvGraphicFramePr>
          <p:cNvPr id="13" name="Diagramme 12">
            <a:extLst>
              <a:ext uri="{FF2B5EF4-FFF2-40B4-BE49-F238E27FC236}">
                <a16:creationId xmlns:a16="http://schemas.microsoft.com/office/drawing/2014/main" id="{C0C8EF79-5358-464A-C7A5-6EFE347F6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2240751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05388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8A6849-7E41-A4C1-44B9-A7E049868C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Écoute et complète le tableau suivant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468260-5F52-F043-7B74-EE539146B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576F8-4F0C-FD4F-B2E1-A427388F89CF}" type="slidenum">
              <a:rPr lang="en-US" smtClean="0"/>
              <a:t>9</a:t>
            </a:fld>
            <a:endParaRPr lang="en-US"/>
          </a:p>
        </p:txBody>
      </p:sp>
      <p:graphicFrame>
        <p:nvGraphicFramePr>
          <p:cNvPr id="5" name="Espace réservé du contenu 4">
            <a:extLst>
              <a:ext uri="{FF2B5EF4-FFF2-40B4-BE49-F238E27FC236}">
                <a16:creationId xmlns:a16="http://schemas.microsoft.com/office/drawing/2014/main" id="{06F3424E-0FD5-E196-B236-5343F8E330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4969324"/>
              </p:ext>
            </p:extLst>
          </p:nvPr>
        </p:nvGraphicFramePr>
        <p:xfrm>
          <a:off x="771946" y="2248939"/>
          <a:ext cx="7694677" cy="1999036"/>
        </p:xfrm>
        <a:graphic>
          <a:graphicData uri="http://schemas.openxmlformats.org/drawingml/2006/table">
            <a:tbl>
              <a:tblPr firstRow="1" firstCol="1" bandRow="1"/>
              <a:tblGrid>
                <a:gridCol w="2593632">
                  <a:extLst>
                    <a:ext uri="{9D8B030D-6E8A-4147-A177-3AD203B41FA5}">
                      <a16:colId xmlns:a16="http://schemas.microsoft.com/office/drawing/2014/main" val="1801901580"/>
                    </a:ext>
                  </a:extLst>
                </a:gridCol>
                <a:gridCol w="2593632">
                  <a:extLst>
                    <a:ext uri="{9D8B030D-6E8A-4147-A177-3AD203B41FA5}">
                      <a16:colId xmlns:a16="http://schemas.microsoft.com/office/drawing/2014/main" val="412985630"/>
                    </a:ext>
                  </a:extLst>
                </a:gridCol>
                <a:gridCol w="2507413">
                  <a:extLst>
                    <a:ext uri="{9D8B030D-6E8A-4147-A177-3AD203B41FA5}">
                      <a16:colId xmlns:a16="http://schemas.microsoft.com/office/drawing/2014/main" val="3577114474"/>
                    </a:ext>
                  </a:extLst>
                </a:gridCol>
              </a:tblGrid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Xavier aime le samedi 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Justine aime le mercredi?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Pourquoi Loïc aime le lundi ?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942590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je joue aux jeux vidéo avec mes copains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je ne suis pas à l’école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Parce que c’est le jour du sport à l’école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78248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inviter mes copines à la maison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J’adore le sport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928525"/>
                  </a:ext>
                </a:extLst>
              </a:tr>
              <a:tr h="499759"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Nous parlons, nous écoutons de la musique, nous dansons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r-FR" sz="1400" b="0" i="0" u="none" strike="noStrike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fr-FR" sz="22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4652" marR="84652" marT="11757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5040410"/>
                  </a:ext>
                </a:extLst>
              </a:tr>
            </a:tbl>
          </a:graphicData>
        </a:graphic>
      </p:graphicFrame>
      <p:pic>
        <p:nvPicPr>
          <p:cNvPr id="7" name="PISTE044">
            <a:hlinkClick r:id="" action="ppaction://media"/>
            <a:extLst>
              <a:ext uri="{FF2B5EF4-FFF2-40B4-BE49-F238E27FC236}">
                <a16:creationId xmlns:a16="http://schemas.microsoft.com/office/drawing/2014/main" id="{1132356F-3AB4-04E9-3263-B1FBCCFA6E0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7669" y="1200151"/>
            <a:ext cx="304800" cy="304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76055CF-C006-644E-8CDD-87967DFBA21C}"/>
              </a:ext>
            </a:extLst>
          </p:cNvPr>
          <p:cNvSpPr/>
          <p:nvPr/>
        </p:nvSpPr>
        <p:spPr>
          <a:xfrm>
            <a:off x="832585" y="2791326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59BAA25-A66D-116D-D48C-92D4829AA326}"/>
              </a:ext>
            </a:extLst>
          </p:cNvPr>
          <p:cNvSpPr/>
          <p:nvPr/>
        </p:nvSpPr>
        <p:spPr>
          <a:xfrm>
            <a:off x="3415164" y="2791325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27128AE-648E-6D60-9F5C-82F961D8BFCA}"/>
              </a:ext>
            </a:extLst>
          </p:cNvPr>
          <p:cNvSpPr/>
          <p:nvPr/>
        </p:nvSpPr>
        <p:spPr>
          <a:xfrm>
            <a:off x="3415164" y="3272212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ED01FF-E0ED-3819-D566-B6B0CAE0EF14}"/>
              </a:ext>
            </a:extLst>
          </p:cNvPr>
          <p:cNvSpPr/>
          <p:nvPr/>
        </p:nvSpPr>
        <p:spPr>
          <a:xfrm>
            <a:off x="3418505" y="3785347"/>
            <a:ext cx="2468880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0B0F7A-36F8-4933-7E9D-6E944724789E}"/>
              </a:ext>
            </a:extLst>
          </p:cNvPr>
          <p:cNvSpPr/>
          <p:nvPr/>
        </p:nvSpPr>
        <p:spPr>
          <a:xfrm>
            <a:off x="5997743" y="2791324"/>
            <a:ext cx="2424362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2D792E-2018-93BE-5F83-3F62303AF640}"/>
              </a:ext>
            </a:extLst>
          </p:cNvPr>
          <p:cNvSpPr/>
          <p:nvPr/>
        </p:nvSpPr>
        <p:spPr>
          <a:xfrm>
            <a:off x="5997743" y="3272212"/>
            <a:ext cx="2424362" cy="413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aphicFrame>
        <p:nvGraphicFramePr>
          <p:cNvPr id="12" name="Diagramme 11">
            <a:extLst>
              <a:ext uri="{FF2B5EF4-FFF2-40B4-BE49-F238E27FC236}">
                <a16:creationId xmlns:a16="http://schemas.microsoft.com/office/drawing/2014/main" id="{D2CA0881-E336-13E7-176C-8C3746C99F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4898063"/>
              </p:ext>
            </p:extLst>
          </p:nvPr>
        </p:nvGraphicFramePr>
        <p:xfrm>
          <a:off x="-1" y="9098"/>
          <a:ext cx="9144001" cy="273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76772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0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01BA83C4BA17E14EA918545F00C8976B" ma:contentTypeVersion="13" ma:contentTypeDescription="Tạo tài liệu mới." ma:contentTypeScope="" ma:versionID="787789c9e236f108ac591683adc33013">
  <xsd:schema xmlns:xsd="http://www.w3.org/2001/XMLSchema" xmlns:xs="http://www.w3.org/2001/XMLSchema" xmlns:p="http://schemas.microsoft.com/office/2006/metadata/properties" xmlns:ns2="574df8aa-483d-4966-97ce-78bc7abf30a9" xmlns:ns3="821c8acb-4cf2-4065-9507-a45c22f5eaea" targetNamespace="http://schemas.microsoft.com/office/2006/metadata/properties" ma:root="true" ma:fieldsID="0ad34e8d9e24d16457e64ced61cea7c5" ns2:_="" ns3:_="">
    <xsd:import namespace="574df8aa-483d-4966-97ce-78bc7abf30a9"/>
    <xsd:import namespace="821c8acb-4cf2-4065-9507-a45c22f5ea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4df8aa-483d-4966-97ce-78bc7abf30a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1c8acb-4cf2-4065-9507-a45c22f5eaea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Chia sẻ Với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Chia sẻ Có Chi tiế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C02DDC9-CE0B-4174-9E11-381C7B2C2DA8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E7397FC-FF9A-4A22-8A37-14F592EE7E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74df8aa-483d-4966-97ce-78bc7abf30a9"/>
    <ds:schemaRef ds:uri="821c8acb-4cf2-4065-9507-a45c22f5ea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B9A395-33FF-4D4B-BD25-22B0A95488C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5190</TotalTime>
  <Words>1883</Words>
  <Application>Microsoft Office PowerPoint</Application>
  <PresentationFormat>Affichage à l'écran (16:9)</PresentationFormat>
  <Paragraphs>389</Paragraphs>
  <Slides>29</Slides>
  <Notes>4</Notes>
  <HiddenSlides>1</HiddenSlides>
  <MMClips>5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29</vt:i4>
      </vt:variant>
    </vt:vector>
  </HeadingPairs>
  <TitlesOfParts>
    <vt:vector size="38" baseType="lpstr">
      <vt:lpstr>UD Digi Kyokasho NK-R</vt:lpstr>
      <vt:lpstr>Arial</vt:lpstr>
      <vt:lpstr>Calibri</vt:lpstr>
      <vt:lpstr>Calibri Light</vt:lpstr>
      <vt:lpstr>Office Theme</vt:lpstr>
      <vt:lpstr>1_Office Theme</vt:lpstr>
      <vt:lpstr>Office Theme</vt:lpstr>
      <vt:lpstr>Thème Office</vt:lpstr>
      <vt:lpstr>Office Theme</vt:lpstr>
      <vt:lpstr>Présentation PowerPoint</vt:lpstr>
      <vt:lpstr>Ton jour préféré</vt:lpstr>
      <vt:lpstr>I. Starter</vt:lpstr>
      <vt:lpstr>II. Compréhension globale</vt:lpstr>
      <vt:lpstr>Résumons la situation de communication</vt:lpstr>
      <vt:lpstr>À la fin de la leçon…</vt:lpstr>
      <vt:lpstr>Etapes de la leçon</vt:lpstr>
      <vt:lpstr>III. Compréhension détaillée</vt:lpstr>
      <vt:lpstr>Présentation PowerPoint</vt:lpstr>
      <vt:lpstr>Script</vt:lpstr>
      <vt:lpstr>Baseline - Checking progress 1</vt:lpstr>
      <vt:lpstr>IV. Vocabulaire (1):  les jours de la semaine</vt:lpstr>
      <vt:lpstr>Practice your pronunciation !</vt:lpstr>
      <vt:lpstr>IV. Vocabulaire (2):  Les activités de loisirs</vt:lpstr>
      <vt:lpstr>Exercice LE 8 p.34</vt:lpstr>
      <vt:lpstr>Présentation PowerPoint</vt:lpstr>
      <vt:lpstr>Kahoot time </vt:lpstr>
      <vt:lpstr>V. Grammaire : Demander et donner une explication</vt:lpstr>
      <vt:lpstr>V. Grammaire : Demander et donner une explication</vt:lpstr>
      <vt:lpstr>Practice your pronunciation !</vt:lpstr>
      <vt:lpstr>Exercice LE 12 p.35</vt:lpstr>
      <vt:lpstr>Kahoot time ! </vt:lpstr>
      <vt:lpstr>Baseline - Checking progress 2</vt:lpstr>
      <vt:lpstr>Production</vt:lpstr>
      <vt:lpstr>VIII. Activités en ligne</vt:lpstr>
      <vt:lpstr>How well have you performed with the Learning Objectives?</vt:lpstr>
      <vt:lpstr>Learning review</vt:lpstr>
      <vt:lpstr>Plenary and self reflection</vt:lpstr>
      <vt:lpstr>Merci 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PHOTOBANK 2015-2016</dc:title>
  <dc:creator>IMAC</dc:creator>
  <cp:lastModifiedBy>Chan, Makara Valery Ouk</cp:lastModifiedBy>
  <cp:revision>60</cp:revision>
  <dcterms:created xsi:type="dcterms:W3CDTF">2015-09-10T03:58:25Z</dcterms:created>
  <dcterms:modified xsi:type="dcterms:W3CDTF">2023-03-03T02:30:14Z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0x01010001BA83C4BA17E14EA918545F00C8976B</vt:lpwstr>
  </property>
</Properties>
</file>