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48" r:id="rId2"/>
    <p:sldMasterId id="2147483729" r:id="rId3"/>
    <p:sldMasterId id="2147483717" r:id="rId4"/>
    <p:sldMasterId id="2147483731" r:id="rId5"/>
  </p:sldMasterIdLst>
  <p:notesMasterIdLst>
    <p:notesMasterId r:id="rId40"/>
  </p:notesMasterIdLst>
  <p:sldIdLst>
    <p:sldId id="310" r:id="rId6"/>
    <p:sldId id="256" r:id="rId7"/>
    <p:sldId id="257" r:id="rId8"/>
    <p:sldId id="288" r:id="rId9"/>
    <p:sldId id="258" r:id="rId10"/>
    <p:sldId id="279" r:id="rId11"/>
    <p:sldId id="280" r:id="rId12"/>
    <p:sldId id="281" r:id="rId13"/>
    <p:sldId id="259" r:id="rId14"/>
    <p:sldId id="287" r:id="rId15"/>
    <p:sldId id="260" r:id="rId16"/>
    <p:sldId id="266" r:id="rId17"/>
    <p:sldId id="289" r:id="rId18"/>
    <p:sldId id="269" r:id="rId19"/>
    <p:sldId id="268" r:id="rId20"/>
    <p:sldId id="270" r:id="rId21"/>
    <p:sldId id="274" r:id="rId22"/>
    <p:sldId id="272" r:id="rId23"/>
    <p:sldId id="271" r:id="rId24"/>
    <p:sldId id="265" r:id="rId25"/>
    <p:sldId id="275" r:id="rId26"/>
    <p:sldId id="277" r:id="rId27"/>
    <p:sldId id="291" r:id="rId28"/>
    <p:sldId id="290" r:id="rId29"/>
    <p:sldId id="278" r:id="rId30"/>
    <p:sldId id="286" r:id="rId31"/>
    <p:sldId id="264" r:id="rId32"/>
    <p:sldId id="282" r:id="rId33"/>
    <p:sldId id="283" r:id="rId34"/>
    <p:sldId id="284" r:id="rId35"/>
    <p:sldId id="285" r:id="rId36"/>
    <p:sldId id="292" r:id="rId37"/>
    <p:sldId id="293" r:id="rId38"/>
    <p:sldId id="294" r:id="rId3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77" d="100"/>
          <a:sy n="77" d="100"/>
        </p:scale>
        <p:origin x="48" y="12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s>
</file>

<file path=ppt/diagrams/_rels/data18.xml.rels><?xml version="1.0" encoding="UTF-8" standalone="yes"?>
<Relationships xmlns="http://schemas.openxmlformats.org/package/2006/relationships"><Relationship Id="rId2" Type="http://schemas.openxmlformats.org/officeDocument/2006/relationships/hyperlink" Target="https://play.kahoot.it/v2/lobby?quizId=4d8d409d-7403-4e6d-8c8c-64d490278037" TargetMode="External"/><Relationship Id="rId1" Type="http://schemas.openxmlformats.org/officeDocument/2006/relationships/hyperlink" Target="https://play.kahoot.it/v2/?quizId=7e24a5a4-5d19-4867-a6bb-5f47131bcd1e" TargetMode="External"/></Relationships>
</file>

<file path=ppt/diagrams/_rels/data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www.peoplematters.in/article/culture/a-glossary-of-inclusive-workplace-communication-29601" TargetMode="External"/><Relationship Id="rId1" Type="http://schemas.openxmlformats.org/officeDocument/2006/relationships/image" Target="../media/image18.jpg"/><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jpg"/></Relationships>
</file>

<file path=ppt/diagrams/_rels/drawing18.xml.rels><?xml version="1.0" encoding="UTF-8" standalone="yes"?>
<Relationships xmlns="http://schemas.openxmlformats.org/package/2006/relationships"><Relationship Id="rId2" Type="http://schemas.openxmlformats.org/officeDocument/2006/relationships/hyperlink" Target="https://play.kahoot.it/v2/lobby?quizId=4d8d409d-7403-4e6d-8c8c-64d490278037" TargetMode="External"/><Relationship Id="rId1" Type="http://schemas.openxmlformats.org/officeDocument/2006/relationships/hyperlink" Target="https://play.kahoot.it/v2/?quizId=7e24a5a4-5d19-4867-a6bb-5f47131bcd1e" TargetMode="External"/></Relationships>
</file>

<file path=ppt/diagrams/_rels/drawing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hyperlink" Target="https://www.peoplematters.in/article/culture/a-glossary-of-inclusive-workplace-communication-29601" TargetMode="External"/><Relationship Id="rId1" Type="http://schemas.openxmlformats.org/officeDocument/2006/relationships/image" Target="../media/image18.jpg"/><Relationship Id="rId6" Type="http://schemas.openxmlformats.org/officeDocument/2006/relationships/image" Target="../media/image22.jpg"/><Relationship Id="rId5" Type="http://schemas.openxmlformats.org/officeDocument/2006/relationships/image" Target="../media/image21.png"/><Relationship Id="rId4" Type="http://schemas.openxmlformats.org/officeDocument/2006/relationships/image" Target="../media/image20.jp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948D15-89BE-456D-BED4-AB062C53360C}" type="doc">
      <dgm:prSet loTypeId="urn:microsoft.com/office/officeart/2005/8/layout/vList2" loCatId="list" qsTypeId="urn:microsoft.com/office/officeart/2005/8/quickstyle/simple5" qsCatId="simple" csTypeId="urn:microsoft.com/office/officeart/2005/8/colors/colorful4" csCatId="colorful"/>
      <dgm:spPr/>
      <dgm:t>
        <a:bodyPr/>
        <a:lstStyle/>
        <a:p>
          <a:endParaRPr lang="en-US"/>
        </a:p>
      </dgm:t>
    </dgm:pt>
    <dgm:pt modelId="{CA36FAC8-3DAB-4E9F-97BF-60FE6B44339E}">
      <dgm:prSet/>
      <dgm:spPr/>
      <dgm:t>
        <a:bodyPr/>
        <a:lstStyle/>
        <a:p>
          <a:r>
            <a:rPr lang="en-US"/>
            <a:t>Do you have your:</a:t>
          </a:r>
        </a:p>
      </dgm:t>
    </dgm:pt>
    <dgm:pt modelId="{991914FB-3514-4FDE-A0C8-18A8B36CCCE9}" type="parTrans" cxnId="{63783E40-95D7-4155-B268-B9F77F085BCC}">
      <dgm:prSet/>
      <dgm:spPr/>
      <dgm:t>
        <a:bodyPr/>
        <a:lstStyle/>
        <a:p>
          <a:endParaRPr lang="en-US"/>
        </a:p>
      </dgm:t>
    </dgm:pt>
    <dgm:pt modelId="{1B0A2259-E0D0-47BD-BDFC-D9C137999028}" type="sibTrans" cxnId="{63783E40-95D7-4155-B268-B9F77F085BCC}">
      <dgm:prSet/>
      <dgm:spPr/>
      <dgm:t>
        <a:bodyPr/>
        <a:lstStyle/>
        <a:p>
          <a:endParaRPr lang="en-US"/>
        </a:p>
      </dgm:t>
    </dgm:pt>
    <dgm:pt modelId="{2F4ABA32-B29A-4E64-88CF-9D2644B27EF9}">
      <dgm:prSet/>
      <dgm:spPr/>
      <dgm:t>
        <a:bodyPr/>
        <a:lstStyle/>
        <a:p>
          <a:r>
            <a:rPr lang="en-US"/>
            <a:t>Pens?</a:t>
          </a:r>
        </a:p>
      </dgm:t>
    </dgm:pt>
    <dgm:pt modelId="{D44A352E-DA30-4CE2-87D9-53EBEEFDDDA7}" type="parTrans" cxnId="{E46281A9-D7E1-4F9D-BEE3-182110D59D57}">
      <dgm:prSet/>
      <dgm:spPr/>
      <dgm:t>
        <a:bodyPr/>
        <a:lstStyle/>
        <a:p>
          <a:endParaRPr lang="en-US"/>
        </a:p>
      </dgm:t>
    </dgm:pt>
    <dgm:pt modelId="{267F75A6-B8AA-4A00-92A2-89E4F03DD3ED}" type="sibTrans" cxnId="{E46281A9-D7E1-4F9D-BEE3-182110D59D57}">
      <dgm:prSet/>
      <dgm:spPr/>
      <dgm:t>
        <a:bodyPr/>
        <a:lstStyle/>
        <a:p>
          <a:endParaRPr lang="en-US"/>
        </a:p>
      </dgm:t>
    </dgm:pt>
    <dgm:pt modelId="{A1EDBF26-072F-4371-9A13-B78001EA6DED}">
      <dgm:prSet/>
      <dgm:spPr/>
      <dgm:t>
        <a:bodyPr/>
        <a:lstStyle/>
        <a:p>
          <a:r>
            <a:rPr lang="en-US"/>
            <a:t>Textbook/ workbook?</a:t>
          </a:r>
        </a:p>
      </dgm:t>
    </dgm:pt>
    <dgm:pt modelId="{E6F2AEA1-A890-4DDB-A055-EA141CE85406}" type="parTrans" cxnId="{E0D23435-6900-492D-8EE8-224E529F54EB}">
      <dgm:prSet/>
      <dgm:spPr/>
      <dgm:t>
        <a:bodyPr/>
        <a:lstStyle/>
        <a:p>
          <a:endParaRPr lang="en-US"/>
        </a:p>
      </dgm:t>
    </dgm:pt>
    <dgm:pt modelId="{4DF048BA-6DEC-48F1-AF2B-C027DC41E4FE}" type="sibTrans" cxnId="{E0D23435-6900-492D-8EE8-224E529F54EB}">
      <dgm:prSet/>
      <dgm:spPr/>
      <dgm:t>
        <a:bodyPr/>
        <a:lstStyle/>
        <a:p>
          <a:endParaRPr lang="en-US"/>
        </a:p>
      </dgm:t>
    </dgm:pt>
    <dgm:pt modelId="{FF074598-4F40-4A0A-AFDB-7FB677B26445}">
      <dgm:prSet/>
      <dgm:spPr/>
      <dgm:t>
        <a:bodyPr/>
        <a:lstStyle/>
        <a:p>
          <a:r>
            <a:rPr lang="en-US"/>
            <a:t>Devices?</a:t>
          </a:r>
        </a:p>
      </dgm:t>
    </dgm:pt>
    <dgm:pt modelId="{1020CC74-15CF-4175-BFE0-7BC0D9EB78DB}" type="parTrans" cxnId="{D2A79FE5-3D11-4C7B-BCA6-4DCFBC93FF95}">
      <dgm:prSet/>
      <dgm:spPr/>
      <dgm:t>
        <a:bodyPr/>
        <a:lstStyle/>
        <a:p>
          <a:endParaRPr lang="en-US"/>
        </a:p>
      </dgm:t>
    </dgm:pt>
    <dgm:pt modelId="{CD260675-A729-468E-8CAF-0E460AC84E88}" type="sibTrans" cxnId="{D2A79FE5-3D11-4C7B-BCA6-4DCFBC93FF95}">
      <dgm:prSet/>
      <dgm:spPr/>
      <dgm:t>
        <a:bodyPr/>
        <a:lstStyle/>
        <a:p>
          <a:endParaRPr lang="en-US"/>
        </a:p>
      </dgm:t>
    </dgm:pt>
    <dgm:pt modelId="{AA8E44C1-EA9A-4597-BE3C-48B91E5EB1D6}">
      <dgm:prSet/>
      <dgm:spPr/>
      <dgm:t>
        <a:bodyPr/>
        <a:lstStyle/>
        <a:p>
          <a:r>
            <a:rPr lang="en-US"/>
            <a:t>Water?</a:t>
          </a:r>
        </a:p>
      </dgm:t>
    </dgm:pt>
    <dgm:pt modelId="{59B80B02-9884-499F-ADCA-7A8E73EC7299}" type="parTrans" cxnId="{47C5717C-7324-4638-8BFF-99C41A5EDC1F}">
      <dgm:prSet/>
      <dgm:spPr/>
      <dgm:t>
        <a:bodyPr/>
        <a:lstStyle/>
        <a:p>
          <a:endParaRPr lang="en-US"/>
        </a:p>
      </dgm:t>
    </dgm:pt>
    <dgm:pt modelId="{31F458E8-896A-477B-855B-9C434AE42259}" type="sibTrans" cxnId="{47C5717C-7324-4638-8BFF-99C41A5EDC1F}">
      <dgm:prSet/>
      <dgm:spPr/>
      <dgm:t>
        <a:bodyPr/>
        <a:lstStyle/>
        <a:p>
          <a:endParaRPr lang="en-US"/>
        </a:p>
      </dgm:t>
    </dgm:pt>
    <dgm:pt modelId="{CA82A1DF-1BB2-4E87-863A-29FF83112B91}">
      <dgm:prSet/>
      <dgm:spPr/>
      <dgm:t>
        <a:bodyPr/>
        <a:lstStyle/>
        <a:p>
          <a:r>
            <a:rPr lang="en-US"/>
            <a:t>Put everything else in your locker now. </a:t>
          </a:r>
        </a:p>
      </dgm:t>
    </dgm:pt>
    <dgm:pt modelId="{58525DDE-239A-49B2-870D-EE4E7BC5ABFC}" type="parTrans" cxnId="{AD286CF1-BF7A-4120-B1FA-B5843F587B45}">
      <dgm:prSet/>
      <dgm:spPr/>
      <dgm:t>
        <a:bodyPr/>
        <a:lstStyle/>
        <a:p>
          <a:endParaRPr lang="en-US"/>
        </a:p>
      </dgm:t>
    </dgm:pt>
    <dgm:pt modelId="{21C85D4F-719C-40FA-986A-4E6E1CE98A9C}" type="sibTrans" cxnId="{AD286CF1-BF7A-4120-B1FA-B5843F587B45}">
      <dgm:prSet/>
      <dgm:spPr/>
      <dgm:t>
        <a:bodyPr/>
        <a:lstStyle/>
        <a:p>
          <a:endParaRPr lang="en-US"/>
        </a:p>
      </dgm:t>
    </dgm:pt>
    <dgm:pt modelId="{CC35C1CE-00F2-4D70-BE1B-B3F76A281210}">
      <dgm:prSet/>
      <dgm:spPr/>
      <dgm:t>
        <a:bodyPr/>
        <a:lstStyle/>
        <a:p>
          <a:r>
            <a:rPr lang="en-US"/>
            <a:t>When you are done, sit down and show me you are ready to learn! </a:t>
          </a:r>
        </a:p>
      </dgm:t>
    </dgm:pt>
    <dgm:pt modelId="{DB93B812-640E-4C4F-B0A6-E1ED26D54AA5}" type="parTrans" cxnId="{7BDB436E-05D1-48DA-BBE3-5E358A84734A}">
      <dgm:prSet/>
      <dgm:spPr/>
      <dgm:t>
        <a:bodyPr/>
        <a:lstStyle/>
        <a:p>
          <a:endParaRPr lang="en-US"/>
        </a:p>
      </dgm:t>
    </dgm:pt>
    <dgm:pt modelId="{71371742-3FA1-4BE0-87FF-731D35B179F0}" type="sibTrans" cxnId="{7BDB436E-05D1-48DA-BBE3-5E358A84734A}">
      <dgm:prSet/>
      <dgm:spPr/>
      <dgm:t>
        <a:bodyPr/>
        <a:lstStyle/>
        <a:p>
          <a:endParaRPr lang="en-US"/>
        </a:p>
      </dgm:t>
    </dgm:pt>
    <dgm:pt modelId="{6B8B436F-98CF-4640-930F-156CD50FD876}" type="pres">
      <dgm:prSet presAssocID="{36948D15-89BE-456D-BED4-AB062C53360C}" presName="linear" presStyleCnt="0">
        <dgm:presLayoutVars>
          <dgm:animLvl val="lvl"/>
          <dgm:resizeHandles val="exact"/>
        </dgm:presLayoutVars>
      </dgm:prSet>
      <dgm:spPr/>
    </dgm:pt>
    <dgm:pt modelId="{2292F514-DADD-47CE-B1E9-4561BF247EB4}" type="pres">
      <dgm:prSet presAssocID="{CA36FAC8-3DAB-4E9F-97BF-60FE6B44339E}" presName="parentText" presStyleLbl="node1" presStyleIdx="0" presStyleCnt="3">
        <dgm:presLayoutVars>
          <dgm:chMax val="0"/>
          <dgm:bulletEnabled val="1"/>
        </dgm:presLayoutVars>
      </dgm:prSet>
      <dgm:spPr/>
    </dgm:pt>
    <dgm:pt modelId="{28C096D3-B5F3-4D00-AFDF-908FC9029D5F}" type="pres">
      <dgm:prSet presAssocID="{CA36FAC8-3DAB-4E9F-97BF-60FE6B44339E}" presName="childText" presStyleLbl="revTx" presStyleIdx="0" presStyleCnt="1">
        <dgm:presLayoutVars>
          <dgm:bulletEnabled val="1"/>
        </dgm:presLayoutVars>
      </dgm:prSet>
      <dgm:spPr/>
    </dgm:pt>
    <dgm:pt modelId="{0D493520-50A0-4EE6-BEC2-DCC2534E4367}" type="pres">
      <dgm:prSet presAssocID="{CA82A1DF-1BB2-4E87-863A-29FF83112B91}" presName="parentText" presStyleLbl="node1" presStyleIdx="1" presStyleCnt="3">
        <dgm:presLayoutVars>
          <dgm:chMax val="0"/>
          <dgm:bulletEnabled val="1"/>
        </dgm:presLayoutVars>
      </dgm:prSet>
      <dgm:spPr/>
    </dgm:pt>
    <dgm:pt modelId="{1684B2CF-D30F-421F-9EB8-C93ECC3DE762}" type="pres">
      <dgm:prSet presAssocID="{21C85D4F-719C-40FA-986A-4E6E1CE98A9C}" presName="spacer" presStyleCnt="0"/>
      <dgm:spPr/>
    </dgm:pt>
    <dgm:pt modelId="{1C3F512B-3C0C-4B14-91A1-9AC3F1E9968C}" type="pres">
      <dgm:prSet presAssocID="{CC35C1CE-00F2-4D70-BE1B-B3F76A281210}" presName="parentText" presStyleLbl="node1" presStyleIdx="2" presStyleCnt="3">
        <dgm:presLayoutVars>
          <dgm:chMax val="0"/>
          <dgm:bulletEnabled val="1"/>
        </dgm:presLayoutVars>
      </dgm:prSet>
      <dgm:spPr/>
    </dgm:pt>
  </dgm:ptLst>
  <dgm:cxnLst>
    <dgm:cxn modelId="{D49A2120-C13E-4ED1-9478-064ABA9F61F1}" type="presOf" srcId="{FF074598-4F40-4A0A-AFDB-7FB677B26445}" destId="{28C096D3-B5F3-4D00-AFDF-908FC9029D5F}" srcOrd="0" destOrd="2" presId="urn:microsoft.com/office/officeart/2005/8/layout/vList2"/>
    <dgm:cxn modelId="{E0D23435-6900-492D-8EE8-224E529F54EB}" srcId="{CA36FAC8-3DAB-4E9F-97BF-60FE6B44339E}" destId="{A1EDBF26-072F-4371-9A13-B78001EA6DED}" srcOrd="1" destOrd="0" parTransId="{E6F2AEA1-A890-4DDB-A055-EA141CE85406}" sibTransId="{4DF048BA-6DEC-48F1-AF2B-C027DC41E4FE}"/>
    <dgm:cxn modelId="{63783E40-95D7-4155-B268-B9F77F085BCC}" srcId="{36948D15-89BE-456D-BED4-AB062C53360C}" destId="{CA36FAC8-3DAB-4E9F-97BF-60FE6B44339E}" srcOrd="0" destOrd="0" parTransId="{991914FB-3514-4FDE-A0C8-18A8B36CCCE9}" sibTransId="{1B0A2259-E0D0-47BD-BDFC-D9C137999028}"/>
    <dgm:cxn modelId="{650DE567-9CC1-4B93-A52E-194B51192F58}" type="presOf" srcId="{CC35C1CE-00F2-4D70-BE1B-B3F76A281210}" destId="{1C3F512B-3C0C-4B14-91A1-9AC3F1E9968C}" srcOrd="0" destOrd="0" presId="urn:microsoft.com/office/officeart/2005/8/layout/vList2"/>
    <dgm:cxn modelId="{7BDB436E-05D1-48DA-BBE3-5E358A84734A}" srcId="{36948D15-89BE-456D-BED4-AB062C53360C}" destId="{CC35C1CE-00F2-4D70-BE1B-B3F76A281210}" srcOrd="2" destOrd="0" parTransId="{DB93B812-640E-4C4F-B0A6-E1ED26D54AA5}" sibTransId="{71371742-3FA1-4BE0-87FF-731D35B179F0}"/>
    <dgm:cxn modelId="{48B38473-40B9-4495-A1CC-70595C5E6E84}" type="presOf" srcId="{A1EDBF26-072F-4371-9A13-B78001EA6DED}" destId="{28C096D3-B5F3-4D00-AFDF-908FC9029D5F}" srcOrd="0" destOrd="1" presId="urn:microsoft.com/office/officeart/2005/8/layout/vList2"/>
    <dgm:cxn modelId="{6F39D177-E8FA-4813-9E01-217129DBD173}" type="presOf" srcId="{36948D15-89BE-456D-BED4-AB062C53360C}" destId="{6B8B436F-98CF-4640-930F-156CD50FD876}" srcOrd="0" destOrd="0" presId="urn:microsoft.com/office/officeart/2005/8/layout/vList2"/>
    <dgm:cxn modelId="{47C5717C-7324-4638-8BFF-99C41A5EDC1F}" srcId="{CA36FAC8-3DAB-4E9F-97BF-60FE6B44339E}" destId="{AA8E44C1-EA9A-4597-BE3C-48B91E5EB1D6}" srcOrd="3" destOrd="0" parTransId="{59B80B02-9884-499F-ADCA-7A8E73EC7299}" sibTransId="{31F458E8-896A-477B-855B-9C434AE42259}"/>
    <dgm:cxn modelId="{50549B8B-6B78-46F1-AC1A-DFB7554DC30C}" type="presOf" srcId="{CA36FAC8-3DAB-4E9F-97BF-60FE6B44339E}" destId="{2292F514-DADD-47CE-B1E9-4561BF247EB4}" srcOrd="0" destOrd="0" presId="urn:microsoft.com/office/officeart/2005/8/layout/vList2"/>
    <dgm:cxn modelId="{E46281A9-D7E1-4F9D-BEE3-182110D59D57}" srcId="{CA36FAC8-3DAB-4E9F-97BF-60FE6B44339E}" destId="{2F4ABA32-B29A-4E64-88CF-9D2644B27EF9}" srcOrd="0" destOrd="0" parTransId="{D44A352E-DA30-4CE2-87D9-53EBEEFDDDA7}" sibTransId="{267F75A6-B8AA-4A00-92A2-89E4F03DD3ED}"/>
    <dgm:cxn modelId="{20B74FDE-E275-4D6E-8CD7-CF0D5DD0E642}" type="presOf" srcId="{AA8E44C1-EA9A-4597-BE3C-48B91E5EB1D6}" destId="{28C096D3-B5F3-4D00-AFDF-908FC9029D5F}" srcOrd="0" destOrd="3" presId="urn:microsoft.com/office/officeart/2005/8/layout/vList2"/>
    <dgm:cxn modelId="{D2A79FE5-3D11-4C7B-BCA6-4DCFBC93FF95}" srcId="{CA36FAC8-3DAB-4E9F-97BF-60FE6B44339E}" destId="{FF074598-4F40-4A0A-AFDB-7FB677B26445}" srcOrd="2" destOrd="0" parTransId="{1020CC74-15CF-4175-BFE0-7BC0D9EB78DB}" sibTransId="{CD260675-A729-468E-8CAF-0E460AC84E88}"/>
    <dgm:cxn modelId="{1A91FAE9-F2BE-499C-A668-8F8B62D1627F}" type="presOf" srcId="{CA82A1DF-1BB2-4E87-863A-29FF83112B91}" destId="{0D493520-50A0-4EE6-BEC2-DCC2534E4367}" srcOrd="0" destOrd="0" presId="urn:microsoft.com/office/officeart/2005/8/layout/vList2"/>
    <dgm:cxn modelId="{AD286CF1-BF7A-4120-B1FA-B5843F587B45}" srcId="{36948D15-89BE-456D-BED4-AB062C53360C}" destId="{CA82A1DF-1BB2-4E87-863A-29FF83112B91}" srcOrd="1" destOrd="0" parTransId="{58525DDE-239A-49B2-870D-EE4E7BC5ABFC}" sibTransId="{21C85D4F-719C-40FA-986A-4E6E1CE98A9C}"/>
    <dgm:cxn modelId="{77390EF4-9640-4D3A-A334-8C1E1D423FA3}" type="presOf" srcId="{2F4ABA32-B29A-4E64-88CF-9D2644B27EF9}" destId="{28C096D3-B5F3-4D00-AFDF-908FC9029D5F}" srcOrd="0" destOrd="0" presId="urn:microsoft.com/office/officeart/2005/8/layout/vList2"/>
    <dgm:cxn modelId="{D89CF993-DA62-42ED-96C8-D1BD9BEDC9A4}" type="presParOf" srcId="{6B8B436F-98CF-4640-930F-156CD50FD876}" destId="{2292F514-DADD-47CE-B1E9-4561BF247EB4}" srcOrd="0" destOrd="0" presId="urn:microsoft.com/office/officeart/2005/8/layout/vList2"/>
    <dgm:cxn modelId="{AF2E0C93-B7E3-49C4-8222-3AC6CF3C81F6}" type="presParOf" srcId="{6B8B436F-98CF-4640-930F-156CD50FD876}" destId="{28C096D3-B5F3-4D00-AFDF-908FC9029D5F}" srcOrd="1" destOrd="0" presId="urn:microsoft.com/office/officeart/2005/8/layout/vList2"/>
    <dgm:cxn modelId="{3EC1B0E5-770E-45E8-AC93-0695315433AD}" type="presParOf" srcId="{6B8B436F-98CF-4640-930F-156CD50FD876}" destId="{0D493520-50A0-4EE6-BEC2-DCC2534E4367}" srcOrd="2" destOrd="0" presId="urn:microsoft.com/office/officeart/2005/8/layout/vList2"/>
    <dgm:cxn modelId="{7A8F59BD-0E80-4FD3-874B-7F8F24F717AE}" type="presParOf" srcId="{6B8B436F-98CF-4640-930F-156CD50FD876}" destId="{1684B2CF-D30F-421F-9EB8-C93ECC3DE762}" srcOrd="3" destOrd="0" presId="urn:microsoft.com/office/officeart/2005/8/layout/vList2"/>
    <dgm:cxn modelId="{E02477DD-5011-497E-B004-0BCE52EBE5FB}" type="presParOf" srcId="{6B8B436F-98CF-4640-930F-156CD50FD876}" destId="{1C3F512B-3C0C-4B14-91A1-9AC3F1E9968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chemeClr val="accent4"/>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E8A1238-CF6F-4732-BD37-E1675A6CB81B}"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99CE2260-6847-4BB5-A894-C9AB74205FA4}">
      <dgm:prSet/>
      <dgm:spPr/>
      <dgm:t>
        <a:bodyPr/>
        <a:lstStyle/>
        <a:p>
          <a:r>
            <a:rPr lang="fr-FR" b="1" u="sng">
              <a:hlinkClick xmlns:r="http://schemas.openxmlformats.org/officeDocument/2006/relationships" r:id="rId1"/>
            </a:rPr>
            <a:t>https://play.kahoot.it/v2/?quizId=7e24a5a4-5d19-4867-a6bb-5f47131bcd1e</a:t>
          </a:r>
          <a:endParaRPr lang="en-US"/>
        </a:p>
      </dgm:t>
    </dgm:pt>
    <dgm:pt modelId="{8C49E31E-D1C8-498D-9C2D-F20165407653}" type="parTrans" cxnId="{76EE0EED-3F24-445F-A52E-22244108E2C0}">
      <dgm:prSet/>
      <dgm:spPr/>
      <dgm:t>
        <a:bodyPr/>
        <a:lstStyle/>
        <a:p>
          <a:endParaRPr lang="en-US"/>
        </a:p>
      </dgm:t>
    </dgm:pt>
    <dgm:pt modelId="{A3070FF2-BBF6-403B-AFAA-BD8C0BD32654}" type="sibTrans" cxnId="{76EE0EED-3F24-445F-A52E-22244108E2C0}">
      <dgm:prSet/>
      <dgm:spPr/>
      <dgm:t>
        <a:bodyPr/>
        <a:lstStyle/>
        <a:p>
          <a:endParaRPr lang="en-US"/>
        </a:p>
      </dgm:t>
    </dgm:pt>
    <dgm:pt modelId="{0FD34053-1D4E-4897-9D4D-592DBD219064}">
      <dgm:prSet/>
      <dgm:spPr/>
      <dgm:t>
        <a:bodyPr/>
        <a:lstStyle/>
        <a:p>
          <a:r>
            <a:rPr lang="fr-FR" b="1" u="sng">
              <a:hlinkClick xmlns:r="http://schemas.openxmlformats.org/officeDocument/2006/relationships" r:id="rId2"/>
            </a:rPr>
            <a:t>https://play.kahoot.it/v2/lobby?quizId=4d8d409d-7403-4e6d-8c8c-64d490278037</a:t>
          </a:r>
          <a:endParaRPr lang="en-US"/>
        </a:p>
      </dgm:t>
    </dgm:pt>
    <dgm:pt modelId="{C6B8249A-AAFF-44E8-BB7F-9C1D52293A0E}" type="parTrans" cxnId="{89923C30-C1EA-4C84-837D-79FFE4B5007C}">
      <dgm:prSet/>
      <dgm:spPr/>
      <dgm:t>
        <a:bodyPr/>
        <a:lstStyle/>
        <a:p>
          <a:endParaRPr lang="en-US"/>
        </a:p>
      </dgm:t>
    </dgm:pt>
    <dgm:pt modelId="{C15BD64F-F132-418A-8B85-460D41C411C3}" type="sibTrans" cxnId="{89923C30-C1EA-4C84-837D-79FFE4B5007C}">
      <dgm:prSet/>
      <dgm:spPr/>
      <dgm:t>
        <a:bodyPr/>
        <a:lstStyle/>
        <a:p>
          <a:endParaRPr lang="en-US"/>
        </a:p>
      </dgm:t>
    </dgm:pt>
    <dgm:pt modelId="{B087C6DD-5DAA-4287-B0CD-B61AD23B6331}" type="pres">
      <dgm:prSet presAssocID="{4E8A1238-CF6F-4732-BD37-E1675A6CB81B}" presName="hierChild1" presStyleCnt="0">
        <dgm:presLayoutVars>
          <dgm:chPref val="1"/>
          <dgm:dir/>
          <dgm:animOne val="branch"/>
          <dgm:animLvl val="lvl"/>
          <dgm:resizeHandles/>
        </dgm:presLayoutVars>
      </dgm:prSet>
      <dgm:spPr/>
    </dgm:pt>
    <dgm:pt modelId="{3D216D4B-9A9D-4656-9B79-126EC4D2E9F0}" type="pres">
      <dgm:prSet presAssocID="{99CE2260-6847-4BB5-A894-C9AB74205FA4}" presName="hierRoot1" presStyleCnt="0"/>
      <dgm:spPr/>
    </dgm:pt>
    <dgm:pt modelId="{39E246DB-CD38-46EB-BE50-4B3564551851}" type="pres">
      <dgm:prSet presAssocID="{99CE2260-6847-4BB5-A894-C9AB74205FA4}" presName="composite" presStyleCnt="0"/>
      <dgm:spPr/>
    </dgm:pt>
    <dgm:pt modelId="{E4018688-5374-478D-81D4-70BD02ADB932}" type="pres">
      <dgm:prSet presAssocID="{99CE2260-6847-4BB5-A894-C9AB74205FA4}" presName="background" presStyleLbl="node0" presStyleIdx="0" presStyleCnt="2"/>
      <dgm:spPr/>
    </dgm:pt>
    <dgm:pt modelId="{A680D5F7-FCBE-458E-9F5C-58208149EDE5}" type="pres">
      <dgm:prSet presAssocID="{99CE2260-6847-4BB5-A894-C9AB74205FA4}" presName="text" presStyleLbl="fgAcc0" presStyleIdx="0" presStyleCnt="2">
        <dgm:presLayoutVars>
          <dgm:chPref val="3"/>
        </dgm:presLayoutVars>
      </dgm:prSet>
      <dgm:spPr/>
    </dgm:pt>
    <dgm:pt modelId="{C8CFDE24-9970-4467-B940-188A73171D36}" type="pres">
      <dgm:prSet presAssocID="{99CE2260-6847-4BB5-A894-C9AB74205FA4}" presName="hierChild2" presStyleCnt="0"/>
      <dgm:spPr/>
    </dgm:pt>
    <dgm:pt modelId="{5140D676-F0AD-447A-9678-B188E1EF8C3E}" type="pres">
      <dgm:prSet presAssocID="{0FD34053-1D4E-4897-9D4D-592DBD219064}" presName="hierRoot1" presStyleCnt="0"/>
      <dgm:spPr/>
    </dgm:pt>
    <dgm:pt modelId="{C6F79D52-1A3C-430C-9B08-E38865A6FD52}" type="pres">
      <dgm:prSet presAssocID="{0FD34053-1D4E-4897-9D4D-592DBD219064}" presName="composite" presStyleCnt="0"/>
      <dgm:spPr/>
    </dgm:pt>
    <dgm:pt modelId="{93D13895-48F8-439C-9072-59837FAD12A8}" type="pres">
      <dgm:prSet presAssocID="{0FD34053-1D4E-4897-9D4D-592DBD219064}" presName="background" presStyleLbl="node0" presStyleIdx="1" presStyleCnt="2"/>
      <dgm:spPr/>
    </dgm:pt>
    <dgm:pt modelId="{889B41CF-AC85-46D2-91F0-DC32EA07C085}" type="pres">
      <dgm:prSet presAssocID="{0FD34053-1D4E-4897-9D4D-592DBD219064}" presName="text" presStyleLbl="fgAcc0" presStyleIdx="1" presStyleCnt="2">
        <dgm:presLayoutVars>
          <dgm:chPref val="3"/>
        </dgm:presLayoutVars>
      </dgm:prSet>
      <dgm:spPr/>
    </dgm:pt>
    <dgm:pt modelId="{D962D86C-7F09-4B08-B571-667ADEC79C31}" type="pres">
      <dgm:prSet presAssocID="{0FD34053-1D4E-4897-9D4D-592DBD219064}" presName="hierChild2" presStyleCnt="0"/>
      <dgm:spPr/>
    </dgm:pt>
  </dgm:ptLst>
  <dgm:cxnLst>
    <dgm:cxn modelId="{071A4F0A-F831-4CDE-8DDD-868DC1A62E18}" type="presOf" srcId="{4E8A1238-CF6F-4732-BD37-E1675A6CB81B}" destId="{B087C6DD-5DAA-4287-B0CD-B61AD23B6331}" srcOrd="0" destOrd="0" presId="urn:microsoft.com/office/officeart/2005/8/layout/hierarchy1"/>
    <dgm:cxn modelId="{89923C30-C1EA-4C84-837D-79FFE4B5007C}" srcId="{4E8A1238-CF6F-4732-BD37-E1675A6CB81B}" destId="{0FD34053-1D4E-4897-9D4D-592DBD219064}" srcOrd="1" destOrd="0" parTransId="{C6B8249A-AAFF-44E8-BB7F-9C1D52293A0E}" sibTransId="{C15BD64F-F132-418A-8B85-460D41C411C3}"/>
    <dgm:cxn modelId="{C995E27D-FB19-487C-B5BE-70449ADD2DE1}" type="presOf" srcId="{0FD34053-1D4E-4897-9D4D-592DBD219064}" destId="{889B41CF-AC85-46D2-91F0-DC32EA07C085}" srcOrd="0" destOrd="0" presId="urn:microsoft.com/office/officeart/2005/8/layout/hierarchy1"/>
    <dgm:cxn modelId="{76EE0EED-3F24-445F-A52E-22244108E2C0}" srcId="{4E8A1238-CF6F-4732-BD37-E1675A6CB81B}" destId="{99CE2260-6847-4BB5-A894-C9AB74205FA4}" srcOrd="0" destOrd="0" parTransId="{8C49E31E-D1C8-498D-9C2D-F20165407653}" sibTransId="{A3070FF2-BBF6-403B-AFAA-BD8C0BD32654}"/>
    <dgm:cxn modelId="{8A912BF1-CD30-4CF9-A0A0-8D99753FE1B6}" type="presOf" srcId="{99CE2260-6847-4BB5-A894-C9AB74205FA4}" destId="{A680D5F7-FCBE-458E-9F5C-58208149EDE5}" srcOrd="0" destOrd="0" presId="urn:microsoft.com/office/officeart/2005/8/layout/hierarchy1"/>
    <dgm:cxn modelId="{B3617F70-F391-403F-8A13-92EC623C8902}" type="presParOf" srcId="{B087C6DD-5DAA-4287-B0CD-B61AD23B6331}" destId="{3D216D4B-9A9D-4656-9B79-126EC4D2E9F0}" srcOrd="0" destOrd="0" presId="urn:microsoft.com/office/officeart/2005/8/layout/hierarchy1"/>
    <dgm:cxn modelId="{56B42D1C-97BE-417E-98D5-61DB9F78B71D}" type="presParOf" srcId="{3D216D4B-9A9D-4656-9B79-126EC4D2E9F0}" destId="{39E246DB-CD38-46EB-BE50-4B3564551851}" srcOrd="0" destOrd="0" presId="urn:microsoft.com/office/officeart/2005/8/layout/hierarchy1"/>
    <dgm:cxn modelId="{5C06BD46-D689-4DE2-B6FB-39BC5703A985}" type="presParOf" srcId="{39E246DB-CD38-46EB-BE50-4B3564551851}" destId="{E4018688-5374-478D-81D4-70BD02ADB932}" srcOrd="0" destOrd="0" presId="urn:microsoft.com/office/officeart/2005/8/layout/hierarchy1"/>
    <dgm:cxn modelId="{BC3CAACF-2343-492E-BA08-77FED9E1E37F}" type="presParOf" srcId="{39E246DB-CD38-46EB-BE50-4B3564551851}" destId="{A680D5F7-FCBE-458E-9F5C-58208149EDE5}" srcOrd="1" destOrd="0" presId="urn:microsoft.com/office/officeart/2005/8/layout/hierarchy1"/>
    <dgm:cxn modelId="{03233AA8-FBBD-4CE5-B6E5-12AEFB45148E}" type="presParOf" srcId="{3D216D4B-9A9D-4656-9B79-126EC4D2E9F0}" destId="{C8CFDE24-9970-4467-B940-188A73171D36}" srcOrd="1" destOrd="0" presId="urn:microsoft.com/office/officeart/2005/8/layout/hierarchy1"/>
    <dgm:cxn modelId="{47CB8B94-FC20-4225-92C4-424714CF5B5B}" type="presParOf" srcId="{B087C6DD-5DAA-4287-B0CD-B61AD23B6331}" destId="{5140D676-F0AD-447A-9678-B188E1EF8C3E}" srcOrd="1" destOrd="0" presId="urn:microsoft.com/office/officeart/2005/8/layout/hierarchy1"/>
    <dgm:cxn modelId="{213B85D7-EF54-4523-BEEA-7B21197E4E38}" type="presParOf" srcId="{5140D676-F0AD-447A-9678-B188E1EF8C3E}" destId="{C6F79D52-1A3C-430C-9B08-E38865A6FD52}" srcOrd="0" destOrd="0" presId="urn:microsoft.com/office/officeart/2005/8/layout/hierarchy1"/>
    <dgm:cxn modelId="{9FA748A0-2AB9-4189-B7F9-929397E6632E}" type="presParOf" srcId="{C6F79D52-1A3C-430C-9B08-E38865A6FD52}" destId="{93D13895-48F8-439C-9072-59837FAD12A8}" srcOrd="0" destOrd="0" presId="urn:microsoft.com/office/officeart/2005/8/layout/hierarchy1"/>
    <dgm:cxn modelId="{8C61EB75-240B-450D-86E7-145A6716C53F}" type="presParOf" srcId="{C6F79D52-1A3C-430C-9B08-E38865A6FD52}" destId="{889B41CF-AC85-46D2-91F0-DC32EA07C085}" srcOrd="1" destOrd="0" presId="urn:microsoft.com/office/officeart/2005/8/layout/hierarchy1"/>
    <dgm:cxn modelId="{E0B8B341-CA44-419A-A238-84D3F4A254E1}" type="presParOf" srcId="{5140D676-F0AD-447A-9678-B188E1EF8C3E}" destId="{D962D86C-7F09-4B08-B571-667ADEC79C3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4"/>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a:solidFill>
          <a:schemeClr val="accent4"/>
        </a:solidFill>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a:solidFill>
          <a:schemeClr val="accent1"/>
        </a:solidFill>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a:solidFill>
          <a:schemeClr val="accent4"/>
        </a:solidFill>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rgbClr val="FFC000"/>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a:solidFill>
          <a:schemeClr val="accent1"/>
        </a:solidFill>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a:solidFill>
          <a:srgbClr val="FFC000"/>
        </a:solidFill>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9055CF-8DEB-4A02-949A-DE72B6AC5D37}" type="doc">
      <dgm:prSet loTypeId="urn:microsoft.com/office/officeart/2005/8/layout/hList7" loCatId="list" qsTypeId="urn:microsoft.com/office/officeart/2005/8/quickstyle/3d3" qsCatId="3D" csTypeId="urn:microsoft.com/office/officeart/2005/8/colors/colorful1" csCatId="colorful" phldr="1"/>
      <dgm:spPr/>
      <dgm:t>
        <a:bodyPr rtlCol="0"/>
        <a:lstStyle/>
        <a:p>
          <a:pPr rtl="0"/>
          <a:endParaRPr lang="en-US"/>
        </a:p>
      </dgm:t>
    </dgm:pt>
    <dgm:pt modelId="{B6E26FFC-9977-4BBC-BEC7-3D6B63754E52}">
      <dgm:prSet phldrT="[Text]" custT="1"/>
      <dgm:spPr/>
      <dgm:t>
        <a:bodyPr rtlCol="0"/>
        <a:lstStyle/>
        <a:p>
          <a:pPr rtl="0"/>
          <a:r>
            <a:rPr lang="fr-FR" sz="2100" b="1" noProof="0" dirty="0"/>
            <a:t>Communication</a:t>
          </a:r>
        </a:p>
        <a:p>
          <a:pPr rtl="0"/>
          <a:r>
            <a:rPr lang="fr-FR" sz="1600" b="0" noProof="0" dirty="0"/>
            <a:t>- Poser des questions</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6D0E5D9F-7263-4526-A227-51301233F549}">
      <dgm:prSet phldrT="[Text]" custT="1"/>
      <dgm:spPr/>
      <dgm:t>
        <a:bodyPr rtlCol="0"/>
        <a:lstStyle/>
        <a:p>
          <a:pPr rtl="0"/>
          <a:r>
            <a:rPr lang="fr-FR" sz="2200" b="1" noProof="0" dirty="0"/>
            <a:t>Grammaire</a:t>
          </a:r>
        </a:p>
        <a:p>
          <a:pPr rtl="0"/>
          <a:r>
            <a:rPr lang="fr-FR" sz="1600" b="0" noProof="0" dirty="0"/>
            <a:t>- Qu’est-ce que / </a:t>
          </a:r>
        </a:p>
        <a:p>
          <a:pPr rtl="0"/>
          <a:r>
            <a:rPr lang="fr-FR" sz="1600" b="0" noProof="0" dirty="0"/>
            <a:t>Est-ce que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custT="1"/>
      <dgm:spPr/>
      <dgm:t>
        <a:bodyPr rtlCol="0"/>
        <a:lstStyle/>
        <a:p>
          <a:pPr rtl="0"/>
          <a:r>
            <a:rPr lang="fr-FR" sz="2200" b="1" noProof="0" dirty="0"/>
            <a:t>Phonétique</a:t>
          </a:r>
        </a:p>
        <a:p>
          <a:pPr rtl="0"/>
          <a:endParaRPr lang="fr-FR" sz="1600" b="1" noProof="0" dirty="0"/>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716DBFC6-5D6F-4FC4-AB0B-4D2A46DAE80E}">
      <dgm:prSet phldrT="[Text]" custT="1"/>
      <dgm:spPr/>
      <dgm:t>
        <a:bodyPr rtlCol="0"/>
        <a:lstStyle/>
        <a:p>
          <a:pPr rtl="0"/>
          <a:r>
            <a:rPr lang="fr-FR" sz="2200" b="1" noProof="0" dirty="0"/>
            <a:t>Culture</a:t>
          </a:r>
        </a:p>
        <a:p>
          <a:pPr rtl="0"/>
          <a:r>
            <a:rPr lang="fr-FR" sz="1600" b="0" noProof="0" dirty="0"/>
            <a:t>- Les JO paralympiques</a:t>
          </a:r>
        </a:p>
      </dgm:t>
    </dgm:pt>
    <dgm:pt modelId="{06FD4F2E-96C4-4C8C-9EE1-C7DA79F35950}" type="parTrans" cxnId="{91B7240F-DBC6-4A24-AA0E-962D15CED421}">
      <dgm:prSet/>
      <dgm:spPr/>
      <dgm:t>
        <a:bodyPr/>
        <a:lstStyle/>
        <a:p>
          <a:endParaRPr lang="fr-FR"/>
        </a:p>
      </dgm:t>
    </dgm:pt>
    <dgm:pt modelId="{C9D3AD42-8578-4DC8-9E32-87642AA7F4BA}" type="sibTrans" cxnId="{91B7240F-DBC6-4A24-AA0E-962D15CED421}">
      <dgm:prSet/>
      <dgm:spPr/>
      <dgm:t>
        <a:bodyPr/>
        <a:lstStyle/>
        <a:p>
          <a:endParaRPr lang="fr-FR"/>
        </a:p>
      </dgm:t>
    </dgm:pt>
    <dgm:pt modelId="{B664F99F-53AA-47D9-8E4A-86CBE4805C81}">
      <dgm:prSet phldrT="[Text]" custT="1"/>
      <dgm:spPr/>
      <dgm:t>
        <a:bodyPr rtlCol="0"/>
        <a:lstStyle/>
        <a:p>
          <a:pPr rtl="0"/>
          <a:r>
            <a:rPr lang="fr-FR" sz="2200" b="1" noProof="0" dirty="0"/>
            <a:t>Vocabulaire</a:t>
          </a:r>
        </a:p>
        <a:p>
          <a:pPr rtl="0"/>
          <a:r>
            <a:rPr lang="fr-FR" sz="1600" b="0" noProof="0" dirty="0"/>
            <a:t>- Nombres 20 à 69</a:t>
          </a:r>
          <a:r>
            <a:rPr lang="fr-FR" sz="1800" b="0" noProof="0" dirty="0"/>
            <a:t> </a:t>
          </a:r>
        </a:p>
      </dgm:t>
    </dgm:pt>
    <dgm:pt modelId="{72E343FC-93CE-4BCC-A013-3F0625C409B4}" type="parTrans" cxnId="{D032A8F9-B3F6-41AE-9A86-0FD0A3885069}">
      <dgm:prSet/>
      <dgm:spPr/>
      <dgm:t>
        <a:bodyPr/>
        <a:lstStyle/>
        <a:p>
          <a:endParaRPr lang="fr-FR"/>
        </a:p>
      </dgm:t>
    </dgm:pt>
    <dgm:pt modelId="{F68BA60D-5816-494C-90A0-90AD886A7A01}" type="sibTrans" cxnId="{D032A8F9-B3F6-41AE-9A86-0FD0A3885069}">
      <dgm:prSet/>
      <dgm:spPr/>
      <dgm:t>
        <a:bodyPr/>
        <a:lstStyle/>
        <a:p>
          <a:endParaRPr lang="fr-FR"/>
        </a:p>
      </dgm:t>
    </dgm:pt>
    <dgm:pt modelId="{F93B8BD0-64EE-45F2-9302-B7D61CE00635}" type="pres">
      <dgm:prSet presAssocID="{CF9055CF-8DEB-4A02-949A-DE72B6AC5D37}" presName="Name0" presStyleCnt="0">
        <dgm:presLayoutVars>
          <dgm:dir/>
          <dgm:resizeHandles val="exact"/>
        </dgm:presLayoutVars>
      </dgm:prSet>
      <dgm:spPr/>
    </dgm:pt>
    <dgm:pt modelId="{D3EE7165-49A2-4209-A007-09C882F50B45}" type="pres">
      <dgm:prSet presAssocID="{CF9055CF-8DEB-4A02-949A-DE72B6AC5D37}" presName="fgShape" presStyleLbl="fgShp" presStyleIdx="0" presStyleCnt="1" custScaleX="100596" custLinFactNeighborX="-83" custLinFactNeighborY="34840"/>
      <dgm:spPr/>
    </dgm:pt>
    <dgm:pt modelId="{B37A3B9D-AF7C-4B9A-A656-1DA10EA46A9C}" type="pres">
      <dgm:prSet presAssocID="{CF9055CF-8DEB-4A02-949A-DE72B6AC5D37}" presName="linComp" presStyleCnt="0"/>
      <dgm:spPr/>
    </dgm:pt>
    <dgm:pt modelId="{92076EE9-FC03-4CD2-A17C-D9E4626481EB}" type="pres">
      <dgm:prSet presAssocID="{B6E26FFC-9977-4BBC-BEC7-3D6B63754E52}" presName="compNode" presStyleCnt="0"/>
      <dgm:spPr/>
    </dgm:pt>
    <dgm:pt modelId="{88934A05-9917-4005-94F8-87DD3F741985}" type="pres">
      <dgm:prSet presAssocID="{B6E26FFC-9977-4BBC-BEC7-3D6B63754E52}" presName="bkgdShape" presStyleLbl="node1" presStyleIdx="0" presStyleCnt="5"/>
      <dgm:spPr/>
    </dgm:pt>
    <dgm:pt modelId="{06DE3DBF-F4F0-4A69-B9A6-863F2463A118}" type="pres">
      <dgm:prSet presAssocID="{B6E26FFC-9977-4BBC-BEC7-3D6B63754E52}" presName="nodeTx" presStyleLbl="node1" presStyleIdx="0" presStyleCnt="5">
        <dgm:presLayoutVars>
          <dgm:bulletEnabled val="1"/>
        </dgm:presLayoutVars>
      </dgm:prSet>
      <dgm:spPr/>
    </dgm:pt>
    <dgm:pt modelId="{420FF1FD-06AA-4F04-B227-17EA48EC58DA}" type="pres">
      <dgm:prSet presAssocID="{B6E26FFC-9977-4BBC-BEC7-3D6B63754E52}" presName="invisiNode" presStyleLbl="node1" presStyleIdx="0" presStyleCnt="5"/>
      <dgm:spPr/>
    </dgm:pt>
    <dgm:pt modelId="{58659876-9F73-4F70-83CB-16E4C9A112FC}" type="pres">
      <dgm:prSet presAssocID="{B6E26FFC-9977-4BBC-BEC7-3D6B63754E52}" presName="imagNode" presStyleLbl="fgImgPlace1" presStyleIdx="0" presStyleCnt="5"/>
      <dgm:spPr>
        <a:blipFill>
          <a:blip xmlns:r="http://schemas.openxmlformats.org/officeDocument/2006/relationships" r:embed="rId1">
            <a:extLst>
              <a:ext uri="{837473B0-CC2E-450A-ABE3-18F120FF3D39}">
                <a1611:picAttrSrcUrl xmlns:a1611="http://schemas.microsoft.com/office/drawing/2016/11/main" r:id="rId2"/>
              </a:ext>
            </a:extLst>
          </a:blip>
          <a:srcRect/>
          <a:stretch>
            <a:fillRect l="-43000" r="-43000"/>
          </a:stretch>
        </a:blipFill>
      </dgm:spPr>
    </dgm:pt>
    <dgm:pt modelId="{2950FCCF-C78B-474A-B5CA-070979891680}" type="pres">
      <dgm:prSet presAssocID="{48634C00-2335-4923-9072-EB7482323D9C}" presName="sibTrans" presStyleLbl="sibTrans2D1" presStyleIdx="0" presStyleCnt="0"/>
      <dgm:spPr/>
    </dgm:pt>
    <dgm:pt modelId="{126DE8B4-F2DC-4E7B-B02E-DAE8B417F81B}" type="pres">
      <dgm:prSet presAssocID="{B664F99F-53AA-47D9-8E4A-86CBE4805C81}" presName="compNode" presStyleCnt="0"/>
      <dgm:spPr/>
    </dgm:pt>
    <dgm:pt modelId="{52859561-4C40-474F-B39B-EAFCBBA049A0}" type="pres">
      <dgm:prSet presAssocID="{B664F99F-53AA-47D9-8E4A-86CBE4805C81}" presName="bkgdShape" presStyleLbl="node1" presStyleIdx="1" presStyleCnt="5"/>
      <dgm:spPr/>
    </dgm:pt>
    <dgm:pt modelId="{B76FA7E4-59BE-411D-B27B-C4189E79F869}" type="pres">
      <dgm:prSet presAssocID="{B664F99F-53AA-47D9-8E4A-86CBE4805C81}" presName="nodeTx" presStyleLbl="node1" presStyleIdx="1" presStyleCnt="5">
        <dgm:presLayoutVars>
          <dgm:bulletEnabled val="1"/>
        </dgm:presLayoutVars>
      </dgm:prSet>
      <dgm:spPr/>
    </dgm:pt>
    <dgm:pt modelId="{474A2939-9CF2-4F95-991C-9DB54DA54C18}" type="pres">
      <dgm:prSet presAssocID="{B664F99F-53AA-47D9-8E4A-86CBE4805C81}" presName="invisiNode" presStyleLbl="node1" presStyleIdx="1" presStyleCnt="5"/>
      <dgm:spPr/>
    </dgm:pt>
    <dgm:pt modelId="{279DFE09-28EE-48A2-B192-FFEC93ADF17D}" type="pres">
      <dgm:prSet presAssocID="{B664F99F-53AA-47D9-8E4A-86CBE4805C81}" presName="imagNode" presStyleLbl="fgImgPlace1" presStyleIdx="1" presStyleCnt="5"/>
      <dgm:spPr>
        <a:blipFill>
          <a:blip xmlns:r="http://schemas.openxmlformats.org/officeDocument/2006/relationships" r:embed="rId3"/>
          <a:srcRect/>
          <a:stretch>
            <a:fillRect t="-4000" b="-4000"/>
          </a:stretch>
        </a:blipFill>
      </dgm:spPr>
    </dgm:pt>
    <dgm:pt modelId="{20D0C550-AEA5-4EC4-A438-DF0167760347}" type="pres">
      <dgm:prSet presAssocID="{F68BA60D-5816-494C-90A0-90AD886A7A01}" presName="sibTrans" presStyleLbl="sibTrans2D1" presStyleIdx="0" presStyleCnt="0"/>
      <dgm:spPr/>
    </dgm:pt>
    <dgm:pt modelId="{8B404916-6027-47BE-BDE1-9F74EAF7C193}" type="pres">
      <dgm:prSet presAssocID="{6D0E5D9F-7263-4526-A227-51301233F549}" presName="compNode" presStyleCnt="0"/>
      <dgm:spPr/>
    </dgm:pt>
    <dgm:pt modelId="{DB1E9EF9-0CB9-46C8-B218-BE1DCDA76ADC}" type="pres">
      <dgm:prSet presAssocID="{6D0E5D9F-7263-4526-A227-51301233F549}" presName="bkgdShape" presStyleLbl="node1" presStyleIdx="2" presStyleCnt="5" custLinFactNeighborY="256"/>
      <dgm:spPr/>
    </dgm:pt>
    <dgm:pt modelId="{49DC33B3-1E99-49A5-8AB6-AE522BB3D80F}" type="pres">
      <dgm:prSet presAssocID="{6D0E5D9F-7263-4526-A227-51301233F549}" presName="nodeTx" presStyleLbl="node1" presStyleIdx="2" presStyleCnt="5">
        <dgm:presLayoutVars>
          <dgm:bulletEnabled val="1"/>
        </dgm:presLayoutVars>
      </dgm:prSet>
      <dgm:spPr/>
    </dgm:pt>
    <dgm:pt modelId="{01C772CB-2A18-4E2E-A33C-999C5E7B417E}" type="pres">
      <dgm:prSet presAssocID="{6D0E5D9F-7263-4526-A227-51301233F549}" presName="invisiNode" presStyleLbl="node1" presStyleIdx="2" presStyleCnt="5"/>
      <dgm:spPr/>
    </dgm:pt>
    <dgm:pt modelId="{112E1D68-647B-46C7-AF2C-FF0A84DB584F}" type="pres">
      <dgm:prSet presAssocID="{6D0E5D9F-7263-4526-A227-51301233F549}" presName="imagNode" presStyleLbl="fgImgPlace1" presStyleIdx="2" presStyleCnt="5"/>
      <dgm:spPr>
        <a:blipFill>
          <a:blip xmlns:r="http://schemas.openxmlformats.org/officeDocument/2006/relationships" r:embed="rId4"/>
          <a:srcRect/>
          <a:stretch>
            <a:fillRect l="-26000" r="-26000"/>
          </a:stretch>
        </a:blipFill>
      </dgm:spPr>
    </dgm:pt>
    <dgm:pt modelId="{1A3424F7-9B52-4420-9065-92474B71804C}" type="pres">
      <dgm:prSet presAssocID="{DE289E29-1989-4D8E-8AA6-F030105B3F13}" presName="sibTrans" presStyleLbl="sibTrans2D1" presStyleIdx="0" presStyleCnt="0"/>
      <dgm:spPr/>
    </dgm:pt>
    <dgm:pt modelId="{626A32CA-BD88-435E-9FFD-ECBFA96CB5DE}" type="pres">
      <dgm:prSet presAssocID="{E5E95E82-EF79-43CA-AA86-43B0E1CBCD3F}" presName="compNode" presStyleCnt="0"/>
      <dgm:spPr/>
    </dgm:pt>
    <dgm:pt modelId="{B9F2A5F0-7CD1-4123-B863-65900D7CC430}" type="pres">
      <dgm:prSet presAssocID="{E5E95E82-EF79-43CA-AA86-43B0E1CBCD3F}" presName="bkgdShape" presStyleLbl="node1" presStyleIdx="3" presStyleCnt="5" custLinFactNeighborX="-289" custLinFactNeighborY="-4981"/>
      <dgm:spPr/>
    </dgm:pt>
    <dgm:pt modelId="{3B1BB136-F037-45BD-BBF6-D2425637C0DA}" type="pres">
      <dgm:prSet presAssocID="{E5E95E82-EF79-43CA-AA86-43B0E1CBCD3F}" presName="nodeTx" presStyleLbl="node1" presStyleIdx="3" presStyleCnt="5">
        <dgm:presLayoutVars>
          <dgm:bulletEnabled val="1"/>
        </dgm:presLayoutVars>
      </dgm:prSet>
      <dgm:spPr/>
    </dgm:pt>
    <dgm:pt modelId="{25DE2414-252F-46CF-9101-0C741CB2CE9F}" type="pres">
      <dgm:prSet presAssocID="{E5E95E82-EF79-43CA-AA86-43B0E1CBCD3F}" presName="invisiNode" presStyleLbl="node1" presStyleIdx="3" presStyleCnt="5"/>
      <dgm:spPr/>
    </dgm:pt>
    <dgm:pt modelId="{AAA72936-24EE-441D-B947-9946DAB89182}" type="pres">
      <dgm:prSet presAssocID="{E5E95E82-EF79-43CA-AA86-43B0E1CBCD3F}" presName="imagNode" presStyleLbl="fgImgPlace1" presStyleIdx="3" presStyleCnt="5"/>
      <dgm:spPr>
        <a:blipFill>
          <a:blip xmlns:r="http://schemas.openxmlformats.org/officeDocument/2006/relationships" r:embed="rId5"/>
          <a:srcRect/>
          <a:stretch>
            <a:fillRect/>
          </a:stretch>
        </a:blipFill>
      </dgm:spPr>
    </dgm:pt>
    <dgm:pt modelId="{0166B8F5-0F4C-4AF1-BC8A-EDF6E4172BCF}" type="pres">
      <dgm:prSet presAssocID="{BF76010C-5523-4E13-B3E7-886DCE6AEBD4}" presName="sibTrans" presStyleLbl="sibTrans2D1" presStyleIdx="0" presStyleCnt="0"/>
      <dgm:spPr/>
    </dgm:pt>
    <dgm:pt modelId="{796BBF0E-2433-4E42-B2AF-DEC93C0517DE}" type="pres">
      <dgm:prSet presAssocID="{716DBFC6-5D6F-4FC4-AB0B-4D2A46DAE80E}" presName="compNode" presStyleCnt="0"/>
      <dgm:spPr/>
    </dgm:pt>
    <dgm:pt modelId="{B763F694-AEA6-4A82-AF9F-266D99C859B4}" type="pres">
      <dgm:prSet presAssocID="{716DBFC6-5D6F-4FC4-AB0B-4D2A46DAE80E}" presName="bkgdShape" presStyleLbl="node1" presStyleIdx="4" presStyleCnt="5"/>
      <dgm:spPr/>
    </dgm:pt>
    <dgm:pt modelId="{61272491-44A4-4B8F-AE66-9D0A3C224618}" type="pres">
      <dgm:prSet presAssocID="{716DBFC6-5D6F-4FC4-AB0B-4D2A46DAE80E}" presName="nodeTx" presStyleLbl="node1" presStyleIdx="4" presStyleCnt="5">
        <dgm:presLayoutVars>
          <dgm:bulletEnabled val="1"/>
        </dgm:presLayoutVars>
      </dgm:prSet>
      <dgm:spPr/>
    </dgm:pt>
    <dgm:pt modelId="{78CD55C1-7AE2-48E0-826C-4FEA54C241DC}" type="pres">
      <dgm:prSet presAssocID="{716DBFC6-5D6F-4FC4-AB0B-4D2A46DAE80E}" presName="invisiNode" presStyleLbl="node1" presStyleIdx="4" presStyleCnt="5"/>
      <dgm:spPr/>
    </dgm:pt>
    <dgm:pt modelId="{6D76E5FF-7D2E-406A-B668-9F0EAFB414C8}" type="pres">
      <dgm:prSet presAssocID="{716DBFC6-5D6F-4FC4-AB0B-4D2A46DAE80E}" presName="imagNode" presStyleLbl="fgImgPlace1" presStyleIdx="4" presStyleCnt="5"/>
      <dgm:spPr>
        <a:blipFill>
          <a:blip xmlns:r="http://schemas.openxmlformats.org/officeDocument/2006/relationships" r:embed="rId6"/>
          <a:srcRect/>
          <a:stretch>
            <a:fillRect/>
          </a:stretch>
        </a:blipFill>
      </dgm:spPr>
    </dgm:pt>
  </dgm:ptLst>
  <dgm:cxnLst>
    <dgm:cxn modelId="{B2723C05-C5D8-4835-AB74-1C0F77494E28}" type="presOf" srcId="{B664F99F-53AA-47D9-8E4A-86CBE4805C81}" destId="{B76FA7E4-59BE-411D-B27B-C4189E79F869}" srcOrd="1" destOrd="0" presId="urn:microsoft.com/office/officeart/2005/8/layout/hList7"/>
    <dgm:cxn modelId="{5A38F80C-5631-4A0F-A88E-ED83E8801F11}" type="presOf" srcId="{716DBFC6-5D6F-4FC4-AB0B-4D2A46DAE80E}" destId="{B763F694-AEA6-4A82-AF9F-266D99C859B4}" srcOrd="0" destOrd="0" presId="urn:microsoft.com/office/officeart/2005/8/layout/hList7"/>
    <dgm:cxn modelId="{91B7240F-DBC6-4A24-AA0E-962D15CED421}" srcId="{CF9055CF-8DEB-4A02-949A-DE72B6AC5D37}" destId="{716DBFC6-5D6F-4FC4-AB0B-4D2A46DAE80E}" srcOrd="4" destOrd="0" parTransId="{06FD4F2E-96C4-4C8C-9EE1-C7DA79F35950}" sibTransId="{C9D3AD42-8578-4DC8-9E32-87642AA7F4BA}"/>
    <dgm:cxn modelId="{99DCD91F-48F0-4E97-A133-AF0F4606954A}" type="presOf" srcId="{6D0E5D9F-7263-4526-A227-51301233F549}" destId="{DB1E9EF9-0CB9-46C8-B218-BE1DCDA76ADC}" srcOrd="0" destOrd="0" presId="urn:microsoft.com/office/officeart/2005/8/layout/hList7"/>
    <dgm:cxn modelId="{17E73148-9C08-4999-B21E-F3C5A0E3FC0C}" srcId="{CF9055CF-8DEB-4A02-949A-DE72B6AC5D37}" destId="{B6E26FFC-9977-4BBC-BEC7-3D6B63754E52}" srcOrd="0" destOrd="0" parTransId="{5CEFBD89-2F4F-4B51-A98A-0F3C86494166}" sibTransId="{48634C00-2335-4923-9072-EB7482323D9C}"/>
    <dgm:cxn modelId="{382B6D4B-5B70-420B-B172-477F8DA772D1}" type="presOf" srcId="{B664F99F-53AA-47D9-8E4A-86CBE4805C81}" destId="{52859561-4C40-474F-B39B-EAFCBBA049A0}" srcOrd="0" destOrd="0" presId="urn:microsoft.com/office/officeart/2005/8/layout/hList7"/>
    <dgm:cxn modelId="{22C1026F-3BFD-461A-B2FE-4E6C343FBEB6}" type="presOf" srcId="{F68BA60D-5816-494C-90A0-90AD886A7A01}" destId="{20D0C550-AEA5-4EC4-A438-DF0167760347}" srcOrd="0" destOrd="0" presId="urn:microsoft.com/office/officeart/2005/8/layout/hList7"/>
    <dgm:cxn modelId="{29E25394-1560-4972-B251-7E47C1BBA3ED}" type="presOf" srcId="{E5E95E82-EF79-43CA-AA86-43B0E1CBCD3F}" destId="{3B1BB136-F037-45BD-BBF6-D2425637C0DA}" srcOrd="1" destOrd="0" presId="urn:microsoft.com/office/officeart/2005/8/layout/hList7"/>
    <dgm:cxn modelId="{282A7096-929A-4121-A15B-4D9559D68597}" type="presOf" srcId="{B6E26FFC-9977-4BBC-BEC7-3D6B63754E52}" destId="{88934A05-9917-4005-94F8-87DD3F741985}" srcOrd="0" destOrd="0" presId="urn:microsoft.com/office/officeart/2005/8/layout/hList7"/>
    <dgm:cxn modelId="{A76240AD-13F6-40C0-BD9B-102D5EC0AE51}" srcId="{CF9055CF-8DEB-4A02-949A-DE72B6AC5D37}" destId="{E5E95E82-EF79-43CA-AA86-43B0E1CBCD3F}" srcOrd="3" destOrd="0" parTransId="{FD76A3AE-1B6C-45A0-8E84-63160283749F}" sibTransId="{BF76010C-5523-4E13-B3E7-886DCE6AEBD4}"/>
    <dgm:cxn modelId="{426B49C0-ED4E-42BD-A075-07F758EAD98B}" type="presOf" srcId="{B6E26FFC-9977-4BBC-BEC7-3D6B63754E52}" destId="{06DE3DBF-F4F0-4A69-B9A6-863F2463A118}" srcOrd="1" destOrd="0" presId="urn:microsoft.com/office/officeart/2005/8/layout/hList7"/>
    <dgm:cxn modelId="{C8C462C6-33A3-4E8B-91FE-36DBE92F1C4A}" srcId="{CF9055CF-8DEB-4A02-949A-DE72B6AC5D37}" destId="{6D0E5D9F-7263-4526-A227-51301233F549}" srcOrd="2" destOrd="0" parTransId="{23416D07-25F8-426C-BC65-639E6BCF4D6D}" sibTransId="{DE289E29-1989-4D8E-8AA6-F030105B3F13}"/>
    <dgm:cxn modelId="{623124CF-8B0A-48EE-B866-67DE964130D6}" type="presOf" srcId="{CF9055CF-8DEB-4A02-949A-DE72B6AC5D37}" destId="{F93B8BD0-64EE-45F2-9302-B7D61CE00635}" srcOrd="0" destOrd="0" presId="urn:microsoft.com/office/officeart/2005/8/layout/hList7"/>
    <dgm:cxn modelId="{17D8D3D9-CC64-4D01-A641-FCB8003203E7}" type="presOf" srcId="{DE289E29-1989-4D8E-8AA6-F030105B3F13}" destId="{1A3424F7-9B52-4420-9065-92474B71804C}" srcOrd="0" destOrd="0" presId="urn:microsoft.com/office/officeart/2005/8/layout/hList7"/>
    <dgm:cxn modelId="{33F059DC-42D8-49B3-9DAA-081340E391FA}" type="presOf" srcId="{BF76010C-5523-4E13-B3E7-886DCE6AEBD4}" destId="{0166B8F5-0F4C-4AF1-BC8A-EDF6E4172BCF}" srcOrd="0" destOrd="0" presId="urn:microsoft.com/office/officeart/2005/8/layout/hList7"/>
    <dgm:cxn modelId="{9B680EEC-9B95-46B8-A00B-B35E9C83E0D8}" type="presOf" srcId="{48634C00-2335-4923-9072-EB7482323D9C}" destId="{2950FCCF-C78B-474A-B5CA-070979891680}" srcOrd="0" destOrd="0" presId="urn:microsoft.com/office/officeart/2005/8/layout/hList7"/>
    <dgm:cxn modelId="{78A918EE-B063-4F62-A1F8-DEBC73C1C4EB}" type="presOf" srcId="{6D0E5D9F-7263-4526-A227-51301233F549}" destId="{49DC33B3-1E99-49A5-8AB6-AE522BB3D80F}" srcOrd="1" destOrd="0" presId="urn:microsoft.com/office/officeart/2005/8/layout/hList7"/>
    <dgm:cxn modelId="{D032A8F9-B3F6-41AE-9A86-0FD0A3885069}" srcId="{CF9055CF-8DEB-4A02-949A-DE72B6AC5D37}" destId="{B664F99F-53AA-47D9-8E4A-86CBE4805C81}" srcOrd="1" destOrd="0" parTransId="{72E343FC-93CE-4BCC-A013-3F0625C409B4}" sibTransId="{F68BA60D-5816-494C-90A0-90AD886A7A01}"/>
    <dgm:cxn modelId="{91F73FFC-F190-4B7D-9148-8E0360C52407}" type="presOf" srcId="{E5E95E82-EF79-43CA-AA86-43B0E1CBCD3F}" destId="{B9F2A5F0-7CD1-4123-B863-65900D7CC430}" srcOrd="0" destOrd="0" presId="urn:microsoft.com/office/officeart/2005/8/layout/hList7"/>
    <dgm:cxn modelId="{B04308FD-E106-416D-804D-4D7CFCCFD060}" type="presOf" srcId="{716DBFC6-5D6F-4FC4-AB0B-4D2A46DAE80E}" destId="{61272491-44A4-4B8F-AE66-9D0A3C224618}" srcOrd="1" destOrd="0" presId="urn:microsoft.com/office/officeart/2005/8/layout/hList7"/>
    <dgm:cxn modelId="{7499FD69-9598-4784-B60C-3C838065B8C0}" type="presParOf" srcId="{F93B8BD0-64EE-45F2-9302-B7D61CE00635}" destId="{D3EE7165-49A2-4209-A007-09C882F50B45}" srcOrd="0" destOrd="0" presId="urn:microsoft.com/office/officeart/2005/8/layout/hList7"/>
    <dgm:cxn modelId="{F326CF36-CDF2-44E5-9916-A18F7CD48618}" type="presParOf" srcId="{F93B8BD0-64EE-45F2-9302-B7D61CE00635}" destId="{B37A3B9D-AF7C-4B9A-A656-1DA10EA46A9C}" srcOrd="1" destOrd="0" presId="urn:microsoft.com/office/officeart/2005/8/layout/hList7"/>
    <dgm:cxn modelId="{1A3722C4-5D87-4818-8D9B-1C9FDA2FD23D}" type="presParOf" srcId="{B37A3B9D-AF7C-4B9A-A656-1DA10EA46A9C}" destId="{92076EE9-FC03-4CD2-A17C-D9E4626481EB}" srcOrd="0" destOrd="0" presId="urn:microsoft.com/office/officeart/2005/8/layout/hList7"/>
    <dgm:cxn modelId="{5837AA38-3B0E-4456-AFB0-43B9FABBBEA3}" type="presParOf" srcId="{92076EE9-FC03-4CD2-A17C-D9E4626481EB}" destId="{88934A05-9917-4005-94F8-87DD3F741985}" srcOrd="0" destOrd="0" presId="urn:microsoft.com/office/officeart/2005/8/layout/hList7"/>
    <dgm:cxn modelId="{D69C4250-8E31-498D-9D2B-866D4D1F9A8F}" type="presParOf" srcId="{92076EE9-FC03-4CD2-A17C-D9E4626481EB}" destId="{06DE3DBF-F4F0-4A69-B9A6-863F2463A118}" srcOrd="1" destOrd="0" presId="urn:microsoft.com/office/officeart/2005/8/layout/hList7"/>
    <dgm:cxn modelId="{A5FC9883-2481-45B7-B207-C28E9754B91B}" type="presParOf" srcId="{92076EE9-FC03-4CD2-A17C-D9E4626481EB}" destId="{420FF1FD-06AA-4F04-B227-17EA48EC58DA}" srcOrd="2" destOrd="0" presId="urn:microsoft.com/office/officeart/2005/8/layout/hList7"/>
    <dgm:cxn modelId="{FFF93540-3868-463C-B960-0B40D9DA3539}" type="presParOf" srcId="{92076EE9-FC03-4CD2-A17C-D9E4626481EB}" destId="{58659876-9F73-4F70-83CB-16E4C9A112FC}" srcOrd="3" destOrd="0" presId="urn:microsoft.com/office/officeart/2005/8/layout/hList7"/>
    <dgm:cxn modelId="{8D44E9D0-8F68-4330-B530-68CE796CCAF6}" type="presParOf" srcId="{B37A3B9D-AF7C-4B9A-A656-1DA10EA46A9C}" destId="{2950FCCF-C78B-474A-B5CA-070979891680}" srcOrd="1" destOrd="0" presId="urn:microsoft.com/office/officeart/2005/8/layout/hList7"/>
    <dgm:cxn modelId="{A46ED573-C725-4FB6-9DE2-9E85F688879A}" type="presParOf" srcId="{B37A3B9D-AF7C-4B9A-A656-1DA10EA46A9C}" destId="{126DE8B4-F2DC-4E7B-B02E-DAE8B417F81B}" srcOrd="2" destOrd="0" presId="urn:microsoft.com/office/officeart/2005/8/layout/hList7"/>
    <dgm:cxn modelId="{FE463143-ED6F-426B-8CF5-EC5AD08B2CC3}" type="presParOf" srcId="{126DE8B4-F2DC-4E7B-B02E-DAE8B417F81B}" destId="{52859561-4C40-474F-B39B-EAFCBBA049A0}" srcOrd="0" destOrd="0" presId="urn:microsoft.com/office/officeart/2005/8/layout/hList7"/>
    <dgm:cxn modelId="{5EF713E5-EEC5-4465-ABC6-38830169DFC5}" type="presParOf" srcId="{126DE8B4-F2DC-4E7B-B02E-DAE8B417F81B}" destId="{B76FA7E4-59BE-411D-B27B-C4189E79F869}" srcOrd="1" destOrd="0" presId="urn:microsoft.com/office/officeart/2005/8/layout/hList7"/>
    <dgm:cxn modelId="{8B3E462F-AAC1-44CA-A23A-DBD973B5BDC8}" type="presParOf" srcId="{126DE8B4-F2DC-4E7B-B02E-DAE8B417F81B}" destId="{474A2939-9CF2-4F95-991C-9DB54DA54C18}" srcOrd="2" destOrd="0" presId="urn:microsoft.com/office/officeart/2005/8/layout/hList7"/>
    <dgm:cxn modelId="{55E1FF7D-7A5A-4002-9CE7-215A86A43848}" type="presParOf" srcId="{126DE8B4-F2DC-4E7B-B02E-DAE8B417F81B}" destId="{279DFE09-28EE-48A2-B192-FFEC93ADF17D}" srcOrd="3" destOrd="0" presId="urn:microsoft.com/office/officeart/2005/8/layout/hList7"/>
    <dgm:cxn modelId="{D1B91948-3EB5-4A98-BD86-F8777AFD26A1}" type="presParOf" srcId="{B37A3B9D-AF7C-4B9A-A656-1DA10EA46A9C}" destId="{20D0C550-AEA5-4EC4-A438-DF0167760347}" srcOrd="3" destOrd="0" presId="urn:microsoft.com/office/officeart/2005/8/layout/hList7"/>
    <dgm:cxn modelId="{85D611AA-BF64-4567-AEFD-1A452A1CF91B}" type="presParOf" srcId="{B37A3B9D-AF7C-4B9A-A656-1DA10EA46A9C}" destId="{8B404916-6027-47BE-BDE1-9F74EAF7C193}" srcOrd="4" destOrd="0" presId="urn:microsoft.com/office/officeart/2005/8/layout/hList7"/>
    <dgm:cxn modelId="{EA65AF5B-BE4C-4EA4-AB3B-494529F74987}" type="presParOf" srcId="{8B404916-6027-47BE-BDE1-9F74EAF7C193}" destId="{DB1E9EF9-0CB9-46C8-B218-BE1DCDA76ADC}" srcOrd="0" destOrd="0" presId="urn:microsoft.com/office/officeart/2005/8/layout/hList7"/>
    <dgm:cxn modelId="{0E7578E7-5307-4CE4-A801-B569FEEAC64A}" type="presParOf" srcId="{8B404916-6027-47BE-BDE1-9F74EAF7C193}" destId="{49DC33B3-1E99-49A5-8AB6-AE522BB3D80F}" srcOrd="1" destOrd="0" presId="urn:microsoft.com/office/officeart/2005/8/layout/hList7"/>
    <dgm:cxn modelId="{8EF61CA8-8895-47FD-807F-B2D075E08D18}" type="presParOf" srcId="{8B404916-6027-47BE-BDE1-9F74EAF7C193}" destId="{01C772CB-2A18-4E2E-A33C-999C5E7B417E}" srcOrd="2" destOrd="0" presId="urn:microsoft.com/office/officeart/2005/8/layout/hList7"/>
    <dgm:cxn modelId="{08FEA6FB-7436-4437-B93D-63B749A0D807}" type="presParOf" srcId="{8B404916-6027-47BE-BDE1-9F74EAF7C193}" destId="{112E1D68-647B-46C7-AF2C-FF0A84DB584F}" srcOrd="3" destOrd="0" presId="urn:microsoft.com/office/officeart/2005/8/layout/hList7"/>
    <dgm:cxn modelId="{1AADD07B-99C4-4807-B2D2-687EFFB4A481}" type="presParOf" srcId="{B37A3B9D-AF7C-4B9A-A656-1DA10EA46A9C}" destId="{1A3424F7-9B52-4420-9065-92474B71804C}" srcOrd="5" destOrd="0" presId="urn:microsoft.com/office/officeart/2005/8/layout/hList7"/>
    <dgm:cxn modelId="{B672EEC6-0CE6-4615-94AE-D724C64C69D9}" type="presParOf" srcId="{B37A3B9D-AF7C-4B9A-A656-1DA10EA46A9C}" destId="{626A32CA-BD88-435E-9FFD-ECBFA96CB5DE}" srcOrd="6" destOrd="0" presId="urn:microsoft.com/office/officeart/2005/8/layout/hList7"/>
    <dgm:cxn modelId="{BCC720E0-2652-43C8-87CA-063437A58FF8}" type="presParOf" srcId="{626A32CA-BD88-435E-9FFD-ECBFA96CB5DE}" destId="{B9F2A5F0-7CD1-4123-B863-65900D7CC430}" srcOrd="0" destOrd="0" presId="urn:microsoft.com/office/officeart/2005/8/layout/hList7"/>
    <dgm:cxn modelId="{99B4CFB4-59BC-43C8-8963-AF9E87E59ECC}" type="presParOf" srcId="{626A32CA-BD88-435E-9FFD-ECBFA96CB5DE}" destId="{3B1BB136-F037-45BD-BBF6-D2425637C0DA}" srcOrd="1" destOrd="0" presId="urn:microsoft.com/office/officeart/2005/8/layout/hList7"/>
    <dgm:cxn modelId="{9336A233-61ED-4BF6-AA5A-A2B085ED45F6}" type="presParOf" srcId="{626A32CA-BD88-435E-9FFD-ECBFA96CB5DE}" destId="{25DE2414-252F-46CF-9101-0C741CB2CE9F}" srcOrd="2" destOrd="0" presId="urn:microsoft.com/office/officeart/2005/8/layout/hList7"/>
    <dgm:cxn modelId="{93C11199-CE39-4F8B-B133-EA3244271D5E}" type="presParOf" srcId="{626A32CA-BD88-435E-9FFD-ECBFA96CB5DE}" destId="{AAA72936-24EE-441D-B947-9946DAB89182}" srcOrd="3" destOrd="0" presId="urn:microsoft.com/office/officeart/2005/8/layout/hList7"/>
    <dgm:cxn modelId="{13A8FEA1-1E3A-4D18-BC96-727F916AF356}" type="presParOf" srcId="{B37A3B9D-AF7C-4B9A-A656-1DA10EA46A9C}" destId="{0166B8F5-0F4C-4AF1-BC8A-EDF6E4172BCF}" srcOrd="7" destOrd="0" presId="urn:microsoft.com/office/officeart/2005/8/layout/hList7"/>
    <dgm:cxn modelId="{E072F03A-C4DB-492F-986C-A74A9093F5E6}" type="presParOf" srcId="{B37A3B9D-AF7C-4B9A-A656-1DA10EA46A9C}" destId="{796BBF0E-2433-4E42-B2AF-DEC93C0517DE}" srcOrd="8" destOrd="0" presId="urn:microsoft.com/office/officeart/2005/8/layout/hList7"/>
    <dgm:cxn modelId="{F993B5E4-0EFB-4000-9394-F21DEFA6498C}" type="presParOf" srcId="{796BBF0E-2433-4E42-B2AF-DEC93C0517DE}" destId="{B763F694-AEA6-4A82-AF9F-266D99C859B4}" srcOrd="0" destOrd="0" presId="urn:microsoft.com/office/officeart/2005/8/layout/hList7"/>
    <dgm:cxn modelId="{E7C3B3E6-6FBE-4BC2-8C25-5311B20D27D2}" type="presParOf" srcId="{796BBF0E-2433-4E42-B2AF-DEC93C0517DE}" destId="{61272491-44A4-4B8F-AE66-9D0A3C224618}" srcOrd="1" destOrd="0" presId="urn:microsoft.com/office/officeart/2005/8/layout/hList7"/>
    <dgm:cxn modelId="{D567D226-0A60-43E0-A3BD-86391E6BDC35}" type="presParOf" srcId="{796BBF0E-2433-4E42-B2AF-DEC93C0517DE}" destId="{78CD55C1-7AE2-48E0-826C-4FEA54C241DC}" srcOrd="2" destOrd="0" presId="urn:microsoft.com/office/officeart/2005/8/layout/hList7"/>
    <dgm:cxn modelId="{187A524A-0375-4CE5-B2DB-E3B4DD3D38F9}" type="presParOf" srcId="{796BBF0E-2433-4E42-B2AF-DEC93C0517DE}" destId="{6D76E5FF-7D2E-406A-B668-9F0EAFB414C8}"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F9055CF-8DEB-4A02-949A-DE72B6AC5D37}" type="doc">
      <dgm:prSet loTypeId="urn:microsoft.com/office/officeart/2005/8/layout/hList1" loCatId="list" qsTypeId="urn:microsoft.com/office/officeart/2005/8/quickstyle/simple3" qsCatId="simple" csTypeId="urn:microsoft.com/office/officeart/2005/8/colors/accent1_2" csCatId="accent1" phldr="1"/>
      <dgm:spPr/>
      <dgm:t>
        <a:bodyPr rtlCol="0"/>
        <a:lstStyle/>
        <a:p>
          <a:pPr rtl="0"/>
          <a:endParaRPr lang="en-US"/>
        </a:p>
      </dgm:t>
    </dgm:pt>
    <dgm:pt modelId="{082E8A29-955A-4C7C-A174-3E9DCD4DC89B}">
      <dgm:prSet phldrT="[Text]"/>
      <dgm:spPr/>
      <dgm:t>
        <a:bodyPr rtlCol="0"/>
        <a:lstStyle/>
        <a:p>
          <a:pPr rtl="0"/>
          <a:r>
            <a:rPr lang="fr-FR" b="1" noProof="0" dirty="0"/>
            <a:t>I</a:t>
          </a:r>
          <a:r>
            <a:rPr lang="fr-FR" noProof="0" dirty="0"/>
            <a:t>. </a:t>
          </a:r>
          <a:r>
            <a:rPr lang="fr-FR" b="1" noProof="0" dirty="0"/>
            <a:t>Starter</a:t>
          </a:r>
        </a:p>
      </dgm:t>
    </dgm:pt>
    <dgm:pt modelId="{BA7938E6-8DFA-40B7-B4C4-EACC6D85FC31}" type="parTrans" cxnId="{2986897A-7787-444F-B6C8-41F3823EF3C1}">
      <dgm:prSet/>
      <dgm:spPr/>
      <dgm:t>
        <a:bodyPr rtlCol="0"/>
        <a:lstStyle/>
        <a:p>
          <a:pPr rtl="0"/>
          <a:endParaRPr lang="en-US"/>
        </a:p>
      </dgm:t>
    </dgm:pt>
    <dgm:pt modelId="{C2176686-D23E-48EB-9D1B-1A1B46236638}" type="sibTrans" cxnId="{2986897A-7787-444F-B6C8-41F3823EF3C1}">
      <dgm:prSet/>
      <dgm:spPr/>
      <dgm:t>
        <a:bodyPr rtlCol="0"/>
        <a:lstStyle/>
        <a:p>
          <a:pPr rtl="0"/>
          <a:endParaRPr lang="en-US"/>
        </a:p>
      </dgm:t>
    </dgm:pt>
    <dgm:pt modelId="{23A0DE4A-FE92-496E-B335-3433CEFB74E9}">
      <dgm:prSet phldrT="[Text]"/>
      <dgm:spPr/>
      <dgm:t>
        <a:bodyPr rtlCol="0"/>
        <a:lstStyle/>
        <a:p>
          <a:pPr rtl="0"/>
          <a:r>
            <a:rPr lang="fr-FR" noProof="0" dirty="0"/>
            <a:t>Les JO paralympiques</a:t>
          </a:r>
        </a:p>
      </dgm:t>
    </dgm:pt>
    <dgm:pt modelId="{68935D38-FEDC-4CD3-8002-43CB3944BEAF}" type="parTrans" cxnId="{67A03D8F-F327-4A9F-ABBC-1EB67EFD1ECB}">
      <dgm:prSet/>
      <dgm:spPr/>
      <dgm:t>
        <a:bodyPr rtlCol="0"/>
        <a:lstStyle/>
        <a:p>
          <a:pPr rtl="0"/>
          <a:endParaRPr lang="en-US"/>
        </a:p>
      </dgm:t>
    </dgm:pt>
    <dgm:pt modelId="{55DF926D-029A-4E18-95C4-77A5A37CAE40}" type="sibTrans" cxnId="{67A03D8F-F327-4A9F-ABBC-1EB67EFD1ECB}">
      <dgm:prSet/>
      <dgm:spPr/>
      <dgm:t>
        <a:bodyPr rtlCol="0"/>
        <a:lstStyle/>
        <a:p>
          <a:pPr rtl="0"/>
          <a:endParaRPr lang="en-US"/>
        </a:p>
      </dgm:t>
    </dgm:pt>
    <dgm:pt modelId="{B6E26FFC-9977-4BBC-BEC7-3D6B63754E52}">
      <dgm:prSet phldrT="[Text]"/>
      <dgm:spPr/>
      <dgm:t>
        <a:bodyPr rtlCol="0"/>
        <a:lstStyle/>
        <a:p>
          <a:pPr rtl="0"/>
          <a:r>
            <a:rPr lang="fr-FR" b="1" noProof="0" dirty="0"/>
            <a:t>II. Compréhension globale</a:t>
          </a:r>
        </a:p>
      </dgm:t>
    </dgm:pt>
    <dgm:pt modelId="{5CEFBD89-2F4F-4B51-A98A-0F3C86494166}" type="parTrans" cxnId="{17E73148-9C08-4999-B21E-F3C5A0E3FC0C}">
      <dgm:prSet/>
      <dgm:spPr/>
      <dgm:t>
        <a:bodyPr rtlCol="0"/>
        <a:lstStyle/>
        <a:p>
          <a:pPr rtl="0"/>
          <a:endParaRPr lang="en-US"/>
        </a:p>
      </dgm:t>
    </dgm:pt>
    <dgm:pt modelId="{48634C00-2335-4923-9072-EB7482323D9C}" type="sibTrans" cxnId="{17E73148-9C08-4999-B21E-F3C5A0E3FC0C}">
      <dgm:prSet/>
      <dgm:spPr/>
      <dgm:t>
        <a:bodyPr rtlCol="0"/>
        <a:lstStyle/>
        <a:p>
          <a:pPr rtl="0"/>
          <a:endParaRPr lang="en-US"/>
        </a:p>
      </dgm:t>
    </dgm:pt>
    <dgm:pt modelId="{CBCC21F5-552F-4D39-812E-6FCD4A366F58}">
      <dgm:prSet phldrT="[Text]"/>
      <dgm:spPr/>
      <dgm:t>
        <a:bodyPr rtlCol="0"/>
        <a:lstStyle/>
        <a:p>
          <a:pPr rtl="0"/>
          <a:r>
            <a:rPr lang="fr-FR" noProof="0" dirty="0"/>
            <a:t>Situation de communication </a:t>
          </a:r>
        </a:p>
      </dgm:t>
    </dgm:pt>
    <dgm:pt modelId="{4A973A1C-85F1-4969-A536-D29940229E2C}" type="parTrans" cxnId="{3C41F2E0-4620-40B4-9857-68872B278EFB}">
      <dgm:prSet/>
      <dgm:spPr/>
      <dgm:t>
        <a:bodyPr rtlCol="0"/>
        <a:lstStyle/>
        <a:p>
          <a:pPr rtl="0"/>
          <a:endParaRPr lang="en-US"/>
        </a:p>
      </dgm:t>
    </dgm:pt>
    <dgm:pt modelId="{3640B940-6901-481F-ADF7-6B77DEEED764}" type="sibTrans" cxnId="{3C41F2E0-4620-40B4-9857-68872B278EFB}">
      <dgm:prSet/>
      <dgm:spPr/>
      <dgm:t>
        <a:bodyPr rtlCol="0"/>
        <a:lstStyle/>
        <a:p>
          <a:pPr rtl="0"/>
          <a:endParaRPr lang="en-US"/>
        </a:p>
      </dgm:t>
    </dgm:pt>
    <dgm:pt modelId="{6D0E5D9F-7263-4526-A227-51301233F549}">
      <dgm:prSet phldrT="[Text]"/>
      <dgm:spPr/>
      <dgm:t>
        <a:bodyPr rtlCol="0"/>
        <a:lstStyle/>
        <a:p>
          <a:pPr rtl="0"/>
          <a:r>
            <a:rPr lang="fr-FR" b="1" noProof="0" dirty="0"/>
            <a:t>III. Compréhension détaillée</a:t>
          </a:r>
        </a:p>
      </dgm:t>
    </dgm:pt>
    <dgm:pt modelId="{23416D07-25F8-426C-BC65-639E6BCF4D6D}" type="parTrans" cxnId="{C8C462C6-33A3-4E8B-91FE-36DBE92F1C4A}">
      <dgm:prSet/>
      <dgm:spPr/>
      <dgm:t>
        <a:bodyPr rtlCol="0"/>
        <a:lstStyle/>
        <a:p>
          <a:pPr rtl="0"/>
          <a:endParaRPr lang="en-US"/>
        </a:p>
      </dgm:t>
    </dgm:pt>
    <dgm:pt modelId="{DE289E29-1989-4D8E-8AA6-F030105B3F13}" type="sibTrans" cxnId="{C8C462C6-33A3-4E8B-91FE-36DBE92F1C4A}">
      <dgm:prSet/>
      <dgm:spPr/>
      <dgm:t>
        <a:bodyPr rtlCol="0"/>
        <a:lstStyle/>
        <a:p>
          <a:pPr rtl="0"/>
          <a:endParaRPr lang="en-US"/>
        </a:p>
      </dgm:t>
    </dgm:pt>
    <dgm:pt modelId="{E5E95E82-EF79-43CA-AA86-43B0E1CBCD3F}">
      <dgm:prSet phldrT="[Text]"/>
      <dgm:spPr/>
      <dgm:t>
        <a:bodyPr rtlCol="0"/>
        <a:lstStyle/>
        <a:p>
          <a:pPr rtl="0"/>
          <a:r>
            <a:rPr lang="fr-FR" b="1" noProof="0" dirty="0"/>
            <a:t>IV. Vocabulaire</a:t>
          </a:r>
        </a:p>
      </dgm:t>
    </dgm:pt>
    <dgm:pt modelId="{FD76A3AE-1B6C-45A0-8E84-63160283749F}" type="parTrans" cxnId="{A76240AD-13F6-40C0-BD9B-102D5EC0AE51}">
      <dgm:prSet/>
      <dgm:spPr/>
      <dgm:t>
        <a:bodyPr rtlCol="0"/>
        <a:lstStyle/>
        <a:p>
          <a:pPr rtl="0"/>
          <a:endParaRPr lang="en-US"/>
        </a:p>
      </dgm:t>
    </dgm:pt>
    <dgm:pt modelId="{BF76010C-5523-4E13-B3E7-886DCE6AEBD4}" type="sibTrans" cxnId="{A76240AD-13F6-40C0-BD9B-102D5EC0AE51}">
      <dgm:prSet/>
      <dgm:spPr/>
      <dgm:t>
        <a:bodyPr rtlCol="0"/>
        <a:lstStyle/>
        <a:p>
          <a:pPr rtl="0"/>
          <a:endParaRPr lang="en-US"/>
        </a:p>
      </dgm:t>
    </dgm:pt>
    <dgm:pt modelId="{37A7C994-CC74-44DD-8777-ED6736B35821}">
      <dgm:prSet phldrT="[Text]"/>
      <dgm:spPr/>
      <dgm:t>
        <a:bodyPr rtlCol="0"/>
        <a:lstStyle/>
        <a:p>
          <a:pPr rtl="0"/>
          <a:r>
            <a:rPr lang="fr-FR" noProof="0" dirty="0"/>
            <a:t>Poser des questions</a:t>
          </a:r>
        </a:p>
      </dgm:t>
    </dgm:pt>
    <dgm:pt modelId="{03F017E7-7E3C-4E2C-9CEF-B07099F38801}" type="parTrans" cxnId="{1C5CE732-A00F-4C06-A1A8-B209BC6B496D}">
      <dgm:prSet/>
      <dgm:spPr/>
      <dgm:t>
        <a:bodyPr rtlCol="0"/>
        <a:lstStyle/>
        <a:p>
          <a:pPr rtl="0"/>
          <a:endParaRPr lang="en-US"/>
        </a:p>
      </dgm:t>
    </dgm:pt>
    <dgm:pt modelId="{118572A4-3B5E-487E-8015-6A319369077F}" type="sibTrans" cxnId="{1C5CE732-A00F-4C06-A1A8-B209BC6B496D}">
      <dgm:prSet/>
      <dgm:spPr/>
      <dgm:t>
        <a:bodyPr rtlCol="0"/>
        <a:lstStyle/>
        <a:p>
          <a:pPr rtl="0"/>
          <a:endParaRPr lang="en-US"/>
        </a:p>
      </dgm:t>
    </dgm:pt>
    <dgm:pt modelId="{30FF9F33-11F2-4729-A62E-AD56E0B488E1}">
      <dgm:prSet phldrT="[Text]"/>
      <dgm:spPr/>
      <dgm:t>
        <a:bodyPr rtlCol="0"/>
        <a:lstStyle/>
        <a:p>
          <a:pPr rtl="0"/>
          <a:r>
            <a:rPr lang="fr-FR" noProof="0" dirty="0"/>
            <a:t>Recherche des phrases clés </a:t>
          </a:r>
        </a:p>
      </dgm:t>
    </dgm:pt>
    <dgm:pt modelId="{81138DFC-17A7-4DF7-8364-1121FADE1C15}" type="parTrans" cxnId="{6A8146D3-4BE4-42C7-9A3D-95FD58CADA72}">
      <dgm:prSet/>
      <dgm:spPr/>
      <dgm:t>
        <a:bodyPr/>
        <a:lstStyle/>
        <a:p>
          <a:endParaRPr lang="fr-FR"/>
        </a:p>
      </dgm:t>
    </dgm:pt>
    <dgm:pt modelId="{675143FB-DE1F-4C5B-B9AC-65C5C17452EB}" type="sibTrans" cxnId="{6A8146D3-4BE4-42C7-9A3D-95FD58CADA72}">
      <dgm:prSet/>
      <dgm:spPr/>
      <dgm:t>
        <a:bodyPr/>
        <a:lstStyle/>
        <a:p>
          <a:endParaRPr lang="fr-FR"/>
        </a:p>
      </dgm:t>
    </dgm:pt>
    <dgm:pt modelId="{0556DF01-8241-46B9-A9A7-696B425311D4}">
      <dgm:prSet phldrT="[Text]"/>
      <dgm:spPr/>
      <dgm:t>
        <a:bodyPr rtlCol="0"/>
        <a:lstStyle/>
        <a:p>
          <a:pPr rtl="0"/>
          <a:r>
            <a:rPr lang="fr-FR" b="1" noProof="0" dirty="0"/>
            <a:t>V. Grammaire</a:t>
          </a:r>
        </a:p>
      </dgm:t>
    </dgm:pt>
    <dgm:pt modelId="{2A3D6C2A-BF6A-400F-8E2B-0047C7F97ED1}" type="parTrans" cxnId="{10999B4A-56A1-4395-9CCD-61751B2F78A7}">
      <dgm:prSet/>
      <dgm:spPr/>
      <dgm:t>
        <a:bodyPr/>
        <a:lstStyle/>
        <a:p>
          <a:endParaRPr lang="fr-FR"/>
        </a:p>
      </dgm:t>
    </dgm:pt>
    <dgm:pt modelId="{C4CA99FB-0935-42A7-A480-9B496516F239}" type="sibTrans" cxnId="{10999B4A-56A1-4395-9CCD-61751B2F78A7}">
      <dgm:prSet/>
      <dgm:spPr/>
      <dgm:t>
        <a:bodyPr/>
        <a:lstStyle/>
        <a:p>
          <a:endParaRPr lang="fr-FR"/>
        </a:p>
      </dgm:t>
    </dgm:pt>
    <dgm:pt modelId="{BB4D7CBF-85AC-465D-A310-564A188D2236}">
      <dgm:prSet phldrT="[Text]"/>
      <dgm:spPr/>
      <dgm:t>
        <a:bodyPr rtlCol="0"/>
        <a:lstStyle/>
        <a:p>
          <a:pPr rtl="0"/>
          <a:r>
            <a:rPr lang="fr-FR" noProof="0" dirty="0"/>
            <a:t>Les nombres de 20 à 69</a:t>
          </a:r>
        </a:p>
      </dgm:t>
    </dgm:pt>
    <dgm:pt modelId="{CDD55540-BC62-47D4-A1C6-9FA1C2895ABF}" type="parTrans" cxnId="{9E9CC843-4E08-442F-B146-57D6AD6777B3}">
      <dgm:prSet/>
      <dgm:spPr/>
      <dgm:t>
        <a:bodyPr/>
        <a:lstStyle/>
        <a:p>
          <a:endParaRPr lang="fr-FR"/>
        </a:p>
      </dgm:t>
    </dgm:pt>
    <dgm:pt modelId="{7EE486BD-A36C-4F55-8867-9903F7D6016E}" type="sibTrans" cxnId="{9E9CC843-4E08-442F-B146-57D6AD6777B3}">
      <dgm:prSet/>
      <dgm:spPr/>
      <dgm:t>
        <a:bodyPr/>
        <a:lstStyle/>
        <a:p>
          <a:endParaRPr lang="fr-FR"/>
        </a:p>
      </dgm:t>
    </dgm:pt>
    <dgm:pt modelId="{A789976D-D9F7-4CAE-A0FA-57AD5327459D}">
      <dgm:prSet phldrT="[Text]"/>
      <dgm:spPr/>
      <dgm:t>
        <a:bodyPr rtlCol="0"/>
        <a:lstStyle/>
        <a:p>
          <a:pPr rtl="0"/>
          <a:r>
            <a:rPr lang="fr-FR" b="1" noProof="0" dirty="0"/>
            <a:t>VI. Phonétique</a:t>
          </a:r>
        </a:p>
      </dgm:t>
    </dgm:pt>
    <dgm:pt modelId="{F536AA3A-9B74-498A-A723-D7F44AD102BD}" type="parTrans" cxnId="{E934922A-0CFA-44E7-952C-74104431AFDC}">
      <dgm:prSet/>
      <dgm:spPr/>
      <dgm:t>
        <a:bodyPr/>
        <a:lstStyle/>
        <a:p>
          <a:endParaRPr lang="fr-FR"/>
        </a:p>
      </dgm:t>
    </dgm:pt>
    <dgm:pt modelId="{E7237B23-A10C-4270-820C-A37649007AE6}" type="sibTrans" cxnId="{E934922A-0CFA-44E7-952C-74104431AFDC}">
      <dgm:prSet/>
      <dgm:spPr/>
      <dgm:t>
        <a:bodyPr/>
        <a:lstStyle/>
        <a:p>
          <a:endParaRPr lang="fr-FR"/>
        </a:p>
      </dgm:t>
    </dgm:pt>
    <dgm:pt modelId="{010F7425-1081-46EA-BC6D-7D7F7133B2F3}">
      <dgm:prSet phldrT="[Text]"/>
      <dgm:spPr/>
      <dgm:t>
        <a:bodyPr rtlCol="0"/>
        <a:lstStyle/>
        <a:p>
          <a:pPr rtl="0"/>
          <a:endParaRPr lang="fr-FR" noProof="0" dirty="0"/>
        </a:p>
      </dgm:t>
    </dgm:pt>
    <dgm:pt modelId="{616CF53F-6988-46CE-94B2-8E57DF27FE11}" type="parTrans" cxnId="{B3167FC5-81D4-4AEE-B8F9-D46C505E11B2}">
      <dgm:prSet/>
      <dgm:spPr/>
      <dgm:t>
        <a:bodyPr/>
        <a:lstStyle/>
        <a:p>
          <a:endParaRPr lang="fr-FR"/>
        </a:p>
      </dgm:t>
    </dgm:pt>
    <dgm:pt modelId="{C8C04FF4-7DD3-4264-B61E-BCF4E137C8C4}" type="sibTrans" cxnId="{B3167FC5-81D4-4AEE-B8F9-D46C505E11B2}">
      <dgm:prSet/>
      <dgm:spPr/>
      <dgm:t>
        <a:bodyPr/>
        <a:lstStyle/>
        <a:p>
          <a:endParaRPr lang="fr-FR"/>
        </a:p>
      </dgm:t>
    </dgm:pt>
    <dgm:pt modelId="{EF2B91B6-6F0A-4365-9672-0E2C5B6A7701}">
      <dgm:prSet phldrT="[Text]"/>
      <dgm:spPr/>
      <dgm:t>
        <a:bodyPr rtlCol="0"/>
        <a:lstStyle/>
        <a:p>
          <a:pPr rtl="0"/>
          <a:r>
            <a:rPr lang="fr-FR" b="1" noProof="0" dirty="0"/>
            <a:t>VII. Production</a:t>
          </a:r>
        </a:p>
      </dgm:t>
    </dgm:pt>
    <dgm:pt modelId="{F334A227-11D2-4FB9-BC43-0C9BEAE5E9C1}" type="parTrans" cxnId="{E3F7BCB8-7BC6-437E-87B7-F6F125C7200A}">
      <dgm:prSet/>
      <dgm:spPr/>
      <dgm:t>
        <a:bodyPr/>
        <a:lstStyle/>
        <a:p>
          <a:endParaRPr lang="fr-FR"/>
        </a:p>
      </dgm:t>
    </dgm:pt>
    <dgm:pt modelId="{1F4D1F9D-A6BA-495E-A8EE-8A732A551435}" type="sibTrans" cxnId="{E3F7BCB8-7BC6-437E-87B7-F6F125C7200A}">
      <dgm:prSet/>
      <dgm:spPr/>
      <dgm:t>
        <a:bodyPr/>
        <a:lstStyle/>
        <a:p>
          <a:endParaRPr lang="fr-FR"/>
        </a:p>
      </dgm:t>
    </dgm:pt>
    <dgm:pt modelId="{C405AABF-5221-4BF2-84F2-80740C29EB11}">
      <dgm:prSet phldrT="[Text]"/>
      <dgm:spPr/>
      <dgm:t>
        <a:bodyPr rtlCol="0"/>
        <a:lstStyle/>
        <a:p>
          <a:pPr rtl="0"/>
          <a:r>
            <a:rPr lang="fr-FR" noProof="0" dirty="0"/>
            <a:t>Interviewer un sportif</a:t>
          </a:r>
        </a:p>
      </dgm:t>
    </dgm:pt>
    <dgm:pt modelId="{E52C0AA1-4635-45BA-BE0E-ECC40C89C589}" type="parTrans" cxnId="{3D150629-DC22-46E0-B9B6-6DC0253ECF22}">
      <dgm:prSet/>
      <dgm:spPr/>
      <dgm:t>
        <a:bodyPr/>
        <a:lstStyle/>
        <a:p>
          <a:endParaRPr lang="fr-FR"/>
        </a:p>
      </dgm:t>
    </dgm:pt>
    <dgm:pt modelId="{74DC8580-04FA-4EEE-A2CB-FF6D0F0CB2FC}" type="sibTrans" cxnId="{3D150629-DC22-46E0-B9B6-6DC0253ECF22}">
      <dgm:prSet/>
      <dgm:spPr/>
      <dgm:t>
        <a:bodyPr/>
        <a:lstStyle/>
        <a:p>
          <a:endParaRPr lang="fr-FR"/>
        </a:p>
      </dgm:t>
    </dgm:pt>
    <dgm:pt modelId="{E5B59BB8-AD1F-45CC-80A1-25E8E627A9B9}">
      <dgm:prSet phldrT="[Text]"/>
      <dgm:spPr/>
      <dgm:t>
        <a:bodyPr rtlCol="0"/>
        <a:lstStyle/>
        <a:p>
          <a:pPr rtl="0"/>
          <a:endParaRPr lang="fr-FR" noProof="0" dirty="0"/>
        </a:p>
      </dgm:t>
    </dgm:pt>
    <dgm:pt modelId="{EBABB395-CF47-4849-B85C-3F0C9A0078D5}" type="parTrans" cxnId="{45BD8F43-B47C-438E-8B5F-EEBD3FA2A64A}">
      <dgm:prSet/>
      <dgm:spPr/>
      <dgm:t>
        <a:bodyPr/>
        <a:lstStyle/>
        <a:p>
          <a:endParaRPr lang="fr-FR"/>
        </a:p>
      </dgm:t>
    </dgm:pt>
    <dgm:pt modelId="{393B4169-BFA4-42B9-A770-7FC2E2675E5C}" type="sibTrans" cxnId="{45BD8F43-B47C-438E-8B5F-EEBD3FA2A64A}">
      <dgm:prSet/>
      <dgm:spPr/>
      <dgm:t>
        <a:bodyPr/>
        <a:lstStyle/>
        <a:p>
          <a:endParaRPr lang="fr-FR"/>
        </a:p>
      </dgm:t>
    </dgm:pt>
    <dgm:pt modelId="{42015EEE-320E-4A87-9C4A-5CE48AB80A53}">
      <dgm:prSet phldrT="[Text]"/>
      <dgm:spPr/>
      <dgm:t>
        <a:bodyPr/>
        <a:lstStyle/>
        <a:p>
          <a:r>
            <a:rPr lang="fr-FR" noProof="0" dirty="0"/>
            <a:t>Poser des questions</a:t>
          </a:r>
        </a:p>
      </dgm:t>
    </dgm:pt>
    <dgm:pt modelId="{E042E7DC-7543-4720-B084-5E097FC2546C}" type="parTrans" cxnId="{66565690-1B52-4BA4-A33F-EF1A3BA32F5A}">
      <dgm:prSet/>
      <dgm:spPr/>
      <dgm:t>
        <a:bodyPr/>
        <a:lstStyle/>
        <a:p>
          <a:endParaRPr lang="fr-FR"/>
        </a:p>
      </dgm:t>
    </dgm:pt>
    <dgm:pt modelId="{D7EEFA5C-B91D-4133-B431-ACBDDE239283}" type="sibTrans" cxnId="{66565690-1B52-4BA4-A33F-EF1A3BA32F5A}">
      <dgm:prSet/>
      <dgm:spPr/>
      <dgm:t>
        <a:bodyPr/>
        <a:lstStyle/>
        <a:p>
          <a:endParaRPr lang="fr-FR"/>
        </a:p>
      </dgm:t>
    </dgm:pt>
    <dgm:pt modelId="{68443B14-8357-4598-A157-1E0AB8D42E4B}" type="pres">
      <dgm:prSet presAssocID="{CF9055CF-8DEB-4A02-949A-DE72B6AC5D37}" presName="Name0" presStyleCnt="0">
        <dgm:presLayoutVars>
          <dgm:dir/>
          <dgm:animLvl val="lvl"/>
          <dgm:resizeHandles val="exact"/>
        </dgm:presLayoutVars>
      </dgm:prSet>
      <dgm:spPr/>
    </dgm:pt>
    <dgm:pt modelId="{DBD18AE2-90B0-4266-A6A9-85886103FFC3}" type="pres">
      <dgm:prSet presAssocID="{082E8A29-955A-4C7C-A174-3E9DCD4DC89B}" presName="composite" presStyleCnt="0"/>
      <dgm:spPr/>
    </dgm:pt>
    <dgm:pt modelId="{57648F2B-9530-46E8-8F58-2294ACB18B98}" type="pres">
      <dgm:prSet presAssocID="{082E8A29-955A-4C7C-A174-3E9DCD4DC89B}" presName="parTx" presStyleLbl="alignNode1" presStyleIdx="0" presStyleCnt="7">
        <dgm:presLayoutVars>
          <dgm:chMax val="0"/>
          <dgm:chPref val="0"/>
          <dgm:bulletEnabled val="1"/>
        </dgm:presLayoutVars>
      </dgm:prSet>
      <dgm:spPr/>
    </dgm:pt>
    <dgm:pt modelId="{21128288-DB21-4567-814A-FD43921EC1E1}" type="pres">
      <dgm:prSet presAssocID="{082E8A29-955A-4C7C-A174-3E9DCD4DC89B}" presName="desTx" presStyleLbl="alignAccFollowNode1" presStyleIdx="0" presStyleCnt="7">
        <dgm:presLayoutVars>
          <dgm:bulletEnabled val="1"/>
        </dgm:presLayoutVars>
      </dgm:prSet>
      <dgm:spPr/>
    </dgm:pt>
    <dgm:pt modelId="{D67C0570-B9C4-4D36-9846-35EC8231A6E9}" type="pres">
      <dgm:prSet presAssocID="{C2176686-D23E-48EB-9D1B-1A1B46236638}" presName="space" presStyleCnt="0"/>
      <dgm:spPr/>
    </dgm:pt>
    <dgm:pt modelId="{A4305E52-10CA-4AF7-8F06-0BC9C2DFE9E6}" type="pres">
      <dgm:prSet presAssocID="{B6E26FFC-9977-4BBC-BEC7-3D6B63754E52}" presName="composite" presStyleCnt="0"/>
      <dgm:spPr/>
    </dgm:pt>
    <dgm:pt modelId="{BEEAC373-8D24-46A1-8F25-48D9280E0B30}" type="pres">
      <dgm:prSet presAssocID="{B6E26FFC-9977-4BBC-BEC7-3D6B63754E52}" presName="parTx" presStyleLbl="alignNode1" presStyleIdx="1" presStyleCnt="7">
        <dgm:presLayoutVars>
          <dgm:chMax val="0"/>
          <dgm:chPref val="0"/>
          <dgm:bulletEnabled val="1"/>
        </dgm:presLayoutVars>
      </dgm:prSet>
      <dgm:spPr/>
    </dgm:pt>
    <dgm:pt modelId="{22DBAEEB-CD07-4F46-AE9E-D9F56E20E4A8}" type="pres">
      <dgm:prSet presAssocID="{B6E26FFC-9977-4BBC-BEC7-3D6B63754E52}" presName="desTx" presStyleLbl="alignAccFollowNode1" presStyleIdx="1" presStyleCnt="7">
        <dgm:presLayoutVars>
          <dgm:bulletEnabled val="1"/>
        </dgm:presLayoutVars>
      </dgm:prSet>
      <dgm:spPr/>
    </dgm:pt>
    <dgm:pt modelId="{7D002366-4002-4686-95F9-1B2DEC553937}" type="pres">
      <dgm:prSet presAssocID="{48634C00-2335-4923-9072-EB7482323D9C}" presName="space" presStyleCnt="0"/>
      <dgm:spPr/>
    </dgm:pt>
    <dgm:pt modelId="{9922BE7E-E6E2-40F5-AE17-BF96B325CA02}" type="pres">
      <dgm:prSet presAssocID="{6D0E5D9F-7263-4526-A227-51301233F549}" presName="composite" presStyleCnt="0"/>
      <dgm:spPr/>
    </dgm:pt>
    <dgm:pt modelId="{3A1F93BF-07F6-4D52-ADA9-8BB3478BC0A0}" type="pres">
      <dgm:prSet presAssocID="{6D0E5D9F-7263-4526-A227-51301233F549}" presName="parTx" presStyleLbl="alignNode1" presStyleIdx="2" presStyleCnt="7">
        <dgm:presLayoutVars>
          <dgm:chMax val="0"/>
          <dgm:chPref val="0"/>
          <dgm:bulletEnabled val="1"/>
        </dgm:presLayoutVars>
      </dgm:prSet>
      <dgm:spPr/>
    </dgm:pt>
    <dgm:pt modelId="{69B3D3AF-F358-429C-9782-F1EF33A1BFA2}" type="pres">
      <dgm:prSet presAssocID="{6D0E5D9F-7263-4526-A227-51301233F549}" presName="desTx" presStyleLbl="alignAccFollowNode1" presStyleIdx="2" presStyleCnt="7">
        <dgm:presLayoutVars>
          <dgm:bulletEnabled val="1"/>
        </dgm:presLayoutVars>
      </dgm:prSet>
      <dgm:spPr/>
    </dgm:pt>
    <dgm:pt modelId="{6288EE29-EC8F-4166-A071-29C5DE3F9809}" type="pres">
      <dgm:prSet presAssocID="{DE289E29-1989-4D8E-8AA6-F030105B3F13}" presName="space" presStyleCnt="0"/>
      <dgm:spPr/>
    </dgm:pt>
    <dgm:pt modelId="{48ABACA0-D4E0-4B60-89F7-FA930515C84D}" type="pres">
      <dgm:prSet presAssocID="{E5E95E82-EF79-43CA-AA86-43B0E1CBCD3F}" presName="composite" presStyleCnt="0"/>
      <dgm:spPr/>
    </dgm:pt>
    <dgm:pt modelId="{75606C84-D441-41D7-A330-CE5244395508}" type="pres">
      <dgm:prSet presAssocID="{E5E95E82-EF79-43CA-AA86-43B0E1CBCD3F}" presName="parTx" presStyleLbl="alignNode1" presStyleIdx="3" presStyleCnt="7">
        <dgm:presLayoutVars>
          <dgm:chMax val="0"/>
          <dgm:chPref val="0"/>
          <dgm:bulletEnabled val="1"/>
        </dgm:presLayoutVars>
      </dgm:prSet>
      <dgm:spPr/>
    </dgm:pt>
    <dgm:pt modelId="{F5439521-8C9F-42F4-BB47-CBF88C9A562D}" type="pres">
      <dgm:prSet presAssocID="{E5E95E82-EF79-43CA-AA86-43B0E1CBCD3F}" presName="desTx" presStyleLbl="alignAccFollowNode1" presStyleIdx="3" presStyleCnt="7">
        <dgm:presLayoutVars>
          <dgm:bulletEnabled val="1"/>
        </dgm:presLayoutVars>
      </dgm:prSet>
      <dgm:spPr/>
    </dgm:pt>
    <dgm:pt modelId="{5C201B50-097C-4D67-A19C-2A1980159455}" type="pres">
      <dgm:prSet presAssocID="{BF76010C-5523-4E13-B3E7-886DCE6AEBD4}" presName="space" presStyleCnt="0"/>
      <dgm:spPr/>
    </dgm:pt>
    <dgm:pt modelId="{55E52EFC-D787-46A2-A753-EED159CAE47D}" type="pres">
      <dgm:prSet presAssocID="{0556DF01-8241-46B9-A9A7-696B425311D4}" presName="composite" presStyleCnt="0"/>
      <dgm:spPr/>
    </dgm:pt>
    <dgm:pt modelId="{184AE719-47DF-4D8D-97CB-2ECB9DE8A3CB}" type="pres">
      <dgm:prSet presAssocID="{0556DF01-8241-46B9-A9A7-696B425311D4}" presName="parTx" presStyleLbl="alignNode1" presStyleIdx="4" presStyleCnt="7">
        <dgm:presLayoutVars>
          <dgm:chMax val="0"/>
          <dgm:chPref val="0"/>
          <dgm:bulletEnabled val="1"/>
        </dgm:presLayoutVars>
      </dgm:prSet>
      <dgm:spPr/>
    </dgm:pt>
    <dgm:pt modelId="{C0508996-06C5-4E96-ACE1-6951E96BDCC9}" type="pres">
      <dgm:prSet presAssocID="{0556DF01-8241-46B9-A9A7-696B425311D4}" presName="desTx" presStyleLbl="alignAccFollowNode1" presStyleIdx="4" presStyleCnt="7">
        <dgm:presLayoutVars>
          <dgm:bulletEnabled val="1"/>
        </dgm:presLayoutVars>
      </dgm:prSet>
      <dgm:spPr/>
    </dgm:pt>
    <dgm:pt modelId="{2E2AC344-EEA9-4A04-9092-15A4FFE72E3F}" type="pres">
      <dgm:prSet presAssocID="{C4CA99FB-0935-42A7-A480-9B496516F239}" presName="space" presStyleCnt="0"/>
      <dgm:spPr/>
    </dgm:pt>
    <dgm:pt modelId="{819F734D-B7CF-4319-9F64-6231E46D27AB}" type="pres">
      <dgm:prSet presAssocID="{A789976D-D9F7-4CAE-A0FA-57AD5327459D}" presName="composite" presStyleCnt="0"/>
      <dgm:spPr/>
    </dgm:pt>
    <dgm:pt modelId="{B2762319-A1FD-490B-89D0-718A61434EED}" type="pres">
      <dgm:prSet presAssocID="{A789976D-D9F7-4CAE-A0FA-57AD5327459D}" presName="parTx" presStyleLbl="alignNode1" presStyleIdx="5" presStyleCnt="7">
        <dgm:presLayoutVars>
          <dgm:chMax val="0"/>
          <dgm:chPref val="0"/>
          <dgm:bulletEnabled val="1"/>
        </dgm:presLayoutVars>
      </dgm:prSet>
      <dgm:spPr/>
    </dgm:pt>
    <dgm:pt modelId="{4DAB2062-0521-4B53-8A97-213220A7F991}" type="pres">
      <dgm:prSet presAssocID="{A789976D-D9F7-4CAE-A0FA-57AD5327459D}" presName="desTx" presStyleLbl="alignAccFollowNode1" presStyleIdx="5" presStyleCnt="7">
        <dgm:presLayoutVars>
          <dgm:bulletEnabled val="1"/>
        </dgm:presLayoutVars>
      </dgm:prSet>
      <dgm:spPr/>
    </dgm:pt>
    <dgm:pt modelId="{29506F24-874E-45E9-91DD-57D0F7E443E7}" type="pres">
      <dgm:prSet presAssocID="{E7237B23-A10C-4270-820C-A37649007AE6}" presName="space" presStyleCnt="0"/>
      <dgm:spPr/>
    </dgm:pt>
    <dgm:pt modelId="{4C207B0C-D43A-4A45-A4D0-EB44BF4F25EB}" type="pres">
      <dgm:prSet presAssocID="{EF2B91B6-6F0A-4365-9672-0E2C5B6A7701}" presName="composite" presStyleCnt="0"/>
      <dgm:spPr/>
    </dgm:pt>
    <dgm:pt modelId="{6C65B53E-6BDE-4EEE-A70B-6395ABEF16C8}" type="pres">
      <dgm:prSet presAssocID="{EF2B91B6-6F0A-4365-9672-0E2C5B6A7701}" presName="parTx" presStyleLbl="alignNode1" presStyleIdx="6" presStyleCnt="7">
        <dgm:presLayoutVars>
          <dgm:chMax val="0"/>
          <dgm:chPref val="0"/>
          <dgm:bulletEnabled val="1"/>
        </dgm:presLayoutVars>
      </dgm:prSet>
      <dgm:spPr/>
    </dgm:pt>
    <dgm:pt modelId="{CBAA222E-6236-476E-A397-F41E5F0819F9}" type="pres">
      <dgm:prSet presAssocID="{EF2B91B6-6F0A-4365-9672-0E2C5B6A7701}" presName="desTx" presStyleLbl="alignAccFollowNode1" presStyleIdx="6" presStyleCnt="7">
        <dgm:presLayoutVars>
          <dgm:bulletEnabled val="1"/>
        </dgm:presLayoutVars>
      </dgm:prSet>
      <dgm:spPr/>
    </dgm:pt>
  </dgm:ptLst>
  <dgm:cxnLst>
    <dgm:cxn modelId="{D7020B0C-E9C0-4E81-A85C-5FB47795284C}" type="presOf" srcId="{6D0E5D9F-7263-4526-A227-51301233F549}" destId="{3A1F93BF-07F6-4D52-ADA9-8BB3478BC0A0}" srcOrd="0" destOrd="0" presId="urn:microsoft.com/office/officeart/2005/8/layout/hList1"/>
    <dgm:cxn modelId="{33BF0B0C-CF6E-4D27-80F8-69277FCCCF21}" type="presOf" srcId="{B6E26FFC-9977-4BBC-BEC7-3D6B63754E52}" destId="{BEEAC373-8D24-46A1-8F25-48D9280E0B30}" srcOrd="0" destOrd="0" presId="urn:microsoft.com/office/officeart/2005/8/layout/hList1"/>
    <dgm:cxn modelId="{BD100511-F51C-44AD-88D2-ABE3A447485A}" type="presOf" srcId="{E5B59BB8-AD1F-45CC-80A1-25E8E627A9B9}" destId="{22DBAEEB-CD07-4F46-AE9E-D9F56E20E4A8}" srcOrd="0" destOrd="1" presId="urn:microsoft.com/office/officeart/2005/8/layout/hList1"/>
    <dgm:cxn modelId="{46C6AA11-754B-49FA-AEDA-B45CF35081B5}" type="presOf" srcId="{30FF9F33-11F2-4729-A62E-AD56E0B488E1}" destId="{69B3D3AF-F358-429C-9782-F1EF33A1BFA2}" srcOrd="0" destOrd="0" presId="urn:microsoft.com/office/officeart/2005/8/layout/hList1"/>
    <dgm:cxn modelId="{436BFF15-8640-4633-9EAF-7D949620D7BD}" type="presOf" srcId="{EF2B91B6-6F0A-4365-9672-0E2C5B6A7701}" destId="{6C65B53E-6BDE-4EEE-A70B-6395ABEF16C8}" srcOrd="0" destOrd="0" presId="urn:microsoft.com/office/officeart/2005/8/layout/hList1"/>
    <dgm:cxn modelId="{3D150629-DC22-46E0-B9B6-6DC0253ECF22}" srcId="{EF2B91B6-6F0A-4365-9672-0E2C5B6A7701}" destId="{C405AABF-5221-4BF2-84F2-80740C29EB11}" srcOrd="0" destOrd="0" parTransId="{E52C0AA1-4635-45BA-BE0E-ECC40C89C589}" sibTransId="{74DC8580-04FA-4EEE-A2CB-FF6D0F0CB2FC}"/>
    <dgm:cxn modelId="{E934922A-0CFA-44E7-952C-74104431AFDC}" srcId="{CF9055CF-8DEB-4A02-949A-DE72B6AC5D37}" destId="{A789976D-D9F7-4CAE-A0FA-57AD5327459D}" srcOrd="5" destOrd="0" parTransId="{F536AA3A-9B74-498A-A723-D7F44AD102BD}" sibTransId="{E7237B23-A10C-4270-820C-A37649007AE6}"/>
    <dgm:cxn modelId="{1C5CE732-A00F-4C06-A1A8-B209BC6B496D}" srcId="{0556DF01-8241-46B9-A9A7-696B425311D4}" destId="{37A7C994-CC74-44DD-8777-ED6736B35821}" srcOrd="0" destOrd="0" parTransId="{03F017E7-7E3C-4E2C-9CEF-B07099F38801}" sibTransId="{118572A4-3B5E-487E-8015-6A319369077F}"/>
    <dgm:cxn modelId="{45BD8F43-B47C-438E-8B5F-EEBD3FA2A64A}" srcId="{B6E26FFC-9977-4BBC-BEC7-3D6B63754E52}" destId="{E5B59BB8-AD1F-45CC-80A1-25E8E627A9B9}" srcOrd="1" destOrd="0" parTransId="{EBABB395-CF47-4849-B85C-3F0C9A0078D5}" sibTransId="{393B4169-BFA4-42B9-A770-7FC2E2675E5C}"/>
    <dgm:cxn modelId="{A2FABF43-03C7-48C5-8818-0F1BCFEE3A9A}" type="presOf" srcId="{C405AABF-5221-4BF2-84F2-80740C29EB11}" destId="{CBAA222E-6236-476E-A397-F41E5F0819F9}" srcOrd="0" destOrd="0" presId="urn:microsoft.com/office/officeart/2005/8/layout/hList1"/>
    <dgm:cxn modelId="{9E9CC843-4E08-442F-B146-57D6AD6777B3}" srcId="{E5E95E82-EF79-43CA-AA86-43B0E1CBCD3F}" destId="{BB4D7CBF-85AC-465D-A310-564A188D2236}" srcOrd="0" destOrd="0" parTransId="{CDD55540-BC62-47D4-A1C6-9FA1C2895ABF}" sibTransId="{7EE486BD-A36C-4F55-8867-9903F7D6016E}"/>
    <dgm:cxn modelId="{14A17264-DF30-4294-B92E-B54B59654B74}" type="presOf" srcId="{CBCC21F5-552F-4D39-812E-6FCD4A366F58}" destId="{22DBAEEB-CD07-4F46-AE9E-D9F56E20E4A8}" srcOrd="0" destOrd="0" presId="urn:microsoft.com/office/officeart/2005/8/layout/hList1"/>
    <dgm:cxn modelId="{1CCA2445-F09F-4B00-92DE-6268667EC07E}" type="presOf" srcId="{E5E95E82-EF79-43CA-AA86-43B0E1CBCD3F}" destId="{75606C84-D441-41D7-A330-CE5244395508}" srcOrd="0" destOrd="0" presId="urn:microsoft.com/office/officeart/2005/8/layout/hList1"/>
    <dgm:cxn modelId="{5F1A5165-98B4-41E7-80A5-8FEA2E64E7F1}" type="presOf" srcId="{BB4D7CBF-85AC-465D-A310-564A188D2236}" destId="{F5439521-8C9F-42F4-BB47-CBF88C9A562D}" srcOrd="0" destOrd="0" presId="urn:microsoft.com/office/officeart/2005/8/layout/hList1"/>
    <dgm:cxn modelId="{6A6FBC45-9AD0-4EA9-B8D2-2D9DEB7EFD55}" type="presOf" srcId="{0556DF01-8241-46B9-A9A7-696B425311D4}" destId="{184AE719-47DF-4D8D-97CB-2ECB9DE8A3CB}" srcOrd="0" destOrd="0" presId="urn:microsoft.com/office/officeart/2005/8/layout/hList1"/>
    <dgm:cxn modelId="{17E73148-9C08-4999-B21E-F3C5A0E3FC0C}" srcId="{CF9055CF-8DEB-4A02-949A-DE72B6AC5D37}" destId="{B6E26FFC-9977-4BBC-BEC7-3D6B63754E52}" srcOrd="1" destOrd="0" parTransId="{5CEFBD89-2F4F-4B51-A98A-0F3C86494166}" sibTransId="{48634C00-2335-4923-9072-EB7482323D9C}"/>
    <dgm:cxn modelId="{10999B4A-56A1-4395-9CCD-61751B2F78A7}" srcId="{CF9055CF-8DEB-4A02-949A-DE72B6AC5D37}" destId="{0556DF01-8241-46B9-A9A7-696B425311D4}" srcOrd="4" destOrd="0" parTransId="{2A3D6C2A-BF6A-400F-8E2B-0047C7F97ED1}" sibTransId="{C4CA99FB-0935-42A7-A480-9B496516F239}"/>
    <dgm:cxn modelId="{1EB7BC4E-B7B6-45F1-9322-CDDDD7E0ED10}" type="presOf" srcId="{CF9055CF-8DEB-4A02-949A-DE72B6AC5D37}" destId="{68443B14-8357-4598-A157-1E0AB8D42E4B}" srcOrd="0" destOrd="0" presId="urn:microsoft.com/office/officeart/2005/8/layout/hList1"/>
    <dgm:cxn modelId="{2986897A-7787-444F-B6C8-41F3823EF3C1}" srcId="{CF9055CF-8DEB-4A02-949A-DE72B6AC5D37}" destId="{082E8A29-955A-4C7C-A174-3E9DCD4DC89B}" srcOrd="0" destOrd="0" parTransId="{BA7938E6-8DFA-40B7-B4C4-EACC6D85FC31}" sibTransId="{C2176686-D23E-48EB-9D1B-1A1B46236638}"/>
    <dgm:cxn modelId="{67A03D8F-F327-4A9F-ABBC-1EB67EFD1ECB}" srcId="{082E8A29-955A-4C7C-A174-3E9DCD4DC89B}" destId="{23A0DE4A-FE92-496E-B335-3433CEFB74E9}" srcOrd="0" destOrd="0" parTransId="{68935D38-FEDC-4CD3-8002-43CB3944BEAF}" sibTransId="{55DF926D-029A-4E18-95C4-77A5A37CAE40}"/>
    <dgm:cxn modelId="{48416690-663C-484A-BB8B-02277D1C7A6A}" type="presOf" srcId="{082E8A29-955A-4C7C-A174-3E9DCD4DC89B}" destId="{57648F2B-9530-46E8-8F58-2294ACB18B98}" srcOrd="0" destOrd="0" presId="urn:microsoft.com/office/officeart/2005/8/layout/hList1"/>
    <dgm:cxn modelId="{66565690-1B52-4BA4-A33F-EF1A3BA32F5A}" srcId="{6D0E5D9F-7263-4526-A227-51301233F549}" destId="{42015EEE-320E-4A87-9C4A-5CE48AB80A53}" srcOrd="1" destOrd="0" parTransId="{E042E7DC-7543-4720-B084-5E097FC2546C}" sibTransId="{D7EEFA5C-B91D-4133-B431-ACBDDE239283}"/>
    <dgm:cxn modelId="{DA24E693-3FBF-42A0-A6A1-1DBC2138FED4}" type="presOf" srcId="{A789976D-D9F7-4CAE-A0FA-57AD5327459D}" destId="{B2762319-A1FD-490B-89D0-718A61434EED}" srcOrd="0" destOrd="0" presId="urn:microsoft.com/office/officeart/2005/8/layout/hList1"/>
    <dgm:cxn modelId="{A76240AD-13F6-40C0-BD9B-102D5EC0AE51}" srcId="{CF9055CF-8DEB-4A02-949A-DE72B6AC5D37}" destId="{E5E95E82-EF79-43CA-AA86-43B0E1CBCD3F}" srcOrd="3" destOrd="0" parTransId="{FD76A3AE-1B6C-45A0-8E84-63160283749F}" sibTransId="{BF76010C-5523-4E13-B3E7-886DCE6AEBD4}"/>
    <dgm:cxn modelId="{E3F7BCB8-7BC6-437E-87B7-F6F125C7200A}" srcId="{CF9055CF-8DEB-4A02-949A-DE72B6AC5D37}" destId="{EF2B91B6-6F0A-4365-9672-0E2C5B6A7701}" srcOrd="6" destOrd="0" parTransId="{F334A227-11D2-4FB9-BC43-0C9BEAE5E9C1}" sibTransId="{1F4D1F9D-A6BA-495E-A8EE-8A732A551435}"/>
    <dgm:cxn modelId="{B3167FC5-81D4-4AEE-B8F9-D46C505E11B2}" srcId="{A789976D-D9F7-4CAE-A0FA-57AD5327459D}" destId="{010F7425-1081-46EA-BC6D-7D7F7133B2F3}" srcOrd="0" destOrd="0" parTransId="{616CF53F-6988-46CE-94B2-8E57DF27FE11}" sibTransId="{C8C04FF4-7DD3-4264-B61E-BCF4E137C8C4}"/>
    <dgm:cxn modelId="{C8C462C6-33A3-4E8B-91FE-36DBE92F1C4A}" srcId="{CF9055CF-8DEB-4A02-949A-DE72B6AC5D37}" destId="{6D0E5D9F-7263-4526-A227-51301233F549}" srcOrd="2" destOrd="0" parTransId="{23416D07-25F8-426C-BC65-639E6BCF4D6D}" sibTransId="{DE289E29-1989-4D8E-8AA6-F030105B3F13}"/>
    <dgm:cxn modelId="{2681E2CA-FB70-4E05-9FE1-6749B1554AA7}" type="presOf" srcId="{23A0DE4A-FE92-496E-B335-3433CEFB74E9}" destId="{21128288-DB21-4567-814A-FD43921EC1E1}" srcOrd="0" destOrd="0" presId="urn:microsoft.com/office/officeart/2005/8/layout/hList1"/>
    <dgm:cxn modelId="{099726CD-4BF3-4EAC-A7B8-803AD7BA2742}" type="presOf" srcId="{37A7C994-CC74-44DD-8777-ED6736B35821}" destId="{C0508996-06C5-4E96-ACE1-6951E96BDCC9}" srcOrd="0" destOrd="0" presId="urn:microsoft.com/office/officeart/2005/8/layout/hList1"/>
    <dgm:cxn modelId="{6A8146D3-4BE4-42C7-9A3D-95FD58CADA72}" srcId="{6D0E5D9F-7263-4526-A227-51301233F549}" destId="{30FF9F33-11F2-4729-A62E-AD56E0B488E1}" srcOrd="0" destOrd="0" parTransId="{81138DFC-17A7-4DF7-8364-1121FADE1C15}" sibTransId="{675143FB-DE1F-4C5B-B9AC-65C5C17452EB}"/>
    <dgm:cxn modelId="{C44859D5-CCB4-40D4-8515-4465CADE482C}" type="presOf" srcId="{42015EEE-320E-4A87-9C4A-5CE48AB80A53}" destId="{69B3D3AF-F358-429C-9782-F1EF33A1BFA2}" srcOrd="0" destOrd="1" presId="urn:microsoft.com/office/officeart/2005/8/layout/hList1"/>
    <dgm:cxn modelId="{56A004DE-03D7-4EE0-9692-19811484F009}" type="presOf" srcId="{010F7425-1081-46EA-BC6D-7D7F7133B2F3}" destId="{4DAB2062-0521-4B53-8A97-213220A7F991}" srcOrd="0" destOrd="0" presId="urn:microsoft.com/office/officeart/2005/8/layout/hList1"/>
    <dgm:cxn modelId="{3C41F2E0-4620-40B4-9857-68872B278EFB}" srcId="{B6E26FFC-9977-4BBC-BEC7-3D6B63754E52}" destId="{CBCC21F5-552F-4D39-812E-6FCD4A366F58}" srcOrd="0" destOrd="0" parTransId="{4A973A1C-85F1-4969-A536-D29940229E2C}" sibTransId="{3640B940-6901-481F-ADF7-6B77DEEED764}"/>
    <dgm:cxn modelId="{DB4DB028-BADE-4CF8-BAE1-B13BF76CB704}" type="presParOf" srcId="{68443B14-8357-4598-A157-1E0AB8D42E4B}" destId="{DBD18AE2-90B0-4266-A6A9-85886103FFC3}" srcOrd="0" destOrd="0" presId="urn:microsoft.com/office/officeart/2005/8/layout/hList1"/>
    <dgm:cxn modelId="{D4A0F6D5-534C-443F-BC7A-67C4B0C16F5B}" type="presParOf" srcId="{DBD18AE2-90B0-4266-A6A9-85886103FFC3}" destId="{57648F2B-9530-46E8-8F58-2294ACB18B98}" srcOrd="0" destOrd="0" presId="urn:microsoft.com/office/officeart/2005/8/layout/hList1"/>
    <dgm:cxn modelId="{BE1111B0-BFE7-4F2C-A3C3-7583A77A9E3A}" type="presParOf" srcId="{DBD18AE2-90B0-4266-A6A9-85886103FFC3}" destId="{21128288-DB21-4567-814A-FD43921EC1E1}" srcOrd="1" destOrd="0" presId="urn:microsoft.com/office/officeart/2005/8/layout/hList1"/>
    <dgm:cxn modelId="{41375B2F-971A-415B-B955-917EB96F8689}" type="presParOf" srcId="{68443B14-8357-4598-A157-1E0AB8D42E4B}" destId="{D67C0570-B9C4-4D36-9846-35EC8231A6E9}" srcOrd="1" destOrd="0" presId="urn:microsoft.com/office/officeart/2005/8/layout/hList1"/>
    <dgm:cxn modelId="{6419437C-16B6-4DD5-8327-B6501142B4F2}" type="presParOf" srcId="{68443B14-8357-4598-A157-1E0AB8D42E4B}" destId="{A4305E52-10CA-4AF7-8F06-0BC9C2DFE9E6}" srcOrd="2" destOrd="0" presId="urn:microsoft.com/office/officeart/2005/8/layout/hList1"/>
    <dgm:cxn modelId="{F55128FA-9505-4834-84FF-48637AE0834F}" type="presParOf" srcId="{A4305E52-10CA-4AF7-8F06-0BC9C2DFE9E6}" destId="{BEEAC373-8D24-46A1-8F25-48D9280E0B30}" srcOrd="0" destOrd="0" presId="urn:microsoft.com/office/officeart/2005/8/layout/hList1"/>
    <dgm:cxn modelId="{CEE5D93E-200E-44CD-A7DE-ECF4A7EAAF81}" type="presParOf" srcId="{A4305E52-10CA-4AF7-8F06-0BC9C2DFE9E6}" destId="{22DBAEEB-CD07-4F46-AE9E-D9F56E20E4A8}" srcOrd="1" destOrd="0" presId="urn:microsoft.com/office/officeart/2005/8/layout/hList1"/>
    <dgm:cxn modelId="{3A7F247B-1547-481A-A41C-3671872C8581}" type="presParOf" srcId="{68443B14-8357-4598-A157-1E0AB8D42E4B}" destId="{7D002366-4002-4686-95F9-1B2DEC553937}" srcOrd="3" destOrd="0" presId="urn:microsoft.com/office/officeart/2005/8/layout/hList1"/>
    <dgm:cxn modelId="{6B3BCD78-DE8A-41BF-AA3D-905A7682D091}" type="presParOf" srcId="{68443B14-8357-4598-A157-1E0AB8D42E4B}" destId="{9922BE7E-E6E2-40F5-AE17-BF96B325CA02}" srcOrd="4" destOrd="0" presId="urn:microsoft.com/office/officeart/2005/8/layout/hList1"/>
    <dgm:cxn modelId="{4DAED814-99AC-41A7-A290-AD041CD20DBA}" type="presParOf" srcId="{9922BE7E-E6E2-40F5-AE17-BF96B325CA02}" destId="{3A1F93BF-07F6-4D52-ADA9-8BB3478BC0A0}" srcOrd="0" destOrd="0" presId="urn:microsoft.com/office/officeart/2005/8/layout/hList1"/>
    <dgm:cxn modelId="{BE532965-F56B-47C9-B748-34E7832882D5}" type="presParOf" srcId="{9922BE7E-E6E2-40F5-AE17-BF96B325CA02}" destId="{69B3D3AF-F358-429C-9782-F1EF33A1BFA2}" srcOrd="1" destOrd="0" presId="urn:microsoft.com/office/officeart/2005/8/layout/hList1"/>
    <dgm:cxn modelId="{F41D1A68-6DBF-407E-9DC6-50F13588765E}" type="presParOf" srcId="{68443B14-8357-4598-A157-1E0AB8D42E4B}" destId="{6288EE29-EC8F-4166-A071-29C5DE3F9809}" srcOrd="5" destOrd="0" presId="urn:microsoft.com/office/officeart/2005/8/layout/hList1"/>
    <dgm:cxn modelId="{1310D27F-7CA6-4AF9-A292-D69FD8290B37}" type="presParOf" srcId="{68443B14-8357-4598-A157-1E0AB8D42E4B}" destId="{48ABACA0-D4E0-4B60-89F7-FA930515C84D}" srcOrd="6" destOrd="0" presId="urn:microsoft.com/office/officeart/2005/8/layout/hList1"/>
    <dgm:cxn modelId="{D62BF921-7C34-440D-B66C-D62ED0B4D486}" type="presParOf" srcId="{48ABACA0-D4E0-4B60-89F7-FA930515C84D}" destId="{75606C84-D441-41D7-A330-CE5244395508}" srcOrd="0" destOrd="0" presId="urn:microsoft.com/office/officeart/2005/8/layout/hList1"/>
    <dgm:cxn modelId="{D10D10BE-386F-4537-BF03-D69AAD739AD4}" type="presParOf" srcId="{48ABACA0-D4E0-4B60-89F7-FA930515C84D}" destId="{F5439521-8C9F-42F4-BB47-CBF88C9A562D}" srcOrd="1" destOrd="0" presId="urn:microsoft.com/office/officeart/2005/8/layout/hList1"/>
    <dgm:cxn modelId="{C77EA59D-9954-4655-93C9-A9257FC135F4}" type="presParOf" srcId="{68443B14-8357-4598-A157-1E0AB8D42E4B}" destId="{5C201B50-097C-4D67-A19C-2A1980159455}" srcOrd="7" destOrd="0" presId="urn:microsoft.com/office/officeart/2005/8/layout/hList1"/>
    <dgm:cxn modelId="{246DA1BE-3209-4747-9AA3-DF1F4A009DF3}" type="presParOf" srcId="{68443B14-8357-4598-A157-1E0AB8D42E4B}" destId="{55E52EFC-D787-46A2-A753-EED159CAE47D}" srcOrd="8" destOrd="0" presId="urn:microsoft.com/office/officeart/2005/8/layout/hList1"/>
    <dgm:cxn modelId="{41176255-D1FE-40A2-9A7C-6D0F085C43ED}" type="presParOf" srcId="{55E52EFC-D787-46A2-A753-EED159CAE47D}" destId="{184AE719-47DF-4D8D-97CB-2ECB9DE8A3CB}" srcOrd="0" destOrd="0" presId="urn:microsoft.com/office/officeart/2005/8/layout/hList1"/>
    <dgm:cxn modelId="{35C9FF1C-1B97-4F45-8DAC-E18D5C196A1C}" type="presParOf" srcId="{55E52EFC-D787-46A2-A753-EED159CAE47D}" destId="{C0508996-06C5-4E96-ACE1-6951E96BDCC9}" srcOrd="1" destOrd="0" presId="urn:microsoft.com/office/officeart/2005/8/layout/hList1"/>
    <dgm:cxn modelId="{D3F56130-7B4C-41B7-822C-87D7D3EDC4EF}" type="presParOf" srcId="{68443B14-8357-4598-A157-1E0AB8D42E4B}" destId="{2E2AC344-EEA9-4A04-9092-15A4FFE72E3F}" srcOrd="9" destOrd="0" presId="urn:microsoft.com/office/officeart/2005/8/layout/hList1"/>
    <dgm:cxn modelId="{36578B14-80D0-4424-9BAE-9BB0B2AEEA2D}" type="presParOf" srcId="{68443B14-8357-4598-A157-1E0AB8D42E4B}" destId="{819F734D-B7CF-4319-9F64-6231E46D27AB}" srcOrd="10" destOrd="0" presId="urn:microsoft.com/office/officeart/2005/8/layout/hList1"/>
    <dgm:cxn modelId="{0B183C2A-88CA-4559-91ED-7213ED9A022D}" type="presParOf" srcId="{819F734D-B7CF-4319-9F64-6231E46D27AB}" destId="{B2762319-A1FD-490B-89D0-718A61434EED}" srcOrd="0" destOrd="0" presId="urn:microsoft.com/office/officeart/2005/8/layout/hList1"/>
    <dgm:cxn modelId="{07603BA8-910D-4F74-87E1-060CA0773E48}" type="presParOf" srcId="{819F734D-B7CF-4319-9F64-6231E46D27AB}" destId="{4DAB2062-0521-4B53-8A97-213220A7F991}" srcOrd="1" destOrd="0" presId="urn:microsoft.com/office/officeart/2005/8/layout/hList1"/>
    <dgm:cxn modelId="{4FE96E4D-270B-4647-9E78-5E3C37B9ADBF}" type="presParOf" srcId="{68443B14-8357-4598-A157-1E0AB8D42E4B}" destId="{29506F24-874E-45E9-91DD-57D0F7E443E7}" srcOrd="11" destOrd="0" presId="urn:microsoft.com/office/officeart/2005/8/layout/hList1"/>
    <dgm:cxn modelId="{052D2AE5-2C43-4E92-8F89-A1EAD2876DCF}" type="presParOf" srcId="{68443B14-8357-4598-A157-1E0AB8D42E4B}" destId="{4C207B0C-D43A-4A45-A4D0-EB44BF4F25EB}" srcOrd="12" destOrd="0" presId="urn:microsoft.com/office/officeart/2005/8/layout/hList1"/>
    <dgm:cxn modelId="{31B90C69-A86B-40C9-9E87-A1CAA3A36E20}" type="presParOf" srcId="{4C207B0C-D43A-4A45-A4D0-EB44BF4F25EB}" destId="{6C65B53E-6BDE-4EEE-A70B-6395ABEF16C8}" srcOrd="0" destOrd="0" presId="urn:microsoft.com/office/officeart/2005/8/layout/hList1"/>
    <dgm:cxn modelId="{08D06FB1-5072-46F0-9DBB-035858116F97}" type="presParOf" srcId="{4C207B0C-D43A-4A45-A4D0-EB44BF4F25EB}" destId="{CBAA222E-6236-476E-A397-F41E5F0819F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rgbClr val="FFC000"/>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0A282F3-4515-4856-B2C0-86AA77246B51}" type="doc">
      <dgm:prSet loTypeId="urn:microsoft.com/office/officeart/2005/8/layout/hChevron3" loCatId="process" qsTypeId="urn:microsoft.com/office/officeart/2005/8/quickstyle/simple1" qsCatId="simple" csTypeId="urn:microsoft.com/office/officeart/2005/8/colors/accent1_2" csCatId="accent1" phldr="1"/>
      <dgm:spPr/>
    </dgm:pt>
    <dgm:pt modelId="{71854ADA-8CB0-41DE-A023-09C1AF968FE5}">
      <dgm:prSet phldrT="[Texte]" custT="1"/>
      <dgm:spPr/>
      <dgm:t>
        <a:bodyPr/>
        <a:lstStyle/>
        <a:p>
          <a:r>
            <a:rPr lang="fr-FR" sz="900" dirty="0"/>
            <a:t>I. Starter</a:t>
          </a:r>
        </a:p>
      </dgm:t>
    </dgm:pt>
    <dgm:pt modelId="{C735A598-7BAA-4198-B3DB-B75AF76A8085}" type="parTrans" cxnId="{C66094AE-62B6-4AC2-AD90-6DDD41DB0420}">
      <dgm:prSet/>
      <dgm:spPr/>
      <dgm:t>
        <a:bodyPr/>
        <a:lstStyle/>
        <a:p>
          <a:endParaRPr lang="fr-FR" sz="900"/>
        </a:p>
      </dgm:t>
    </dgm:pt>
    <dgm:pt modelId="{D71A99E9-9574-442D-A8CA-B21062B246A6}" type="sibTrans" cxnId="{C66094AE-62B6-4AC2-AD90-6DDD41DB0420}">
      <dgm:prSet/>
      <dgm:spPr/>
      <dgm:t>
        <a:bodyPr/>
        <a:lstStyle/>
        <a:p>
          <a:endParaRPr lang="fr-FR" sz="900"/>
        </a:p>
      </dgm:t>
    </dgm:pt>
    <dgm:pt modelId="{D13C97F5-5D77-48C3-A989-4FD141C7EB9F}">
      <dgm:prSet phldrT="[Texte]" custT="1"/>
      <dgm:spPr>
        <a:solidFill>
          <a:schemeClr val="accent1"/>
        </a:solidFill>
      </dgm:spPr>
      <dgm:t>
        <a:bodyPr/>
        <a:lstStyle/>
        <a:p>
          <a:r>
            <a:rPr lang="fr-FR" sz="900" dirty="0"/>
            <a:t>II. Compréhension globale</a:t>
          </a:r>
        </a:p>
      </dgm:t>
    </dgm:pt>
    <dgm:pt modelId="{CA8225A2-A432-4922-9C9A-B4A674526F37}" type="parTrans" cxnId="{DBD98239-9C01-4DA4-86BD-9CFCD52D1BB4}">
      <dgm:prSet/>
      <dgm:spPr/>
      <dgm:t>
        <a:bodyPr/>
        <a:lstStyle/>
        <a:p>
          <a:endParaRPr lang="fr-FR" sz="900"/>
        </a:p>
      </dgm:t>
    </dgm:pt>
    <dgm:pt modelId="{06D0DAC1-1662-4268-9AF8-BDBE3DB1B70D}" type="sibTrans" cxnId="{DBD98239-9C01-4DA4-86BD-9CFCD52D1BB4}">
      <dgm:prSet/>
      <dgm:spPr/>
      <dgm:t>
        <a:bodyPr/>
        <a:lstStyle/>
        <a:p>
          <a:endParaRPr lang="fr-FR" sz="900"/>
        </a:p>
      </dgm:t>
    </dgm:pt>
    <dgm:pt modelId="{6FAE786F-AC75-4C08-AB21-821A5A2DCB78}">
      <dgm:prSet phldrT="[Texte]" custT="1"/>
      <dgm:spPr>
        <a:solidFill>
          <a:schemeClr val="accent4"/>
        </a:solidFill>
      </dgm:spPr>
      <dgm:t>
        <a:bodyPr/>
        <a:lstStyle/>
        <a:p>
          <a:r>
            <a:rPr lang="fr-FR" sz="900" dirty="0"/>
            <a:t>III. Compréhension détaillée</a:t>
          </a:r>
        </a:p>
      </dgm:t>
    </dgm:pt>
    <dgm:pt modelId="{995DA614-9380-4BB6-AF59-3DCB142B5F48}" type="parTrans" cxnId="{999FA33F-C5F2-4496-9223-5605050F10AE}">
      <dgm:prSet/>
      <dgm:spPr/>
      <dgm:t>
        <a:bodyPr/>
        <a:lstStyle/>
        <a:p>
          <a:endParaRPr lang="fr-FR" sz="900"/>
        </a:p>
      </dgm:t>
    </dgm:pt>
    <dgm:pt modelId="{EB9486F7-414A-4ECD-8706-C58E89D3C254}" type="sibTrans" cxnId="{999FA33F-C5F2-4496-9223-5605050F10AE}">
      <dgm:prSet/>
      <dgm:spPr/>
      <dgm:t>
        <a:bodyPr/>
        <a:lstStyle/>
        <a:p>
          <a:endParaRPr lang="fr-FR" sz="900"/>
        </a:p>
      </dgm:t>
    </dgm:pt>
    <dgm:pt modelId="{85EC93E8-032B-44C3-96BD-D8FC2CDF2A04}">
      <dgm:prSet phldrT="[Texte]" custT="1"/>
      <dgm:spPr/>
      <dgm:t>
        <a:bodyPr/>
        <a:lstStyle/>
        <a:p>
          <a:r>
            <a:rPr lang="fr-FR" sz="900" dirty="0"/>
            <a:t>IV. Vocabulaire</a:t>
          </a:r>
        </a:p>
      </dgm:t>
    </dgm:pt>
    <dgm:pt modelId="{B0ED8357-9422-40D9-916C-E231BBDB607E}" type="parTrans" cxnId="{0A00E1CB-F810-44A5-A8D7-65B7092DF0AD}">
      <dgm:prSet/>
      <dgm:spPr/>
      <dgm:t>
        <a:bodyPr/>
        <a:lstStyle/>
        <a:p>
          <a:endParaRPr lang="fr-FR" sz="900"/>
        </a:p>
      </dgm:t>
    </dgm:pt>
    <dgm:pt modelId="{9936B63E-A76D-4026-BBC4-6A1BEE9FE167}" type="sibTrans" cxnId="{0A00E1CB-F810-44A5-A8D7-65B7092DF0AD}">
      <dgm:prSet/>
      <dgm:spPr/>
      <dgm:t>
        <a:bodyPr/>
        <a:lstStyle/>
        <a:p>
          <a:endParaRPr lang="fr-FR" sz="900"/>
        </a:p>
      </dgm:t>
    </dgm:pt>
    <dgm:pt modelId="{63BF9446-41F9-44D2-88CF-A079D597BA95}">
      <dgm:prSet phldrT="[Texte]" custT="1"/>
      <dgm:spPr/>
      <dgm:t>
        <a:bodyPr/>
        <a:lstStyle/>
        <a:p>
          <a:r>
            <a:rPr lang="fr-FR" sz="900" dirty="0"/>
            <a:t>V. Grammaire</a:t>
          </a:r>
        </a:p>
      </dgm:t>
    </dgm:pt>
    <dgm:pt modelId="{9AEBF485-80B7-4E72-B632-6D0248883F53}" type="parTrans" cxnId="{B2C73BEB-7BFC-4B9A-BF95-0C73B50EBA98}">
      <dgm:prSet/>
      <dgm:spPr/>
      <dgm:t>
        <a:bodyPr/>
        <a:lstStyle/>
        <a:p>
          <a:endParaRPr lang="fr-FR" sz="900"/>
        </a:p>
      </dgm:t>
    </dgm:pt>
    <dgm:pt modelId="{F11C5AE7-F1F8-4B7B-AAC2-50535A342F1D}" type="sibTrans" cxnId="{B2C73BEB-7BFC-4B9A-BF95-0C73B50EBA98}">
      <dgm:prSet/>
      <dgm:spPr/>
      <dgm:t>
        <a:bodyPr/>
        <a:lstStyle/>
        <a:p>
          <a:endParaRPr lang="fr-FR" sz="900"/>
        </a:p>
      </dgm:t>
    </dgm:pt>
    <dgm:pt modelId="{9CD13DA1-4E5F-4C46-A83B-A6876944F671}">
      <dgm:prSet phldrT="[Texte]" custT="1"/>
      <dgm:spPr/>
      <dgm:t>
        <a:bodyPr/>
        <a:lstStyle/>
        <a:p>
          <a:r>
            <a:rPr lang="fr-FR" sz="900" dirty="0"/>
            <a:t>VI. Phonétique</a:t>
          </a:r>
        </a:p>
      </dgm:t>
    </dgm:pt>
    <dgm:pt modelId="{A0441888-E3AF-4D12-AB92-613143FC1909}" type="parTrans" cxnId="{C85385A2-F66B-431C-B9AC-A00FB80E79EB}">
      <dgm:prSet/>
      <dgm:spPr/>
      <dgm:t>
        <a:bodyPr/>
        <a:lstStyle/>
        <a:p>
          <a:endParaRPr lang="fr-FR" sz="900"/>
        </a:p>
      </dgm:t>
    </dgm:pt>
    <dgm:pt modelId="{1E76E48C-B58D-4209-8280-B24013EBE79B}" type="sibTrans" cxnId="{C85385A2-F66B-431C-B9AC-A00FB80E79EB}">
      <dgm:prSet/>
      <dgm:spPr/>
      <dgm:t>
        <a:bodyPr/>
        <a:lstStyle/>
        <a:p>
          <a:endParaRPr lang="fr-FR" sz="900"/>
        </a:p>
      </dgm:t>
    </dgm:pt>
    <dgm:pt modelId="{B1C5E547-A81E-4965-963A-5969F01DE233}">
      <dgm:prSet phldrT="[Texte]" custT="1"/>
      <dgm:spPr/>
      <dgm:t>
        <a:bodyPr/>
        <a:lstStyle/>
        <a:p>
          <a:r>
            <a:rPr lang="fr-FR" sz="900" dirty="0"/>
            <a:t>VII. Production</a:t>
          </a:r>
        </a:p>
      </dgm:t>
    </dgm:pt>
    <dgm:pt modelId="{AE6CC7CD-9FCB-4360-8E79-DF93DAF60737}" type="parTrans" cxnId="{72738101-32A0-482A-BC85-92CF6BCE71EB}">
      <dgm:prSet/>
      <dgm:spPr/>
      <dgm:t>
        <a:bodyPr/>
        <a:lstStyle/>
        <a:p>
          <a:endParaRPr lang="fr-FR" sz="900"/>
        </a:p>
      </dgm:t>
    </dgm:pt>
    <dgm:pt modelId="{580937A6-3062-43E0-84A4-203220A55668}" type="sibTrans" cxnId="{72738101-32A0-482A-BC85-92CF6BCE71EB}">
      <dgm:prSet/>
      <dgm:spPr/>
      <dgm:t>
        <a:bodyPr/>
        <a:lstStyle/>
        <a:p>
          <a:endParaRPr lang="fr-FR" sz="900"/>
        </a:p>
      </dgm:t>
    </dgm:pt>
    <dgm:pt modelId="{FD7833BC-2244-46D3-B308-E0E07D8422C8}">
      <dgm:prSet phldrT="[Texte]" custT="1"/>
      <dgm:spPr/>
      <dgm:t>
        <a:bodyPr/>
        <a:lstStyle/>
        <a:p>
          <a:r>
            <a:rPr lang="fr-FR" sz="900" dirty="0"/>
            <a:t>VIII. Activités en ligne</a:t>
          </a:r>
        </a:p>
      </dgm:t>
    </dgm:pt>
    <dgm:pt modelId="{6671F57B-D3FB-4102-918A-25BB639EC607}" type="parTrans" cxnId="{A92D9AD4-455C-4882-803E-895DE65FFE4A}">
      <dgm:prSet/>
      <dgm:spPr/>
      <dgm:t>
        <a:bodyPr/>
        <a:lstStyle/>
        <a:p>
          <a:endParaRPr lang="fr-FR" sz="900"/>
        </a:p>
      </dgm:t>
    </dgm:pt>
    <dgm:pt modelId="{A4DDE8F4-F496-4217-96C8-737A06DAE48D}" type="sibTrans" cxnId="{A92D9AD4-455C-4882-803E-895DE65FFE4A}">
      <dgm:prSet/>
      <dgm:spPr/>
      <dgm:t>
        <a:bodyPr/>
        <a:lstStyle/>
        <a:p>
          <a:endParaRPr lang="fr-FR" sz="900"/>
        </a:p>
      </dgm:t>
    </dgm:pt>
    <dgm:pt modelId="{776A1F8C-5C31-4691-9C2B-A7F8DF456F32}" type="pres">
      <dgm:prSet presAssocID="{70A282F3-4515-4856-B2C0-86AA77246B51}" presName="Name0" presStyleCnt="0">
        <dgm:presLayoutVars>
          <dgm:dir/>
          <dgm:resizeHandles val="exact"/>
        </dgm:presLayoutVars>
      </dgm:prSet>
      <dgm:spPr/>
    </dgm:pt>
    <dgm:pt modelId="{10216DF6-6500-4360-8168-79C8E29168F6}" type="pres">
      <dgm:prSet presAssocID="{71854ADA-8CB0-41DE-A023-09C1AF968FE5}" presName="parTxOnly" presStyleLbl="node1" presStyleIdx="0" presStyleCnt="8">
        <dgm:presLayoutVars>
          <dgm:bulletEnabled val="1"/>
        </dgm:presLayoutVars>
      </dgm:prSet>
      <dgm:spPr/>
    </dgm:pt>
    <dgm:pt modelId="{4F894FE4-D206-41C8-AF7E-2F059EF7A497}" type="pres">
      <dgm:prSet presAssocID="{D71A99E9-9574-442D-A8CA-B21062B246A6}" presName="parSpace" presStyleCnt="0"/>
      <dgm:spPr/>
    </dgm:pt>
    <dgm:pt modelId="{1B0034AB-7894-4042-9291-74C6831A5E4E}" type="pres">
      <dgm:prSet presAssocID="{D13C97F5-5D77-48C3-A989-4FD141C7EB9F}" presName="parTxOnly" presStyleLbl="node1" presStyleIdx="1" presStyleCnt="8">
        <dgm:presLayoutVars>
          <dgm:bulletEnabled val="1"/>
        </dgm:presLayoutVars>
      </dgm:prSet>
      <dgm:spPr/>
    </dgm:pt>
    <dgm:pt modelId="{1CF4EE75-08C5-4386-8321-3FC9FBD4ED8E}" type="pres">
      <dgm:prSet presAssocID="{06D0DAC1-1662-4268-9AF8-BDBE3DB1B70D}" presName="parSpace" presStyleCnt="0"/>
      <dgm:spPr/>
    </dgm:pt>
    <dgm:pt modelId="{2F548C05-5D23-47B9-9153-0D08392EF497}" type="pres">
      <dgm:prSet presAssocID="{6FAE786F-AC75-4C08-AB21-821A5A2DCB78}" presName="parTxOnly" presStyleLbl="node1" presStyleIdx="2" presStyleCnt="8">
        <dgm:presLayoutVars>
          <dgm:bulletEnabled val="1"/>
        </dgm:presLayoutVars>
      </dgm:prSet>
      <dgm:spPr/>
    </dgm:pt>
    <dgm:pt modelId="{2641F55C-7678-4F0E-9F26-07FCA1D57FDD}" type="pres">
      <dgm:prSet presAssocID="{EB9486F7-414A-4ECD-8706-C58E89D3C254}" presName="parSpace" presStyleCnt="0"/>
      <dgm:spPr/>
    </dgm:pt>
    <dgm:pt modelId="{0BF32CFA-15F8-41C4-A152-C55FC3476C2D}" type="pres">
      <dgm:prSet presAssocID="{85EC93E8-032B-44C3-96BD-D8FC2CDF2A04}" presName="parTxOnly" presStyleLbl="node1" presStyleIdx="3" presStyleCnt="8">
        <dgm:presLayoutVars>
          <dgm:bulletEnabled val="1"/>
        </dgm:presLayoutVars>
      </dgm:prSet>
      <dgm:spPr/>
    </dgm:pt>
    <dgm:pt modelId="{87533265-7F58-4D0B-B4BE-D4B7FD5198CE}" type="pres">
      <dgm:prSet presAssocID="{9936B63E-A76D-4026-BBC4-6A1BEE9FE167}" presName="parSpace" presStyleCnt="0"/>
      <dgm:spPr/>
    </dgm:pt>
    <dgm:pt modelId="{56B9543B-0CB2-4BC7-931C-14EE9E24960A}" type="pres">
      <dgm:prSet presAssocID="{63BF9446-41F9-44D2-88CF-A079D597BA95}" presName="parTxOnly" presStyleLbl="node1" presStyleIdx="4" presStyleCnt="8">
        <dgm:presLayoutVars>
          <dgm:bulletEnabled val="1"/>
        </dgm:presLayoutVars>
      </dgm:prSet>
      <dgm:spPr/>
    </dgm:pt>
    <dgm:pt modelId="{25A1145E-2788-45FB-97B7-F8C4089C4654}" type="pres">
      <dgm:prSet presAssocID="{F11C5AE7-F1F8-4B7B-AAC2-50535A342F1D}" presName="parSpace" presStyleCnt="0"/>
      <dgm:spPr/>
    </dgm:pt>
    <dgm:pt modelId="{92430BDE-7174-4B03-866C-936903DF07F9}" type="pres">
      <dgm:prSet presAssocID="{9CD13DA1-4E5F-4C46-A83B-A6876944F671}" presName="parTxOnly" presStyleLbl="node1" presStyleIdx="5" presStyleCnt="8">
        <dgm:presLayoutVars>
          <dgm:bulletEnabled val="1"/>
        </dgm:presLayoutVars>
      </dgm:prSet>
      <dgm:spPr/>
    </dgm:pt>
    <dgm:pt modelId="{67BB3DEC-BE6B-4F48-94DF-D5CCA4276827}" type="pres">
      <dgm:prSet presAssocID="{1E76E48C-B58D-4209-8280-B24013EBE79B}" presName="parSpace" presStyleCnt="0"/>
      <dgm:spPr/>
    </dgm:pt>
    <dgm:pt modelId="{2CB68F4E-D058-4ECE-8D28-436B2D71DCC9}" type="pres">
      <dgm:prSet presAssocID="{B1C5E547-A81E-4965-963A-5969F01DE233}" presName="parTxOnly" presStyleLbl="node1" presStyleIdx="6" presStyleCnt="8">
        <dgm:presLayoutVars>
          <dgm:bulletEnabled val="1"/>
        </dgm:presLayoutVars>
      </dgm:prSet>
      <dgm:spPr/>
    </dgm:pt>
    <dgm:pt modelId="{0BA91DA3-3810-49B3-B871-6E9811E81DDE}" type="pres">
      <dgm:prSet presAssocID="{580937A6-3062-43E0-84A4-203220A55668}" presName="parSpace" presStyleCnt="0"/>
      <dgm:spPr/>
    </dgm:pt>
    <dgm:pt modelId="{0C87E591-2435-4DBD-9E68-B72400FDDC35}" type="pres">
      <dgm:prSet presAssocID="{FD7833BC-2244-46D3-B308-E0E07D8422C8}" presName="parTxOnly" presStyleLbl="node1" presStyleIdx="7" presStyleCnt="8">
        <dgm:presLayoutVars>
          <dgm:bulletEnabled val="1"/>
        </dgm:presLayoutVars>
      </dgm:prSet>
      <dgm:spPr/>
    </dgm:pt>
  </dgm:ptLst>
  <dgm:cxnLst>
    <dgm:cxn modelId="{72738101-32A0-482A-BC85-92CF6BCE71EB}" srcId="{70A282F3-4515-4856-B2C0-86AA77246B51}" destId="{B1C5E547-A81E-4965-963A-5969F01DE233}" srcOrd="6" destOrd="0" parTransId="{AE6CC7CD-9FCB-4360-8E79-DF93DAF60737}" sibTransId="{580937A6-3062-43E0-84A4-203220A55668}"/>
    <dgm:cxn modelId="{8256F109-2CE8-4062-ACC0-DBE387B5E892}" type="presOf" srcId="{70A282F3-4515-4856-B2C0-86AA77246B51}" destId="{776A1F8C-5C31-4691-9C2B-A7F8DF456F32}" srcOrd="0" destOrd="0" presId="urn:microsoft.com/office/officeart/2005/8/layout/hChevron3"/>
    <dgm:cxn modelId="{E8BBB22B-7300-4868-A083-1104E6BD099B}" type="presOf" srcId="{71854ADA-8CB0-41DE-A023-09C1AF968FE5}" destId="{10216DF6-6500-4360-8168-79C8E29168F6}" srcOrd="0" destOrd="0" presId="urn:microsoft.com/office/officeart/2005/8/layout/hChevron3"/>
    <dgm:cxn modelId="{DBD98239-9C01-4DA4-86BD-9CFCD52D1BB4}" srcId="{70A282F3-4515-4856-B2C0-86AA77246B51}" destId="{D13C97F5-5D77-48C3-A989-4FD141C7EB9F}" srcOrd="1" destOrd="0" parTransId="{CA8225A2-A432-4922-9C9A-B4A674526F37}" sibTransId="{06D0DAC1-1662-4268-9AF8-BDBE3DB1B70D}"/>
    <dgm:cxn modelId="{42A7F33A-DD51-4E1B-A721-0CCEDE0CD3B6}" type="presOf" srcId="{9CD13DA1-4E5F-4C46-A83B-A6876944F671}" destId="{92430BDE-7174-4B03-866C-936903DF07F9}" srcOrd="0" destOrd="0" presId="urn:microsoft.com/office/officeart/2005/8/layout/hChevron3"/>
    <dgm:cxn modelId="{999FA33F-C5F2-4496-9223-5605050F10AE}" srcId="{70A282F3-4515-4856-B2C0-86AA77246B51}" destId="{6FAE786F-AC75-4C08-AB21-821A5A2DCB78}" srcOrd="2" destOrd="0" parTransId="{995DA614-9380-4BB6-AF59-3DCB142B5F48}" sibTransId="{EB9486F7-414A-4ECD-8706-C58E89D3C254}"/>
    <dgm:cxn modelId="{9F186D5D-7E25-4386-BACF-D9582BB3DC91}" type="presOf" srcId="{63BF9446-41F9-44D2-88CF-A079D597BA95}" destId="{56B9543B-0CB2-4BC7-931C-14EE9E24960A}" srcOrd="0" destOrd="0" presId="urn:microsoft.com/office/officeart/2005/8/layout/hChevron3"/>
    <dgm:cxn modelId="{F0602757-8259-42B7-B117-686AFA5F02FF}" type="presOf" srcId="{D13C97F5-5D77-48C3-A989-4FD141C7EB9F}" destId="{1B0034AB-7894-4042-9291-74C6831A5E4E}" srcOrd="0" destOrd="0" presId="urn:microsoft.com/office/officeart/2005/8/layout/hChevron3"/>
    <dgm:cxn modelId="{9D022E8D-E2BE-4353-ACA2-4C44011CB086}" type="presOf" srcId="{B1C5E547-A81E-4965-963A-5969F01DE233}" destId="{2CB68F4E-D058-4ECE-8D28-436B2D71DCC9}" srcOrd="0" destOrd="0" presId="urn:microsoft.com/office/officeart/2005/8/layout/hChevron3"/>
    <dgm:cxn modelId="{15DA269D-887A-412D-8320-D9800A63056A}" type="presOf" srcId="{FD7833BC-2244-46D3-B308-E0E07D8422C8}" destId="{0C87E591-2435-4DBD-9E68-B72400FDDC35}" srcOrd="0" destOrd="0" presId="urn:microsoft.com/office/officeart/2005/8/layout/hChevron3"/>
    <dgm:cxn modelId="{C85385A2-F66B-431C-B9AC-A00FB80E79EB}" srcId="{70A282F3-4515-4856-B2C0-86AA77246B51}" destId="{9CD13DA1-4E5F-4C46-A83B-A6876944F671}" srcOrd="5" destOrd="0" parTransId="{A0441888-E3AF-4D12-AB92-613143FC1909}" sibTransId="{1E76E48C-B58D-4209-8280-B24013EBE79B}"/>
    <dgm:cxn modelId="{C66094AE-62B6-4AC2-AD90-6DDD41DB0420}" srcId="{70A282F3-4515-4856-B2C0-86AA77246B51}" destId="{71854ADA-8CB0-41DE-A023-09C1AF968FE5}" srcOrd="0" destOrd="0" parTransId="{C735A598-7BAA-4198-B3DB-B75AF76A8085}" sibTransId="{D71A99E9-9574-442D-A8CA-B21062B246A6}"/>
    <dgm:cxn modelId="{2C9B2ECA-24A1-48B7-86DE-F012EF40244C}" type="presOf" srcId="{6FAE786F-AC75-4C08-AB21-821A5A2DCB78}" destId="{2F548C05-5D23-47B9-9153-0D08392EF497}" srcOrd="0" destOrd="0" presId="urn:microsoft.com/office/officeart/2005/8/layout/hChevron3"/>
    <dgm:cxn modelId="{824A5BCA-2CED-4D47-A260-D57B9E2F240A}" type="presOf" srcId="{85EC93E8-032B-44C3-96BD-D8FC2CDF2A04}" destId="{0BF32CFA-15F8-41C4-A152-C55FC3476C2D}" srcOrd="0" destOrd="0" presId="urn:microsoft.com/office/officeart/2005/8/layout/hChevron3"/>
    <dgm:cxn modelId="{0A00E1CB-F810-44A5-A8D7-65B7092DF0AD}" srcId="{70A282F3-4515-4856-B2C0-86AA77246B51}" destId="{85EC93E8-032B-44C3-96BD-D8FC2CDF2A04}" srcOrd="3" destOrd="0" parTransId="{B0ED8357-9422-40D9-916C-E231BBDB607E}" sibTransId="{9936B63E-A76D-4026-BBC4-6A1BEE9FE167}"/>
    <dgm:cxn modelId="{A92D9AD4-455C-4882-803E-895DE65FFE4A}" srcId="{70A282F3-4515-4856-B2C0-86AA77246B51}" destId="{FD7833BC-2244-46D3-B308-E0E07D8422C8}" srcOrd="7" destOrd="0" parTransId="{6671F57B-D3FB-4102-918A-25BB639EC607}" sibTransId="{A4DDE8F4-F496-4217-96C8-737A06DAE48D}"/>
    <dgm:cxn modelId="{B2C73BEB-7BFC-4B9A-BF95-0C73B50EBA98}" srcId="{70A282F3-4515-4856-B2C0-86AA77246B51}" destId="{63BF9446-41F9-44D2-88CF-A079D597BA95}" srcOrd="4" destOrd="0" parTransId="{9AEBF485-80B7-4E72-B632-6D0248883F53}" sibTransId="{F11C5AE7-F1F8-4B7B-AAC2-50535A342F1D}"/>
    <dgm:cxn modelId="{0CFB69B4-5998-416F-AF65-51DFB10501B0}" type="presParOf" srcId="{776A1F8C-5C31-4691-9C2B-A7F8DF456F32}" destId="{10216DF6-6500-4360-8168-79C8E29168F6}" srcOrd="0" destOrd="0" presId="urn:microsoft.com/office/officeart/2005/8/layout/hChevron3"/>
    <dgm:cxn modelId="{C522AFDB-7422-4BBA-8331-95EFAA651E0A}" type="presParOf" srcId="{776A1F8C-5C31-4691-9C2B-A7F8DF456F32}" destId="{4F894FE4-D206-41C8-AF7E-2F059EF7A497}" srcOrd="1" destOrd="0" presId="urn:microsoft.com/office/officeart/2005/8/layout/hChevron3"/>
    <dgm:cxn modelId="{C9E453EF-6DD4-45E1-996C-2AB48BECF77C}" type="presParOf" srcId="{776A1F8C-5C31-4691-9C2B-A7F8DF456F32}" destId="{1B0034AB-7894-4042-9291-74C6831A5E4E}" srcOrd="2" destOrd="0" presId="urn:microsoft.com/office/officeart/2005/8/layout/hChevron3"/>
    <dgm:cxn modelId="{8A4AC951-75E6-424F-AFCF-0D4F5F25E8EF}" type="presParOf" srcId="{776A1F8C-5C31-4691-9C2B-A7F8DF456F32}" destId="{1CF4EE75-08C5-4386-8321-3FC9FBD4ED8E}" srcOrd="3" destOrd="0" presId="urn:microsoft.com/office/officeart/2005/8/layout/hChevron3"/>
    <dgm:cxn modelId="{23E8F3E0-0D4E-44EC-A5D5-384FB891694A}" type="presParOf" srcId="{776A1F8C-5C31-4691-9C2B-A7F8DF456F32}" destId="{2F548C05-5D23-47B9-9153-0D08392EF497}" srcOrd="4" destOrd="0" presId="urn:microsoft.com/office/officeart/2005/8/layout/hChevron3"/>
    <dgm:cxn modelId="{6B743A57-743D-4B08-99B0-997F146DC9E6}" type="presParOf" srcId="{776A1F8C-5C31-4691-9C2B-A7F8DF456F32}" destId="{2641F55C-7678-4F0E-9F26-07FCA1D57FDD}" srcOrd="5" destOrd="0" presId="urn:microsoft.com/office/officeart/2005/8/layout/hChevron3"/>
    <dgm:cxn modelId="{374A34CC-D03A-459F-A6F8-049A44D40786}" type="presParOf" srcId="{776A1F8C-5C31-4691-9C2B-A7F8DF456F32}" destId="{0BF32CFA-15F8-41C4-A152-C55FC3476C2D}" srcOrd="6" destOrd="0" presId="urn:microsoft.com/office/officeart/2005/8/layout/hChevron3"/>
    <dgm:cxn modelId="{DE530FCB-4F69-48A6-A714-DF58EE3360F5}" type="presParOf" srcId="{776A1F8C-5C31-4691-9C2B-A7F8DF456F32}" destId="{87533265-7F58-4D0B-B4BE-D4B7FD5198CE}" srcOrd="7" destOrd="0" presId="urn:microsoft.com/office/officeart/2005/8/layout/hChevron3"/>
    <dgm:cxn modelId="{ECEAD0E8-F7B3-4FDD-BA6F-F36F8E223F46}" type="presParOf" srcId="{776A1F8C-5C31-4691-9C2B-A7F8DF456F32}" destId="{56B9543B-0CB2-4BC7-931C-14EE9E24960A}" srcOrd="8" destOrd="0" presId="urn:microsoft.com/office/officeart/2005/8/layout/hChevron3"/>
    <dgm:cxn modelId="{F965215A-EEC2-46C7-BB80-FA51C9E1AB29}" type="presParOf" srcId="{776A1F8C-5C31-4691-9C2B-A7F8DF456F32}" destId="{25A1145E-2788-45FB-97B7-F8C4089C4654}" srcOrd="9" destOrd="0" presId="urn:microsoft.com/office/officeart/2005/8/layout/hChevron3"/>
    <dgm:cxn modelId="{FA103E51-2275-407D-9C53-E55B4CF21AE3}" type="presParOf" srcId="{776A1F8C-5C31-4691-9C2B-A7F8DF456F32}" destId="{92430BDE-7174-4B03-866C-936903DF07F9}" srcOrd="10" destOrd="0" presId="urn:microsoft.com/office/officeart/2005/8/layout/hChevron3"/>
    <dgm:cxn modelId="{F31D3BCB-2AFA-458D-96BF-227456F0A622}" type="presParOf" srcId="{776A1F8C-5C31-4691-9C2B-A7F8DF456F32}" destId="{67BB3DEC-BE6B-4F48-94DF-D5CCA4276827}" srcOrd="11" destOrd="0" presId="urn:microsoft.com/office/officeart/2005/8/layout/hChevron3"/>
    <dgm:cxn modelId="{E192B9E4-C8EF-43DC-BA11-78FD917000E5}" type="presParOf" srcId="{776A1F8C-5C31-4691-9C2B-A7F8DF456F32}" destId="{2CB68F4E-D058-4ECE-8D28-436B2D71DCC9}" srcOrd="12" destOrd="0" presId="urn:microsoft.com/office/officeart/2005/8/layout/hChevron3"/>
    <dgm:cxn modelId="{F335E249-178F-4C89-B963-B0343D78CEF5}" type="presParOf" srcId="{776A1F8C-5C31-4691-9C2B-A7F8DF456F32}" destId="{0BA91DA3-3810-49B3-B871-6E9811E81DDE}" srcOrd="13" destOrd="0" presId="urn:microsoft.com/office/officeart/2005/8/layout/hChevron3"/>
    <dgm:cxn modelId="{6F8961BA-8F12-4241-BD81-C052D90DED2E}" type="presParOf" srcId="{776A1F8C-5C31-4691-9C2B-A7F8DF456F32}" destId="{0C87E591-2435-4DBD-9E68-B72400FDDC35}" srcOrd="14" destOrd="0" presId="urn:microsoft.com/office/officeart/2005/8/layout/hChevron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2F514-DADD-47CE-B1E9-4561BF247EB4}">
      <dsp:nvSpPr>
        <dsp:cNvPr id="0" name=""/>
        <dsp:cNvSpPr/>
      </dsp:nvSpPr>
      <dsp:spPr>
        <a:xfrm>
          <a:off x="0" y="14711"/>
          <a:ext cx="10386831" cy="67158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Do you have your:</a:t>
          </a:r>
        </a:p>
      </dsp:txBody>
      <dsp:txXfrm>
        <a:off x="32784" y="47495"/>
        <a:ext cx="10321263" cy="606012"/>
      </dsp:txXfrm>
    </dsp:sp>
    <dsp:sp modelId="{28C096D3-B5F3-4D00-AFDF-908FC9029D5F}">
      <dsp:nvSpPr>
        <dsp:cNvPr id="0" name=""/>
        <dsp:cNvSpPr/>
      </dsp:nvSpPr>
      <dsp:spPr>
        <a:xfrm>
          <a:off x="0" y="686291"/>
          <a:ext cx="10386831" cy="150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782"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a:t>Pens?</a:t>
          </a:r>
        </a:p>
        <a:p>
          <a:pPr marL="228600" lvl="1" indent="-228600" algn="l" defTabSz="977900">
            <a:lnSpc>
              <a:spcPct val="90000"/>
            </a:lnSpc>
            <a:spcBef>
              <a:spcPct val="0"/>
            </a:spcBef>
            <a:spcAft>
              <a:spcPct val="20000"/>
            </a:spcAft>
            <a:buChar char="•"/>
          </a:pPr>
          <a:r>
            <a:rPr lang="en-US" sz="2200" kern="1200"/>
            <a:t>Textbook/ workbook?</a:t>
          </a:r>
        </a:p>
        <a:p>
          <a:pPr marL="228600" lvl="1" indent="-228600" algn="l" defTabSz="977900">
            <a:lnSpc>
              <a:spcPct val="90000"/>
            </a:lnSpc>
            <a:spcBef>
              <a:spcPct val="0"/>
            </a:spcBef>
            <a:spcAft>
              <a:spcPct val="20000"/>
            </a:spcAft>
            <a:buChar char="•"/>
          </a:pPr>
          <a:r>
            <a:rPr lang="en-US" sz="2200" kern="1200"/>
            <a:t>Devices?</a:t>
          </a:r>
        </a:p>
        <a:p>
          <a:pPr marL="228600" lvl="1" indent="-228600" algn="l" defTabSz="977900">
            <a:lnSpc>
              <a:spcPct val="90000"/>
            </a:lnSpc>
            <a:spcBef>
              <a:spcPct val="0"/>
            </a:spcBef>
            <a:spcAft>
              <a:spcPct val="20000"/>
            </a:spcAft>
            <a:buChar char="•"/>
          </a:pPr>
          <a:r>
            <a:rPr lang="en-US" sz="2200" kern="1200"/>
            <a:t>Water?</a:t>
          </a:r>
        </a:p>
      </dsp:txBody>
      <dsp:txXfrm>
        <a:off x="0" y="686291"/>
        <a:ext cx="10386831" cy="1506960"/>
      </dsp:txXfrm>
    </dsp:sp>
    <dsp:sp modelId="{0D493520-50A0-4EE6-BEC2-DCC2534E4367}">
      <dsp:nvSpPr>
        <dsp:cNvPr id="0" name=""/>
        <dsp:cNvSpPr/>
      </dsp:nvSpPr>
      <dsp:spPr>
        <a:xfrm>
          <a:off x="0" y="2193251"/>
          <a:ext cx="10386831" cy="671580"/>
        </a:xfrm>
        <a:prstGeom prst="roundRect">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Put everything else in your locker now. </a:t>
          </a:r>
        </a:p>
      </dsp:txBody>
      <dsp:txXfrm>
        <a:off x="32784" y="2226035"/>
        <a:ext cx="10321263" cy="606012"/>
      </dsp:txXfrm>
    </dsp:sp>
    <dsp:sp modelId="{1C3F512B-3C0C-4B14-91A1-9AC3F1E9968C}">
      <dsp:nvSpPr>
        <dsp:cNvPr id="0" name=""/>
        <dsp:cNvSpPr/>
      </dsp:nvSpPr>
      <dsp:spPr>
        <a:xfrm>
          <a:off x="0" y="2945471"/>
          <a:ext cx="10386831" cy="671580"/>
        </a:xfrm>
        <a:prstGeom prst="round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When you are done, sit down and show me you are ready to learn! </a:t>
          </a:r>
        </a:p>
      </dsp:txBody>
      <dsp:txXfrm>
        <a:off x="32784" y="2978255"/>
        <a:ext cx="10321263" cy="6060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018688-5374-478D-81D4-70BD02ADB932}">
      <dsp:nvSpPr>
        <dsp:cNvPr id="0" name=""/>
        <dsp:cNvSpPr/>
      </dsp:nvSpPr>
      <dsp:spPr>
        <a:xfrm>
          <a:off x="1333"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80D5F7-FCBE-458E-9F5C-58208149EDE5}">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u="sng" kern="1200">
              <a:hlinkClick xmlns:r="http://schemas.openxmlformats.org/officeDocument/2006/relationships" r:id="rId1"/>
            </a:rPr>
            <a:t>https://play.kahoot.it/v2/?quizId=7e24a5a4-5d19-4867-a6bb-5f47131bcd1e</a:t>
          </a:r>
          <a:endParaRPr lang="en-US" sz="1600" kern="1200"/>
        </a:p>
      </dsp:txBody>
      <dsp:txXfrm>
        <a:off x="608661" y="692298"/>
        <a:ext cx="4508047" cy="2799040"/>
      </dsp:txXfrm>
    </dsp:sp>
    <dsp:sp modelId="{93D13895-48F8-439C-9072-59837FAD12A8}">
      <dsp:nvSpPr>
        <dsp:cNvPr id="0" name=""/>
        <dsp:cNvSpPr/>
      </dsp:nvSpPr>
      <dsp:spPr>
        <a:xfrm>
          <a:off x="5724037" y="110983"/>
          <a:ext cx="4682211" cy="297320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9B41CF-AC85-46D2-91F0-DC32EA07C085}">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r-FR" sz="1600" b="1" u="sng" kern="1200">
              <a:hlinkClick xmlns:r="http://schemas.openxmlformats.org/officeDocument/2006/relationships" r:id="rId2"/>
            </a:rPr>
            <a:t>https://play.kahoot.it/v2/lobby?quizId=4d8d409d-7403-4e6d-8c8c-64d490278037</a:t>
          </a:r>
          <a:endParaRPr lang="en-US" sz="1600" kern="1200"/>
        </a:p>
      </dsp:txBody>
      <dsp:txXfrm>
        <a:off x="6331365" y="692298"/>
        <a:ext cx="4508047" cy="279904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93855"/>
        </a:xfrm>
        <a:prstGeom prst="homePlate">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2004" cy="293855"/>
      </dsp:txXfrm>
    </dsp:sp>
    <dsp:sp modelId="{1B0034AB-7894-4042-9291-74C6831A5E4E}">
      <dsp:nvSpPr>
        <dsp:cNvPr id="0" name=""/>
        <dsp:cNvSpPr/>
      </dsp:nvSpPr>
      <dsp:spPr>
        <a:xfrm>
          <a:off x="1482328" y="0"/>
          <a:ext cx="1845468" cy="29385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29256" y="0"/>
        <a:ext cx="1551613" cy="293855"/>
      </dsp:txXfrm>
    </dsp:sp>
    <dsp:sp modelId="{2F548C05-5D23-47B9-9153-0D08392EF497}">
      <dsp:nvSpPr>
        <dsp:cNvPr id="0" name=""/>
        <dsp:cNvSpPr/>
      </dsp:nvSpPr>
      <dsp:spPr>
        <a:xfrm>
          <a:off x="2958703" y="0"/>
          <a:ext cx="1845468" cy="29385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105631" y="0"/>
        <a:ext cx="1551613" cy="293855"/>
      </dsp:txXfrm>
    </dsp:sp>
    <dsp:sp modelId="{0BF32CFA-15F8-41C4-A152-C55FC3476C2D}">
      <dsp:nvSpPr>
        <dsp:cNvPr id="0" name=""/>
        <dsp:cNvSpPr/>
      </dsp:nvSpPr>
      <dsp:spPr>
        <a:xfrm>
          <a:off x="4435078" y="0"/>
          <a:ext cx="1845468" cy="29385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82006" y="0"/>
        <a:ext cx="1551613" cy="293855"/>
      </dsp:txXfrm>
    </dsp:sp>
    <dsp:sp modelId="{56B9543B-0CB2-4BC7-931C-14EE9E24960A}">
      <dsp:nvSpPr>
        <dsp:cNvPr id="0" name=""/>
        <dsp:cNvSpPr/>
      </dsp:nvSpPr>
      <dsp:spPr>
        <a:xfrm>
          <a:off x="5911453" y="0"/>
          <a:ext cx="1845468" cy="29385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58381" y="0"/>
        <a:ext cx="1551613" cy="293855"/>
      </dsp:txXfrm>
    </dsp:sp>
    <dsp:sp modelId="{92430BDE-7174-4B03-866C-936903DF07F9}">
      <dsp:nvSpPr>
        <dsp:cNvPr id="0" name=""/>
        <dsp:cNvSpPr/>
      </dsp:nvSpPr>
      <dsp:spPr>
        <a:xfrm>
          <a:off x="7387828" y="0"/>
          <a:ext cx="1845468" cy="29385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34756" y="0"/>
        <a:ext cx="1551613" cy="293855"/>
      </dsp:txXfrm>
    </dsp:sp>
    <dsp:sp modelId="{2CB68F4E-D058-4ECE-8D28-436B2D71DCC9}">
      <dsp:nvSpPr>
        <dsp:cNvPr id="0" name=""/>
        <dsp:cNvSpPr/>
      </dsp:nvSpPr>
      <dsp:spPr>
        <a:xfrm>
          <a:off x="8864203" y="0"/>
          <a:ext cx="1845468" cy="29385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11131" y="0"/>
        <a:ext cx="1551613" cy="293855"/>
      </dsp:txXfrm>
    </dsp:sp>
    <dsp:sp modelId="{0C87E591-2435-4DBD-9E68-B72400FDDC35}">
      <dsp:nvSpPr>
        <dsp:cNvPr id="0" name=""/>
        <dsp:cNvSpPr/>
      </dsp:nvSpPr>
      <dsp:spPr>
        <a:xfrm>
          <a:off x="10340578" y="0"/>
          <a:ext cx="1845468" cy="29385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87506" y="0"/>
        <a:ext cx="1551613" cy="29385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94016" y="0"/>
        <a:ext cx="1480343" cy="365125"/>
      </dsp:txXfrm>
    </dsp:sp>
    <dsp:sp modelId="{92430BDE-7174-4B03-866C-936903DF07F9}">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70391" y="0"/>
        <a:ext cx="1480343" cy="365125"/>
      </dsp:txXfrm>
    </dsp:sp>
    <dsp:sp modelId="{2CB68F4E-D058-4ECE-8D28-436B2D71DCC9}">
      <dsp:nvSpPr>
        <dsp:cNvPr id="0" name=""/>
        <dsp:cNvSpPr/>
      </dsp:nvSpPr>
      <dsp:spPr>
        <a:xfrm>
          <a:off x="8864203"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46766" y="0"/>
        <a:ext cx="1480343" cy="365125"/>
      </dsp:txXfrm>
    </dsp:sp>
    <dsp:sp modelId="{0C87E591-2435-4DBD-9E68-B72400FDDC35}">
      <dsp:nvSpPr>
        <dsp:cNvPr id="0" name=""/>
        <dsp:cNvSpPr/>
      </dsp:nvSpPr>
      <dsp:spPr>
        <a:xfrm>
          <a:off x="103405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523141" y="0"/>
        <a:ext cx="1480343" cy="36512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94016" y="0"/>
        <a:ext cx="1480343" cy="365125"/>
      </dsp:txXfrm>
    </dsp:sp>
    <dsp:sp modelId="{92430BDE-7174-4B03-866C-936903DF07F9}">
      <dsp:nvSpPr>
        <dsp:cNvPr id="0" name=""/>
        <dsp:cNvSpPr/>
      </dsp:nvSpPr>
      <dsp:spPr>
        <a:xfrm>
          <a:off x="7387828" y="0"/>
          <a:ext cx="1845468" cy="365125"/>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70391" y="0"/>
        <a:ext cx="1480343" cy="365125"/>
      </dsp:txXfrm>
    </dsp:sp>
    <dsp:sp modelId="{2CB68F4E-D058-4ECE-8D28-436B2D71DCC9}">
      <dsp:nvSpPr>
        <dsp:cNvPr id="0" name=""/>
        <dsp:cNvSpPr/>
      </dsp:nvSpPr>
      <dsp:spPr>
        <a:xfrm>
          <a:off x="8864203" y="0"/>
          <a:ext cx="1845468" cy="365125"/>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46766" y="0"/>
        <a:ext cx="1480343" cy="365125"/>
      </dsp:txXfrm>
    </dsp:sp>
    <dsp:sp modelId="{0C87E591-2435-4DBD-9E68-B72400FDDC35}">
      <dsp:nvSpPr>
        <dsp:cNvPr id="0" name=""/>
        <dsp:cNvSpPr/>
      </dsp:nvSpPr>
      <dsp:spPr>
        <a:xfrm>
          <a:off x="10340578" y="0"/>
          <a:ext cx="1845468" cy="365125"/>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523141" y="0"/>
        <a:ext cx="1480343" cy="3651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934A05-9917-4005-94F8-87DD3F741985}">
      <dsp:nvSpPr>
        <dsp:cNvPr id="0" name=""/>
        <dsp:cNvSpPr/>
      </dsp:nvSpPr>
      <dsp:spPr>
        <a:xfrm>
          <a:off x="0" y="0"/>
          <a:ext cx="2137500" cy="2644775"/>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9352" tIns="149352" rIns="149352" bIns="149352" numCol="1" spcCol="1270" rtlCol="0" anchor="ctr" anchorCtr="0">
          <a:noAutofit/>
        </a:bodyPr>
        <a:lstStyle/>
        <a:p>
          <a:pPr marL="0" lvl="0" indent="0" algn="ctr" defTabSz="933450" rtl="0">
            <a:lnSpc>
              <a:spcPct val="90000"/>
            </a:lnSpc>
            <a:spcBef>
              <a:spcPct val="0"/>
            </a:spcBef>
            <a:spcAft>
              <a:spcPct val="35000"/>
            </a:spcAft>
            <a:buNone/>
          </a:pPr>
          <a:r>
            <a:rPr lang="fr-FR" sz="2100" b="1" kern="1200" noProof="0" dirty="0"/>
            <a:t>Communication</a:t>
          </a:r>
        </a:p>
        <a:p>
          <a:pPr marL="0" lvl="0" indent="0" algn="ctr" defTabSz="933450" rtl="0">
            <a:lnSpc>
              <a:spcPct val="90000"/>
            </a:lnSpc>
            <a:spcBef>
              <a:spcPct val="0"/>
            </a:spcBef>
            <a:spcAft>
              <a:spcPct val="35000"/>
            </a:spcAft>
            <a:buNone/>
          </a:pPr>
          <a:r>
            <a:rPr lang="fr-FR" sz="1600" b="0" kern="1200" noProof="0" dirty="0"/>
            <a:t>- Poser des questions</a:t>
          </a:r>
        </a:p>
      </dsp:txBody>
      <dsp:txXfrm>
        <a:off x="0" y="1057910"/>
        <a:ext cx="2137500" cy="1057910"/>
      </dsp:txXfrm>
    </dsp:sp>
    <dsp:sp modelId="{58659876-9F73-4F70-83CB-16E4C9A112FC}">
      <dsp:nvSpPr>
        <dsp:cNvPr id="0" name=""/>
        <dsp:cNvSpPr/>
      </dsp:nvSpPr>
      <dsp:spPr>
        <a:xfrm>
          <a:off x="628394" y="158686"/>
          <a:ext cx="880710" cy="880710"/>
        </a:xfrm>
        <a:prstGeom prst="ellipse">
          <a:avLst/>
        </a:prstGeom>
        <a:blipFill>
          <a:blip xmlns:r="http://schemas.openxmlformats.org/officeDocument/2006/relationships" r:embed="rId1">
            <a:extLst>
              <a:ext uri="{837473B0-CC2E-450A-ABE3-18F120FF3D39}">
                <a1611:picAttrSrcUrl xmlns:a1611="http://schemas.microsoft.com/office/drawing/2016/11/main" r:id="rId2"/>
              </a:ext>
            </a:extLst>
          </a:blip>
          <a:srcRect/>
          <a:stretch>
            <a:fillRect l="-43000" r="-43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2859561-4C40-474F-B39B-EAFCBBA049A0}">
      <dsp:nvSpPr>
        <dsp:cNvPr id="0" name=""/>
        <dsp:cNvSpPr/>
      </dsp:nvSpPr>
      <dsp:spPr>
        <a:xfrm>
          <a:off x="2201625" y="0"/>
          <a:ext cx="2137500" cy="2644775"/>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Vocabulaire</a:t>
          </a:r>
        </a:p>
        <a:p>
          <a:pPr marL="0" lvl="0" indent="0" algn="ctr" defTabSz="977900" rtl="0">
            <a:lnSpc>
              <a:spcPct val="90000"/>
            </a:lnSpc>
            <a:spcBef>
              <a:spcPct val="0"/>
            </a:spcBef>
            <a:spcAft>
              <a:spcPct val="35000"/>
            </a:spcAft>
            <a:buNone/>
          </a:pPr>
          <a:r>
            <a:rPr lang="fr-FR" sz="1600" b="0" kern="1200" noProof="0" dirty="0"/>
            <a:t>- Nombres 20 à 69</a:t>
          </a:r>
          <a:r>
            <a:rPr lang="fr-FR" sz="1800" b="0" kern="1200" noProof="0" dirty="0"/>
            <a:t> </a:t>
          </a:r>
        </a:p>
      </dsp:txBody>
      <dsp:txXfrm>
        <a:off x="2201625" y="1057910"/>
        <a:ext cx="2137500" cy="1057910"/>
      </dsp:txXfrm>
    </dsp:sp>
    <dsp:sp modelId="{279DFE09-28EE-48A2-B192-FFEC93ADF17D}">
      <dsp:nvSpPr>
        <dsp:cNvPr id="0" name=""/>
        <dsp:cNvSpPr/>
      </dsp:nvSpPr>
      <dsp:spPr>
        <a:xfrm>
          <a:off x="2830019" y="158686"/>
          <a:ext cx="880710" cy="880710"/>
        </a:xfrm>
        <a:prstGeom prst="ellipse">
          <a:avLst/>
        </a:prstGeom>
        <a:blipFill>
          <a:blip xmlns:r="http://schemas.openxmlformats.org/officeDocument/2006/relationships" r:embed="rId3"/>
          <a:srcRect/>
          <a:stretch>
            <a:fillRect t="-4000" b="-4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B1E9EF9-0CB9-46C8-B218-BE1DCDA76ADC}">
      <dsp:nvSpPr>
        <dsp:cNvPr id="0" name=""/>
        <dsp:cNvSpPr/>
      </dsp:nvSpPr>
      <dsp:spPr>
        <a:xfrm>
          <a:off x="4403250" y="0"/>
          <a:ext cx="2137500" cy="2644775"/>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Grammaire</a:t>
          </a:r>
        </a:p>
        <a:p>
          <a:pPr marL="0" lvl="0" indent="0" algn="ctr" defTabSz="977900" rtl="0">
            <a:lnSpc>
              <a:spcPct val="90000"/>
            </a:lnSpc>
            <a:spcBef>
              <a:spcPct val="0"/>
            </a:spcBef>
            <a:spcAft>
              <a:spcPct val="35000"/>
            </a:spcAft>
            <a:buNone/>
          </a:pPr>
          <a:r>
            <a:rPr lang="fr-FR" sz="1600" b="0" kern="1200" noProof="0" dirty="0"/>
            <a:t>- Qu’est-ce que / </a:t>
          </a:r>
        </a:p>
        <a:p>
          <a:pPr marL="0" lvl="0" indent="0" algn="ctr" defTabSz="977900" rtl="0">
            <a:lnSpc>
              <a:spcPct val="90000"/>
            </a:lnSpc>
            <a:spcBef>
              <a:spcPct val="0"/>
            </a:spcBef>
            <a:spcAft>
              <a:spcPct val="35000"/>
            </a:spcAft>
            <a:buNone/>
          </a:pPr>
          <a:r>
            <a:rPr lang="fr-FR" sz="1600" b="0" kern="1200" noProof="0" dirty="0"/>
            <a:t>Est-ce que</a:t>
          </a:r>
        </a:p>
      </dsp:txBody>
      <dsp:txXfrm>
        <a:off x="4403250" y="1057910"/>
        <a:ext cx="2137500" cy="1057910"/>
      </dsp:txXfrm>
    </dsp:sp>
    <dsp:sp modelId="{112E1D68-647B-46C7-AF2C-FF0A84DB584F}">
      <dsp:nvSpPr>
        <dsp:cNvPr id="0" name=""/>
        <dsp:cNvSpPr/>
      </dsp:nvSpPr>
      <dsp:spPr>
        <a:xfrm>
          <a:off x="5031644" y="158686"/>
          <a:ext cx="880710" cy="880710"/>
        </a:xfrm>
        <a:prstGeom prst="ellipse">
          <a:avLst/>
        </a:prstGeom>
        <a:blipFill>
          <a:blip xmlns:r="http://schemas.openxmlformats.org/officeDocument/2006/relationships" r:embed="rId4"/>
          <a:srcRect/>
          <a:stretch>
            <a:fillRect l="-26000" r="-26000"/>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9F2A5F0-7CD1-4123-B863-65900D7CC430}">
      <dsp:nvSpPr>
        <dsp:cNvPr id="0" name=""/>
        <dsp:cNvSpPr/>
      </dsp:nvSpPr>
      <dsp:spPr>
        <a:xfrm>
          <a:off x="6598697" y="0"/>
          <a:ext cx="2137500" cy="2644775"/>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Phonétique</a:t>
          </a:r>
        </a:p>
        <a:p>
          <a:pPr marL="0" lvl="0" indent="0" algn="ctr" defTabSz="977900" rtl="0">
            <a:lnSpc>
              <a:spcPct val="90000"/>
            </a:lnSpc>
            <a:spcBef>
              <a:spcPct val="0"/>
            </a:spcBef>
            <a:spcAft>
              <a:spcPct val="35000"/>
            </a:spcAft>
            <a:buNone/>
          </a:pPr>
          <a:endParaRPr lang="fr-FR" sz="1600" b="1" kern="1200" noProof="0" dirty="0"/>
        </a:p>
      </dsp:txBody>
      <dsp:txXfrm>
        <a:off x="6598697" y="1057910"/>
        <a:ext cx="2137500" cy="1057910"/>
      </dsp:txXfrm>
    </dsp:sp>
    <dsp:sp modelId="{AAA72936-24EE-441D-B947-9946DAB89182}">
      <dsp:nvSpPr>
        <dsp:cNvPr id="0" name=""/>
        <dsp:cNvSpPr/>
      </dsp:nvSpPr>
      <dsp:spPr>
        <a:xfrm>
          <a:off x="7233269" y="158686"/>
          <a:ext cx="880710" cy="880710"/>
        </a:xfrm>
        <a:prstGeom prst="ellipse">
          <a:avLst/>
        </a:prstGeom>
        <a:blipFill>
          <a:blip xmlns:r="http://schemas.openxmlformats.org/officeDocument/2006/relationships" r:embed="rId5"/>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763F694-AEA6-4A82-AF9F-266D99C859B4}">
      <dsp:nvSpPr>
        <dsp:cNvPr id="0" name=""/>
        <dsp:cNvSpPr/>
      </dsp:nvSpPr>
      <dsp:spPr>
        <a:xfrm>
          <a:off x="8806500" y="0"/>
          <a:ext cx="2137500" cy="2644775"/>
        </a:xfrm>
        <a:prstGeom prst="roundRect">
          <a:avLst>
            <a:gd name="adj" fmla="val 10000"/>
          </a:avLst>
        </a:prstGeom>
        <a:solidFill>
          <a:schemeClr val="accent6">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90000"/>
            </a:lnSpc>
            <a:spcBef>
              <a:spcPct val="0"/>
            </a:spcBef>
            <a:spcAft>
              <a:spcPct val="35000"/>
            </a:spcAft>
            <a:buNone/>
          </a:pPr>
          <a:r>
            <a:rPr lang="fr-FR" sz="2200" b="1" kern="1200" noProof="0" dirty="0"/>
            <a:t>Culture</a:t>
          </a:r>
        </a:p>
        <a:p>
          <a:pPr marL="0" lvl="0" indent="0" algn="ctr" defTabSz="977900" rtl="0">
            <a:lnSpc>
              <a:spcPct val="90000"/>
            </a:lnSpc>
            <a:spcBef>
              <a:spcPct val="0"/>
            </a:spcBef>
            <a:spcAft>
              <a:spcPct val="35000"/>
            </a:spcAft>
            <a:buNone/>
          </a:pPr>
          <a:r>
            <a:rPr lang="fr-FR" sz="1600" b="0" kern="1200" noProof="0" dirty="0"/>
            <a:t>- Les JO paralympiques</a:t>
          </a:r>
        </a:p>
      </dsp:txBody>
      <dsp:txXfrm>
        <a:off x="8806500" y="1057910"/>
        <a:ext cx="2137500" cy="1057910"/>
      </dsp:txXfrm>
    </dsp:sp>
    <dsp:sp modelId="{6D76E5FF-7D2E-406A-B668-9F0EAFB414C8}">
      <dsp:nvSpPr>
        <dsp:cNvPr id="0" name=""/>
        <dsp:cNvSpPr/>
      </dsp:nvSpPr>
      <dsp:spPr>
        <a:xfrm>
          <a:off x="9434894" y="158686"/>
          <a:ext cx="880710" cy="880710"/>
        </a:xfrm>
        <a:prstGeom prst="ellipse">
          <a:avLst/>
        </a:prstGeom>
        <a:blipFill>
          <a:blip xmlns:r="http://schemas.openxmlformats.org/officeDocument/2006/relationships" r:embed="rId6"/>
          <a:srcRect/>
          <a:stretch>
            <a:fillRect/>
          </a:stretch>
        </a:blip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3EE7165-49A2-4209-A007-09C882F50B45}">
      <dsp:nvSpPr>
        <dsp:cNvPr id="0" name=""/>
        <dsp:cNvSpPr/>
      </dsp:nvSpPr>
      <dsp:spPr>
        <a:xfrm>
          <a:off x="399399" y="2248058"/>
          <a:ext cx="10128488" cy="396716"/>
        </a:xfrm>
        <a:prstGeom prst="leftRightArrow">
          <a:avLst/>
        </a:prstGeom>
        <a:solidFill>
          <a:schemeClr val="accent2">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48F2B-9530-46E8-8F58-2294ACB18B98}">
      <dsp:nvSpPr>
        <dsp:cNvPr id="0" name=""/>
        <dsp:cNvSpPr/>
      </dsp:nvSpPr>
      <dsp:spPr>
        <a:xfrm>
          <a:off x="4714"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a:t>
          </a:r>
          <a:r>
            <a:rPr lang="fr-FR" sz="1200" kern="1200" noProof="0" dirty="0"/>
            <a:t>. </a:t>
          </a:r>
          <a:r>
            <a:rPr lang="fr-FR" sz="1200" b="1" kern="1200" noProof="0" dirty="0"/>
            <a:t>Starter</a:t>
          </a:r>
        </a:p>
      </dsp:txBody>
      <dsp:txXfrm>
        <a:off x="4714" y="1614159"/>
        <a:ext cx="1398389" cy="432438"/>
      </dsp:txXfrm>
    </dsp:sp>
    <dsp:sp modelId="{21128288-DB21-4567-814A-FD43921EC1E1}">
      <dsp:nvSpPr>
        <dsp:cNvPr id="0" name=""/>
        <dsp:cNvSpPr/>
      </dsp:nvSpPr>
      <dsp:spPr>
        <a:xfrm>
          <a:off x="4714"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Les JO paralympiques</a:t>
          </a:r>
        </a:p>
      </dsp:txBody>
      <dsp:txXfrm>
        <a:off x="4714" y="2046598"/>
        <a:ext cx="1398389" cy="864675"/>
      </dsp:txXfrm>
    </dsp:sp>
    <dsp:sp modelId="{BEEAC373-8D24-46A1-8F25-48D9280E0B30}">
      <dsp:nvSpPr>
        <dsp:cNvPr id="0" name=""/>
        <dsp:cNvSpPr/>
      </dsp:nvSpPr>
      <dsp:spPr>
        <a:xfrm>
          <a:off x="1598878"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II. Compréhension globale</a:t>
          </a:r>
        </a:p>
      </dsp:txBody>
      <dsp:txXfrm>
        <a:off x="1598878" y="1614159"/>
        <a:ext cx="1398389" cy="432438"/>
      </dsp:txXfrm>
    </dsp:sp>
    <dsp:sp modelId="{22DBAEEB-CD07-4F46-AE9E-D9F56E20E4A8}">
      <dsp:nvSpPr>
        <dsp:cNvPr id="0" name=""/>
        <dsp:cNvSpPr/>
      </dsp:nvSpPr>
      <dsp:spPr>
        <a:xfrm>
          <a:off x="1598878"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Situation de communication </a:t>
          </a:r>
        </a:p>
        <a:p>
          <a:pPr marL="114300" lvl="1" indent="-114300" algn="l" defTabSz="533400" rtl="0">
            <a:lnSpc>
              <a:spcPct val="90000"/>
            </a:lnSpc>
            <a:spcBef>
              <a:spcPct val="0"/>
            </a:spcBef>
            <a:spcAft>
              <a:spcPct val="15000"/>
            </a:spcAft>
            <a:buChar char="•"/>
          </a:pPr>
          <a:endParaRPr lang="fr-FR" sz="1200" kern="1200" noProof="0" dirty="0"/>
        </a:p>
      </dsp:txBody>
      <dsp:txXfrm>
        <a:off x="1598878" y="2046598"/>
        <a:ext cx="1398389" cy="864675"/>
      </dsp:txXfrm>
    </dsp:sp>
    <dsp:sp modelId="{3A1F93BF-07F6-4D52-ADA9-8BB3478BC0A0}">
      <dsp:nvSpPr>
        <dsp:cNvPr id="0" name=""/>
        <dsp:cNvSpPr/>
      </dsp:nvSpPr>
      <dsp:spPr>
        <a:xfrm>
          <a:off x="3193041"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III. Compréhension détaillée</a:t>
          </a:r>
        </a:p>
      </dsp:txBody>
      <dsp:txXfrm>
        <a:off x="3193041" y="1614159"/>
        <a:ext cx="1398389" cy="432438"/>
      </dsp:txXfrm>
    </dsp:sp>
    <dsp:sp modelId="{69B3D3AF-F358-429C-9782-F1EF33A1BFA2}">
      <dsp:nvSpPr>
        <dsp:cNvPr id="0" name=""/>
        <dsp:cNvSpPr/>
      </dsp:nvSpPr>
      <dsp:spPr>
        <a:xfrm>
          <a:off x="3193041"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Recherche des phrases clés </a:t>
          </a:r>
        </a:p>
        <a:p>
          <a:pPr marL="114300" lvl="1" indent="-114300" algn="l" defTabSz="533400">
            <a:lnSpc>
              <a:spcPct val="90000"/>
            </a:lnSpc>
            <a:spcBef>
              <a:spcPct val="0"/>
            </a:spcBef>
            <a:spcAft>
              <a:spcPct val="15000"/>
            </a:spcAft>
            <a:buChar char="•"/>
          </a:pPr>
          <a:r>
            <a:rPr lang="fr-FR" sz="1200" kern="1200" noProof="0" dirty="0"/>
            <a:t>Poser des questions</a:t>
          </a:r>
        </a:p>
      </dsp:txBody>
      <dsp:txXfrm>
        <a:off x="3193041" y="2046598"/>
        <a:ext cx="1398389" cy="864675"/>
      </dsp:txXfrm>
    </dsp:sp>
    <dsp:sp modelId="{75606C84-D441-41D7-A330-CE5244395508}">
      <dsp:nvSpPr>
        <dsp:cNvPr id="0" name=""/>
        <dsp:cNvSpPr/>
      </dsp:nvSpPr>
      <dsp:spPr>
        <a:xfrm>
          <a:off x="4787205"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IV. Vocabulaire</a:t>
          </a:r>
        </a:p>
      </dsp:txBody>
      <dsp:txXfrm>
        <a:off x="4787205" y="1614159"/>
        <a:ext cx="1398389" cy="432438"/>
      </dsp:txXfrm>
    </dsp:sp>
    <dsp:sp modelId="{F5439521-8C9F-42F4-BB47-CBF88C9A562D}">
      <dsp:nvSpPr>
        <dsp:cNvPr id="0" name=""/>
        <dsp:cNvSpPr/>
      </dsp:nvSpPr>
      <dsp:spPr>
        <a:xfrm>
          <a:off x="4787205"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Les nombres de 20 à 69</a:t>
          </a:r>
        </a:p>
      </dsp:txBody>
      <dsp:txXfrm>
        <a:off x="4787205" y="2046598"/>
        <a:ext cx="1398389" cy="864675"/>
      </dsp:txXfrm>
    </dsp:sp>
    <dsp:sp modelId="{184AE719-47DF-4D8D-97CB-2ECB9DE8A3CB}">
      <dsp:nvSpPr>
        <dsp:cNvPr id="0" name=""/>
        <dsp:cNvSpPr/>
      </dsp:nvSpPr>
      <dsp:spPr>
        <a:xfrm>
          <a:off x="6381369"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 Grammaire</a:t>
          </a:r>
        </a:p>
      </dsp:txBody>
      <dsp:txXfrm>
        <a:off x="6381369" y="1614159"/>
        <a:ext cx="1398389" cy="432438"/>
      </dsp:txXfrm>
    </dsp:sp>
    <dsp:sp modelId="{C0508996-06C5-4E96-ACE1-6951E96BDCC9}">
      <dsp:nvSpPr>
        <dsp:cNvPr id="0" name=""/>
        <dsp:cNvSpPr/>
      </dsp:nvSpPr>
      <dsp:spPr>
        <a:xfrm>
          <a:off x="6381369"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Poser des questions</a:t>
          </a:r>
        </a:p>
      </dsp:txBody>
      <dsp:txXfrm>
        <a:off x="6381369" y="2046598"/>
        <a:ext cx="1398389" cy="864675"/>
      </dsp:txXfrm>
    </dsp:sp>
    <dsp:sp modelId="{B2762319-A1FD-490B-89D0-718A61434EED}">
      <dsp:nvSpPr>
        <dsp:cNvPr id="0" name=""/>
        <dsp:cNvSpPr/>
      </dsp:nvSpPr>
      <dsp:spPr>
        <a:xfrm>
          <a:off x="7975532"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VI. Phonétique</a:t>
          </a:r>
        </a:p>
      </dsp:txBody>
      <dsp:txXfrm>
        <a:off x="7975532" y="1614159"/>
        <a:ext cx="1398389" cy="432438"/>
      </dsp:txXfrm>
    </dsp:sp>
    <dsp:sp modelId="{4DAB2062-0521-4B53-8A97-213220A7F991}">
      <dsp:nvSpPr>
        <dsp:cNvPr id="0" name=""/>
        <dsp:cNvSpPr/>
      </dsp:nvSpPr>
      <dsp:spPr>
        <a:xfrm>
          <a:off x="7975532"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endParaRPr lang="fr-FR" sz="1200" kern="1200" noProof="0" dirty="0"/>
        </a:p>
      </dsp:txBody>
      <dsp:txXfrm>
        <a:off x="7975532" y="2046598"/>
        <a:ext cx="1398389" cy="864675"/>
      </dsp:txXfrm>
    </dsp:sp>
    <dsp:sp modelId="{6C65B53E-6BDE-4EEE-A70B-6395ABEF16C8}">
      <dsp:nvSpPr>
        <dsp:cNvPr id="0" name=""/>
        <dsp:cNvSpPr/>
      </dsp:nvSpPr>
      <dsp:spPr>
        <a:xfrm>
          <a:off x="9569696" y="1614159"/>
          <a:ext cx="1398389" cy="432438"/>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w="9525" cap="flat" cmpd="sng" algn="ctr">
          <a:solidFill>
            <a:schemeClr val="accent1">
              <a:hueOff val="0"/>
              <a:satOff val="0"/>
              <a:lumOff val="0"/>
              <a:alphaOff val="0"/>
            </a:schemeClr>
          </a:solidFill>
          <a:prstDash val="solid"/>
        </a:ln>
        <a:effectLst>
          <a:outerShdw blurRad="40000" dist="20000" dir="5400000" rotWithShape="0">
            <a:srgbClr val="000000">
              <a:alpha val="38000"/>
            </a:srgbClr>
          </a:outerShdw>
        </a:effectLst>
      </dsp:spPr>
      <dsp:style>
        <a:lnRef idx="1">
          <a:scrgbClr r="0" g="0" b="0"/>
        </a:lnRef>
        <a:fillRef idx="2">
          <a:scrgbClr r="0" g="0" b="0"/>
        </a:fillRef>
        <a:effectRef idx="1">
          <a:scrgbClr r="0" g="0" b="0"/>
        </a:effectRef>
        <a:fontRef idx="minor">
          <a:schemeClr val="dk1"/>
        </a:fontRef>
      </dsp:style>
      <dsp:txBody>
        <a:bodyPr spcFirstLastPara="0" vert="horz" wrap="square" lIns="85344" tIns="48768" rIns="85344" bIns="48768" numCol="1" spcCol="1270" rtlCol="0" anchor="ctr" anchorCtr="0">
          <a:noAutofit/>
        </a:bodyPr>
        <a:lstStyle/>
        <a:p>
          <a:pPr marL="0" lvl="0" indent="0" algn="ctr" defTabSz="533400" rtl="0">
            <a:lnSpc>
              <a:spcPct val="90000"/>
            </a:lnSpc>
            <a:spcBef>
              <a:spcPct val="0"/>
            </a:spcBef>
            <a:spcAft>
              <a:spcPct val="35000"/>
            </a:spcAft>
            <a:buNone/>
          </a:pPr>
          <a:r>
            <a:rPr lang="fr-FR" sz="1200" b="1" kern="1200" noProof="0" dirty="0"/>
            <a:t>VII. Production</a:t>
          </a:r>
        </a:p>
      </dsp:txBody>
      <dsp:txXfrm>
        <a:off x="9569696" y="1614159"/>
        <a:ext cx="1398389" cy="432438"/>
      </dsp:txXfrm>
    </dsp:sp>
    <dsp:sp modelId="{CBAA222E-6236-476E-A397-F41E5F0819F9}">
      <dsp:nvSpPr>
        <dsp:cNvPr id="0" name=""/>
        <dsp:cNvSpPr/>
      </dsp:nvSpPr>
      <dsp:spPr>
        <a:xfrm>
          <a:off x="9569696" y="2046598"/>
          <a:ext cx="1398389" cy="864675"/>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4008" tIns="64008" rIns="85344" bIns="96012" numCol="1" spcCol="1270" rtlCol="0" anchor="t" anchorCtr="0">
          <a:noAutofit/>
        </a:bodyPr>
        <a:lstStyle/>
        <a:p>
          <a:pPr marL="114300" lvl="1" indent="-114300" algn="l" defTabSz="533400" rtl="0">
            <a:lnSpc>
              <a:spcPct val="90000"/>
            </a:lnSpc>
            <a:spcBef>
              <a:spcPct val="0"/>
            </a:spcBef>
            <a:spcAft>
              <a:spcPct val="15000"/>
            </a:spcAft>
            <a:buChar char="•"/>
          </a:pPr>
          <a:r>
            <a:rPr lang="fr-FR" sz="1200" kern="1200" noProof="0" dirty="0"/>
            <a:t>Interviewer un sportif</a:t>
          </a:r>
        </a:p>
      </dsp:txBody>
      <dsp:txXfrm>
        <a:off x="9569696" y="2046598"/>
        <a:ext cx="1398389" cy="8646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365125"/>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54187" cy="365125"/>
      </dsp:txXfrm>
    </dsp:sp>
    <dsp:sp modelId="{1B0034AB-7894-4042-9291-74C6831A5E4E}">
      <dsp:nvSpPr>
        <dsp:cNvPr id="0" name=""/>
        <dsp:cNvSpPr/>
      </dsp:nvSpPr>
      <dsp:spPr>
        <a:xfrm>
          <a:off x="1482328" y="0"/>
          <a:ext cx="1845468" cy="365125"/>
        </a:xfrm>
        <a:prstGeom prst="chevron">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64891" y="0"/>
        <a:ext cx="1480343" cy="365125"/>
      </dsp:txXfrm>
    </dsp:sp>
    <dsp:sp modelId="{2F548C05-5D23-47B9-9153-0D08392EF497}">
      <dsp:nvSpPr>
        <dsp:cNvPr id="0" name=""/>
        <dsp:cNvSpPr/>
      </dsp:nvSpPr>
      <dsp:spPr>
        <a:xfrm>
          <a:off x="29587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141266" y="0"/>
        <a:ext cx="1480343" cy="365125"/>
      </dsp:txXfrm>
    </dsp:sp>
    <dsp:sp modelId="{0BF32CFA-15F8-41C4-A152-C55FC3476C2D}">
      <dsp:nvSpPr>
        <dsp:cNvPr id="0" name=""/>
        <dsp:cNvSpPr/>
      </dsp:nvSpPr>
      <dsp:spPr>
        <a:xfrm>
          <a:off x="44350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617641" y="0"/>
        <a:ext cx="1480343" cy="365125"/>
      </dsp:txXfrm>
    </dsp:sp>
    <dsp:sp modelId="{56B9543B-0CB2-4BC7-931C-14EE9E24960A}">
      <dsp:nvSpPr>
        <dsp:cNvPr id="0" name=""/>
        <dsp:cNvSpPr/>
      </dsp:nvSpPr>
      <dsp:spPr>
        <a:xfrm>
          <a:off x="591145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94016" y="0"/>
        <a:ext cx="1480343" cy="365125"/>
      </dsp:txXfrm>
    </dsp:sp>
    <dsp:sp modelId="{92430BDE-7174-4B03-866C-936903DF07F9}">
      <dsp:nvSpPr>
        <dsp:cNvPr id="0" name=""/>
        <dsp:cNvSpPr/>
      </dsp:nvSpPr>
      <dsp:spPr>
        <a:xfrm>
          <a:off x="738782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70391" y="0"/>
        <a:ext cx="1480343" cy="365125"/>
      </dsp:txXfrm>
    </dsp:sp>
    <dsp:sp modelId="{2CB68F4E-D058-4ECE-8D28-436B2D71DCC9}">
      <dsp:nvSpPr>
        <dsp:cNvPr id="0" name=""/>
        <dsp:cNvSpPr/>
      </dsp:nvSpPr>
      <dsp:spPr>
        <a:xfrm>
          <a:off x="8864203"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46766" y="0"/>
        <a:ext cx="1480343" cy="365125"/>
      </dsp:txXfrm>
    </dsp:sp>
    <dsp:sp modelId="{0C87E591-2435-4DBD-9E68-B72400FDDC35}">
      <dsp:nvSpPr>
        <dsp:cNvPr id="0" name=""/>
        <dsp:cNvSpPr/>
      </dsp:nvSpPr>
      <dsp:spPr>
        <a:xfrm>
          <a:off x="10340578" y="0"/>
          <a:ext cx="1845468" cy="365125"/>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523141" y="0"/>
        <a:ext cx="1480343" cy="3651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216DF6-6500-4360-8168-79C8E29168F6}">
      <dsp:nvSpPr>
        <dsp:cNvPr id="0" name=""/>
        <dsp:cNvSpPr/>
      </dsp:nvSpPr>
      <dsp:spPr>
        <a:xfrm>
          <a:off x="5953" y="0"/>
          <a:ext cx="1845468" cy="273844"/>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006"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 Starter</a:t>
          </a:r>
        </a:p>
      </dsp:txBody>
      <dsp:txXfrm>
        <a:off x="5953" y="0"/>
        <a:ext cx="1777007" cy="273844"/>
      </dsp:txXfrm>
    </dsp:sp>
    <dsp:sp modelId="{1B0034AB-7894-4042-9291-74C6831A5E4E}">
      <dsp:nvSpPr>
        <dsp:cNvPr id="0" name=""/>
        <dsp:cNvSpPr/>
      </dsp:nvSpPr>
      <dsp:spPr>
        <a:xfrm>
          <a:off x="1482328" y="0"/>
          <a:ext cx="1845468" cy="273844"/>
        </a:xfrm>
        <a:prstGeom prst="chevron">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 Compréhension globale</a:t>
          </a:r>
        </a:p>
      </dsp:txBody>
      <dsp:txXfrm>
        <a:off x="1619250" y="0"/>
        <a:ext cx="1571624" cy="273844"/>
      </dsp:txXfrm>
    </dsp:sp>
    <dsp:sp modelId="{2F548C05-5D23-47B9-9153-0D08392EF497}">
      <dsp:nvSpPr>
        <dsp:cNvPr id="0" name=""/>
        <dsp:cNvSpPr/>
      </dsp:nvSpPr>
      <dsp:spPr>
        <a:xfrm>
          <a:off x="2958703" y="0"/>
          <a:ext cx="1845468" cy="273844"/>
        </a:xfrm>
        <a:prstGeom prst="chevron">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III. Compréhension détaillée</a:t>
          </a:r>
        </a:p>
      </dsp:txBody>
      <dsp:txXfrm>
        <a:off x="3095625" y="0"/>
        <a:ext cx="1571624" cy="273844"/>
      </dsp:txXfrm>
    </dsp:sp>
    <dsp:sp modelId="{0BF32CFA-15F8-41C4-A152-C55FC3476C2D}">
      <dsp:nvSpPr>
        <dsp:cNvPr id="0" name=""/>
        <dsp:cNvSpPr/>
      </dsp:nvSpPr>
      <dsp:spPr>
        <a:xfrm>
          <a:off x="44350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IV. Vocabulaire</a:t>
          </a:r>
        </a:p>
      </dsp:txBody>
      <dsp:txXfrm>
        <a:off x="4572000" y="0"/>
        <a:ext cx="1571624" cy="273844"/>
      </dsp:txXfrm>
    </dsp:sp>
    <dsp:sp modelId="{56B9543B-0CB2-4BC7-931C-14EE9E24960A}">
      <dsp:nvSpPr>
        <dsp:cNvPr id="0" name=""/>
        <dsp:cNvSpPr/>
      </dsp:nvSpPr>
      <dsp:spPr>
        <a:xfrm>
          <a:off x="591145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 Grammaire</a:t>
          </a:r>
        </a:p>
      </dsp:txBody>
      <dsp:txXfrm>
        <a:off x="6048375" y="0"/>
        <a:ext cx="1571624" cy="273844"/>
      </dsp:txXfrm>
    </dsp:sp>
    <dsp:sp modelId="{92430BDE-7174-4B03-866C-936903DF07F9}">
      <dsp:nvSpPr>
        <dsp:cNvPr id="0" name=""/>
        <dsp:cNvSpPr/>
      </dsp:nvSpPr>
      <dsp:spPr>
        <a:xfrm>
          <a:off x="738782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 Phonétique</a:t>
          </a:r>
        </a:p>
      </dsp:txBody>
      <dsp:txXfrm>
        <a:off x="7524750" y="0"/>
        <a:ext cx="1571624" cy="273844"/>
      </dsp:txXfrm>
    </dsp:sp>
    <dsp:sp modelId="{2CB68F4E-D058-4ECE-8D28-436B2D71DCC9}">
      <dsp:nvSpPr>
        <dsp:cNvPr id="0" name=""/>
        <dsp:cNvSpPr/>
      </dsp:nvSpPr>
      <dsp:spPr>
        <a:xfrm>
          <a:off x="8864203"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 Production</a:t>
          </a:r>
        </a:p>
      </dsp:txBody>
      <dsp:txXfrm>
        <a:off x="9001125" y="0"/>
        <a:ext cx="1571624" cy="273844"/>
      </dsp:txXfrm>
    </dsp:sp>
    <dsp:sp modelId="{0C87E591-2435-4DBD-9E68-B72400FDDC35}">
      <dsp:nvSpPr>
        <dsp:cNvPr id="0" name=""/>
        <dsp:cNvSpPr/>
      </dsp:nvSpPr>
      <dsp:spPr>
        <a:xfrm>
          <a:off x="10340578" y="0"/>
          <a:ext cx="1845468" cy="2738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5" tIns="24003" rIns="12002" bIns="24003" numCol="1" spcCol="1270" anchor="ctr" anchorCtr="0">
          <a:noAutofit/>
        </a:bodyPr>
        <a:lstStyle/>
        <a:p>
          <a:pPr marL="0" lvl="0" indent="0" algn="ctr" defTabSz="400050">
            <a:lnSpc>
              <a:spcPct val="90000"/>
            </a:lnSpc>
            <a:spcBef>
              <a:spcPct val="0"/>
            </a:spcBef>
            <a:spcAft>
              <a:spcPct val="35000"/>
            </a:spcAft>
            <a:buNone/>
          </a:pPr>
          <a:r>
            <a:rPr lang="fr-FR" sz="900" kern="1200" dirty="0"/>
            <a:t>VIII. Activités en ligne</a:t>
          </a:r>
        </a:p>
      </dsp:txBody>
      <dsp:txXfrm>
        <a:off x="10477500" y="0"/>
        <a:ext cx="1571624" cy="27384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989C7C-E9DE-4E56-A58C-E584677C6B66}" type="datetimeFigureOut">
              <a:rPr lang="fr-FR" smtClean="0"/>
              <a:t>03/03/2023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B07097-EBE9-41E8-86BA-FDEDDDDC7306}" type="slidenum">
              <a:rPr lang="fr-FR" smtClean="0"/>
              <a:t>‹N°›</a:t>
            </a:fld>
            <a:endParaRPr lang="fr-FR"/>
          </a:p>
        </p:txBody>
      </p:sp>
    </p:spTree>
    <p:extLst>
      <p:ext uri="{BB962C8B-B14F-4D97-AF65-F5344CB8AC3E}">
        <p14:creationId xmlns:p14="http://schemas.microsoft.com/office/powerpoint/2010/main" val="4175523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0D3C977-7118-4AB2-BEB7-9EFA344E5AC7}" type="slidenum">
              <a:rPr lang="en-US" smtClean="0"/>
              <a:t>7</a:t>
            </a:fld>
            <a:endParaRPr lang="en-US"/>
          </a:p>
        </p:txBody>
      </p:sp>
    </p:spTree>
    <p:extLst>
      <p:ext uri="{BB962C8B-B14F-4D97-AF65-F5344CB8AC3E}">
        <p14:creationId xmlns:p14="http://schemas.microsoft.com/office/powerpoint/2010/main" val="3885592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able students do 4 to 8 + extension task</a:t>
            </a:r>
          </a:p>
          <a:p>
            <a:r>
              <a:rPr lang="en-US" dirty="0"/>
              <a:t>Peer assessment </a:t>
            </a:r>
          </a:p>
        </p:txBody>
      </p:sp>
      <p:sp>
        <p:nvSpPr>
          <p:cNvPr id="4" name="Slide Number Placeholder 3"/>
          <p:cNvSpPr>
            <a:spLocks noGrp="1"/>
          </p:cNvSpPr>
          <p:nvPr>
            <p:ph type="sldNum" sz="quarter" idx="5"/>
          </p:nvPr>
        </p:nvSpPr>
        <p:spPr/>
        <p:txBody>
          <a:bodyPr/>
          <a:lstStyle/>
          <a:p>
            <a:fld id="{40D3C977-7118-4AB2-BEB7-9EFA344E5AC7}" type="slidenum">
              <a:rPr lang="en-US" smtClean="0"/>
              <a:t>26</a:t>
            </a:fld>
            <a:endParaRPr lang="en-US"/>
          </a:p>
        </p:txBody>
      </p:sp>
    </p:spTree>
    <p:extLst>
      <p:ext uri="{BB962C8B-B14F-4D97-AF65-F5344CB8AC3E}">
        <p14:creationId xmlns:p14="http://schemas.microsoft.com/office/powerpoint/2010/main" val="1597507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D3C977-7118-4AB2-BEB7-9EFA344E5AC7}" type="slidenum">
              <a:rPr lang="en-US" smtClean="0"/>
              <a:t>28</a:t>
            </a:fld>
            <a:endParaRPr lang="en-US"/>
          </a:p>
        </p:txBody>
      </p:sp>
    </p:spTree>
    <p:extLst>
      <p:ext uri="{BB962C8B-B14F-4D97-AF65-F5344CB8AC3E}">
        <p14:creationId xmlns:p14="http://schemas.microsoft.com/office/powerpoint/2010/main" val="2585451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257565-254B-3042-A913-24E97E5E0C8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294B6F5-0482-94A7-FA0F-D5CE52F62A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5E1AE91-994C-898B-1A45-EF01A2FCCED8}"/>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5" name="Espace réservé du pied de page 4">
            <a:extLst>
              <a:ext uri="{FF2B5EF4-FFF2-40B4-BE49-F238E27FC236}">
                <a16:creationId xmlns:a16="http://schemas.microsoft.com/office/drawing/2014/main" id="{F85F31BF-4DD5-6BF9-BCB9-F7BFCBD3471F}"/>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1E2319EE-A16E-8FE4-98CC-E41B18FF57E5}"/>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48189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0C1069-B7C0-AEC6-C289-0E7DDE966CC3}"/>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631A4D15-30CA-B080-8394-C47060B8FA7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CD3FEC0-02EB-6A35-1D44-B6C6E24B21DD}"/>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5" name="Espace réservé du pied de page 4">
            <a:extLst>
              <a:ext uri="{FF2B5EF4-FFF2-40B4-BE49-F238E27FC236}">
                <a16:creationId xmlns:a16="http://schemas.microsoft.com/office/drawing/2014/main" id="{87935960-40E4-B5A2-C6CA-52271B2418F8}"/>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07DED705-BBA2-3E7C-AECB-F7E06460623A}"/>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1505627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60E36B5-7343-2B7E-7CBA-A4A48926358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C3C0EFE-97B9-4BE4-648C-B45FD2976E8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DD7228B-0EF7-E7DA-14E9-40BE21D21F25}"/>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5" name="Espace réservé du pied de page 4">
            <a:extLst>
              <a:ext uri="{FF2B5EF4-FFF2-40B4-BE49-F238E27FC236}">
                <a16:creationId xmlns:a16="http://schemas.microsoft.com/office/drawing/2014/main" id="{66CB0F9E-9AFF-41BE-69FC-22EBF39BD12C}"/>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2B31CC0C-3B5A-F3C8-77B0-17B2E6F85BCB}"/>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4290691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61AC4AA-FCB9-4DF9-8853-373B9D96CFFF}" type="datetime1">
              <a:rPr lang="fr-FR" smtClean="0"/>
              <a:t>03/03/2023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1"/>
            <a:ext cx="10972800" cy="878300"/>
          </a:xfrm>
        </p:spPr>
        <p:txBody>
          <a:bodyPr>
            <a:normAutofit/>
          </a:bodyPr>
          <a:lstStyle>
            <a:lvl1pPr>
              <a:defRPr sz="4000">
                <a:solidFill>
                  <a:srgbClr val="A40000"/>
                </a:solidFill>
              </a:defRPr>
            </a:lvl1pPr>
          </a:lstStyle>
          <a:p>
            <a:r>
              <a:rPr lang="en-US"/>
              <a:t>CLICK TO EDIT MASTER TITLE STYLE</a:t>
            </a:r>
          </a:p>
        </p:txBody>
      </p:sp>
      <p:sp>
        <p:nvSpPr>
          <p:cNvPr id="3" name="Content Placeholder 2"/>
          <p:cNvSpPr>
            <a:spLocks noGrp="1"/>
          </p:cNvSpPr>
          <p:nvPr>
            <p:ph idx="1"/>
          </p:nvPr>
        </p:nvSpPr>
        <p:spPr>
          <a:xfrm>
            <a:off x="609600" y="1351721"/>
            <a:ext cx="10972800" cy="4774443"/>
          </a:xfrm>
        </p:spPr>
        <p:txBody>
          <a:bodyPr>
            <a:normAutofit/>
          </a:bodyPr>
          <a:lstStyle>
            <a:lvl1pPr>
              <a:defRPr sz="2667"/>
            </a:lvl1pPr>
            <a:lvl2pPr>
              <a:defRPr sz="2400"/>
            </a:lvl2pPr>
            <a:lvl3pPr>
              <a:defRPr sz="2133"/>
            </a:lvl3pPr>
            <a:lvl4pPr>
              <a:defRPr sz="2133"/>
            </a:lvl4pPr>
            <a:lvl5pPr>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74096" y="6599586"/>
            <a:ext cx="2844800" cy="365125"/>
          </a:xfrm>
        </p:spPr>
        <p:txBody>
          <a:bodyPr/>
          <a:lstStyle/>
          <a:p>
            <a:fld id="{7255539D-7F82-D84C-95AB-595A89410EEF}" type="datetimeFigureOut">
              <a:rPr lang="en-US" smtClean="0"/>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905753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B02339-CF89-C713-9830-4EE4E61CCF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19B18D-E841-596B-A981-102A7EB1592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D5E5658-C68B-8706-F8AA-144E8263573C}"/>
              </a:ext>
            </a:extLst>
          </p:cNvPr>
          <p:cNvSpPr>
            <a:spLocks noGrp="1"/>
          </p:cNvSpPr>
          <p:nvPr>
            <p:ph type="dt" sz="half" idx="10"/>
          </p:nvPr>
        </p:nvSpPr>
        <p:spPr/>
        <p:txBody>
          <a:bodyPr/>
          <a:lstStyle/>
          <a:p>
            <a:fld id="{72345051-2045-45DA-935E-2E3CA1A69ADC}" type="datetimeFigureOut">
              <a:rPr lang="en-US" smtClean="0"/>
              <a:t>3/3/2023</a:t>
            </a:fld>
            <a:endParaRPr lang="en-US" dirty="0"/>
          </a:p>
        </p:txBody>
      </p:sp>
      <p:sp>
        <p:nvSpPr>
          <p:cNvPr id="5" name="Espace réservé du pied de page 4">
            <a:extLst>
              <a:ext uri="{FF2B5EF4-FFF2-40B4-BE49-F238E27FC236}">
                <a16:creationId xmlns:a16="http://schemas.microsoft.com/office/drawing/2014/main" id="{1A77C913-C9AB-EF3A-465C-BFDD4816CF57}"/>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37DABFE2-9F1E-CD50-3D29-547DBA30F58F}"/>
              </a:ext>
            </a:extLst>
          </p:cNvPr>
          <p:cNvSpPr>
            <a:spLocks noGrp="1"/>
          </p:cNvSpPr>
          <p:nvPr>
            <p:ph type="sldNum" sz="quarter" idx="12"/>
          </p:nvPr>
        </p:nvSpPr>
        <p:spPr/>
        <p:txBody>
          <a:bodyPr/>
          <a:lstStyle/>
          <a:p>
            <a:fld id="{A7CD31F4-64FA-4BA0-9498-67783267A8C8}" type="slidenum">
              <a:rPr lang="en-US" smtClean="0"/>
              <a:t>‹N°›</a:t>
            </a:fld>
            <a:endParaRPr lang="en-US" dirty="0"/>
          </a:p>
        </p:txBody>
      </p:sp>
    </p:spTree>
    <p:extLst>
      <p:ext uri="{BB962C8B-B14F-4D97-AF65-F5344CB8AC3E}">
        <p14:creationId xmlns:p14="http://schemas.microsoft.com/office/powerpoint/2010/main" val="934233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A40000"/>
                </a:solidFill>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667"/>
            </a:lvl1pPr>
            <a:lvl2pPr>
              <a:defRPr sz="2667"/>
            </a:lvl2pPr>
            <a:lvl3pPr>
              <a:defRPr sz="2667"/>
            </a:lvl3pPr>
            <a:lvl4pPr>
              <a:defRPr sz="2667"/>
            </a:lvl4pPr>
            <a:lvl5pPr>
              <a:defRPr sz="2667"/>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BF0EED-E36F-475A-9AC7-C6039C4CC8B5}" type="datetime1">
              <a:rPr lang="en-US" smtClean="0"/>
              <a:t>3/3/2023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0576F8-4F0C-FD4F-B2E1-A427388F89CF}" type="slidenum">
              <a:rPr lang="en-US" smtClean="0"/>
              <a:t>‹N°›</a:t>
            </a:fld>
            <a:endParaRPr lang="en-US"/>
          </a:p>
        </p:txBody>
      </p:sp>
    </p:spTree>
    <p:extLst>
      <p:ext uri="{BB962C8B-B14F-4D97-AF65-F5344CB8AC3E}">
        <p14:creationId xmlns:p14="http://schemas.microsoft.com/office/powerpoint/2010/main" val="2336595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93DD4-D408-5E9A-864D-03625913DF6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777988-6FA8-E82B-16E1-9751D82F8B3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B6AAC51-DB8D-4B6C-DC39-4263A9D3C971}"/>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5" name="Espace réservé du pied de page 4">
            <a:extLst>
              <a:ext uri="{FF2B5EF4-FFF2-40B4-BE49-F238E27FC236}">
                <a16:creationId xmlns:a16="http://schemas.microsoft.com/office/drawing/2014/main" id="{8465F6B2-2110-9892-CDA6-4F7AAB37A78E}"/>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5EEF764F-0318-7727-0D3C-6C68C21A7D7E}"/>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3868749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07AD3F-8E52-6F73-843C-B92CFDBA3F4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9E6278A-B605-E6F8-1317-DF03F6F761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646C854-69A8-BBAC-9C03-64E4FEDAE769}"/>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5" name="Espace réservé du pied de page 4">
            <a:extLst>
              <a:ext uri="{FF2B5EF4-FFF2-40B4-BE49-F238E27FC236}">
                <a16:creationId xmlns:a16="http://schemas.microsoft.com/office/drawing/2014/main" id="{6C609588-6990-AA15-6E01-1C1B177814E2}"/>
              </a:ext>
            </a:extLst>
          </p:cNvPr>
          <p:cNvSpPr>
            <a:spLocks noGrp="1"/>
          </p:cNvSpPr>
          <p:nvPr>
            <p:ph type="ftr" sz="quarter" idx="11"/>
          </p:nvPr>
        </p:nvSpPr>
        <p:spPr/>
        <p:txBody>
          <a:bodyPr/>
          <a:lstStyle/>
          <a:p>
            <a:endParaRPr lang="en-US" dirty="0"/>
          </a:p>
        </p:txBody>
      </p:sp>
      <p:sp>
        <p:nvSpPr>
          <p:cNvPr id="6" name="Espace réservé du numéro de diapositive 5">
            <a:extLst>
              <a:ext uri="{FF2B5EF4-FFF2-40B4-BE49-F238E27FC236}">
                <a16:creationId xmlns:a16="http://schemas.microsoft.com/office/drawing/2014/main" id="{77B1C3FC-F2AD-113E-D872-CFDB104D53C2}"/>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1248330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49CE2B-2162-D606-2423-BFCA2A1F27F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5FA8D48-7CC4-97DC-BE07-84CF4FC5BF0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69A330E-62D6-87A4-09C5-7C1CD832C82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E9966F3-56D0-EF79-86ED-647DB2255722}"/>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6" name="Espace réservé du pied de page 5">
            <a:extLst>
              <a:ext uri="{FF2B5EF4-FFF2-40B4-BE49-F238E27FC236}">
                <a16:creationId xmlns:a16="http://schemas.microsoft.com/office/drawing/2014/main" id="{794D6435-46FA-0061-E9F9-6609759B015D}"/>
              </a:ext>
            </a:extLst>
          </p:cNvPr>
          <p:cNvSpPr>
            <a:spLocks noGrp="1"/>
          </p:cNvSpPr>
          <p:nvPr>
            <p:ph type="ftr" sz="quarter" idx="11"/>
          </p:nvPr>
        </p:nvSpPr>
        <p:spPr/>
        <p:txBody>
          <a:bodyPr/>
          <a:lstStyle/>
          <a:p>
            <a:endParaRPr lang="en-US" dirty="0"/>
          </a:p>
        </p:txBody>
      </p:sp>
      <p:sp>
        <p:nvSpPr>
          <p:cNvPr id="7" name="Espace réservé du numéro de diapositive 6">
            <a:extLst>
              <a:ext uri="{FF2B5EF4-FFF2-40B4-BE49-F238E27FC236}">
                <a16:creationId xmlns:a16="http://schemas.microsoft.com/office/drawing/2014/main" id="{FFA6FC9C-8055-A672-B76F-4845858FD63C}"/>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12558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EEEC84-79EA-8743-0C8A-4381EB4692B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1B0738F-E233-FD38-668B-CBB5D8D971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504DBBE-8A1B-46CA-831E-9049350EC1E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6D20B648-16A8-0244-A239-5518736C0B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0F1BE01A-9062-B86A-3E08-1C6ECB78652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DB86EB3-DA6E-34A6-F413-DC26FF390468}"/>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8" name="Espace réservé du pied de page 7">
            <a:extLst>
              <a:ext uri="{FF2B5EF4-FFF2-40B4-BE49-F238E27FC236}">
                <a16:creationId xmlns:a16="http://schemas.microsoft.com/office/drawing/2014/main" id="{E0D3A40A-8127-FC3D-31E8-901FED0CEBA0}"/>
              </a:ext>
            </a:extLst>
          </p:cNvPr>
          <p:cNvSpPr>
            <a:spLocks noGrp="1"/>
          </p:cNvSpPr>
          <p:nvPr>
            <p:ph type="ftr" sz="quarter" idx="11"/>
          </p:nvPr>
        </p:nvSpPr>
        <p:spPr/>
        <p:txBody>
          <a:bodyPr/>
          <a:lstStyle/>
          <a:p>
            <a:endParaRPr lang="en-US" dirty="0"/>
          </a:p>
        </p:txBody>
      </p:sp>
      <p:sp>
        <p:nvSpPr>
          <p:cNvPr id="9" name="Espace réservé du numéro de diapositive 8">
            <a:extLst>
              <a:ext uri="{FF2B5EF4-FFF2-40B4-BE49-F238E27FC236}">
                <a16:creationId xmlns:a16="http://schemas.microsoft.com/office/drawing/2014/main" id="{5C74B4A1-2586-EF4E-9679-2409B5A04328}"/>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2939885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BFB057-0134-4921-32C2-9AACCCC9520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7DE0AF29-85FD-30FF-EA8C-2C067AB09886}"/>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4" name="Espace réservé du pied de page 3">
            <a:extLst>
              <a:ext uri="{FF2B5EF4-FFF2-40B4-BE49-F238E27FC236}">
                <a16:creationId xmlns:a16="http://schemas.microsoft.com/office/drawing/2014/main" id="{64024EFB-FC6E-AB9B-5BE7-3C4AA2FB2911}"/>
              </a:ext>
            </a:extLst>
          </p:cNvPr>
          <p:cNvSpPr>
            <a:spLocks noGrp="1"/>
          </p:cNvSpPr>
          <p:nvPr>
            <p:ph type="ftr" sz="quarter" idx="11"/>
          </p:nvPr>
        </p:nvSpPr>
        <p:spPr/>
        <p:txBody>
          <a:bodyPr/>
          <a:lstStyle/>
          <a:p>
            <a:endParaRPr lang="en-US" dirty="0"/>
          </a:p>
        </p:txBody>
      </p:sp>
      <p:sp>
        <p:nvSpPr>
          <p:cNvPr id="5" name="Espace réservé du numéro de diapositive 4">
            <a:extLst>
              <a:ext uri="{FF2B5EF4-FFF2-40B4-BE49-F238E27FC236}">
                <a16:creationId xmlns:a16="http://schemas.microsoft.com/office/drawing/2014/main" id="{57C38287-2E8B-9203-CDB5-705664650083}"/>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3388818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40D18B7-9EF1-9A21-24F5-6962C9DE9B69}"/>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3" name="Espace réservé du pied de page 2">
            <a:extLst>
              <a:ext uri="{FF2B5EF4-FFF2-40B4-BE49-F238E27FC236}">
                <a16:creationId xmlns:a16="http://schemas.microsoft.com/office/drawing/2014/main" id="{0D7285AD-1B96-5DAE-7D0D-DEF5B18D904D}"/>
              </a:ext>
            </a:extLst>
          </p:cNvPr>
          <p:cNvSpPr>
            <a:spLocks noGrp="1"/>
          </p:cNvSpPr>
          <p:nvPr>
            <p:ph type="ftr" sz="quarter" idx="11"/>
          </p:nvPr>
        </p:nvSpPr>
        <p:spPr/>
        <p:txBody>
          <a:bodyPr/>
          <a:lstStyle/>
          <a:p>
            <a:endParaRPr lang="en-US" dirty="0"/>
          </a:p>
        </p:txBody>
      </p:sp>
      <p:sp>
        <p:nvSpPr>
          <p:cNvPr id="4" name="Espace réservé du numéro de diapositive 3">
            <a:extLst>
              <a:ext uri="{FF2B5EF4-FFF2-40B4-BE49-F238E27FC236}">
                <a16:creationId xmlns:a16="http://schemas.microsoft.com/office/drawing/2014/main" id="{0BAE4CD6-A99D-2FD9-994E-F7651E9EF447}"/>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840675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9FF987-3A96-9148-9DAF-18ADD510E62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B7C4E97-8DEC-D57D-BB9D-1F85687E35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3630763-E641-C6B3-6F5A-F9C12193AD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6230580-ABD2-716C-0E80-C3D79A71F1AE}"/>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6" name="Espace réservé du pied de page 5">
            <a:extLst>
              <a:ext uri="{FF2B5EF4-FFF2-40B4-BE49-F238E27FC236}">
                <a16:creationId xmlns:a16="http://schemas.microsoft.com/office/drawing/2014/main" id="{D717C144-EC16-7A86-4290-BF4356CF093F}"/>
              </a:ext>
            </a:extLst>
          </p:cNvPr>
          <p:cNvSpPr>
            <a:spLocks noGrp="1"/>
          </p:cNvSpPr>
          <p:nvPr>
            <p:ph type="ftr" sz="quarter" idx="11"/>
          </p:nvPr>
        </p:nvSpPr>
        <p:spPr/>
        <p:txBody>
          <a:bodyPr/>
          <a:lstStyle/>
          <a:p>
            <a:endParaRPr lang="en-US" dirty="0"/>
          </a:p>
        </p:txBody>
      </p:sp>
      <p:sp>
        <p:nvSpPr>
          <p:cNvPr id="7" name="Espace réservé du numéro de diapositive 6">
            <a:extLst>
              <a:ext uri="{FF2B5EF4-FFF2-40B4-BE49-F238E27FC236}">
                <a16:creationId xmlns:a16="http://schemas.microsoft.com/office/drawing/2014/main" id="{87DEAD30-45FA-1190-336A-157A539DF95D}"/>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4275345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EF5F1D-8CF5-5F20-969A-B1D0A55DD5B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B89030FD-207E-1AE5-2CE0-A0CBD6F395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B528391-386F-3578-30A6-1094B3F82C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DEBA244-A289-5C39-E2C4-8208FB9D5D40}"/>
              </a:ext>
            </a:extLst>
          </p:cNvPr>
          <p:cNvSpPr>
            <a:spLocks noGrp="1"/>
          </p:cNvSpPr>
          <p:nvPr>
            <p:ph type="dt" sz="half" idx="10"/>
          </p:nvPr>
        </p:nvSpPr>
        <p:spPr/>
        <p:txBody>
          <a:bodyPr/>
          <a:lstStyle/>
          <a:p>
            <a:fld id="{0D4E46AA-1EC0-4433-9956-E798E94A6FB7}" type="datetimeFigureOut">
              <a:rPr lang="en-US" smtClean="0"/>
              <a:pPr/>
              <a:t>3/3/2023</a:t>
            </a:fld>
            <a:endParaRPr lang="en-US" dirty="0"/>
          </a:p>
        </p:txBody>
      </p:sp>
      <p:sp>
        <p:nvSpPr>
          <p:cNvPr id="6" name="Espace réservé du pied de page 5">
            <a:extLst>
              <a:ext uri="{FF2B5EF4-FFF2-40B4-BE49-F238E27FC236}">
                <a16:creationId xmlns:a16="http://schemas.microsoft.com/office/drawing/2014/main" id="{18F4A040-9996-618A-ED26-295337799A4A}"/>
              </a:ext>
            </a:extLst>
          </p:cNvPr>
          <p:cNvSpPr>
            <a:spLocks noGrp="1"/>
          </p:cNvSpPr>
          <p:nvPr>
            <p:ph type="ftr" sz="quarter" idx="11"/>
          </p:nvPr>
        </p:nvSpPr>
        <p:spPr/>
        <p:txBody>
          <a:bodyPr/>
          <a:lstStyle/>
          <a:p>
            <a:endParaRPr lang="en-US" dirty="0"/>
          </a:p>
        </p:txBody>
      </p:sp>
      <p:sp>
        <p:nvSpPr>
          <p:cNvPr id="7" name="Espace réservé du numéro de diapositive 6">
            <a:extLst>
              <a:ext uri="{FF2B5EF4-FFF2-40B4-BE49-F238E27FC236}">
                <a16:creationId xmlns:a16="http://schemas.microsoft.com/office/drawing/2014/main" id="{41E557A4-92B5-CC32-9E34-6E36C94384AD}"/>
              </a:ext>
            </a:extLst>
          </p:cNvPr>
          <p:cNvSpPr>
            <a:spLocks noGrp="1"/>
          </p:cNvSpPr>
          <p:nvPr>
            <p:ph type="sldNum" sz="quarter" idx="12"/>
          </p:nvPr>
        </p:nvSpPr>
        <p:spPr/>
        <p:txBody>
          <a:body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3144046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4386EBC-A94F-4F09-CD49-ABC9712C8A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92EB6EB-B4BB-8FFA-AAFF-B13344D809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042A12C-C675-236B-A24D-7DF2CF2ADE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4E46AA-1EC0-4433-9956-E798E94A6FB7}" type="datetimeFigureOut">
              <a:rPr lang="en-US" smtClean="0"/>
              <a:pPr/>
              <a:t>3/3/2023</a:t>
            </a:fld>
            <a:endParaRPr lang="en-US" dirty="0"/>
          </a:p>
        </p:txBody>
      </p:sp>
      <p:sp>
        <p:nvSpPr>
          <p:cNvPr id="5" name="Espace réservé du pied de page 4">
            <a:extLst>
              <a:ext uri="{FF2B5EF4-FFF2-40B4-BE49-F238E27FC236}">
                <a16:creationId xmlns:a16="http://schemas.microsoft.com/office/drawing/2014/main" id="{53C9E2C4-D0C4-C881-B8E7-0428C3F19F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4C7C1326-DC02-EE75-6341-33F94FC48C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C38C08-47C7-4847-B0BE-B9D8DEEB3D1B}" type="slidenum">
              <a:rPr lang="en-US" smtClean="0"/>
              <a:pPr/>
              <a:t>‹N°›</a:t>
            </a:fld>
            <a:endParaRPr lang="en-US" dirty="0"/>
          </a:p>
        </p:txBody>
      </p:sp>
    </p:spTree>
    <p:extLst>
      <p:ext uri="{BB962C8B-B14F-4D97-AF65-F5344CB8AC3E}">
        <p14:creationId xmlns:p14="http://schemas.microsoft.com/office/powerpoint/2010/main" val="2147557918"/>
      </p:ext>
    </p:extLst>
  </p:cSld>
  <p:clrMap bg1="lt1" tx1="dk1" bg2="lt2" tx2="dk2" accent1="accent1" accent2="accent2" accent3="accent3" accent4="accent4" accent5="accent5" accent6="accent6" hlink="hlink" folHlink="folHlink"/>
  <p:sldLayoutIdLst>
    <p:sldLayoutId id="2147483730"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0F81BC37-9CB5-4CE4-96B4-896BAFA69F4B}" type="datetime1">
              <a:rPr lang="fr-FR" smtClean="0"/>
              <a:t>03/03/2023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50"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55539D-7F82-D84C-95AB-595A89410EEF}" type="datetimeFigureOut">
              <a:rPr lang="en-US" smtClean="0"/>
              <a:t>3/3/2023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86F82A-171A-702E-8BB8-61B8078236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3C4A1C8-3945-5272-9198-7E830EB3CB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684F330-CFEF-B93D-702E-32C615680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345051-2045-45DA-935E-2E3CA1A69ADC}" type="datetimeFigureOut">
              <a:rPr lang="en-US" smtClean="0"/>
              <a:t>3/3/2023</a:t>
            </a:fld>
            <a:endParaRPr lang="en-US" dirty="0"/>
          </a:p>
        </p:txBody>
      </p:sp>
      <p:sp>
        <p:nvSpPr>
          <p:cNvPr id="5" name="Espace réservé du pied de page 4">
            <a:extLst>
              <a:ext uri="{FF2B5EF4-FFF2-40B4-BE49-F238E27FC236}">
                <a16:creationId xmlns:a16="http://schemas.microsoft.com/office/drawing/2014/main" id="{5940EAF9-6142-CA4C-7986-E44D62339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ce réservé du numéro de diapositive 5">
            <a:extLst>
              <a:ext uri="{FF2B5EF4-FFF2-40B4-BE49-F238E27FC236}">
                <a16:creationId xmlns:a16="http://schemas.microsoft.com/office/drawing/2014/main" id="{83566156-DC7C-2B57-5C9D-5767C66B1F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CD31F4-64FA-4BA0-9498-67783267A8C8}" type="slidenum">
              <a:rPr lang="en-US" smtClean="0"/>
              <a:t>‹N°›</a:t>
            </a:fld>
            <a:endParaRPr lang="en-US" dirty="0"/>
          </a:p>
        </p:txBody>
      </p:sp>
    </p:spTree>
    <p:extLst>
      <p:ext uri="{BB962C8B-B14F-4D97-AF65-F5344CB8AC3E}">
        <p14:creationId xmlns:p14="http://schemas.microsoft.com/office/powerpoint/2010/main" val="234898875"/>
      </p:ext>
    </p:extLst>
  </p:cSld>
  <p:clrMap bg1="lt1" tx1="dk1" bg2="lt2" tx2="dk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FD3EB4C-1685-46B7-AD90-FFEC84B9393B}" type="datetime1">
              <a:rPr lang="en-US" smtClean="0"/>
              <a:t>3/3/2023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A0576F8-4F0C-FD4F-B2E1-A427388F89CF}" type="slidenum">
              <a:rPr lang="en-US" smtClean="0"/>
              <a:t>‹N°›</a:t>
            </a:fld>
            <a:endParaRPr lang="en-US"/>
          </a:p>
        </p:txBody>
      </p:sp>
    </p:spTree>
    <p:extLst>
      <p:ext uri="{BB962C8B-B14F-4D97-AF65-F5344CB8AC3E}">
        <p14:creationId xmlns:p14="http://schemas.microsoft.com/office/powerpoint/2010/main" val="904261209"/>
      </p:ext>
    </p:extLst>
  </p:cSld>
  <p:clrMap bg1="lt1" tx1="dk1" bg2="lt2" tx2="dk2" accent1="accent1" accent2="accent2" accent3="accent3" accent4="accent4" accent5="accent5" accent6="accent6" hlink="hlink" folHlink="folHlink"/>
  <p:sldLayoutIdLst>
    <p:sldLayoutId id="2147483732" r:id="rId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1.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26.jpeg"/><Relationship Id="rId7" Type="http://schemas.openxmlformats.org/officeDocument/2006/relationships/diagramColors" Target="../diagrams/colors11.xml"/><Relationship Id="rId2" Type="http://schemas.openxmlformats.org/officeDocument/2006/relationships/slideLayout" Target="../slideLayouts/slideLayout2.xml"/><Relationship Id="rId1" Type="http://schemas.openxmlformats.org/officeDocument/2006/relationships/video" Target="https://www.youtube.com/embed/DnNcdkuqGWo?feature=oembed" TargetMode="External"/><Relationship Id="rId6" Type="http://schemas.openxmlformats.org/officeDocument/2006/relationships/diagramQuickStyle" Target="../diagrams/quickStyle11.xml"/><Relationship Id="rId5" Type="http://schemas.openxmlformats.org/officeDocument/2006/relationships/diagramLayout" Target="../diagrams/layout11.xml"/><Relationship Id="rId10" Type="http://schemas.openxmlformats.org/officeDocument/2006/relationships/image" Target="../media/image28.jpeg"/><Relationship Id="rId4" Type="http://schemas.openxmlformats.org/officeDocument/2006/relationships/diagramData" Target="../diagrams/data11.xml"/><Relationship Id="rId9" Type="http://schemas.openxmlformats.org/officeDocument/2006/relationships/image" Target="../media/image27.gif"/></Relationships>
</file>

<file path=ppt/slides/_rels/slide12.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30.gif"/><Relationship Id="rId7" Type="http://schemas.openxmlformats.org/officeDocument/2006/relationships/diagramColors" Target="../diagrams/colors12.xml"/><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 Id="rId9" Type="http://schemas.openxmlformats.org/officeDocument/2006/relationships/image" Target="../media/image27.gif"/></Relationships>
</file>

<file path=ppt/slides/_rels/slide13.xml.rels><?xml version="1.0" encoding="UTF-8" standalone="yes"?>
<Relationships xmlns="http://schemas.openxmlformats.org/package/2006/relationships"><Relationship Id="rId3" Type="http://schemas.openxmlformats.org/officeDocument/2006/relationships/hyperlink" Target="https://ttsfree.com/speech-to-text" TargetMode="External"/><Relationship Id="rId7" Type="http://schemas.openxmlformats.org/officeDocument/2006/relationships/image" Target="../media/image33.png"/><Relationship Id="rId2" Type="http://schemas.openxmlformats.org/officeDocument/2006/relationships/slideLayout" Target="../slideLayouts/slideLayout14.xml"/><Relationship Id="rId1" Type="http://schemas.openxmlformats.org/officeDocument/2006/relationships/video" Target="https://www.youtube.com/embed/DnNcdkuqGWo?feature=oembed" TargetMode="External"/><Relationship Id="rId6" Type="http://schemas.openxmlformats.org/officeDocument/2006/relationships/image" Target="../media/image28.jpeg"/><Relationship Id="rId5" Type="http://schemas.openxmlformats.org/officeDocument/2006/relationships/image" Target="../media/image32.gif"/><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slideLayout" Target="../slideLayouts/slideLayout2.xml"/><Relationship Id="rId7" Type="http://schemas.openxmlformats.org/officeDocument/2006/relationships/diagramLayout" Target="../diagrams/layout14.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diagramData" Target="../diagrams/data14.xml"/><Relationship Id="rId5" Type="http://schemas.openxmlformats.org/officeDocument/2006/relationships/image" Target="../media/image35.png"/><Relationship Id="rId10" Type="http://schemas.microsoft.com/office/2007/relationships/diagramDrawing" Target="../diagrams/drawing14.xml"/><Relationship Id="rId4" Type="http://schemas.openxmlformats.org/officeDocument/2006/relationships/image" Target="../media/image17.png"/><Relationship Id="rId9" Type="http://schemas.openxmlformats.org/officeDocument/2006/relationships/diagramColors" Target="../diagrams/colors14.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5.xml"/><Relationship Id="rId3" Type="http://schemas.openxmlformats.org/officeDocument/2006/relationships/slideLayout" Target="../slideLayouts/slideLayout2.xml"/><Relationship Id="rId7" Type="http://schemas.openxmlformats.org/officeDocument/2006/relationships/diagramLayout" Target="../diagrams/layout15.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Data" Target="../diagrams/data15.xml"/><Relationship Id="rId5" Type="http://schemas.openxmlformats.org/officeDocument/2006/relationships/image" Target="../media/image17.png"/><Relationship Id="rId10" Type="http://schemas.microsoft.com/office/2007/relationships/diagramDrawing" Target="../diagrams/drawing15.xml"/><Relationship Id="rId4" Type="http://schemas.openxmlformats.org/officeDocument/2006/relationships/image" Target="../media/image36.png"/><Relationship Id="rId9" Type="http://schemas.openxmlformats.org/officeDocument/2006/relationships/diagramColors" Target="../diagrams/colors15.xml"/></Relationships>
</file>

<file path=ppt/slides/_rels/slide17.xml.rels><?xml version="1.0" encoding="UTF-8" standalone="yes"?>
<Relationships xmlns="http://schemas.openxmlformats.org/package/2006/relationships"><Relationship Id="rId8" Type="http://schemas.openxmlformats.org/officeDocument/2006/relationships/diagramQuickStyle" Target="../diagrams/quickStyle16.xml"/><Relationship Id="rId3" Type="http://schemas.openxmlformats.org/officeDocument/2006/relationships/slideLayout" Target="../slideLayouts/slideLayout4.xml"/><Relationship Id="rId7" Type="http://schemas.openxmlformats.org/officeDocument/2006/relationships/diagramLayout" Target="../diagrams/layout16.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diagramData" Target="../diagrams/data16.xml"/><Relationship Id="rId5" Type="http://schemas.openxmlformats.org/officeDocument/2006/relationships/image" Target="../media/image17.png"/><Relationship Id="rId10" Type="http://schemas.microsoft.com/office/2007/relationships/diagramDrawing" Target="../diagrams/drawing16.xml"/><Relationship Id="rId4" Type="http://schemas.openxmlformats.org/officeDocument/2006/relationships/image" Target="../media/image36.png"/><Relationship Id="rId9" Type="http://schemas.openxmlformats.org/officeDocument/2006/relationships/diagramColors" Target="../diagrams/colors1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diagramLayout" Target="../diagrams/layout18.xml"/><Relationship Id="rId7" Type="http://schemas.openxmlformats.org/officeDocument/2006/relationships/diagramData" Target="../diagrams/data19.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0" Type="http://schemas.openxmlformats.org/officeDocument/2006/relationships/diagramColors" Target="../diagrams/colors19.xml"/><Relationship Id="rId4" Type="http://schemas.openxmlformats.org/officeDocument/2006/relationships/diagramQuickStyle" Target="../diagrams/quickStyle18.xml"/><Relationship Id="rId9" Type="http://schemas.openxmlformats.org/officeDocument/2006/relationships/diagramQuickStyle" Target="../diagrams/quickStyl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20.xml"/><Relationship Id="rId3" Type="http://schemas.microsoft.com/office/2007/relationships/media" Target="../media/media6.mp3"/><Relationship Id="rId7" Type="http://schemas.openxmlformats.org/officeDocument/2006/relationships/diagramLayout" Target="../diagrams/layout20.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diagramData" Target="../diagrams/data20.xml"/><Relationship Id="rId11" Type="http://schemas.openxmlformats.org/officeDocument/2006/relationships/image" Target="../media/image17.png"/><Relationship Id="rId5" Type="http://schemas.openxmlformats.org/officeDocument/2006/relationships/slideLayout" Target="../slideLayouts/slideLayout2.xml"/><Relationship Id="rId10" Type="http://schemas.microsoft.com/office/2007/relationships/diagramDrawing" Target="../diagrams/drawing20.xml"/><Relationship Id="rId4" Type="http://schemas.openxmlformats.org/officeDocument/2006/relationships/audio" Target="../media/media6.mp3"/><Relationship Id="rId9" Type="http://schemas.openxmlformats.org/officeDocument/2006/relationships/diagramColors" Target="../diagrams/colors2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2.xml"/><Relationship Id="rId7" Type="http://schemas.openxmlformats.org/officeDocument/2006/relationships/image" Target="../media/image27.gif"/><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ttsfree.com/speech-to-text" TargetMode="External"/><Relationship Id="rId1" Type="http://schemas.openxmlformats.org/officeDocument/2006/relationships/slideLayout" Target="../slideLayouts/slideLayout14.xml"/><Relationship Id="rId5" Type="http://schemas.openxmlformats.org/officeDocument/2006/relationships/image" Target="../media/image33.png"/><Relationship Id="rId4" Type="http://schemas.openxmlformats.org/officeDocument/2006/relationships/image" Target="../media/image32.gif"/></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39.png"/><Relationship Id="rId1" Type="http://schemas.openxmlformats.org/officeDocument/2006/relationships/slideLayout" Target="../slideLayouts/slideLayout4.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24.xml"/><Relationship Id="rId3" Type="http://schemas.openxmlformats.org/officeDocument/2006/relationships/image" Target="../media/image40.png"/><Relationship Id="rId7" Type="http://schemas.openxmlformats.org/officeDocument/2006/relationships/diagramQuickStyle" Target="../diagrams/quickStyle24.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diagramLayout" Target="../diagrams/layout24.xml"/><Relationship Id="rId5" Type="http://schemas.openxmlformats.org/officeDocument/2006/relationships/diagramData" Target="../diagrams/data24.xml"/><Relationship Id="rId4" Type="http://schemas.openxmlformats.org/officeDocument/2006/relationships/image" Target="../media/image41.png"/><Relationship Id="rId9" Type="http://schemas.microsoft.com/office/2007/relationships/diagramDrawing" Target="../diagrams/drawing24.xml"/></Relationships>
</file>

<file path=ppt/slides/_rels/slide27.xml.rels><?xml version="1.0" encoding="UTF-8" standalone="yes"?>
<Relationships xmlns="http://schemas.openxmlformats.org/package/2006/relationships"><Relationship Id="rId8" Type="http://schemas.openxmlformats.org/officeDocument/2006/relationships/diagramQuickStyle" Target="../diagrams/quickStyle25.xml"/><Relationship Id="rId3" Type="http://schemas.openxmlformats.org/officeDocument/2006/relationships/image" Target="../media/image42.png"/><Relationship Id="rId7" Type="http://schemas.openxmlformats.org/officeDocument/2006/relationships/diagramLayout" Target="../diagrams/layout25.xml"/><Relationship Id="rId2" Type="http://schemas.openxmlformats.org/officeDocument/2006/relationships/hyperlink" Target="https://wordwall.net/play/21240/199/323" TargetMode="External"/><Relationship Id="rId1" Type="http://schemas.openxmlformats.org/officeDocument/2006/relationships/slideLayout" Target="../slideLayouts/slideLayout2.xml"/><Relationship Id="rId6" Type="http://schemas.openxmlformats.org/officeDocument/2006/relationships/diagramData" Target="../diagrams/data25.xml"/><Relationship Id="rId5" Type="http://schemas.openxmlformats.org/officeDocument/2006/relationships/image" Target="../media/image43.png"/><Relationship Id="rId10" Type="http://schemas.microsoft.com/office/2007/relationships/diagramDrawing" Target="../diagrams/drawing25.xml"/><Relationship Id="rId4" Type="http://schemas.openxmlformats.org/officeDocument/2006/relationships/hyperlink" Target="https://wordwall.net/play/21241/227/722" TargetMode="External"/><Relationship Id="rId9" Type="http://schemas.openxmlformats.org/officeDocument/2006/relationships/diagramColors" Target="../diagrams/colors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7.gif"/><Relationship Id="rId7" Type="http://schemas.openxmlformats.org/officeDocument/2006/relationships/diagramQuickStyle" Target="../diagrams/quickStyle2.xm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8.gif"/><Relationship Id="rId9" Type="http://schemas.microsoft.com/office/2007/relationships/diagramDrawing" Target="../diagrams/drawing2.xml"/></Relationships>
</file>

<file path=ppt/slides/_rels/slide30.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hyperlink" Target="file:///D:\Mes%20documents\PHUONG%20NAM%20CORP\COURS%20VIET\FLE%20Enfants\1.VAS\2022%202023\Plenaries-on-a-Plate-V1.pptx" TargetMode="Externa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gif"/><Relationship Id="rId1" Type="http://schemas.openxmlformats.org/officeDocument/2006/relationships/slideLayout" Target="../slideLayouts/slideLayout14.xml"/><Relationship Id="rId4" Type="http://schemas.openxmlformats.org/officeDocument/2006/relationships/image" Target="../media/image47.svg"/></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image" Target="../media/image14.gif"/><Relationship Id="rId3" Type="http://schemas.openxmlformats.org/officeDocument/2006/relationships/image" Target="../media/image9.jpeg"/><Relationship Id="rId7" Type="http://schemas.openxmlformats.org/officeDocument/2006/relationships/image" Target="../media/image13.gif"/><Relationship Id="rId2" Type="http://schemas.openxmlformats.org/officeDocument/2006/relationships/slideLayout" Target="../slideLayouts/slideLayout2.xml"/><Relationship Id="rId1" Type="http://schemas.openxmlformats.org/officeDocument/2006/relationships/video" Target="https://www.youtube.com/embed/wn_CQX8oQIA?feature=oembed" TargetMode="Externa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0.gif"/></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slideLayout" Target="../slideLayouts/slideLayout2.xml"/><Relationship Id="rId7" Type="http://schemas.openxmlformats.org/officeDocument/2006/relationships/diagramData" Target="../diagrams/data3.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7.png"/><Relationship Id="rId11" Type="http://schemas.microsoft.com/office/2007/relationships/diagramDrawing" Target="../diagrams/drawing3.xml"/><Relationship Id="rId5" Type="http://schemas.openxmlformats.org/officeDocument/2006/relationships/image" Target="../media/image16.png"/><Relationship Id="rId10" Type="http://schemas.openxmlformats.org/officeDocument/2006/relationships/diagramColors" Target="../diagrams/colors3.xml"/><Relationship Id="rId4" Type="http://schemas.openxmlformats.org/officeDocument/2006/relationships/image" Target="../media/image15.png"/><Relationship Id="rId9"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diagramQuickStyle" Target="../diagrams/quickStyle6.xml"/><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diagramLayout" Target="../diagrams/layout6.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5.xml"/><Relationship Id="rId11" Type="http://schemas.openxmlformats.org/officeDocument/2006/relationships/diagramData" Target="../diagrams/data6.xml"/><Relationship Id="rId5" Type="http://schemas.openxmlformats.org/officeDocument/2006/relationships/diagramQuickStyle" Target="../diagrams/quickStyle5.xml"/><Relationship Id="rId15" Type="http://schemas.microsoft.com/office/2007/relationships/diagramDrawing" Target="../diagrams/drawing6.xml"/><Relationship Id="rId10" Type="http://schemas.openxmlformats.org/officeDocument/2006/relationships/hyperlink" Target="https://www.flickr.com/photos/38299630@N05/21683240124" TargetMode="External"/><Relationship Id="rId4" Type="http://schemas.openxmlformats.org/officeDocument/2006/relationships/diagramLayout" Target="../diagrams/layout5.xml"/><Relationship Id="rId9" Type="http://schemas.openxmlformats.org/officeDocument/2006/relationships/image" Target="../media/image24.jpg"/><Relationship Id="rId14" Type="http://schemas.openxmlformats.org/officeDocument/2006/relationships/diagramColors" Target="../diagrams/colors6.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slideLayout" Target="../slideLayouts/slideLayout2.xml"/><Relationship Id="rId7" Type="http://schemas.openxmlformats.org/officeDocument/2006/relationships/diagramQuickStyle" Target="../diagrams/quickStyle9.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17.png"/><Relationship Id="rId9" Type="http://schemas.microsoft.com/office/2007/relationships/diagramDrawing" Target="../diagrams/drawin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with low confidence">
            <a:extLst>
              <a:ext uri="{FF2B5EF4-FFF2-40B4-BE49-F238E27FC236}">
                <a16:creationId xmlns:a16="http://schemas.microsoft.com/office/drawing/2014/main" id="{23645440-C373-F04B-4489-BE44B8E853BE}"/>
              </a:ext>
            </a:extLst>
          </p:cNvPr>
          <p:cNvPicPr>
            <a:picLocks noGrp="1" noChangeAspect="1"/>
          </p:cNvPicPr>
          <p:nvPr>
            <p:ph idx="1"/>
          </p:nvPr>
        </p:nvPicPr>
        <p:blipFill>
          <a:blip r:embed="rId2"/>
          <a:stretch>
            <a:fillRect/>
          </a:stretch>
        </p:blipFill>
        <p:spPr>
          <a:xfrm>
            <a:off x="3732919" y="258230"/>
            <a:ext cx="5154459" cy="2407133"/>
          </a:xfrm>
          <a:prstGeom prst="rect">
            <a:avLst/>
          </a:prstGeom>
        </p:spPr>
      </p:pic>
      <p:sp>
        <p:nvSpPr>
          <p:cNvPr id="4" name="Content Placeholder 2">
            <a:extLst>
              <a:ext uri="{FF2B5EF4-FFF2-40B4-BE49-F238E27FC236}">
                <a16:creationId xmlns:a16="http://schemas.microsoft.com/office/drawing/2014/main" id="{8173523F-80AD-F0A3-7EE8-ED0D5819488D}"/>
              </a:ext>
            </a:extLst>
          </p:cNvPr>
          <p:cNvSpPr txBox="1">
            <a:spLocks/>
          </p:cNvSpPr>
          <p:nvPr/>
        </p:nvSpPr>
        <p:spPr>
          <a:xfrm>
            <a:off x="6598597" y="2046203"/>
            <a:ext cx="4476669" cy="4023360"/>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endParaRPr lang="en-GB"/>
          </a:p>
        </p:txBody>
      </p:sp>
      <p:graphicFrame>
        <p:nvGraphicFramePr>
          <p:cNvPr id="13" name="TextBox 10">
            <a:extLst>
              <a:ext uri="{FF2B5EF4-FFF2-40B4-BE49-F238E27FC236}">
                <a16:creationId xmlns:a16="http://schemas.microsoft.com/office/drawing/2014/main" id="{4283A5BD-B70A-A5F2-9E6C-3B6D15E085A5}"/>
              </a:ext>
            </a:extLst>
          </p:cNvPr>
          <p:cNvGraphicFramePr/>
          <p:nvPr/>
        </p:nvGraphicFramePr>
        <p:xfrm>
          <a:off x="1116734" y="2693476"/>
          <a:ext cx="10386831" cy="3631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a:extLst>
              <a:ext uri="{FF2B5EF4-FFF2-40B4-BE49-F238E27FC236}">
                <a16:creationId xmlns:a16="http://schemas.microsoft.com/office/drawing/2014/main" id="{6100E031-2129-B4BC-CA1B-0D96826F569F}"/>
              </a:ext>
            </a:extLst>
          </p:cNvPr>
          <p:cNvPicPr>
            <a:picLocks noChangeAspect="1"/>
          </p:cNvPicPr>
          <p:nvPr/>
        </p:nvPicPr>
        <p:blipFill>
          <a:blip r:embed="rId8"/>
          <a:stretch>
            <a:fillRect/>
          </a:stretch>
        </p:blipFill>
        <p:spPr>
          <a:xfrm>
            <a:off x="171333" y="141095"/>
            <a:ext cx="823972" cy="823972"/>
          </a:xfrm>
          <a:prstGeom prst="rect">
            <a:avLst/>
          </a:prstGeom>
        </p:spPr>
      </p:pic>
    </p:spTree>
    <p:extLst>
      <p:ext uri="{BB962C8B-B14F-4D97-AF65-F5344CB8AC3E}">
        <p14:creationId xmlns:p14="http://schemas.microsoft.com/office/powerpoint/2010/main" val="57917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CD635342-9D92-B8FA-2FA9-315D315C8395}"/>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Script</a:t>
            </a:r>
          </a:p>
        </p:txBody>
      </p:sp>
      <p:pic>
        <p:nvPicPr>
          <p:cNvPr id="5" name="Espace réservé du contenu 4">
            <a:extLst>
              <a:ext uri="{FF2B5EF4-FFF2-40B4-BE49-F238E27FC236}">
                <a16:creationId xmlns:a16="http://schemas.microsoft.com/office/drawing/2014/main" id="{65E7DDD2-C565-7CAE-381C-B99C664538AC}"/>
              </a:ext>
            </a:extLst>
          </p:cNvPr>
          <p:cNvPicPr>
            <a:picLocks noGrp="1" noChangeAspect="1"/>
          </p:cNvPicPr>
          <p:nvPr>
            <p:ph idx="1"/>
          </p:nvPr>
        </p:nvPicPr>
        <p:blipFill rotWithShape="1">
          <a:blip r:embed="rId2"/>
          <a:srcRect t="13674"/>
          <a:stretch/>
        </p:blipFill>
        <p:spPr>
          <a:xfrm>
            <a:off x="4502428" y="2031273"/>
            <a:ext cx="7225748" cy="3321581"/>
          </a:xfrm>
          <a:prstGeom prst="rect">
            <a:avLst/>
          </a:prstGeom>
        </p:spPr>
      </p:pic>
      <p:graphicFrame>
        <p:nvGraphicFramePr>
          <p:cNvPr id="6" name="Diagramme 5">
            <a:extLst>
              <a:ext uri="{FF2B5EF4-FFF2-40B4-BE49-F238E27FC236}">
                <a16:creationId xmlns:a16="http://schemas.microsoft.com/office/drawing/2014/main" id="{64616906-6716-45C8-A849-6960DFC6032A}"/>
              </a:ext>
            </a:extLst>
          </p:cNvPr>
          <p:cNvGraphicFramePr/>
          <p:nvPr>
            <p:extLst>
              <p:ext uri="{D42A27DB-BD31-4B8C-83A1-F6EECF244321}">
                <p14:modId xmlns:p14="http://schemas.microsoft.com/office/powerpoint/2010/main" val="1892763097"/>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9212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BE29DAEA-13E0-03F4-33D4-FDAB8CF53E28}"/>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IV. Vocabulaire : les nombres de 0 à 69</a:t>
            </a:r>
          </a:p>
        </p:txBody>
      </p:sp>
      <p:pic>
        <p:nvPicPr>
          <p:cNvPr id="4" name="Picture 4" descr="Graphical user interface, table&#10;&#10;Description automatically generated">
            <a:extLst>
              <a:ext uri="{FF2B5EF4-FFF2-40B4-BE49-F238E27FC236}">
                <a16:creationId xmlns:a16="http://schemas.microsoft.com/office/drawing/2014/main" id="{A6B64113-6E9F-7B44-1975-8BC671E5AEE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bwMode="auto">
          <a:xfrm>
            <a:off x="4071509" y="1609486"/>
            <a:ext cx="8023888" cy="4653855"/>
          </a:xfrm>
          <a:prstGeom prst="rect">
            <a:avLst/>
          </a:prstGeom>
          <a:noFill/>
        </p:spPr>
      </p:pic>
      <p:graphicFrame>
        <p:nvGraphicFramePr>
          <p:cNvPr id="3" name="Diagramme 2">
            <a:extLst>
              <a:ext uri="{FF2B5EF4-FFF2-40B4-BE49-F238E27FC236}">
                <a16:creationId xmlns:a16="http://schemas.microsoft.com/office/drawing/2014/main" id="{D8BA498B-D161-AFF7-A4EC-8F23A89479D0}"/>
              </a:ext>
            </a:extLst>
          </p:cNvPr>
          <p:cNvGraphicFramePr/>
          <p:nvPr>
            <p:extLst>
              <p:ext uri="{D42A27DB-BD31-4B8C-83A1-F6EECF244321}">
                <p14:modId xmlns:p14="http://schemas.microsoft.com/office/powerpoint/2010/main" val="1058470992"/>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ZoneTexte 5">
            <a:extLst>
              <a:ext uri="{FF2B5EF4-FFF2-40B4-BE49-F238E27FC236}">
                <a16:creationId xmlns:a16="http://schemas.microsoft.com/office/drawing/2014/main" id="{40F5F754-BDEB-A54A-AF56-86E434563C18}"/>
              </a:ext>
            </a:extLst>
          </p:cNvPr>
          <p:cNvSpPr txBox="1"/>
          <p:nvPr/>
        </p:nvSpPr>
        <p:spPr>
          <a:xfrm>
            <a:off x="351770" y="1662063"/>
            <a:ext cx="3371453" cy="369332"/>
          </a:xfrm>
          <a:prstGeom prst="rect">
            <a:avLst/>
          </a:prstGeom>
          <a:noFill/>
        </p:spPr>
        <p:txBody>
          <a:bodyPr wrap="square">
            <a:spAutoFit/>
          </a:bodyPr>
          <a:lstStyle/>
          <a:p>
            <a:r>
              <a:rPr lang="fr-FR" b="1" dirty="0"/>
              <a:t>Nombres de 1 à 10 000</a:t>
            </a:r>
          </a:p>
        </p:txBody>
      </p:sp>
      <p:pic>
        <p:nvPicPr>
          <p:cNvPr id="12" name="Picture 2" descr="Cat Kitty Sticker by 궁디팡팡 캣페스타">
            <a:extLst>
              <a:ext uri="{FF2B5EF4-FFF2-40B4-BE49-F238E27FC236}">
                <a16:creationId xmlns:a16="http://schemas.microsoft.com/office/drawing/2014/main" id="{5A287875-F81E-EB65-7BEC-239BDF3DDCC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flipH="1">
            <a:off x="773205" y="4301248"/>
            <a:ext cx="2340535"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3" name="Média en ligne 3" title="Comment on dit #11 🎰 Les chiffres et les nombres : savoir compter en français">
            <a:hlinkClick r:id="" action="ppaction://media"/>
            <a:extLst>
              <a:ext uri="{FF2B5EF4-FFF2-40B4-BE49-F238E27FC236}">
                <a16:creationId xmlns:a16="http://schemas.microsoft.com/office/drawing/2014/main" id="{AE370D19-BE52-0984-7B49-816977CB6E89}"/>
              </a:ext>
            </a:extLst>
          </p:cNvPr>
          <p:cNvPicPr>
            <a:picLocks noRot="1" noChangeAspect="1"/>
          </p:cNvPicPr>
          <p:nvPr>
            <a:videoFile r:link="rId1"/>
          </p:nvPr>
        </p:nvPicPr>
        <p:blipFill>
          <a:blip r:embed="rId10"/>
          <a:stretch>
            <a:fillRect/>
          </a:stretch>
        </p:blipFill>
        <p:spPr>
          <a:xfrm>
            <a:off x="351772" y="2125560"/>
            <a:ext cx="3371452" cy="1905000"/>
          </a:xfrm>
          <a:prstGeom prst="rect">
            <a:avLst/>
          </a:prstGeom>
        </p:spPr>
      </p:pic>
    </p:spTree>
    <p:extLst>
      <p:ext uri="{BB962C8B-B14F-4D97-AF65-F5344CB8AC3E}">
        <p14:creationId xmlns:p14="http://schemas.microsoft.com/office/powerpoint/2010/main" val="3874073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fill="hold" display="0">
                  <p:stCondLst>
                    <p:cond delay="indefinite"/>
                  </p:stCondLst>
                </p:cTn>
                <p:tgtEl>
                  <p:spTgt spid="13"/>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8" name="Content Placeholder 3077">
            <a:extLst>
              <a:ext uri="{FF2B5EF4-FFF2-40B4-BE49-F238E27FC236}">
                <a16:creationId xmlns:a16="http://schemas.microsoft.com/office/drawing/2014/main" id="{38DFC638-6796-554D-EB07-4F2204FED4F4}"/>
              </a:ext>
            </a:extLst>
          </p:cNvPr>
          <p:cNvSpPr>
            <a:spLocks noGrp="1"/>
          </p:cNvSpPr>
          <p:nvPr>
            <p:ph idx="1"/>
          </p:nvPr>
        </p:nvSpPr>
        <p:spPr>
          <a:xfrm>
            <a:off x="648930" y="2438400"/>
            <a:ext cx="3903751" cy="3785419"/>
          </a:xfrm>
        </p:spPr>
        <p:txBody>
          <a:bodyPr>
            <a:normAutofit/>
          </a:bodyPr>
          <a:lstStyle/>
          <a:p>
            <a:pPr algn="just"/>
            <a:r>
              <a:rPr lang="en-US" sz="2400" dirty="0"/>
              <a:t>2</a:t>
            </a:r>
            <a:r>
              <a:rPr lang="en-US" sz="2400" dirty="0">
                <a:solidFill>
                  <a:srgbClr val="FF0000"/>
                </a:solidFill>
              </a:rPr>
              <a:t>1</a:t>
            </a:r>
            <a:r>
              <a:rPr lang="en-US" sz="2400" dirty="0"/>
              <a:t>, 3</a:t>
            </a:r>
            <a:r>
              <a:rPr lang="en-US" sz="2400" dirty="0">
                <a:solidFill>
                  <a:srgbClr val="FF0000"/>
                </a:solidFill>
              </a:rPr>
              <a:t>1</a:t>
            </a:r>
            <a:r>
              <a:rPr lang="en-US" sz="2400" dirty="0"/>
              <a:t>, 4</a:t>
            </a:r>
            <a:r>
              <a:rPr lang="en-US" sz="2400" dirty="0">
                <a:solidFill>
                  <a:srgbClr val="FF0000"/>
                </a:solidFill>
              </a:rPr>
              <a:t>1</a:t>
            </a:r>
            <a:r>
              <a:rPr lang="en-US" sz="2400" dirty="0"/>
              <a:t>, 5</a:t>
            </a:r>
            <a:r>
              <a:rPr lang="en-US" sz="2400" dirty="0">
                <a:solidFill>
                  <a:srgbClr val="FF0000"/>
                </a:solidFill>
              </a:rPr>
              <a:t>1</a:t>
            </a:r>
            <a:r>
              <a:rPr lang="en-US" sz="2400" dirty="0"/>
              <a:t>, 6</a:t>
            </a:r>
            <a:r>
              <a:rPr lang="en-US" sz="2400" dirty="0">
                <a:solidFill>
                  <a:srgbClr val="FF0000"/>
                </a:solidFill>
              </a:rPr>
              <a:t>1</a:t>
            </a:r>
            <a:r>
              <a:rPr lang="en-US" sz="2400" dirty="0"/>
              <a:t> = ... </a:t>
            </a:r>
            <a:r>
              <a:rPr lang="en-US" sz="2400" dirty="0">
                <a:solidFill>
                  <a:schemeClr val="accent6"/>
                </a:solidFill>
              </a:rPr>
              <a:t>et</a:t>
            </a:r>
            <a:r>
              <a:rPr lang="en-US" sz="2400" dirty="0">
                <a:solidFill>
                  <a:srgbClr val="FF0000"/>
                </a:solidFill>
              </a:rPr>
              <a:t> un</a:t>
            </a:r>
          </a:p>
          <a:p>
            <a:pPr marL="0" indent="0" algn="just">
              <a:buNone/>
            </a:pPr>
            <a:r>
              <a:rPr lang="en-US" sz="2400" dirty="0">
                <a:solidFill>
                  <a:srgbClr val="FF0000"/>
                </a:solidFill>
              </a:rPr>
              <a:t> </a:t>
            </a:r>
          </a:p>
          <a:p>
            <a:pPr algn="just"/>
            <a:r>
              <a:rPr lang="en-US" sz="2400" dirty="0"/>
              <a:t>From 71, numbers are irregular !</a:t>
            </a:r>
          </a:p>
          <a:p>
            <a:pPr algn="just"/>
            <a:r>
              <a:rPr lang="en-US" sz="2400" dirty="0"/>
              <a:t>70 is 60 + 10</a:t>
            </a:r>
          </a:p>
          <a:p>
            <a:pPr algn="just"/>
            <a:r>
              <a:rPr lang="en-US" sz="2400" dirty="0"/>
              <a:t>71 is 60 + 11</a:t>
            </a:r>
          </a:p>
          <a:p>
            <a:pPr algn="just"/>
            <a:r>
              <a:rPr lang="en-US" sz="2400" dirty="0"/>
              <a:t>80 is 4 x 20</a:t>
            </a:r>
          </a:p>
          <a:p>
            <a:pPr algn="just"/>
            <a:r>
              <a:rPr lang="en-US" sz="2400" dirty="0"/>
              <a:t>100 = </a:t>
            </a:r>
            <a:r>
              <a:rPr lang="en-US" sz="2400" strike="sngStrike" dirty="0"/>
              <a:t>un</a:t>
            </a:r>
            <a:r>
              <a:rPr lang="en-US" sz="2400" dirty="0"/>
              <a:t> cent</a:t>
            </a:r>
          </a:p>
          <a:p>
            <a:endParaRPr lang="en-US" sz="2000" dirty="0"/>
          </a:p>
          <a:p>
            <a:endParaRPr lang="en-US" sz="2000" dirty="0"/>
          </a:p>
        </p:txBody>
      </p:sp>
      <p:sp>
        <p:nvSpPr>
          <p:cNvPr id="3081" name="Rectangle 3080">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B9EDD91F-7D60-214D-DA1D-9C821C1C8B3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05862" y="1237845"/>
            <a:ext cx="6019331" cy="4379063"/>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3076" name="Picture 4" descr="Attention Please Hello GIF by Abitan">
            <a:extLst>
              <a:ext uri="{FF2B5EF4-FFF2-40B4-BE49-F238E27FC236}">
                <a16:creationId xmlns:a16="http://schemas.microsoft.com/office/drawing/2014/main" id="{45E6395F-C163-B739-83CC-744456C826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436" y="257441"/>
            <a:ext cx="2451010" cy="196080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Diagramme 1">
            <a:extLst>
              <a:ext uri="{FF2B5EF4-FFF2-40B4-BE49-F238E27FC236}">
                <a16:creationId xmlns:a16="http://schemas.microsoft.com/office/drawing/2014/main" id="{19F3EAEC-FCD6-CD64-43BD-40DD2022FF77}"/>
              </a:ext>
            </a:extLst>
          </p:cNvPr>
          <p:cNvGraphicFramePr/>
          <p:nvPr>
            <p:extLst>
              <p:ext uri="{D42A27DB-BD31-4B8C-83A1-F6EECF244321}">
                <p14:modId xmlns:p14="http://schemas.microsoft.com/office/powerpoint/2010/main" val="634454485"/>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Cat Kitty Sticker by 궁디팡팡 캣페스타">
            <a:extLst>
              <a:ext uri="{FF2B5EF4-FFF2-40B4-BE49-F238E27FC236}">
                <a16:creationId xmlns:a16="http://schemas.microsoft.com/office/drawing/2014/main" id="{83CA96DD-89C0-F660-0B02-A8C576DD567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929420" y="4281015"/>
            <a:ext cx="163707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3620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3">
                  <a:extLst>
                    <a:ext uri="{A12FA001-AC4F-418D-AE19-62706E023703}">
                      <ahyp:hlinkClr xmlns:ahyp="http://schemas.microsoft.com/office/drawing/2018/hyperlinkcolor" val="tx"/>
                    </a:ext>
                  </a:extLst>
                </a:hlinkClick>
              </a:rPr>
              <a:t>Click </a:t>
            </a:r>
            <a:r>
              <a:rPr lang="fr-FR" dirty="0" err="1">
                <a:solidFill>
                  <a:srgbClr val="0563C1"/>
                </a:solidFill>
                <a:hlinkClick r:id="rId3">
                  <a:extLst>
                    <a:ext uri="{A12FA001-AC4F-418D-AE19-62706E023703}">
                      <ahyp:hlinkClr xmlns:ahyp="http://schemas.microsoft.com/office/drawing/2018/hyperlinkcolor" val="tx"/>
                    </a:ext>
                  </a:extLst>
                </a:hlinkClick>
              </a:rPr>
              <a:t>here</a:t>
            </a:r>
            <a:r>
              <a:rPr lang="fr-FR" dirty="0">
                <a:solidFill>
                  <a:srgbClr val="0563C1"/>
                </a:solidFill>
                <a:hlinkClick r:id="rId3">
                  <a:extLst>
                    <a:ext uri="{A12FA001-AC4F-418D-AE19-62706E023703}">
                      <ahyp:hlinkClr xmlns:ahyp="http://schemas.microsoft.com/office/drawing/2018/hyperlinkcolor" val="tx"/>
                    </a:ext>
                  </a:extLst>
                </a:hlinkClick>
              </a:rPr>
              <a:t> :</a:t>
            </a:r>
            <a:r>
              <a:rPr lang="fr-FR" dirty="0">
                <a:hlinkClick r:id="rId3">
                  <a:extLst>
                    <a:ext uri="{A12FA001-AC4F-418D-AE19-62706E023703}">
                      <ahyp:hlinkClr xmlns:ahyp="http://schemas.microsoft.com/office/drawing/2018/hyperlinkcolor" val="tx"/>
                    </a:ext>
                  </a:extLst>
                </a:hlinkClick>
              </a:rPr>
              <a:t> </a:t>
            </a:r>
            <a:r>
              <a:rPr lang="fr-FR" dirty="0">
                <a:solidFill>
                  <a:srgbClr val="0563C1"/>
                </a:solidFill>
                <a:hlinkClick r:id="rId3">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514350" indent="-514350">
              <a:buAutoNum type="arabicParenR"/>
            </a:pPr>
            <a:endParaRPr lang="fr-FR" dirty="0">
              <a:sym typeface="Wingdings" panose="05000000000000000000" pitchFamily="2" charset="2"/>
            </a:endParaRPr>
          </a:p>
          <a:p>
            <a:pPr marL="0" indent="0">
              <a:buNone/>
            </a:pPr>
            <a:r>
              <a:rPr lang="fr-FR" dirty="0" err="1">
                <a:solidFill>
                  <a:srgbClr val="00B050"/>
                </a:solidFill>
                <a:sym typeface="Wingdings" panose="05000000000000000000" pitchFamily="2" charset="2"/>
              </a:rPr>
              <a:t>Listen</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again</a:t>
            </a:r>
            <a:r>
              <a:rPr lang="fr-FR" dirty="0">
                <a:solidFill>
                  <a:srgbClr val="00B050"/>
                </a:solidFill>
                <a:sym typeface="Wingdings" panose="05000000000000000000" pitchFamily="2" charset="2"/>
              </a:rPr>
              <a:t> if </a:t>
            </a:r>
            <a:r>
              <a:rPr lang="fr-FR" dirty="0" err="1">
                <a:solidFill>
                  <a:srgbClr val="00B050"/>
                </a:solidFill>
                <a:sym typeface="Wingdings" panose="05000000000000000000" pitchFamily="2" charset="2"/>
              </a:rPr>
              <a:t>you</a:t>
            </a:r>
            <a:r>
              <a:rPr lang="fr-FR" dirty="0">
                <a:solidFill>
                  <a:srgbClr val="00B050"/>
                </a:solidFill>
                <a:sym typeface="Wingdings" panose="05000000000000000000" pitchFamily="2" charset="2"/>
              </a:rPr>
              <a:t> </a:t>
            </a:r>
            <a:r>
              <a:rPr lang="fr-FR" dirty="0" err="1">
                <a:solidFill>
                  <a:srgbClr val="00B050"/>
                </a:solidFill>
                <a:sym typeface="Wingdings" panose="05000000000000000000" pitchFamily="2" charset="2"/>
              </a:rPr>
              <a:t>need</a:t>
            </a:r>
            <a:endParaRPr lang="fr-FR" dirty="0">
              <a:solidFill>
                <a:srgbClr val="00B050"/>
              </a:solidFill>
            </a:endParaRPr>
          </a:p>
          <a:p>
            <a:endParaRPr lang="fr-FR" dirty="0"/>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4"/>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 name="Média en ligne 3" title="Comment on dit #11 🎰 Les chiffres et les nombres : savoir compter en français">
            <a:hlinkClick r:id="" action="ppaction://media"/>
            <a:extLst>
              <a:ext uri="{FF2B5EF4-FFF2-40B4-BE49-F238E27FC236}">
                <a16:creationId xmlns:a16="http://schemas.microsoft.com/office/drawing/2014/main" id="{FB14FF90-CF1A-62F6-B289-ED8032BF2F85}"/>
              </a:ext>
            </a:extLst>
          </p:cNvPr>
          <p:cNvPicPr>
            <a:picLocks noRot="1" noChangeAspect="1"/>
          </p:cNvPicPr>
          <p:nvPr>
            <a:videoFile r:link="rId1"/>
          </p:nvPr>
        </p:nvPicPr>
        <p:blipFill>
          <a:blip r:embed="rId6"/>
          <a:stretch>
            <a:fillRect/>
          </a:stretch>
        </p:blipFill>
        <p:spPr>
          <a:xfrm>
            <a:off x="938683" y="4603436"/>
            <a:ext cx="3371452" cy="1905000"/>
          </a:xfrm>
          <a:prstGeom prst="rect">
            <a:avLst/>
          </a:prstGeom>
        </p:spPr>
      </p:pic>
      <p:pic>
        <p:nvPicPr>
          <p:cNvPr id="6" name="Image 5">
            <a:extLst>
              <a:ext uri="{FF2B5EF4-FFF2-40B4-BE49-F238E27FC236}">
                <a16:creationId xmlns:a16="http://schemas.microsoft.com/office/drawing/2014/main" id="{185A60E5-22E8-E315-9056-033891F5508C}"/>
              </a:ext>
            </a:extLst>
          </p:cNvPr>
          <p:cNvPicPr>
            <a:picLocks noChangeAspect="1"/>
          </p:cNvPicPr>
          <p:nvPr/>
        </p:nvPicPr>
        <p:blipFill>
          <a:blip r:embed="rId7"/>
          <a:stretch>
            <a:fillRect/>
          </a:stretch>
        </p:blipFill>
        <p:spPr>
          <a:xfrm>
            <a:off x="9930446" y="4603436"/>
            <a:ext cx="2146791" cy="2154043"/>
          </a:xfrm>
          <a:prstGeom prst="rect">
            <a:avLst/>
          </a:prstGeom>
        </p:spPr>
      </p:pic>
    </p:spTree>
    <p:extLst>
      <p:ext uri="{BB962C8B-B14F-4D97-AF65-F5344CB8AC3E}">
        <p14:creationId xmlns:p14="http://schemas.microsoft.com/office/powerpoint/2010/main" val="380166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E8D41CF8-5232-42BC-8D05-AFEDE21539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56"/>
            <a:ext cx="12192000" cy="6869256"/>
          </a:xfrm>
          <a:prstGeom prst="rect">
            <a:avLst/>
          </a:prstGeom>
          <a:solidFill>
            <a:schemeClr val="bg1">
              <a:lumMod val="8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24F7DF42-85CE-3B94-C3EB-BD9B01C1BD9D}"/>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US" kern="1200" dirty="0" err="1">
                <a:solidFill>
                  <a:schemeClr val="tx1"/>
                </a:solidFill>
                <a:latin typeface="+mj-lt"/>
                <a:ea typeface="+mj-ea"/>
                <a:cs typeface="+mj-cs"/>
              </a:rPr>
              <a:t>Exercice</a:t>
            </a:r>
            <a:r>
              <a:rPr lang="en-US" kern="1200" dirty="0">
                <a:solidFill>
                  <a:schemeClr val="tx1"/>
                </a:solidFill>
                <a:latin typeface="+mj-lt"/>
                <a:ea typeface="+mj-ea"/>
                <a:cs typeface="+mj-cs"/>
              </a:rPr>
              <a:t> LE5 p.55</a:t>
            </a:r>
          </a:p>
        </p:txBody>
      </p:sp>
      <p:sp>
        <p:nvSpPr>
          <p:cNvPr id="20" name="Rounded Rectangle 5">
            <a:extLst>
              <a:ext uri="{FF2B5EF4-FFF2-40B4-BE49-F238E27FC236}">
                <a16:creationId xmlns:a16="http://schemas.microsoft.com/office/drawing/2014/main" id="{49237091-E62C-4878-AA4C-0B9995ADB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828801"/>
            <a:ext cx="10515600" cy="4362450"/>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Une image contenant texte&#10;&#10;Description générée automatiquement">
            <a:extLst>
              <a:ext uri="{FF2B5EF4-FFF2-40B4-BE49-F238E27FC236}">
                <a16:creationId xmlns:a16="http://schemas.microsoft.com/office/drawing/2014/main" id="{9E80DA87-E77A-6E29-DF2F-300AA9D7071C}"/>
              </a:ext>
            </a:extLst>
          </p:cNvPr>
          <p:cNvPicPr>
            <a:picLocks noChangeAspect="1"/>
          </p:cNvPicPr>
          <p:nvPr/>
        </p:nvPicPr>
        <p:blipFill>
          <a:blip r:embed="rId2"/>
          <a:stretch>
            <a:fillRect/>
          </a:stretch>
        </p:blipFill>
        <p:spPr>
          <a:xfrm>
            <a:off x="1158240" y="2985442"/>
            <a:ext cx="9875520" cy="2049168"/>
          </a:xfrm>
          <a:prstGeom prst="rect">
            <a:avLst/>
          </a:prstGeom>
          <a:effectLst/>
        </p:spPr>
      </p:pic>
      <p:graphicFrame>
        <p:nvGraphicFramePr>
          <p:cNvPr id="3" name="Diagramme 2">
            <a:extLst>
              <a:ext uri="{FF2B5EF4-FFF2-40B4-BE49-F238E27FC236}">
                <a16:creationId xmlns:a16="http://schemas.microsoft.com/office/drawing/2014/main" id="{A8EF6966-5242-331C-3910-427AF3ED917B}"/>
              </a:ext>
            </a:extLst>
          </p:cNvPr>
          <p:cNvGraphicFramePr/>
          <p:nvPr>
            <p:extLst>
              <p:ext uri="{D42A27DB-BD31-4B8C-83A1-F6EECF244321}">
                <p14:modId xmlns:p14="http://schemas.microsoft.com/office/powerpoint/2010/main" val="634454485"/>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72025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6918796-2918-40D6-BE3A-4600C47FCD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re 1">
            <a:extLst>
              <a:ext uri="{FF2B5EF4-FFF2-40B4-BE49-F238E27FC236}">
                <a16:creationId xmlns:a16="http://schemas.microsoft.com/office/drawing/2014/main" id="{24F7DF42-85CE-3B94-C3EB-BD9B01C1BD9D}"/>
              </a:ext>
            </a:extLst>
          </p:cNvPr>
          <p:cNvSpPr>
            <a:spLocks noGrp="1"/>
          </p:cNvSpPr>
          <p:nvPr>
            <p:ph type="title"/>
          </p:nvPr>
        </p:nvSpPr>
        <p:spPr>
          <a:xfrm>
            <a:off x="838200" y="672747"/>
            <a:ext cx="10515600" cy="715556"/>
          </a:xfrm>
        </p:spPr>
        <p:txBody>
          <a:bodyPr>
            <a:normAutofit/>
          </a:bodyPr>
          <a:lstStyle/>
          <a:p>
            <a:pPr algn="ctr"/>
            <a:r>
              <a:rPr lang="fr-FR" sz="3200">
                <a:solidFill>
                  <a:schemeClr val="bg1"/>
                </a:solidFill>
              </a:rPr>
              <a:t>Exercice LE7 p.55</a:t>
            </a:r>
          </a:p>
        </p:txBody>
      </p:sp>
      <p:pic>
        <p:nvPicPr>
          <p:cNvPr id="6" name="PISTE090">
            <a:hlinkClick r:id="" action="ppaction://media"/>
            <a:extLst>
              <a:ext uri="{FF2B5EF4-FFF2-40B4-BE49-F238E27FC236}">
                <a16:creationId xmlns:a16="http://schemas.microsoft.com/office/drawing/2014/main" id="{22F9C1E7-DD95-3BCC-1BFD-CB853E111A80}"/>
              </a:ext>
            </a:extLst>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5724659" y="1468844"/>
            <a:ext cx="742682" cy="742682"/>
          </a:xfrm>
        </p:spPr>
      </p:pic>
      <p:pic>
        <p:nvPicPr>
          <p:cNvPr id="5" name="Espace réservé du contenu 4">
            <a:extLst>
              <a:ext uri="{FF2B5EF4-FFF2-40B4-BE49-F238E27FC236}">
                <a16:creationId xmlns:a16="http://schemas.microsoft.com/office/drawing/2014/main" id="{29B12689-C740-3C67-A9C8-4DEE2E933775}"/>
              </a:ext>
            </a:extLst>
          </p:cNvPr>
          <p:cNvPicPr>
            <a:picLocks noChangeAspect="1"/>
          </p:cNvPicPr>
          <p:nvPr/>
        </p:nvPicPr>
        <p:blipFill>
          <a:blip r:embed="rId5"/>
          <a:stretch>
            <a:fillRect/>
          </a:stretch>
        </p:blipFill>
        <p:spPr>
          <a:xfrm>
            <a:off x="1951256" y="2820128"/>
            <a:ext cx="8289488" cy="2804160"/>
          </a:xfrm>
          <a:prstGeom prst="rect">
            <a:avLst/>
          </a:prstGeom>
        </p:spPr>
      </p:pic>
      <p:graphicFrame>
        <p:nvGraphicFramePr>
          <p:cNvPr id="3" name="Diagramme 2">
            <a:extLst>
              <a:ext uri="{FF2B5EF4-FFF2-40B4-BE49-F238E27FC236}">
                <a16:creationId xmlns:a16="http://schemas.microsoft.com/office/drawing/2014/main" id="{7E9536F3-DE0C-34FC-577F-4C69FE0CF4F5}"/>
              </a:ext>
            </a:extLst>
          </p:cNvPr>
          <p:cNvGraphicFramePr/>
          <p:nvPr>
            <p:extLst>
              <p:ext uri="{D42A27DB-BD31-4B8C-83A1-F6EECF244321}">
                <p14:modId xmlns:p14="http://schemas.microsoft.com/office/powerpoint/2010/main" val="634454485"/>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5203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30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re 1">
            <a:extLst>
              <a:ext uri="{FF2B5EF4-FFF2-40B4-BE49-F238E27FC236}">
                <a16:creationId xmlns:a16="http://schemas.microsoft.com/office/drawing/2014/main" id="{5FDA4862-DE6B-29D1-4AA2-6259B9BD4C40}"/>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err="1">
                <a:solidFill>
                  <a:srgbClr val="FFFFFF"/>
                </a:solidFill>
                <a:latin typeface="+mj-lt"/>
                <a:ea typeface="+mj-ea"/>
                <a:cs typeface="+mj-cs"/>
              </a:rPr>
              <a:t>Exercices</a:t>
            </a:r>
            <a:r>
              <a:rPr lang="en-US" sz="4000" kern="1200" dirty="0">
                <a:solidFill>
                  <a:srgbClr val="FFFFFF"/>
                </a:solidFill>
                <a:latin typeface="+mj-lt"/>
                <a:ea typeface="+mj-ea"/>
                <a:cs typeface="+mj-cs"/>
              </a:rPr>
              <a:t> </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LE6 &amp; LE7 p.59</a:t>
            </a:r>
          </a:p>
        </p:txBody>
      </p:sp>
      <p:pic>
        <p:nvPicPr>
          <p:cNvPr id="5" name="Espace réservé du contenu 4">
            <a:extLst>
              <a:ext uri="{FF2B5EF4-FFF2-40B4-BE49-F238E27FC236}">
                <a16:creationId xmlns:a16="http://schemas.microsoft.com/office/drawing/2014/main" id="{42E1EF16-3F92-26FC-FC20-3A0F78CF85FE}"/>
              </a:ext>
            </a:extLst>
          </p:cNvPr>
          <p:cNvPicPr>
            <a:picLocks noGrp="1" noChangeAspect="1"/>
          </p:cNvPicPr>
          <p:nvPr>
            <p:ph idx="1"/>
          </p:nvPr>
        </p:nvPicPr>
        <p:blipFill>
          <a:blip r:embed="rId4"/>
          <a:stretch>
            <a:fillRect/>
          </a:stretch>
        </p:blipFill>
        <p:spPr>
          <a:xfrm>
            <a:off x="4895963" y="467208"/>
            <a:ext cx="6438677" cy="5923584"/>
          </a:xfrm>
          <a:prstGeom prst="rect">
            <a:avLst/>
          </a:prstGeom>
        </p:spPr>
      </p:pic>
      <p:pic>
        <p:nvPicPr>
          <p:cNvPr id="6" name="PISTE095">
            <a:hlinkClick r:id="" action="ppaction://media"/>
            <a:extLst>
              <a:ext uri="{FF2B5EF4-FFF2-40B4-BE49-F238E27FC236}">
                <a16:creationId xmlns:a16="http://schemas.microsoft.com/office/drawing/2014/main" id="{73727BFF-47FE-A34A-D9B7-41D05D40681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67069" y="4150659"/>
            <a:ext cx="304800" cy="304800"/>
          </a:xfrm>
          <a:prstGeom prst="rect">
            <a:avLst/>
          </a:prstGeom>
        </p:spPr>
      </p:pic>
      <p:graphicFrame>
        <p:nvGraphicFramePr>
          <p:cNvPr id="3" name="Diagramme 2">
            <a:extLst>
              <a:ext uri="{FF2B5EF4-FFF2-40B4-BE49-F238E27FC236}">
                <a16:creationId xmlns:a16="http://schemas.microsoft.com/office/drawing/2014/main" id="{2272B57C-3F6C-12A5-15A7-217B2C456B5E}"/>
              </a:ext>
            </a:extLst>
          </p:cNvPr>
          <p:cNvGraphicFramePr/>
          <p:nvPr>
            <p:extLst>
              <p:ext uri="{D42A27DB-BD31-4B8C-83A1-F6EECF244321}">
                <p14:modId xmlns:p14="http://schemas.microsoft.com/office/powerpoint/2010/main" val="634454485"/>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862793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2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428B504-2B60-CB5C-69F3-F08C162B9DCD}"/>
              </a:ext>
            </a:extLst>
          </p:cNvPr>
          <p:cNvSpPr>
            <a:spLocks noGrp="1"/>
          </p:cNvSpPr>
          <p:nvPr>
            <p:ph type="title"/>
          </p:nvPr>
        </p:nvSpPr>
        <p:spPr/>
        <p:txBody>
          <a:bodyPr/>
          <a:lstStyle/>
          <a:p>
            <a:r>
              <a:rPr lang="en-US" sz="4400" kern="1200" dirty="0" err="1">
                <a:latin typeface="+mj-lt"/>
                <a:ea typeface="+mj-ea"/>
                <a:cs typeface="+mj-cs"/>
              </a:rPr>
              <a:t>Exercices</a:t>
            </a:r>
            <a:r>
              <a:rPr lang="en-US" sz="4400" kern="1200" dirty="0">
                <a:latin typeface="+mj-lt"/>
                <a:ea typeface="+mj-ea"/>
                <a:cs typeface="+mj-cs"/>
              </a:rPr>
              <a:t> LE6 &amp; LE7 p.59</a:t>
            </a:r>
            <a:endParaRPr lang="fr-FR" dirty="0"/>
          </a:p>
        </p:txBody>
      </p:sp>
      <p:pic>
        <p:nvPicPr>
          <p:cNvPr id="5" name="Espace réservé du contenu 4">
            <a:extLst>
              <a:ext uri="{FF2B5EF4-FFF2-40B4-BE49-F238E27FC236}">
                <a16:creationId xmlns:a16="http://schemas.microsoft.com/office/drawing/2014/main" id="{8AA4DE4C-8587-FFED-895A-CB0B28456F20}"/>
              </a:ext>
            </a:extLst>
          </p:cNvPr>
          <p:cNvPicPr>
            <a:picLocks noGrp="1" noChangeAspect="1"/>
          </p:cNvPicPr>
          <p:nvPr>
            <p:ph sz="half" idx="1"/>
          </p:nvPr>
        </p:nvPicPr>
        <p:blipFill rotWithShape="1">
          <a:blip r:embed="rId4"/>
          <a:srcRect b="42843"/>
          <a:stretch/>
        </p:blipFill>
        <p:spPr>
          <a:xfrm>
            <a:off x="1361454" y="1967836"/>
            <a:ext cx="3765717" cy="1979992"/>
          </a:xfrm>
          <a:prstGeom prst="rect">
            <a:avLst/>
          </a:prstGeom>
        </p:spPr>
      </p:pic>
      <p:pic>
        <p:nvPicPr>
          <p:cNvPr id="6" name="Espace réservé du contenu 4">
            <a:extLst>
              <a:ext uri="{FF2B5EF4-FFF2-40B4-BE49-F238E27FC236}">
                <a16:creationId xmlns:a16="http://schemas.microsoft.com/office/drawing/2014/main" id="{4543CA9C-E110-8984-71A3-9F1F3E584E81}"/>
              </a:ext>
            </a:extLst>
          </p:cNvPr>
          <p:cNvPicPr>
            <a:picLocks noChangeAspect="1"/>
          </p:cNvPicPr>
          <p:nvPr/>
        </p:nvPicPr>
        <p:blipFill rotWithShape="1">
          <a:blip r:embed="rId4"/>
          <a:srcRect t="59503"/>
          <a:stretch/>
        </p:blipFill>
        <p:spPr>
          <a:xfrm>
            <a:off x="6141929" y="2135776"/>
            <a:ext cx="4883122" cy="1819133"/>
          </a:xfrm>
          <a:prstGeom prst="rect">
            <a:avLst/>
          </a:prstGeom>
        </p:spPr>
      </p:pic>
      <p:pic>
        <p:nvPicPr>
          <p:cNvPr id="7" name="PISTE095">
            <a:hlinkClick r:id="" action="ppaction://media"/>
            <a:extLst>
              <a:ext uri="{FF2B5EF4-FFF2-40B4-BE49-F238E27FC236}">
                <a16:creationId xmlns:a16="http://schemas.microsoft.com/office/drawing/2014/main" id="{0B521C06-0D55-9DBA-21A1-5B2A07DE5B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87555" y="2197762"/>
            <a:ext cx="304800" cy="304800"/>
          </a:xfrm>
          <a:prstGeom prst="rect">
            <a:avLst/>
          </a:prstGeom>
        </p:spPr>
      </p:pic>
      <p:sp>
        <p:nvSpPr>
          <p:cNvPr id="8" name="ZoneTexte 7">
            <a:extLst>
              <a:ext uri="{FF2B5EF4-FFF2-40B4-BE49-F238E27FC236}">
                <a16:creationId xmlns:a16="http://schemas.microsoft.com/office/drawing/2014/main" id="{1E8542F2-40DE-E6F1-EA47-A9D358728688}"/>
              </a:ext>
            </a:extLst>
          </p:cNvPr>
          <p:cNvSpPr txBox="1"/>
          <p:nvPr/>
        </p:nvSpPr>
        <p:spPr>
          <a:xfrm>
            <a:off x="1361454" y="4210424"/>
            <a:ext cx="4531346" cy="1965153"/>
          </a:xfrm>
          <a:prstGeom prst="rect">
            <a:avLst/>
          </a:prstGeom>
          <a:noFill/>
        </p:spPr>
        <p:txBody>
          <a:bodyPr wrap="square" rtlCol="0">
            <a:spAutoFit/>
          </a:bodyPr>
          <a:lstStyle/>
          <a:p>
            <a:pPr marL="342900" lvl="0" indent="-342900" algn="just">
              <a:lnSpc>
                <a:spcPct val="107000"/>
              </a:lnSpc>
              <a:spcAft>
                <a:spcPts val="800"/>
              </a:spcAft>
              <a:buFont typeface="+mj-lt"/>
              <a:buAutoNum type="alphaLcPeriod"/>
            </a:pP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vingt-cinq plus vingt-deux = </a:t>
            </a:r>
            <a:r>
              <a:rPr lang="fr-FR" sz="18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quarante-sept</a:t>
            </a:r>
            <a:endPar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eriod"/>
            </a:pP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trente et un plus cinq = </a:t>
            </a:r>
            <a:r>
              <a:rPr lang="fr-FR" sz="18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trente-six</a:t>
            </a:r>
            <a:endPar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eriod"/>
            </a:pP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huit fois huit = </a:t>
            </a:r>
            <a:r>
              <a:rPr lang="fr-FR" sz="18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soixante-quatre</a:t>
            </a:r>
            <a:endPar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mj-lt"/>
              <a:buAutoNum type="alphaLcPeriod"/>
            </a:pP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trois fois sept = </a:t>
            </a:r>
            <a:r>
              <a:rPr lang="fr-FR" sz="18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vingt-et un</a:t>
            </a:r>
            <a:endPar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e. vingt et un plus quarante=  </a:t>
            </a:r>
            <a:r>
              <a:rPr lang="fr-FR" sz="18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cinquante et un</a:t>
            </a:r>
            <a:endParaRPr lang="fr-FR" dirty="0">
              <a:solidFill>
                <a:schemeClr val="accent1"/>
              </a:solidFill>
            </a:endParaRPr>
          </a:p>
        </p:txBody>
      </p:sp>
      <p:sp>
        <p:nvSpPr>
          <p:cNvPr id="9" name="ZoneTexte 8">
            <a:extLst>
              <a:ext uri="{FF2B5EF4-FFF2-40B4-BE49-F238E27FC236}">
                <a16:creationId xmlns:a16="http://schemas.microsoft.com/office/drawing/2014/main" id="{14534468-83A0-A6F9-BF2D-FDE89066754E}"/>
              </a:ext>
            </a:extLst>
          </p:cNvPr>
          <p:cNvSpPr txBox="1"/>
          <p:nvPr/>
        </p:nvSpPr>
        <p:spPr>
          <a:xfrm>
            <a:off x="6141929" y="4210424"/>
            <a:ext cx="4531346" cy="1572418"/>
          </a:xfrm>
          <a:prstGeom prst="rect">
            <a:avLst/>
          </a:prstGeom>
          <a:noFill/>
        </p:spPr>
        <p:txBody>
          <a:bodyPr wrap="square" rtlCol="0">
            <a:spAutoFit/>
          </a:bodyPr>
          <a:lstStyle/>
          <a:p>
            <a:pPr marL="342900" lvl="0" indent="-342900" algn="just">
              <a:lnSpc>
                <a:spcPct val="107000"/>
              </a:lnSpc>
              <a:spcAft>
                <a:spcPts val="800"/>
              </a:spcAft>
              <a:buFont typeface="+mj-lt"/>
              <a:buAutoNum type="alphaLcPeriod"/>
            </a:pP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29 ans</a:t>
            </a:r>
          </a:p>
          <a:p>
            <a:pPr marL="342900" lvl="0" indent="-342900" algn="just">
              <a:lnSpc>
                <a:spcPct val="107000"/>
              </a:lnSpc>
              <a:spcAft>
                <a:spcPts val="800"/>
              </a:spcAft>
              <a:buFont typeface="+mj-lt"/>
              <a:buAutoNum type="alphaLcPeriod"/>
            </a:pPr>
            <a:r>
              <a:rPr lang="fr-FR"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33 ans</a:t>
            </a:r>
          </a:p>
          <a:p>
            <a:pPr marL="342900" lvl="0" indent="-342900" algn="just">
              <a:lnSpc>
                <a:spcPct val="107000"/>
              </a:lnSpc>
              <a:spcAft>
                <a:spcPts val="800"/>
              </a:spcAft>
              <a:buFont typeface="+mj-lt"/>
              <a:buAutoNum type="alphaLcPeriod"/>
            </a:pPr>
            <a:r>
              <a:rPr lang="fr-FR"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 28 a</a:t>
            </a:r>
            <a:r>
              <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ns</a:t>
            </a:r>
          </a:p>
          <a:p>
            <a:pPr marL="342900" lvl="0" indent="-342900" algn="just">
              <a:lnSpc>
                <a:spcPct val="107000"/>
              </a:lnSpc>
              <a:spcAft>
                <a:spcPts val="800"/>
              </a:spcAft>
              <a:buFont typeface="+mj-lt"/>
              <a:buAutoNum type="alphaLcPeriod"/>
            </a:pPr>
            <a:endParaRPr lang="fr-FR" sz="18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2" name="Diagramme 11">
            <a:extLst>
              <a:ext uri="{FF2B5EF4-FFF2-40B4-BE49-F238E27FC236}">
                <a16:creationId xmlns:a16="http://schemas.microsoft.com/office/drawing/2014/main" id="{A2A538A2-FCD1-7E33-28E4-4FFCD9D7259D}"/>
              </a:ext>
            </a:extLst>
          </p:cNvPr>
          <p:cNvGraphicFramePr/>
          <p:nvPr>
            <p:extLst>
              <p:ext uri="{D42A27DB-BD31-4B8C-83A1-F6EECF244321}">
                <p14:modId xmlns:p14="http://schemas.microsoft.com/office/powerpoint/2010/main" val="634454485"/>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45119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randombar(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randombar(horizontal)">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xEl>
                                              <p:pRg st="3" end="3"/>
                                            </p:txEl>
                                          </p:spTgt>
                                        </p:tgtEl>
                                        <p:attrNameLst>
                                          <p:attrName>style.visibility</p:attrName>
                                        </p:attrNameLst>
                                      </p:cBhvr>
                                      <p:to>
                                        <p:strVal val="visible"/>
                                      </p:to>
                                    </p:set>
                                    <p:animEffect transition="in" filter="randombar(horizontal)">
                                      <p:cBhvr>
                                        <p:cTn id="22" dur="500"/>
                                        <p:tgtEl>
                                          <p:spTgt spid="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xEl>
                                              <p:pRg st="4" end="4"/>
                                            </p:txEl>
                                          </p:spTgt>
                                        </p:tgtEl>
                                        <p:attrNameLst>
                                          <p:attrName>style.visibility</p:attrName>
                                        </p:attrNameLst>
                                      </p:cBhvr>
                                      <p:to>
                                        <p:strVal val="visible"/>
                                      </p:to>
                                    </p:set>
                                    <p:animEffect transition="in" filter="randombar(horizontal)">
                                      <p:cBhvr>
                                        <p:cTn id="27" dur="500"/>
                                        <p:tgtEl>
                                          <p:spTgt spid="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20244" fill="hold"/>
                                        <p:tgtEl>
                                          <p:spTgt spid="7"/>
                                        </p:tgtEl>
                                      </p:cBhvr>
                                    </p:cmd>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randombar(horizontal)">
                                      <p:cBhvr>
                                        <p:cTn id="36" dur="500"/>
                                        <p:tgtEl>
                                          <p:spTgt spid="9">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9">
                                            <p:txEl>
                                              <p:pRg st="1" end="1"/>
                                            </p:txEl>
                                          </p:spTgt>
                                        </p:tgtEl>
                                        <p:attrNameLst>
                                          <p:attrName>style.visibility</p:attrName>
                                        </p:attrNameLst>
                                      </p:cBhvr>
                                      <p:to>
                                        <p:strVal val="visible"/>
                                      </p:to>
                                    </p:set>
                                    <p:animEffect transition="in" filter="randombar(horizontal)">
                                      <p:cBhvr>
                                        <p:cTn id="41" dur="500"/>
                                        <p:tgtEl>
                                          <p:spTgt spid="9">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9">
                                            <p:txEl>
                                              <p:pRg st="2" end="2"/>
                                            </p:txEl>
                                          </p:spTgt>
                                        </p:tgtEl>
                                        <p:attrNameLst>
                                          <p:attrName>style.visibility</p:attrName>
                                        </p:attrNameLst>
                                      </p:cBhvr>
                                      <p:to>
                                        <p:strVal val="visible"/>
                                      </p:to>
                                    </p:set>
                                    <p:animEffect transition="in" filter="randombar(horizontal)">
                                      <p:cBhvr>
                                        <p:cTn id="46"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7"/>
                </p:tgtEl>
              </p:cMediaNode>
            </p:audio>
          </p:childTnLst>
        </p:cTn>
      </p:par>
    </p:tnLst>
    <p:bldLst>
      <p:bldP spid="8" grpId="0" build="p"/>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9">
            <a:extLst>
              <a:ext uri="{FF2B5EF4-FFF2-40B4-BE49-F238E27FC236}">
                <a16:creationId xmlns:a16="http://schemas.microsoft.com/office/drawing/2014/main" id="{4B5CE984-F29A-8F7C-098C-D26B1F2803E9}"/>
              </a:ext>
            </a:extLst>
          </p:cNvPr>
          <p:cNvPicPr>
            <a:picLocks noGrp="1" noChangeAspect="1"/>
          </p:cNvPicPr>
          <p:nvPr>
            <p:ph idx="1"/>
          </p:nvPr>
        </p:nvPicPr>
        <p:blipFill rotWithShape="1">
          <a:blip r:embed="rId2"/>
          <a:srcRect t="5285" b="5185"/>
          <a:stretch/>
        </p:blipFill>
        <p:spPr bwMode="auto">
          <a:xfrm>
            <a:off x="1464235" y="337140"/>
            <a:ext cx="9025606" cy="6354494"/>
          </a:xfrm>
          <a:prstGeom prst="rect">
            <a:avLst/>
          </a:prstGeom>
          <a:ln>
            <a:noFill/>
          </a:ln>
          <a:extLst>
            <a:ext uri="{53640926-AAD7-44D8-BBD7-CCE9431645EC}">
              <a14:shadowObscured xmlns:a14="http://schemas.microsoft.com/office/drawing/2010/main"/>
            </a:ext>
          </a:extLst>
        </p:spPr>
      </p:pic>
      <p:graphicFrame>
        <p:nvGraphicFramePr>
          <p:cNvPr id="2" name="Diagramme 1">
            <a:extLst>
              <a:ext uri="{FF2B5EF4-FFF2-40B4-BE49-F238E27FC236}">
                <a16:creationId xmlns:a16="http://schemas.microsoft.com/office/drawing/2014/main" id="{C4BDC34B-100C-3A80-7A16-D7A1715218FF}"/>
              </a:ext>
            </a:extLst>
          </p:cNvPr>
          <p:cNvGraphicFramePr/>
          <p:nvPr>
            <p:extLst>
              <p:ext uri="{D42A27DB-BD31-4B8C-83A1-F6EECF244321}">
                <p14:modId xmlns:p14="http://schemas.microsoft.com/office/powerpoint/2010/main" val="634454485"/>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49310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E94CD8D9-3DBA-434F-97FA-8173249F3A10}"/>
              </a:ext>
            </a:extLst>
          </p:cNvPr>
          <p:cNvSpPr>
            <a:spLocks noGrp="1"/>
          </p:cNvSpPr>
          <p:nvPr>
            <p:ph type="title"/>
          </p:nvPr>
        </p:nvSpPr>
        <p:spPr>
          <a:xfrm>
            <a:off x="1383564" y="348865"/>
            <a:ext cx="9718111" cy="1576446"/>
          </a:xfrm>
        </p:spPr>
        <p:txBody>
          <a:bodyPr vert="horz" lIns="91440" tIns="45720" rIns="91440" bIns="45720" rtlCol="0" anchor="ctr">
            <a:normAutofit/>
          </a:bodyPr>
          <a:lstStyle/>
          <a:p>
            <a:r>
              <a:rPr lang="en-US" sz="4000" kern="1200">
                <a:solidFill>
                  <a:srgbClr val="FFFFFF"/>
                </a:solidFill>
                <a:latin typeface="+mj-lt"/>
                <a:ea typeface="+mj-ea"/>
                <a:cs typeface="+mj-cs"/>
              </a:rPr>
              <a:t>Kahoot time !</a:t>
            </a:r>
          </a:p>
        </p:txBody>
      </p:sp>
      <p:graphicFrame>
        <p:nvGraphicFramePr>
          <p:cNvPr id="7" name="ZoneTexte 4">
            <a:extLst>
              <a:ext uri="{FF2B5EF4-FFF2-40B4-BE49-F238E27FC236}">
                <a16:creationId xmlns:a16="http://schemas.microsoft.com/office/drawing/2014/main" id="{09FD16C7-0A57-CB52-5C02-F5A5CE6747A6}"/>
              </a:ext>
            </a:extLst>
          </p:cNvPr>
          <p:cNvGraphicFramePr/>
          <p:nvPr>
            <p:extLst>
              <p:ext uri="{D42A27DB-BD31-4B8C-83A1-F6EECF244321}">
                <p14:modId xmlns:p14="http://schemas.microsoft.com/office/powerpoint/2010/main" val="53636932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F1B0B923-1B03-7C9B-98FC-8F069E0185A1}"/>
              </a:ext>
            </a:extLst>
          </p:cNvPr>
          <p:cNvGraphicFramePr/>
          <p:nvPr>
            <p:extLst>
              <p:ext uri="{D42A27DB-BD31-4B8C-83A1-F6EECF244321}">
                <p14:modId xmlns:p14="http://schemas.microsoft.com/office/powerpoint/2010/main" val="634454485"/>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682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Vidéo 3">
            <a:extLst>
              <a:ext uri="{FF2B5EF4-FFF2-40B4-BE49-F238E27FC236}">
                <a16:creationId xmlns:a16="http://schemas.microsoft.com/office/drawing/2014/main" id="{45A59649-C7B8-3FED-724E-1FD9CE147719}"/>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20" y="10"/>
            <a:ext cx="12191979" cy="6857989"/>
          </a:xfrm>
          <a:prstGeom prst="rect">
            <a:avLst/>
          </a:prstGeom>
        </p:spPr>
      </p:pic>
      <p:sp>
        <p:nvSpPr>
          <p:cNvPr id="2" name="Titre 1">
            <a:extLst>
              <a:ext uri="{FF2B5EF4-FFF2-40B4-BE49-F238E27FC236}">
                <a16:creationId xmlns:a16="http://schemas.microsoft.com/office/drawing/2014/main" id="{1DD6CE67-C080-B7FA-B6EF-D892DD6FFD20}"/>
              </a:ext>
            </a:extLst>
          </p:cNvPr>
          <p:cNvSpPr>
            <a:spLocks noGrp="1"/>
          </p:cNvSpPr>
          <p:nvPr>
            <p:ph type="ctrTitle"/>
          </p:nvPr>
        </p:nvSpPr>
        <p:spPr>
          <a:xfrm>
            <a:off x="914400" y="914400"/>
            <a:ext cx="6466114" cy="3427867"/>
          </a:xfrm>
        </p:spPr>
        <p:txBody>
          <a:bodyPr anchor="t">
            <a:normAutofit/>
          </a:bodyPr>
          <a:lstStyle/>
          <a:p>
            <a:r>
              <a:rPr lang="fr-FR" dirty="0">
                <a:solidFill>
                  <a:srgbClr val="FFFFFF"/>
                </a:solidFill>
              </a:rPr>
              <a:t>Les jeux paralympiques</a:t>
            </a:r>
          </a:p>
        </p:txBody>
      </p:sp>
      <p:sp>
        <p:nvSpPr>
          <p:cNvPr id="3" name="Sous-titre 2">
            <a:extLst>
              <a:ext uri="{FF2B5EF4-FFF2-40B4-BE49-F238E27FC236}">
                <a16:creationId xmlns:a16="http://schemas.microsoft.com/office/drawing/2014/main" id="{27E4C6F5-175A-269D-E8AF-3EB5651CC544}"/>
              </a:ext>
            </a:extLst>
          </p:cNvPr>
          <p:cNvSpPr>
            <a:spLocks noGrp="1"/>
          </p:cNvSpPr>
          <p:nvPr>
            <p:ph type="subTitle" idx="1"/>
          </p:nvPr>
        </p:nvSpPr>
        <p:spPr>
          <a:xfrm>
            <a:off x="925290" y="5253051"/>
            <a:ext cx="4892948" cy="812923"/>
          </a:xfrm>
        </p:spPr>
        <p:txBody>
          <a:bodyPr anchor="t">
            <a:normAutofit/>
          </a:bodyPr>
          <a:lstStyle/>
          <a:p>
            <a:r>
              <a:rPr lang="fr-FR">
                <a:solidFill>
                  <a:srgbClr val="FFFFFF"/>
                </a:solidFill>
              </a:rPr>
              <a:t>Unité 4 – Leçon 3</a:t>
            </a:r>
          </a:p>
        </p:txBody>
      </p:sp>
    </p:spTree>
    <p:extLst>
      <p:ext uri="{BB962C8B-B14F-4D97-AF65-F5344CB8AC3E}">
        <p14:creationId xmlns:p14="http://schemas.microsoft.com/office/powerpoint/2010/main" val="185940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AFCAE4-A0F4-D03E-C8F0-7EB9311B680E}"/>
              </a:ext>
            </a:extLst>
          </p:cNvPr>
          <p:cNvSpPr>
            <a:spLocks noGrp="1"/>
          </p:cNvSpPr>
          <p:nvPr>
            <p:ph type="title"/>
          </p:nvPr>
        </p:nvSpPr>
        <p:spPr>
          <a:xfrm>
            <a:off x="1371597" y="348865"/>
            <a:ext cx="10044023" cy="877729"/>
          </a:xfrm>
        </p:spPr>
        <p:txBody>
          <a:bodyPr anchor="ctr">
            <a:normAutofit/>
          </a:bodyPr>
          <a:lstStyle/>
          <a:p>
            <a:r>
              <a:rPr lang="fr-FR" sz="4000" dirty="0"/>
              <a:t>V. Grammaire : Poser des questions</a:t>
            </a:r>
          </a:p>
        </p:txBody>
      </p:sp>
      <p:graphicFrame>
        <p:nvGraphicFramePr>
          <p:cNvPr id="4" name="Espace réservé du contenu 3">
            <a:extLst>
              <a:ext uri="{FF2B5EF4-FFF2-40B4-BE49-F238E27FC236}">
                <a16:creationId xmlns:a16="http://schemas.microsoft.com/office/drawing/2014/main" id="{B35EFA23-4054-FDDA-C880-937CEF648BA0}"/>
              </a:ext>
            </a:extLst>
          </p:cNvPr>
          <p:cNvGraphicFramePr>
            <a:graphicFrameLocks noGrp="1"/>
          </p:cNvGraphicFramePr>
          <p:nvPr>
            <p:ph idx="1"/>
            <p:extLst>
              <p:ext uri="{D42A27DB-BD31-4B8C-83A1-F6EECF244321}">
                <p14:modId xmlns:p14="http://schemas.microsoft.com/office/powerpoint/2010/main" val="784677774"/>
              </p:ext>
            </p:extLst>
          </p:nvPr>
        </p:nvGraphicFramePr>
        <p:xfrm>
          <a:off x="644055" y="2128759"/>
          <a:ext cx="10932126" cy="4160449"/>
        </p:xfrm>
        <a:graphic>
          <a:graphicData uri="http://schemas.openxmlformats.org/drawingml/2006/table">
            <a:tbl>
              <a:tblPr firstRow="1" firstCol="1" bandRow="1">
                <a:noFill/>
                <a:tableStyleId>{5C22544A-7EE6-4342-B048-85BDC9FD1C3A}</a:tableStyleId>
              </a:tblPr>
              <a:tblGrid>
                <a:gridCol w="1341593">
                  <a:extLst>
                    <a:ext uri="{9D8B030D-6E8A-4147-A177-3AD203B41FA5}">
                      <a16:colId xmlns:a16="http://schemas.microsoft.com/office/drawing/2014/main" val="2207443695"/>
                    </a:ext>
                  </a:extLst>
                </a:gridCol>
                <a:gridCol w="1488962">
                  <a:extLst>
                    <a:ext uri="{9D8B030D-6E8A-4147-A177-3AD203B41FA5}">
                      <a16:colId xmlns:a16="http://schemas.microsoft.com/office/drawing/2014/main" val="842783104"/>
                    </a:ext>
                  </a:extLst>
                </a:gridCol>
                <a:gridCol w="3835552">
                  <a:extLst>
                    <a:ext uri="{9D8B030D-6E8A-4147-A177-3AD203B41FA5}">
                      <a16:colId xmlns:a16="http://schemas.microsoft.com/office/drawing/2014/main" val="3649368882"/>
                    </a:ext>
                  </a:extLst>
                </a:gridCol>
                <a:gridCol w="4266019">
                  <a:extLst>
                    <a:ext uri="{9D8B030D-6E8A-4147-A177-3AD203B41FA5}">
                      <a16:colId xmlns:a16="http://schemas.microsoft.com/office/drawing/2014/main" val="3480466831"/>
                    </a:ext>
                  </a:extLst>
                </a:gridCol>
              </a:tblGrid>
              <a:tr h="724589">
                <a:tc gridSpan="3">
                  <a:txBody>
                    <a:bodyPr/>
                    <a:lstStyle/>
                    <a:p>
                      <a:pPr algn="ctr">
                        <a:lnSpc>
                          <a:spcPct val="107000"/>
                        </a:lnSpc>
                        <a:spcAft>
                          <a:spcPts val="800"/>
                        </a:spcAft>
                      </a:pPr>
                      <a:r>
                        <a:rPr lang="fr-FR" sz="2600" b="1" cap="none" spc="0" dirty="0">
                          <a:solidFill>
                            <a:schemeClr val="tx1"/>
                          </a:solidFill>
                          <a:effectLst/>
                        </a:rPr>
                        <a:t>Questions</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fr-FR"/>
                    </a:p>
                  </a:txBody>
                  <a:tcPr/>
                </a:tc>
                <a:tc hMerge="1">
                  <a:txBody>
                    <a:bodyPr/>
                    <a:lstStyle/>
                    <a:p>
                      <a:endParaRPr lang="fr-FR"/>
                    </a:p>
                  </a:txBody>
                  <a:tcPr/>
                </a:tc>
                <a:tc>
                  <a:txBody>
                    <a:bodyPr/>
                    <a:lstStyle/>
                    <a:p>
                      <a:pPr algn="ctr">
                        <a:lnSpc>
                          <a:spcPct val="107000"/>
                        </a:lnSpc>
                        <a:spcAft>
                          <a:spcPts val="800"/>
                        </a:spcAft>
                      </a:pPr>
                      <a:r>
                        <a:rPr lang="fr-FR" sz="2600" b="1" cap="none" spc="0" dirty="0">
                          <a:solidFill>
                            <a:schemeClr val="tx1"/>
                          </a:solidFill>
                          <a:effectLst/>
                        </a:rPr>
                        <a:t>Réponses</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638052209"/>
                  </a:ext>
                </a:extLst>
              </a:tr>
              <a:tr h="622676">
                <a:tc>
                  <a:txBody>
                    <a:bodyPr/>
                    <a:lstStyle/>
                    <a:p>
                      <a:pPr algn="r">
                        <a:lnSpc>
                          <a:spcPct val="107000"/>
                        </a:lnSpc>
                        <a:spcAft>
                          <a:spcPts val="800"/>
                        </a:spcAft>
                      </a:pPr>
                      <a:r>
                        <a:rPr lang="fr-FR" sz="2000" b="0" cap="none" spc="0" dirty="0">
                          <a:solidFill>
                            <a:srgbClr val="00B0F0"/>
                          </a:solidFill>
                          <a:effectLst/>
                        </a:rPr>
                        <a:t>Qu’</a:t>
                      </a:r>
                      <a:endParaRPr lang="fr-FR" sz="2000" b="0" cap="none" spc="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rgbClr val="00B0F0"/>
                          </a:solidFill>
                          <a:effectLst/>
                        </a:rPr>
                        <a:t>est-ce que</a:t>
                      </a:r>
                      <a:endParaRPr lang="fr-FR" sz="2000" cap="none" spc="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vous faites comme sport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rPr>
                        <a:t>Je fais de l’athlétisme.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710855"/>
                  </a:ext>
                </a:extLst>
              </a:tr>
              <a:tr h="622676">
                <a:tc>
                  <a:txBody>
                    <a:bodyPr/>
                    <a:lstStyle/>
                    <a:p>
                      <a:pPr algn="just">
                        <a:lnSpc>
                          <a:spcPct val="107000"/>
                        </a:lnSpc>
                        <a:spcAft>
                          <a:spcPts val="800"/>
                        </a:spcAft>
                      </a:pPr>
                      <a:r>
                        <a:rPr lang="fr-FR" sz="2000" b="0" cap="none" spc="0" dirty="0">
                          <a:solidFill>
                            <a:schemeClr val="tx1"/>
                          </a:solidFill>
                          <a:effectLst/>
                        </a:rPr>
                        <a:t>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rgbClr val="00B050"/>
                          </a:solidFill>
                          <a:effectLst/>
                        </a:rPr>
                        <a:t>Est-ce que</a:t>
                      </a:r>
                      <a:endParaRPr lang="fr-FR" sz="2000" cap="none" spc="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rPr>
                        <a:t>vous aimez les compétitions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a:solidFill>
                            <a:schemeClr val="tx1"/>
                          </a:solidFill>
                          <a:effectLst/>
                        </a:rPr>
                        <a:t>Oui, j’adore ça.</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30196807"/>
                  </a:ext>
                </a:extLst>
              </a:tr>
              <a:tr h="622676">
                <a:tc>
                  <a:txBody>
                    <a:bodyPr/>
                    <a:lstStyle/>
                    <a:p>
                      <a:pPr algn="just">
                        <a:lnSpc>
                          <a:spcPct val="107000"/>
                        </a:lnSpc>
                        <a:spcAft>
                          <a:spcPts val="800"/>
                        </a:spcAft>
                      </a:pPr>
                      <a:r>
                        <a:rPr lang="fr-FR" sz="2000" b="0" cap="none" spc="0" dirty="0">
                          <a:solidFill>
                            <a:schemeClr val="tx1"/>
                          </a:solidFill>
                          <a:effectLst/>
                        </a:rPr>
                        <a:t>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rPr>
                        <a:t>Est-ce que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c’est un problème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Non, ce n’est pas un problème.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5279670"/>
                  </a:ext>
                </a:extLst>
              </a:tr>
              <a:tr h="945156">
                <a:tc>
                  <a:txBody>
                    <a:bodyPr/>
                    <a:lstStyle/>
                    <a:p>
                      <a:pPr algn="just">
                        <a:lnSpc>
                          <a:spcPct val="107000"/>
                        </a:lnSpc>
                        <a:spcAft>
                          <a:spcPts val="800"/>
                        </a:spcAft>
                      </a:pPr>
                      <a:r>
                        <a:rPr lang="fr-FR" sz="2000" b="0" cap="none" spc="0" dirty="0">
                          <a:solidFill>
                            <a:schemeClr val="tx1"/>
                          </a:solidFill>
                          <a:effectLst/>
                        </a:rPr>
                        <a:t>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a:solidFill>
                            <a:schemeClr val="tx1"/>
                          </a:solidFill>
                          <a:effectLst/>
                        </a:rPr>
                        <a:t>(Est-ce que)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rPr>
                        <a:t>vous êtes championne du monde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rPr>
                        <a:t>Oui, je suis 3 fois championne du monde.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19483435"/>
                  </a:ext>
                </a:extLst>
              </a:tr>
              <a:tr h="622676">
                <a:tc>
                  <a:txBody>
                    <a:bodyPr/>
                    <a:lstStyle/>
                    <a:p>
                      <a:pPr algn="just">
                        <a:lnSpc>
                          <a:spcPct val="107000"/>
                        </a:lnSpc>
                        <a:spcAft>
                          <a:spcPts val="800"/>
                        </a:spcAft>
                      </a:pPr>
                      <a:r>
                        <a:rPr lang="fr-FR" sz="2000" b="0" cap="none" spc="0" dirty="0">
                          <a:solidFill>
                            <a:schemeClr val="tx1"/>
                          </a:solidFill>
                          <a:effectLst/>
                        </a:rPr>
                        <a:t>Pourquoi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rPr>
                        <a:t>(est-ce que)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rPr>
                        <a:t> (vous aimez les compétitions) ?</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Parce que j’aime gagner.</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1320251"/>
                  </a:ext>
                </a:extLst>
              </a:tr>
            </a:tbl>
          </a:graphicData>
        </a:graphic>
      </p:graphicFrame>
      <p:graphicFrame>
        <p:nvGraphicFramePr>
          <p:cNvPr id="3" name="Diagramme 2">
            <a:extLst>
              <a:ext uri="{FF2B5EF4-FFF2-40B4-BE49-F238E27FC236}">
                <a16:creationId xmlns:a16="http://schemas.microsoft.com/office/drawing/2014/main" id="{695DB939-B15A-4599-B876-6F1283DB93EC}"/>
              </a:ext>
            </a:extLst>
          </p:cNvPr>
          <p:cNvGraphicFramePr/>
          <p:nvPr>
            <p:extLst>
              <p:ext uri="{D42A27DB-BD31-4B8C-83A1-F6EECF244321}">
                <p14:modId xmlns:p14="http://schemas.microsoft.com/office/powerpoint/2010/main" val="196985523"/>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5" name="mp3-output-ttsfree(dot)com (43)">
            <a:hlinkClick r:id="" action="ppaction://media"/>
            <a:extLst>
              <a:ext uri="{FF2B5EF4-FFF2-40B4-BE49-F238E27FC236}">
                <a16:creationId xmlns:a16="http://schemas.microsoft.com/office/drawing/2014/main" id="{A63971D4-3540-D982-2535-E066E5120106}"/>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66797" y="2920011"/>
            <a:ext cx="304800" cy="304800"/>
          </a:xfrm>
          <a:prstGeom prst="rect">
            <a:avLst/>
          </a:prstGeom>
          <a:solidFill>
            <a:srgbClr val="00B0F0"/>
          </a:solidFill>
          <a:ln>
            <a:solidFill>
              <a:schemeClr val="accent1"/>
            </a:solidFill>
          </a:ln>
        </p:spPr>
      </p:pic>
      <p:pic>
        <p:nvPicPr>
          <p:cNvPr id="6" name="mp3-output-ttsfree(dot)com (44)">
            <a:hlinkClick r:id="" action="ppaction://media"/>
            <a:extLst>
              <a:ext uri="{FF2B5EF4-FFF2-40B4-BE49-F238E27FC236}">
                <a16:creationId xmlns:a16="http://schemas.microsoft.com/office/drawing/2014/main" id="{BF6B7329-98B7-279C-A05B-B834122E7E8E}"/>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1581662" y="3506327"/>
            <a:ext cx="304800" cy="304800"/>
          </a:xfrm>
          <a:prstGeom prst="rect">
            <a:avLst/>
          </a:prstGeom>
          <a:solidFill>
            <a:srgbClr val="00B050"/>
          </a:solidFill>
        </p:spPr>
      </p:pic>
    </p:spTree>
    <p:extLst>
      <p:ext uri="{BB962C8B-B14F-4D97-AF65-F5344CB8AC3E}">
        <p14:creationId xmlns:p14="http://schemas.microsoft.com/office/powerpoint/2010/main" val="92160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15"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208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5"/>
                </p:tgtEl>
              </p:cMediaNode>
            </p:audio>
            <p:audio>
              <p:cMediaNode vol="80000">
                <p:cTn id="12" fill="hold" display="0">
                  <p:stCondLst>
                    <p:cond delay="indefinite"/>
                  </p:stCondLst>
                  <p:endCondLst>
                    <p:cond evt="onStopAudio" delay="0">
                      <p:tgtEl>
                        <p:sldTgt/>
                      </p:tgtEl>
                    </p:cond>
                  </p:endCondLst>
                </p:cTn>
                <p:tgtEl>
                  <p:spTgt spid="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AFCAE4-A0F4-D03E-C8F0-7EB9311B680E}"/>
              </a:ext>
            </a:extLst>
          </p:cNvPr>
          <p:cNvSpPr>
            <a:spLocks noGrp="1"/>
          </p:cNvSpPr>
          <p:nvPr>
            <p:ph type="title"/>
          </p:nvPr>
        </p:nvSpPr>
        <p:spPr>
          <a:xfrm>
            <a:off x="1371597" y="348865"/>
            <a:ext cx="10044023" cy="877729"/>
          </a:xfrm>
        </p:spPr>
        <p:txBody>
          <a:bodyPr anchor="ctr">
            <a:normAutofit/>
          </a:bodyPr>
          <a:lstStyle/>
          <a:p>
            <a:r>
              <a:rPr lang="fr-FR" sz="4000" dirty="0"/>
              <a:t>V. Grammaire : Poser des questions</a:t>
            </a:r>
          </a:p>
        </p:txBody>
      </p:sp>
      <p:graphicFrame>
        <p:nvGraphicFramePr>
          <p:cNvPr id="4" name="Espace réservé du contenu 3">
            <a:extLst>
              <a:ext uri="{FF2B5EF4-FFF2-40B4-BE49-F238E27FC236}">
                <a16:creationId xmlns:a16="http://schemas.microsoft.com/office/drawing/2014/main" id="{B35EFA23-4054-FDDA-C880-937CEF648BA0}"/>
              </a:ext>
            </a:extLst>
          </p:cNvPr>
          <p:cNvGraphicFramePr>
            <a:graphicFrameLocks noGrp="1"/>
          </p:cNvGraphicFramePr>
          <p:nvPr>
            <p:ph idx="1"/>
          </p:nvPr>
        </p:nvGraphicFramePr>
        <p:xfrm>
          <a:off x="644056" y="2128759"/>
          <a:ext cx="10927831" cy="4160449"/>
        </p:xfrm>
        <a:graphic>
          <a:graphicData uri="http://schemas.openxmlformats.org/drawingml/2006/table">
            <a:tbl>
              <a:tblPr firstRow="1" firstCol="1" bandRow="1">
                <a:noFill/>
                <a:tableStyleId>{5C22544A-7EE6-4342-B048-85BDC9FD1C3A}</a:tableStyleId>
              </a:tblPr>
              <a:tblGrid>
                <a:gridCol w="1404707">
                  <a:extLst>
                    <a:ext uri="{9D8B030D-6E8A-4147-A177-3AD203B41FA5}">
                      <a16:colId xmlns:a16="http://schemas.microsoft.com/office/drawing/2014/main" val="2207443695"/>
                    </a:ext>
                  </a:extLst>
                </a:gridCol>
                <a:gridCol w="1599953">
                  <a:extLst>
                    <a:ext uri="{9D8B030D-6E8A-4147-A177-3AD203B41FA5}">
                      <a16:colId xmlns:a16="http://schemas.microsoft.com/office/drawing/2014/main" val="842783104"/>
                    </a:ext>
                  </a:extLst>
                </a:gridCol>
                <a:gridCol w="4157093">
                  <a:extLst>
                    <a:ext uri="{9D8B030D-6E8A-4147-A177-3AD203B41FA5}">
                      <a16:colId xmlns:a16="http://schemas.microsoft.com/office/drawing/2014/main" val="3649368882"/>
                    </a:ext>
                  </a:extLst>
                </a:gridCol>
                <a:gridCol w="3766078">
                  <a:extLst>
                    <a:ext uri="{9D8B030D-6E8A-4147-A177-3AD203B41FA5}">
                      <a16:colId xmlns:a16="http://schemas.microsoft.com/office/drawing/2014/main" val="3480466831"/>
                    </a:ext>
                  </a:extLst>
                </a:gridCol>
              </a:tblGrid>
              <a:tr h="724589">
                <a:tc gridSpan="3">
                  <a:txBody>
                    <a:bodyPr/>
                    <a:lstStyle/>
                    <a:p>
                      <a:pPr algn="ctr">
                        <a:lnSpc>
                          <a:spcPct val="107000"/>
                        </a:lnSpc>
                        <a:spcAft>
                          <a:spcPts val="800"/>
                        </a:spcAft>
                      </a:pPr>
                      <a:r>
                        <a:rPr lang="fr-FR" sz="2600" b="1" cap="none" spc="0" dirty="0">
                          <a:solidFill>
                            <a:schemeClr val="tx1"/>
                          </a:solidFill>
                          <a:effectLst/>
                        </a:rPr>
                        <a:t>Questions</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fr-FR"/>
                    </a:p>
                  </a:txBody>
                  <a:tcPr/>
                </a:tc>
                <a:tc hMerge="1">
                  <a:txBody>
                    <a:bodyPr/>
                    <a:lstStyle/>
                    <a:p>
                      <a:endParaRPr lang="fr-FR"/>
                    </a:p>
                  </a:txBody>
                  <a:tcPr/>
                </a:tc>
                <a:tc>
                  <a:txBody>
                    <a:bodyPr/>
                    <a:lstStyle/>
                    <a:p>
                      <a:pPr algn="ctr">
                        <a:lnSpc>
                          <a:spcPct val="107000"/>
                        </a:lnSpc>
                        <a:spcAft>
                          <a:spcPts val="800"/>
                        </a:spcAft>
                      </a:pPr>
                      <a:r>
                        <a:rPr lang="fr-FR" sz="2600" b="1" cap="none" spc="0" dirty="0">
                          <a:solidFill>
                            <a:schemeClr val="tx1"/>
                          </a:solidFill>
                          <a:effectLst/>
                        </a:rPr>
                        <a:t>Réponses</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638052209"/>
                  </a:ext>
                </a:extLst>
              </a:tr>
              <a:tr h="622676">
                <a:tc>
                  <a:txBody>
                    <a:bodyPr/>
                    <a:lstStyle/>
                    <a:p>
                      <a:pPr algn="r">
                        <a:lnSpc>
                          <a:spcPct val="107000"/>
                        </a:lnSpc>
                        <a:spcAft>
                          <a:spcPts val="800"/>
                        </a:spcAft>
                      </a:pPr>
                      <a:r>
                        <a:rPr lang="fr-FR" sz="2000" b="1" cap="none" spc="0">
                          <a:solidFill>
                            <a:schemeClr val="tx1"/>
                          </a:solidFill>
                          <a:effectLst/>
                          <a:highlight>
                            <a:srgbClr val="FFFF00"/>
                          </a:highlight>
                        </a:rPr>
                        <a:t>Qu’</a:t>
                      </a:r>
                      <a:endParaRPr lang="fr-FR" sz="2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highlight>
                            <a:srgbClr val="00FF00"/>
                          </a:highlight>
                        </a:rPr>
                        <a:t>est-ce que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vous faites comme sport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rPr>
                        <a:t>Je fais de l’athlétisme.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710855"/>
                  </a:ext>
                </a:extLst>
              </a:tr>
              <a:tr h="622676">
                <a:tc>
                  <a:txBody>
                    <a:bodyPr/>
                    <a:lstStyle/>
                    <a:p>
                      <a:pPr algn="just">
                        <a:lnSpc>
                          <a:spcPct val="107000"/>
                        </a:lnSpc>
                        <a:spcAft>
                          <a:spcPts val="800"/>
                        </a:spcAft>
                      </a:pPr>
                      <a:r>
                        <a:rPr lang="fr-FR" sz="2000" b="1" cap="none" spc="0">
                          <a:solidFill>
                            <a:schemeClr val="tx1"/>
                          </a:solidFill>
                          <a:effectLst/>
                          <a:highlight>
                            <a:srgbClr val="00FF00"/>
                          </a:highlight>
                        </a:rPr>
                        <a:t> </a:t>
                      </a:r>
                      <a:endParaRPr lang="fr-FR" sz="2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a:solidFill>
                            <a:schemeClr val="tx1"/>
                          </a:solidFill>
                          <a:effectLst/>
                          <a:highlight>
                            <a:srgbClr val="00FF00"/>
                          </a:highlight>
                        </a:rPr>
                        <a:t>Est-ce que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a:solidFill>
                            <a:schemeClr val="tx1"/>
                          </a:solidFill>
                          <a:effectLst/>
                        </a:rPr>
                        <a:t>vous aimez les compétitions ?</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a:solidFill>
                            <a:schemeClr val="tx1"/>
                          </a:solidFill>
                          <a:effectLst/>
                          <a:highlight>
                            <a:srgbClr val="00FF00"/>
                          </a:highlight>
                        </a:rPr>
                        <a:t>Oui</a:t>
                      </a:r>
                      <a:r>
                        <a:rPr lang="fr-FR" sz="2000" cap="none" spc="0">
                          <a:solidFill>
                            <a:schemeClr val="tx1"/>
                          </a:solidFill>
                          <a:effectLst/>
                        </a:rPr>
                        <a:t>, j’adore ça.</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30196807"/>
                  </a:ext>
                </a:extLst>
              </a:tr>
              <a:tr h="622676">
                <a:tc>
                  <a:txBody>
                    <a:bodyPr/>
                    <a:lstStyle/>
                    <a:p>
                      <a:pPr algn="just">
                        <a:lnSpc>
                          <a:spcPct val="107000"/>
                        </a:lnSpc>
                        <a:spcAft>
                          <a:spcPts val="800"/>
                        </a:spcAft>
                      </a:pPr>
                      <a:r>
                        <a:rPr lang="fr-FR" sz="2000" b="1" cap="none" spc="0">
                          <a:solidFill>
                            <a:schemeClr val="tx1"/>
                          </a:solidFill>
                          <a:effectLst/>
                          <a:highlight>
                            <a:srgbClr val="00FF00"/>
                          </a:highlight>
                        </a:rPr>
                        <a:t> </a:t>
                      </a:r>
                      <a:endParaRPr lang="fr-FR" sz="2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highlight>
                            <a:srgbClr val="00FF00"/>
                          </a:highlight>
                        </a:rPr>
                        <a:t>Est-ce que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rPr>
                        <a:t>c’est un problème ?</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highlight>
                            <a:srgbClr val="00FF00"/>
                          </a:highlight>
                        </a:rPr>
                        <a:t>Non</a:t>
                      </a:r>
                      <a:r>
                        <a:rPr lang="fr-FR" sz="2000" cap="none" spc="0">
                          <a:solidFill>
                            <a:schemeClr val="tx1"/>
                          </a:solidFill>
                          <a:effectLst/>
                        </a:rPr>
                        <a:t>, ce n’est pas un problème.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5279670"/>
                  </a:ext>
                </a:extLst>
              </a:tr>
              <a:tr h="945156">
                <a:tc>
                  <a:txBody>
                    <a:bodyPr/>
                    <a:lstStyle/>
                    <a:p>
                      <a:pPr algn="just">
                        <a:lnSpc>
                          <a:spcPct val="107000"/>
                        </a:lnSpc>
                        <a:spcAft>
                          <a:spcPts val="800"/>
                        </a:spcAft>
                      </a:pPr>
                      <a:r>
                        <a:rPr lang="fr-FR" sz="2000" b="1" cap="none" spc="0">
                          <a:solidFill>
                            <a:schemeClr val="tx1"/>
                          </a:solidFill>
                          <a:effectLst/>
                          <a:highlight>
                            <a:srgbClr val="00FF00"/>
                          </a:highlight>
                        </a:rPr>
                        <a:t> </a:t>
                      </a:r>
                      <a:endParaRPr lang="fr-FR" sz="2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a:solidFill>
                            <a:schemeClr val="tx1"/>
                          </a:solidFill>
                          <a:effectLst/>
                          <a:highlight>
                            <a:srgbClr val="00FF00"/>
                          </a:highlight>
                        </a:rPr>
                        <a:t>(Est-ce que)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a:solidFill>
                            <a:schemeClr val="tx1"/>
                          </a:solidFill>
                          <a:effectLst/>
                        </a:rPr>
                        <a:t>vous êtes championne du monde ?</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a:solidFill>
                            <a:schemeClr val="tx1"/>
                          </a:solidFill>
                          <a:effectLst/>
                          <a:highlight>
                            <a:srgbClr val="00FF00"/>
                          </a:highlight>
                        </a:rPr>
                        <a:t>Oui</a:t>
                      </a:r>
                      <a:r>
                        <a:rPr lang="fr-FR" sz="2000" cap="none" spc="0">
                          <a:solidFill>
                            <a:schemeClr val="tx1"/>
                          </a:solidFill>
                          <a:effectLst/>
                        </a:rPr>
                        <a:t>, je suis 3 fois championne du monde.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19483435"/>
                  </a:ext>
                </a:extLst>
              </a:tr>
              <a:tr h="622676">
                <a:tc>
                  <a:txBody>
                    <a:bodyPr/>
                    <a:lstStyle/>
                    <a:p>
                      <a:pPr algn="just">
                        <a:lnSpc>
                          <a:spcPct val="107000"/>
                        </a:lnSpc>
                        <a:spcAft>
                          <a:spcPts val="800"/>
                        </a:spcAft>
                      </a:pPr>
                      <a:r>
                        <a:rPr lang="fr-FR" sz="2000" b="1" cap="none" spc="0">
                          <a:solidFill>
                            <a:schemeClr val="tx1"/>
                          </a:solidFill>
                          <a:effectLst/>
                          <a:highlight>
                            <a:srgbClr val="00FFFF"/>
                          </a:highlight>
                        </a:rPr>
                        <a:t>Pourquoi</a:t>
                      </a:r>
                      <a:r>
                        <a:rPr lang="fr-FR" sz="2000" b="1" cap="none" spc="0">
                          <a:solidFill>
                            <a:schemeClr val="tx1"/>
                          </a:solidFill>
                          <a:effectLst/>
                        </a:rPr>
                        <a:t> </a:t>
                      </a:r>
                      <a:endParaRPr lang="fr-FR" sz="2000" b="1"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rPr>
                        <a:t>(est-ce que)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rPr>
                        <a:t> (vous aimez les compétitions) ?</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highlight>
                            <a:srgbClr val="00FFFF"/>
                          </a:highlight>
                        </a:rPr>
                        <a:t>Parce que</a:t>
                      </a:r>
                      <a:r>
                        <a:rPr lang="fr-FR" sz="2000" cap="none" spc="0" dirty="0">
                          <a:solidFill>
                            <a:schemeClr val="tx1"/>
                          </a:solidFill>
                          <a:effectLst/>
                        </a:rPr>
                        <a:t> j’aime gagner.</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1320251"/>
                  </a:ext>
                </a:extLst>
              </a:tr>
            </a:tbl>
          </a:graphicData>
        </a:graphic>
      </p:graphicFrame>
      <p:graphicFrame>
        <p:nvGraphicFramePr>
          <p:cNvPr id="3" name="Diagramme 2">
            <a:extLst>
              <a:ext uri="{FF2B5EF4-FFF2-40B4-BE49-F238E27FC236}">
                <a16:creationId xmlns:a16="http://schemas.microsoft.com/office/drawing/2014/main" id="{38F50F92-5D6A-87C3-EDE4-D65EC135BCD0}"/>
              </a:ext>
            </a:extLst>
          </p:cNvPr>
          <p:cNvGraphicFramePr/>
          <p:nvPr>
            <p:extLst>
              <p:ext uri="{D42A27DB-BD31-4B8C-83A1-F6EECF244321}">
                <p14:modId xmlns:p14="http://schemas.microsoft.com/office/powerpoint/2010/main" val="1719403000"/>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2688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B35EFA23-4054-FDDA-C880-937CEF648BA0}"/>
              </a:ext>
            </a:extLst>
          </p:cNvPr>
          <p:cNvGraphicFramePr>
            <a:graphicFrameLocks noGrp="1"/>
          </p:cNvGraphicFramePr>
          <p:nvPr>
            <p:ph idx="1"/>
            <p:extLst>
              <p:ext uri="{D42A27DB-BD31-4B8C-83A1-F6EECF244321}">
                <p14:modId xmlns:p14="http://schemas.microsoft.com/office/powerpoint/2010/main" val="444365129"/>
              </p:ext>
            </p:extLst>
          </p:nvPr>
        </p:nvGraphicFramePr>
        <p:xfrm>
          <a:off x="632083" y="355842"/>
          <a:ext cx="10927831" cy="6457204"/>
        </p:xfrm>
        <a:graphic>
          <a:graphicData uri="http://schemas.openxmlformats.org/drawingml/2006/table">
            <a:tbl>
              <a:tblPr firstRow="1" firstCol="1" bandRow="1">
                <a:noFill/>
                <a:tableStyleId>{5C22544A-7EE6-4342-B048-85BDC9FD1C3A}</a:tableStyleId>
              </a:tblPr>
              <a:tblGrid>
                <a:gridCol w="1404707">
                  <a:extLst>
                    <a:ext uri="{9D8B030D-6E8A-4147-A177-3AD203B41FA5}">
                      <a16:colId xmlns:a16="http://schemas.microsoft.com/office/drawing/2014/main" val="2207443695"/>
                    </a:ext>
                  </a:extLst>
                </a:gridCol>
                <a:gridCol w="1599953">
                  <a:extLst>
                    <a:ext uri="{9D8B030D-6E8A-4147-A177-3AD203B41FA5}">
                      <a16:colId xmlns:a16="http://schemas.microsoft.com/office/drawing/2014/main" val="842783104"/>
                    </a:ext>
                  </a:extLst>
                </a:gridCol>
                <a:gridCol w="4157093">
                  <a:extLst>
                    <a:ext uri="{9D8B030D-6E8A-4147-A177-3AD203B41FA5}">
                      <a16:colId xmlns:a16="http://schemas.microsoft.com/office/drawing/2014/main" val="3649368882"/>
                    </a:ext>
                  </a:extLst>
                </a:gridCol>
                <a:gridCol w="3766078">
                  <a:extLst>
                    <a:ext uri="{9D8B030D-6E8A-4147-A177-3AD203B41FA5}">
                      <a16:colId xmlns:a16="http://schemas.microsoft.com/office/drawing/2014/main" val="3480466831"/>
                    </a:ext>
                  </a:extLst>
                </a:gridCol>
              </a:tblGrid>
              <a:tr h="651471">
                <a:tc gridSpan="3">
                  <a:txBody>
                    <a:bodyPr/>
                    <a:lstStyle/>
                    <a:p>
                      <a:pPr algn="ctr">
                        <a:lnSpc>
                          <a:spcPct val="107000"/>
                        </a:lnSpc>
                        <a:spcAft>
                          <a:spcPts val="800"/>
                        </a:spcAft>
                      </a:pPr>
                      <a:r>
                        <a:rPr lang="fr-FR" sz="2600" b="1" cap="none" spc="0" dirty="0">
                          <a:solidFill>
                            <a:schemeClr val="tx1"/>
                          </a:solidFill>
                          <a:effectLst/>
                        </a:rPr>
                        <a:t>Questions</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fr-FR"/>
                    </a:p>
                  </a:txBody>
                  <a:tcPr/>
                </a:tc>
                <a:tc hMerge="1">
                  <a:txBody>
                    <a:bodyPr/>
                    <a:lstStyle/>
                    <a:p>
                      <a:endParaRPr lang="fr-FR"/>
                    </a:p>
                  </a:txBody>
                  <a:tcPr>
                    <a:lnL w="12700" cap="flat" cmpd="sng" algn="ctr">
                      <a:solidFill>
                        <a:schemeClr val="tx1"/>
                      </a:solidFill>
                      <a:prstDash val="solid"/>
                      <a:round/>
                      <a:headEnd type="none" w="med" len="med"/>
                      <a:tailEnd type="none" w="med" len="med"/>
                    </a:lnL>
                  </a:tcPr>
                </a:tc>
                <a:tc>
                  <a:txBody>
                    <a:bodyPr/>
                    <a:lstStyle/>
                    <a:p>
                      <a:pPr algn="ctr">
                        <a:lnSpc>
                          <a:spcPct val="107000"/>
                        </a:lnSpc>
                        <a:spcAft>
                          <a:spcPts val="800"/>
                        </a:spcAft>
                      </a:pPr>
                      <a:r>
                        <a:rPr lang="fr-FR" sz="2600" b="1" cap="none" spc="0" dirty="0">
                          <a:solidFill>
                            <a:schemeClr val="tx1"/>
                          </a:solidFill>
                          <a:effectLst/>
                        </a:rPr>
                        <a:t>Réponses</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638052209"/>
                  </a:ext>
                </a:extLst>
              </a:tr>
              <a:tr h="559384">
                <a:tc>
                  <a:txBody>
                    <a:bodyPr/>
                    <a:lstStyle/>
                    <a:p>
                      <a:pPr algn="r">
                        <a:lnSpc>
                          <a:spcPct val="107000"/>
                        </a:lnSpc>
                        <a:spcAft>
                          <a:spcPts val="800"/>
                        </a:spcAft>
                      </a:pPr>
                      <a:r>
                        <a:rPr lang="fr-FR" sz="2000" b="1" cap="none" spc="0" dirty="0">
                          <a:solidFill>
                            <a:schemeClr val="tx1"/>
                          </a:solidFill>
                          <a:effectLst/>
                          <a:highlight>
                            <a:srgbClr val="FFFF00"/>
                          </a:highlight>
                        </a:rPr>
                        <a:t>Qu’</a:t>
                      </a:r>
                      <a:endParaRPr lang="fr-FR" sz="20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highlight>
                            <a:srgbClr val="00FF00"/>
                          </a:highlight>
                        </a:rPr>
                        <a:t>est-ce que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rgbClr val="00B0F0"/>
                          </a:solidFill>
                          <a:effectLst/>
                        </a:rPr>
                        <a:t>vous</a:t>
                      </a:r>
                      <a:r>
                        <a:rPr lang="fr-FR" sz="2000" cap="none" spc="0" dirty="0">
                          <a:solidFill>
                            <a:schemeClr val="tx1"/>
                          </a:solidFill>
                          <a:effectLst/>
                        </a:rPr>
                        <a:t> </a:t>
                      </a:r>
                      <a:r>
                        <a:rPr lang="fr-FR" sz="2000" cap="none" spc="0" dirty="0">
                          <a:solidFill>
                            <a:srgbClr val="00B050"/>
                          </a:solidFill>
                          <a:effectLst/>
                        </a:rPr>
                        <a:t>faites</a:t>
                      </a:r>
                      <a:r>
                        <a:rPr lang="fr-FR" sz="2000" cap="none" spc="0" dirty="0">
                          <a:solidFill>
                            <a:schemeClr val="tx1"/>
                          </a:solidFill>
                          <a:effectLst/>
                        </a:rPr>
                        <a:t> comme sport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Je fais de l’athlétisme.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710855"/>
                  </a:ext>
                </a:extLst>
              </a:tr>
              <a:tr h="755006">
                <a:tc>
                  <a:txBody>
                    <a:bodyPr/>
                    <a:lstStyle/>
                    <a:p>
                      <a:pPr algn="just">
                        <a:lnSpc>
                          <a:spcPct val="107000"/>
                        </a:lnSpc>
                        <a:spcAft>
                          <a:spcPts val="800"/>
                        </a:spcAft>
                      </a:pPr>
                      <a:r>
                        <a:rPr lang="fr-FR" sz="1600" b="1" cap="none" spc="0" dirty="0">
                          <a:solidFill>
                            <a:schemeClr val="tx1"/>
                          </a:solidFill>
                          <a:effectLst/>
                          <a:highlight>
                            <a:srgbClr val="FF00FF"/>
                          </a:highlight>
                        </a:rPr>
                        <a:t>(no question </a:t>
                      </a:r>
                      <a:r>
                        <a:rPr lang="fr-FR" sz="1600" b="1" cap="none" spc="0" dirty="0" err="1">
                          <a:solidFill>
                            <a:schemeClr val="tx1"/>
                          </a:solidFill>
                          <a:effectLst/>
                          <a:highlight>
                            <a:srgbClr val="FF00FF"/>
                          </a:highlight>
                        </a:rPr>
                        <a:t>word</a:t>
                      </a:r>
                      <a:r>
                        <a:rPr lang="fr-FR" sz="1600" b="1" cap="none" spc="0" dirty="0">
                          <a:solidFill>
                            <a:schemeClr val="tx1"/>
                          </a:solidFill>
                          <a:effectLst/>
                          <a:highlight>
                            <a:srgbClr val="FF00FF"/>
                          </a:highlight>
                        </a:rPr>
                        <a:t>)</a:t>
                      </a:r>
                      <a:endParaRPr lang="fr-FR" sz="1600" b="1" cap="none" spc="0" dirty="0">
                        <a:solidFill>
                          <a:schemeClr val="tx1"/>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a:solidFill>
                            <a:schemeClr val="tx1"/>
                          </a:solidFill>
                          <a:effectLst/>
                          <a:highlight>
                            <a:srgbClr val="00FF00"/>
                          </a:highlight>
                        </a:rPr>
                        <a:t>Est-ce que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rgbClr val="00B0F0"/>
                          </a:solidFill>
                          <a:effectLst/>
                        </a:rPr>
                        <a:t>vous</a:t>
                      </a:r>
                      <a:r>
                        <a:rPr lang="fr-FR" sz="2000" cap="none" spc="0" dirty="0">
                          <a:solidFill>
                            <a:schemeClr val="tx1"/>
                          </a:solidFill>
                          <a:effectLst/>
                        </a:rPr>
                        <a:t> </a:t>
                      </a:r>
                      <a:r>
                        <a:rPr lang="fr-FR" sz="2000" cap="none" spc="0" dirty="0">
                          <a:solidFill>
                            <a:srgbClr val="00B050"/>
                          </a:solidFill>
                          <a:effectLst/>
                        </a:rPr>
                        <a:t>aimez</a:t>
                      </a:r>
                      <a:r>
                        <a:rPr lang="fr-FR" sz="2000" cap="none" spc="0" dirty="0">
                          <a:solidFill>
                            <a:schemeClr val="tx1"/>
                          </a:solidFill>
                          <a:effectLst/>
                        </a:rPr>
                        <a:t> les compétitions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highlight>
                            <a:srgbClr val="FF00FF"/>
                          </a:highlight>
                        </a:rPr>
                        <a:t>Oui</a:t>
                      </a:r>
                      <a:r>
                        <a:rPr lang="fr-FR" sz="2000" cap="none" spc="0" dirty="0">
                          <a:solidFill>
                            <a:schemeClr val="tx1"/>
                          </a:solidFill>
                          <a:effectLst/>
                        </a:rPr>
                        <a:t>, j’adore ça.</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30196807"/>
                  </a:ext>
                </a:extLst>
              </a:tr>
              <a:tr h="755006">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1600" b="1" cap="none" spc="0" dirty="0">
                          <a:solidFill>
                            <a:schemeClr val="tx1"/>
                          </a:solidFill>
                          <a:effectLst/>
                          <a:highlight>
                            <a:srgbClr val="FF00FF"/>
                          </a:highlight>
                        </a:rPr>
                        <a:t>(no question </a:t>
                      </a:r>
                      <a:r>
                        <a:rPr lang="fr-FR" sz="1600" b="1" cap="none" spc="0" dirty="0" err="1">
                          <a:solidFill>
                            <a:schemeClr val="tx1"/>
                          </a:solidFill>
                          <a:effectLst/>
                          <a:highlight>
                            <a:srgbClr val="FF00FF"/>
                          </a:highlight>
                        </a:rPr>
                        <a:t>word</a:t>
                      </a:r>
                      <a:r>
                        <a:rPr lang="fr-FR" sz="1600" b="1" cap="none" spc="0" dirty="0">
                          <a:solidFill>
                            <a:schemeClr val="tx1"/>
                          </a:solidFill>
                          <a:effectLst/>
                          <a:highlight>
                            <a:srgbClr val="FF00FF"/>
                          </a:highlight>
                        </a:rPr>
                        <a:t>)</a:t>
                      </a:r>
                      <a:endParaRPr lang="fr-FR" sz="1600" b="1" cap="none" spc="0" dirty="0">
                        <a:solidFill>
                          <a:schemeClr val="tx1"/>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highlight>
                            <a:srgbClr val="00FF00"/>
                          </a:highlight>
                        </a:rPr>
                        <a:t>Est-ce que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rgbClr val="00B0F0"/>
                          </a:solidFill>
                          <a:effectLst/>
                        </a:rPr>
                        <a:t>c’</a:t>
                      </a:r>
                      <a:r>
                        <a:rPr lang="fr-FR" sz="2000" cap="none" spc="0" dirty="0">
                          <a:solidFill>
                            <a:srgbClr val="00B050"/>
                          </a:solidFill>
                          <a:effectLst/>
                        </a:rPr>
                        <a:t>est</a:t>
                      </a:r>
                      <a:r>
                        <a:rPr lang="fr-FR" sz="2000" cap="none" spc="0" dirty="0">
                          <a:solidFill>
                            <a:schemeClr val="tx1"/>
                          </a:solidFill>
                          <a:effectLst/>
                        </a:rPr>
                        <a:t> un problème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highlight>
                            <a:srgbClr val="FF00FF"/>
                          </a:highlight>
                        </a:rPr>
                        <a:t>Non</a:t>
                      </a:r>
                      <a:r>
                        <a:rPr lang="fr-FR" sz="2000" cap="none" spc="0" dirty="0">
                          <a:solidFill>
                            <a:schemeClr val="tx1"/>
                          </a:solidFill>
                          <a:effectLst/>
                        </a:rPr>
                        <a:t>, ce n’est pas un problème.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5279670"/>
                  </a:ext>
                </a:extLst>
              </a:tr>
              <a:tr h="880686">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1600" b="1" cap="none" spc="0" dirty="0">
                          <a:solidFill>
                            <a:schemeClr val="tx1"/>
                          </a:solidFill>
                          <a:effectLst/>
                          <a:highlight>
                            <a:srgbClr val="FF00FF"/>
                          </a:highlight>
                        </a:rPr>
                        <a:t>(no question </a:t>
                      </a:r>
                      <a:r>
                        <a:rPr lang="fr-FR" sz="1600" b="1" cap="none" spc="0" dirty="0" err="1">
                          <a:solidFill>
                            <a:schemeClr val="tx1"/>
                          </a:solidFill>
                          <a:effectLst/>
                          <a:highlight>
                            <a:srgbClr val="FF00FF"/>
                          </a:highlight>
                        </a:rPr>
                        <a:t>word</a:t>
                      </a:r>
                      <a:r>
                        <a:rPr lang="fr-FR" sz="1600" b="1" cap="none" spc="0" dirty="0">
                          <a:solidFill>
                            <a:schemeClr val="tx1"/>
                          </a:solidFill>
                          <a:effectLst/>
                          <a:highlight>
                            <a:srgbClr val="FF00FF"/>
                          </a:highlight>
                        </a:rPr>
                        <a:t>)</a:t>
                      </a:r>
                      <a:endParaRPr lang="fr-FR" sz="1600" b="1" cap="none" spc="0" dirty="0">
                        <a:solidFill>
                          <a:schemeClr val="tx1"/>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highlight>
                            <a:srgbClr val="00FF00"/>
                          </a:highlight>
                        </a:rPr>
                        <a:t>(Est-ce que)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rgbClr val="00B0F0"/>
                          </a:solidFill>
                          <a:effectLst/>
                        </a:rPr>
                        <a:t>vous</a:t>
                      </a:r>
                      <a:r>
                        <a:rPr lang="fr-FR" sz="2000" cap="none" spc="0" dirty="0">
                          <a:solidFill>
                            <a:schemeClr val="tx1"/>
                          </a:solidFill>
                          <a:effectLst/>
                        </a:rPr>
                        <a:t> </a:t>
                      </a:r>
                      <a:r>
                        <a:rPr lang="fr-FR" sz="2000" cap="none" spc="0" dirty="0">
                          <a:solidFill>
                            <a:srgbClr val="00B050"/>
                          </a:solidFill>
                          <a:effectLst/>
                        </a:rPr>
                        <a:t>êtes </a:t>
                      </a:r>
                      <a:r>
                        <a:rPr lang="fr-FR" sz="2000" cap="none" spc="0" dirty="0">
                          <a:solidFill>
                            <a:schemeClr val="tx1"/>
                          </a:solidFill>
                          <a:effectLst/>
                        </a:rPr>
                        <a:t>championne du monde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highlight>
                            <a:srgbClr val="FF00FF"/>
                          </a:highlight>
                        </a:rPr>
                        <a:t>Oui</a:t>
                      </a:r>
                      <a:r>
                        <a:rPr lang="fr-FR" sz="2000" cap="none" spc="0" dirty="0">
                          <a:solidFill>
                            <a:schemeClr val="tx1"/>
                          </a:solidFill>
                          <a:effectLst/>
                        </a:rPr>
                        <a:t>, je suis 3 fois championne du monde.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19483435"/>
                  </a:ext>
                </a:extLst>
              </a:tr>
              <a:tr h="559384">
                <a:tc>
                  <a:txBody>
                    <a:bodyPr/>
                    <a:lstStyle/>
                    <a:p>
                      <a:pPr algn="just">
                        <a:lnSpc>
                          <a:spcPct val="107000"/>
                        </a:lnSpc>
                        <a:spcAft>
                          <a:spcPts val="800"/>
                        </a:spcAft>
                      </a:pPr>
                      <a:r>
                        <a:rPr lang="fr-FR" sz="2000" b="1" cap="none" spc="0" dirty="0">
                          <a:solidFill>
                            <a:schemeClr val="tx1"/>
                          </a:solidFill>
                          <a:effectLst/>
                          <a:highlight>
                            <a:srgbClr val="00FFFF"/>
                          </a:highlight>
                        </a:rPr>
                        <a:t>Pourquoi</a:t>
                      </a:r>
                      <a:r>
                        <a:rPr lang="fr-FR" sz="2000" b="1" cap="none" spc="0" dirty="0">
                          <a:solidFill>
                            <a:schemeClr val="tx1"/>
                          </a:solidFill>
                          <a:effectLst/>
                        </a:rPr>
                        <a:t> </a:t>
                      </a:r>
                      <a:endParaRPr lang="fr-FR" sz="20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highlight>
                            <a:srgbClr val="00FF00"/>
                          </a:highlight>
                        </a:rPr>
                        <a:t>(est-ce que)</a:t>
                      </a:r>
                      <a:endParaRPr lang="fr-FR" sz="2000" cap="none" spc="0" dirty="0">
                        <a:solidFill>
                          <a:schemeClr val="tx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 (vous aimez les compétitions) ?</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highlight>
                            <a:srgbClr val="00FFFF"/>
                          </a:highlight>
                        </a:rPr>
                        <a:t>Parce que</a:t>
                      </a:r>
                      <a:r>
                        <a:rPr lang="fr-FR" sz="2000" cap="none" spc="0" dirty="0">
                          <a:solidFill>
                            <a:schemeClr val="tx1"/>
                          </a:solidFill>
                          <a:effectLst/>
                        </a:rPr>
                        <a:t> j’aime gagner.</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1320251"/>
                  </a:ext>
                </a:extLst>
              </a:tr>
              <a:tr h="743682">
                <a:tc gridSpan="4">
                  <a:txBody>
                    <a:bodyPr/>
                    <a:lstStyle/>
                    <a:p>
                      <a:pPr algn="ctr">
                        <a:lnSpc>
                          <a:spcPct val="107000"/>
                        </a:lnSpc>
                        <a:spcAft>
                          <a:spcPts val="800"/>
                        </a:spcAft>
                      </a:pPr>
                      <a:r>
                        <a:rPr lang="fr-FR" sz="32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Pour poser des questions</a:t>
                      </a: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hMerge="1">
                  <a:txBody>
                    <a:bodyPr/>
                    <a:lstStyle/>
                    <a:p>
                      <a:pPr algn="just">
                        <a:lnSpc>
                          <a:spcPct val="107000"/>
                        </a:lnSpc>
                        <a:spcAft>
                          <a:spcPts val="800"/>
                        </a:spcAft>
                      </a:pP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lnSpc>
                          <a:spcPct val="107000"/>
                        </a:lnSpc>
                        <a:spcAft>
                          <a:spcPts val="800"/>
                        </a:spcAft>
                      </a:pP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just">
                        <a:lnSpc>
                          <a:spcPct val="107000"/>
                        </a:lnSpc>
                        <a:spcAft>
                          <a:spcPts val="800"/>
                        </a:spcAft>
                      </a:pP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15883368"/>
                  </a:ext>
                </a:extLst>
              </a:tr>
              <a:tr h="728434">
                <a:tc>
                  <a:txBody>
                    <a:bodyPr/>
                    <a:lstStyle/>
                    <a:p>
                      <a:pPr algn="just">
                        <a:lnSpc>
                          <a:spcPct val="107000"/>
                        </a:lnSpc>
                        <a:spcAft>
                          <a:spcPts val="800"/>
                        </a:spcAft>
                      </a:pPr>
                      <a:r>
                        <a:rPr lang="fr-FR" sz="20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Question Word</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just">
                        <a:lnSpc>
                          <a:spcPct val="107000"/>
                        </a:lnSpc>
                        <a:spcAft>
                          <a:spcPts val="800"/>
                        </a:spcAft>
                      </a:pPr>
                      <a:r>
                        <a:rPr lang="fr-FR" sz="2000" dirty="0">
                          <a:solidFill>
                            <a:srgbClr val="000000"/>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Est-ce que</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just">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Sujet</a:t>
                      </a: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a:t>
                      </a:r>
                      <a:r>
                        <a:rPr lang="fr-FR"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Verbe </a:t>
                      </a: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complément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just">
                        <a:lnSpc>
                          <a:spcPct val="107000"/>
                        </a:lnSpc>
                        <a:spcAft>
                          <a:spcPts val="800"/>
                        </a:spcAft>
                      </a:pPr>
                      <a:r>
                        <a:rPr lang="fr-FR" sz="2000"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Open</a:t>
                      </a: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answers</a:t>
                      </a: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a:t>
                      </a:r>
                      <a:r>
                        <a:rPr lang="fr-FR" sz="20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a,b,c,d,e,f</a:t>
                      </a: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728393419"/>
                  </a:ext>
                </a:extLst>
              </a:tr>
              <a:tr h="728434">
                <a:tc>
                  <a: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1800" b="1" cap="none" spc="0" dirty="0">
                          <a:solidFill>
                            <a:schemeClr val="tx1"/>
                          </a:solidFill>
                          <a:effectLst/>
                          <a:highlight>
                            <a:srgbClr val="FF00FF"/>
                          </a:highlight>
                        </a:rPr>
                        <a:t>(no question </a:t>
                      </a:r>
                      <a:r>
                        <a:rPr lang="fr-FR" sz="1800" b="1" cap="none" spc="0" dirty="0" err="1">
                          <a:solidFill>
                            <a:schemeClr val="tx1"/>
                          </a:solidFill>
                          <a:effectLst/>
                          <a:highlight>
                            <a:srgbClr val="FF00FF"/>
                          </a:highlight>
                        </a:rPr>
                        <a:t>word</a:t>
                      </a:r>
                      <a:r>
                        <a:rPr lang="fr-FR" sz="1800" b="1" cap="none" spc="0" dirty="0">
                          <a:solidFill>
                            <a:schemeClr val="tx1"/>
                          </a:solidFill>
                          <a:effectLst/>
                          <a:highlight>
                            <a:srgbClr val="FF00FF"/>
                          </a:highlight>
                        </a:rPr>
                        <a:t>)</a:t>
                      </a:r>
                      <a:endParaRPr lang="fr-FR" sz="1800" b="1" cap="none" spc="0" dirty="0">
                        <a:solidFill>
                          <a:schemeClr val="tx1"/>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just">
                        <a:lnSpc>
                          <a:spcPct val="107000"/>
                        </a:lnSpc>
                        <a:spcAft>
                          <a:spcPts val="800"/>
                        </a:spcAft>
                      </a:pPr>
                      <a:r>
                        <a:rPr lang="fr-FR" sz="2000">
                          <a:solidFill>
                            <a:srgbClr val="000000"/>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Est-ce que</a:t>
                      </a:r>
                      <a:endParaRPr lang="fr-F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just">
                        <a:lnSpc>
                          <a:spcPct val="107000"/>
                        </a:lnSpc>
                        <a:spcAft>
                          <a:spcPts val="800"/>
                        </a:spcAft>
                      </a:pPr>
                      <a:r>
                        <a:rPr lang="fr-FR" sz="20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Sujet</a:t>
                      </a: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a:t>
                      </a:r>
                      <a:r>
                        <a:rPr lang="fr-FR"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Verbe </a:t>
                      </a: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complément</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just">
                        <a:lnSpc>
                          <a:spcPct val="107000"/>
                        </a:lnSpc>
                        <a:spcAft>
                          <a:spcPts val="800"/>
                        </a:spcAft>
                      </a:pPr>
                      <a:r>
                        <a:rPr lang="fr-FR" sz="2000" dirty="0" err="1">
                          <a:solidFill>
                            <a:srgbClr val="000000"/>
                          </a:solidFill>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Closed</a:t>
                      </a: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fr-FR" sz="20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answers</a:t>
                      </a:r>
                      <a:r>
                        <a:rPr lang="fr-FR"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Oui/non</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09194657"/>
                  </a:ext>
                </a:extLst>
              </a:tr>
            </a:tbl>
          </a:graphicData>
        </a:graphic>
      </p:graphicFrame>
      <p:sp>
        <p:nvSpPr>
          <p:cNvPr id="6" name="Rectangle 5">
            <a:extLst>
              <a:ext uri="{FF2B5EF4-FFF2-40B4-BE49-F238E27FC236}">
                <a16:creationId xmlns:a16="http://schemas.microsoft.com/office/drawing/2014/main" id="{959F4702-E151-861B-C825-34B9F8669649}"/>
              </a:ext>
            </a:extLst>
          </p:cNvPr>
          <p:cNvSpPr/>
          <p:nvPr/>
        </p:nvSpPr>
        <p:spPr>
          <a:xfrm>
            <a:off x="632084" y="5338434"/>
            <a:ext cx="10927831" cy="1489445"/>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graphicFrame>
        <p:nvGraphicFramePr>
          <p:cNvPr id="7" name="Diagramme 6">
            <a:extLst>
              <a:ext uri="{FF2B5EF4-FFF2-40B4-BE49-F238E27FC236}">
                <a16:creationId xmlns:a16="http://schemas.microsoft.com/office/drawing/2014/main" id="{D25AD291-E67B-5B7C-8CE8-2FA3122CE3E4}"/>
              </a:ext>
            </a:extLst>
          </p:cNvPr>
          <p:cNvGraphicFramePr/>
          <p:nvPr>
            <p:extLst>
              <p:ext uri="{D42A27DB-BD31-4B8C-83A1-F6EECF244321}">
                <p14:modId xmlns:p14="http://schemas.microsoft.com/office/powerpoint/2010/main" val="1719403000"/>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2" descr="Cat Kitty Sticker by 궁디팡팡 캣페스타">
            <a:extLst>
              <a:ext uri="{FF2B5EF4-FFF2-40B4-BE49-F238E27FC236}">
                <a16:creationId xmlns:a16="http://schemas.microsoft.com/office/drawing/2014/main" id="{5A287875-F81E-EB65-7BEC-239BDF3DDCC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0238015" y="486532"/>
            <a:ext cx="1905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406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77CFF3A-B8B4-9D9D-A341-62EB79E62342}"/>
              </a:ext>
            </a:extLst>
          </p:cNvPr>
          <p:cNvPicPr>
            <a:picLocks noChangeAspect="1"/>
          </p:cNvPicPr>
          <p:nvPr/>
        </p:nvPicPr>
        <p:blipFill>
          <a:blip r:embed="rId2"/>
          <a:stretch>
            <a:fillRect/>
          </a:stretch>
        </p:blipFill>
        <p:spPr>
          <a:xfrm>
            <a:off x="3722914" y="89152"/>
            <a:ext cx="4702629" cy="6742122"/>
          </a:xfrm>
          <a:prstGeom prst="rect">
            <a:avLst/>
          </a:prstGeom>
        </p:spPr>
      </p:pic>
    </p:spTree>
    <p:extLst>
      <p:ext uri="{BB962C8B-B14F-4D97-AF65-F5344CB8AC3E}">
        <p14:creationId xmlns:p14="http://schemas.microsoft.com/office/powerpoint/2010/main" val="28200817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95438F-9CEF-54DF-1E05-49996D901FF7}"/>
              </a:ext>
            </a:extLst>
          </p:cNvPr>
          <p:cNvSpPr>
            <a:spLocks noGrp="1"/>
          </p:cNvSpPr>
          <p:nvPr>
            <p:ph type="title"/>
          </p:nvPr>
        </p:nvSpPr>
        <p:spPr>
          <a:xfrm>
            <a:off x="838200" y="365126"/>
            <a:ext cx="10515600" cy="1003322"/>
          </a:xfrm>
        </p:spPr>
        <p:txBody>
          <a:bodyPr/>
          <a:lstStyle/>
          <a:p>
            <a:r>
              <a:rPr lang="fr-FR" dirty="0"/>
              <a:t>Practice </a:t>
            </a:r>
            <a:r>
              <a:rPr lang="fr-FR" dirty="0" err="1"/>
              <a:t>your</a:t>
            </a:r>
            <a:r>
              <a:rPr lang="fr-FR" dirty="0"/>
              <a:t> </a:t>
            </a:r>
            <a:r>
              <a:rPr lang="fr-FR" dirty="0" err="1"/>
              <a:t>pronunciation</a:t>
            </a:r>
            <a:r>
              <a:rPr lang="fr-FR" dirty="0"/>
              <a:t> !</a:t>
            </a:r>
          </a:p>
        </p:txBody>
      </p:sp>
      <p:sp>
        <p:nvSpPr>
          <p:cNvPr id="3" name="Espace réservé du contenu 2">
            <a:extLst>
              <a:ext uri="{FF2B5EF4-FFF2-40B4-BE49-F238E27FC236}">
                <a16:creationId xmlns:a16="http://schemas.microsoft.com/office/drawing/2014/main" id="{83D0AC32-3D22-044B-2D6B-A3180D1C29DB}"/>
              </a:ext>
            </a:extLst>
          </p:cNvPr>
          <p:cNvSpPr>
            <a:spLocks noGrp="1"/>
          </p:cNvSpPr>
          <p:nvPr>
            <p:ph idx="1"/>
          </p:nvPr>
        </p:nvSpPr>
        <p:spPr>
          <a:xfrm>
            <a:off x="805905" y="1579683"/>
            <a:ext cx="10515600" cy="4351338"/>
          </a:xfrm>
        </p:spPr>
        <p:txBody>
          <a:bodyPr/>
          <a:lstStyle/>
          <a:p>
            <a:pPr marL="514350" indent="-514350">
              <a:buAutoNum type="arabicParenR"/>
            </a:pPr>
            <a:r>
              <a:rPr lang="fr-FR" dirty="0">
                <a:solidFill>
                  <a:srgbClr val="0563C1"/>
                </a:solidFill>
                <a:hlinkClick r:id="rId2">
                  <a:extLst>
                    <a:ext uri="{A12FA001-AC4F-418D-AE19-62706E023703}">
                      <ahyp:hlinkClr xmlns:ahyp="http://schemas.microsoft.com/office/drawing/2018/hyperlinkcolor" val="tx"/>
                    </a:ext>
                  </a:extLst>
                </a:hlinkClick>
              </a:rPr>
              <a:t>Click </a:t>
            </a:r>
            <a:r>
              <a:rPr lang="fr-FR" dirty="0" err="1">
                <a:solidFill>
                  <a:srgbClr val="0563C1"/>
                </a:solidFill>
                <a:hlinkClick r:id="rId2">
                  <a:extLst>
                    <a:ext uri="{A12FA001-AC4F-418D-AE19-62706E023703}">
                      <ahyp:hlinkClr xmlns:ahyp="http://schemas.microsoft.com/office/drawing/2018/hyperlinkcolor" val="tx"/>
                    </a:ext>
                  </a:extLst>
                </a:hlinkClick>
              </a:rPr>
              <a:t>here</a:t>
            </a:r>
            <a:r>
              <a:rPr lang="fr-FR" dirty="0">
                <a:solidFill>
                  <a:srgbClr val="0563C1"/>
                </a:solidFill>
                <a:hlinkClick r:id="rId2">
                  <a:extLst>
                    <a:ext uri="{A12FA001-AC4F-418D-AE19-62706E023703}">
                      <ahyp:hlinkClr xmlns:ahyp="http://schemas.microsoft.com/office/drawing/2018/hyperlinkcolor" val="tx"/>
                    </a:ext>
                  </a:extLst>
                </a:hlinkClick>
              </a:rPr>
              <a:t> :</a:t>
            </a:r>
            <a:r>
              <a:rPr lang="fr-FR" dirty="0">
                <a:hlinkClick r:id="rId2">
                  <a:extLst>
                    <a:ext uri="{A12FA001-AC4F-418D-AE19-62706E023703}">
                      <ahyp:hlinkClr xmlns:ahyp="http://schemas.microsoft.com/office/drawing/2018/hyperlinkcolor" val="tx"/>
                    </a:ext>
                  </a:extLst>
                </a:hlinkClick>
              </a:rPr>
              <a:t> </a:t>
            </a:r>
            <a:r>
              <a:rPr lang="fr-FR" dirty="0">
                <a:solidFill>
                  <a:srgbClr val="0563C1"/>
                </a:solidFill>
                <a:hlinkClick r:id="rId2">
                  <a:extLst>
                    <a:ext uri="{A12FA001-AC4F-418D-AE19-62706E023703}">
                      <ahyp:hlinkClr xmlns:ahyp="http://schemas.microsoft.com/office/drawing/2018/hyperlinkcolor" val="tx"/>
                    </a:ext>
                  </a:extLst>
                </a:hlinkClick>
              </a:rPr>
              <a:t>https://ttsfree.com/speech-to-text</a:t>
            </a:r>
            <a:endParaRPr lang="fr-FR" dirty="0"/>
          </a:p>
          <a:p>
            <a:pPr marL="514350" indent="-514350">
              <a:buAutoNum type="arabicParenR"/>
            </a:pPr>
            <a:r>
              <a:rPr lang="fr-FR" dirty="0"/>
              <a:t>Set the </a:t>
            </a:r>
            <a:r>
              <a:rPr lang="fr-FR" dirty="0" err="1"/>
              <a:t>spoken</a:t>
            </a:r>
            <a:r>
              <a:rPr lang="fr-FR" dirty="0"/>
              <a:t> </a:t>
            </a:r>
            <a:r>
              <a:rPr lang="fr-FR" dirty="0" err="1"/>
              <a:t>language</a:t>
            </a:r>
            <a:r>
              <a:rPr lang="fr-FR" dirty="0"/>
              <a:t> in French</a:t>
            </a:r>
          </a:p>
          <a:p>
            <a:pPr marL="514350" indent="-514350">
              <a:buAutoNum type="arabicParenR"/>
            </a:pPr>
            <a:r>
              <a:rPr lang="fr-FR" dirty="0"/>
              <a:t>Click on the </a:t>
            </a:r>
            <a:r>
              <a:rPr lang="fr-FR" dirty="0" err="1"/>
              <a:t>mic</a:t>
            </a:r>
            <a:endParaRPr lang="fr-FR" dirty="0"/>
          </a:p>
          <a:p>
            <a:pPr marL="514350" indent="-514350">
              <a:buAutoNum type="arabicParenR"/>
            </a:pPr>
            <a:r>
              <a:rPr lang="fr-FR" dirty="0"/>
              <a:t>Practice </a:t>
            </a:r>
            <a:r>
              <a:rPr lang="fr-FR" dirty="0">
                <a:sym typeface="Wingdings" panose="05000000000000000000" pitchFamily="2" charset="2"/>
              </a:rPr>
              <a:t> </a:t>
            </a:r>
          </a:p>
          <a:p>
            <a:pPr marL="0" indent="0">
              <a:buNone/>
            </a:pPr>
            <a:endParaRPr lang="fr-FR" dirty="0">
              <a:sym typeface="Wingdings" panose="05000000000000000000" pitchFamily="2" charset="2"/>
            </a:endParaRPr>
          </a:p>
        </p:txBody>
      </p:sp>
      <p:pic>
        <p:nvPicPr>
          <p:cNvPr id="5" name="Image 4">
            <a:extLst>
              <a:ext uri="{FF2B5EF4-FFF2-40B4-BE49-F238E27FC236}">
                <a16:creationId xmlns:a16="http://schemas.microsoft.com/office/drawing/2014/main" id="{4C795CB6-5459-79CA-63F6-7EBB0D4A5117}"/>
              </a:ext>
            </a:extLst>
          </p:cNvPr>
          <p:cNvPicPr>
            <a:picLocks noChangeAspect="1"/>
          </p:cNvPicPr>
          <p:nvPr/>
        </p:nvPicPr>
        <p:blipFill>
          <a:blip r:embed="rId3"/>
          <a:stretch>
            <a:fillRect/>
          </a:stretch>
        </p:blipFill>
        <p:spPr>
          <a:xfrm>
            <a:off x="4792288" y="2859635"/>
            <a:ext cx="6691745" cy="3441003"/>
          </a:xfrm>
          <a:prstGeom prst="rect">
            <a:avLst/>
          </a:prstGeom>
        </p:spPr>
      </p:pic>
      <p:cxnSp>
        <p:nvCxnSpPr>
          <p:cNvPr id="7" name="Connecteur droit avec flèche 6">
            <a:extLst>
              <a:ext uri="{FF2B5EF4-FFF2-40B4-BE49-F238E27FC236}">
                <a16:creationId xmlns:a16="http://schemas.microsoft.com/office/drawing/2014/main" id="{E0374E95-E3C9-4978-21AB-81F4FA70F477}"/>
              </a:ext>
            </a:extLst>
          </p:cNvPr>
          <p:cNvCxnSpPr>
            <a:cxnSpLocks/>
          </p:cNvCxnSpPr>
          <p:nvPr/>
        </p:nvCxnSpPr>
        <p:spPr>
          <a:xfrm>
            <a:off x="6438637" y="2415277"/>
            <a:ext cx="3291840" cy="8891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5AE1323E-297B-C41E-B891-2455FC56F2D9}"/>
              </a:ext>
            </a:extLst>
          </p:cNvPr>
          <p:cNvCxnSpPr>
            <a:cxnSpLocks/>
          </p:cNvCxnSpPr>
          <p:nvPr/>
        </p:nvCxnSpPr>
        <p:spPr>
          <a:xfrm>
            <a:off x="3828918" y="2905246"/>
            <a:ext cx="3733680" cy="302577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026" name="Picture 2" descr="empowerment speak Sticker by unblush">
            <a:extLst>
              <a:ext uri="{FF2B5EF4-FFF2-40B4-BE49-F238E27FC236}">
                <a16:creationId xmlns:a16="http://schemas.microsoft.com/office/drawing/2014/main" id="{AB854556-99EE-FD39-2FDE-1726C5F4CB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9472" y="257566"/>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4FF61668-9E1C-E651-A5C9-4C086CEDE757}"/>
              </a:ext>
            </a:extLst>
          </p:cNvPr>
          <p:cNvPicPr>
            <a:picLocks noChangeAspect="1"/>
          </p:cNvPicPr>
          <p:nvPr/>
        </p:nvPicPr>
        <p:blipFill>
          <a:blip r:embed="rId5"/>
          <a:stretch>
            <a:fillRect/>
          </a:stretch>
        </p:blipFill>
        <p:spPr>
          <a:xfrm>
            <a:off x="1352503" y="4653192"/>
            <a:ext cx="2146791" cy="2154043"/>
          </a:xfrm>
          <a:prstGeom prst="rect">
            <a:avLst/>
          </a:prstGeom>
        </p:spPr>
      </p:pic>
    </p:spTree>
    <p:extLst>
      <p:ext uri="{BB962C8B-B14F-4D97-AF65-F5344CB8AC3E}">
        <p14:creationId xmlns:p14="http://schemas.microsoft.com/office/powerpoint/2010/main" val="1099786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35B5DE-F547-31BD-F5EB-3F7FED8EA6EE}"/>
              </a:ext>
            </a:extLst>
          </p:cNvPr>
          <p:cNvSpPr>
            <a:spLocks noGrp="1"/>
          </p:cNvSpPr>
          <p:nvPr>
            <p:ph type="title"/>
          </p:nvPr>
        </p:nvSpPr>
        <p:spPr/>
        <p:txBody>
          <a:bodyPr/>
          <a:lstStyle/>
          <a:p>
            <a:r>
              <a:rPr lang="fr-FR" dirty="0"/>
              <a:t>Exercice LE 9 p.59</a:t>
            </a:r>
          </a:p>
        </p:txBody>
      </p:sp>
      <p:pic>
        <p:nvPicPr>
          <p:cNvPr id="6" name="Espace réservé du contenu 5">
            <a:extLst>
              <a:ext uri="{FF2B5EF4-FFF2-40B4-BE49-F238E27FC236}">
                <a16:creationId xmlns:a16="http://schemas.microsoft.com/office/drawing/2014/main" id="{532C5808-9859-DB65-13FA-158E3B458406}"/>
              </a:ext>
            </a:extLst>
          </p:cNvPr>
          <p:cNvPicPr>
            <a:picLocks noGrp="1" noChangeAspect="1"/>
          </p:cNvPicPr>
          <p:nvPr>
            <p:ph sz="half" idx="1"/>
          </p:nvPr>
        </p:nvPicPr>
        <p:blipFill>
          <a:blip r:embed="rId2"/>
          <a:stretch>
            <a:fillRect/>
          </a:stretch>
        </p:blipFill>
        <p:spPr>
          <a:xfrm>
            <a:off x="838200" y="1946987"/>
            <a:ext cx="5270422" cy="2724539"/>
          </a:xfrm>
        </p:spPr>
      </p:pic>
      <p:sp>
        <p:nvSpPr>
          <p:cNvPr id="4" name="Espace réservé du contenu 3">
            <a:extLst>
              <a:ext uri="{FF2B5EF4-FFF2-40B4-BE49-F238E27FC236}">
                <a16:creationId xmlns:a16="http://schemas.microsoft.com/office/drawing/2014/main" id="{0B3267D9-3991-1938-81D0-07746149DCC5}"/>
              </a:ext>
            </a:extLst>
          </p:cNvPr>
          <p:cNvSpPr>
            <a:spLocks noGrp="1"/>
          </p:cNvSpPr>
          <p:nvPr>
            <p:ph sz="half" idx="2"/>
          </p:nvPr>
        </p:nvSpPr>
        <p:spPr/>
        <p:txBody>
          <a:bodyPr>
            <a:normAutofit/>
          </a:bodyPr>
          <a:lstStyle/>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Qu’est-ce que</a:t>
            </a: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tu fais ?</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C’est mercredi, j’ai mon cours de sport.</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Qu’est-ce que</a:t>
            </a: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tu fais comme sport ?</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Du tennis.</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Est-ce que</a:t>
            </a: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tu aimes le tennis ?</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Oui ! C’est mon sport préféré ! et toi </a:t>
            </a:r>
            <a:r>
              <a:rPr lang="fr-FR" sz="2000" dirty="0">
                <a:solidFill>
                  <a:schemeClr val="accent1"/>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est-ce que</a:t>
            </a: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 tu fais du sport ?</a:t>
            </a:r>
          </a:p>
          <a:p>
            <a:pPr marL="342900" lvl="0" indent="-342900" algn="just">
              <a:lnSpc>
                <a:spcPct val="107000"/>
              </a:lnSpc>
              <a:spcAft>
                <a:spcPts val="800"/>
              </a:spcAft>
              <a:buFont typeface="Calibri" panose="020F0502020204030204" pitchFamily="34" charset="0"/>
              <a:buChar char="-"/>
            </a:pPr>
            <a:r>
              <a:rPr lang="fr-FR" sz="2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rPr>
              <a:t>Non, je n’aime pas le sport.</a:t>
            </a:r>
          </a:p>
        </p:txBody>
      </p:sp>
      <p:graphicFrame>
        <p:nvGraphicFramePr>
          <p:cNvPr id="7" name="Diagramme 6">
            <a:extLst>
              <a:ext uri="{FF2B5EF4-FFF2-40B4-BE49-F238E27FC236}">
                <a16:creationId xmlns:a16="http://schemas.microsoft.com/office/drawing/2014/main" id="{E1299C45-4986-6944-E32C-6D020126B1E6}"/>
              </a:ext>
            </a:extLst>
          </p:cNvPr>
          <p:cNvGraphicFramePr/>
          <p:nvPr>
            <p:extLst>
              <p:ext uri="{D42A27DB-BD31-4B8C-83A1-F6EECF244321}">
                <p14:modId xmlns:p14="http://schemas.microsoft.com/office/powerpoint/2010/main" val="1719403000"/>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4122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down)">
                                      <p:cBhvr>
                                        <p:cTn id="23" dur="580">
                                          <p:stCondLst>
                                            <p:cond delay="0"/>
                                          </p:stCondLst>
                                        </p:cTn>
                                        <p:tgtEl>
                                          <p:spTgt spid="4">
                                            <p:txEl>
                                              <p:pRg st="1" end="1"/>
                                            </p:txEl>
                                          </p:spTgt>
                                        </p:tgtEl>
                                      </p:cBhvr>
                                    </p:animEffect>
                                    <p:anim calcmode="lin" valueType="num">
                                      <p:cBhvr>
                                        <p:cTn id="24"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xEl>
                                              <p:pRg st="1" end="1"/>
                                            </p:txEl>
                                          </p:spTgt>
                                        </p:tgtEl>
                                      </p:cBhvr>
                                      <p:to x="100000" y="60000"/>
                                    </p:animScale>
                                    <p:animScale>
                                      <p:cBhvr>
                                        <p:cTn id="30" dur="166" decel="50000">
                                          <p:stCondLst>
                                            <p:cond delay="676"/>
                                          </p:stCondLst>
                                        </p:cTn>
                                        <p:tgtEl>
                                          <p:spTgt spid="4">
                                            <p:txEl>
                                              <p:pRg st="1" end="1"/>
                                            </p:txEl>
                                          </p:spTgt>
                                        </p:tgtEl>
                                      </p:cBhvr>
                                      <p:to x="100000" y="100000"/>
                                    </p:animScale>
                                    <p:animScale>
                                      <p:cBhvr>
                                        <p:cTn id="31" dur="26">
                                          <p:stCondLst>
                                            <p:cond delay="1312"/>
                                          </p:stCondLst>
                                        </p:cTn>
                                        <p:tgtEl>
                                          <p:spTgt spid="4">
                                            <p:txEl>
                                              <p:pRg st="1" end="1"/>
                                            </p:txEl>
                                          </p:spTgt>
                                        </p:tgtEl>
                                      </p:cBhvr>
                                      <p:to x="100000" y="80000"/>
                                    </p:animScale>
                                    <p:animScale>
                                      <p:cBhvr>
                                        <p:cTn id="32" dur="166" decel="50000">
                                          <p:stCondLst>
                                            <p:cond delay="1338"/>
                                          </p:stCondLst>
                                        </p:cTn>
                                        <p:tgtEl>
                                          <p:spTgt spid="4">
                                            <p:txEl>
                                              <p:pRg st="1" end="1"/>
                                            </p:txEl>
                                          </p:spTgt>
                                        </p:tgtEl>
                                      </p:cBhvr>
                                      <p:to x="100000" y="100000"/>
                                    </p:animScale>
                                    <p:animScale>
                                      <p:cBhvr>
                                        <p:cTn id="33" dur="26">
                                          <p:stCondLst>
                                            <p:cond delay="1642"/>
                                          </p:stCondLst>
                                        </p:cTn>
                                        <p:tgtEl>
                                          <p:spTgt spid="4">
                                            <p:txEl>
                                              <p:pRg st="1" end="1"/>
                                            </p:txEl>
                                          </p:spTgt>
                                        </p:tgtEl>
                                      </p:cBhvr>
                                      <p:to x="100000" y="90000"/>
                                    </p:animScale>
                                    <p:animScale>
                                      <p:cBhvr>
                                        <p:cTn id="34" dur="166" decel="50000">
                                          <p:stCondLst>
                                            <p:cond delay="1668"/>
                                          </p:stCondLst>
                                        </p:cTn>
                                        <p:tgtEl>
                                          <p:spTgt spid="4">
                                            <p:txEl>
                                              <p:pRg st="1" end="1"/>
                                            </p:txEl>
                                          </p:spTgt>
                                        </p:tgtEl>
                                      </p:cBhvr>
                                      <p:to x="100000" y="100000"/>
                                    </p:animScale>
                                    <p:animScale>
                                      <p:cBhvr>
                                        <p:cTn id="35" dur="26">
                                          <p:stCondLst>
                                            <p:cond delay="1808"/>
                                          </p:stCondLst>
                                        </p:cTn>
                                        <p:tgtEl>
                                          <p:spTgt spid="4">
                                            <p:txEl>
                                              <p:pRg st="1" end="1"/>
                                            </p:txEl>
                                          </p:spTgt>
                                        </p:tgtEl>
                                      </p:cBhvr>
                                      <p:to x="100000" y="95000"/>
                                    </p:animScale>
                                    <p:animScale>
                                      <p:cBhvr>
                                        <p:cTn id="36" dur="166" decel="50000">
                                          <p:stCondLst>
                                            <p:cond delay="1834"/>
                                          </p:stCondLst>
                                        </p:cTn>
                                        <p:tgtEl>
                                          <p:spTgt spid="4">
                                            <p:txEl>
                                              <p:pRg st="1" end="1"/>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4">
                                            <p:txEl>
                                              <p:pRg st="2" end="2"/>
                                            </p:txEl>
                                          </p:spTgt>
                                        </p:tgtEl>
                                        <p:attrNameLst>
                                          <p:attrName>style.visibility</p:attrName>
                                        </p:attrNameLst>
                                      </p:cBhvr>
                                      <p:to>
                                        <p:strVal val="visible"/>
                                      </p:to>
                                    </p:set>
                                    <p:animEffect transition="in" filter="wipe(down)">
                                      <p:cBhvr>
                                        <p:cTn id="41" dur="580">
                                          <p:stCondLst>
                                            <p:cond delay="0"/>
                                          </p:stCondLst>
                                        </p:cTn>
                                        <p:tgtEl>
                                          <p:spTgt spid="4">
                                            <p:txEl>
                                              <p:pRg st="2" end="2"/>
                                            </p:txEl>
                                          </p:spTgt>
                                        </p:tgtEl>
                                      </p:cBhvr>
                                    </p:animEffect>
                                    <p:anim calcmode="lin" valueType="num">
                                      <p:cBhvr>
                                        <p:cTn id="42"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4">
                                            <p:txEl>
                                              <p:pRg st="2" end="2"/>
                                            </p:txEl>
                                          </p:spTgt>
                                        </p:tgtEl>
                                      </p:cBhvr>
                                      <p:to x="100000" y="60000"/>
                                    </p:animScale>
                                    <p:animScale>
                                      <p:cBhvr>
                                        <p:cTn id="48" dur="166" decel="50000">
                                          <p:stCondLst>
                                            <p:cond delay="676"/>
                                          </p:stCondLst>
                                        </p:cTn>
                                        <p:tgtEl>
                                          <p:spTgt spid="4">
                                            <p:txEl>
                                              <p:pRg st="2" end="2"/>
                                            </p:txEl>
                                          </p:spTgt>
                                        </p:tgtEl>
                                      </p:cBhvr>
                                      <p:to x="100000" y="100000"/>
                                    </p:animScale>
                                    <p:animScale>
                                      <p:cBhvr>
                                        <p:cTn id="49" dur="26">
                                          <p:stCondLst>
                                            <p:cond delay="1312"/>
                                          </p:stCondLst>
                                        </p:cTn>
                                        <p:tgtEl>
                                          <p:spTgt spid="4">
                                            <p:txEl>
                                              <p:pRg st="2" end="2"/>
                                            </p:txEl>
                                          </p:spTgt>
                                        </p:tgtEl>
                                      </p:cBhvr>
                                      <p:to x="100000" y="80000"/>
                                    </p:animScale>
                                    <p:animScale>
                                      <p:cBhvr>
                                        <p:cTn id="50" dur="166" decel="50000">
                                          <p:stCondLst>
                                            <p:cond delay="1338"/>
                                          </p:stCondLst>
                                        </p:cTn>
                                        <p:tgtEl>
                                          <p:spTgt spid="4">
                                            <p:txEl>
                                              <p:pRg st="2" end="2"/>
                                            </p:txEl>
                                          </p:spTgt>
                                        </p:tgtEl>
                                      </p:cBhvr>
                                      <p:to x="100000" y="100000"/>
                                    </p:animScale>
                                    <p:animScale>
                                      <p:cBhvr>
                                        <p:cTn id="51" dur="26">
                                          <p:stCondLst>
                                            <p:cond delay="1642"/>
                                          </p:stCondLst>
                                        </p:cTn>
                                        <p:tgtEl>
                                          <p:spTgt spid="4">
                                            <p:txEl>
                                              <p:pRg st="2" end="2"/>
                                            </p:txEl>
                                          </p:spTgt>
                                        </p:tgtEl>
                                      </p:cBhvr>
                                      <p:to x="100000" y="90000"/>
                                    </p:animScale>
                                    <p:animScale>
                                      <p:cBhvr>
                                        <p:cTn id="52" dur="166" decel="50000">
                                          <p:stCondLst>
                                            <p:cond delay="1668"/>
                                          </p:stCondLst>
                                        </p:cTn>
                                        <p:tgtEl>
                                          <p:spTgt spid="4">
                                            <p:txEl>
                                              <p:pRg st="2" end="2"/>
                                            </p:txEl>
                                          </p:spTgt>
                                        </p:tgtEl>
                                      </p:cBhvr>
                                      <p:to x="100000" y="100000"/>
                                    </p:animScale>
                                    <p:animScale>
                                      <p:cBhvr>
                                        <p:cTn id="53" dur="26">
                                          <p:stCondLst>
                                            <p:cond delay="1808"/>
                                          </p:stCondLst>
                                        </p:cTn>
                                        <p:tgtEl>
                                          <p:spTgt spid="4">
                                            <p:txEl>
                                              <p:pRg st="2" end="2"/>
                                            </p:txEl>
                                          </p:spTgt>
                                        </p:tgtEl>
                                      </p:cBhvr>
                                      <p:to x="100000" y="95000"/>
                                    </p:animScale>
                                    <p:animScale>
                                      <p:cBhvr>
                                        <p:cTn id="54" dur="166" decel="50000">
                                          <p:stCondLst>
                                            <p:cond delay="1834"/>
                                          </p:stCondLst>
                                        </p:cTn>
                                        <p:tgtEl>
                                          <p:spTgt spid="4">
                                            <p:txEl>
                                              <p:pRg st="2" end="2"/>
                                            </p:txEl>
                                          </p:spTgt>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Effect transition="in" filter="wipe(down)">
                                      <p:cBhvr>
                                        <p:cTn id="57" dur="580">
                                          <p:stCondLst>
                                            <p:cond delay="0"/>
                                          </p:stCondLst>
                                        </p:cTn>
                                        <p:tgtEl>
                                          <p:spTgt spid="4">
                                            <p:txEl>
                                              <p:pRg st="3" end="3"/>
                                            </p:txEl>
                                          </p:spTgt>
                                        </p:tgtEl>
                                      </p:cBhvr>
                                    </p:animEffect>
                                    <p:anim calcmode="lin" valueType="num">
                                      <p:cBhvr>
                                        <p:cTn id="58"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4">
                                            <p:txEl>
                                              <p:pRg st="3" end="3"/>
                                            </p:txEl>
                                          </p:spTgt>
                                        </p:tgtEl>
                                      </p:cBhvr>
                                      <p:to x="100000" y="60000"/>
                                    </p:animScale>
                                    <p:animScale>
                                      <p:cBhvr>
                                        <p:cTn id="64" dur="166" decel="50000">
                                          <p:stCondLst>
                                            <p:cond delay="676"/>
                                          </p:stCondLst>
                                        </p:cTn>
                                        <p:tgtEl>
                                          <p:spTgt spid="4">
                                            <p:txEl>
                                              <p:pRg st="3" end="3"/>
                                            </p:txEl>
                                          </p:spTgt>
                                        </p:tgtEl>
                                      </p:cBhvr>
                                      <p:to x="100000" y="100000"/>
                                    </p:animScale>
                                    <p:animScale>
                                      <p:cBhvr>
                                        <p:cTn id="65" dur="26">
                                          <p:stCondLst>
                                            <p:cond delay="1312"/>
                                          </p:stCondLst>
                                        </p:cTn>
                                        <p:tgtEl>
                                          <p:spTgt spid="4">
                                            <p:txEl>
                                              <p:pRg st="3" end="3"/>
                                            </p:txEl>
                                          </p:spTgt>
                                        </p:tgtEl>
                                      </p:cBhvr>
                                      <p:to x="100000" y="80000"/>
                                    </p:animScale>
                                    <p:animScale>
                                      <p:cBhvr>
                                        <p:cTn id="66" dur="166" decel="50000">
                                          <p:stCondLst>
                                            <p:cond delay="1338"/>
                                          </p:stCondLst>
                                        </p:cTn>
                                        <p:tgtEl>
                                          <p:spTgt spid="4">
                                            <p:txEl>
                                              <p:pRg st="3" end="3"/>
                                            </p:txEl>
                                          </p:spTgt>
                                        </p:tgtEl>
                                      </p:cBhvr>
                                      <p:to x="100000" y="100000"/>
                                    </p:animScale>
                                    <p:animScale>
                                      <p:cBhvr>
                                        <p:cTn id="67" dur="26">
                                          <p:stCondLst>
                                            <p:cond delay="1642"/>
                                          </p:stCondLst>
                                        </p:cTn>
                                        <p:tgtEl>
                                          <p:spTgt spid="4">
                                            <p:txEl>
                                              <p:pRg st="3" end="3"/>
                                            </p:txEl>
                                          </p:spTgt>
                                        </p:tgtEl>
                                      </p:cBhvr>
                                      <p:to x="100000" y="90000"/>
                                    </p:animScale>
                                    <p:animScale>
                                      <p:cBhvr>
                                        <p:cTn id="68" dur="166" decel="50000">
                                          <p:stCondLst>
                                            <p:cond delay="1668"/>
                                          </p:stCondLst>
                                        </p:cTn>
                                        <p:tgtEl>
                                          <p:spTgt spid="4">
                                            <p:txEl>
                                              <p:pRg st="3" end="3"/>
                                            </p:txEl>
                                          </p:spTgt>
                                        </p:tgtEl>
                                      </p:cBhvr>
                                      <p:to x="100000" y="100000"/>
                                    </p:animScale>
                                    <p:animScale>
                                      <p:cBhvr>
                                        <p:cTn id="69" dur="26">
                                          <p:stCondLst>
                                            <p:cond delay="1808"/>
                                          </p:stCondLst>
                                        </p:cTn>
                                        <p:tgtEl>
                                          <p:spTgt spid="4">
                                            <p:txEl>
                                              <p:pRg st="3" end="3"/>
                                            </p:txEl>
                                          </p:spTgt>
                                        </p:tgtEl>
                                      </p:cBhvr>
                                      <p:to x="100000" y="95000"/>
                                    </p:animScale>
                                    <p:animScale>
                                      <p:cBhvr>
                                        <p:cTn id="70" dur="166" decel="50000">
                                          <p:stCondLst>
                                            <p:cond delay="1834"/>
                                          </p:stCondLst>
                                        </p:cTn>
                                        <p:tgtEl>
                                          <p:spTgt spid="4">
                                            <p:txEl>
                                              <p:pRg st="3" end="3"/>
                                            </p:txEl>
                                          </p:spTgt>
                                        </p:tgtEl>
                                      </p:cBhvr>
                                      <p:to x="100000" y="100000"/>
                                    </p:animScale>
                                  </p:childTnLst>
                                </p:cTn>
                              </p:par>
                            </p:childTnLst>
                          </p:cTn>
                        </p:par>
                      </p:childTnLst>
                    </p:cTn>
                  </p:par>
                  <p:par>
                    <p:cTn id="71" fill="hold">
                      <p:stCondLst>
                        <p:cond delay="indefinite"/>
                      </p:stCondLst>
                      <p:childTnLst>
                        <p:par>
                          <p:cTn id="72" fill="hold">
                            <p:stCondLst>
                              <p:cond delay="0"/>
                            </p:stCondLst>
                            <p:childTnLst>
                              <p:par>
                                <p:cTn id="73" presetID="26" presetClass="entr" presetSubtype="0" fill="hold" grpId="0" nodeType="clickEffect">
                                  <p:stCondLst>
                                    <p:cond delay="0"/>
                                  </p:stCondLst>
                                  <p:childTnLst>
                                    <p:set>
                                      <p:cBhvr>
                                        <p:cTn id="74" dur="1" fill="hold">
                                          <p:stCondLst>
                                            <p:cond delay="0"/>
                                          </p:stCondLst>
                                        </p:cTn>
                                        <p:tgtEl>
                                          <p:spTgt spid="4">
                                            <p:txEl>
                                              <p:pRg st="4" end="4"/>
                                            </p:txEl>
                                          </p:spTgt>
                                        </p:tgtEl>
                                        <p:attrNameLst>
                                          <p:attrName>style.visibility</p:attrName>
                                        </p:attrNameLst>
                                      </p:cBhvr>
                                      <p:to>
                                        <p:strVal val="visible"/>
                                      </p:to>
                                    </p:set>
                                    <p:animEffect transition="in" filter="wipe(down)">
                                      <p:cBhvr>
                                        <p:cTn id="75" dur="580">
                                          <p:stCondLst>
                                            <p:cond delay="0"/>
                                          </p:stCondLst>
                                        </p:cTn>
                                        <p:tgtEl>
                                          <p:spTgt spid="4">
                                            <p:txEl>
                                              <p:pRg st="4" end="4"/>
                                            </p:txEl>
                                          </p:spTgt>
                                        </p:tgtEl>
                                      </p:cBhvr>
                                    </p:animEffect>
                                    <p:anim calcmode="lin" valueType="num">
                                      <p:cBhvr>
                                        <p:cTn id="76" dur="1822" tmFilter="0,0; 0.14,0.36; 0.43,0.73; 0.71,0.91; 1.0,1.0">
                                          <p:stCondLst>
                                            <p:cond delay="0"/>
                                          </p:stCondLst>
                                        </p:cTn>
                                        <p:tgtEl>
                                          <p:spTgt spid="4">
                                            <p:txEl>
                                              <p:pRg st="4" end="4"/>
                                            </p:txEl>
                                          </p:spTgt>
                                        </p:tgtEl>
                                        <p:attrNameLst>
                                          <p:attrName>ppt_x</p:attrName>
                                        </p:attrNameLst>
                                      </p:cBhvr>
                                      <p:tavLst>
                                        <p:tav tm="0">
                                          <p:val>
                                            <p:strVal val="#ppt_x-0.25"/>
                                          </p:val>
                                        </p:tav>
                                        <p:tav tm="100000">
                                          <p:val>
                                            <p:strVal val="#ppt_x"/>
                                          </p:val>
                                        </p:tav>
                                      </p:tavLst>
                                    </p:anim>
                                    <p:anim calcmode="lin" valueType="num">
                                      <p:cBhvr>
                                        <p:cTn id="77" dur="664" tmFilter="0.0,0.0; 0.25,0.07; 0.50,0.2; 0.75,0.467; 1.0,1.0">
                                          <p:stCondLst>
                                            <p:cond delay="0"/>
                                          </p:stCondLst>
                                        </p:cTn>
                                        <p:tgtEl>
                                          <p:spTgt spid="4">
                                            <p:txEl>
                                              <p:pRg st="4" end="4"/>
                                            </p:txEl>
                                          </p:spTgt>
                                        </p:tgtEl>
                                        <p:attrNameLst>
                                          <p:attrName>ppt_y</p:attrName>
                                        </p:attrNameLst>
                                      </p:cBhvr>
                                      <p:tavLst>
                                        <p:tav tm="0" fmla="#ppt_y-sin(pi*$)/3">
                                          <p:val>
                                            <p:fltVal val="0.5"/>
                                          </p:val>
                                        </p:tav>
                                        <p:tav tm="100000">
                                          <p:val>
                                            <p:fltVal val="1"/>
                                          </p:val>
                                        </p:tav>
                                      </p:tavLst>
                                    </p:anim>
                                    <p:anim calcmode="lin" valueType="num">
                                      <p:cBhvr>
                                        <p:cTn id="78" dur="664" tmFilter="0, 0; 0.125,0.2665; 0.25,0.4; 0.375,0.465; 0.5,0.5;  0.625,0.535; 0.75,0.6; 0.875,0.7335; 1,1">
                                          <p:stCondLst>
                                            <p:cond delay="664"/>
                                          </p:stCondLst>
                                        </p:cTn>
                                        <p:tgtEl>
                                          <p:spTgt spid="4">
                                            <p:txEl>
                                              <p:pRg st="4" end="4"/>
                                            </p:txEl>
                                          </p:spTgt>
                                        </p:tgtEl>
                                        <p:attrNameLst>
                                          <p:attrName>ppt_y</p:attrName>
                                        </p:attrNameLst>
                                      </p:cBhvr>
                                      <p:tavLst>
                                        <p:tav tm="0" fmla="#ppt_y-sin(pi*$)/9">
                                          <p:val>
                                            <p:fltVal val="0"/>
                                          </p:val>
                                        </p:tav>
                                        <p:tav tm="100000">
                                          <p:val>
                                            <p:fltVal val="1"/>
                                          </p:val>
                                        </p:tav>
                                      </p:tavLst>
                                    </p:anim>
                                    <p:anim calcmode="lin" valueType="num">
                                      <p:cBhvr>
                                        <p:cTn id="79" dur="332" tmFilter="0, 0; 0.125,0.2665; 0.25,0.4; 0.375,0.465; 0.5,0.5;  0.625,0.535; 0.75,0.6; 0.875,0.7335; 1,1">
                                          <p:stCondLst>
                                            <p:cond delay="1324"/>
                                          </p:stCondLst>
                                        </p:cTn>
                                        <p:tgtEl>
                                          <p:spTgt spid="4">
                                            <p:txEl>
                                              <p:pRg st="4" end="4"/>
                                            </p:txEl>
                                          </p:spTgt>
                                        </p:tgtEl>
                                        <p:attrNameLst>
                                          <p:attrName>ppt_y</p:attrName>
                                        </p:attrNameLst>
                                      </p:cBhvr>
                                      <p:tavLst>
                                        <p:tav tm="0" fmla="#ppt_y-sin(pi*$)/27">
                                          <p:val>
                                            <p:fltVal val="0"/>
                                          </p:val>
                                        </p:tav>
                                        <p:tav tm="100000">
                                          <p:val>
                                            <p:fltVal val="1"/>
                                          </p:val>
                                        </p:tav>
                                      </p:tavLst>
                                    </p:anim>
                                    <p:anim calcmode="lin" valueType="num">
                                      <p:cBhvr>
                                        <p:cTn id="80" dur="164" tmFilter="0, 0; 0.125,0.2665; 0.25,0.4; 0.375,0.465; 0.5,0.5;  0.625,0.535; 0.75,0.6; 0.875,0.7335; 1,1">
                                          <p:stCondLst>
                                            <p:cond delay="1656"/>
                                          </p:stCondLst>
                                        </p:cTn>
                                        <p:tgtEl>
                                          <p:spTgt spid="4">
                                            <p:txEl>
                                              <p:pRg st="4" end="4"/>
                                            </p:txEl>
                                          </p:spTgt>
                                        </p:tgtEl>
                                        <p:attrNameLst>
                                          <p:attrName>ppt_y</p:attrName>
                                        </p:attrNameLst>
                                      </p:cBhvr>
                                      <p:tavLst>
                                        <p:tav tm="0" fmla="#ppt_y-sin(pi*$)/81">
                                          <p:val>
                                            <p:fltVal val="0"/>
                                          </p:val>
                                        </p:tav>
                                        <p:tav tm="100000">
                                          <p:val>
                                            <p:fltVal val="1"/>
                                          </p:val>
                                        </p:tav>
                                      </p:tavLst>
                                    </p:anim>
                                    <p:animScale>
                                      <p:cBhvr>
                                        <p:cTn id="81" dur="26">
                                          <p:stCondLst>
                                            <p:cond delay="650"/>
                                          </p:stCondLst>
                                        </p:cTn>
                                        <p:tgtEl>
                                          <p:spTgt spid="4">
                                            <p:txEl>
                                              <p:pRg st="4" end="4"/>
                                            </p:txEl>
                                          </p:spTgt>
                                        </p:tgtEl>
                                      </p:cBhvr>
                                      <p:to x="100000" y="60000"/>
                                    </p:animScale>
                                    <p:animScale>
                                      <p:cBhvr>
                                        <p:cTn id="82" dur="166" decel="50000">
                                          <p:stCondLst>
                                            <p:cond delay="676"/>
                                          </p:stCondLst>
                                        </p:cTn>
                                        <p:tgtEl>
                                          <p:spTgt spid="4">
                                            <p:txEl>
                                              <p:pRg st="4" end="4"/>
                                            </p:txEl>
                                          </p:spTgt>
                                        </p:tgtEl>
                                      </p:cBhvr>
                                      <p:to x="100000" y="100000"/>
                                    </p:animScale>
                                    <p:animScale>
                                      <p:cBhvr>
                                        <p:cTn id="83" dur="26">
                                          <p:stCondLst>
                                            <p:cond delay="1312"/>
                                          </p:stCondLst>
                                        </p:cTn>
                                        <p:tgtEl>
                                          <p:spTgt spid="4">
                                            <p:txEl>
                                              <p:pRg st="4" end="4"/>
                                            </p:txEl>
                                          </p:spTgt>
                                        </p:tgtEl>
                                      </p:cBhvr>
                                      <p:to x="100000" y="80000"/>
                                    </p:animScale>
                                    <p:animScale>
                                      <p:cBhvr>
                                        <p:cTn id="84" dur="166" decel="50000">
                                          <p:stCondLst>
                                            <p:cond delay="1338"/>
                                          </p:stCondLst>
                                        </p:cTn>
                                        <p:tgtEl>
                                          <p:spTgt spid="4">
                                            <p:txEl>
                                              <p:pRg st="4" end="4"/>
                                            </p:txEl>
                                          </p:spTgt>
                                        </p:tgtEl>
                                      </p:cBhvr>
                                      <p:to x="100000" y="100000"/>
                                    </p:animScale>
                                    <p:animScale>
                                      <p:cBhvr>
                                        <p:cTn id="85" dur="26">
                                          <p:stCondLst>
                                            <p:cond delay="1642"/>
                                          </p:stCondLst>
                                        </p:cTn>
                                        <p:tgtEl>
                                          <p:spTgt spid="4">
                                            <p:txEl>
                                              <p:pRg st="4" end="4"/>
                                            </p:txEl>
                                          </p:spTgt>
                                        </p:tgtEl>
                                      </p:cBhvr>
                                      <p:to x="100000" y="90000"/>
                                    </p:animScale>
                                    <p:animScale>
                                      <p:cBhvr>
                                        <p:cTn id="86" dur="166" decel="50000">
                                          <p:stCondLst>
                                            <p:cond delay="1668"/>
                                          </p:stCondLst>
                                        </p:cTn>
                                        <p:tgtEl>
                                          <p:spTgt spid="4">
                                            <p:txEl>
                                              <p:pRg st="4" end="4"/>
                                            </p:txEl>
                                          </p:spTgt>
                                        </p:tgtEl>
                                      </p:cBhvr>
                                      <p:to x="100000" y="100000"/>
                                    </p:animScale>
                                    <p:animScale>
                                      <p:cBhvr>
                                        <p:cTn id="87" dur="26">
                                          <p:stCondLst>
                                            <p:cond delay="1808"/>
                                          </p:stCondLst>
                                        </p:cTn>
                                        <p:tgtEl>
                                          <p:spTgt spid="4">
                                            <p:txEl>
                                              <p:pRg st="4" end="4"/>
                                            </p:txEl>
                                          </p:spTgt>
                                        </p:tgtEl>
                                      </p:cBhvr>
                                      <p:to x="100000" y="95000"/>
                                    </p:animScale>
                                    <p:animScale>
                                      <p:cBhvr>
                                        <p:cTn id="88" dur="166" decel="50000">
                                          <p:stCondLst>
                                            <p:cond delay="1834"/>
                                          </p:stCondLst>
                                        </p:cTn>
                                        <p:tgtEl>
                                          <p:spTgt spid="4">
                                            <p:txEl>
                                              <p:pRg st="4" end="4"/>
                                            </p:txEl>
                                          </p:spTgt>
                                        </p:tgtEl>
                                      </p:cBhvr>
                                      <p:to x="100000" y="100000"/>
                                    </p:animScale>
                                  </p:childTnLst>
                                </p:cTn>
                              </p:par>
                            </p:childTnLst>
                          </p:cTn>
                        </p:par>
                      </p:childTnLst>
                    </p:cTn>
                  </p:par>
                  <p:par>
                    <p:cTn id="89" fill="hold">
                      <p:stCondLst>
                        <p:cond delay="indefinite"/>
                      </p:stCondLst>
                      <p:childTnLst>
                        <p:par>
                          <p:cTn id="90" fill="hold">
                            <p:stCondLst>
                              <p:cond delay="0"/>
                            </p:stCondLst>
                            <p:childTnLst>
                              <p:par>
                                <p:cTn id="91" presetID="26" presetClass="entr" presetSubtype="0" fill="hold" grpId="0" nodeType="clickEffect">
                                  <p:stCondLst>
                                    <p:cond delay="0"/>
                                  </p:stCondLst>
                                  <p:childTnLst>
                                    <p:set>
                                      <p:cBhvr>
                                        <p:cTn id="92" dur="1" fill="hold">
                                          <p:stCondLst>
                                            <p:cond delay="0"/>
                                          </p:stCondLst>
                                        </p:cTn>
                                        <p:tgtEl>
                                          <p:spTgt spid="4">
                                            <p:txEl>
                                              <p:pRg st="5" end="5"/>
                                            </p:txEl>
                                          </p:spTgt>
                                        </p:tgtEl>
                                        <p:attrNameLst>
                                          <p:attrName>style.visibility</p:attrName>
                                        </p:attrNameLst>
                                      </p:cBhvr>
                                      <p:to>
                                        <p:strVal val="visible"/>
                                      </p:to>
                                    </p:set>
                                    <p:animEffect transition="in" filter="wipe(down)">
                                      <p:cBhvr>
                                        <p:cTn id="93" dur="580">
                                          <p:stCondLst>
                                            <p:cond delay="0"/>
                                          </p:stCondLst>
                                        </p:cTn>
                                        <p:tgtEl>
                                          <p:spTgt spid="4">
                                            <p:txEl>
                                              <p:pRg st="5" end="5"/>
                                            </p:txEl>
                                          </p:spTgt>
                                        </p:tgtEl>
                                      </p:cBhvr>
                                    </p:animEffect>
                                    <p:anim calcmode="lin" valueType="num">
                                      <p:cBhvr>
                                        <p:cTn id="94"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99" dur="26">
                                          <p:stCondLst>
                                            <p:cond delay="650"/>
                                          </p:stCondLst>
                                        </p:cTn>
                                        <p:tgtEl>
                                          <p:spTgt spid="4">
                                            <p:txEl>
                                              <p:pRg st="5" end="5"/>
                                            </p:txEl>
                                          </p:spTgt>
                                        </p:tgtEl>
                                      </p:cBhvr>
                                      <p:to x="100000" y="60000"/>
                                    </p:animScale>
                                    <p:animScale>
                                      <p:cBhvr>
                                        <p:cTn id="100" dur="166" decel="50000">
                                          <p:stCondLst>
                                            <p:cond delay="676"/>
                                          </p:stCondLst>
                                        </p:cTn>
                                        <p:tgtEl>
                                          <p:spTgt spid="4">
                                            <p:txEl>
                                              <p:pRg st="5" end="5"/>
                                            </p:txEl>
                                          </p:spTgt>
                                        </p:tgtEl>
                                      </p:cBhvr>
                                      <p:to x="100000" y="100000"/>
                                    </p:animScale>
                                    <p:animScale>
                                      <p:cBhvr>
                                        <p:cTn id="101" dur="26">
                                          <p:stCondLst>
                                            <p:cond delay="1312"/>
                                          </p:stCondLst>
                                        </p:cTn>
                                        <p:tgtEl>
                                          <p:spTgt spid="4">
                                            <p:txEl>
                                              <p:pRg st="5" end="5"/>
                                            </p:txEl>
                                          </p:spTgt>
                                        </p:tgtEl>
                                      </p:cBhvr>
                                      <p:to x="100000" y="80000"/>
                                    </p:animScale>
                                    <p:animScale>
                                      <p:cBhvr>
                                        <p:cTn id="102" dur="166" decel="50000">
                                          <p:stCondLst>
                                            <p:cond delay="1338"/>
                                          </p:stCondLst>
                                        </p:cTn>
                                        <p:tgtEl>
                                          <p:spTgt spid="4">
                                            <p:txEl>
                                              <p:pRg st="5" end="5"/>
                                            </p:txEl>
                                          </p:spTgt>
                                        </p:tgtEl>
                                      </p:cBhvr>
                                      <p:to x="100000" y="100000"/>
                                    </p:animScale>
                                    <p:animScale>
                                      <p:cBhvr>
                                        <p:cTn id="103" dur="26">
                                          <p:stCondLst>
                                            <p:cond delay="1642"/>
                                          </p:stCondLst>
                                        </p:cTn>
                                        <p:tgtEl>
                                          <p:spTgt spid="4">
                                            <p:txEl>
                                              <p:pRg st="5" end="5"/>
                                            </p:txEl>
                                          </p:spTgt>
                                        </p:tgtEl>
                                      </p:cBhvr>
                                      <p:to x="100000" y="90000"/>
                                    </p:animScale>
                                    <p:animScale>
                                      <p:cBhvr>
                                        <p:cTn id="104" dur="166" decel="50000">
                                          <p:stCondLst>
                                            <p:cond delay="1668"/>
                                          </p:stCondLst>
                                        </p:cTn>
                                        <p:tgtEl>
                                          <p:spTgt spid="4">
                                            <p:txEl>
                                              <p:pRg st="5" end="5"/>
                                            </p:txEl>
                                          </p:spTgt>
                                        </p:tgtEl>
                                      </p:cBhvr>
                                      <p:to x="100000" y="100000"/>
                                    </p:animScale>
                                    <p:animScale>
                                      <p:cBhvr>
                                        <p:cTn id="105" dur="26">
                                          <p:stCondLst>
                                            <p:cond delay="1808"/>
                                          </p:stCondLst>
                                        </p:cTn>
                                        <p:tgtEl>
                                          <p:spTgt spid="4">
                                            <p:txEl>
                                              <p:pRg st="5" end="5"/>
                                            </p:txEl>
                                          </p:spTgt>
                                        </p:tgtEl>
                                      </p:cBhvr>
                                      <p:to x="100000" y="95000"/>
                                    </p:animScale>
                                    <p:animScale>
                                      <p:cBhvr>
                                        <p:cTn id="106" dur="166" decel="50000">
                                          <p:stCondLst>
                                            <p:cond delay="1834"/>
                                          </p:stCondLst>
                                        </p:cTn>
                                        <p:tgtEl>
                                          <p:spTgt spid="4">
                                            <p:txEl>
                                              <p:pRg st="5" end="5"/>
                                            </p:txEl>
                                          </p:spTgt>
                                        </p:tgtEl>
                                      </p:cBhvr>
                                      <p:to x="100000" y="100000"/>
                                    </p:animScale>
                                  </p:childTnLst>
                                </p:cTn>
                              </p:par>
                              <p:par>
                                <p:cTn id="107" presetID="26" presetClass="entr" presetSubtype="0" fill="hold" grpId="0" nodeType="withEffect">
                                  <p:stCondLst>
                                    <p:cond delay="0"/>
                                  </p:stCondLst>
                                  <p:childTnLst>
                                    <p:set>
                                      <p:cBhvr>
                                        <p:cTn id="108" dur="1" fill="hold">
                                          <p:stCondLst>
                                            <p:cond delay="0"/>
                                          </p:stCondLst>
                                        </p:cTn>
                                        <p:tgtEl>
                                          <p:spTgt spid="4">
                                            <p:txEl>
                                              <p:pRg st="6" end="6"/>
                                            </p:txEl>
                                          </p:spTgt>
                                        </p:tgtEl>
                                        <p:attrNameLst>
                                          <p:attrName>style.visibility</p:attrName>
                                        </p:attrNameLst>
                                      </p:cBhvr>
                                      <p:to>
                                        <p:strVal val="visible"/>
                                      </p:to>
                                    </p:set>
                                    <p:animEffect transition="in" filter="wipe(down)">
                                      <p:cBhvr>
                                        <p:cTn id="109" dur="580">
                                          <p:stCondLst>
                                            <p:cond delay="0"/>
                                          </p:stCondLst>
                                        </p:cTn>
                                        <p:tgtEl>
                                          <p:spTgt spid="4">
                                            <p:txEl>
                                              <p:pRg st="6" end="6"/>
                                            </p:txEl>
                                          </p:spTgt>
                                        </p:tgtEl>
                                      </p:cBhvr>
                                    </p:animEffect>
                                    <p:anim calcmode="lin" valueType="num">
                                      <p:cBhvr>
                                        <p:cTn id="110"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111"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112"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113"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114"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115" dur="26">
                                          <p:stCondLst>
                                            <p:cond delay="650"/>
                                          </p:stCondLst>
                                        </p:cTn>
                                        <p:tgtEl>
                                          <p:spTgt spid="4">
                                            <p:txEl>
                                              <p:pRg st="6" end="6"/>
                                            </p:txEl>
                                          </p:spTgt>
                                        </p:tgtEl>
                                      </p:cBhvr>
                                      <p:to x="100000" y="60000"/>
                                    </p:animScale>
                                    <p:animScale>
                                      <p:cBhvr>
                                        <p:cTn id="116" dur="166" decel="50000">
                                          <p:stCondLst>
                                            <p:cond delay="676"/>
                                          </p:stCondLst>
                                        </p:cTn>
                                        <p:tgtEl>
                                          <p:spTgt spid="4">
                                            <p:txEl>
                                              <p:pRg st="6" end="6"/>
                                            </p:txEl>
                                          </p:spTgt>
                                        </p:tgtEl>
                                      </p:cBhvr>
                                      <p:to x="100000" y="100000"/>
                                    </p:animScale>
                                    <p:animScale>
                                      <p:cBhvr>
                                        <p:cTn id="117" dur="26">
                                          <p:stCondLst>
                                            <p:cond delay="1312"/>
                                          </p:stCondLst>
                                        </p:cTn>
                                        <p:tgtEl>
                                          <p:spTgt spid="4">
                                            <p:txEl>
                                              <p:pRg st="6" end="6"/>
                                            </p:txEl>
                                          </p:spTgt>
                                        </p:tgtEl>
                                      </p:cBhvr>
                                      <p:to x="100000" y="80000"/>
                                    </p:animScale>
                                    <p:animScale>
                                      <p:cBhvr>
                                        <p:cTn id="118" dur="166" decel="50000">
                                          <p:stCondLst>
                                            <p:cond delay="1338"/>
                                          </p:stCondLst>
                                        </p:cTn>
                                        <p:tgtEl>
                                          <p:spTgt spid="4">
                                            <p:txEl>
                                              <p:pRg st="6" end="6"/>
                                            </p:txEl>
                                          </p:spTgt>
                                        </p:tgtEl>
                                      </p:cBhvr>
                                      <p:to x="100000" y="100000"/>
                                    </p:animScale>
                                    <p:animScale>
                                      <p:cBhvr>
                                        <p:cTn id="119" dur="26">
                                          <p:stCondLst>
                                            <p:cond delay="1642"/>
                                          </p:stCondLst>
                                        </p:cTn>
                                        <p:tgtEl>
                                          <p:spTgt spid="4">
                                            <p:txEl>
                                              <p:pRg st="6" end="6"/>
                                            </p:txEl>
                                          </p:spTgt>
                                        </p:tgtEl>
                                      </p:cBhvr>
                                      <p:to x="100000" y="90000"/>
                                    </p:animScale>
                                    <p:animScale>
                                      <p:cBhvr>
                                        <p:cTn id="120" dur="166" decel="50000">
                                          <p:stCondLst>
                                            <p:cond delay="1668"/>
                                          </p:stCondLst>
                                        </p:cTn>
                                        <p:tgtEl>
                                          <p:spTgt spid="4">
                                            <p:txEl>
                                              <p:pRg st="6" end="6"/>
                                            </p:txEl>
                                          </p:spTgt>
                                        </p:tgtEl>
                                      </p:cBhvr>
                                      <p:to x="100000" y="100000"/>
                                    </p:animScale>
                                    <p:animScale>
                                      <p:cBhvr>
                                        <p:cTn id="121" dur="26">
                                          <p:stCondLst>
                                            <p:cond delay="1808"/>
                                          </p:stCondLst>
                                        </p:cTn>
                                        <p:tgtEl>
                                          <p:spTgt spid="4">
                                            <p:txEl>
                                              <p:pRg st="6" end="6"/>
                                            </p:txEl>
                                          </p:spTgt>
                                        </p:tgtEl>
                                      </p:cBhvr>
                                      <p:to x="100000" y="95000"/>
                                    </p:animScale>
                                    <p:animScale>
                                      <p:cBhvr>
                                        <p:cTn id="122" dur="166" decel="50000">
                                          <p:stCondLst>
                                            <p:cond delay="1834"/>
                                          </p:stCondLst>
                                        </p:cTn>
                                        <p:tgtEl>
                                          <p:spTgt spid="4">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394DE1-3431-6D43-BE56-92B9BF578D70}"/>
              </a:ext>
            </a:extLst>
          </p:cNvPr>
          <p:cNvSpPr/>
          <p:nvPr/>
        </p:nvSpPr>
        <p:spPr>
          <a:xfrm>
            <a:off x="5944539" y="1139745"/>
            <a:ext cx="5954373" cy="1835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267" dirty="0"/>
              <a:t>STEPS:</a:t>
            </a:r>
          </a:p>
          <a:p>
            <a:pPr marL="457178" indent="-457178">
              <a:buFont typeface="+mj-lt"/>
              <a:buAutoNum type="arabicPeriod"/>
            </a:pPr>
            <a:r>
              <a:rPr lang="fr-FR" sz="2267" dirty="0"/>
              <a:t>Check question structures</a:t>
            </a:r>
          </a:p>
          <a:p>
            <a:pPr marL="457178" indent="-457178">
              <a:buFont typeface="+mj-lt"/>
              <a:buAutoNum type="arabicPeriod"/>
            </a:pPr>
            <a:r>
              <a:rPr lang="fr-FR" sz="2267" dirty="0"/>
              <a:t>Pick </a:t>
            </a:r>
            <a:r>
              <a:rPr lang="fr-FR" sz="2267" dirty="0" err="1"/>
              <a:t>your</a:t>
            </a:r>
            <a:r>
              <a:rPr lang="fr-FR" sz="2267" dirty="0"/>
              <a:t> </a:t>
            </a:r>
            <a:r>
              <a:rPr lang="fr-FR" sz="2267" dirty="0" err="1"/>
              <a:t>role</a:t>
            </a:r>
            <a:r>
              <a:rPr lang="fr-FR" sz="2267" dirty="0"/>
              <a:t> : </a:t>
            </a:r>
            <a:r>
              <a:rPr lang="fr-FR" sz="2267" dirty="0" err="1"/>
              <a:t>journalist</a:t>
            </a:r>
            <a:r>
              <a:rPr lang="fr-FR" sz="2267" dirty="0"/>
              <a:t> / sport(</a:t>
            </a:r>
            <a:r>
              <a:rPr lang="fr-FR" sz="2267" dirty="0" err="1"/>
              <a:t>wo</a:t>
            </a:r>
            <a:r>
              <a:rPr lang="fr-FR" sz="2267" dirty="0"/>
              <a:t>)man</a:t>
            </a:r>
          </a:p>
          <a:p>
            <a:pPr marL="457178" indent="-457178">
              <a:buFont typeface="+mj-lt"/>
              <a:buAutoNum type="arabicPeriod"/>
            </a:pPr>
            <a:r>
              <a:rPr lang="fr-FR" sz="2267" dirty="0" err="1"/>
              <a:t>Make</a:t>
            </a:r>
            <a:r>
              <a:rPr lang="fr-FR" sz="2267" dirty="0"/>
              <a:t> up 5 questions and </a:t>
            </a:r>
            <a:r>
              <a:rPr lang="fr-FR" sz="2267" dirty="0" err="1"/>
              <a:t>answers</a:t>
            </a:r>
            <a:endParaRPr lang="fr-FR" sz="2267" dirty="0"/>
          </a:p>
          <a:p>
            <a:pPr marL="457178" indent="-457178">
              <a:buFont typeface="+mj-lt"/>
              <a:buAutoNum type="arabicPeriod"/>
            </a:pPr>
            <a:r>
              <a:rPr lang="en-US" sz="2267" dirty="0">
                <a:ea typeface="UD Digi Kyokasho NK-R" panose="02020400000000000000" pitchFamily="18" charset="-128"/>
              </a:rPr>
              <a:t>Memorize your lines </a:t>
            </a:r>
          </a:p>
          <a:p>
            <a:pPr marL="457178" indent="-457178">
              <a:buFont typeface="+mj-lt"/>
              <a:buAutoNum type="arabicPeriod"/>
            </a:pPr>
            <a:endParaRPr lang="en-US" sz="2267" dirty="0">
              <a:ea typeface="UD Digi Kyokasho NK-R" panose="02020400000000000000" pitchFamily="18" charset="-128"/>
            </a:endParaRPr>
          </a:p>
        </p:txBody>
      </p:sp>
      <p:sp>
        <p:nvSpPr>
          <p:cNvPr id="8" name="Rectangle 7">
            <a:extLst>
              <a:ext uri="{FF2B5EF4-FFF2-40B4-BE49-F238E27FC236}">
                <a16:creationId xmlns:a16="http://schemas.microsoft.com/office/drawing/2014/main" id="{18FD9662-DEC4-FD44-9A4E-7E2225D68DC6}"/>
              </a:ext>
            </a:extLst>
          </p:cNvPr>
          <p:cNvSpPr/>
          <p:nvPr/>
        </p:nvSpPr>
        <p:spPr>
          <a:xfrm>
            <a:off x="5944539" y="4983100"/>
            <a:ext cx="5954373" cy="1112965"/>
          </a:xfrm>
          <a:prstGeom prst="rect">
            <a:avLst/>
          </a:prstGeom>
          <a:ln>
            <a:solidFill>
              <a:srgbClr val="FFFF0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a:t>NEED HELP?</a:t>
            </a:r>
          </a:p>
          <a:p>
            <a:pPr marL="457189" indent="-457189">
              <a:buAutoNum type="arabicPeriod"/>
            </a:pPr>
            <a:r>
              <a:rPr lang="en-US" sz="2133" dirty="0"/>
              <a:t>Check the vocabulary in textbook/lesson</a:t>
            </a:r>
          </a:p>
          <a:p>
            <a:pPr marL="457189" indent="-457189">
              <a:buAutoNum type="arabicPeriod"/>
            </a:pPr>
            <a:r>
              <a:rPr lang="en-US" sz="2133" dirty="0"/>
              <a:t>Ask at least two classmates before </a:t>
            </a:r>
            <a:r>
              <a:rPr lang="en-US" sz="2133" dirty="0" err="1"/>
              <a:t>Mr</a:t>
            </a:r>
            <a:r>
              <a:rPr lang="en-US" sz="2133" dirty="0"/>
              <a:t> </a:t>
            </a:r>
            <a:r>
              <a:rPr lang="en-US" sz="2133" dirty="0" err="1"/>
              <a:t>Mak</a:t>
            </a:r>
            <a:endParaRPr lang="en-US" sz="2133" dirty="0"/>
          </a:p>
        </p:txBody>
      </p:sp>
      <p:sp>
        <p:nvSpPr>
          <p:cNvPr id="10" name="Rectangle 9">
            <a:extLst>
              <a:ext uri="{FF2B5EF4-FFF2-40B4-BE49-F238E27FC236}">
                <a16:creationId xmlns:a16="http://schemas.microsoft.com/office/drawing/2014/main" id="{B9A68713-9A1C-6743-B563-2FAA27D21E71}"/>
              </a:ext>
            </a:extLst>
          </p:cNvPr>
          <p:cNvSpPr/>
          <p:nvPr/>
        </p:nvSpPr>
        <p:spPr>
          <a:xfrm>
            <a:off x="9355493" y="462947"/>
            <a:ext cx="2509976" cy="547131"/>
          </a:xfrm>
          <a:prstGeom prst="rect">
            <a:avLst/>
          </a:prstGeom>
          <a:ln>
            <a:solidFill>
              <a:srgbClr val="92D050"/>
            </a:solidFill>
          </a:ln>
        </p:spPr>
        <p:style>
          <a:lnRef idx="2">
            <a:schemeClr val="accent3"/>
          </a:lnRef>
          <a:fillRef idx="1">
            <a:schemeClr val="lt1"/>
          </a:fillRef>
          <a:effectRef idx="0">
            <a:schemeClr val="accent3"/>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2667" dirty="0">
                <a:latin typeface="UD Digi Kyokasho NK-R" panose="02020400000000000000" pitchFamily="18" charset="-128"/>
                <a:ea typeface="UD Digi Kyokasho NK-R" panose="02020400000000000000" pitchFamily="18" charset="-128"/>
              </a:rPr>
              <a:t>15mn</a:t>
            </a:r>
          </a:p>
        </p:txBody>
      </p:sp>
      <p:sp>
        <p:nvSpPr>
          <p:cNvPr id="2" name="Title 5">
            <a:extLst>
              <a:ext uri="{FF2B5EF4-FFF2-40B4-BE49-F238E27FC236}">
                <a16:creationId xmlns:a16="http://schemas.microsoft.com/office/drawing/2014/main" id="{902FC886-6B3B-0048-968E-4950B2B07E0C}"/>
              </a:ext>
            </a:extLst>
          </p:cNvPr>
          <p:cNvSpPr>
            <a:spLocks noGrp="1"/>
          </p:cNvSpPr>
          <p:nvPr>
            <p:ph type="title"/>
          </p:nvPr>
        </p:nvSpPr>
        <p:spPr>
          <a:xfrm>
            <a:off x="428979" y="462947"/>
            <a:ext cx="8814331" cy="547129"/>
          </a:xfrm>
          <a:ln>
            <a:solidFill>
              <a:srgbClr val="92D050"/>
            </a:solidFill>
          </a:ln>
        </p:spPr>
        <p:style>
          <a:lnRef idx="2">
            <a:schemeClr val="accent6"/>
          </a:lnRef>
          <a:fillRef idx="1">
            <a:schemeClr val="lt1"/>
          </a:fillRef>
          <a:effectRef idx="0">
            <a:schemeClr val="accent6"/>
          </a:effectRef>
          <a:fontRef idx="minor">
            <a:schemeClr val="dk1"/>
          </a:fontRef>
        </p:style>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3800" dirty="0">
                <a:latin typeface="UD Digi Kyokasho NK-R" panose="02020400000000000000" pitchFamily="18" charset="-128"/>
                <a:ea typeface="UD Digi Kyokasho NK-R" panose="02020400000000000000" pitchFamily="18" charset="-128"/>
              </a:rPr>
              <a:t>VII. Production</a:t>
            </a:r>
            <a:endParaRPr lang="en-GB" sz="3800" dirty="0">
              <a:latin typeface="UD Digi Kyokasho NK-R" panose="02020400000000000000" pitchFamily="18" charset="-128"/>
              <a:ea typeface="UD Digi Kyokasho NK-R" panose="02020400000000000000" pitchFamily="18" charset="-128"/>
            </a:endParaRPr>
          </a:p>
        </p:txBody>
      </p:sp>
      <p:sp>
        <p:nvSpPr>
          <p:cNvPr id="5" name="Rectangle 4">
            <a:extLst>
              <a:ext uri="{FF2B5EF4-FFF2-40B4-BE49-F238E27FC236}">
                <a16:creationId xmlns:a16="http://schemas.microsoft.com/office/drawing/2014/main" id="{E7519591-5EB1-C841-90B2-3E11FCFBC739}"/>
              </a:ext>
            </a:extLst>
          </p:cNvPr>
          <p:cNvSpPr/>
          <p:nvPr/>
        </p:nvSpPr>
        <p:spPr>
          <a:xfrm>
            <a:off x="428979" y="1139745"/>
            <a:ext cx="5372379" cy="4956321"/>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just"/>
            <a:r>
              <a:rPr lang="fr-FR" sz="2133" dirty="0"/>
              <a:t>Vous êtes journaliste. Par deux, choisissez un sportif et imaginez les questions que vous pouvez lui poser. Jouez l’interview devant la classe. Vous pouvez vous aider d’Internet pour obtenir des informations.</a:t>
            </a:r>
          </a:p>
          <a:p>
            <a:endParaRPr lang="en-US" sz="2133" dirty="0"/>
          </a:p>
          <a:p>
            <a:r>
              <a:rPr lang="en-US" sz="2133" u="sng" dirty="0"/>
              <a:t>Example:</a:t>
            </a:r>
          </a:p>
          <a:p>
            <a:pPr marL="0" rtl="0" eaLnBrk="1" fontAlgn="t" latinLnBrk="0" hangingPunct="1">
              <a:spcBef>
                <a:spcPts val="0"/>
              </a:spcBef>
              <a:spcAft>
                <a:spcPts val="800"/>
              </a:spcAft>
            </a:pPr>
            <a:r>
              <a:rPr lang="fr-FR" sz="2400" b="0" i="0" u="none" strike="noStrike" kern="1200" spc="0" dirty="0">
                <a:solidFill>
                  <a:srgbClr val="000000"/>
                </a:solidFill>
                <a:effectLst/>
                <a:latin typeface="Calibri" panose="020F0502020204030204" pitchFamily="34" charset="0"/>
              </a:rPr>
              <a:t>Qu’est-ce que vous faites comme sport ?</a:t>
            </a:r>
            <a:endParaRPr lang="fr-FR" sz="2000" b="0" i="0" u="none" strike="noStrike" dirty="0">
              <a:effectLst/>
              <a:latin typeface="Arial" panose="020B0604020202020204" pitchFamily="34" charset="0"/>
            </a:endParaRPr>
          </a:p>
          <a:p>
            <a:pPr marL="0" rtl="0" eaLnBrk="1" fontAlgn="t" latinLnBrk="0" hangingPunct="1">
              <a:spcBef>
                <a:spcPts val="0"/>
              </a:spcBef>
              <a:spcAft>
                <a:spcPts val="800"/>
              </a:spcAft>
            </a:pPr>
            <a:r>
              <a:rPr lang="fr-FR" sz="2400" b="0" i="0" u="none" strike="noStrike" kern="1200" spc="0" dirty="0">
                <a:solidFill>
                  <a:srgbClr val="000000"/>
                </a:solidFill>
                <a:effectLst/>
                <a:latin typeface="Calibri" panose="020F0502020204030204" pitchFamily="34" charset="0"/>
              </a:rPr>
              <a:t>Vous êtes championne du monde ?</a:t>
            </a:r>
            <a:endParaRPr lang="fr-FR" sz="2000" b="0" i="0" u="none" strike="noStrike" dirty="0">
              <a:effectLst/>
              <a:latin typeface="Arial" panose="020B0604020202020204" pitchFamily="34" charset="0"/>
            </a:endParaRPr>
          </a:p>
          <a:p>
            <a:pPr marL="0" rtl="0" eaLnBrk="1" fontAlgn="t" latinLnBrk="0" hangingPunct="1">
              <a:spcBef>
                <a:spcPts val="0"/>
              </a:spcBef>
              <a:spcAft>
                <a:spcPts val="800"/>
              </a:spcAft>
            </a:pPr>
            <a:r>
              <a:rPr lang="fr-FR" sz="2400" b="0" i="0" u="none" strike="noStrike" kern="1200" spc="0" dirty="0">
                <a:solidFill>
                  <a:srgbClr val="000000"/>
                </a:solidFill>
                <a:effectLst/>
                <a:latin typeface="Calibri" panose="020F0502020204030204" pitchFamily="34" charset="0"/>
              </a:rPr>
              <a:t>Est-ce que vous aimez les compétitions ?</a:t>
            </a:r>
            <a:endParaRPr lang="fr-FR" sz="2000" b="0" i="0" u="none" strike="noStrike" dirty="0">
              <a:effectLst/>
              <a:latin typeface="Arial" panose="020B0604020202020204" pitchFamily="34" charset="0"/>
            </a:endParaRPr>
          </a:p>
          <a:p>
            <a:pPr marL="0" rtl="0" eaLnBrk="1" fontAlgn="t" latinLnBrk="0" hangingPunct="1">
              <a:spcBef>
                <a:spcPts val="0"/>
              </a:spcBef>
              <a:spcAft>
                <a:spcPts val="800"/>
              </a:spcAft>
            </a:pPr>
            <a:r>
              <a:rPr lang="fr-FR" sz="2400" b="0" i="0" u="none" strike="noStrike" kern="1200" spc="0" dirty="0">
                <a:solidFill>
                  <a:srgbClr val="000000"/>
                </a:solidFill>
                <a:effectLst/>
                <a:latin typeface="Calibri" panose="020F0502020204030204" pitchFamily="34" charset="0"/>
              </a:rPr>
              <a:t>Pourquoi est-ce que vous aimez les compétitions ?</a:t>
            </a:r>
            <a:endParaRPr lang="fr-FR" sz="2000" b="0" i="0" u="none" strike="noStrike" dirty="0">
              <a:effectLst/>
              <a:latin typeface="Arial" panose="020B0604020202020204" pitchFamily="34" charset="0"/>
            </a:endParaRPr>
          </a:p>
          <a:p>
            <a:endParaRPr lang="en-US" sz="2133" dirty="0"/>
          </a:p>
          <a:p>
            <a:endParaRPr lang="en-US" sz="2133" dirty="0"/>
          </a:p>
        </p:txBody>
      </p:sp>
      <p:sp>
        <p:nvSpPr>
          <p:cNvPr id="13" name="Rectangle 12">
            <a:extLst>
              <a:ext uri="{FF2B5EF4-FFF2-40B4-BE49-F238E27FC236}">
                <a16:creationId xmlns:a16="http://schemas.microsoft.com/office/drawing/2014/main" id="{684A023A-7EE3-2541-8365-1B278E8A5C04}"/>
              </a:ext>
            </a:extLst>
          </p:cNvPr>
          <p:cNvSpPr/>
          <p:nvPr/>
        </p:nvSpPr>
        <p:spPr>
          <a:xfrm>
            <a:off x="9411720" y="3061423"/>
            <a:ext cx="2487192" cy="1835984"/>
          </a:xfrm>
          <a:prstGeom prst="rect">
            <a:avLst/>
          </a:prstGeom>
          <a:ln>
            <a:solidFill>
              <a:srgbClr val="7030A0"/>
            </a:solidFill>
          </a:ln>
        </p:spPr>
        <p:style>
          <a:lnRef idx="2">
            <a:schemeClr val="accent3"/>
          </a:lnRef>
          <a:fillRef idx="1">
            <a:schemeClr val="lt1"/>
          </a:fillRef>
          <a:effectRef idx="0">
            <a:schemeClr val="accent3"/>
          </a:effectRef>
          <a:fontRef idx="minor">
            <a:schemeClr val="dk1"/>
          </a:fontRef>
        </p:style>
        <p:txBody>
          <a:bodyPr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Prolongement</a:t>
            </a:r>
            <a:r>
              <a:rPr lang="en-US" sz="2133" dirty="0"/>
              <a:t>:</a:t>
            </a:r>
          </a:p>
          <a:p>
            <a:r>
              <a:rPr lang="en-US" altLang="ja-JP" sz="1800" dirty="0"/>
              <a:t>Rephrase this interview for one of your sporty friend (with correct structures)</a:t>
            </a:r>
          </a:p>
        </p:txBody>
      </p:sp>
      <p:sp>
        <p:nvSpPr>
          <p:cNvPr id="3" name="Rectangle 2">
            <a:extLst>
              <a:ext uri="{FF2B5EF4-FFF2-40B4-BE49-F238E27FC236}">
                <a16:creationId xmlns:a16="http://schemas.microsoft.com/office/drawing/2014/main" id="{40121478-4129-83C5-BFE3-A816A6B55C76}"/>
              </a:ext>
            </a:extLst>
          </p:cNvPr>
          <p:cNvSpPr/>
          <p:nvPr/>
        </p:nvSpPr>
        <p:spPr>
          <a:xfrm>
            <a:off x="5944539" y="3061422"/>
            <a:ext cx="3298771" cy="1835985"/>
          </a:xfrm>
          <a:prstGeom prst="rect">
            <a:avLst/>
          </a:prstGeom>
          <a:ln>
            <a:solidFill>
              <a:schemeClr val="accent6"/>
            </a:solidFill>
          </a:ln>
        </p:spPr>
        <p:style>
          <a:lnRef idx="2">
            <a:schemeClr val="accent3"/>
          </a:lnRef>
          <a:fillRef idx="1">
            <a:schemeClr val="lt1"/>
          </a:fillRef>
          <a:effectRef idx="0">
            <a:schemeClr val="accent3"/>
          </a:effectRef>
          <a:fontRef idx="minor">
            <a:schemeClr val="dk1"/>
          </a:fontRef>
        </p:style>
        <p:txBody>
          <a:bodyPr lIns="121920" tIns="60960" rIns="121920" bIns="60960" rtlCol="0" anchor="t"/>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133" dirty="0" err="1"/>
              <a:t>Critères</a:t>
            </a:r>
            <a:r>
              <a:rPr lang="en-US" sz="2133" dirty="0"/>
              <a:t> de </a:t>
            </a:r>
            <a:r>
              <a:rPr lang="en-US" sz="2133" dirty="0" err="1"/>
              <a:t>réussite</a:t>
            </a:r>
            <a:r>
              <a:rPr lang="en-US" sz="2133" dirty="0"/>
              <a:t>:</a:t>
            </a:r>
          </a:p>
          <a:p>
            <a:pPr>
              <a:lnSpc>
                <a:spcPct val="150000"/>
              </a:lnSpc>
            </a:pPr>
            <a:r>
              <a:rPr lang="ja-JP" altLang="en-US" sz="2133" dirty="0">
                <a:ea typeface="ＭＳ Ｐゴシック"/>
              </a:rPr>
              <a:t>　　　　　 </a:t>
            </a:r>
            <a:r>
              <a:rPr lang="en-US" altLang="ja-JP" sz="2133" dirty="0">
                <a:ea typeface="ＭＳ Ｐゴシック"/>
              </a:rPr>
              <a:t>5 questions</a:t>
            </a:r>
            <a:endParaRPr lang="en-US" altLang="ja-JP" sz="1333" i="1" dirty="0">
              <a:ea typeface="ＭＳ Ｐゴシック"/>
              <a:cs typeface="Calibri"/>
            </a:endParaRPr>
          </a:p>
          <a:p>
            <a:pPr>
              <a:lnSpc>
                <a:spcPct val="150000"/>
              </a:lnSpc>
            </a:pPr>
            <a:r>
              <a:rPr lang="ja-JP" altLang="en-US" sz="2133" dirty="0">
                <a:ea typeface="ＭＳ Ｐゴシック"/>
              </a:rPr>
              <a:t>　　　　　</a:t>
            </a:r>
            <a:r>
              <a:rPr lang="en-US" altLang="ja-JP" sz="2133" dirty="0">
                <a:ea typeface="ＭＳ Ｐゴシック"/>
              </a:rPr>
              <a:t> 3 questions</a:t>
            </a:r>
          </a:p>
          <a:p>
            <a:pPr>
              <a:lnSpc>
                <a:spcPct val="150000"/>
              </a:lnSpc>
            </a:pPr>
            <a:r>
              <a:rPr lang="ja-JP" altLang="en-US" sz="2133" dirty="0">
                <a:ea typeface="ＭＳ Ｐゴシック"/>
              </a:rPr>
              <a:t>　　　　　</a:t>
            </a:r>
            <a:r>
              <a:rPr lang="en-US" altLang="ja-JP" sz="2133" dirty="0">
                <a:ea typeface="ＭＳ Ｐゴシック"/>
              </a:rPr>
              <a:t> 1 question</a:t>
            </a:r>
            <a:endParaRPr lang="en-US" sz="2133" dirty="0">
              <a:ea typeface="ＭＳ Ｐゴシック"/>
            </a:endParaRPr>
          </a:p>
        </p:txBody>
      </p:sp>
      <p:pic>
        <p:nvPicPr>
          <p:cNvPr id="12" name="Picture 11">
            <a:extLst>
              <a:ext uri="{FF2B5EF4-FFF2-40B4-BE49-F238E27FC236}">
                <a16:creationId xmlns:a16="http://schemas.microsoft.com/office/drawing/2014/main" id="{E475FE6E-733D-4156-F6A0-2DEDA6124BB1}"/>
              </a:ext>
            </a:extLst>
          </p:cNvPr>
          <p:cNvPicPr>
            <a:picLocks noChangeAspect="1"/>
          </p:cNvPicPr>
          <p:nvPr/>
        </p:nvPicPr>
        <p:blipFill rotWithShape="1">
          <a:blip r:embed="rId3"/>
          <a:srcRect l="21149" t="23821" r="20327" b="30695"/>
          <a:stretch/>
        </p:blipFill>
        <p:spPr>
          <a:xfrm>
            <a:off x="8252886" y="280652"/>
            <a:ext cx="739465" cy="620680"/>
          </a:xfrm>
          <a:prstGeom prst="rect">
            <a:avLst/>
          </a:prstGeom>
        </p:spPr>
      </p:pic>
      <p:sp>
        <p:nvSpPr>
          <p:cNvPr id="17" name="Rectangle 16">
            <a:extLst>
              <a:ext uri="{FF2B5EF4-FFF2-40B4-BE49-F238E27FC236}">
                <a16:creationId xmlns:a16="http://schemas.microsoft.com/office/drawing/2014/main" id="{8DAE0F24-EFB5-7E62-D539-3E5C75D22BBD}"/>
              </a:ext>
            </a:extLst>
          </p:cNvPr>
          <p:cNvSpPr/>
          <p:nvPr/>
        </p:nvSpPr>
        <p:spPr>
          <a:xfrm>
            <a:off x="0" y="6255027"/>
            <a:ext cx="12192000" cy="602973"/>
          </a:xfrm>
          <a:prstGeom prst="rect">
            <a:avLst/>
          </a:prstGeom>
          <a:solidFill>
            <a:srgbClr val="FFFF00"/>
          </a:solidFill>
          <a:ln w="9525"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dirty="0">
                <a:solidFill>
                  <a:schemeClr val="tx1"/>
                </a:solidFill>
              </a:rPr>
              <a:t>Objectif d’apprentissage </a:t>
            </a:r>
            <a:r>
              <a:rPr lang="en-JP" sz="3200" dirty="0">
                <a:solidFill>
                  <a:schemeClr val="tx1"/>
                </a:solidFill>
              </a:rPr>
              <a:t>: </a:t>
            </a:r>
            <a:r>
              <a:rPr lang="fr-FR" sz="3200" dirty="0">
                <a:solidFill>
                  <a:schemeClr val="tx1"/>
                </a:solidFill>
              </a:rPr>
              <a:t>Je peux </a:t>
            </a:r>
            <a:r>
              <a:rPr lang="fr-FR" sz="3200" b="1" dirty="0">
                <a:solidFill>
                  <a:schemeClr val="tx1"/>
                </a:solidFill>
              </a:rPr>
              <a:t>interviewer</a:t>
            </a:r>
            <a:r>
              <a:rPr lang="fr-FR" sz="3200" dirty="0">
                <a:solidFill>
                  <a:schemeClr val="tx1"/>
                </a:solidFill>
              </a:rPr>
              <a:t> un sportif</a:t>
            </a:r>
            <a:endParaRPr lang="en-JP" sz="3200" dirty="0">
              <a:solidFill>
                <a:schemeClr val="tx1"/>
              </a:solidFill>
            </a:endParaRPr>
          </a:p>
        </p:txBody>
      </p:sp>
      <p:pic>
        <p:nvPicPr>
          <p:cNvPr id="26" name="Image 25">
            <a:extLst>
              <a:ext uri="{FF2B5EF4-FFF2-40B4-BE49-F238E27FC236}">
                <a16:creationId xmlns:a16="http://schemas.microsoft.com/office/drawing/2014/main" id="{D92FD8FB-B002-C374-302D-CBE7721A1E19}"/>
              </a:ext>
            </a:extLst>
          </p:cNvPr>
          <p:cNvPicPr>
            <a:picLocks noChangeAspect="1"/>
          </p:cNvPicPr>
          <p:nvPr/>
        </p:nvPicPr>
        <p:blipFill>
          <a:blip r:embed="rId4"/>
          <a:stretch>
            <a:fillRect/>
          </a:stretch>
        </p:blipFill>
        <p:spPr>
          <a:xfrm>
            <a:off x="6096000" y="3649489"/>
            <a:ext cx="239765" cy="172355"/>
          </a:xfrm>
          <a:prstGeom prst="rect">
            <a:avLst/>
          </a:prstGeom>
        </p:spPr>
      </p:pic>
      <p:pic>
        <p:nvPicPr>
          <p:cNvPr id="27" name="Image 26">
            <a:extLst>
              <a:ext uri="{FF2B5EF4-FFF2-40B4-BE49-F238E27FC236}">
                <a16:creationId xmlns:a16="http://schemas.microsoft.com/office/drawing/2014/main" id="{8DBE5800-2B9F-18F8-C50E-C15E9CA83BFB}"/>
              </a:ext>
            </a:extLst>
          </p:cNvPr>
          <p:cNvPicPr>
            <a:picLocks noChangeAspect="1"/>
          </p:cNvPicPr>
          <p:nvPr/>
        </p:nvPicPr>
        <p:blipFill>
          <a:blip r:embed="rId4"/>
          <a:stretch>
            <a:fillRect/>
          </a:stretch>
        </p:blipFill>
        <p:spPr>
          <a:xfrm>
            <a:off x="6377111" y="3652804"/>
            <a:ext cx="239765" cy="172355"/>
          </a:xfrm>
          <a:prstGeom prst="rect">
            <a:avLst/>
          </a:prstGeom>
        </p:spPr>
      </p:pic>
      <p:pic>
        <p:nvPicPr>
          <p:cNvPr id="28" name="Image 27">
            <a:extLst>
              <a:ext uri="{FF2B5EF4-FFF2-40B4-BE49-F238E27FC236}">
                <a16:creationId xmlns:a16="http://schemas.microsoft.com/office/drawing/2014/main" id="{FDB047F3-5731-B87D-0044-6F7B8F6F4342}"/>
              </a:ext>
            </a:extLst>
          </p:cNvPr>
          <p:cNvPicPr>
            <a:picLocks noChangeAspect="1"/>
          </p:cNvPicPr>
          <p:nvPr/>
        </p:nvPicPr>
        <p:blipFill>
          <a:blip r:embed="rId4"/>
          <a:stretch>
            <a:fillRect/>
          </a:stretch>
        </p:blipFill>
        <p:spPr>
          <a:xfrm>
            <a:off x="6658222" y="3653856"/>
            <a:ext cx="239765" cy="172355"/>
          </a:xfrm>
          <a:prstGeom prst="rect">
            <a:avLst/>
          </a:prstGeom>
        </p:spPr>
      </p:pic>
      <p:pic>
        <p:nvPicPr>
          <p:cNvPr id="29" name="Image 28">
            <a:extLst>
              <a:ext uri="{FF2B5EF4-FFF2-40B4-BE49-F238E27FC236}">
                <a16:creationId xmlns:a16="http://schemas.microsoft.com/office/drawing/2014/main" id="{F48293AC-F252-79F4-AE1E-01F396E9D485}"/>
              </a:ext>
            </a:extLst>
          </p:cNvPr>
          <p:cNvPicPr>
            <a:picLocks noChangeAspect="1"/>
          </p:cNvPicPr>
          <p:nvPr/>
        </p:nvPicPr>
        <p:blipFill>
          <a:blip r:embed="rId4"/>
          <a:stretch>
            <a:fillRect/>
          </a:stretch>
        </p:blipFill>
        <p:spPr>
          <a:xfrm>
            <a:off x="6196600" y="4171532"/>
            <a:ext cx="239765" cy="172355"/>
          </a:xfrm>
          <a:prstGeom prst="rect">
            <a:avLst/>
          </a:prstGeom>
        </p:spPr>
      </p:pic>
      <p:pic>
        <p:nvPicPr>
          <p:cNvPr id="30" name="Image 29">
            <a:extLst>
              <a:ext uri="{FF2B5EF4-FFF2-40B4-BE49-F238E27FC236}">
                <a16:creationId xmlns:a16="http://schemas.microsoft.com/office/drawing/2014/main" id="{C41B2C06-F61C-6316-E76E-403988CF86A3}"/>
              </a:ext>
            </a:extLst>
          </p:cNvPr>
          <p:cNvPicPr>
            <a:picLocks noChangeAspect="1"/>
          </p:cNvPicPr>
          <p:nvPr/>
        </p:nvPicPr>
        <p:blipFill>
          <a:blip r:embed="rId4"/>
          <a:stretch>
            <a:fillRect/>
          </a:stretch>
        </p:blipFill>
        <p:spPr>
          <a:xfrm>
            <a:off x="6540974" y="4160995"/>
            <a:ext cx="239765" cy="172355"/>
          </a:xfrm>
          <a:prstGeom prst="rect">
            <a:avLst/>
          </a:prstGeom>
        </p:spPr>
      </p:pic>
      <p:pic>
        <p:nvPicPr>
          <p:cNvPr id="31" name="Image 30">
            <a:extLst>
              <a:ext uri="{FF2B5EF4-FFF2-40B4-BE49-F238E27FC236}">
                <a16:creationId xmlns:a16="http://schemas.microsoft.com/office/drawing/2014/main" id="{1A07940B-D4DC-78ED-D0C9-67F332DBAF46}"/>
              </a:ext>
            </a:extLst>
          </p:cNvPr>
          <p:cNvPicPr>
            <a:picLocks noChangeAspect="1"/>
          </p:cNvPicPr>
          <p:nvPr/>
        </p:nvPicPr>
        <p:blipFill>
          <a:blip r:embed="rId4"/>
          <a:stretch>
            <a:fillRect/>
          </a:stretch>
        </p:blipFill>
        <p:spPr>
          <a:xfrm>
            <a:off x="6363908" y="4604083"/>
            <a:ext cx="239765" cy="172355"/>
          </a:xfrm>
          <a:prstGeom prst="rect">
            <a:avLst/>
          </a:prstGeom>
        </p:spPr>
      </p:pic>
      <p:graphicFrame>
        <p:nvGraphicFramePr>
          <p:cNvPr id="4" name="Diagramme 3">
            <a:extLst>
              <a:ext uri="{FF2B5EF4-FFF2-40B4-BE49-F238E27FC236}">
                <a16:creationId xmlns:a16="http://schemas.microsoft.com/office/drawing/2014/main" id="{5716DD96-1D70-BDE6-F843-A8ED1653F91F}"/>
              </a:ext>
            </a:extLst>
          </p:cNvPr>
          <p:cNvGraphicFramePr/>
          <p:nvPr>
            <p:extLst>
              <p:ext uri="{D42A27DB-BD31-4B8C-83A1-F6EECF244321}">
                <p14:modId xmlns:p14="http://schemas.microsoft.com/office/powerpoint/2010/main" val="128868730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39629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72D6C6-EF52-0AA9-C7FE-2E71F6E1EDA2}"/>
              </a:ext>
            </a:extLst>
          </p:cNvPr>
          <p:cNvSpPr>
            <a:spLocks noGrp="1"/>
          </p:cNvSpPr>
          <p:nvPr>
            <p:ph type="title"/>
          </p:nvPr>
        </p:nvSpPr>
        <p:spPr/>
        <p:txBody>
          <a:bodyPr/>
          <a:lstStyle/>
          <a:p>
            <a:r>
              <a:rPr lang="fr-FR" dirty="0"/>
              <a:t>VII. Activités en ligne</a:t>
            </a:r>
          </a:p>
        </p:txBody>
      </p:sp>
      <p:sp>
        <p:nvSpPr>
          <p:cNvPr id="4" name="Rectangle 2">
            <a:extLst>
              <a:ext uri="{FF2B5EF4-FFF2-40B4-BE49-F238E27FC236}">
                <a16:creationId xmlns:a16="http://schemas.microsoft.com/office/drawing/2014/main" id="{8409A5BE-1560-5B0E-49C1-4D7CCA5033C8}"/>
              </a:ext>
            </a:extLst>
          </p:cNvPr>
          <p:cNvSpPr>
            <a:spLocks noChangeArrowheads="1"/>
          </p:cNvSpPr>
          <p:nvPr/>
        </p:nvSpPr>
        <p:spPr bwMode="auto">
          <a:xfrm>
            <a:off x="715347" y="1850654"/>
            <a:ext cx="5032310" cy="1846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Nombres 0 à 69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hlinkClick r:id="rId2"/>
              </a:rPr>
              <a:t>https://wordwall.net/play/21240/199/323</a:t>
            </a:r>
            <a:endParaRPr kumimoji="0" lang="fr-FR" altLang="fr-FR" sz="12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1025" name="Picture 7" descr="Qr code&#10;&#10;Description automatically generated">
            <a:extLst>
              <a:ext uri="{FF2B5EF4-FFF2-40B4-BE49-F238E27FC236}">
                <a16:creationId xmlns:a16="http://schemas.microsoft.com/office/drawing/2014/main" id="{0AC9AB13-94D3-1EF3-0546-420B14EFE5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756248"/>
            <a:ext cx="1219200" cy="119084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32545425-450A-D4C7-9A83-6BA9E1FC27E8}"/>
              </a:ext>
            </a:extLst>
          </p:cNvPr>
          <p:cNvSpPr txBox="1"/>
          <p:nvPr/>
        </p:nvSpPr>
        <p:spPr>
          <a:xfrm>
            <a:off x="6394580" y="1850654"/>
            <a:ext cx="5032310" cy="1649811"/>
          </a:xfrm>
          <a:prstGeom prst="rect">
            <a:avLst/>
          </a:prstGeom>
          <a:noFill/>
        </p:spPr>
        <p:txBody>
          <a:bodyPr wrap="square">
            <a:spAutoFit/>
          </a:bodyPr>
          <a:lstStyle/>
          <a:p>
            <a:pPr>
              <a:lnSpc>
                <a:spcPct val="107000"/>
              </a:lnSpc>
              <a:spcAft>
                <a:spcPts val="800"/>
              </a:spcAft>
            </a:pPr>
            <a:r>
              <a:rPr lang="fr-FR" sz="3200" dirty="0">
                <a:effectLst/>
                <a:latin typeface="Calibri" panose="020F0502020204030204" pitchFamily="34" charset="0"/>
                <a:ea typeface="Calibri" panose="020F0502020204030204" pitchFamily="34" charset="0"/>
                <a:cs typeface="Times New Roman" panose="02020603050405020304" pitchFamily="18" charset="0"/>
              </a:rPr>
              <a:t>Est-ce que / qu’est-ce que </a:t>
            </a:r>
            <a:r>
              <a:rPr lang="fr-FR" sz="32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https://wordwall.net/play/21241/227/722</a:t>
            </a:r>
            <a:endParaRPr lang="fr-FR"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8" descr="Qr code&#10;&#10;Description automatically generated">
            <a:extLst>
              <a:ext uri="{FF2B5EF4-FFF2-40B4-BE49-F238E27FC236}">
                <a16:creationId xmlns:a16="http://schemas.microsoft.com/office/drawing/2014/main" id="{26991DCE-BEFE-0EF1-4D1F-8FCBBEC56643}"/>
              </a:ext>
            </a:extLst>
          </p:cNvPr>
          <p:cNvPicPr>
            <a:picLocks noChangeAspect="1"/>
          </p:cNvPicPr>
          <p:nvPr/>
        </p:nvPicPr>
        <p:blipFill>
          <a:blip r:embed="rId5"/>
          <a:stretch>
            <a:fillRect/>
          </a:stretch>
        </p:blipFill>
        <p:spPr>
          <a:xfrm>
            <a:off x="6394580" y="3756247"/>
            <a:ext cx="1219200" cy="1224323"/>
          </a:xfrm>
          <a:prstGeom prst="rect">
            <a:avLst/>
          </a:prstGeom>
        </p:spPr>
      </p:pic>
      <p:graphicFrame>
        <p:nvGraphicFramePr>
          <p:cNvPr id="8" name="Diagramme 7">
            <a:extLst>
              <a:ext uri="{FF2B5EF4-FFF2-40B4-BE49-F238E27FC236}">
                <a16:creationId xmlns:a16="http://schemas.microsoft.com/office/drawing/2014/main" id="{5FA8D877-7C43-E7E6-B00E-02AA1B253081}"/>
              </a:ext>
            </a:extLst>
          </p:cNvPr>
          <p:cNvGraphicFramePr/>
          <p:nvPr>
            <p:extLst>
              <p:ext uri="{D42A27DB-BD31-4B8C-83A1-F6EECF244321}">
                <p14:modId xmlns:p14="http://schemas.microsoft.com/office/powerpoint/2010/main" val="4203370906"/>
              </p:ext>
            </p:extLst>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8781756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210030" y="1"/>
            <a:ext cx="11269917" cy="878300"/>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3200" dirty="0"/>
              <a:t>How well have you performed with the Learning Objectives?</a:t>
            </a:r>
            <a:endParaRPr lang="en-JP" sz="3200" dirty="0"/>
          </a:p>
        </p:txBody>
      </p:sp>
      <p:sp>
        <p:nvSpPr>
          <p:cNvPr id="3" name="Content Placeholder 2">
            <a:extLst>
              <a:ext uri="{FF2B5EF4-FFF2-40B4-BE49-F238E27FC236}">
                <a16:creationId xmlns:a16="http://schemas.microsoft.com/office/drawing/2014/main" id="{D60DCC40-A99E-A9E5-42AB-D7A3FD1F36F5}"/>
              </a:ext>
            </a:extLst>
          </p:cNvPr>
          <p:cNvSpPr>
            <a:spLocks noGrp="1"/>
          </p:cNvSpPr>
          <p:nvPr>
            <p:ph idx="1"/>
          </p:nvPr>
        </p:nvSpPr>
        <p:spPr>
          <a:xfrm>
            <a:off x="102453" y="2272097"/>
            <a:ext cx="11479947" cy="3144067"/>
          </a:xfrm>
        </p:spPr>
        <p:txBody>
          <a:bodyPr>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fr-FR" sz="3200" b="1" dirty="0" err="1"/>
              <a:t>Ask</a:t>
            </a:r>
            <a:r>
              <a:rPr lang="fr-FR" sz="3200" b="1" dirty="0"/>
              <a:t> questions</a:t>
            </a:r>
            <a:r>
              <a:rPr lang="en-JP" sz="3200" dirty="0"/>
              <a:t>.</a:t>
            </a:r>
            <a:r>
              <a:rPr lang="en-US" sz="3200" dirty="0"/>
              <a:t> </a:t>
            </a:r>
            <a:r>
              <a:rPr lang="en-US" i="1" dirty="0">
                <a:solidFill>
                  <a:prstClr val="black"/>
                </a:solidFill>
              </a:rPr>
              <a:t>Beginning? Developing? Mastering ? </a:t>
            </a:r>
            <a:endParaRPr lang="en-JP" sz="3200" i="1" dirty="0">
              <a:ea typeface="UD Digi Kyokasho NK-R" panose="02020400000000000000" pitchFamily="18" charset="-128"/>
            </a:endParaRPr>
          </a:p>
          <a:p>
            <a:pPr indent="0">
              <a:buNone/>
            </a:pPr>
            <a:endParaRPr lang="en-JP" sz="3200" dirty="0">
              <a:ea typeface="UD Digi Kyokasho NK-R" panose="02020400000000000000" pitchFamily="18" charset="-128"/>
            </a:endParaRPr>
          </a:p>
          <a:p>
            <a:r>
              <a:rPr lang="fr-FR" sz="3200" b="1" dirty="0">
                <a:ea typeface="UD Digi Kyokasho NK-R" panose="02020400000000000000" pitchFamily="18" charset="-128"/>
              </a:rPr>
              <a:t>Use </a:t>
            </a:r>
            <a:r>
              <a:rPr lang="fr-FR" sz="3200" b="1" dirty="0" err="1">
                <a:ea typeface="UD Digi Kyokasho NK-R" panose="02020400000000000000" pitchFamily="18" charset="-128"/>
              </a:rPr>
              <a:t>numbers</a:t>
            </a:r>
            <a:r>
              <a:rPr lang="fr-FR" sz="3200" b="1" dirty="0">
                <a:ea typeface="UD Digi Kyokasho NK-R" panose="02020400000000000000" pitchFamily="18" charset="-128"/>
              </a:rPr>
              <a:t> </a:t>
            </a:r>
            <a:r>
              <a:rPr lang="fr-FR" sz="3200" b="1" dirty="0" err="1">
                <a:ea typeface="UD Digi Kyokasho NK-R" panose="02020400000000000000" pitchFamily="18" charset="-128"/>
              </a:rPr>
              <a:t>from</a:t>
            </a:r>
            <a:r>
              <a:rPr lang="fr-FR" sz="3200" b="1" dirty="0">
                <a:ea typeface="UD Digi Kyokasho NK-R" panose="02020400000000000000" pitchFamily="18" charset="-128"/>
              </a:rPr>
              <a:t> 20 to 69</a:t>
            </a:r>
            <a:r>
              <a:rPr lang="en-JP" sz="3200" dirty="0">
                <a:ea typeface="UD Digi Kyokasho NK-R" panose="02020400000000000000" pitchFamily="18" charset="-128"/>
              </a:rPr>
              <a:t>.</a:t>
            </a:r>
            <a:r>
              <a:rPr lang="en-US" sz="3200" i="1" dirty="0">
                <a:solidFill>
                  <a:prstClr val="black"/>
                </a:solidFill>
              </a:rPr>
              <a:t> </a:t>
            </a:r>
            <a:r>
              <a:rPr lang="en-US" i="1" dirty="0">
                <a:solidFill>
                  <a:prstClr val="black"/>
                </a:solidFill>
              </a:rPr>
              <a:t>Beginning? Developing? Mastering ? </a:t>
            </a:r>
          </a:p>
        </p:txBody>
      </p:sp>
      <p:sp>
        <p:nvSpPr>
          <p:cNvPr id="4" name="TextBox 3">
            <a:extLst>
              <a:ext uri="{FF2B5EF4-FFF2-40B4-BE49-F238E27FC236}">
                <a16:creationId xmlns:a16="http://schemas.microsoft.com/office/drawing/2014/main" id="{3CF15B68-4F26-A6A6-3B53-937A9F73D96F}"/>
              </a:ext>
            </a:extLst>
          </p:cNvPr>
          <p:cNvSpPr txBox="1"/>
          <p:nvPr/>
        </p:nvSpPr>
        <p:spPr>
          <a:xfrm>
            <a:off x="210030" y="805765"/>
            <a:ext cx="11771940" cy="1272143"/>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Write next to each objective, whether you are </a:t>
            </a:r>
          </a:p>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US" sz="3733" b="0" i="0" u="none" strike="noStrike" kern="1200" cap="none" spc="0" normalizeH="0" baseline="0" noProof="0" dirty="0">
                <a:ln>
                  <a:noFill/>
                </a:ln>
                <a:solidFill>
                  <a:prstClr val="black"/>
                </a:solidFill>
                <a:effectLst/>
                <a:uLnTx/>
                <a:uFillTx/>
                <a:latin typeface="Calibri"/>
                <a:ea typeface="+mn-ea"/>
                <a:cs typeface="+mn-cs"/>
              </a:rPr>
              <a:t>Beginning? Developing? Mastering ? </a:t>
            </a:r>
            <a:endParaRPr kumimoji="0" lang="en-JP" sz="3733"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2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C46C8-B5C7-AC4D-8C35-8D5092DF9F78}"/>
              </a:ext>
            </a:extLst>
          </p:cNvPr>
          <p:cNvSpPr>
            <a:spLocks noGrp="1"/>
          </p:cNvSpPr>
          <p:nvPr>
            <p:ph type="title"/>
          </p:nvPr>
        </p:nvSpPr>
        <p:spPr>
          <a:xfrm>
            <a:off x="609600" y="236675"/>
            <a:ext cx="10972800" cy="878300"/>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l"/>
            <a:r>
              <a:rPr lang="en-US" sz="4800"/>
              <a:t>Learning review</a:t>
            </a:r>
            <a:endParaRPr lang="en-JP" sz="4800"/>
          </a:p>
        </p:txBody>
      </p:sp>
      <p:sp>
        <p:nvSpPr>
          <p:cNvPr id="6" name="Oval 5">
            <a:extLst>
              <a:ext uri="{FF2B5EF4-FFF2-40B4-BE49-F238E27FC236}">
                <a16:creationId xmlns:a16="http://schemas.microsoft.com/office/drawing/2014/main" id="{3B593495-C0EC-C3E6-0C4B-90296276ACD7}"/>
              </a:ext>
            </a:extLst>
          </p:cNvPr>
          <p:cNvSpPr/>
          <p:nvPr/>
        </p:nvSpPr>
        <p:spPr>
          <a:xfrm>
            <a:off x="3536472" y="1385445"/>
            <a:ext cx="244334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 I have learned that …</a:t>
            </a:r>
          </a:p>
        </p:txBody>
      </p:sp>
      <p:sp>
        <p:nvSpPr>
          <p:cNvPr id="8" name="Oval 7">
            <a:extLst>
              <a:ext uri="{FF2B5EF4-FFF2-40B4-BE49-F238E27FC236}">
                <a16:creationId xmlns:a16="http://schemas.microsoft.com/office/drawing/2014/main" id="{7D6CE843-561D-F73F-C49A-997EC6E485B5}"/>
              </a:ext>
            </a:extLst>
          </p:cNvPr>
          <p:cNvSpPr/>
          <p:nvPr/>
        </p:nvSpPr>
        <p:spPr>
          <a:xfrm>
            <a:off x="8862140" y="208868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most important thing I have learned today is …</a:t>
            </a:r>
          </a:p>
        </p:txBody>
      </p:sp>
      <p:sp>
        <p:nvSpPr>
          <p:cNvPr id="12" name="Oval Callout 11">
            <a:extLst>
              <a:ext uri="{FF2B5EF4-FFF2-40B4-BE49-F238E27FC236}">
                <a16:creationId xmlns:a16="http://schemas.microsoft.com/office/drawing/2014/main" id="{96F44DF2-CC27-2E22-3750-5F07149BFF7D}"/>
              </a:ext>
            </a:extLst>
          </p:cNvPr>
          <p:cNvSpPr/>
          <p:nvPr/>
        </p:nvSpPr>
        <p:spPr>
          <a:xfrm flipH="1">
            <a:off x="7535814" y="1"/>
            <a:ext cx="4349263" cy="1710977"/>
          </a:xfrm>
          <a:prstGeom prst="wedgeEllipseCallout">
            <a:avLst>
              <a:gd name="adj1" fmla="val 79967"/>
              <a:gd name="adj2" fmla="val -9529"/>
            </a:avLst>
          </a:prstGeom>
          <a:solidFill>
            <a:schemeClr val="accent6">
              <a:lumMod val="20000"/>
              <a:lumOff val="80000"/>
            </a:schemeClr>
          </a:solidFill>
          <a:ln>
            <a:solidFill>
              <a:srgbClr val="FFC000"/>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2133" dirty="0"/>
              <a:t>Choose </a:t>
            </a:r>
            <a:r>
              <a:rPr lang="en-US" sz="2133" dirty="0"/>
              <a:t>at least one</a:t>
            </a:r>
            <a:r>
              <a:rPr lang="en-JP" sz="2133" dirty="0"/>
              <a:t> outcome from the options and write </a:t>
            </a:r>
            <a:r>
              <a:rPr lang="en-US" sz="2133" dirty="0"/>
              <a:t>it </a:t>
            </a:r>
            <a:r>
              <a:rPr lang="en-JP" sz="2133" dirty="0"/>
              <a:t>down in your notebook.</a:t>
            </a:r>
          </a:p>
        </p:txBody>
      </p:sp>
      <p:sp>
        <p:nvSpPr>
          <p:cNvPr id="3" name="Oval 2">
            <a:extLst>
              <a:ext uri="{FF2B5EF4-FFF2-40B4-BE49-F238E27FC236}">
                <a16:creationId xmlns:a16="http://schemas.microsoft.com/office/drawing/2014/main" id="{793BE462-BDFA-CBBB-9462-7F0C2C78077F}"/>
              </a:ext>
            </a:extLst>
          </p:cNvPr>
          <p:cNvSpPr/>
          <p:nvPr/>
        </p:nvSpPr>
        <p:spPr>
          <a:xfrm>
            <a:off x="4869663" y="2985565"/>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My question based on today’s lesson is ...</a:t>
            </a:r>
          </a:p>
        </p:txBody>
      </p:sp>
      <p:sp>
        <p:nvSpPr>
          <p:cNvPr id="4" name="Oval 3">
            <a:extLst>
              <a:ext uri="{FF2B5EF4-FFF2-40B4-BE49-F238E27FC236}">
                <a16:creationId xmlns:a16="http://schemas.microsoft.com/office/drawing/2014/main" id="{D2271CC6-D510-44C4-F5AB-4DEC3CFC8A57}"/>
              </a:ext>
            </a:extLst>
          </p:cNvPr>
          <p:cNvSpPr/>
          <p:nvPr/>
        </p:nvSpPr>
        <p:spPr>
          <a:xfrm>
            <a:off x="888999" y="2088687"/>
            <a:ext cx="245256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can now …</a:t>
            </a:r>
          </a:p>
        </p:txBody>
      </p:sp>
      <p:sp>
        <p:nvSpPr>
          <p:cNvPr id="13" name="Oval 12">
            <a:extLst>
              <a:ext uri="{FF2B5EF4-FFF2-40B4-BE49-F238E27FC236}">
                <a16:creationId xmlns:a16="http://schemas.microsoft.com/office/drawing/2014/main" id="{46DED5B6-761F-FA79-A21D-C8D86830DC62}"/>
              </a:ext>
            </a:extLst>
          </p:cNvPr>
          <p:cNvSpPr/>
          <p:nvPr/>
        </p:nvSpPr>
        <p:spPr>
          <a:xfrm>
            <a:off x="8862140" y="3688807"/>
            <a:ext cx="2455043"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Based on what we studied today, I want to know …</a:t>
            </a:r>
          </a:p>
        </p:txBody>
      </p:sp>
      <p:sp>
        <p:nvSpPr>
          <p:cNvPr id="14" name="Oval 13">
            <a:extLst>
              <a:ext uri="{FF2B5EF4-FFF2-40B4-BE49-F238E27FC236}">
                <a16:creationId xmlns:a16="http://schemas.microsoft.com/office/drawing/2014/main" id="{569D6FC1-C4F9-C49F-CC88-E1A13EAD23CA}"/>
              </a:ext>
            </a:extLst>
          </p:cNvPr>
          <p:cNvSpPr/>
          <p:nvPr/>
        </p:nvSpPr>
        <p:spPr>
          <a:xfrm>
            <a:off x="6200489" y="4604647"/>
            <a:ext cx="2452675" cy="1406483"/>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Today’s learning connects to what I already know ...</a:t>
            </a:r>
          </a:p>
        </p:txBody>
      </p:sp>
      <p:sp>
        <p:nvSpPr>
          <p:cNvPr id="15" name="Oval 14">
            <a:extLst>
              <a:ext uri="{FF2B5EF4-FFF2-40B4-BE49-F238E27FC236}">
                <a16:creationId xmlns:a16="http://schemas.microsoft.com/office/drawing/2014/main" id="{51622B9F-556A-C1D6-961B-F0C330C45BE5}"/>
              </a:ext>
            </a:extLst>
          </p:cNvPr>
          <p:cNvSpPr/>
          <p:nvPr/>
        </p:nvSpPr>
        <p:spPr>
          <a:xfrm>
            <a:off x="874817" y="3765639"/>
            <a:ext cx="2455043" cy="1406485"/>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have done well in ... </a:t>
            </a:r>
            <a:r>
              <a:rPr lang="en-GB" sz="1867">
                <a:solidFill>
                  <a:schemeClr val="tx1"/>
                </a:solidFill>
              </a:rPr>
              <a:t>b</a:t>
            </a:r>
            <a:r>
              <a:rPr lang="en-JP" sz="1867">
                <a:solidFill>
                  <a:schemeClr val="tx1"/>
                </a:solidFill>
              </a:rPr>
              <a:t>ecause …</a:t>
            </a:r>
          </a:p>
        </p:txBody>
      </p:sp>
      <p:sp>
        <p:nvSpPr>
          <p:cNvPr id="16" name="Oval 15">
            <a:extLst>
              <a:ext uri="{FF2B5EF4-FFF2-40B4-BE49-F238E27FC236}">
                <a16:creationId xmlns:a16="http://schemas.microsoft.com/office/drawing/2014/main" id="{BCDFCD71-BD78-9686-F56C-C358C2E881E4}"/>
              </a:ext>
            </a:extLst>
          </p:cNvPr>
          <p:cNvSpPr/>
          <p:nvPr/>
        </p:nvSpPr>
        <p:spPr>
          <a:xfrm>
            <a:off x="3536471" y="4604643"/>
            <a:ext cx="2455043" cy="1406487"/>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I </a:t>
            </a:r>
            <a:r>
              <a:rPr lang="en-US" sz="1867">
                <a:solidFill>
                  <a:schemeClr val="tx1"/>
                </a:solidFill>
              </a:rPr>
              <a:t>can improve my work by …</a:t>
            </a:r>
            <a:endParaRPr lang="en-JP" sz="1867">
              <a:solidFill>
                <a:schemeClr val="tx1"/>
              </a:solidFill>
            </a:endParaRPr>
          </a:p>
        </p:txBody>
      </p:sp>
      <p:sp>
        <p:nvSpPr>
          <p:cNvPr id="17" name="Oval 16">
            <a:extLst>
              <a:ext uri="{FF2B5EF4-FFF2-40B4-BE49-F238E27FC236}">
                <a16:creationId xmlns:a16="http://schemas.microsoft.com/office/drawing/2014/main" id="{68FD2A4A-534D-5588-D502-A8352FF682BC}"/>
              </a:ext>
            </a:extLst>
          </p:cNvPr>
          <p:cNvSpPr/>
          <p:nvPr/>
        </p:nvSpPr>
        <p:spPr>
          <a:xfrm>
            <a:off x="6212187" y="1385445"/>
            <a:ext cx="2455044" cy="1406484"/>
          </a:xfrm>
          <a:prstGeom prst="ellipse">
            <a:avLst/>
          </a:prstGeom>
          <a:solidFill>
            <a:schemeClr val="tx2">
              <a:lumMod val="20000"/>
              <a:lumOff val="80000"/>
            </a:schemeClr>
          </a:solidFill>
          <a:ln w="9525" cap="flat" cmpd="sng" algn="ctr">
            <a:solidFill>
              <a:schemeClr val="accent1">
                <a:lumMod val="20000"/>
                <a:lumOff val="8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JP" sz="1867">
                <a:solidFill>
                  <a:schemeClr val="tx1"/>
                </a:solidFill>
              </a:rPr>
              <a:t>The three things I learned today are ...</a:t>
            </a:r>
          </a:p>
        </p:txBody>
      </p:sp>
    </p:spTree>
    <p:extLst>
      <p:ext uri="{BB962C8B-B14F-4D97-AF65-F5344CB8AC3E}">
        <p14:creationId xmlns:p14="http://schemas.microsoft.com/office/powerpoint/2010/main" val="39261807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C8B5D3-51C0-8720-8C79-15DCA9BADA72}"/>
              </a:ext>
            </a:extLst>
          </p:cNvPr>
          <p:cNvSpPr>
            <a:spLocks noGrp="1"/>
          </p:cNvSpPr>
          <p:nvPr>
            <p:ph type="title"/>
          </p:nvPr>
        </p:nvSpPr>
        <p:spPr>
          <a:xfrm>
            <a:off x="4965430" y="629268"/>
            <a:ext cx="6586491" cy="1290361"/>
          </a:xfrm>
        </p:spPr>
        <p:txBody>
          <a:bodyPr anchor="b">
            <a:normAutofit fontScale="90000"/>
          </a:bodyPr>
          <a:lstStyle/>
          <a:p>
            <a:r>
              <a:rPr lang="fr-FR" dirty="0"/>
              <a:t>I. Starter</a:t>
            </a:r>
            <a:br>
              <a:rPr lang="fr-FR" dirty="0"/>
            </a:br>
            <a:br>
              <a:rPr lang="fr-FR" dirty="0"/>
            </a:br>
            <a:r>
              <a:rPr lang="fr-FR" sz="2200" dirty="0">
                <a:latin typeface="+mn-lt"/>
              </a:rPr>
              <a:t>Qui est-ce ? Quels sports font-ils ? Que remarquez-vous ?</a:t>
            </a:r>
          </a:p>
        </p:txBody>
      </p:sp>
      <p:sp>
        <p:nvSpPr>
          <p:cNvPr id="8" name="Content Placeholder 7">
            <a:extLst>
              <a:ext uri="{FF2B5EF4-FFF2-40B4-BE49-F238E27FC236}">
                <a16:creationId xmlns:a16="http://schemas.microsoft.com/office/drawing/2014/main" id="{808BF9B3-459B-FB13-5228-9DD03BA69FEA}"/>
              </a:ext>
            </a:extLst>
          </p:cNvPr>
          <p:cNvSpPr>
            <a:spLocks noGrp="1"/>
          </p:cNvSpPr>
          <p:nvPr>
            <p:ph idx="1"/>
          </p:nvPr>
        </p:nvSpPr>
        <p:spPr>
          <a:xfrm>
            <a:off x="4965431" y="2438400"/>
            <a:ext cx="6586489" cy="3785419"/>
          </a:xfrm>
        </p:spPr>
        <p:txBody>
          <a:bodyPr>
            <a:normAutofit/>
          </a:bodyPr>
          <a:lstStyle/>
          <a:p>
            <a:pPr algn="just"/>
            <a:r>
              <a:rPr lang="en-US" sz="2000" dirty="0"/>
              <a:t>Les Jeux </a:t>
            </a:r>
            <a:r>
              <a:rPr lang="en-US" sz="2000" dirty="0" err="1"/>
              <a:t>paralympiques</a:t>
            </a:r>
            <a:r>
              <a:rPr lang="en-US" sz="2000" dirty="0"/>
              <a:t>, </a:t>
            </a:r>
            <a:r>
              <a:rPr lang="en-US" sz="2000" dirty="0" err="1"/>
              <a:t>qu’est-ce</a:t>
            </a:r>
            <a:r>
              <a:rPr lang="en-US" sz="2000" dirty="0"/>
              <a:t> que </a:t>
            </a:r>
            <a:r>
              <a:rPr lang="en-US" sz="2000" dirty="0" err="1"/>
              <a:t>c’est</a:t>
            </a:r>
            <a:r>
              <a:rPr lang="en-US" sz="2000" dirty="0"/>
              <a:t> ?</a:t>
            </a:r>
          </a:p>
          <a:p>
            <a:pPr marL="0" indent="0" algn="just">
              <a:buNone/>
            </a:pPr>
            <a:r>
              <a:rPr lang="fr-FR" sz="2000" dirty="0">
                <a:solidFill>
                  <a:schemeClr val="accent1"/>
                </a:solidFill>
              </a:rPr>
              <a:t>Les Jeux paralympiques sont des Jeux olympiques pour les personnes handicapées (à qui il manque une jambe, un bras ou en chaise roulante).</a:t>
            </a:r>
          </a:p>
          <a:p>
            <a:pPr marL="0" indent="0" algn="just">
              <a:buNone/>
            </a:pPr>
            <a:endParaRPr lang="en-US" sz="2000" dirty="0"/>
          </a:p>
          <a:p>
            <a:pPr algn="just"/>
            <a:r>
              <a:rPr lang="en-US" sz="2000" dirty="0" err="1"/>
              <a:t>Handisport</a:t>
            </a:r>
            <a:r>
              <a:rPr lang="en-US" sz="2000" dirty="0"/>
              <a:t>, </a:t>
            </a:r>
            <a:r>
              <a:rPr lang="en-US" sz="2000" dirty="0" err="1"/>
              <a:t>qu’est-ce</a:t>
            </a:r>
            <a:r>
              <a:rPr lang="en-US" sz="2000" dirty="0"/>
              <a:t> que </a:t>
            </a:r>
            <a:r>
              <a:rPr lang="en-US" sz="2000" dirty="0" err="1"/>
              <a:t>c’est</a:t>
            </a:r>
            <a:r>
              <a:rPr lang="en-US" sz="2000" dirty="0"/>
              <a:t> ?</a:t>
            </a:r>
          </a:p>
          <a:p>
            <a:pPr marL="0" indent="0" algn="just">
              <a:buNone/>
            </a:pPr>
            <a:r>
              <a:rPr lang="fr-FR" sz="2000" dirty="0">
                <a:solidFill>
                  <a:schemeClr val="accent1"/>
                </a:solidFill>
              </a:rPr>
              <a:t>L'handisport est un ensemble de sports pratiqués par des personnes handicapées.</a:t>
            </a:r>
            <a:endParaRPr lang="en-US" sz="2000" dirty="0">
              <a:solidFill>
                <a:schemeClr val="accent1"/>
              </a:solidFill>
            </a:endParaRPr>
          </a:p>
        </p:txBody>
      </p:sp>
      <p:pic>
        <p:nvPicPr>
          <p:cNvPr id="4" name="Picture 28" descr="Une seule et même Equipe de France • Comité Paralympique et Sportif Français">
            <a:extLst>
              <a:ext uri="{FF2B5EF4-FFF2-40B4-BE49-F238E27FC236}">
                <a16:creationId xmlns:a16="http://schemas.microsoft.com/office/drawing/2014/main" id="{AAF233F6-6CF1-923F-50E4-C293045BF0C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138" r="7894"/>
          <a:stretch/>
        </p:blipFill>
        <p:spPr bwMode="auto">
          <a:xfrm>
            <a:off x="20" y="10"/>
            <a:ext cx="4635571" cy="6857990"/>
          </a:xfrm>
          <a:prstGeom prst="rect">
            <a:avLst/>
          </a:prstGeom>
          <a:noFill/>
          <a:effectLst/>
        </p:spPr>
      </p:pic>
      <p:cxnSp>
        <p:nvCxnSpPr>
          <p:cNvPr id="11" name="Straight Connector 1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5B05B"/>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6316AA9-0E0A-CF38-3021-A3DC84EF2C6A}"/>
              </a:ext>
            </a:extLst>
          </p:cNvPr>
          <p:cNvSpPr/>
          <p:nvPr/>
        </p:nvSpPr>
        <p:spPr>
          <a:xfrm>
            <a:off x="5008282" y="2903674"/>
            <a:ext cx="6586489" cy="98014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CECD1296-59C9-3ACB-8183-3FB661AE4A1A}"/>
              </a:ext>
            </a:extLst>
          </p:cNvPr>
          <p:cNvSpPr/>
          <p:nvPr/>
        </p:nvSpPr>
        <p:spPr>
          <a:xfrm>
            <a:off x="5008282" y="4565367"/>
            <a:ext cx="6586489" cy="647059"/>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1028" name="Picture 4" descr="Rio 2016 Wow GIF by International Paralympic Committee">
            <a:extLst>
              <a:ext uri="{FF2B5EF4-FFF2-40B4-BE49-F238E27FC236}">
                <a16:creationId xmlns:a16="http://schemas.microsoft.com/office/drawing/2014/main" id="{37B033AF-77E5-398F-5D9D-AA4A95AD63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194" y="5470776"/>
            <a:ext cx="1905000" cy="10763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Ping Pong Omg GIF by International Paralympic Committee">
            <a:extLst>
              <a:ext uri="{FF2B5EF4-FFF2-40B4-BE49-F238E27FC236}">
                <a16:creationId xmlns:a16="http://schemas.microsoft.com/office/drawing/2014/main" id="{27C5CD56-5765-F99F-5A13-97DAD49E51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22695" y="5470776"/>
            <a:ext cx="1905000" cy="10763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2BC2D64-FDCF-EB46-0D02-B7D5557BD737}"/>
              </a:ext>
            </a:extLst>
          </p:cNvPr>
          <p:cNvSpPr/>
          <p:nvPr/>
        </p:nvSpPr>
        <p:spPr>
          <a:xfrm>
            <a:off x="5008282" y="5415670"/>
            <a:ext cx="6586489" cy="132691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1B1CB12B-6FD8-59BD-21D1-D984281B4750}"/>
              </a:ext>
            </a:extLst>
          </p:cNvPr>
          <p:cNvGraphicFramePr/>
          <p:nvPr>
            <p:extLst>
              <p:ext uri="{D42A27DB-BD31-4B8C-83A1-F6EECF244321}">
                <p14:modId xmlns:p14="http://schemas.microsoft.com/office/powerpoint/2010/main" val="33830673"/>
              </p:ext>
            </p:extLst>
          </p:nvPr>
        </p:nvGraphicFramePr>
        <p:xfrm>
          <a:off x="-1" y="12131"/>
          <a:ext cx="12192001" cy="29385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1340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xit" presetSubtype="10" fill="hold" grpId="0" nodeType="clickEffect">
                                  <p:stCondLst>
                                    <p:cond delay="0"/>
                                  </p:stCondLst>
                                  <p:childTnLst>
                                    <p:animEffect transition="out" filter="randombar(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0" nodeType="clickEffect">
                                  <p:stCondLst>
                                    <p:cond delay="0"/>
                                  </p:stCondLst>
                                  <p:childTnLst>
                                    <p:animEffect transition="out" filter="randombar(horizontal)">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grpId="0" nodeType="clickEffect">
                                  <p:stCondLst>
                                    <p:cond delay="0"/>
                                  </p:stCondLst>
                                  <p:childTnLst>
                                    <p:animEffect transition="out" filter="randombar(horizontal)">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983912-9E1E-9120-56DD-2C68DC7910E6}"/>
              </a:ext>
            </a:extLst>
          </p:cNvPr>
          <p:cNvSpPr>
            <a:spLocks noGrp="1"/>
          </p:cNvSpPr>
          <p:nvPr>
            <p:ph type="title"/>
          </p:nvPr>
        </p:nvSpPr>
        <p:spPr>
          <a:xfrm>
            <a:off x="7290322" y="1655286"/>
            <a:ext cx="4272564" cy="2610042"/>
          </a:xfrm>
        </p:spPr>
        <p:txBody>
          <a:bodyPr vert="horz" lIns="91440" tIns="45720" rIns="91440" bIns="45720" rtlCol="0" anchor="b">
            <a:normAutofit/>
          </a:bodyPr>
          <a:lstStyle/>
          <a:p>
            <a:r>
              <a:rPr lang="en-US" sz="5400" kern="1200">
                <a:solidFill>
                  <a:schemeClr val="tx1"/>
                </a:solidFill>
                <a:latin typeface="+mj-lt"/>
                <a:ea typeface="+mj-ea"/>
                <a:cs typeface="+mj-cs"/>
              </a:rPr>
              <a:t>Plenary and self reflection</a:t>
            </a:r>
          </a:p>
        </p:txBody>
      </p:sp>
      <p:sp>
        <p:nvSpPr>
          <p:cNvPr id="3" name="Espace réservé du contenu 2">
            <a:extLst>
              <a:ext uri="{FF2B5EF4-FFF2-40B4-BE49-F238E27FC236}">
                <a16:creationId xmlns:a16="http://schemas.microsoft.com/office/drawing/2014/main" id="{697E792F-241D-2790-1DD9-D2B979301F30}"/>
              </a:ext>
            </a:extLst>
          </p:cNvPr>
          <p:cNvSpPr>
            <a:spLocks noGrp="1"/>
          </p:cNvSpPr>
          <p:nvPr>
            <p:ph idx="1"/>
          </p:nvPr>
        </p:nvSpPr>
        <p:spPr>
          <a:xfrm>
            <a:off x="7290322" y="4373384"/>
            <a:ext cx="4272564" cy="76638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hlinkClick r:id="rId2" action="ppaction://hlinkpres?slideindex=1&amp;slidetitle="/>
              </a:rPr>
              <a:t>Click here</a:t>
            </a:r>
            <a:endParaRPr lang="en-US" sz="2000" kern="1200">
              <a:solidFill>
                <a:schemeClr val="tx1"/>
              </a:solidFill>
              <a:latin typeface="+mn-lt"/>
              <a:ea typeface="+mn-ea"/>
              <a:cs typeface="+mn-cs"/>
            </a:endParaRPr>
          </a:p>
        </p:txBody>
      </p:sp>
      <p:sp>
        <p:nvSpPr>
          <p:cNvPr id="3079" name="Freeform: Shape 3078">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1" name="Freeform: Shape 3080">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4" name="Picture 2" descr="Think About It GIF by Curious Pavel">
            <a:extLst>
              <a:ext uri="{FF2B5EF4-FFF2-40B4-BE49-F238E27FC236}">
                <a16:creationId xmlns:a16="http://schemas.microsoft.com/office/drawing/2014/main" id="{4B0948B4-C6A7-37FF-328A-3A119B5A8B0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1248" y="1962740"/>
            <a:ext cx="5079371" cy="2869844"/>
          </a:xfrm>
          <a:prstGeom prst="rect">
            <a:avLst/>
          </a:prstGeom>
          <a:noFill/>
          <a:extLst>
            <a:ext uri="{909E8E84-426E-40DD-AFC4-6F175D3DCCD1}">
              <a14:hiddenFill xmlns:a14="http://schemas.microsoft.com/office/drawing/2010/main">
                <a:solidFill>
                  <a:srgbClr val="FFFFFF"/>
                </a:solidFill>
              </a14:hiddenFill>
            </a:ext>
          </a:extLst>
        </p:spPr>
      </p:pic>
      <p:sp>
        <p:nvSpPr>
          <p:cNvPr id="3083" name="Freeform: Shape 3082">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85" name="Freeform: Shape 3084">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Espace réservé du numéro de diapositive 4">
            <a:extLst>
              <a:ext uri="{FF2B5EF4-FFF2-40B4-BE49-F238E27FC236}">
                <a16:creationId xmlns:a16="http://schemas.microsoft.com/office/drawing/2014/main" id="{944CC9F7-B97D-D5E7-A9C5-5CAC3D2A061D}"/>
              </a:ext>
            </a:extLst>
          </p:cNvPr>
          <p:cNvSpPr>
            <a:spLocks noGrp="1"/>
          </p:cNvSpPr>
          <p:nvPr>
            <p:ph type="sldNum" sz="quarter" idx="12"/>
          </p:nvPr>
        </p:nvSpPr>
        <p:spPr>
          <a:xfrm>
            <a:off x="8820150" y="5623560"/>
            <a:ext cx="2533650" cy="365125"/>
          </a:xfrm>
        </p:spPr>
        <p:txBody>
          <a:bodyPr vert="horz" lIns="91440" tIns="45720" rIns="91440" bIns="45720" rtlCol="0" anchor="ctr">
            <a:normAutofit/>
          </a:bodyPr>
          <a:lstStyle/>
          <a:p>
            <a:pPr>
              <a:spcAft>
                <a:spcPts val="600"/>
              </a:spcAft>
            </a:pPr>
            <a:fld id="{8A0576F8-4F0C-FD4F-B2E1-A427388F89CF}" type="slidenum">
              <a:rPr lang="en-US">
                <a:solidFill>
                  <a:srgbClr val="FFFFFF">
                    <a:alpha val="80000"/>
                  </a:srgbClr>
                </a:solidFill>
              </a:rPr>
              <a:pPr>
                <a:spcAft>
                  <a:spcPts val="600"/>
                </a:spcAft>
              </a:pPr>
              <a:t>30</a:t>
            </a:fld>
            <a:endParaRPr lang="en-US">
              <a:solidFill>
                <a:srgbClr val="FFFFFF">
                  <a:alpha val="80000"/>
                </a:srgbClr>
              </a:solidFill>
            </a:endParaRPr>
          </a:p>
        </p:txBody>
      </p:sp>
    </p:spTree>
    <p:extLst>
      <p:ext uri="{BB962C8B-B14F-4D97-AF65-F5344CB8AC3E}">
        <p14:creationId xmlns:p14="http://schemas.microsoft.com/office/powerpoint/2010/main" val="33234661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04" name="Rectangle 7203">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6" name="Freeform: Shape 7205">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170" name="Picture 2" descr="Merci Sticker by elodie shanta">
            <a:extLst>
              <a:ext uri="{FF2B5EF4-FFF2-40B4-BE49-F238E27FC236}">
                <a16:creationId xmlns:a16="http://schemas.microsoft.com/office/drawing/2014/main" id="{60653DF4-84FB-0C79-1320-C7363A8F54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62163" y="1877330"/>
            <a:ext cx="6246003" cy="3061766"/>
          </a:xfrm>
          <a:prstGeom prst="rect">
            <a:avLst/>
          </a:prstGeom>
          <a:noFill/>
          <a:extLst>
            <a:ext uri="{909E8E84-426E-40DD-AFC4-6F175D3DCCD1}">
              <a14:hiddenFill xmlns:a14="http://schemas.microsoft.com/office/drawing/2010/main">
                <a:solidFill>
                  <a:srgbClr val="FFFFFF"/>
                </a:solidFill>
              </a14:hiddenFill>
            </a:ext>
          </a:extLst>
        </p:spPr>
      </p:pic>
      <p:sp>
        <p:nvSpPr>
          <p:cNvPr id="7208" name="Right Triangle 7207">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Graphic 6" descr="Winking Face with No Fill">
            <a:extLst>
              <a:ext uri="{FF2B5EF4-FFF2-40B4-BE49-F238E27FC236}">
                <a16:creationId xmlns:a16="http://schemas.microsoft.com/office/drawing/2014/main" id="{B0A60502-1B75-1957-3A93-6D3411277C1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31606" y="955623"/>
            <a:ext cx="3217333" cy="3217333"/>
          </a:xfrm>
          <a:prstGeom prst="rect">
            <a:avLst/>
          </a:prstGeom>
        </p:spPr>
      </p:pic>
    </p:spTree>
    <p:extLst>
      <p:ext uri="{BB962C8B-B14F-4D97-AF65-F5344CB8AC3E}">
        <p14:creationId xmlns:p14="http://schemas.microsoft.com/office/powerpoint/2010/main" val="1391122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Espace réservé du contenu 4">
            <a:extLst>
              <a:ext uri="{FF2B5EF4-FFF2-40B4-BE49-F238E27FC236}">
                <a16:creationId xmlns:a16="http://schemas.microsoft.com/office/drawing/2014/main" id="{E88777F2-170F-120E-983C-30807E8BCF28}"/>
              </a:ext>
            </a:extLst>
          </p:cNvPr>
          <p:cNvPicPr>
            <a:picLocks noGrp="1" noChangeAspect="1"/>
          </p:cNvPicPr>
          <p:nvPr>
            <p:ph idx="1"/>
          </p:nvPr>
        </p:nvPicPr>
        <p:blipFill rotWithShape="1">
          <a:blip r:embed="rId2"/>
          <a:srcRect t="5579" b="4920"/>
          <a:stretch/>
        </p:blipFill>
        <p:spPr>
          <a:xfrm>
            <a:off x="20" y="-411481"/>
            <a:ext cx="12191980" cy="7720149"/>
          </a:xfrm>
          <a:prstGeom prst="rect">
            <a:avLst/>
          </a:prstGeom>
        </p:spPr>
      </p:pic>
    </p:spTree>
    <p:extLst>
      <p:ext uri="{BB962C8B-B14F-4D97-AF65-F5344CB8AC3E}">
        <p14:creationId xmlns:p14="http://schemas.microsoft.com/office/powerpoint/2010/main" val="16601501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Espace réservé du contenu 4">
            <a:extLst>
              <a:ext uri="{FF2B5EF4-FFF2-40B4-BE49-F238E27FC236}">
                <a16:creationId xmlns:a16="http://schemas.microsoft.com/office/drawing/2014/main" id="{14825DEA-DE44-7FF8-7ED3-2A1507ED46D9}"/>
              </a:ext>
            </a:extLst>
          </p:cNvPr>
          <p:cNvPicPr>
            <a:picLocks noGrp="1" noChangeAspect="1"/>
          </p:cNvPicPr>
          <p:nvPr>
            <p:ph idx="1"/>
          </p:nvPr>
        </p:nvPicPr>
        <p:blipFill rotWithShape="1">
          <a:blip r:embed="rId2"/>
          <a:srcRect t="122"/>
          <a:stretch/>
        </p:blipFill>
        <p:spPr>
          <a:xfrm>
            <a:off x="1364984" y="85914"/>
            <a:ext cx="9462032" cy="6686171"/>
          </a:xfrm>
          <a:prstGeom prst="rect">
            <a:avLst/>
          </a:prstGeom>
        </p:spPr>
      </p:pic>
    </p:spTree>
    <p:extLst>
      <p:ext uri="{BB962C8B-B14F-4D97-AF65-F5344CB8AC3E}">
        <p14:creationId xmlns:p14="http://schemas.microsoft.com/office/powerpoint/2010/main" val="3199558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B2FC28-D1E0-49DA-08DF-0B1A4B9681D4}"/>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A4DD259-3980-8C29-7D44-B97F4DEA3B98}"/>
              </a:ext>
            </a:extLst>
          </p:cNvPr>
          <p:cNvSpPr>
            <a:spLocks noGrp="1"/>
          </p:cNvSpPr>
          <p:nvPr>
            <p:ph idx="1"/>
          </p:nvPr>
        </p:nvSpPr>
        <p:spPr/>
        <p:txBody>
          <a:bodyPr/>
          <a:lstStyle/>
          <a:p>
            <a:endParaRPr lang="fr-FR"/>
          </a:p>
        </p:txBody>
      </p:sp>
    </p:spTree>
    <p:extLst>
      <p:ext uri="{BB962C8B-B14F-4D97-AF65-F5344CB8AC3E}">
        <p14:creationId xmlns:p14="http://schemas.microsoft.com/office/powerpoint/2010/main" val="55984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B67E36-47B7-CA4F-958D-272E6D0E9087}"/>
              </a:ext>
            </a:extLst>
          </p:cNvPr>
          <p:cNvSpPr>
            <a:spLocks noGrp="1"/>
          </p:cNvSpPr>
          <p:nvPr>
            <p:ph type="title"/>
          </p:nvPr>
        </p:nvSpPr>
        <p:spPr/>
        <p:txBody>
          <a:bodyPr/>
          <a:lstStyle/>
          <a:p>
            <a:r>
              <a:rPr lang="fr-FR" dirty="0"/>
              <a:t>Jeux paralympiques Rio 2016 – </a:t>
            </a:r>
            <a:br>
              <a:rPr lang="fr-FR" dirty="0"/>
            </a:br>
            <a:r>
              <a:rPr lang="fr-FR" dirty="0" err="1"/>
              <a:t>We’re</a:t>
            </a:r>
            <a:r>
              <a:rPr lang="fr-FR" dirty="0"/>
              <a:t> the </a:t>
            </a:r>
            <a:r>
              <a:rPr lang="fr-FR" dirty="0" err="1"/>
              <a:t>superhumans</a:t>
            </a:r>
            <a:endParaRPr lang="fr-FR" dirty="0"/>
          </a:p>
        </p:txBody>
      </p:sp>
      <p:pic>
        <p:nvPicPr>
          <p:cNvPr id="4" name="Média en ligne 3" title="J.O .Paralympique 2016 - we're the superhumans.">
            <a:hlinkClick r:id="" action="ppaction://media"/>
            <a:extLst>
              <a:ext uri="{FF2B5EF4-FFF2-40B4-BE49-F238E27FC236}">
                <a16:creationId xmlns:a16="http://schemas.microsoft.com/office/drawing/2014/main" id="{19B201B0-9AAE-6FE1-715C-76BADBA4C766}"/>
              </a:ext>
            </a:extLst>
          </p:cNvPr>
          <p:cNvPicPr>
            <a:picLocks noGrp="1" noRot="1" noChangeAspect="1"/>
          </p:cNvPicPr>
          <p:nvPr>
            <p:ph idx="1"/>
            <a:videoFile r:link="rId1"/>
          </p:nvPr>
        </p:nvPicPr>
        <p:blipFill>
          <a:blip r:embed="rId3"/>
          <a:stretch>
            <a:fillRect/>
          </a:stretch>
        </p:blipFill>
        <p:spPr>
          <a:xfrm>
            <a:off x="2246313" y="1825625"/>
            <a:ext cx="7700962" cy="4351338"/>
          </a:xfrm>
          <a:prstGeom prst="rect">
            <a:avLst/>
          </a:prstGeom>
        </p:spPr>
      </p:pic>
      <p:pic>
        <p:nvPicPr>
          <p:cNvPr id="1028" name="Picture 4" descr="Chair Diversity Sticker by Grace Mandeville">
            <a:extLst>
              <a:ext uri="{FF2B5EF4-FFF2-40B4-BE49-F238E27FC236}">
                <a16:creationId xmlns:a16="http://schemas.microsoft.com/office/drawing/2014/main" id="{5A9FB79A-8147-5F02-3A4C-E819C7C4CC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766" y="4916103"/>
            <a:ext cx="2619375"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Wheelchair Disability Sticker by Peppa Pig">
            <a:extLst>
              <a:ext uri="{FF2B5EF4-FFF2-40B4-BE49-F238E27FC236}">
                <a16:creationId xmlns:a16="http://schemas.microsoft.com/office/drawing/2014/main" id="{833E9690-AE24-F136-A430-2308C4AA6C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1871" y="-123127"/>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Paralympics Sticker by nestlecerealsuk">
            <a:extLst>
              <a:ext uri="{FF2B5EF4-FFF2-40B4-BE49-F238E27FC236}">
                <a16:creationId xmlns:a16="http://schemas.microsoft.com/office/drawing/2014/main" id="{A0743E1E-35AB-C985-26C5-3C2BA0D666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99979" y="5036820"/>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aralympic Games Olympics Sticker">
            <a:extLst>
              <a:ext uri="{FF2B5EF4-FFF2-40B4-BE49-F238E27FC236}">
                <a16:creationId xmlns:a16="http://schemas.microsoft.com/office/drawing/2014/main" id="{CA352AEB-0F87-E23B-BAFE-87FD496FAA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5888" y="169068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Winter Paralympics Sticker by International Paralympic Committee">
            <a:extLst>
              <a:ext uri="{FF2B5EF4-FFF2-40B4-BE49-F238E27FC236}">
                <a16:creationId xmlns:a16="http://schemas.microsoft.com/office/drawing/2014/main" id="{0D1AA074-1B5E-7E6B-DE9C-039762B55D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100854" y="665254"/>
            <a:ext cx="190500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44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60469749-50DF-7EF1-3593-463414B0D7C4}"/>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a:solidFill>
                  <a:srgbClr val="FFFFFF"/>
                </a:solidFill>
              </a:rPr>
              <a:t>II. Compréhension globale</a:t>
            </a:r>
          </a:p>
        </p:txBody>
      </p:sp>
      <p:cxnSp>
        <p:nvCxnSpPr>
          <p:cNvPr id="22" name="Straight Connector 2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6" name="Espace réservé du contenu 5">
            <a:extLst>
              <a:ext uri="{FF2B5EF4-FFF2-40B4-BE49-F238E27FC236}">
                <a16:creationId xmlns:a16="http://schemas.microsoft.com/office/drawing/2014/main" id="{2FA5198C-E73C-7296-D098-0E80954A5E0D}"/>
              </a:ext>
            </a:extLst>
          </p:cNvPr>
          <p:cNvPicPr>
            <a:picLocks noGrp="1" noChangeAspect="1"/>
          </p:cNvPicPr>
          <p:nvPr>
            <p:ph idx="1"/>
          </p:nvPr>
        </p:nvPicPr>
        <p:blipFill>
          <a:blip r:embed="rId4"/>
          <a:stretch>
            <a:fillRect/>
          </a:stretch>
        </p:blipFill>
        <p:spPr>
          <a:xfrm>
            <a:off x="6445073" y="3218514"/>
            <a:ext cx="5455917" cy="2414244"/>
          </a:xfrm>
          <a:prstGeom prst="rect">
            <a:avLst/>
          </a:prstGeom>
        </p:spPr>
      </p:pic>
      <p:pic>
        <p:nvPicPr>
          <p:cNvPr id="9" name="Image 8">
            <a:extLst>
              <a:ext uri="{FF2B5EF4-FFF2-40B4-BE49-F238E27FC236}">
                <a16:creationId xmlns:a16="http://schemas.microsoft.com/office/drawing/2014/main" id="{B98753C6-6321-C2CB-5F63-0B4F9817DA79}"/>
              </a:ext>
            </a:extLst>
          </p:cNvPr>
          <p:cNvPicPr>
            <a:picLocks noChangeAspect="1"/>
          </p:cNvPicPr>
          <p:nvPr/>
        </p:nvPicPr>
        <p:blipFill rotWithShape="1">
          <a:blip r:embed="rId5"/>
          <a:srcRect t="2797" b="1722"/>
          <a:stretch/>
        </p:blipFill>
        <p:spPr>
          <a:xfrm>
            <a:off x="979930" y="2215166"/>
            <a:ext cx="4753010" cy="4642834"/>
          </a:xfrm>
          <a:prstGeom prst="rect">
            <a:avLst/>
          </a:prstGeom>
        </p:spPr>
      </p:pic>
      <p:pic>
        <p:nvPicPr>
          <p:cNvPr id="10" name="PISTE086">
            <a:hlinkClick r:id="" action="ppaction://media"/>
            <a:extLst>
              <a:ext uri="{FF2B5EF4-FFF2-40B4-BE49-F238E27FC236}">
                <a16:creationId xmlns:a16="http://schemas.microsoft.com/office/drawing/2014/main" id="{7BAF32DA-C0AA-BD7C-EF1A-B5BF09F9049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20631" y="5742554"/>
            <a:ext cx="664282" cy="664282"/>
          </a:xfrm>
          <a:prstGeom prst="rect">
            <a:avLst/>
          </a:prstGeom>
        </p:spPr>
      </p:pic>
      <p:graphicFrame>
        <p:nvGraphicFramePr>
          <p:cNvPr id="3" name="Diagramme 2">
            <a:extLst>
              <a:ext uri="{FF2B5EF4-FFF2-40B4-BE49-F238E27FC236}">
                <a16:creationId xmlns:a16="http://schemas.microsoft.com/office/drawing/2014/main" id="{01DF67AB-B219-517B-D996-8E0507E7CF8B}"/>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83899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843"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a:p>
        </p:txBody>
      </p:sp>
      <p:sp>
        <p:nvSpPr>
          <p:cNvPr id="2" name="Titre 1">
            <a:extLst>
              <a:ext uri="{FF2B5EF4-FFF2-40B4-BE49-F238E27FC236}">
                <a16:creationId xmlns:a16="http://schemas.microsoft.com/office/drawing/2014/main" id="{41279CB0-861B-76BE-73A3-0CA67CD1FD7D}"/>
              </a:ext>
            </a:extLst>
          </p:cNvPr>
          <p:cNvSpPr>
            <a:spLocks noGrp="1"/>
          </p:cNvSpPr>
          <p:nvPr>
            <p:ph type="title"/>
          </p:nvPr>
        </p:nvSpPr>
        <p:spPr>
          <a:xfrm>
            <a:off x="841246" y="673770"/>
            <a:ext cx="3644489" cy="2414488"/>
          </a:xfrm>
        </p:spPr>
        <p:txBody>
          <a:bodyPr anchor="t">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nSpc>
                <a:spcPct val="90000"/>
              </a:lnSpc>
            </a:pPr>
            <a:r>
              <a:rPr lang="fr-FR" sz="4200" u="sng" dirty="0">
                <a:solidFill>
                  <a:srgbClr val="FFFFFF"/>
                </a:solidFill>
              </a:rPr>
              <a:t>Résumé de </a:t>
            </a:r>
            <a:br>
              <a:rPr lang="fr-FR" sz="4200" u="sng" dirty="0">
                <a:solidFill>
                  <a:srgbClr val="FFFFFF"/>
                </a:solidFill>
              </a:rPr>
            </a:br>
            <a:r>
              <a:rPr lang="fr-FR" sz="4200" u="sng" dirty="0">
                <a:solidFill>
                  <a:srgbClr val="FFFFFF"/>
                </a:solidFill>
              </a:rPr>
              <a:t>la situation de communication</a:t>
            </a:r>
          </a:p>
        </p:txBody>
      </p:sp>
      <p:sp>
        <p:nvSpPr>
          <p:cNvPr id="8" name="Espace réservé du contenu 7">
            <a:extLst>
              <a:ext uri="{FF2B5EF4-FFF2-40B4-BE49-F238E27FC236}">
                <a16:creationId xmlns:a16="http://schemas.microsoft.com/office/drawing/2014/main" id="{C5E9F3C6-4990-3420-CE7B-1017DCB543D4}"/>
              </a:ext>
            </a:extLst>
          </p:cNvPr>
          <p:cNvSpPr>
            <a:spLocks noGrp="1"/>
          </p:cNvSpPr>
          <p:nvPr>
            <p:ph idx="1"/>
          </p:nvPr>
        </p:nvSpPr>
        <p:spPr>
          <a:xfrm>
            <a:off x="6095999" y="882315"/>
            <a:ext cx="5254754" cy="5294647"/>
          </a:xfrm>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0" algn="just">
              <a:lnSpc>
                <a:spcPct val="250000"/>
              </a:lnSpc>
              <a:buNone/>
            </a:pPr>
            <a:r>
              <a:rPr lang="fr-FR" sz="2200" dirty="0"/>
              <a:t>Il y a une page internet qui présente la championne française d’athlétisme handisport Assia </a:t>
            </a:r>
            <a:r>
              <a:rPr lang="fr-FR" sz="2200" dirty="0" err="1"/>
              <a:t>El’Hannouni</a:t>
            </a:r>
            <a:r>
              <a:rPr lang="fr-FR" sz="2200" dirty="0"/>
              <a:t>. </a:t>
            </a:r>
          </a:p>
          <a:p>
            <a:pPr indent="0" algn="just">
              <a:lnSpc>
                <a:spcPct val="250000"/>
              </a:lnSpc>
              <a:buNone/>
            </a:pPr>
            <a:r>
              <a:rPr lang="fr-FR" sz="2200" dirty="0"/>
              <a:t>Ensuite, un journaliste interviewe l’athlète, il </a:t>
            </a:r>
            <a:r>
              <a:rPr lang="fr-FR" sz="2200" b="1" dirty="0"/>
              <a:t>pose des questions</a:t>
            </a:r>
            <a:r>
              <a:rPr lang="fr-FR" sz="2200" dirty="0"/>
              <a:t>. </a:t>
            </a:r>
          </a:p>
        </p:txBody>
      </p:sp>
      <p:sp>
        <p:nvSpPr>
          <p:cNvPr id="5" name="Espace réservé du numéro de diapositive 4">
            <a:extLst>
              <a:ext uri="{FF2B5EF4-FFF2-40B4-BE49-F238E27FC236}">
                <a16:creationId xmlns:a16="http://schemas.microsoft.com/office/drawing/2014/main" id="{0DEEB155-6408-B65C-64AC-34B5CF303453}"/>
              </a:ext>
            </a:extLst>
          </p:cNvPr>
          <p:cNvSpPr>
            <a:spLocks noGrp="1"/>
          </p:cNvSpPr>
          <p:nvPr>
            <p:ph type="sldNum" sz="quarter" idx="12"/>
          </p:nvPr>
        </p:nvSpPr>
        <p:spPr>
          <a:xfrm>
            <a:off x="8610600" y="6356350"/>
            <a:ext cx="2743200" cy="365125"/>
          </a:xfrm>
        </p:spPr>
        <p:txBody>
          <a:bodyPr>
            <a:normAutofit/>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pPr>
              <a:lnSpc>
                <a:spcPct val="90000"/>
              </a:lnSpc>
              <a:spcAft>
                <a:spcPts val="600"/>
              </a:spcAft>
            </a:pPr>
            <a:fld id="{8A0576F8-4F0C-FD4F-B2E1-A427388F89CF}" type="slidenum">
              <a:rPr lang="en-US" sz="1800" smtClean="0"/>
              <a:pPr>
                <a:lnSpc>
                  <a:spcPct val="90000"/>
                </a:lnSpc>
                <a:spcAft>
                  <a:spcPts val="600"/>
                </a:spcAft>
              </a:pPr>
              <a:t>6</a:t>
            </a:fld>
            <a:endParaRPr lang="en-US" sz="1800"/>
          </a:p>
        </p:txBody>
      </p:sp>
      <p:graphicFrame>
        <p:nvGraphicFramePr>
          <p:cNvPr id="3" name="Diagramme 2">
            <a:extLst>
              <a:ext uri="{FF2B5EF4-FFF2-40B4-BE49-F238E27FC236}">
                <a16:creationId xmlns:a16="http://schemas.microsoft.com/office/drawing/2014/main" id="{F08EE518-E9C9-C0FE-CE26-054FF16AACDE}"/>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5542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DDD-7BA7-4185-B18A-9A50BFC56E49}"/>
              </a:ext>
            </a:extLst>
          </p:cNvPr>
          <p:cNvSpPr>
            <a:spLocks noGrp="1"/>
          </p:cNvSpPr>
          <p:nvPr>
            <p:ph type="title"/>
          </p:nvPr>
        </p:nvSpPr>
        <p:spPr/>
        <p:txBody>
          <a:bodyPr>
            <a:norm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r>
              <a:rPr lang="en-US" sz="3200" dirty="0"/>
              <a:t>À la fin de la </a:t>
            </a:r>
            <a:r>
              <a:rPr lang="fr-FR" sz="3200" dirty="0"/>
              <a:t>leçon</a:t>
            </a:r>
            <a:r>
              <a:rPr lang="en-US" sz="3200" dirty="0"/>
              <a:t>…</a:t>
            </a:r>
          </a:p>
        </p:txBody>
      </p:sp>
      <p:sp>
        <p:nvSpPr>
          <p:cNvPr id="3" name="Content Placeholder 2">
            <a:extLst>
              <a:ext uri="{FF2B5EF4-FFF2-40B4-BE49-F238E27FC236}">
                <a16:creationId xmlns:a16="http://schemas.microsoft.com/office/drawing/2014/main" id="{F97CE76F-8F62-4388-9B99-22EBA2DC4E66}"/>
              </a:ext>
            </a:extLst>
          </p:cNvPr>
          <p:cNvSpPr>
            <a:spLocks noGrp="1"/>
          </p:cNvSpPr>
          <p:nvPr>
            <p:ph idx="1"/>
          </p:nvPr>
        </p:nvSpPr>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0" indent="0">
              <a:buNone/>
            </a:pPr>
            <a:br>
              <a:rPr lang="en-US" dirty="0"/>
            </a:br>
            <a:endParaRPr lang="en-US" dirty="0"/>
          </a:p>
        </p:txBody>
      </p:sp>
      <p:sp>
        <p:nvSpPr>
          <p:cNvPr id="4" name="Organigramme : Alternative 3">
            <a:extLst>
              <a:ext uri="{FF2B5EF4-FFF2-40B4-BE49-F238E27FC236}">
                <a16:creationId xmlns:a16="http://schemas.microsoft.com/office/drawing/2014/main" id="{4EE4A591-949D-7DD8-D6D2-65779FC001FF}"/>
              </a:ext>
            </a:extLst>
          </p:cNvPr>
          <p:cNvSpPr/>
          <p:nvPr/>
        </p:nvSpPr>
        <p:spPr>
          <a:xfrm>
            <a:off x="609601" y="1690024"/>
            <a:ext cx="10972800" cy="1415083"/>
          </a:xfrm>
          <a:prstGeom prst="flowChartAlternateProcess">
            <a:avLst/>
          </a:prstGeom>
          <a:gradFill>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marL="380990" indent="-380990" algn="ctr">
              <a:buFont typeface="Arial" panose="020B0604020202020204" pitchFamily="34" charset="0"/>
              <a:buChar char="•"/>
            </a:pPr>
            <a:r>
              <a:rPr lang="fr-FR" sz="3200" dirty="0">
                <a:solidFill>
                  <a:schemeClr val="tx2"/>
                </a:solidFill>
              </a:rPr>
              <a:t>Interviewer un sportif</a:t>
            </a:r>
          </a:p>
        </p:txBody>
      </p:sp>
      <p:graphicFrame>
        <p:nvGraphicFramePr>
          <p:cNvPr id="8" name="Espace réservé du contenu 2" descr="Liste trapézoïdale avec 4 groupes organisés de gauche à droite avec descriptions des tâches sous chaque groupe">
            <a:extLst>
              <a:ext uri="{FF2B5EF4-FFF2-40B4-BE49-F238E27FC236}">
                <a16:creationId xmlns:a16="http://schemas.microsoft.com/office/drawing/2014/main" id="{B539FF98-DADE-0F01-20BF-AA78D72023B7}"/>
              </a:ext>
            </a:extLst>
          </p:cNvPr>
          <p:cNvGraphicFramePr>
            <a:graphicFrameLocks/>
          </p:cNvGraphicFramePr>
          <p:nvPr>
            <p:extLst>
              <p:ext uri="{D42A27DB-BD31-4B8C-83A1-F6EECF244321}">
                <p14:modId xmlns:p14="http://schemas.microsoft.com/office/powerpoint/2010/main" val="1295362366"/>
              </p:ext>
            </p:extLst>
          </p:nvPr>
        </p:nvGraphicFramePr>
        <p:xfrm>
          <a:off x="632372" y="3257439"/>
          <a:ext cx="10944000" cy="26447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9" name="Image 8">
            <a:extLst>
              <a:ext uri="{FF2B5EF4-FFF2-40B4-BE49-F238E27FC236}">
                <a16:creationId xmlns:a16="http://schemas.microsoft.com/office/drawing/2014/main" id="{39E876BB-DC9B-9AE5-D659-F69CA47E9561}"/>
              </a:ext>
            </a:extLst>
          </p:cNvPr>
          <p:cNvPicPr>
            <a:picLocks noChangeAspect="1"/>
          </p:cNvPicPr>
          <p:nvPr/>
        </p:nvPicPr>
        <p:blipFill>
          <a:blip r:embed="rId8"/>
          <a:stretch>
            <a:fillRect/>
          </a:stretch>
        </p:blipFill>
        <p:spPr>
          <a:xfrm>
            <a:off x="947236" y="1735076"/>
            <a:ext cx="1723285" cy="1324979"/>
          </a:xfrm>
          <a:prstGeom prst="rect">
            <a:avLst/>
          </a:prstGeom>
        </p:spPr>
      </p:pic>
      <p:pic>
        <p:nvPicPr>
          <p:cNvPr id="10" name="Image 9" descr="Une image contenant texte, chat, orange, mammifère&#10;&#10;Description générée automatiquement">
            <a:extLst>
              <a:ext uri="{FF2B5EF4-FFF2-40B4-BE49-F238E27FC236}">
                <a16:creationId xmlns:a16="http://schemas.microsoft.com/office/drawing/2014/main" id="{F733B9EB-5460-2E42-441E-0BE7F2E41DB6}"/>
              </a:ext>
            </a:extLst>
          </p:cNvPr>
          <p:cNvPicPr>
            <a:picLocks noChangeAspect="1"/>
          </p:cNvPicPr>
          <p:nvPr/>
        </p:nvPicPr>
        <p:blipFill>
          <a:blip r:embed="rId9" cstate="print">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9466766" y="1756342"/>
            <a:ext cx="1714500" cy="1282447"/>
          </a:xfrm>
          <a:prstGeom prst="rect">
            <a:avLst/>
          </a:prstGeom>
        </p:spPr>
      </p:pic>
      <p:sp>
        <p:nvSpPr>
          <p:cNvPr id="6" name="Espace réservé du numéro de diapositive 5">
            <a:extLst>
              <a:ext uri="{FF2B5EF4-FFF2-40B4-BE49-F238E27FC236}">
                <a16:creationId xmlns:a16="http://schemas.microsoft.com/office/drawing/2014/main" id="{CE2F6C59-C41F-F5AC-68F6-6F59EC56237E}"/>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7</a:t>
            </a:fld>
            <a:endParaRPr lang="en-US"/>
          </a:p>
        </p:txBody>
      </p:sp>
      <p:graphicFrame>
        <p:nvGraphicFramePr>
          <p:cNvPr id="7" name="Diagramme 6">
            <a:extLst>
              <a:ext uri="{FF2B5EF4-FFF2-40B4-BE49-F238E27FC236}">
                <a16:creationId xmlns:a16="http://schemas.microsoft.com/office/drawing/2014/main" id="{577592AD-4167-44A6-9B45-5B56B0B8AD5E}"/>
              </a:ext>
            </a:extLst>
          </p:cNvPr>
          <p:cNvGraphicFramePr/>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890167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1000" fill="hold"/>
                                        <p:tgtEl>
                                          <p:spTgt spid="8"/>
                                        </p:tgtEl>
                                        <p:attrNameLst>
                                          <p:attrName>ppt_x</p:attrName>
                                        </p:attrNameLst>
                                      </p:cBhvr>
                                      <p:tavLst>
                                        <p:tav tm="0">
                                          <p:val>
                                            <p:strVal val="#ppt_x"/>
                                          </p:val>
                                        </p:tav>
                                        <p:tav tm="100000">
                                          <p:val>
                                            <p:strVal val="#ppt_x"/>
                                          </p:val>
                                        </p:tav>
                                      </p:tavLst>
                                    </p:anim>
                                    <p:anim calcmode="lin" valueType="num">
                                      <p:cBhvr additive="base">
                                        <p:cTn id="19"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8"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F75A51F3-9CB0-3979-6185-5BEF042D7DCB}"/>
              </a:ext>
            </a:extLst>
          </p:cNvPr>
          <p:cNvSpPr>
            <a:spLocks noGrp="1"/>
          </p:cNvSpPr>
          <p:nvPr>
            <p:ph type="sldNum" sz="quarter" idx="12"/>
          </p:nvPr>
        </p:nvSpPr>
        <p:spPr/>
        <p:txBody>
          <a:bodyPr/>
          <a:lstStyle>
            <a:defPPr>
              <a:defRPr lang="en-US"/>
            </a:defPPr>
            <a:lvl1pPr marL="0" algn="l" defTabSz="812760" rtl="0" eaLnBrk="1" latinLnBrk="0" hangingPunct="1">
              <a:defRPr sz="3200" kern="1200">
                <a:solidFill>
                  <a:schemeClr val="tx1"/>
                </a:solidFill>
                <a:latin typeface="+mn-lt"/>
                <a:ea typeface="+mn-ea"/>
                <a:cs typeface="+mn-cs"/>
              </a:defRPr>
            </a:lvl1pPr>
            <a:lvl2pPr marL="812760" algn="l" defTabSz="812760" rtl="0" eaLnBrk="1" latinLnBrk="0" hangingPunct="1">
              <a:defRPr sz="3200" kern="1200">
                <a:solidFill>
                  <a:schemeClr val="tx1"/>
                </a:solidFill>
                <a:latin typeface="+mn-lt"/>
                <a:ea typeface="+mn-ea"/>
                <a:cs typeface="+mn-cs"/>
              </a:defRPr>
            </a:lvl2pPr>
            <a:lvl3pPr marL="1625519" algn="l" defTabSz="812760" rtl="0" eaLnBrk="1" latinLnBrk="0" hangingPunct="1">
              <a:defRPr sz="3200" kern="1200">
                <a:solidFill>
                  <a:schemeClr val="tx1"/>
                </a:solidFill>
                <a:latin typeface="+mn-lt"/>
                <a:ea typeface="+mn-ea"/>
                <a:cs typeface="+mn-cs"/>
              </a:defRPr>
            </a:lvl3pPr>
            <a:lvl4pPr marL="2438278" algn="l" defTabSz="812760" rtl="0" eaLnBrk="1" latinLnBrk="0" hangingPunct="1">
              <a:defRPr sz="3200" kern="1200">
                <a:solidFill>
                  <a:schemeClr val="tx1"/>
                </a:solidFill>
                <a:latin typeface="+mn-lt"/>
                <a:ea typeface="+mn-ea"/>
                <a:cs typeface="+mn-cs"/>
              </a:defRPr>
            </a:lvl4pPr>
            <a:lvl5pPr marL="3251037" algn="l" defTabSz="812760" rtl="0" eaLnBrk="1" latinLnBrk="0" hangingPunct="1">
              <a:defRPr sz="3200" kern="1200">
                <a:solidFill>
                  <a:schemeClr val="tx1"/>
                </a:solidFill>
                <a:latin typeface="+mn-lt"/>
                <a:ea typeface="+mn-ea"/>
                <a:cs typeface="+mn-cs"/>
              </a:defRPr>
            </a:lvl5pPr>
            <a:lvl6pPr marL="4063797" algn="l" defTabSz="812760" rtl="0" eaLnBrk="1" latinLnBrk="0" hangingPunct="1">
              <a:defRPr sz="3200" kern="1200">
                <a:solidFill>
                  <a:schemeClr val="tx1"/>
                </a:solidFill>
                <a:latin typeface="+mn-lt"/>
                <a:ea typeface="+mn-ea"/>
                <a:cs typeface="+mn-cs"/>
              </a:defRPr>
            </a:lvl6pPr>
            <a:lvl7pPr marL="4876557" algn="l" defTabSz="812760" rtl="0" eaLnBrk="1" latinLnBrk="0" hangingPunct="1">
              <a:defRPr sz="3200" kern="1200">
                <a:solidFill>
                  <a:schemeClr val="tx1"/>
                </a:solidFill>
                <a:latin typeface="+mn-lt"/>
                <a:ea typeface="+mn-ea"/>
                <a:cs typeface="+mn-cs"/>
              </a:defRPr>
            </a:lvl7pPr>
            <a:lvl8pPr marL="5689315" algn="l" defTabSz="812760" rtl="0" eaLnBrk="1" latinLnBrk="0" hangingPunct="1">
              <a:defRPr sz="3200" kern="1200">
                <a:solidFill>
                  <a:schemeClr val="tx1"/>
                </a:solidFill>
                <a:latin typeface="+mn-lt"/>
                <a:ea typeface="+mn-ea"/>
                <a:cs typeface="+mn-cs"/>
              </a:defRPr>
            </a:lvl8pPr>
            <a:lvl9pPr marL="6502075" algn="l" defTabSz="812760" rtl="0" eaLnBrk="1" latinLnBrk="0" hangingPunct="1">
              <a:defRPr sz="3200" kern="1200">
                <a:solidFill>
                  <a:schemeClr val="tx1"/>
                </a:solidFill>
                <a:latin typeface="+mn-lt"/>
                <a:ea typeface="+mn-ea"/>
                <a:cs typeface="+mn-cs"/>
              </a:defRPr>
            </a:lvl9pPr>
          </a:lstStyle>
          <a:p>
            <a:fld id="{8A0576F8-4F0C-FD4F-B2E1-A427388F89CF}" type="slidenum">
              <a:rPr lang="en-US" smtClean="0"/>
              <a:t>8</a:t>
            </a:fld>
            <a:endParaRPr lang="en-US" dirty="0"/>
          </a:p>
        </p:txBody>
      </p:sp>
      <p:graphicFrame>
        <p:nvGraphicFramePr>
          <p:cNvPr id="5" name="Espace réservé du contenu 2" descr="Liste trapézoïdale avec 4 groupes organisés de gauche à droite avec descriptions des tâches sous chaque groupe">
            <a:extLst>
              <a:ext uri="{FF2B5EF4-FFF2-40B4-BE49-F238E27FC236}">
                <a16:creationId xmlns:a16="http://schemas.microsoft.com/office/drawing/2014/main" id="{51D55DF9-AC7F-B6D4-EDA7-685F0C684F20}"/>
              </a:ext>
            </a:extLst>
          </p:cNvPr>
          <p:cNvGraphicFramePr>
            <a:graphicFrameLocks noGrp="1"/>
          </p:cNvGraphicFramePr>
          <p:nvPr>
            <p:ph idx="1"/>
            <p:extLst>
              <p:ext uri="{D42A27DB-BD31-4B8C-83A1-F6EECF244321}">
                <p14:modId xmlns:p14="http://schemas.microsoft.com/office/powerpoint/2010/main" val="446201557"/>
              </p:ext>
            </p:extLst>
          </p:nvPr>
        </p:nvGraphicFramePr>
        <p:xfrm>
          <a:off x="609600" y="1600201"/>
          <a:ext cx="10972800" cy="4525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me 2">
            <a:extLst>
              <a:ext uri="{FF2B5EF4-FFF2-40B4-BE49-F238E27FC236}">
                <a16:creationId xmlns:a16="http://schemas.microsoft.com/office/drawing/2014/main" id="{B3168FCC-3FA1-0073-73A2-F5726AA07657}"/>
              </a:ext>
            </a:extLst>
          </p:cNvPr>
          <p:cNvGraphicFramePr/>
          <p:nvPr/>
        </p:nvGraphicFramePr>
        <p:xfrm>
          <a:off x="-1" y="12131"/>
          <a:ext cx="12192001" cy="36512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Rectangle 5">
            <a:extLst>
              <a:ext uri="{FF2B5EF4-FFF2-40B4-BE49-F238E27FC236}">
                <a16:creationId xmlns:a16="http://schemas.microsoft.com/office/drawing/2014/main" id="{D6BCEBFB-85BA-E945-B473-737DCB677874}"/>
              </a:ext>
            </a:extLst>
          </p:cNvPr>
          <p:cNvSpPr/>
          <p:nvPr/>
        </p:nvSpPr>
        <p:spPr>
          <a:xfrm>
            <a:off x="3428954" y="1495762"/>
            <a:ext cx="5334089" cy="923330"/>
          </a:xfrm>
          <a:prstGeom prst="rect">
            <a:avLst/>
          </a:prstGeom>
          <a:noFill/>
        </p:spPr>
        <p:txBody>
          <a:bodyPr wrap="none" lIns="91440" tIns="45720" rIns="91440" bIns="45720">
            <a:spAutoFit/>
          </a:bodyPr>
          <a:lstStyle/>
          <a:p>
            <a:pPr algn="ctr"/>
            <a:r>
              <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Etapes de la leçon</a:t>
            </a:r>
          </a:p>
        </p:txBody>
      </p:sp>
    </p:spTree>
    <p:extLst>
      <p:ext uri="{BB962C8B-B14F-4D97-AF65-F5344CB8AC3E}">
        <p14:creationId xmlns:p14="http://schemas.microsoft.com/office/powerpoint/2010/main" val="1154342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DEAFCAE4-A0F4-D03E-C8F0-7EB9311B680E}"/>
              </a:ext>
            </a:extLst>
          </p:cNvPr>
          <p:cNvSpPr>
            <a:spLocks noGrp="1"/>
          </p:cNvSpPr>
          <p:nvPr>
            <p:ph type="title"/>
          </p:nvPr>
        </p:nvSpPr>
        <p:spPr>
          <a:xfrm>
            <a:off x="1371597" y="348865"/>
            <a:ext cx="10044023" cy="877729"/>
          </a:xfrm>
        </p:spPr>
        <p:txBody>
          <a:bodyPr anchor="ctr">
            <a:normAutofit/>
          </a:bodyPr>
          <a:lstStyle/>
          <a:p>
            <a:r>
              <a:rPr lang="fr-FR" sz="4000">
                <a:solidFill>
                  <a:srgbClr val="FFFFFF"/>
                </a:solidFill>
              </a:rPr>
              <a:t>III. Compréhension détaillée</a:t>
            </a:r>
          </a:p>
        </p:txBody>
      </p:sp>
      <p:graphicFrame>
        <p:nvGraphicFramePr>
          <p:cNvPr id="4" name="Espace réservé du contenu 3">
            <a:extLst>
              <a:ext uri="{FF2B5EF4-FFF2-40B4-BE49-F238E27FC236}">
                <a16:creationId xmlns:a16="http://schemas.microsoft.com/office/drawing/2014/main" id="{B35EFA23-4054-FDDA-C880-937CEF648BA0}"/>
              </a:ext>
            </a:extLst>
          </p:cNvPr>
          <p:cNvGraphicFramePr>
            <a:graphicFrameLocks noGrp="1"/>
          </p:cNvGraphicFramePr>
          <p:nvPr>
            <p:ph idx="1"/>
            <p:extLst>
              <p:ext uri="{D42A27DB-BD31-4B8C-83A1-F6EECF244321}">
                <p14:modId xmlns:p14="http://schemas.microsoft.com/office/powerpoint/2010/main" val="892835486"/>
              </p:ext>
            </p:extLst>
          </p:nvPr>
        </p:nvGraphicFramePr>
        <p:xfrm>
          <a:off x="644056" y="2128760"/>
          <a:ext cx="10927831" cy="3500278"/>
        </p:xfrm>
        <a:graphic>
          <a:graphicData uri="http://schemas.openxmlformats.org/drawingml/2006/table">
            <a:tbl>
              <a:tblPr firstRow="1" firstCol="1" bandRow="1">
                <a:noFill/>
                <a:tableStyleId>{5C22544A-7EE6-4342-B048-85BDC9FD1C3A}</a:tableStyleId>
              </a:tblPr>
              <a:tblGrid>
                <a:gridCol w="5756744">
                  <a:extLst>
                    <a:ext uri="{9D8B030D-6E8A-4147-A177-3AD203B41FA5}">
                      <a16:colId xmlns:a16="http://schemas.microsoft.com/office/drawing/2014/main" val="2207443695"/>
                    </a:ext>
                  </a:extLst>
                </a:gridCol>
                <a:gridCol w="5171087">
                  <a:extLst>
                    <a:ext uri="{9D8B030D-6E8A-4147-A177-3AD203B41FA5}">
                      <a16:colId xmlns:a16="http://schemas.microsoft.com/office/drawing/2014/main" val="3480466831"/>
                    </a:ext>
                  </a:extLst>
                </a:gridCol>
              </a:tblGrid>
              <a:tr h="0">
                <a:tc>
                  <a:txBody>
                    <a:bodyPr/>
                    <a:lstStyle/>
                    <a:p>
                      <a:pPr algn="ctr">
                        <a:lnSpc>
                          <a:spcPct val="107000"/>
                        </a:lnSpc>
                        <a:spcAft>
                          <a:spcPts val="800"/>
                        </a:spcAft>
                      </a:pPr>
                      <a:r>
                        <a:rPr lang="fr-FR" sz="2600" b="1" cap="none" spc="0" dirty="0">
                          <a:solidFill>
                            <a:schemeClr val="tx1"/>
                          </a:solidFill>
                          <a:effectLst/>
                        </a:rPr>
                        <a:t>Questions</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Aft>
                          <a:spcPts val="800"/>
                        </a:spcAft>
                      </a:pPr>
                      <a:r>
                        <a:rPr lang="fr-FR" sz="2600" b="1" cap="none" spc="0" dirty="0">
                          <a:solidFill>
                            <a:schemeClr val="tx1"/>
                          </a:solidFill>
                          <a:effectLst/>
                        </a:rPr>
                        <a:t>Réponses</a:t>
                      </a:r>
                      <a:endParaRPr lang="fr-FR" sz="2600" b="1"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638052209"/>
                  </a:ext>
                </a:extLst>
              </a:tr>
              <a:tr h="0">
                <a:tc>
                  <a:txBody>
                    <a:bodyPr/>
                    <a:lstStyle/>
                    <a:p>
                      <a:pPr algn="l">
                        <a:lnSpc>
                          <a:spcPct val="107000"/>
                        </a:lnSpc>
                        <a:spcAft>
                          <a:spcPts val="800"/>
                        </a:spcAft>
                      </a:pPr>
                      <a:r>
                        <a:rPr lang="fr-FR" sz="2000" b="0" cap="none" spc="0" dirty="0">
                          <a:solidFill>
                            <a:schemeClr val="tx1"/>
                          </a:solidFill>
                          <a:effectLst/>
                        </a:rPr>
                        <a:t>Qu’est-ce que vous faites comme sport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rPr>
                        <a:t>Je fais de l’athlétisme.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710855"/>
                  </a:ext>
                </a:extLst>
              </a:tr>
              <a:tr h="0">
                <a:tc>
                  <a:txBody>
                    <a:bodyPr/>
                    <a:lstStyle/>
                    <a:p>
                      <a:pPr algn="just">
                        <a:lnSpc>
                          <a:spcPct val="107000"/>
                        </a:lnSpc>
                        <a:spcAft>
                          <a:spcPts val="800"/>
                        </a:spcAft>
                      </a:pPr>
                      <a:r>
                        <a:rPr lang="fr-FR" sz="2000" b="0" cap="none" spc="0" dirty="0">
                          <a:solidFill>
                            <a:schemeClr val="tx1"/>
                          </a:solidFill>
                          <a:effectLst/>
                        </a:rPr>
                        <a:t>Vous êtes championne du monde ?</a:t>
                      </a: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rPr>
                        <a:t>Oui, je suis 3 fois championne du monde.</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30196807"/>
                  </a:ext>
                </a:extLst>
              </a:tr>
              <a:tr h="0">
                <a:tc>
                  <a:txBody>
                    <a:bodyPr/>
                    <a:lstStyle/>
                    <a:p>
                      <a:pPr algn="just">
                        <a:lnSpc>
                          <a:spcPct val="107000"/>
                        </a:lnSpc>
                        <a:spcAft>
                          <a:spcPts val="800"/>
                        </a:spcAft>
                      </a:pPr>
                      <a:r>
                        <a:rPr lang="fr-FR" sz="2000" b="0" cap="none" spc="0" dirty="0">
                          <a:solidFill>
                            <a:schemeClr val="tx1"/>
                          </a:solidFill>
                          <a:effectLst/>
                        </a:rPr>
                        <a:t>Vous êtes malvoyante, est-ce que c’est un problème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a:solidFill>
                            <a:schemeClr val="tx1"/>
                          </a:solidFill>
                          <a:effectLst/>
                        </a:rPr>
                        <a:t>Non, ce n’est pas un problème.</a:t>
                      </a:r>
                      <a:endParaRPr lang="fr-FR" sz="20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65279670"/>
                  </a:ext>
                </a:extLst>
              </a:tr>
              <a:tr h="0">
                <a:tc>
                  <a:txBody>
                    <a:bodyPr/>
                    <a:lstStyle/>
                    <a:p>
                      <a:pPr algn="just">
                        <a:lnSpc>
                          <a:spcPct val="107000"/>
                        </a:lnSpc>
                        <a:spcAft>
                          <a:spcPts val="800"/>
                        </a:spcAft>
                      </a:pPr>
                      <a:r>
                        <a:rPr lang="fr-FR" sz="2000" b="0" cap="none" spc="0" dirty="0">
                          <a:solidFill>
                            <a:schemeClr val="tx1"/>
                          </a:solidFill>
                          <a:effectLst/>
                        </a:rPr>
                        <a:t>Est-ce que vous aimez les compétitions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just">
                        <a:lnSpc>
                          <a:spcPct val="107000"/>
                        </a:lnSpc>
                        <a:spcAft>
                          <a:spcPts val="800"/>
                        </a:spcAft>
                      </a:pPr>
                      <a:r>
                        <a:rPr lang="fr-FR" sz="2000" cap="none" spc="0" dirty="0">
                          <a:solidFill>
                            <a:schemeClr val="tx1"/>
                          </a:solidFill>
                          <a:effectLst/>
                        </a:rPr>
                        <a:t>Oui, j’adore ça.</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520425777"/>
                  </a:ext>
                </a:extLst>
              </a:tr>
              <a:tr h="0">
                <a:tc>
                  <a:txBody>
                    <a:bodyPr/>
                    <a:lstStyle/>
                    <a:p>
                      <a:pPr algn="just">
                        <a:lnSpc>
                          <a:spcPct val="107000"/>
                        </a:lnSpc>
                        <a:spcAft>
                          <a:spcPts val="800"/>
                        </a:spcAft>
                      </a:pPr>
                      <a:r>
                        <a:rPr lang="fr-FR" sz="2000" b="0" cap="none" spc="0" dirty="0">
                          <a:solidFill>
                            <a:schemeClr val="tx1"/>
                          </a:solidFill>
                          <a:effectLst/>
                        </a:rPr>
                        <a:t>Pourquoi (est-ce que vous aimez les compétitions) ?</a:t>
                      </a:r>
                      <a:endParaRPr lang="fr-FR" sz="2000" b="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lnSpc>
                          <a:spcPct val="107000"/>
                        </a:lnSpc>
                        <a:spcAft>
                          <a:spcPts val="800"/>
                        </a:spcAft>
                      </a:pPr>
                      <a:r>
                        <a:rPr lang="fr-FR" sz="2000" cap="none" spc="0" dirty="0">
                          <a:solidFill>
                            <a:schemeClr val="tx1"/>
                          </a:solidFill>
                          <a:effectLst/>
                        </a:rPr>
                        <a:t>Parce que j’aime gagner.</a:t>
                      </a:r>
                      <a:endParaRPr lang="fr-FR"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105471" marR="113004" marT="30134" marB="22600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1320251"/>
                  </a:ext>
                </a:extLst>
              </a:tr>
            </a:tbl>
          </a:graphicData>
        </a:graphic>
      </p:graphicFrame>
      <p:pic>
        <p:nvPicPr>
          <p:cNvPr id="5" name="PISTE086">
            <a:hlinkClick r:id="" action="ppaction://media"/>
            <a:extLst>
              <a:ext uri="{FF2B5EF4-FFF2-40B4-BE49-F238E27FC236}">
                <a16:creationId xmlns:a16="http://schemas.microsoft.com/office/drawing/2014/main" id="{A1A5DBF3-5E1D-0B66-1A0A-9B537365395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68010" y="506328"/>
            <a:ext cx="664282" cy="664282"/>
          </a:xfrm>
          <a:prstGeom prst="rect">
            <a:avLst/>
          </a:prstGeom>
        </p:spPr>
      </p:pic>
      <p:graphicFrame>
        <p:nvGraphicFramePr>
          <p:cNvPr id="3" name="Diagramme 2">
            <a:extLst>
              <a:ext uri="{FF2B5EF4-FFF2-40B4-BE49-F238E27FC236}">
                <a16:creationId xmlns:a16="http://schemas.microsoft.com/office/drawing/2014/main" id="{13649F23-378C-F360-C9A6-7D3CB7731DED}"/>
              </a:ext>
            </a:extLst>
          </p:cNvPr>
          <p:cNvGraphicFramePr/>
          <p:nvPr>
            <p:extLst>
              <p:ext uri="{D42A27DB-BD31-4B8C-83A1-F6EECF244321}">
                <p14:modId xmlns:p14="http://schemas.microsoft.com/office/powerpoint/2010/main" val="613297194"/>
              </p:ext>
            </p:extLst>
          </p:nvPr>
        </p:nvGraphicFramePr>
        <p:xfrm>
          <a:off x="-1" y="9098"/>
          <a:ext cx="12192001" cy="27384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28290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84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1574</TotalTime>
  <Words>1859</Words>
  <Application>Microsoft Office PowerPoint</Application>
  <PresentationFormat>Grand écran</PresentationFormat>
  <Paragraphs>409</Paragraphs>
  <Slides>34</Slides>
  <Notes>3</Notes>
  <HiddenSlides>0</HiddenSlides>
  <MMClips>11</MMClips>
  <ScaleCrop>false</ScaleCrop>
  <HeadingPairs>
    <vt:vector size="6" baseType="variant">
      <vt:variant>
        <vt:lpstr>Polices utilisées</vt:lpstr>
      </vt:variant>
      <vt:variant>
        <vt:i4>4</vt:i4>
      </vt:variant>
      <vt:variant>
        <vt:lpstr>Thème</vt:lpstr>
      </vt:variant>
      <vt:variant>
        <vt:i4>5</vt:i4>
      </vt:variant>
      <vt:variant>
        <vt:lpstr>Titres des diapositives</vt:lpstr>
      </vt:variant>
      <vt:variant>
        <vt:i4>34</vt:i4>
      </vt:variant>
    </vt:vector>
  </HeadingPairs>
  <TitlesOfParts>
    <vt:vector size="43" baseType="lpstr">
      <vt:lpstr>UD Digi Kyokasho NK-R</vt:lpstr>
      <vt:lpstr>Arial</vt:lpstr>
      <vt:lpstr>Calibri</vt:lpstr>
      <vt:lpstr>Calibri Light</vt:lpstr>
      <vt:lpstr>Thème Office</vt:lpstr>
      <vt:lpstr>Office Theme</vt:lpstr>
      <vt:lpstr>Office Theme</vt:lpstr>
      <vt:lpstr>Thème Office</vt:lpstr>
      <vt:lpstr>Office Theme</vt:lpstr>
      <vt:lpstr>Présentation PowerPoint</vt:lpstr>
      <vt:lpstr>Les jeux paralympiques</vt:lpstr>
      <vt:lpstr>I. Starter  Qui est-ce ? Quels sports font-ils ? Que remarquez-vous ?</vt:lpstr>
      <vt:lpstr>Jeux paralympiques Rio 2016 –  We’re the superhumans</vt:lpstr>
      <vt:lpstr>II. Compréhension globale</vt:lpstr>
      <vt:lpstr>Résumé de  la situation de communication</vt:lpstr>
      <vt:lpstr>À la fin de la leçon…</vt:lpstr>
      <vt:lpstr>Présentation PowerPoint</vt:lpstr>
      <vt:lpstr>III. Compréhension détaillée</vt:lpstr>
      <vt:lpstr>Script</vt:lpstr>
      <vt:lpstr>IV. Vocabulaire : les nombres de 0 à 69</vt:lpstr>
      <vt:lpstr>Présentation PowerPoint</vt:lpstr>
      <vt:lpstr>Practice your pronunciation !</vt:lpstr>
      <vt:lpstr>Exercice LE5 p.55</vt:lpstr>
      <vt:lpstr>Exercice LE7 p.55</vt:lpstr>
      <vt:lpstr>Exercices  LE6 &amp; LE7 p.59</vt:lpstr>
      <vt:lpstr>Exercices LE6 &amp; LE7 p.59</vt:lpstr>
      <vt:lpstr>Présentation PowerPoint</vt:lpstr>
      <vt:lpstr>Kahoot time !</vt:lpstr>
      <vt:lpstr>V. Grammaire : Poser des questions</vt:lpstr>
      <vt:lpstr>V. Grammaire : Poser des questions</vt:lpstr>
      <vt:lpstr>Présentation PowerPoint</vt:lpstr>
      <vt:lpstr>Présentation PowerPoint</vt:lpstr>
      <vt:lpstr>Practice your pronunciation !</vt:lpstr>
      <vt:lpstr>Exercice LE 9 p.59</vt:lpstr>
      <vt:lpstr>VII. Production</vt:lpstr>
      <vt:lpstr>VII. Activités en ligne</vt:lpstr>
      <vt:lpstr>How well have you performed with the Learning Objectives?</vt:lpstr>
      <vt:lpstr>Learning review</vt:lpstr>
      <vt:lpstr>Plenary and self reflection</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jeux paralympiques</dc:title>
  <dc:creator>Chan, Makara Valery Ouk</dc:creator>
  <cp:lastModifiedBy>Chan, Makara Valery Ouk</cp:lastModifiedBy>
  <cp:revision>20</cp:revision>
  <dcterms:created xsi:type="dcterms:W3CDTF">2022-12-20T13:16:45Z</dcterms:created>
  <dcterms:modified xsi:type="dcterms:W3CDTF">2023-03-03T02:35:27Z</dcterms:modified>
</cp:coreProperties>
</file>