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slideLayouts/slideLayout15.xml" ContentType="application/vnd.openxmlformats-officedocument.presentationml.slideLayout+xml"/>
  <Override PartName="/ppt/theme/theme5.xml" ContentType="application/vnd.openxmlformats-officedocument.theme+xml"/>
  <Override PartName="/ppt/slideLayouts/slideLayout1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7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8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9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10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11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12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13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notesSlides/notesSlide14.xml" ContentType="application/vnd.openxmlformats-officedocument.presentationml.notesSlide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15.xml" ContentType="application/vnd.openxmlformats-officedocument.presentationml.notesSlide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notesSlides/notesSlide16.xml" ContentType="application/vnd.openxmlformats-officedocument.presentationml.notesSlide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notesSlides/notesSlide17.xml" ContentType="application/vnd.openxmlformats-officedocument.presentationml.notesSlide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notesSlides/notesSlide18.xml" ContentType="application/vnd.openxmlformats-officedocument.presentationml.notesSlide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notesSlides/notesSlide19.xml" ContentType="application/vnd.openxmlformats-officedocument.presentationml.notesSlide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notesSlides/notesSlide20.xml" ContentType="application/vnd.openxmlformats-officedocument.presentationml.notesSlide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notesSlides/notesSlide21.xml" ContentType="application/vnd.openxmlformats-officedocument.presentationml.notesSlide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notesSlides/notesSlide22.xml" ContentType="application/vnd.openxmlformats-officedocument.presentationml.notesSlide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notesSlides/notesSlide23.xml" ContentType="application/vnd.openxmlformats-officedocument.presentationml.notesSlide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notesSlides/notesSlide24.xml" ContentType="application/vnd.openxmlformats-officedocument.presentationml.notesSlide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notesSlides/notesSlide25.xml" ContentType="application/vnd.openxmlformats-officedocument.presentationml.notesSlide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notesSlides/notesSlide26.xml" ContentType="application/vnd.openxmlformats-officedocument.presentationml.notesSlide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notesSlides/notesSlide27.xml" ContentType="application/vnd.openxmlformats-officedocument.presentationml.notesSlide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notesSlides/notesSlide28.xml" ContentType="application/vnd.openxmlformats-officedocument.presentationml.notesSlide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notesSlides/notesSlide29.xml" ContentType="application/vnd.openxmlformats-officedocument.presentationml.notesSlide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notesSlides/notesSlide30.xml" ContentType="application/vnd.openxmlformats-officedocument.presentationml.notesSlide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notesSlides/notesSlide31.xml" ContentType="application/vnd.openxmlformats-officedocument.presentationml.notesSlide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notesSlides/notesSlide32.xml" ContentType="application/vnd.openxmlformats-officedocument.presentationml.notesSlide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3" r:id="rId1"/>
    <p:sldMasterId id="2147483648" r:id="rId2"/>
    <p:sldMasterId id="2147483731" r:id="rId3"/>
    <p:sldMasterId id="2147483729" r:id="rId4"/>
    <p:sldMasterId id="2147483717" r:id="rId5"/>
    <p:sldMasterId id="2147483660" r:id="rId6"/>
  </p:sldMasterIdLst>
  <p:notesMasterIdLst>
    <p:notesMasterId r:id="rId43"/>
  </p:notesMasterIdLst>
  <p:sldIdLst>
    <p:sldId id="256" r:id="rId7"/>
    <p:sldId id="259" r:id="rId8"/>
    <p:sldId id="282" r:id="rId9"/>
    <p:sldId id="276" r:id="rId10"/>
    <p:sldId id="257" r:id="rId11"/>
    <p:sldId id="275" r:id="rId12"/>
    <p:sldId id="265" r:id="rId13"/>
    <p:sldId id="266" r:id="rId14"/>
    <p:sldId id="267" r:id="rId15"/>
    <p:sldId id="258" r:id="rId16"/>
    <p:sldId id="288" r:id="rId17"/>
    <p:sldId id="260" r:id="rId18"/>
    <p:sldId id="283" r:id="rId19"/>
    <p:sldId id="261" r:id="rId20"/>
    <p:sldId id="284" r:id="rId21"/>
    <p:sldId id="290" r:id="rId22"/>
    <p:sldId id="297" r:id="rId23"/>
    <p:sldId id="287" r:id="rId24"/>
    <p:sldId id="296" r:id="rId25"/>
    <p:sldId id="295" r:id="rId26"/>
    <p:sldId id="291" r:id="rId27"/>
    <p:sldId id="298" r:id="rId28"/>
    <p:sldId id="292" r:id="rId29"/>
    <p:sldId id="264" r:id="rId30"/>
    <p:sldId id="294" r:id="rId31"/>
    <p:sldId id="293" r:id="rId32"/>
    <p:sldId id="262" r:id="rId33"/>
    <p:sldId id="289" r:id="rId34"/>
    <p:sldId id="268" r:id="rId35"/>
    <p:sldId id="274" r:id="rId36"/>
    <p:sldId id="277" r:id="rId37"/>
    <p:sldId id="263" r:id="rId38"/>
    <p:sldId id="269" r:id="rId39"/>
    <p:sldId id="270" r:id="rId40"/>
    <p:sldId id="271" r:id="rId41"/>
    <p:sldId id="272" r:id="rId42"/>
  </p:sldIdLst>
  <p:sldSz cx="12192000" cy="6858000"/>
  <p:notesSz cx="7010400" cy="92964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9D7B26C5-4107-4FEC-AEDC-1716B250A1EF}" styleName="Style clair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A111915-BE36-4E01-A7E5-04B1672EAD32}" styleName="Style léger 2 - Accentuation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798" autoAdjust="0"/>
    <p:restoredTop sz="94660"/>
  </p:normalViewPr>
  <p:slideViewPr>
    <p:cSldViewPr snapToGrid="0">
      <p:cViewPr varScale="1">
        <p:scale>
          <a:sx n="80" d="100"/>
          <a:sy n="80" d="100"/>
        </p:scale>
        <p:origin x="282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tableStyles" Target="tableStyles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theme" Target="theme/theme1.xml"/><Relationship Id="rId20" Type="http://schemas.openxmlformats.org/officeDocument/2006/relationships/slide" Target="slides/slide14.xml"/><Relationship Id="rId41" Type="http://schemas.openxmlformats.org/officeDocument/2006/relationships/slide" Target="slides/slide35.xml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hyperlink" Target="https://www.peoplematters.in/article/culture/a-glossary-of-inclusive-workplace-communication-29601" TargetMode="External"/><Relationship Id="rId1" Type="http://schemas.openxmlformats.org/officeDocument/2006/relationships/image" Target="../media/image9.jpg"/><Relationship Id="rId6" Type="http://schemas.openxmlformats.org/officeDocument/2006/relationships/image" Target="../media/image13.jpg"/><Relationship Id="rId5" Type="http://schemas.openxmlformats.org/officeDocument/2006/relationships/image" Target="../media/image12.png"/><Relationship Id="rId4" Type="http://schemas.openxmlformats.org/officeDocument/2006/relationships/image" Target="../media/image11.jp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hyperlink" Target="https://www.peoplematters.in/article/culture/a-glossary-of-inclusive-workplace-communication-29601" TargetMode="External"/><Relationship Id="rId1" Type="http://schemas.openxmlformats.org/officeDocument/2006/relationships/image" Target="../media/image9.jpg"/><Relationship Id="rId6" Type="http://schemas.openxmlformats.org/officeDocument/2006/relationships/image" Target="../media/image13.jpg"/><Relationship Id="rId5" Type="http://schemas.openxmlformats.org/officeDocument/2006/relationships/image" Target="../media/image12.png"/><Relationship Id="rId4" Type="http://schemas.openxmlformats.org/officeDocument/2006/relationships/image" Target="../media/image11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B6E26FFC-9977-4BBC-BEC7-3D6B63754E52}">
      <dgm:prSet phldrT="[Text]" custT="1"/>
      <dgm:spPr/>
      <dgm:t>
        <a:bodyPr rtlCol="0"/>
        <a:lstStyle/>
        <a:p>
          <a:pPr rtl="0"/>
          <a:r>
            <a:rPr lang="fr-FR" sz="2100" b="1" noProof="0" dirty="0"/>
            <a:t>Communication</a:t>
          </a:r>
        </a:p>
        <a:p>
          <a:pPr rtl="0"/>
          <a:r>
            <a:rPr lang="fr-FR" sz="1800" b="0" noProof="0" dirty="0"/>
            <a:t>-  Parler d’actions passées</a:t>
          </a:r>
        </a:p>
      </dgm:t>
    </dgm:pt>
    <dgm:pt modelId="{5CEFBD89-2F4F-4B51-A98A-0F3C86494166}" type="parTrans" cxnId="{17E73148-9C08-4999-B21E-F3C5A0E3FC0C}">
      <dgm:prSet/>
      <dgm:spPr/>
      <dgm:t>
        <a:bodyPr rtlCol="0"/>
        <a:lstStyle/>
        <a:p>
          <a:pPr rtl="0"/>
          <a:endParaRPr lang="en-US"/>
        </a:p>
      </dgm:t>
    </dgm:pt>
    <dgm:pt modelId="{48634C00-2335-4923-9072-EB7482323D9C}" type="sibTrans" cxnId="{17E73148-9C08-4999-B21E-F3C5A0E3FC0C}">
      <dgm:prSet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/>
        <a:lstStyle/>
        <a:p>
          <a:pPr rtl="0"/>
          <a:r>
            <a:rPr lang="fr-FR" sz="2100" b="1" noProof="0" dirty="0"/>
            <a:t>Grammaire</a:t>
          </a:r>
        </a:p>
        <a:p>
          <a:pPr rtl="0"/>
          <a:r>
            <a:rPr lang="fr-FR" sz="1800" b="0" noProof="0" dirty="0"/>
            <a:t>- Passé composé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E5E95E82-EF79-43CA-AA86-43B0E1CBCD3F}">
      <dgm:prSet phldrT="[Text]" custT="1"/>
      <dgm:spPr/>
      <dgm:t>
        <a:bodyPr rtlCol="0"/>
        <a:lstStyle/>
        <a:p>
          <a:pPr rtl="0"/>
          <a:r>
            <a:rPr lang="fr-FR" sz="2200" b="1" noProof="0" dirty="0"/>
            <a:t>Phonétique</a:t>
          </a:r>
        </a:p>
        <a:p>
          <a:pPr rtl="0"/>
          <a:r>
            <a:rPr lang="fr-FR" sz="1800" b="0" noProof="0" dirty="0"/>
            <a:t>- Liaisons</a:t>
          </a:r>
        </a:p>
      </dgm:t>
    </dgm:pt>
    <dgm:pt modelId="{FD76A3AE-1B6C-45A0-8E84-63160283749F}" type="parTrans" cxnId="{A76240AD-13F6-40C0-BD9B-102D5EC0AE51}">
      <dgm:prSet/>
      <dgm:spPr/>
      <dgm:t>
        <a:bodyPr rtlCol="0"/>
        <a:lstStyle/>
        <a:p>
          <a:pPr rtl="0"/>
          <a:endParaRPr lang="en-US"/>
        </a:p>
      </dgm:t>
    </dgm:pt>
    <dgm:pt modelId="{BF76010C-5523-4E13-B3E7-886DCE6AEBD4}" type="sibTrans" cxnId="{A76240AD-13F6-40C0-BD9B-102D5EC0AE51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/>
        <a:lstStyle/>
        <a:p>
          <a:pPr rtl="0"/>
          <a:r>
            <a:rPr lang="fr-FR" sz="2200" b="1" noProof="0" dirty="0"/>
            <a:t>Culture</a:t>
          </a:r>
        </a:p>
        <a:p>
          <a:pPr rtl="0"/>
          <a:r>
            <a:rPr lang="fr-FR" sz="1800" b="0" noProof="0" dirty="0"/>
            <a:t>- Le ski en France 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/>
        <a:lstStyle/>
        <a:p>
          <a:pPr rtl="0"/>
          <a:r>
            <a:rPr lang="fr-FR" sz="2200" b="1" noProof="0" dirty="0"/>
            <a:t>Vocabulaire</a:t>
          </a:r>
        </a:p>
        <a:p>
          <a:pPr rtl="0"/>
          <a:r>
            <a:rPr lang="fr-FR" sz="1800" b="0" noProof="0" dirty="0"/>
            <a:t>- Loisirs (</a:t>
          </a:r>
          <a:r>
            <a:rPr lang="fr-FR" sz="1800" b="0" noProof="0" dirty="0" err="1"/>
            <a:t>review</a:t>
          </a:r>
          <a:r>
            <a:rPr lang="fr-FR" sz="1800" b="0" noProof="0" dirty="0"/>
            <a:t>)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LinFactNeighborX="-83" custLinFactNeighborY="34840"/>
      <dgm:spPr/>
    </dgm:pt>
    <dgm:pt modelId="{B37A3B9D-AF7C-4B9A-A656-1DA10EA46A9C}" type="pres">
      <dgm:prSet presAssocID="{CF9055CF-8DEB-4A02-949A-DE72B6AC5D37}" presName="linComp" presStyleCnt="0"/>
      <dgm:spPr/>
    </dgm:pt>
    <dgm:pt modelId="{92076EE9-FC03-4CD2-A17C-D9E4626481EB}" type="pres">
      <dgm:prSet presAssocID="{B6E26FFC-9977-4BBC-BEC7-3D6B63754E52}" presName="compNode" presStyleCnt="0"/>
      <dgm:spPr/>
    </dgm:pt>
    <dgm:pt modelId="{88934A05-9917-4005-94F8-87DD3F741985}" type="pres">
      <dgm:prSet presAssocID="{B6E26FFC-9977-4BBC-BEC7-3D6B63754E52}" presName="bkgdShape" presStyleLbl="node1" presStyleIdx="0" presStyleCnt="5"/>
      <dgm:spPr/>
    </dgm:pt>
    <dgm:pt modelId="{06DE3DBF-F4F0-4A69-B9A6-863F2463A118}" type="pres">
      <dgm:prSet presAssocID="{B6E26FFC-9977-4BBC-BEC7-3D6B63754E52}" presName="nodeTx" presStyleLbl="node1" presStyleIdx="0" presStyleCnt="5">
        <dgm:presLayoutVars>
          <dgm:bulletEnabled val="1"/>
        </dgm:presLayoutVars>
      </dgm:prSet>
      <dgm:spPr/>
    </dgm:pt>
    <dgm:pt modelId="{420FF1FD-06AA-4F04-B227-17EA48EC58DA}" type="pres">
      <dgm:prSet presAssocID="{B6E26FFC-9977-4BBC-BEC7-3D6B63754E52}" presName="invisiNode" presStyleLbl="node1" presStyleIdx="0" presStyleCnt="5"/>
      <dgm:spPr/>
    </dgm:pt>
    <dgm:pt modelId="{58659876-9F73-4F70-83CB-16E4C9A112FC}" type="pres">
      <dgm:prSet presAssocID="{B6E26FFC-9977-4BBC-BEC7-3D6B63754E52}" presName="imagNode" presStyleLbl="fgImgPlace1" presStyleIdx="0" presStyleCnt="5"/>
      <dgm:spPr>
        <a:blipFill>
          <a:blip xmlns:r="http://schemas.openxmlformats.org/officeDocument/2006/relationships" r:embed="rId1">
            <a:extLst>
              <a:ext uri="{837473B0-CC2E-450A-ABE3-18F120FF3D39}">
                <a1611:picAttrSrcUrl xmlns:a1611="http://schemas.microsoft.com/office/drawing/2016/11/main" r:id="rId2"/>
              </a:ext>
            </a:extLst>
          </a:blip>
          <a:srcRect/>
          <a:stretch>
            <a:fillRect l="-43000" r="-43000"/>
          </a:stretch>
        </a:blipFill>
      </dgm:spPr>
    </dgm:pt>
    <dgm:pt modelId="{2950FCCF-C78B-474A-B5CA-070979891680}" type="pres">
      <dgm:prSet presAssocID="{48634C00-2335-4923-9072-EB7482323D9C}" presName="sibTrans" presStyleLbl="sibTrans2D1" presStyleIdx="0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1" presStyleCnt="5"/>
      <dgm:spPr/>
    </dgm:pt>
    <dgm:pt modelId="{B76FA7E4-59BE-411D-B27B-C4189E79F869}" type="pres">
      <dgm:prSet presAssocID="{B664F99F-53AA-47D9-8E4A-86CBE4805C81}" presName="nodeTx" presStyleLbl="node1" presStyleIdx="1" presStyleCnt="5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1" presStyleCnt="5"/>
      <dgm:spPr/>
    </dgm:pt>
    <dgm:pt modelId="{279DFE09-28EE-48A2-B192-FFEC93ADF17D}" type="pres">
      <dgm:prSet presAssocID="{B664F99F-53AA-47D9-8E4A-86CBE4805C81}" presName="imagNode" presStyleLbl="fgImgPlace1" presStyleIdx="1" presStyleCnt="5"/>
      <dgm:spPr>
        <a:blipFill>
          <a:blip xmlns:r="http://schemas.openxmlformats.org/officeDocument/2006/relationships" r:embed="rId3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2" presStyleCnt="5" custLinFactNeighborY="256"/>
      <dgm:spPr/>
    </dgm:pt>
    <dgm:pt modelId="{49DC33B3-1E99-49A5-8AB6-AE522BB3D80F}" type="pres">
      <dgm:prSet presAssocID="{6D0E5D9F-7263-4526-A227-51301233F549}" presName="nodeTx" presStyleLbl="node1" presStyleIdx="2" presStyleCnt="5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2" presStyleCnt="5"/>
      <dgm:spPr/>
    </dgm:pt>
    <dgm:pt modelId="{112E1D68-647B-46C7-AF2C-FF0A84DB584F}" type="pres">
      <dgm:prSet presAssocID="{6D0E5D9F-7263-4526-A227-51301233F549}" presName="imagNode" presStyleLbl="fgImgPlace1" presStyleIdx="2" presStyleCnt="5"/>
      <dgm:spPr>
        <a:blipFill>
          <a:blip xmlns:r="http://schemas.openxmlformats.org/officeDocument/2006/relationships" r:embed="rId4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626A32CA-BD88-435E-9FFD-ECBFA96CB5DE}" type="pres">
      <dgm:prSet presAssocID="{E5E95E82-EF79-43CA-AA86-43B0E1CBCD3F}" presName="compNode" presStyleCnt="0"/>
      <dgm:spPr/>
    </dgm:pt>
    <dgm:pt modelId="{B9F2A5F0-7CD1-4123-B863-65900D7CC430}" type="pres">
      <dgm:prSet presAssocID="{E5E95E82-EF79-43CA-AA86-43B0E1CBCD3F}" presName="bkgdShape" presStyleLbl="node1" presStyleIdx="3" presStyleCnt="5" custLinFactNeighborX="-289" custLinFactNeighborY="-4981"/>
      <dgm:spPr/>
    </dgm:pt>
    <dgm:pt modelId="{3B1BB136-F037-45BD-BBF6-D2425637C0DA}" type="pres">
      <dgm:prSet presAssocID="{E5E95E82-EF79-43CA-AA86-43B0E1CBCD3F}" presName="nodeTx" presStyleLbl="node1" presStyleIdx="3" presStyleCnt="5">
        <dgm:presLayoutVars>
          <dgm:bulletEnabled val="1"/>
        </dgm:presLayoutVars>
      </dgm:prSet>
      <dgm:spPr/>
    </dgm:pt>
    <dgm:pt modelId="{25DE2414-252F-46CF-9101-0C741CB2CE9F}" type="pres">
      <dgm:prSet presAssocID="{E5E95E82-EF79-43CA-AA86-43B0E1CBCD3F}" presName="invisiNode" presStyleLbl="node1" presStyleIdx="3" presStyleCnt="5"/>
      <dgm:spPr/>
    </dgm:pt>
    <dgm:pt modelId="{AAA72936-24EE-441D-B947-9946DAB89182}" type="pres">
      <dgm:prSet presAssocID="{E5E95E82-EF79-43CA-AA86-43B0E1CBCD3F}" presName="imagNode" presStyleLbl="fgImgPlace1" presStyleIdx="3" presStyleCnt="5"/>
      <dgm:spPr>
        <a:blipFill>
          <a:blip xmlns:r="http://schemas.openxmlformats.org/officeDocument/2006/relationships" r:embed="rId5"/>
          <a:srcRect/>
          <a:stretch>
            <a:fillRect/>
          </a:stretch>
        </a:blipFill>
      </dgm:spPr>
    </dgm:pt>
    <dgm:pt modelId="{0166B8F5-0F4C-4AF1-BC8A-EDF6E4172BCF}" type="pres">
      <dgm:prSet presAssocID="{BF76010C-5523-4E13-B3E7-886DCE6AEBD4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4" presStyleCnt="5"/>
      <dgm:spPr/>
    </dgm:pt>
    <dgm:pt modelId="{61272491-44A4-4B8F-AE66-9D0A3C224618}" type="pres">
      <dgm:prSet presAssocID="{716DBFC6-5D6F-4FC4-AB0B-4D2A46DAE80E}" presName="nodeTx" presStyleLbl="node1" presStyleIdx="4" presStyleCnt="5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4" presStyleCnt="5"/>
      <dgm:spPr/>
    </dgm:pt>
    <dgm:pt modelId="{6D76E5FF-7D2E-406A-B668-9F0EAFB414C8}" type="pres">
      <dgm:prSet presAssocID="{716DBFC6-5D6F-4FC4-AB0B-4D2A46DAE80E}" presName="imagNode" presStyleLbl="fgImgPlace1" presStyleIdx="4" presStyleCnt="5"/>
      <dgm:spPr>
        <a:blipFill>
          <a:blip xmlns:r="http://schemas.openxmlformats.org/officeDocument/2006/relationships" r:embed="rId6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4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17E73148-9C08-4999-B21E-F3C5A0E3FC0C}" srcId="{CF9055CF-8DEB-4A02-949A-DE72B6AC5D37}" destId="{B6E26FFC-9977-4BBC-BEC7-3D6B63754E52}" srcOrd="0" destOrd="0" parTransId="{5CEFBD89-2F4F-4B51-A98A-0F3C86494166}" sibTransId="{48634C00-2335-4923-9072-EB7482323D9C}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29E25394-1560-4972-B251-7E47C1BBA3ED}" type="presOf" srcId="{E5E95E82-EF79-43CA-AA86-43B0E1CBCD3F}" destId="{3B1BB136-F037-45BD-BBF6-D2425637C0DA}" srcOrd="1" destOrd="0" presId="urn:microsoft.com/office/officeart/2005/8/layout/hList7"/>
    <dgm:cxn modelId="{282A7096-929A-4121-A15B-4D9559D68597}" type="presOf" srcId="{B6E26FFC-9977-4BBC-BEC7-3D6B63754E52}" destId="{88934A05-9917-4005-94F8-87DD3F741985}" srcOrd="0" destOrd="0" presId="urn:microsoft.com/office/officeart/2005/8/layout/hList7"/>
    <dgm:cxn modelId="{A76240AD-13F6-40C0-BD9B-102D5EC0AE51}" srcId="{CF9055CF-8DEB-4A02-949A-DE72B6AC5D37}" destId="{E5E95E82-EF79-43CA-AA86-43B0E1CBCD3F}" srcOrd="3" destOrd="0" parTransId="{FD76A3AE-1B6C-45A0-8E84-63160283749F}" sibTransId="{BF76010C-5523-4E13-B3E7-886DCE6AEBD4}"/>
    <dgm:cxn modelId="{426B49C0-ED4E-42BD-A075-07F758EAD98B}" type="presOf" srcId="{B6E26FFC-9977-4BBC-BEC7-3D6B63754E52}" destId="{06DE3DBF-F4F0-4A69-B9A6-863F2463A118}" srcOrd="1" destOrd="0" presId="urn:microsoft.com/office/officeart/2005/8/layout/hList7"/>
    <dgm:cxn modelId="{C8C462C6-33A3-4E8B-91FE-36DBE92F1C4A}" srcId="{CF9055CF-8DEB-4A02-949A-DE72B6AC5D37}" destId="{6D0E5D9F-7263-4526-A227-51301233F549}" srcOrd="2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33F059DC-42D8-49B3-9DAA-081340E391FA}" type="presOf" srcId="{BF76010C-5523-4E13-B3E7-886DCE6AEBD4}" destId="{0166B8F5-0F4C-4AF1-BC8A-EDF6E4172BCF}" srcOrd="0" destOrd="0" presId="urn:microsoft.com/office/officeart/2005/8/layout/hList7"/>
    <dgm:cxn modelId="{9B680EEC-9B95-46B8-A00B-B35E9C83E0D8}" type="presOf" srcId="{48634C00-2335-4923-9072-EB7482323D9C}" destId="{2950FCCF-C78B-474A-B5CA-070979891680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1" destOrd="0" parTransId="{72E343FC-93CE-4BCC-A013-3F0625C409B4}" sibTransId="{F68BA60D-5816-494C-90A0-90AD886A7A01}"/>
    <dgm:cxn modelId="{91F73FFC-F190-4B7D-9148-8E0360C52407}" type="presOf" srcId="{E5E95E82-EF79-43CA-AA86-43B0E1CBCD3F}" destId="{B9F2A5F0-7CD1-4123-B863-65900D7CC430}" srcOrd="0" destOrd="0" presId="urn:microsoft.com/office/officeart/2005/8/layout/hList7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1A3722C4-5D87-4818-8D9B-1C9FDA2FD23D}" type="presParOf" srcId="{B37A3B9D-AF7C-4B9A-A656-1DA10EA46A9C}" destId="{92076EE9-FC03-4CD2-A17C-D9E4626481EB}" srcOrd="0" destOrd="0" presId="urn:microsoft.com/office/officeart/2005/8/layout/hList7"/>
    <dgm:cxn modelId="{5837AA38-3B0E-4456-AFB0-43B9FABBBEA3}" type="presParOf" srcId="{92076EE9-FC03-4CD2-A17C-D9E4626481EB}" destId="{88934A05-9917-4005-94F8-87DD3F741985}" srcOrd="0" destOrd="0" presId="urn:microsoft.com/office/officeart/2005/8/layout/hList7"/>
    <dgm:cxn modelId="{D69C4250-8E31-498D-9D2B-866D4D1F9A8F}" type="presParOf" srcId="{92076EE9-FC03-4CD2-A17C-D9E4626481EB}" destId="{06DE3DBF-F4F0-4A69-B9A6-863F2463A118}" srcOrd="1" destOrd="0" presId="urn:microsoft.com/office/officeart/2005/8/layout/hList7"/>
    <dgm:cxn modelId="{A5FC9883-2481-45B7-B207-C28E9754B91B}" type="presParOf" srcId="{92076EE9-FC03-4CD2-A17C-D9E4626481EB}" destId="{420FF1FD-06AA-4F04-B227-17EA48EC58DA}" srcOrd="2" destOrd="0" presId="urn:microsoft.com/office/officeart/2005/8/layout/hList7"/>
    <dgm:cxn modelId="{FFF93540-3868-463C-B960-0B40D9DA3539}" type="presParOf" srcId="{92076EE9-FC03-4CD2-A17C-D9E4626481EB}" destId="{58659876-9F73-4F70-83CB-16E4C9A112FC}" srcOrd="3" destOrd="0" presId="urn:microsoft.com/office/officeart/2005/8/layout/hList7"/>
    <dgm:cxn modelId="{8D44E9D0-8F68-4330-B530-68CE796CCAF6}" type="presParOf" srcId="{B37A3B9D-AF7C-4B9A-A656-1DA10EA46A9C}" destId="{2950FCCF-C78B-474A-B5CA-070979891680}" srcOrd="1" destOrd="0" presId="urn:microsoft.com/office/officeart/2005/8/layout/hList7"/>
    <dgm:cxn modelId="{A46ED573-C725-4FB6-9DE2-9E85F688879A}" type="presParOf" srcId="{B37A3B9D-AF7C-4B9A-A656-1DA10EA46A9C}" destId="{126DE8B4-F2DC-4E7B-B02E-DAE8B417F81B}" srcOrd="2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3" destOrd="0" presId="urn:microsoft.com/office/officeart/2005/8/layout/hList7"/>
    <dgm:cxn modelId="{85D611AA-BF64-4567-AEFD-1A452A1CF91B}" type="presParOf" srcId="{B37A3B9D-AF7C-4B9A-A656-1DA10EA46A9C}" destId="{8B404916-6027-47BE-BDE1-9F74EAF7C193}" srcOrd="4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5" destOrd="0" presId="urn:microsoft.com/office/officeart/2005/8/layout/hList7"/>
    <dgm:cxn modelId="{B672EEC6-0CE6-4615-94AE-D724C64C69D9}" type="presParOf" srcId="{B37A3B9D-AF7C-4B9A-A656-1DA10EA46A9C}" destId="{626A32CA-BD88-435E-9FFD-ECBFA96CB5DE}" srcOrd="6" destOrd="0" presId="urn:microsoft.com/office/officeart/2005/8/layout/hList7"/>
    <dgm:cxn modelId="{BCC720E0-2652-43C8-87CA-063437A58FF8}" type="presParOf" srcId="{626A32CA-BD88-435E-9FFD-ECBFA96CB5DE}" destId="{B9F2A5F0-7CD1-4123-B863-65900D7CC430}" srcOrd="0" destOrd="0" presId="urn:microsoft.com/office/officeart/2005/8/layout/hList7"/>
    <dgm:cxn modelId="{99B4CFB4-59BC-43C8-8963-AF9E87E59ECC}" type="presParOf" srcId="{626A32CA-BD88-435E-9FFD-ECBFA96CB5DE}" destId="{3B1BB136-F037-45BD-BBF6-D2425637C0DA}" srcOrd="1" destOrd="0" presId="urn:microsoft.com/office/officeart/2005/8/layout/hList7"/>
    <dgm:cxn modelId="{9336A233-61ED-4BF6-AA5A-A2B085ED45F6}" type="presParOf" srcId="{626A32CA-BD88-435E-9FFD-ECBFA96CB5DE}" destId="{25DE2414-252F-46CF-9101-0C741CB2CE9F}" srcOrd="2" destOrd="0" presId="urn:microsoft.com/office/officeart/2005/8/layout/hList7"/>
    <dgm:cxn modelId="{93C11199-CE39-4F8B-B133-EA3244271D5E}" type="presParOf" srcId="{626A32CA-BD88-435E-9FFD-ECBFA96CB5DE}" destId="{AAA72936-24EE-441D-B947-9946DAB89182}" srcOrd="3" destOrd="0" presId="urn:microsoft.com/office/officeart/2005/8/layout/hList7"/>
    <dgm:cxn modelId="{13A8FEA1-1E3A-4D18-BC96-727F916AF356}" type="presParOf" srcId="{B37A3B9D-AF7C-4B9A-A656-1DA10EA46A9C}" destId="{0166B8F5-0F4C-4AF1-BC8A-EDF6E4172BCF}" srcOrd="7" destOrd="0" presId="urn:microsoft.com/office/officeart/2005/8/layout/hList7"/>
    <dgm:cxn modelId="{E072F03A-C4DB-492F-986C-A74A9093F5E6}" type="presParOf" srcId="{B37A3B9D-AF7C-4B9A-A656-1DA10EA46A9C}" destId="{796BBF0E-2433-4E42-B2AF-DEC93C0517DE}" srcOrd="8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1" loCatId="list" qsTypeId="urn:microsoft.com/office/officeart/2005/8/quickstyle/simple3" qsCatId="simple" csTypeId="urn:microsoft.com/office/officeart/2005/8/colors/accent1_2" csCatId="accent1" phldr="1"/>
      <dgm:spPr/>
      <dgm:t>
        <a:bodyPr rtlCol="0"/>
        <a:lstStyle/>
        <a:p>
          <a:pPr rtl="0"/>
          <a:endParaRPr lang="en-US"/>
        </a:p>
      </dgm:t>
    </dgm:pt>
    <dgm:pt modelId="{082E8A29-955A-4C7C-A174-3E9DCD4DC89B}">
      <dgm:prSet phldrT="[Text]"/>
      <dgm:spPr/>
      <dgm:t>
        <a:bodyPr rtlCol="0"/>
        <a:lstStyle/>
        <a:p>
          <a:pPr rtl="0"/>
          <a:r>
            <a:rPr lang="fr-FR" b="1" noProof="0" dirty="0"/>
            <a:t>I</a:t>
          </a:r>
          <a:r>
            <a:rPr lang="fr-FR" noProof="0" dirty="0"/>
            <a:t>. </a:t>
          </a:r>
          <a:r>
            <a:rPr lang="fr-FR" b="1" noProof="0" dirty="0"/>
            <a:t>Starter</a:t>
          </a:r>
        </a:p>
      </dgm:t>
    </dgm:pt>
    <dgm:pt modelId="{BA7938E6-8DFA-40B7-B4C4-EACC6D85FC31}" type="parTrans" cxnId="{2986897A-7787-444F-B6C8-41F3823EF3C1}">
      <dgm:prSet/>
      <dgm:spPr/>
      <dgm:t>
        <a:bodyPr rtlCol="0"/>
        <a:lstStyle/>
        <a:p>
          <a:pPr rtl="0"/>
          <a:endParaRPr lang="en-US"/>
        </a:p>
      </dgm:t>
    </dgm:pt>
    <dgm:pt modelId="{C2176686-D23E-48EB-9D1B-1A1B46236638}" type="sibTrans" cxnId="{2986897A-7787-444F-B6C8-41F3823EF3C1}">
      <dgm:prSet/>
      <dgm:spPr/>
      <dgm:t>
        <a:bodyPr rtlCol="0"/>
        <a:lstStyle/>
        <a:p>
          <a:pPr rtl="0"/>
          <a:endParaRPr lang="en-US"/>
        </a:p>
      </dgm:t>
    </dgm:pt>
    <dgm:pt modelId="{23A0DE4A-FE92-496E-B335-3433CEFB74E9}">
      <dgm:prSet phldrT="[Text]"/>
      <dgm:spPr/>
      <dgm:t>
        <a:bodyPr rtlCol="0"/>
        <a:lstStyle/>
        <a:p>
          <a:pPr rtl="0"/>
          <a:r>
            <a:rPr lang="fr-FR" noProof="0" dirty="0"/>
            <a:t>Les 2 Alpes</a:t>
          </a:r>
        </a:p>
      </dgm:t>
    </dgm:pt>
    <dgm:pt modelId="{68935D38-FEDC-4CD3-8002-43CB3944BEAF}" type="parTrans" cxnId="{67A03D8F-F327-4A9F-ABBC-1EB67EFD1ECB}">
      <dgm:prSet/>
      <dgm:spPr/>
      <dgm:t>
        <a:bodyPr rtlCol="0"/>
        <a:lstStyle/>
        <a:p>
          <a:pPr rtl="0"/>
          <a:endParaRPr lang="en-US"/>
        </a:p>
      </dgm:t>
    </dgm:pt>
    <dgm:pt modelId="{55DF926D-029A-4E18-95C4-77A5A37CAE40}" type="sibTrans" cxnId="{67A03D8F-F327-4A9F-ABBC-1EB67EFD1ECB}">
      <dgm:prSet/>
      <dgm:spPr/>
      <dgm:t>
        <a:bodyPr rtlCol="0"/>
        <a:lstStyle/>
        <a:p>
          <a:pPr rtl="0"/>
          <a:endParaRPr lang="en-US"/>
        </a:p>
      </dgm:t>
    </dgm:pt>
    <dgm:pt modelId="{B6E26FFC-9977-4BBC-BEC7-3D6B63754E52}">
      <dgm:prSet phldrT="[Text]"/>
      <dgm:spPr/>
      <dgm:t>
        <a:bodyPr rtlCol="0"/>
        <a:lstStyle/>
        <a:p>
          <a:pPr rtl="0"/>
          <a:r>
            <a:rPr lang="fr-FR" b="1" noProof="0" dirty="0"/>
            <a:t>II. Compréhension globale</a:t>
          </a:r>
        </a:p>
      </dgm:t>
    </dgm:pt>
    <dgm:pt modelId="{5CEFBD89-2F4F-4B51-A98A-0F3C86494166}" type="parTrans" cxnId="{17E73148-9C08-4999-B21E-F3C5A0E3FC0C}">
      <dgm:prSet/>
      <dgm:spPr/>
      <dgm:t>
        <a:bodyPr rtlCol="0"/>
        <a:lstStyle/>
        <a:p>
          <a:pPr rtl="0"/>
          <a:endParaRPr lang="en-US"/>
        </a:p>
      </dgm:t>
    </dgm:pt>
    <dgm:pt modelId="{48634C00-2335-4923-9072-EB7482323D9C}" type="sibTrans" cxnId="{17E73148-9C08-4999-B21E-F3C5A0E3FC0C}">
      <dgm:prSet/>
      <dgm:spPr/>
      <dgm:t>
        <a:bodyPr rtlCol="0"/>
        <a:lstStyle/>
        <a:p>
          <a:pPr rtl="0"/>
          <a:endParaRPr lang="en-US"/>
        </a:p>
      </dgm:t>
    </dgm:pt>
    <dgm:pt modelId="{CBCC21F5-552F-4D39-812E-6FCD4A366F58}">
      <dgm:prSet phldrT="[Text]"/>
      <dgm:spPr/>
      <dgm:t>
        <a:bodyPr rtlCol="0"/>
        <a:lstStyle/>
        <a:p>
          <a:pPr rtl="0"/>
          <a:r>
            <a:rPr lang="fr-FR" noProof="0" dirty="0"/>
            <a:t>Situation de communication </a:t>
          </a:r>
        </a:p>
      </dgm:t>
    </dgm:pt>
    <dgm:pt modelId="{4A973A1C-85F1-4969-A536-D29940229E2C}" type="parTrans" cxnId="{3C41F2E0-4620-40B4-9857-68872B278EFB}">
      <dgm:prSet/>
      <dgm:spPr/>
      <dgm:t>
        <a:bodyPr rtlCol="0"/>
        <a:lstStyle/>
        <a:p>
          <a:pPr rtl="0"/>
          <a:endParaRPr lang="en-US"/>
        </a:p>
      </dgm:t>
    </dgm:pt>
    <dgm:pt modelId="{3640B940-6901-481F-ADF7-6B77DEEED764}" type="sibTrans" cxnId="{3C41F2E0-4620-40B4-9857-68872B278EFB}">
      <dgm:prSet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/>
      <dgm:spPr/>
      <dgm:t>
        <a:bodyPr rtlCol="0"/>
        <a:lstStyle/>
        <a:p>
          <a:pPr rtl="0"/>
          <a:r>
            <a:rPr lang="fr-FR" b="1" noProof="0" dirty="0"/>
            <a:t>III. Compréhension détaillée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E5E95E82-EF79-43CA-AA86-43B0E1CBCD3F}">
      <dgm:prSet phldrT="[Text]"/>
      <dgm:spPr/>
      <dgm:t>
        <a:bodyPr rtlCol="0"/>
        <a:lstStyle/>
        <a:p>
          <a:pPr rtl="0"/>
          <a:r>
            <a:rPr lang="fr-FR" b="1" noProof="0" dirty="0"/>
            <a:t>IV. Vocabulaire</a:t>
          </a:r>
        </a:p>
      </dgm:t>
    </dgm:pt>
    <dgm:pt modelId="{FD76A3AE-1B6C-45A0-8E84-63160283749F}" type="parTrans" cxnId="{A76240AD-13F6-40C0-BD9B-102D5EC0AE51}">
      <dgm:prSet/>
      <dgm:spPr/>
      <dgm:t>
        <a:bodyPr rtlCol="0"/>
        <a:lstStyle/>
        <a:p>
          <a:pPr rtl="0"/>
          <a:endParaRPr lang="en-US"/>
        </a:p>
      </dgm:t>
    </dgm:pt>
    <dgm:pt modelId="{BF76010C-5523-4E13-B3E7-886DCE6AEBD4}" type="sibTrans" cxnId="{A76240AD-13F6-40C0-BD9B-102D5EC0AE51}">
      <dgm:prSet/>
      <dgm:spPr/>
      <dgm:t>
        <a:bodyPr rtlCol="0"/>
        <a:lstStyle/>
        <a:p>
          <a:pPr rtl="0"/>
          <a:endParaRPr lang="en-US"/>
        </a:p>
      </dgm:t>
    </dgm:pt>
    <dgm:pt modelId="{37A7C994-CC74-44DD-8777-ED6736B35821}">
      <dgm:prSet phldrT="[Text]"/>
      <dgm:spPr/>
      <dgm:t>
        <a:bodyPr rtlCol="0"/>
        <a:lstStyle/>
        <a:p>
          <a:pPr rtl="0"/>
          <a:r>
            <a:rPr lang="fr-FR" noProof="0" dirty="0"/>
            <a:t>Le passé composé avec AVOIR</a:t>
          </a:r>
        </a:p>
      </dgm:t>
    </dgm:pt>
    <dgm:pt modelId="{03F017E7-7E3C-4E2C-9CEF-B07099F38801}" type="parTrans" cxnId="{1C5CE732-A00F-4C06-A1A8-B209BC6B496D}">
      <dgm:prSet/>
      <dgm:spPr/>
      <dgm:t>
        <a:bodyPr rtlCol="0"/>
        <a:lstStyle/>
        <a:p>
          <a:pPr rtl="0"/>
          <a:endParaRPr lang="en-US"/>
        </a:p>
      </dgm:t>
    </dgm:pt>
    <dgm:pt modelId="{118572A4-3B5E-487E-8015-6A319369077F}" type="sibTrans" cxnId="{1C5CE732-A00F-4C06-A1A8-B209BC6B496D}">
      <dgm:prSet/>
      <dgm:spPr/>
      <dgm:t>
        <a:bodyPr rtlCol="0"/>
        <a:lstStyle/>
        <a:p>
          <a:pPr rtl="0"/>
          <a:endParaRPr lang="en-US"/>
        </a:p>
      </dgm:t>
    </dgm:pt>
    <dgm:pt modelId="{30FF9F33-11F2-4729-A62E-AD56E0B488E1}">
      <dgm:prSet phldrT="[Text]"/>
      <dgm:spPr/>
      <dgm:t>
        <a:bodyPr rtlCol="0"/>
        <a:lstStyle/>
        <a:p>
          <a:pPr rtl="0"/>
          <a:r>
            <a:rPr lang="fr-FR" noProof="0" dirty="0"/>
            <a:t>Recherche des phrases clés </a:t>
          </a:r>
        </a:p>
      </dgm:t>
    </dgm:pt>
    <dgm:pt modelId="{81138DFC-17A7-4DF7-8364-1121FADE1C15}" type="parTrans" cxnId="{6A8146D3-4BE4-42C7-9A3D-95FD58CADA72}">
      <dgm:prSet/>
      <dgm:spPr/>
      <dgm:t>
        <a:bodyPr/>
        <a:lstStyle/>
        <a:p>
          <a:endParaRPr lang="fr-FR"/>
        </a:p>
      </dgm:t>
    </dgm:pt>
    <dgm:pt modelId="{675143FB-DE1F-4C5B-B9AC-65C5C17452EB}" type="sibTrans" cxnId="{6A8146D3-4BE4-42C7-9A3D-95FD58CADA72}">
      <dgm:prSet/>
      <dgm:spPr/>
      <dgm:t>
        <a:bodyPr/>
        <a:lstStyle/>
        <a:p>
          <a:endParaRPr lang="fr-FR"/>
        </a:p>
      </dgm:t>
    </dgm:pt>
    <dgm:pt modelId="{0556DF01-8241-46B9-A9A7-696B425311D4}">
      <dgm:prSet phldrT="[Text]"/>
      <dgm:spPr/>
      <dgm:t>
        <a:bodyPr rtlCol="0"/>
        <a:lstStyle/>
        <a:p>
          <a:pPr rtl="0"/>
          <a:r>
            <a:rPr lang="fr-FR" b="1" noProof="0" dirty="0"/>
            <a:t>V. Grammaire</a:t>
          </a:r>
        </a:p>
      </dgm:t>
    </dgm:pt>
    <dgm:pt modelId="{2A3D6C2A-BF6A-400F-8E2B-0047C7F97ED1}" type="parTrans" cxnId="{10999B4A-56A1-4395-9CCD-61751B2F78A7}">
      <dgm:prSet/>
      <dgm:spPr/>
      <dgm:t>
        <a:bodyPr/>
        <a:lstStyle/>
        <a:p>
          <a:endParaRPr lang="fr-FR"/>
        </a:p>
      </dgm:t>
    </dgm:pt>
    <dgm:pt modelId="{C4CA99FB-0935-42A7-A480-9B496516F239}" type="sibTrans" cxnId="{10999B4A-56A1-4395-9CCD-61751B2F78A7}">
      <dgm:prSet/>
      <dgm:spPr/>
      <dgm:t>
        <a:bodyPr/>
        <a:lstStyle/>
        <a:p>
          <a:endParaRPr lang="fr-FR"/>
        </a:p>
      </dgm:t>
    </dgm:pt>
    <dgm:pt modelId="{A789976D-D9F7-4CAE-A0FA-57AD5327459D}">
      <dgm:prSet phldrT="[Text]"/>
      <dgm:spPr/>
      <dgm:t>
        <a:bodyPr rtlCol="0"/>
        <a:lstStyle/>
        <a:p>
          <a:pPr rtl="0"/>
          <a:r>
            <a:rPr lang="fr-FR" b="1" noProof="0" dirty="0"/>
            <a:t>VI. Phonétique</a:t>
          </a:r>
        </a:p>
      </dgm:t>
    </dgm:pt>
    <dgm:pt modelId="{F536AA3A-9B74-498A-A723-D7F44AD102BD}" type="parTrans" cxnId="{E934922A-0CFA-44E7-952C-74104431AFDC}">
      <dgm:prSet/>
      <dgm:spPr/>
      <dgm:t>
        <a:bodyPr/>
        <a:lstStyle/>
        <a:p>
          <a:endParaRPr lang="fr-FR"/>
        </a:p>
      </dgm:t>
    </dgm:pt>
    <dgm:pt modelId="{E7237B23-A10C-4270-820C-A37649007AE6}" type="sibTrans" cxnId="{E934922A-0CFA-44E7-952C-74104431AFDC}">
      <dgm:prSet/>
      <dgm:spPr/>
      <dgm:t>
        <a:bodyPr/>
        <a:lstStyle/>
        <a:p>
          <a:endParaRPr lang="fr-FR"/>
        </a:p>
      </dgm:t>
    </dgm:pt>
    <dgm:pt modelId="{010F7425-1081-46EA-BC6D-7D7F7133B2F3}">
      <dgm:prSet phldrT="[Text]"/>
      <dgm:spPr/>
      <dgm:t>
        <a:bodyPr rtlCol="0"/>
        <a:lstStyle/>
        <a:p>
          <a:pPr rtl="0"/>
          <a:r>
            <a:rPr lang="fr-FR" noProof="0" dirty="0"/>
            <a:t>Liaisons </a:t>
          </a:r>
        </a:p>
      </dgm:t>
    </dgm:pt>
    <dgm:pt modelId="{616CF53F-6988-46CE-94B2-8E57DF27FE11}" type="parTrans" cxnId="{B3167FC5-81D4-4AEE-B8F9-D46C505E11B2}">
      <dgm:prSet/>
      <dgm:spPr/>
      <dgm:t>
        <a:bodyPr/>
        <a:lstStyle/>
        <a:p>
          <a:endParaRPr lang="fr-FR"/>
        </a:p>
      </dgm:t>
    </dgm:pt>
    <dgm:pt modelId="{C8C04FF4-7DD3-4264-B61E-BCF4E137C8C4}" type="sibTrans" cxnId="{B3167FC5-81D4-4AEE-B8F9-D46C505E11B2}">
      <dgm:prSet/>
      <dgm:spPr/>
      <dgm:t>
        <a:bodyPr/>
        <a:lstStyle/>
        <a:p>
          <a:endParaRPr lang="fr-FR"/>
        </a:p>
      </dgm:t>
    </dgm:pt>
    <dgm:pt modelId="{EF2B91B6-6F0A-4365-9672-0E2C5B6A7701}">
      <dgm:prSet phldrT="[Text]"/>
      <dgm:spPr/>
      <dgm:t>
        <a:bodyPr rtlCol="0"/>
        <a:lstStyle/>
        <a:p>
          <a:pPr rtl="0"/>
          <a:r>
            <a:rPr lang="fr-FR" b="1" noProof="0" dirty="0"/>
            <a:t>VII. Production</a:t>
          </a:r>
        </a:p>
      </dgm:t>
    </dgm:pt>
    <dgm:pt modelId="{F334A227-11D2-4FB9-BC43-0C9BEAE5E9C1}" type="parTrans" cxnId="{E3F7BCB8-7BC6-437E-87B7-F6F125C7200A}">
      <dgm:prSet/>
      <dgm:spPr/>
      <dgm:t>
        <a:bodyPr/>
        <a:lstStyle/>
        <a:p>
          <a:endParaRPr lang="fr-FR"/>
        </a:p>
      </dgm:t>
    </dgm:pt>
    <dgm:pt modelId="{1F4D1F9D-A6BA-495E-A8EE-8A732A551435}" type="sibTrans" cxnId="{E3F7BCB8-7BC6-437E-87B7-F6F125C7200A}">
      <dgm:prSet/>
      <dgm:spPr/>
      <dgm:t>
        <a:bodyPr/>
        <a:lstStyle/>
        <a:p>
          <a:endParaRPr lang="fr-FR"/>
        </a:p>
      </dgm:t>
    </dgm:pt>
    <dgm:pt modelId="{C405AABF-5221-4BF2-84F2-80740C29EB11}">
      <dgm:prSet phldrT="[Text]"/>
      <dgm:spPr/>
      <dgm:t>
        <a:bodyPr rtlCol="0"/>
        <a:lstStyle/>
        <a:p>
          <a:pPr rtl="0"/>
          <a:r>
            <a:rPr lang="fr-FR" noProof="0" dirty="0"/>
            <a:t>Raconter mes dernières vacances</a:t>
          </a:r>
        </a:p>
      </dgm:t>
    </dgm:pt>
    <dgm:pt modelId="{E52C0AA1-4635-45BA-BE0E-ECC40C89C589}" type="parTrans" cxnId="{3D150629-DC22-46E0-B9B6-6DC0253ECF22}">
      <dgm:prSet/>
      <dgm:spPr/>
      <dgm:t>
        <a:bodyPr/>
        <a:lstStyle/>
        <a:p>
          <a:endParaRPr lang="fr-FR"/>
        </a:p>
      </dgm:t>
    </dgm:pt>
    <dgm:pt modelId="{74DC8580-04FA-4EEE-A2CB-FF6D0F0CB2FC}" type="sibTrans" cxnId="{3D150629-DC22-46E0-B9B6-6DC0253ECF22}">
      <dgm:prSet/>
      <dgm:spPr/>
      <dgm:t>
        <a:bodyPr/>
        <a:lstStyle/>
        <a:p>
          <a:endParaRPr lang="fr-FR"/>
        </a:p>
      </dgm:t>
    </dgm:pt>
    <dgm:pt modelId="{E5B59BB8-AD1F-45CC-80A1-25E8E627A9B9}">
      <dgm:prSet phldrT="[Text]"/>
      <dgm:spPr/>
      <dgm:t>
        <a:bodyPr rtlCol="0"/>
        <a:lstStyle/>
        <a:p>
          <a:pPr rtl="0"/>
          <a:endParaRPr lang="fr-FR" noProof="0" dirty="0"/>
        </a:p>
      </dgm:t>
    </dgm:pt>
    <dgm:pt modelId="{EBABB395-CF47-4849-B85C-3F0C9A0078D5}" type="parTrans" cxnId="{45BD8F43-B47C-438E-8B5F-EEBD3FA2A64A}">
      <dgm:prSet/>
      <dgm:spPr/>
      <dgm:t>
        <a:bodyPr/>
        <a:lstStyle/>
        <a:p>
          <a:endParaRPr lang="fr-FR"/>
        </a:p>
      </dgm:t>
    </dgm:pt>
    <dgm:pt modelId="{393B4169-BFA4-42B9-A770-7FC2E2675E5C}" type="sibTrans" cxnId="{45BD8F43-B47C-438E-8B5F-EEBD3FA2A64A}">
      <dgm:prSet/>
      <dgm:spPr/>
      <dgm:t>
        <a:bodyPr/>
        <a:lstStyle/>
        <a:p>
          <a:endParaRPr lang="fr-FR"/>
        </a:p>
      </dgm:t>
    </dgm:pt>
    <dgm:pt modelId="{D14B87D9-A49E-4D5A-9DBF-263F5C7A0B8E}">
      <dgm:prSet phldrT="[Text]"/>
      <dgm:spPr/>
      <dgm:t>
        <a:bodyPr/>
        <a:lstStyle/>
        <a:p>
          <a:r>
            <a:rPr lang="fr-FR" noProof="0" dirty="0"/>
            <a:t>Parler des activités dans le passé</a:t>
          </a:r>
        </a:p>
      </dgm:t>
    </dgm:pt>
    <dgm:pt modelId="{63DF6654-97CC-46C5-AF3A-04D87D4EB30F}" type="parTrans" cxnId="{0D6EE81D-C201-4BE6-918F-A3F67E320E83}">
      <dgm:prSet/>
      <dgm:spPr/>
      <dgm:t>
        <a:bodyPr/>
        <a:lstStyle/>
        <a:p>
          <a:endParaRPr lang="fr-FR"/>
        </a:p>
      </dgm:t>
    </dgm:pt>
    <dgm:pt modelId="{53FFB66B-C3D6-456C-AB64-2D85AD7DC9B0}" type="sibTrans" cxnId="{0D6EE81D-C201-4BE6-918F-A3F67E320E83}">
      <dgm:prSet/>
      <dgm:spPr/>
      <dgm:t>
        <a:bodyPr/>
        <a:lstStyle/>
        <a:p>
          <a:endParaRPr lang="fr-FR"/>
        </a:p>
      </dgm:t>
    </dgm:pt>
    <dgm:pt modelId="{775A1A75-C6CE-4C3D-A09A-9B9A71B94389}">
      <dgm:prSet phldrT="[Text]"/>
      <dgm:spPr/>
      <dgm:t>
        <a:bodyPr rtlCol="0"/>
        <a:lstStyle/>
        <a:p>
          <a:pPr rtl="0"/>
          <a:r>
            <a:rPr lang="fr-FR" noProof="0" dirty="0"/>
            <a:t>Loisirs (</a:t>
          </a:r>
          <a:r>
            <a:rPr lang="fr-FR" noProof="0" dirty="0" err="1"/>
            <a:t>review</a:t>
          </a:r>
          <a:r>
            <a:rPr lang="fr-FR" noProof="0" dirty="0"/>
            <a:t>)</a:t>
          </a:r>
        </a:p>
      </dgm:t>
    </dgm:pt>
    <dgm:pt modelId="{D4C4551D-5E2A-434E-BB45-FC2AB13C3AC9}" type="parTrans" cxnId="{F9E512BF-1D4D-43E8-A4B8-593F657AE70C}">
      <dgm:prSet/>
      <dgm:spPr/>
      <dgm:t>
        <a:bodyPr/>
        <a:lstStyle/>
        <a:p>
          <a:endParaRPr lang="fr-FR"/>
        </a:p>
      </dgm:t>
    </dgm:pt>
    <dgm:pt modelId="{0B8A0F3F-0529-4755-9646-AA52B5EABC67}" type="sibTrans" cxnId="{F9E512BF-1D4D-43E8-A4B8-593F657AE70C}">
      <dgm:prSet/>
      <dgm:spPr/>
      <dgm:t>
        <a:bodyPr/>
        <a:lstStyle/>
        <a:p>
          <a:endParaRPr lang="fr-FR"/>
        </a:p>
      </dgm:t>
    </dgm:pt>
    <dgm:pt modelId="{68443B14-8357-4598-A157-1E0AB8D42E4B}" type="pres">
      <dgm:prSet presAssocID="{CF9055CF-8DEB-4A02-949A-DE72B6AC5D37}" presName="Name0" presStyleCnt="0">
        <dgm:presLayoutVars>
          <dgm:dir/>
          <dgm:animLvl val="lvl"/>
          <dgm:resizeHandles val="exact"/>
        </dgm:presLayoutVars>
      </dgm:prSet>
      <dgm:spPr/>
    </dgm:pt>
    <dgm:pt modelId="{DBD18AE2-90B0-4266-A6A9-85886103FFC3}" type="pres">
      <dgm:prSet presAssocID="{082E8A29-955A-4C7C-A174-3E9DCD4DC89B}" presName="composite" presStyleCnt="0"/>
      <dgm:spPr/>
    </dgm:pt>
    <dgm:pt modelId="{57648F2B-9530-46E8-8F58-2294ACB18B98}" type="pres">
      <dgm:prSet presAssocID="{082E8A29-955A-4C7C-A174-3E9DCD4DC89B}" presName="parTx" presStyleLbl="alignNode1" presStyleIdx="0" presStyleCnt="7">
        <dgm:presLayoutVars>
          <dgm:chMax val="0"/>
          <dgm:chPref val="0"/>
          <dgm:bulletEnabled val="1"/>
        </dgm:presLayoutVars>
      </dgm:prSet>
      <dgm:spPr/>
    </dgm:pt>
    <dgm:pt modelId="{21128288-DB21-4567-814A-FD43921EC1E1}" type="pres">
      <dgm:prSet presAssocID="{082E8A29-955A-4C7C-A174-3E9DCD4DC89B}" presName="desTx" presStyleLbl="alignAccFollowNode1" presStyleIdx="0" presStyleCnt="7">
        <dgm:presLayoutVars>
          <dgm:bulletEnabled val="1"/>
        </dgm:presLayoutVars>
      </dgm:prSet>
      <dgm:spPr/>
    </dgm:pt>
    <dgm:pt modelId="{D67C0570-B9C4-4D36-9846-35EC8231A6E9}" type="pres">
      <dgm:prSet presAssocID="{C2176686-D23E-48EB-9D1B-1A1B46236638}" presName="space" presStyleCnt="0"/>
      <dgm:spPr/>
    </dgm:pt>
    <dgm:pt modelId="{A4305E52-10CA-4AF7-8F06-0BC9C2DFE9E6}" type="pres">
      <dgm:prSet presAssocID="{B6E26FFC-9977-4BBC-BEC7-3D6B63754E52}" presName="composite" presStyleCnt="0"/>
      <dgm:spPr/>
    </dgm:pt>
    <dgm:pt modelId="{BEEAC373-8D24-46A1-8F25-48D9280E0B30}" type="pres">
      <dgm:prSet presAssocID="{B6E26FFC-9977-4BBC-BEC7-3D6B63754E52}" presName="parTx" presStyleLbl="alignNode1" presStyleIdx="1" presStyleCnt="7">
        <dgm:presLayoutVars>
          <dgm:chMax val="0"/>
          <dgm:chPref val="0"/>
          <dgm:bulletEnabled val="1"/>
        </dgm:presLayoutVars>
      </dgm:prSet>
      <dgm:spPr/>
    </dgm:pt>
    <dgm:pt modelId="{22DBAEEB-CD07-4F46-AE9E-D9F56E20E4A8}" type="pres">
      <dgm:prSet presAssocID="{B6E26FFC-9977-4BBC-BEC7-3D6B63754E52}" presName="desTx" presStyleLbl="alignAccFollowNode1" presStyleIdx="1" presStyleCnt="7">
        <dgm:presLayoutVars>
          <dgm:bulletEnabled val="1"/>
        </dgm:presLayoutVars>
      </dgm:prSet>
      <dgm:spPr/>
    </dgm:pt>
    <dgm:pt modelId="{7D002366-4002-4686-95F9-1B2DEC553937}" type="pres">
      <dgm:prSet presAssocID="{48634C00-2335-4923-9072-EB7482323D9C}" presName="space" presStyleCnt="0"/>
      <dgm:spPr/>
    </dgm:pt>
    <dgm:pt modelId="{9922BE7E-E6E2-40F5-AE17-BF96B325CA02}" type="pres">
      <dgm:prSet presAssocID="{6D0E5D9F-7263-4526-A227-51301233F549}" presName="composite" presStyleCnt="0"/>
      <dgm:spPr/>
    </dgm:pt>
    <dgm:pt modelId="{3A1F93BF-07F6-4D52-ADA9-8BB3478BC0A0}" type="pres">
      <dgm:prSet presAssocID="{6D0E5D9F-7263-4526-A227-51301233F549}" presName="parTx" presStyleLbl="alignNode1" presStyleIdx="2" presStyleCnt="7">
        <dgm:presLayoutVars>
          <dgm:chMax val="0"/>
          <dgm:chPref val="0"/>
          <dgm:bulletEnabled val="1"/>
        </dgm:presLayoutVars>
      </dgm:prSet>
      <dgm:spPr/>
    </dgm:pt>
    <dgm:pt modelId="{69B3D3AF-F358-429C-9782-F1EF33A1BFA2}" type="pres">
      <dgm:prSet presAssocID="{6D0E5D9F-7263-4526-A227-51301233F549}" presName="desTx" presStyleLbl="alignAccFollowNode1" presStyleIdx="2" presStyleCnt="7">
        <dgm:presLayoutVars>
          <dgm:bulletEnabled val="1"/>
        </dgm:presLayoutVars>
      </dgm:prSet>
      <dgm:spPr/>
    </dgm:pt>
    <dgm:pt modelId="{6288EE29-EC8F-4166-A071-29C5DE3F9809}" type="pres">
      <dgm:prSet presAssocID="{DE289E29-1989-4D8E-8AA6-F030105B3F13}" presName="space" presStyleCnt="0"/>
      <dgm:spPr/>
    </dgm:pt>
    <dgm:pt modelId="{48ABACA0-D4E0-4B60-89F7-FA930515C84D}" type="pres">
      <dgm:prSet presAssocID="{E5E95E82-EF79-43CA-AA86-43B0E1CBCD3F}" presName="composite" presStyleCnt="0"/>
      <dgm:spPr/>
    </dgm:pt>
    <dgm:pt modelId="{75606C84-D441-41D7-A330-CE5244395508}" type="pres">
      <dgm:prSet presAssocID="{E5E95E82-EF79-43CA-AA86-43B0E1CBCD3F}" presName="parTx" presStyleLbl="alignNode1" presStyleIdx="3" presStyleCnt="7">
        <dgm:presLayoutVars>
          <dgm:chMax val="0"/>
          <dgm:chPref val="0"/>
          <dgm:bulletEnabled val="1"/>
        </dgm:presLayoutVars>
      </dgm:prSet>
      <dgm:spPr/>
    </dgm:pt>
    <dgm:pt modelId="{F5439521-8C9F-42F4-BB47-CBF88C9A562D}" type="pres">
      <dgm:prSet presAssocID="{E5E95E82-EF79-43CA-AA86-43B0E1CBCD3F}" presName="desTx" presStyleLbl="alignAccFollowNode1" presStyleIdx="3" presStyleCnt="7">
        <dgm:presLayoutVars>
          <dgm:bulletEnabled val="1"/>
        </dgm:presLayoutVars>
      </dgm:prSet>
      <dgm:spPr/>
    </dgm:pt>
    <dgm:pt modelId="{5C201B50-097C-4D67-A19C-2A1980159455}" type="pres">
      <dgm:prSet presAssocID="{BF76010C-5523-4E13-B3E7-886DCE6AEBD4}" presName="space" presStyleCnt="0"/>
      <dgm:spPr/>
    </dgm:pt>
    <dgm:pt modelId="{55E52EFC-D787-46A2-A753-EED159CAE47D}" type="pres">
      <dgm:prSet presAssocID="{0556DF01-8241-46B9-A9A7-696B425311D4}" presName="composite" presStyleCnt="0"/>
      <dgm:spPr/>
    </dgm:pt>
    <dgm:pt modelId="{184AE719-47DF-4D8D-97CB-2ECB9DE8A3CB}" type="pres">
      <dgm:prSet presAssocID="{0556DF01-8241-46B9-A9A7-696B425311D4}" presName="parTx" presStyleLbl="alignNode1" presStyleIdx="4" presStyleCnt="7">
        <dgm:presLayoutVars>
          <dgm:chMax val="0"/>
          <dgm:chPref val="0"/>
          <dgm:bulletEnabled val="1"/>
        </dgm:presLayoutVars>
      </dgm:prSet>
      <dgm:spPr/>
    </dgm:pt>
    <dgm:pt modelId="{C0508996-06C5-4E96-ACE1-6951E96BDCC9}" type="pres">
      <dgm:prSet presAssocID="{0556DF01-8241-46B9-A9A7-696B425311D4}" presName="desTx" presStyleLbl="alignAccFollowNode1" presStyleIdx="4" presStyleCnt="7">
        <dgm:presLayoutVars>
          <dgm:bulletEnabled val="1"/>
        </dgm:presLayoutVars>
      </dgm:prSet>
      <dgm:spPr/>
    </dgm:pt>
    <dgm:pt modelId="{2E2AC344-EEA9-4A04-9092-15A4FFE72E3F}" type="pres">
      <dgm:prSet presAssocID="{C4CA99FB-0935-42A7-A480-9B496516F239}" presName="space" presStyleCnt="0"/>
      <dgm:spPr/>
    </dgm:pt>
    <dgm:pt modelId="{819F734D-B7CF-4319-9F64-6231E46D27AB}" type="pres">
      <dgm:prSet presAssocID="{A789976D-D9F7-4CAE-A0FA-57AD5327459D}" presName="composite" presStyleCnt="0"/>
      <dgm:spPr/>
    </dgm:pt>
    <dgm:pt modelId="{B2762319-A1FD-490B-89D0-718A61434EED}" type="pres">
      <dgm:prSet presAssocID="{A789976D-D9F7-4CAE-A0FA-57AD5327459D}" presName="parTx" presStyleLbl="alignNode1" presStyleIdx="5" presStyleCnt="7">
        <dgm:presLayoutVars>
          <dgm:chMax val="0"/>
          <dgm:chPref val="0"/>
          <dgm:bulletEnabled val="1"/>
        </dgm:presLayoutVars>
      </dgm:prSet>
      <dgm:spPr/>
    </dgm:pt>
    <dgm:pt modelId="{4DAB2062-0521-4B53-8A97-213220A7F991}" type="pres">
      <dgm:prSet presAssocID="{A789976D-D9F7-4CAE-A0FA-57AD5327459D}" presName="desTx" presStyleLbl="alignAccFollowNode1" presStyleIdx="5" presStyleCnt="7">
        <dgm:presLayoutVars>
          <dgm:bulletEnabled val="1"/>
        </dgm:presLayoutVars>
      </dgm:prSet>
      <dgm:spPr/>
    </dgm:pt>
    <dgm:pt modelId="{29506F24-874E-45E9-91DD-57D0F7E443E7}" type="pres">
      <dgm:prSet presAssocID="{E7237B23-A10C-4270-820C-A37649007AE6}" presName="space" presStyleCnt="0"/>
      <dgm:spPr/>
    </dgm:pt>
    <dgm:pt modelId="{4C207B0C-D43A-4A45-A4D0-EB44BF4F25EB}" type="pres">
      <dgm:prSet presAssocID="{EF2B91B6-6F0A-4365-9672-0E2C5B6A7701}" presName="composite" presStyleCnt="0"/>
      <dgm:spPr/>
    </dgm:pt>
    <dgm:pt modelId="{6C65B53E-6BDE-4EEE-A70B-6395ABEF16C8}" type="pres">
      <dgm:prSet presAssocID="{EF2B91B6-6F0A-4365-9672-0E2C5B6A7701}" presName="parTx" presStyleLbl="alignNode1" presStyleIdx="6" presStyleCnt="7">
        <dgm:presLayoutVars>
          <dgm:chMax val="0"/>
          <dgm:chPref val="0"/>
          <dgm:bulletEnabled val="1"/>
        </dgm:presLayoutVars>
      </dgm:prSet>
      <dgm:spPr/>
    </dgm:pt>
    <dgm:pt modelId="{CBAA222E-6236-476E-A397-F41E5F0819F9}" type="pres">
      <dgm:prSet presAssocID="{EF2B91B6-6F0A-4365-9672-0E2C5B6A7701}" presName="desTx" presStyleLbl="alignAccFollowNode1" presStyleIdx="6" presStyleCnt="7">
        <dgm:presLayoutVars>
          <dgm:bulletEnabled val="1"/>
        </dgm:presLayoutVars>
      </dgm:prSet>
      <dgm:spPr/>
    </dgm:pt>
  </dgm:ptLst>
  <dgm:cxnLst>
    <dgm:cxn modelId="{D7020B0C-E9C0-4E81-A85C-5FB47795284C}" type="presOf" srcId="{6D0E5D9F-7263-4526-A227-51301233F549}" destId="{3A1F93BF-07F6-4D52-ADA9-8BB3478BC0A0}" srcOrd="0" destOrd="0" presId="urn:microsoft.com/office/officeart/2005/8/layout/hList1"/>
    <dgm:cxn modelId="{33BF0B0C-CF6E-4D27-80F8-69277FCCCF21}" type="presOf" srcId="{B6E26FFC-9977-4BBC-BEC7-3D6B63754E52}" destId="{BEEAC373-8D24-46A1-8F25-48D9280E0B30}" srcOrd="0" destOrd="0" presId="urn:microsoft.com/office/officeart/2005/8/layout/hList1"/>
    <dgm:cxn modelId="{BD100511-F51C-44AD-88D2-ABE3A447485A}" type="presOf" srcId="{E5B59BB8-AD1F-45CC-80A1-25E8E627A9B9}" destId="{22DBAEEB-CD07-4F46-AE9E-D9F56E20E4A8}" srcOrd="0" destOrd="1" presId="urn:microsoft.com/office/officeart/2005/8/layout/hList1"/>
    <dgm:cxn modelId="{46C6AA11-754B-49FA-AEDA-B45CF35081B5}" type="presOf" srcId="{30FF9F33-11F2-4729-A62E-AD56E0B488E1}" destId="{69B3D3AF-F358-429C-9782-F1EF33A1BFA2}" srcOrd="0" destOrd="0" presId="urn:microsoft.com/office/officeart/2005/8/layout/hList1"/>
    <dgm:cxn modelId="{436BFF15-8640-4633-9EAF-7D949620D7BD}" type="presOf" srcId="{EF2B91B6-6F0A-4365-9672-0E2C5B6A7701}" destId="{6C65B53E-6BDE-4EEE-A70B-6395ABEF16C8}" srcOrd="0" destOrd="0" presId="urn:microsoft.com/office/officeart/2005/8/layout/hList1"/>
    <dgm:cxn modelId="{0D6EE81D-C201-4BE6-918F-A3F67E320E83}" srcId="{6D0E5D9F-7263-4526-A227-51301233F549}" destId="{D14B87D9-A49E-4D5A-9DBF-263F5C7A0B8E}" srcOrd="1" destOrd="0" parTransId="{63DF6654-97CC-46C5-AF3A-04D87D4EB30F}" sibTransId="{53FFB66B-C3D6-456C-AB64-2D85AD7DC9B0}"/>
    <dgm:cxn modelId="{3D150629-DC22-46E0-B9B6-6DC0253ECF22}" srcId="{EF2B91B6-6F0A-4365-9672-0E2C5B6A7701}" destId="{C405AABF-5221-4BF2-84F2-80740C29EB11}" srcOrd="0" destOrd="0" parTransId="{E52C0AA1-4635-45BA-BE0E-ECC40C89C589}" sibTransId="{74DC8580-04FA-4EEE-A2CB-FF6D0F0CB2FC}"/>
    <dgm:cxn modelId="{E934922A-0CFA-44E7-952C-74104431AFDC}" srcId="{CF9055CF-8DEB-4A02-949A-DE72B6AC5D37}" destId="{A789976D-D9F7-4CAE-A0FA-57AD5327459D}" srcOrd="5" destOrd="0" parTransId="{F536AA3A-9B74-498A-A723-D7F44AD102BD}" sibTransId="{E7237B23-A10C-4270-820C-A37649007AE6}"/>
    <dgm:cxn modelId="{1C5CE732-A00F-4C06-A1A8-B209BC6B496D}" srcId="{0556DF01-8241-46B9-A9A7-696B425311D4}" destId="{37A7C994-CC74-44DD-8777-ED6736B35821}" srcOrd="0" destOrd="0" parTransId="{03F017E7-7E3C-4E2C-9CEF-B07099F38801}" sibTransId="{118572A4-3B5E-487E-8015-6A319369077F}"/>
    <dgm:cxn modelId="{45BD8F43-B47C-438E-8B5F-EEBD3FA2A64A}" srcId="{B6E26FFC-9977-4BBC-BEC7-3D6B63754E52}" destId="{E5B59BB8-AD1F-45CC-80A1-25E8E627A9B9}" srcOrd="1" destOrd="0" parTransId="{EBABB395-CF47-4849-B85C-3F0C9A0078D5}" sibTransId="{393B4169-BFA4-42B9-A770-7FC2E2675E5C}"/>
    <dgm:cxn modelId="{A2FABF43-03C7-48C5-8818-0F1BCFEE3A9A}" type="presOf" srcId="{C405AABF-5221-4BF2-84F2-80740C29EB11}" destId="{CBAA222E-6236-476E-A397-F41E5F0819F9}" srcOrd="0" destOrd="0" presId="urn:microsoft.com/office/officeart/2005/8/layout/hList1"/>
    <dgm:cxn modelId="{14A17264-DF30-4294-B92E-B54B59654B74}" type="presOf" srcId="{CBCC21F5-552F-4D39-812E-6FCD4A366F58}" destId="{22DBAEEB-CD07-4F46-AE9E-D9F56E20E4A8}" srcOrd="0" destOrd="0" presId="urn:microsoft.com/office/officeart/2005/8/layout/hList1"/>
    <dgm:cxn modelId="{1CCA2445-F09F-4B00-92DE-6268667EC07E}" type="presOf" srcId="{E5E95E82-EF79-43CA-AA86-43B0E1CBCD3F}" destId="{75606C84-D441-41D7-A330-CE5244395508}" srcOrd="0" destOrd="0" presId="urn:microsoft.com/office/officeart/2005/8/layout/hList1"/>
    <dgm:cxn modelId="{6A6FBC45-9AD0-4EA9-B8D2-2D9DEB7EFD55}" type="presOf" srcId="{0556DF01-8241-46B9-A9A7-696B425311D4}" destId="{184AE719-47DF-4D8D-97CB-2ECB9DE8A3CB}" srcOrd="0" destOrd="0" presId="urn:microsoft.com/office/officeart/2005/8/layout/hList1"/>
    <dgm:cxn modelId="{17E73148-9C08-4999-B21E-F3C5A0E3FC0C}" srcId="{CF9055CF-8DEB-4A02-949A-DE72B6AC5D37}" destId="{B6E26FFC-9977-4BBC-BEC7-3D6B63754E52}" srcOrd="1" destOrd="0" parTransId="{5CEFBD89-2F4F-4B51-A98A-0F3C86494166}" sibTransId="{48634C00-2335-4923-9072-EB7482323D9C}"/>
    <dgm:cxn modelId="{10999B4A-56A1-4395-9CCD-61751B2F78A7}" srcId="{CF9055CF-8DEB-4A02-949A-DE72B6AC5D37}" destId="{0556DF01-8241-46B9-A9A7-696B425311D4}" srcOrd="4" destOrd="0" parTransId="{2A3D6C2A-BF6A-400F-8E2B-0047C7F97ED1}" sibTransId="{C4CA99FB-0935-42A7-A480-9B496516F239}"/>
    <dgm:cxn modelId="{1EB7BC4E-B7B6-45F1-9322-CDDDD7E0ED10}" type="presOf" srcId="{CF9055CF-8DEB-4A02-949A-DE72B6AC5D37}" destId="{68443B14-8357-4598-A157-1E0AB8D42E4B}" srcOrd="0" destOrd="0" presId="urn:microsoft.com/office/officeart/2005/8/layout/hList1"/>
    <dgm:cxn modelId="{F2A61577-3E0C-4D00-9C27-DF636B4C95E0}" type="presOf" srcId="{D14B87D9-A49E-4D5A-9DBF-263F5C7A0B8E}" destId="{69B3D3AF-F358-429C-9782-F1EF33A1BFA2}" srcOrd="0" destOrd="1" presId="urn:microsoft.com/office/officeart/2005/8/layout/hList1"/>
    <dgm:cxn modelId="{2986897A-7787-444F-B6C8-41F3823EF3C1}" srcId="{CF9055CF-8DEB-4A02-949A-DE72B6AC5D37}" destId="{082E8A29-955A-4C7C-A174-3E9DCD4DC89B}" srcOrd="0" destOrd="0" parTransId="{BA7938E6-8DFA-40B7-B4C4-EACC6D85FC31}" sibTransId="{C2176686-D23E-48EB-9D1B-1A1B46236638}"/>
    <dgm:cxn modelId="{0A4D2C89-84AF-4087-AC7F-26E50ECCF356}" type="presOf" srcId="{775A1A75-C6CE-4C3D-A09A-9B9A71B94389}" destId="{F5439521-8C9F-42F4-BB47-CBF88C9A562D}" srcOrd="0" destOrd="0" presId="urn:microsoft.com/office/officeart/2005/8/layout/hList1"/>
    <dgm:cxn modelId="{67A03D8F-F327-4A9F-ABBC-1EB67EFD1ECB}" srcId="{082E8A29-955A-4C7C-A174-3E9DCD4DC89B}" destId="{23A0DE4A-FE92-496E-B335-3433CEFB74E9}" srcOrd="0" destOrd="0" parTransId="{68935D38-FEDC-4CD3-8002-43CB3944BEAF}" sibTransId="{55DF926D-029A-4E18-95C4-77A5A37CAE40}"/>
    <dgm:cxn modelId="{48416690-663C-484A-BB8B-02277D1C7A6A}" type="presOf" srcId="{082E8A29-955A-4C7C-A174-3E9DCD4DC89B}" destId="{57648F2B-9530-46E8-8F58-2294ACB18B98}" srcOrd="0" destOrd="0" presId="urn:microsoft.com/office/officeart/2005/8/layout/hList1"/>
    <dgm:cxn modelId="{DA24E693-3FBF-42A0-A6A1-1DBC2138FED4}" type="presOf" srcId="{A789976D-D9F7-4CAE-A0FA-57AD5327459D}" destId="{B2762319-A1FD-490B-89D0-718A61434EED}" srcOrd="0" destOrd="0" presId="urn:microsoft.com/office/officeart/2005/8/layout/hList1"/>
    <dgm:cxn modelId="{A76240AD-13F6-40C0-BD9B-102D5EC0AE51}" srcId="{CF9055CF-8DEB-4A02-949A-DE72B6AC5D37}" destId="{E5E95E82-EF79-43CA-AA86-43B0E1CBCD3F}" srcOrd="3" destOrd="0" parTransId="{FD76A3AE-1B6C-45A0-8E84-63160283749F}" sibTransId="{BF76010C-5523-4E13-B3E7-886DCE6AEBD4}"/>
    <dgm:cxn modelId="{E3F7BCB8-7BC6-437E-87B7-F6F125C7200A}" srcId="{CF9055CF-8DEB-4A02-949A-DE72B6AC5D37}" destId="{EF2B91B6-6F0A-4365-9672-0E2C5B6A7701}" srcOrd="6" destOrd="0" parTransId="{F334A227-11D2-4FB9-BC43-0C9BEAE5E9C1}" sibTransId="{1F4D1F9D-A6BA-495E-A8EE-8A732A551435}"/>
    <dgm:cxn modelId="{F9E512BF-1D4D-43E8-A4B8-593F657AE70C}" srcId="{E5E95E82-EF79-43CA-AA86-43B0E1CBCD3F}" destId="{775A1A75-C6CE-4C3D-A09A-9B9A71B94389}" srcOrd="0" destOrd="0" parTransId="{D4C4551D-5E2A-434E-BB45-FC2AB13C3AC9}" sibTransId="{0B8A0F3F-0529-4755-9646-AA52B5EABC67}"/>
    <dgm:cxn modelId="{B3167FC5-81D4-4AEE-B8F9-D46C505E11B2}" srcId="{A789976D-D9F7-4CAE-A0FA-57AD5327459D}" destId="{010F7425-1081-46EA-BC6D-7D7F7133B2F3}" srcOrd="0" destOrd="0" parTransId="{616CF53F-6988-46CE-94B2-8E57DF27FE11}" sibTransId="{C8C04FF4-7DD3-4264-B61E-BCF4E137C8C4}"/>
    <dgm:cxn modelId="{C8C462C6-33A3-4E8B-91FE-36DBE92F1C4A}" srcId="{CF9055CF-8DEB-4A02-949A-DE72B6AC5D37}" destId="{6D0E5D9F-7263-4526-A227-51301233F549}" srcOrd="2" destOrd="0" parTransId="{23416D07-25F8-426C-BC65-639E6BCF4D6D}" sibTransId="{DE289E29-1989-4D8E-8AA6-F030105B3F13}"/>
    <dgm:cxn modelId="{2681E2CA-FB70-4E05-9FE1-6749B1554AA7}" type="presOf" srcId="{23A0DE4A-FE92-496E-B335-3433CEFB74E9}" destId="{21128288-DB21-4567-814A-FD43921EC1E1}" srcOrd="0" destOrd="0" presId="urn:microsoft.com/office/officeart/2005/8/layout/hList1"/>
    <dgm:cxn modelId="{099726CD-4BF3-4EAC-A7B8-803AD7BA2742}" type="presOf" srcId="{37A7C994-CC74-44DD-8777-ED6736B35821}" destId="{C0508996-06C5-4E96-ACE1-6951E96BDCC9}" srcOrd="0" destOrd="0" presId="urn:microsoft.com/office/officeart/2005/8/layout/hList1"/>
    <dgm:cxn modelId="{6A8146D3-4BE4-42C7-9A3D-95FD58CADA72}" srcId="{6D0E5D9F-7263-4526-A227-51301233F549}" destId="{30FF9F33-11F2-4729-A62E-AD56E0B488E1}" srcOrd="0" destOrd="0" parTransId="{81138DFC-17A7-4DF7-8364-1121FADE1C15}" sibTransId="{675143FB-DE1F-4C5B-B9AC-65C5C17452EB}"/>
    <dgm:cxn modelId="{56A004DE-03D7-4EE0-9692-19811484F009}" type="presOf" srcId="{010F7425-1081-46EA-BC6D-7D7F7133B2F3}" destId="{4DAB2062-0521-4B53-8A97-213220A7F991}" srcOrd="0" destOrd="0" presId="urn:microsoft.com/office/officeart/2005/8/layout/hList1"/>
    <dgm:cxn modelId="{3C41F2E0-4620-40B4-9857-68872B278EFB}" srcId="{B6E26FFC-9977-4BBC-BEC7-3D6B63754E52}" destId="{CBCC21F5-552F-4D39-812E-6FCD4A366F58}" srcOrd="0" destOrd="0" parTransId="{4A973A1C-85F1-4969-A536-D29940229E2C}" sibTransId="{3640B940-6901-481F-ADF7-6B77DEEED764}"/>
    <dgm:cxn modelId="{DB4DB028-BADE-4CF8-BAE1-B13BF76CB704}" type="presParOf" srcId="{68443B14-8357-4598-A157-1E0AB8D42E4B}" destId="{DBD18AE2-90B0-4266-A6A9-85886103FFC3}" srcOrd="0" destOrd="0" presId="urn:microsoft.com/office/officeart/2005/8/layout/hList1"/>
    <dgm:cxn modelId="{D4A0F6D5-534C-443F-BC7A-67C4B0C16F5B}" type="presParOf" srcId="{DBD18AE2-90B0-4266-A6A9-85886103FFC3}" destId="{57648F2B-9530-46E8-8F58-2294ACB18B98}" srcOrd="0" destOrd="0" presId="urn:microsoft.com/office/officeart/2005/8/layout/hList1"/>
    <dgm:cxn modelId="{BE1111B0-BFE7-4F2C-A3C3-7583A77A9E3A}" type="presParOf" srcId="{DBD18AE2-90B0-4266-A6A9-85886103FFC3}" destId="{21128288-DB21-4567-814A-FD43921EC1E1}" srcOrd="1" destOrd="0" presId="urn:microsoft.com/office/officeart/2005/8/layout/hList1"/>
    <dgm:cxn modelId="{41375B2F-971A-415B-B955-917EB96F8689}" type="presParOf" srcId="{68443B14-8357-4598-A157-1E0AB8D42E4B}" destId="{D67C0570-B9C4-4D36-9846-35EC8231A6E9}" srcOrd="1" destOrd="0" presId="urn:microsoft.com/office/officeart/2005/8/layout/hList1"/>
    <dgm:cxn modelId="{6419437C-16B6-4DD5-8327-B6501142B4F2}" type="presParOf" srcId="{68443B14-8357-4598-A157-1E0AB8D42E4B}" destId="{A4305E52-10CA-4AF7-8F06-0BC9C2DFE9E6}" srcOrd="2" destOrd="0" presId="urn:microsoft.com/office/officeart/2005/8/layout/hList1"/>
    <dgm:cxn modelId="{F55128FA-9505-4834-84FF-48637AE0834F}" type="presParOf" srcId="{A4305E52-10CA-4AF7-8F06-0BC9C2DFE9E6}" destId="{BEEAC373-8D24-46A1-8F25-48D9280E0B30}" srcOrd="0" destOrd="0" presId="urn:microsoft.com/office/officeart/2005/8/layout/hList1"/>
    <dgm:cxn modelId="{CEE5D93E-200E-44CD-A7DE-ECF4A7EAAF81}" type="presParOf" srcId="{A4305E52-10CA-4AF7-8F06-0BC9C2DFE9E6}" destId="{22DBAEEB-CD07-4F46-AE9E-D9F56E20E4A8}" srcOrd="1" destOrd="0" presId="urn:microsoft.com/office/officeart/2005/8/layout/hList1"/>
    <dgm:cxn modelId="{3A7F247B-1547-481A-A41C-3671872C8581}" type="presParOf" srcId="{68443B14-8357-4598-A157-1E0AB8D42E4B}" destId="{7D002366-4002-4686-95F9-1B2DEC553937}" srcOrd="3" destOrd="0" presId="urn:microsoft.com/office/officeart/2005/8/layout/hList1"/>
    <dgm:cxn modelId="{6B3BCD78-DE8A-41BF-AA3D-905A7682D091}" type="presParOf" srcId="{68443B14-8357-4598-A157-1E0AB8D42E4B}" destId="{9922BE7E-E6E2-40F5-AE17-BF96B325CA02}" srcOrd="4" destOrd="0" presId="urn:microsoft.com/office/officeart/2005/8/layout/hList1"/>
    <dgm:cxn modelId="{4DAED814-99AC-41A7-A290-AD041CD20DBA}" type="presParOf" srcId="{9922BE7E-E6E2-40F5-AE17-BF96B325CA02}" destId="{3A1F93BF-07F6-4D52-ADA9-8BB3478BC0A0}" srcOrd="0" destOrd="0" presId="urn:microsoft.com/office/officeart/2005/8/layout/hList1"/>
    <dgm:cxn modelId="{BE532965-F56B-47C9-B748-34E7832882D5}" type="presParOf" srcId="{9922BE7E-E6E2-40F5-AE17-BF96B325CA02}" destId="{69B3D3AF-F358-429C-9782-F1EF33A1BFA2}" srcOrd="1" destOrd="0" presId="urn:microsoft.com/office/officeart/2005/8/layout/hList1"/>
    <dgm:cxn modelId="{F41D1A68-6DBF-407E-9DC6-50F13588765E}" type="presParOf" srcId="{68443B14-8357-4598-A157-1E0AB8D42E4B}" destId="{6288EE29-EC8F-4166-A071-29C5DE3F9809}" srcOrd="5" destOrd="0" presId="urn:microsoft.com/office/officeart/2005/8/layout/hList1"/>
    <dgm:cxn modelId="{1310D27F-7CA6-4AF9-A292-D69FD8290B37}" type="presParOf" srcId="{68443B14-8357-4598-A157-1E0AB8D42E4B}" destId="{48ABACA0-D4E0-4B60-89F7-FA930515C84D}" srcOrd="6" destOrd="0" presId="urn:microsoft.com/office/officeart/2005/8/layout/hList1"/>
    <dgm:cxn modelId="{D62BF921-7C34-440D-B66C-D62ED0B4D486}" type="presParOf" srcId="{48ABACA0-D4E0-4B60-89F7-FA930515C84D}" destId="{75606C84-D441-41D7-A330-CE5244395508}" srcOrd="0" destOrd="0" presId="urn:microsoft.com/office/officeart/2005/8/layout/hList1"/>
    <dgm:cxn modelId="{D10D10BE-386F-4537-BF03-D69AAD739AD4}" type="presParOf" srcId="{48ABACA0-D4E0-4B60-89F7-FA930515C84D}" destId="{F5439521-8C9F-42F4-BB47-CBF88C9A562D}" srcOrd="1" destOrd="0" presId="urn:microsoft.com/office/officeart/2005/8/layout/hList1"/>
    <dgm:cxn modelId="{C77EA59D-9954-4655-93C9-A9257FC135F4}" type="presParOf" srcId="{68443B14-8357-4598-A157-1E0AB8D42E4B}" destId="{5C201B50-097C-4D67-A19C-2A1980159455}" srcOrd="7" destOrd="0" presId="urn:microsoft.com/office/officeart/2005/8/layout/hList1"/>
    <dgm:cxn modelId="{246DA1BE-3209-4747-9AA3-DF1F4A009DF3}" type="presParOf" srcId="{68443B14-8357-4598-A157-1E0AB8D42E4B}" destId="{55E52EFC-D787-46A2-A753-EED159CAE47D}" srcOrd="8" destOrd="0" presId="urn:microsoft.com/office/officeart/2005/8/layout/hList1"/>
    <dgm:cxn modelId="{41176255-D1FE-40A2-9A7C-6D0F085C43ED}" type="presParOf" srcId="{55E52EFC-D787-46A2-A753-EED159CAE47D}" destId="{184AE719-47DF-4D8D-97CB-2ECB9DE8A3CB}" srcOrd="0" destOrd="0" presId="urn:microsoft.com/office/officeart/2005/8/layout/hList1"/>
    <dgm:cxn modelId="{35C9FF1C-1B97-4F45-8DAC-E18D5C196A1C}" type="presParOf" srcId="{55E52EFC-D787-46A2-A753-EED159CAE47D}" destId="{C0508996-06C5-4E96-ACE1-6951E96BDCC9}" srcOrd="1" destOrd="0" presId="urn:microsoft.com/office/officeart/2005/8/layout/hList1"/>
    <dgm:cxn modelId="{D3F56130-7B4C-41B7-822C-87D7D3EDC4EF}" type="presParOf" srcId="{68443B14-8357-4598-A157-1E0AB8D42E4B}" destId="{2E2AC344-EEA9-4A04-9092-15A4FFE72E3F}" srcOrd="9" destOrd="0" presId="urn:microsoft.com/office/officeart/2005/8/layout/hList1"/>
    <dgm:cxn modelId="{36578B14-80D0-4424-9BAE-9BB0B2AEEA2D}" type="presParOf" srcId="{68443B14-8357-4598-A157-1E0AB8D42E4B}" destId="{819F734D-B7CF-4319-9F64-6231E46D27AB}" srcOrd="10" destOrd="0" presId="urn:microsoft.com/office/officeart/2005/8/layout/hList1"/>
    <dgm:cxn modelId="{0B183C2A-88CA-4559-91ED-7213ED9A022D}" type="presParOf" srcId="{819F734D-B7CF-4319-9F64-6231E46D27AB}" destId="{B2762319-A1FD-490B-89D0-718A61434EED}" srcOrd="0" destOrd="0" presId="urn:microsoft.com/office/officeart/2005/8/layout/hList1"/>
    <dgm:cxn modelId="{07603BA8-910D-4F74-87E1-060CA0773E48}" type="presParOf" srcId="{819F734D-B7CF-4319-9F64-6231E46D27AB}" destId="{4DAB2062-0521-4B53-8A97-213220A7F991}" srcOrd="1" destOrd="0" presId="urn:microsoft.com/office/officeart/2005/8/layout/hList1"/>
    <dgm:cxn modelId="{4FE96E4D-270B-4647-9E78-5E3C37B9ADBF}" type="presParOf" srcId="{68443B14-8357-4598-A157-1E0AB8D42E4B}" destId="{29506F24-874E-45E9-91DD-57D0F7E443E7}" srcOrd="11" destOrd="0" presId="urn:microsoft.com/office/officeart/2005/8/layout/hList1"/>
    <dgm:cxn modelId="{052D2AE5-2C43-4E92-8F89-A1EAD2876DCF}" type="presParOf" srcId="{68443B14-8357-4598-A157-1E0AB8D42E4B}" destId="{4C207B0C-D43A-4A45-A4D0-EB44BF4F25EB}" srcOrd="12" destOrd="0" presId="urn:microsoft.com/office/officeart/2005/8/layout/hList1"/>
    <dgm:cxn modelId="{31B90C69-A86B-40C9-9E87-A1CAA3A36E20}" type="presParOf" srcId="{4C207B0C-D43A-4A45-A4D0-EB44BF4F25EB}" destId="{6C65B53E-6BDE-4EEE-A70B-6395ABEF16C8}" srcOrd="0" destOrd="0" presId="urn:microsoft.com/office/officeart/2005/8/layout/hList1"/>
    <dgm:cxn modelId="{08D06FB1-5072-46F0-9DBB-035858116F97}" type="presParOf" srcId="{4C207B0C-D43A-4A45-A4D0-EB44BF4F25EB}" destId="{CBAA222E-6236-476E-A397-F41E5F0819F9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94016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70391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46766" y="0"/>
        <a:ext cx="1480343" cy="365125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523141" y="0"/>
        <a:ext cx="1480343" cy="365125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94016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70391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46766" y="0"/>
        <a:ext cx="1480343" cy="365125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523141" y="0"/>
        <a:ext cx="1480343" cy="365125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94016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70391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46766" y="0"/>
        <a:ext cx="1480343" cy="365125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523141" y="0"/>
        <a:ext cx="1480343" cy="365125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94016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70391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46766" y="0"/>
        <a:ext cx="1480343" cy="365125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523141" y="0"/>
        <a:ext cx="1480343" cy="365125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934A05-9917-4005-94F8-87DD3F741985}">
      <dsp:nvSpPr>
        <dsp:cNvPr id="0" name=""/>
        <dsp:cNvSpPr/>
      </dsp:nvSpPr>
      <dsp:spPr>
        <a:xfrm>
          <a:off x="0" y="0"/>
          <a:ext cx="2137500" cy="264477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rtlCol="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b="1" kern="1200" noProof="0" dirty="0"/>
            <a:t>Communication</a:t>
          </a:r>
        </a:p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 Parler d’actions passées</a:t>
          </a:r>
        </a:p>
      </dsp:txBody>
      <dsp:txXfrm>
        <a:off x="0" y="1057910"/>
        <a:ext cx="2137500" cy="1057910"/>
      </dsp:txXfrm>
    </dsp:sp>
    <dsp:sp modelId="{58659876-9F73-4F70-83CB-16E4C9A112FC}">
      <dsp:nvSpPr>
        <dsp:cNvPr id="0" name=""/>
        <dsp:cNvSpPr/>
      </dsp:nvSpPr>
      <dsp:spPr>
        <a:xfrm>
          <a:off x="628394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837473B0-CC2E-450A-ABE3-18F120FF3D39}">
                <a1611:picAttrSrcUrl xmlns:a1611="http://schemas.microsoft.com/office/drawing/2016/11/main" r:id="rId2"/>
              </a:ext>
            </a:extLst>
          </a:blip>
          <a:srcRect/>
          <a:stretch>
            <a:fillRect l="-43000" r="-43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2859561-4C40-474F-B39B-EAFCBBA049A0}">
      <dsp:nvSpPr>
        <dsp:cNvPr id="0" name=""/>
        <dsp:cNvSpPr/>
      </dsp:nvSpPr>
      <dsp:spPr>
        <a:xfrm>
          <a:off x="2201625" y="0"/>
          <a:ext cx="2137500" cy="264477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Vocabulaire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Loisirs (</a:t>
          </a:r>
          <a:r>
            <a:rPr lang="fr-FR" sz="1800" b="0" kern="1200" noProof="0" dirty="0" err="1"/>
            <a:t>review</a:t>
          </a:r>
          <a:r>
            <a:rPr lang="fr-FR" sz="1800" b="0" kern="1200" noProof="0" dirty="0"/>
            <a:t>)</a:t>
          </a:r>
        </a:p>
      </dsp:txBody>
      <dsp:txXfrm>
        <a:off x="2201625" y="1057910"/>
        <a:ext cx="2137500" cy="1057910"/>
      </dsp:txXfrm>
    </dsp:sp>
    <dsp:sp modelId="{279DFE09-28EE-48A2-B192-FFEC93ADF17D}">
      <dsp:nvSpPr>
        <dsp:cNvPr id="0" name=""/>
        <dsp:cNvSpPr/>
      </dsp:nvSpPr>
      <dsp:spPr>
        <a:xfrm>
          <a:off x="2830019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 t="-4000" b="-4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4403250" y="0"/>
          <a:ext cx="2137500" cy="264477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rtlCol="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b="1" kern="1200" noProof="0" dirty="0"/>
            <a:t>Grammaire</a:t>
          </a:r>
        </a:p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Passé composé</a:t>
          </a:r>
        </a:p>
      </dsp:txBody>
      <dsp:txXfrm>
        <a:off x="4403250" y="1057910"/>
        <a:ext cx="2137500" cy="1057910"/>
      </dsp:txXfrm>
    </dsp:sp>
    <dsp:sp modelId="{112E1D68-647B-46C7-AF2C-FF0A84DB584F}">
      <dsp:nvSpPr>
        <dsp:cNvPr id="0" name=""/>
        <dsp:cNvSpPr/>
      </dsp:nvSpPr>
      <dsp:spPr>
        <a:xfrm>
          <a:off x="5031644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4"/>
          <a:srcRect/>
          <a:stretch>
            <a:fillRect l="-26000" r="-26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9F2A5F0-7CD1-4123-B863-65900D7CC430}">
      <dsp:nvSpPr>
        <dsp:cNvPr id="0" name=""/>
        <dsp:cNvSpPr/>
      </dsp:nvSpPr>
      <dsp:spPr>
        <a:xfrm>
          <a:off x="6598697" y="0"/>
          <a:ext cx="2137500" cy="2644775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Phonétique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Liaisons</a:t>
          </a:r>
        </a:p>
      </dsp:txBody>
      <dsp:txXfrm>
        <a:off x="6598697" y="1057910"/>
        <a:ext cx="2137500" cy="1057910"/>
      </dsp:txXfrm>
    </dsp:sp>
    <dsp:sp modelId="{AAA72936-24EE-441D-B947-9946DAB89182}">
      <dsp:nvSpPr>
        <dsp:cNvPr id="0" name=""/>
        <dsp:cNvSpPr/>
      </dsp:nvSpPr>
      <dsp:spPr>
        <a:xfrm>
          <a:off x="7233269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5"/>
          <a:srcRect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8806500" y="0"/>
          <a:ext cx="2137500" cy="2644775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Culture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 ski en France </a:t>
          </a:r>
        </a:p>
      </dsp:txBody>
      <dsp:txXfrm>
        <a:off x="8806500" y="1057910"/>
        <a:ext cx="2137500" cy="1057910"/>
      </dsp:txXfrm>
    </dsp:sp>
    <dsp:sp modelId="{6D76E5FF-7D2E-406A-B668-9F0EAFB414C8}">
      <dsp:nvSpPr>
        <dsp:cNvPr id="0" name=""/>
        <dsp:cNvSpPr/>
      </dsp:nvSpPr>
      <dsp:spPr>
        <a:xfrm>
          <a:off x="9434894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6"/>
          <a:srcRect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399399" y="2248058"/>
          <a:ext cx="10128488" cy="396716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648F2B-9530-46E8-8F58-2294ACB18B98}">
      <dsp:nvSpPr>
        <dsp:cNvPr id="0" name=""/>
        <dsp:cNvSpPr/>
      </dsp:nvSpPr>
      <dsp:spPr>
        <a:xfrm>
          <a:off x="4714" y="1527692"/>
          <a:ext cx="1398389" cy="43243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5344" tIns="48768" rIns="85344" bIns="48768" numCol="1" spcCol="1270" rtlCol="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 noProof="0" dirty="0"/>
            <a:t>I</a:t>
          </a:r>
          <a:r>
            <a:rPr lang="fr-FR" sz="1200" kern="1200" noProof="0" dirty="0"/>
            <a:t>. </a:t>
          </a:r>
          <a:r>
            <a:rPr lang="fr-FR" sz="1200" b="1" kern="1200" noProof="0" dirty="0"/>
            <a:t>Starter</a:t>
          </a:r>
        </a:p>
      </dsp:txBody>
      <dsp:txXfrm>
        <a:off x="4714" y="1527692"/>
        <a:ext cx="1398389" cy="432438"/>
      </dsp:txXfrm>
    </dsp:sp>
    <dsp:sp modelId="{21128288-DB21-4567-814A-FD43921EC1E1}">
      <dsp:nvSpPr>
        <dsp:cNvPr id="0" name=""/>
        <dsp:cNvSpPr/>
      </dsp:nvSpPr>
      <dsp:spPr>
        <a:xfrm>
          <a:off x="4714" y="1960130"/>
          <a:ext cx="1398389" cy="103761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rtlCol="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noProof="0" dirty="0"/>
            <a:t>Les 2 Alpes</a:t>
          </a:r>
        </a:p>
      </dsp:txBody>
      <dsp:txXfrm>
        <a:off x="4714" y="1960130"/>
        <a:ext cx="1398389" cy="1037610"/>
      </dsp:txXfrm>
    </dsp:sp>
    <dsp:sp modelId="{BEEAC373-8D24-46A1-8F25-48D9280E0B30}">
      <dsp:nvSpPr>
        <dsp:cNvPr id="0" name=""/>
        <dsp:cNvSpPr/>
      </dsp:nvSpPr>
      <dsp:spPr>
        <a:xfrm>
          <a:off x="1598878" y="1527692"/>
          <a:ext cx="1398389" cy="43243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5344" tIns="48768" rIns="85344" bIns="48768" numCol="1" spcCol="1270" rtlCol="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 noProof="0" dirty="0"/>
            <a:t>II. Compréhension globale</a:t>
          </a:r>
        </a:p>
      </dsp:txBody>
      <dsp:txXfrm>
        <a:off x="1598878" y="1527692"/>
        <a:ext cx="1398389" cy="432438"/>
      </dsp:txXfrm>
    </dsp:sp>
    <dsp:sp modelId="{22DBAEEB-CD07-4F46-AE9E-D9F56E20E4A8}">
      <dsp:nvSpPr>
        <dsp:cNvPr id="0" name=""/>
        <dsp:cNvSpPr/>
      </dsp:nvSpPr>
      <dsp:spPr>
        <a:xfrm>
          <a:off x="1598878" y="1960130"/>
          <a:ext cx="1398389" cy="103761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rtlCol="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noProof="0" dirty="0"/>
            <a:t>Situation de communication </a:t>
          </a:r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1200" kern="1200" noProof="0" dirty="0"/>
        </a:p>
      </dsp:txBody>
      <dsp:txXfrm>
        <a:off x="1598878" y="1960130"/>
        <a:ext cx="1398389" cy="1037610"/>
      </dsp:txXfrm>
    </dsp:sp>
    <dsp:sp modelId="{3A1F93BF-07F6-4D52-ADA9-8BB3478BC0A0}">
      <dsp:nvSpPr>
        <dsp:cNvPr id="0" name=""/>
        <dsp:cNvSpPr/>
      </dsp:nvSpPr>
      <dsp:spPr>
        <a:xfrm>
          <a:off x="3193041" y="1527692"/>
          <a:ext cx="1398389" cy="43243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5344" tIns="48768" rIns="85344" bIns="48768" numCol="1" spcCol="1270" rtlCol="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 noProof="0" dirty="0"/>
            <a:t>III. Compréhension détaillée</a:t>
          </a:r>
        </a:p>
      </dsp:txBody>
      <dsp:txXfrm>
        <a:off x="3193041" y="1527692"/>
        <a:ext cx="1398389" cy="432438"/>
      </dsp:txXfrm>
    </dsp:sp>
    <dsp:sp modelId="{69B3D3AF-F358-429C-9782-F1EF33A1BFA2}">
      <dsp:nvSpPr>
        <dsp:cNvPr id="0" name=""/>
        <dsp:cNvSpPr/>
      </dsp:nvSpPr>
      <dsp:spPr>
        <a:xfrm>
          <a:off x="3193041" y="1960130"/>
          <a:ext cx="1398389" cy="103761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rtlCol="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noProof="0" dirty="0"/>
            <a:t>Recherche des phrases clés 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noProof="0" dirty="0"/>
            <a:t>Parler des activités dans le passé</a:t>
          </a:r>
        </a:p>
      </dsp:txBody>
      <dsp:txXfrm>
        <a:off x="3193041" y="1960130"/>
        <a:ext cx="1398389" cy="1037610"/>
      </dsp:txXfrm>
    </dsp:sp>
    <dsp:sp modelId="{75606C84-D441-41D7-A330-CE5244395508}">
      <dsp:nvSpPr>
        <dsp:cNvPr id="0" name=""/>
        <dsp:cNvSpPr/>
      </dsp:nvSpPr>
      <dsp:spPr>
        <a:xfrm>
          <a:off x="4787205" y="1527692"/>
          <a:ext cx="1398389" cy="43243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5344" tIns="48768" rIns="85344" bIns="48768" numCol="1" spcCol="1270" rtlCol="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 noProof="0" dirty="0"/>
            <a:t>IV. Vocabulaire</a:t>
          </a:r>
        </a:p>
      </dsp:txBody>
      <dsp:txXfrm>
        <a:off x="4787205" y="1527692"/>
        <a:ext cx="1398389" cy="432438"/>
      </dsp:txXfrm>
    </dsp:sp>
    <dsp:sp modelId="{F5439521-8C9F-42F4-BB47-CBF88C9A562D}">
      <dsp:nvSpPr>
        <dsp:cNvPr id="0" name=""/>
        <dsp:cNvSpPr/>
      </dsp:nvSpPr>
      <dsp:spPr>
        <a:xfrm>
          <a:off x="4787205" y="1960130"/>
          <a:ext cx="1398389" cy="103761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rtlCol="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noProof="0" dirty="0"/>
            <a:t>Loisirs (</a:t>
          </a:r>
          <a:r>
            <a:rPr lang="fr-FR" sz="1200" kern="1200" noProof="0" dirty="0" err="1"/>
            <a:t>review</a:t>
          </a:r>
          <a:r>
            <a:rPr lang="fr-FR" sz="1200" kern="1200" noProof="0" dirty="0"/>
            <a:t>)</a:t>
          </a:r>
        </a:p>
      </dsp:txBody>
      <dsp:txXfrm>
        <a:off x="4787205" y="1960130"/>
        <a:ext cx="1398389" cy="1037610"/>
      </dsp:txXfrm>
    </dsp:sp>
    <dsp:sp modelId="{184AE719-47DF-4D8D-97CB-2ECB9DE8A3CB}">
      <dsp:nvSpPr>
        <dsp:cNvPr id="0" name=""/>
        <dsp:cNvSpPr/>
      </dsp:nvSpPr>
      <dsp:spPr>
        <a:xfrm>
          <a:off x="6381369" y="1527692"/>
          <a:ext cx="1398389" cy="43243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5344" tIns="48768" rIns="85344" bIns="48768" numCol="1" spcCol="1270" rtlCol="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 noProof="0" dirty="0"/>
            <a:t>V. Grammaire</a:t>
          </a:r>
        </a:p>
      </dsp:txBody>
      <dsp:txXfrm>
        <a:off x="6381369" y="1527692"/>
        <a:ext cx="1398389" cy="432438"/>
      </dsp:txXfrm>
    </dsp:sp>
    <dsp:sp modelId="{C0508996-06C5-4E96-ACE1-6951E96BDCC9}">
      <dsp:nvSpPr>
        <dsp:cNvPr id="0" name=""/>
        <dsp:cNvSpPr/>
      </dsp:nvSpPr>
      <dsp:spPr>
        <a:xfrm>
          <a:off x="6381369" y="1960130"/>
          <a:ext cx="1398389" cy="103761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rtlCol="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noProof="0" dirty="0"/>
            <a:t>Le passé composé avec AVOIR</a:t>
          </a:r>
        </a:p>
      </dsp:txBody>
      <dsp:txXfrm>
        <a:off x="6381369" y="1960130"/>
        <a:ext cx="1398389" cy="1037610"/>
      </dsp:txXfrm>
    </dsp:sp>
    <dsp:sp modelId="{B2762319-A1FD-490B-89D0-718A61434EED}">
      <dsp:nvSpPr>
        <dsp:cNvPr id="0" name=""/>
        <dsp:cNvSpPr/>
      </dsp:nvSpPr>
      <dsp:spPr>
        <a:xfrm>
          <a:off x="7975532" y="1527692"/>
          <a:ext cx="1398389" cy="43243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5344" tIns="48768" rIns="85344" bIns="48768" numCol="1" spcCol="1270" rtlCol="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 noProof="0" dirty="0"/>
            <a:t>VI. Phonétique</a:t>
          </a:r>
        </a:p>
      </dsp:txBody>
      <dsp:txXfrm>
        <a:off x="7975532" y="1527692"/>
        <a:ext cx="1398389" cy="432438"/>
      </dsp:txXfrm>
    </dsp:sp>
    <dsp:sp modelId="{4DAB2062-0521-4B53-8A97-213220A7F991}">
      <dsp:nvSpPr>
        <dsp:cNvPr id="0" name=""/>
        <dsp:cNvSpPr/>
      </dsp:nvSpPr>
      <dsp:spPr>
        <a:xfrm>
          <a:off x="7975532" y="1960130"/>
          <a:ext cx="1398389" cy="103761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rtlCol="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noProof="0" dirty="0"/>
            <a:t>Liaisons </a:t>
          </a:r>
        </a:p>
      </dsp:txBody>
      <dsp:txXfrm>
        <a:off x="7975532" y="1960130"/>
        <a:ext cx="1398389" cy="1037610"/>
      </dsp:txXfrm>
    </dsp:sp>
    <dsp:sp modelId="{6C65B53E-6BDE-4EEE-A70B-6395ABEF16C8}">
      <dsp:nvSpPr>
        <dsp:cNvPr id="0" name=""/>
        <dsp:cNvSpPr/>
      </dsp:nvSpPr>
      <dsp:spPr>
        <a:xfrm>
          <a:off x="9569696" y="1527692"/>
          <a:ext cx="1398389" cy="43243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5344" tIns="48768" rIns="85344" bIns="48768" numCol="1" spcCol="1270" rtlCol="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 noProof="0" dirty="0"/>
            <a:t>VII. Production</a:t>
          </a:r>
        </a:p>
      </dsp:txBody>
      <dsp:txXfrm>
        <a:off x="9569696" y="1527692"/>
        <a:ext cx="1398389" cy="432438"/>
      </dsp:txXfrm>
    </dsp:sp>
    <dsp:sp modelId="{CBAA222E-6236-476E-A397-F41E5F0819F9}">
      <dsp:nvSpPr>
        <dsp:cNvPr id="0" name=""/>
        <dsp:cNvSpPr/>
      </dsp:nvSpPr>
      <dsp:spPr>
        <a:xfrm>
          <a:off x="9569696" y="1960130"/>
          <a:ext cx="1398389" cy="103761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rtlCol="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noProof="0" dirty="0"/>
            <a:t>Raconter mes dernières vacances</a:t>
          </a:r>
        </a:p>
      </dsp:txBody>
      <dsp:txXfrm>
        <a:off x="9569696" y="1960130"/>
        <a:ext cx="1398389" cy="10376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7CBD61B0-B338-49C3-8A02-0CB99B15FFE8}" type="datetimeFigureOut">
              <a:rPr lang="fr-FR" smtClean="0"/>
              <a:t>01/03/2023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B15DCD06-37EB-4E94-B7B8-B468D4C608D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90790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5DCD06-37EB-4E94-B7B8-B468D4C608D3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94626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5DCD06-37EB-4E94-B7B8-B468D4C608D3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58422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5DCD06-37EB-4E94-B7B8-B468D4C608D3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75675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5DCD06-37EB-4E94-B7B8-B468D4C608D3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60477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5DCD06-37EB-4E94-B7B8-B468D4C608D3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73239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5DCD06-37EB-4E94-B7B8-B468D4C608D3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85808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5DCD06-37EB-4E94-B7B8-B468D4C608D3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30621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5DCD06-37EB-4E94-B7B8-B468D4C608D3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2507357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5DCD06-37EB-4E94-B7B8-B468D4C608D3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207884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5DCD06-37EB-4E94-B7B8-B468D4C608D3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197630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5DCD06-37EB-4E94-B7B8-B468D4C608D3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32311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5DCD06-37EB-4E94-B7B8-B468D4C608D3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293491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5DCD06-37EB-4E94-B7B8-B468D4C608D3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95924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5DCD06-37EB-4E94-B7B8-B468D4C608D3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358530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5DCD06-37EB-4E94-B7B8-B468D4C608D3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061508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5DCD06-37EB-4E94-B7B8-B468D4C608D3}" type="slidenum">
              <a:rPr lang="fr-FR" smtClean="0"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363767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5DCD06-37EB-4E94-B7B8-B468D4C608D3}" type="slidenum">
              <a:rPr lang="fr-FR" smtClean="0"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848605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5DCD06-37EB-4E94-B7B8-B468D4C608D3}" type="slidenum">
              <a:rPr lang="fr-FR" smtClean="0"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195048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5DCD06-37EB-4E94-B7B8-B468D4C608D3}" type="slidenum">
              <a:rPr lang="fr-FR" smtClean="0"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356055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5DCD06-37EB-4E94-B7B8-B468D4C608D3}" type="slidenum">
              <a:rPr lang="fr-FR" smtClean="0"/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112686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5DCD06-37EB-4E94-B7B8-B468D4C608D3}" type="slidenum">
              <a:rPr lang="fr-FR" smtClean="0"/>
              <a:t>28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895253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More able students do 4 to 8 + extension task</a:t>
            </a:r>
          </a:p>
          <a:p>
            <a:r>
              <a:rPr lang="en-US" dirty="0"/>
              <a:t>Peer assessment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5074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5DCD06-37EB-4E94-B7B8-B468D4C608D3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7713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5DCD06-37EB-4E94-B7B8-B468D4C608D3}" type="slidenum">
              <a:rPr lang="fr-FR" smtClean="0"/>
              <a:t>30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494686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5DCD06-37EB-4E94-B7B8-B468D4C608D3}" type="slidenum">
              <a:rPr lang="fr-FR" smtClean="0"/>
              <a:t>31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930486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5DCD06-37EB-4E94-B7B8-B468D4C608D3}" type="slidenum">
              <a:rPr lang="fr-FR" smtClean="0"/>
              <a:t>32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43148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45157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5DCD06-37EB-4E94-B7B8-B468D4C608D3}" type="slidenum">
              <a:rPr lang="fr-FR" smtClean="0"/>
              <a:t>34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0103188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5DCD06-37EB-4E94-B7B8-B468D4C608D3}" type="slidenum">
              <a:rPr lang="fr-FR" smtClean="0"/>
              <a:t>35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919025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5DCD06-37EB-4E94-B7B8-B468D4C608D3}" type="slidenum">
              <a:rPr lang="fr-FR" smtClean="0"/>
              <a:t>36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570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5DCD06-37EB-4E94-B7B8-B468D4C608D3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730740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5DCD06-37EB-4E94-B7B8-B468D4C608D3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01345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5DCD06-37EB-4E94-B7B8-B468D4C608D3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12936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5DCD06-37EB-4E94-B7B8-B468D4C608D3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451175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592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5DCD06-37EB-4E94-B7B8-B468D4C608D3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253929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D6E8A5C-B718-9A96-1339-8C8B3EAAEE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77E6FBB-1226-E1DA-7948-80CD329B5E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64488FA-6C55-129C-4FD2-C67DFA312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9692-4605-492F-9EDF-125BD4FFDF5E}" type="datetimeFigureOut">
              <a:rPr lang="fr-FR" smtClean="0"/>
              <a:t>01/03/2023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6FEF7C8-2EDC-3C73-699F-D4AEE52474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11B9BBC-E027-89AF-22C8-41DBEBF2D7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9557C-E530-4EA3-A3EC-59C10B93A03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23375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41BFB97-1143-2CDF-5A7E-FE054F3ECA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EA0B400-979C-847C-4ACD-129F5D1F8C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216822C-3D20-B658-A1FA-181AB99F00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9692-4605-492F-9EDF-125BD4FFDF5E}" type="datetimeFigureOut">
              <a:rPr lang="fr-FR" smtClean="0"/>
              <a:t>01/03/2023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4315BF7-1F6C-FAF1-4651-F3F52EA42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47686FF-5305-25DC-3937-47C8BE086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9557C-E530-4EA3-A3EC-59C10B93A03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32749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17843830-4C98-9097-3BFF-E06D9E06669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06D0A5D-CC00-32FE-5E9F-55C4CF3D76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7FDBED3-38C3-D915-07A3-932FB06C7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9692-4605-492F-9EDF-125BD4FFDF5E}" type="datetimeFigureOut">
              <a:rPr lang="fr-FR" smtClean="0"/>
              <a:t>01/03/2023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E8D0D75-D004-4F5D-E1C2-E695BC7B3B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842484C-2639-94F9-B73F-10EA29FFB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9557C-E530-4EA3-A3EC-59C10B93A03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28691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667"/>
            </a:lvl1pPr>
            <a:lvl2pPr>
              <a:defRPr sz="2667"/>
            </a:lvl2pPr>
            <a:lvl3pPr>
              <a:defRPr sz="2667"/>
            </a:lvl3pPr>
            <a:lvl4pPr>
              <a:defRPr sz="2667"/>
            </a:lvl4pPr>
            <a:lvl5pPr>
              <a:defRPr sz="26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AC4AA-FCB9-4DF9-8853-373B9D96CFFF}" type="datetime1">
              <a:rPr lang="fr-FR" smtClean="0"/>
              <a:t>01/03/2023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5952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667"/>
            </a:lvl1pPr>
            <a:lvl2pPr>
              <a:defRPr sz="2667"/>
            </a:lvl2pPr>
            <a:lvl3pPr>
              <a:defRPr sz="2667"/>
            </a:lvl3pPr>
            <a:lvl4pPr>
              <a:defRPr sz="2667"/>
            </a:lvl4pPr>
            <a:lvl5pPr>
              <a:defRPr sz="26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0EED-E36F-475A-9AC7-C6039C4CC8B5}" type="datetime1">
              <a:rPr lang="en-US" smtClean="0"/>
              <a:t>3/1/2023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5952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1"/>
            <a:ext cx="10972800" cy="878300"/>
          </a:xfrm>
        </p:spPr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51721"/>
            <a:ext cx="10972800" cy="4774443"/>
          </a:xfrm>
        </p:spPr>
        <p:txBody>
          <a:bodyPr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2133"/>
            </a:lvl4pPr>
            <a:lvl5pPr>
              <a:defRPr sz="2133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74096" y="6599586"/>
            <a:ext cx="2844800" cy="365125"/>
          </a:xfrm>
        </p:spPr>
        <p:txBody>
          <a:bodyPr/>
          <a:lstStyle/>
          <a:p>
            <a:fld id="{7255539D-7F82-D84C-95AB-595A89410EEF}" type="datetimeFigureOut">
              <a:rPr lang="en-US" smtClean="0"/>
              <a:t>3/1/2023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7539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B02339-CF89-C713-9830-4EE4E61CC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19B18D-E841-596B-A981-102A7EB159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D5E5658-C68B-8706-F8AA-144E82635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3/1/2023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A77C913-C9AB-EF3A-465C-BFDD4816C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7DABFE2-9F1E-CD50-3D29-547DBA30F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2336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845100-C700-08D9-D297-5A2BA1258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F8DEBAE-F215-BEA1-7A9D-3DEC722390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795B282-424B-DCF4-8FFF-5F0B4D69C7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E6C73-AC5A-46AE-A274-D44073FE036D}" type="datetimeFigureOut">
              <a:rPr lang="fr-FR" smtClean="0"/>
              <a:t>01/03/2023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42F2A0F-3FDC-E3A6-8D20-F2B6E6ACB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02BCD0E-92B0-57CD-7C10-DCC8C745F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026A6-C4E6-4978-8285-57FB14F4378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7201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28F526B-D7FB-5A4F-E1C0-8970685D23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53EBF97-A13B-2E2C-298A-88C05AB8C5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E5BBF45-281D-7CB1-D27A-DF158C70EE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9692-4605-492F-9EDF-125BD4FFDF5E}" type="datetimeFigureOut">
              <a:rPr lang="fr-FR" smtClean="0"/>
              <a:t>01/03/2023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1D6EB2-4E0A-CE52-B450-1ECC269A9A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7A8E4D9-D754-C8FD-6E23-F2C922A0D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9557C-E530-4EA3-A3EC-59C10B93A03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4905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18612AA-D0C0-602E-9B1A-56CA4DE42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A0A728D-B223-C0BD-3329-83F1AEE721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190B9CE-EBAC-C14A-4AA7-A713E42FBB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9692-4605-492F-9EDF-125BD4FFDF5E}" type="datetimeFigureOut">
              <a:rPr lang="fr-FR" smtClean="0"/>
              <a:t>01/03/2023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44AA014-45DF-13C4-CE78-59B19C75E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B590A12-091F-58D2-F7A8-D787876B3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9557C-E530-4EA3-A3EC-59C10B93A03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62629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24D4CE8-EDA1-67C3-FF46-3D0421BB1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D2A181C-196D-1CE6-6479-4823B3142C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ADD66CF-3FFA-FBC8-D7A0-4F323A6CF1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FBE26E0-43C0-ABD0-764D-6FF4DFBC43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9692-4605-492F-9EDF-125BD4FFDF5E}" type="datetimeFigureOut">
              <a:rPr lang="fr-FR" smtClean="0"/>
              <a:t>01/03/2023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152AA64-7962-BE24-2C02-506654040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735A9F5-329A-7F2E-F16D-2EFF670BC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9557C-E530-4EA3-A3EC-59C10B93A03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69130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22614E-7BDB-406A-3FD5-CD14477F5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08146A7-7F7B-8D59-E5FC-A8238ACF39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D14C5B1-7648-2F67-4D50-F56B8A4E4B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344FC8A-AFAA-40B3-7519-89E62A75E8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6DB3F21-D9E9-8F25-E28D-1372788C89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7E72EE4-69D9-9014-2E24-00D638B83F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9692-4605-492F-9EDF-125BD4FFDF5E}" type="datetimeFigureOut">
              <a:rPr lang="fr-FR" smtClean="0"/>
              <a:t>01/03/2023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3F11A68D-028F-665D-AE67-83CA289E2B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E693824A-78AE-541E-6314-2F58F83F7C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9557C-E530-4EA3-A3EC-59C10B93A03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878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94CEDD-678B-893A-4CEF-16AA039478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C6418F2-D4D4-8B94-FDAA-4ADFC8892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9692-4605-492F-9EDF-125BD4FFDF5E}" type="datetimeFigureOut">
              <a:rPr lang="fr-FR" smtClean="0"/>
              <a:t>01/03/2023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E1C4A64-336B-C11B-0C52-132E03025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E164504-D3E2-6117-BAF7-33BFAFC3D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9557C-E530-4EA3-A3EC-59C10B93A03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7333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81A5E5FF-8E2F-1D00-58F2-050938E386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9692-4605-492F-9EDF-125BD4FFDF5E}" type="datetimeFigureOut">
              <a:rPr lang="fr-FR" smtClean="0"/>
              <a:t>01/03/2023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B6CE570B-0B9A-BADD-80F5-5FC12E138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FF9C8EB-476C-A6C5-0275-968EEC25F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9557C-E530-4EA3-A3EC-59C10B93A03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33542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D5868F-FF70-D111-29D4-A60876129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83CF6B6-8DB9-D007-277C-20342E9B92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A1D97AC-2D94-F605-A434-47FDF1E006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0FA3CF8-B341-D7BE-70E8-79A7BBA6FD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9692-4605-492F-9EDF-125BD4FFDF5E}" type="datetimeFigureOut">
              <a:rPr lang="fr-FR" smtClean="0"/>
              <a:t>01/03/2023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A7FFCE2-7D9F-6BDC-1C0C-9F5FECF20A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0613E17-5B5B-2748-4DA2-96A0E27F7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9557C-E530-4EA3-A3EC-59C10B93A03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7464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E8BFFFA-B0E6-8CC9-91EF-17CDC52D7C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F1F7810-F1E6-D533-94BA-890B9F77FD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3DA71D0-6967-1C68-0E60-955697DB7B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6C14BDB-84DE-E429-DC73-9C53C36B39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9692-4605-492F-9EDF-125BD4FFDF5E}" type="datetimeFigureOut">
              <a:rPr lang="fr-FR" smtClean="0"/>
              <a:t>01/03/2023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189B7A9-77BE-3AAD-B685-169F51CF64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37AB9FB-CEAD-E802-9AB9-6FAF598EFD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9557C-E530-4EA3-A3EC-59C10B93A03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02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02B79AFC-B5A2-E6C9-B223-D19E3E967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9CE54B6-E440-4F3E-C39D-E07A34645C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7B86E6C-CCFC-C149-FC02-E807E7D542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6D9692-4605-492F-9EDF-125BD4FFDF5E}" type="datetimeFigureOut">
              <a:rPr lang="fr-FR" smtClean="0"/>
              <a:t>01/03/2023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F5DD895-4BFD-AA10-63F0-490E9727C1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4043FB-52D3-DD01-2E64-7BD25442A8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29557C-E530-4EA3-A3EC-59C10B93A03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3695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34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1BC37-9CB5-4CE4-96B4-896BAFA69F4B}" type="datetime1">
              <a:rPr lang="fr-FR" smtClean="0"/>
              <a:t>01/03/2023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3EB4C-1685-46B7-AD90-FFEC84B9393B}" type="datetime1">
              <a:rPr lang="en-US" smtClean="0"/>
              <a:t>3/1/2023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5539D-7F82-D84C-95AB-595A89410EEF}" type="datetimeFigureOut">
              <a:rPr lang="en-US" smtClean="0"/>
              <a:t>3/1/2023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86F82A-171A-702E-8BB8-61B807823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3C4A1C8-3945-5272-9198-7E830EB3CB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684F330-CFEF-B93D-702E-32C6156802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3/1/2023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40EAF9-6142-CA4C-7986-E44D623393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3566156-DC7C-2B57-5C9D-5767C66B1F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98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E59F760-38E6-6AF1-0D9B-D2042D4279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A321BC7-DC32-F294-3E5E-1F21E393D5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C3B640-5DF7-5C4D-339E-C74778375E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3E6C73-AC5A-46AE-A274-D44073FE036D}" type="datetimeFigureOut">
              <a:rPr lang="fr-FR" smtClean="0"/>
              <a:t>01/03/2023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E5B831F-EC61-DB60-C906-D2D1888754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A5C67A4-8854-9721-E33C-D4198D77A1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0026A6-C4E6-4978-8285-57FB14F4378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0050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1.xml"/><Relationship Id="rId3" Type="http://schemas.openxmlformats.org/officeDocument/2006/relationships/slideLayout" Target="../slideLayouts/slideLayout2.xml"/><Relationship Id="rId7" Type="http://schemas.openxmlformats.org/officeDocument/2006/relationships/diagramQuickStyle" Target="../diagrams/quickStyle1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diagramLayout" Target="../diagrams/layout11.xml"/><Relationship Id="rId5" Type="http://schemas.openxmlformats.org/officeDocument/2006/relationships/diagramData" Target="../diagrams/data11.xml"/><Relationship Id="rId10" Type="http://schemas.openxmlformats.org/officeDocument/2006/relationships/image" Target="../media/image8.png"/><Relationship Id="rId4" Type="http://schemas.openxmlformats.org/officeDocument/2006/relationships/notesSlide" Target="../notesSlides/notesSlide10.xml"/><Relationship Id="rId9" Type="http://schemas.microsoft.com/office/2007/relationships/diagramDrawing" Target="../diagrams/drawing1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2.xml"/><Relationship Id="rId3" Type="http://schemas.openxmlformats.org/officeDocument/2006/relationships/image" Target="../media/image16.png"/><Relationship Id="rId7" Type="http://schemas.openxmlformats.org/officeDocument/2006/relationships/diagramQuickStyle" Target="../diagrams/quickStyle1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2.xml"/><Relationship Id="rId5" Type="http://schemas.openxmlformats.org/officeDocument/2006/relationships/diagramData" Target="../diagrams/data12.xml"/><Relationship Id="rId4" Type="http://schemas.openxmlformats.org/officeDocument/2006/relationships/image" Target="../media/image17.png"/><Relationship Id="rId9" Type="http://schemas.microsoft.com/office/2007/relationships/diagramDrawing" Target="../diagrams/drawing1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3.xml"/><Relationship Id="rId3" Type="http://schemas.openxmlformats.org/officeDocument/2006/relationships/image" Target="../media/image18.png"/><Relationship Id="rId7" Type="http://schemas.openxmlformats.org/officeDocument/2006/relationships/diagramQuickStyle" Target="../diagrams/quickStyle13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3.xml"/><Relationship Id="rId5" Type="http://schemas.openxmlformats.org/officeDocument/2006/relationships/diagramData" Target="../diagrams/data13.xml"/><Relationship Id="rId10" Type="http://schemas.openxmlformats.org/officeDocument/2006/relationships/image" Target="../media/image19.gif"/><Relationship Id="rId4" Type="http://schemas.openxmlformats.org/officeDocument/2006/relationships/hyperlink" Target="http://www.wordwall.net/resource/47741883" TargetMode="External"/><Relationship Id="rId9" Type="http://schemas.microsoft.com/office/2007/relationships/diagramDrawing" Target="../diagrams/drawing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6.xml"/><Relationship Id="rId3" Type="http://schemas.openxmlformats.org/officeDocument/2006/relationships/image" Target="../media/image20.jpeg"/><Relationship Id="rId7" Type="http://schemas.openxmlformats.org/officeDocument/2006/relationships/diagramQuickStyle" Target="../diagrams/quickStyle16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6.xml"/><Relationship Id="rId5" Type="http://schemas.openxmlformats.org/officeDocument/2006/relationships/diagramData" Target="../diagrams/data16.xml"/><Relationship Id="rId10" Type="http://schemas.openxmlformats.org/officeDocument/2006/relationships/image" Target="../media/image19.gif"/><Relationship Id="rId4" Type="http://schemas.openxmlformats.org/officeDocument/2006/relationships/image" Target="../media/image21.gif"/><Relationship Id="rId9" Type="http://schemas.microsoft.com/office/2007/relationships/diagramDrawing" Target="../diagrams/drawing16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7.xml"/><Relationship Id="rId3" Type="http://schemas.openxmlformats.org/officeDocument/2006/relationships/hyperlink" Target="https://play.kahoot.it/v2/?quizId=549aa8b8-e6c3-4b74-8d04-156eafffa10e" TargetMode="External"/><Relationship Id="rId7" Type="http://schemas.openxmlformats.org/officeDocument/2006/relationships/diagramColors" Target="../diagrams/colors17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7.xml"/><Relationship Id="rId5" Type="http://schemas.openxmlformats.org/officeDocument/2006/relationships/diagramLayout" Target="../diagrams/layout17.xml"/><Relationship Id="rId4" Type="http://schemas.openxmlformats.org/officeDocument/2006/relationships/diagramData" Target="../diagrams/data17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8.xml"/><Relationship Id="rId3" Type="http://schemas.openxmlformats.org/officeDocument/2006/relationships/image" Target="../media/image22.jpeg"/><Relationship Id="rId7" Type="http://schemas.openxmlformats.org/officeDocument/2006/relationships/diagramColors" Target="../diagrams/colors18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8.xml"/><Relationship Id="rId5" Type="http://schemas.openxmlformats.org/officeDocument/2006/relationships/diagramLayout" Target="../diagrams/layout18.xml"/><Relationship Id="rId4" Type="http://schemas.openxmlformats.org/officeDocument/2006/relationships/diagramData" Target="../diagrams/data18.xml"/><Relationship Id="rId9" Type="http://schemas.openxmlformats.org/officeDocument/2006/relationships/image" Target="../media/image19.gi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9.xml"/><Relationship Id="rId3" Type="http://schemas.openxmlformats.org/officeDocument/2006/relationships/image" Target="../media/image23.jpeg"/><Relationship Id="rId7" Type="http://schemas.openxmlformats.org/officeDocument/2006/relationships/diagramQuickStyle" Target="../diagrams/quickStyle19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6.xml"/><Relationship Id="rId6" Type="http://schemas.openxmlformats.org/officeDocument/2006/relationships/diagramLayout" Target="../diagrams/layout19.xml"/><Relationship Id="rId5" Type="http://schemas.openxmlformats.org/officeDocument/2006/relationships/diagramData" Target="../diagrams/data19.xml"/><Relationship Id="rId4" Type="http://schemas.openxmlformats.org/officeDocument/2006/relationships/image" Target="../media/image24.png"/><Relationship Id="rId9" Type="http://schemas.microsoft.com/office/2007/relationships/diagramDrawing" Target="../diagrams/drawing19.xml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0.xml"/><Relationship Id="rId3" Type="http://schemas.openxmlformats.org/officeDocument/2006/relationships/image" Target="../media/image25.png"/><Relationship Id="rId7" Type="http://schemas.openxmlformats.org/officeDocument/2006/relationships/diagramColors" Target="../diagrams/colors20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0.xml"/><Relationship Id="rId5" Type="http://schemas.openxmlformats.org/officeDocument/2006/relationships/diagramLayout" Target="../diagrams/layout20.xml"/><Relationship Id="rId4" Type="http://schemas.openxmlformats.org/officeDocument/2006/relationships/diagramData" Target="../diagrams/data2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notesSlide" Target="../notesSlides/notesSlide2.xml"/><Relationship Id="rId7" Type="http://schemas.openxmlformats.org/officeDocument/2006/relationships/diagramQuickStyle" Target="../diagrams/quickStyle1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o_b-GuGkF1g?feature=oembed" TargetMode="Externa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4.jpeg"/><Relationship Id="rId9" Type="http://schemas.microsoft.com/office/2007/relationships/diagramDrawing" Target="../diagrams/drawing1.xml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1.xml"/><Relationship Id="rId3" Type="http://schemas.openxmlformats.org/officeDocument/2006/relationships/image" Target="../media/image26.png"/><Relationship Id="rId7" Type="http://schemas.openxmlformats.org/officeDocument/2006/relationships/diagramColors" Target="../diagrams/colors21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6.xml"/><Relationship Id="rId6" Type="http://schemas.openxmlformats.org/officeDocument/2006/relationships/diagramQuickStyle" Target="../diagrams/quickStyle21.xml"/><Relationship Id="rId5" Type="http://schemas.openxmlformats.org/officeDocument/2006/relationships/diagramLayout" Target="../diagrams/layout21.xml"/><Relationship Id="rId4" Type="http://schemas.openxmlformats.org/officeDocument/2006/relationships/diagramData" Target="../diagrams/data2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2.xml"/><Relationship Id="rId7" Type="http://schemas.microsoft.com/office/2007/relationships/diagramDrawing" Target="../diagrams/drawing22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22.xml"/><Relationship Id="rId5" Type="http://schemas.openxmlformats.org/officeDocument/2006/relationships/diagramQuickStyle" Target="../diagrams/quickStyle22.xml"/><Relationship Id="rId4" Type="http://schemas.openxmlformats.org/officeDocument/2006/relationships/diagramLayout" Target="../diagrams/layout22.xml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3.xml"/><Relationship Id="rId3" Type="http://schemas.openxmlformats.org/officeDocument/2006/relationships/image" Target="../media/image27.png"/><Relationship Id="rId7" Type="http://schemas.openxmlformats.org/officeDocument/2006/relationships/diagramColors" Target="../diagrams/colors23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6.xml"/><Relationship Id="rId6" Type="http://schemas.openxmlformats.org/officeDocument/2006/relationships/diagramQuickStyle" Target="../diagrams/quickStyle23.xml"/><Relationship Id="rId5" Type="http://schemas.openxmlformats.org/officeDocument/2006/relationships/diagramLayout" Target="../diagrams/layout23.xml"/><Relationship Id="rId4" Type="http://schemas.openxmlformats.org/officeDocument/2006/relationships/diagramData" Target="../diagrams/data2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4.xml"/><Relationship Id="rId7" Type="http://schemas.microsoft.com/office/2007/relationships/diagramDrawing" Target="../diagrams/drawing24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24.xml"/><Relationship Id="rId5" Type="http://schemas.openxmlformats.org/officeDocument/2006/relationships/diagramQuickStyle" Target="../diagrams/quickStyle24.xml"/><Relationship Id="rId4" Type="http://schemas.openxmlformats.org/officeDocument/2006/relationships/diagramLayout" Target="../diagrams/layout24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5.xml"/><Relationship Id="rId3" Type="http://schemas.openxmlformats.org/officeDocument/2006/relationships/notesSlide" Target="../notesSlides/notesSlide24.xml"/><Relationship Id="rId7" Type="http://schemas.openxmlformats.org/officeDocument/2006/relationships/diagramLayout" Target="../diagrams/layout25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j5XPhyTNwr8?feature=oembed" TargetMode="External"/><Relationship Id="rId6" Type="http://schemas.openxmlformats.org/officeDocument/2006/relationships/diagramData" Target="../diagrams/data25.xml"/><Relationship Id="rId5" Type="http://schemas.openxmlformats.org/officeDocument/2006/relationships/image" Target="../media/image29.jpeg"/><Relationship Id="rId10" Type="http://schemas.microsoft.com/office/2007/relationships/diagramDrawing" Target="../diagrams/drawing25.xml"/><Relationship Id="rId4" Type="http://schemas.openxmlformats.org/officeDocument/2006/relationships/image" Target="../media/image28.jpeg"/><Relationship Id="rId9" Type="http://schemas.openxmlformats.org/officeDocument/2006/relationships/diagramColors" Target="../diagrams/colors25.xml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6.xml"/><Relationship Id="rId3" Type="http://schemas.openxmlformats.org/officeDocument/2006/relationships/image" Target="../media/image30.gif"/><Relationship Id="rId7" Type="http://schemas.openxmlformats.org/officeDocument/2006/relationships/diagramColors" Target="../diagrams/colors26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6.xml"/><Relationship Id="rId5" Type="http://schemas.openxmlformats.org/officeDocument/2006/relationships/diagramLayout" Target="../diagrams/layout26.xml"/><Relationship Id="rId4" Type="http://schemas.openxmlformats.org/officeDocument/2006/relationships/diagramData" Target="../diagrams/data26.xml"/><Relationship Id="rId9" Type="http://schemas.openxmlformats.org/officeDocument/2006/relationships/image" Target="../media/image19.gi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7.xml"/><Relationship Id="rId3" Type="http://schemas.openxmlformats.org/officeDocument/2006/relationships/hyperlink" Target="https://play.kahoot.it/v2/?quizId=549aa8b8-e6c3-4b74-8d04-156eafffa10e" TargetMode="External"/><Relationship Id="rId7" Type="http://schemas.openxmlformats.org/officeDocument/2006/relationships/diagramQuickStyle" Target="../diagrams/quickStyle27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7.xml"/><Relationship Id="rId5" Type="http://schemas.openxmlformats.org/officeDocument/2006/relationships/diagramData" Target="../diagrams/data27.xml"/><Relationship Id="rId4" Type="http://schemas.openxmlformats.org/officeDocument/2006/relationships/hyperlink" Target="https://create.kahoot.it/share/passe-compose-avoir-negation/37d1dec2-ff6d-4dfc-b6a3-296b2853972d" TargetMode="External"/><Relationship Id="rId9" Type="http://schemas.microsoft.com/office/2007/relationships/diagramDrawing" Target="../diagrams/drawing2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8.xml"/><Relationship Id="rId3" Type="http://schemas.openxmlformats.org/officeDocument/2006/relationships/slideLayout" Target="../slideLayouts/slideLayout2.xml"/><Relationship Id="rId7" Type="http://schemas.openxmlformats.org/officeDocument/2006/relationships/diagramData" Target="../diagrams/data28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hyperlink" Target="https://ttsfree.com/text-to-speech#google_vignette" TargetMode="External"/><Relationship Id="rId11" Type="http://schemas.microsoft.com/office/2007/relationships/diagramDrawing" Target="../diagrams/drawing28.xml"/><Relationship Id="rId5" Type="http://schemas.openxmlformats.org/officeDocument/2006/relationships/image" Target="../media/image8.png"/><Relationship Id="rId10" Type="http://schemas.openxmlformats.org/officeDocument/2006/relationships/diagramColors" Target="../diagrams/colors28.xml"/><Relationship Id="rId4" Type="http://schemas.openxmlformats.org/officeDocument/2006/relationships/notesSlide" Target="../notesSlides/notesSlide27.xml"/><Relationship Id="rId9" Type="http://schemas.openxmlformats.org/officeDocument/2006/relationships/diagramQuickStyle" Target="../diagrams/quickStyle28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9.xml"/><Relationship Id="rId3" Type="http://schemas.openxmlformats.org/officeDocument/2006/relationships/image" Target="../media/image31.png"/><Relationship Id="rId7" Type="http://schemas.openxmlformats.org/officeDocument/2006/relationships/diagramQuickStyle" Target="../diagrams/quickStyle29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9.xml"/><Relationship Id="rId5" Type="http://schemas.openxmlformats.org/officeDocument/2006/relationships/diagramData" Target="../diagrams/data29.xml"/><Relationship Id="rId4" Type="http://schemas.openxmlformats.org/officeDocument/2006/relationships/image" Target="../media/image32.png"/><Relationship Id="rId9" Type="http://schemas.microsoft.com/office/2007/relationships/diagramDrawing" Target="../diagrams/drawing29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0.xml"/><Relationship Id="rId3" Type="http://schemas.openxmlformats.org/officeDocument/2006/relationships/image" Target="../media/image33.png"/><Relationship Id="rId7" Type="http://schemas.openxmlformats.org/officeDocument/2006/relationships/diagramQuickStyle" Target="../diagrams/quickStyle30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3.xml"/><Relationship Id="rId6" Type="http://schemas.openxmlformats.org/officeDocument/2006/relationships/diagramLayout" Target="../diagrams/layout30.xml"/><Relationship Id="rId5" Type="http://schemas.openxmlformats.org/officeDocument/2006/relationships/diagramData" Target="../diagrams/data30.xml"/><Relationship Id="rId4" Type="http://schemas.openxmlformats.org/officeDocument/2006/relationships/image" Target="../media/image34.png"/><Relationship Id="rId9" Type="http://schemas.microsoft.com/office/2007/relationships/diagramDrawing" Target="../diagrams/drawing30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5.gif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1.xml"/><Relationship Id="rId3" Type="http://schemas.openxmlformats.org/officeDocument/2006/relationships/notesSlide" Target="../notesSlides/notesSlide30.xml"/><Relationship Id="rId7" Type="http://schemas.openxmlformats.org/officeDocument/2006/relationships/diagramQuickStyle" Target="../diagrams/quickStyle31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160U0LkDgtE?feature=oembed" TargetMode="External"/><Relationship Id="rId6" Type="http://schemas.openxmlformats.org/officeDocument/2006/relationships/diagramLayout" Target="../diagrams/layout31.xml"/><Relationship Id="rId5" Type="http://schemas.openxmlformats.org/officeDocument/2006/relationships/diagramData" Target="../diagrams/data31.xml"/><Relationship Id="rId4" Type="http://schemas.openxmlformats.org/officeDocument/2006/relationships/image" Target="../media/image35.jpeg"/><Relationship Id="rId9" Type="http://schemas.microsoft.com/office/2007/relationships/diagramDrawing" Target="../diagrams/drawing31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2.xml"/><Relationship Id="rId3" Type="http://schemas.openxmlformats.org/officeDocument/2006/relationships/notesSlide" Target="../notesSlides/notesSlide31.xml"/><Relationship Id="rId7" Type="http://schemas.openxmlformats.org/officeDocument/2006/relationships/diagramQuickStyle" Target="../diagrams/quickStyle32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OuoERQgZJgY?feature=oembed" TargetMode="External"/><Relationship Id="rId6" Type="http://schemas.openxmlformats.org/officeDocument/2006/relationships/diagramLayout" Target="../diagrams/layout32.xml"/><Relationship Id="rId5" Type="http://schemas.openxmlformats.org/officeDocument/2006/relationships/diagramData" Target="../diagrams/data32.xml"/><Relationship Id="rId4" Type="http://schemas.openxmlformats.org/officeDocument/2006/relationships/image" Target="../media/image36.jpeg"/><Relationship Id="rId9" Type="http://schemas.microsoft.com/office/2007/relationships/diagramDrawing" Target="../diagrams/drawing3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3.xml"/><Relationship Id="rId3" Type="http://schemas.openxmlformats.org/officeDocument/2006/relationships/image" Target="../media/image37.png"/><Relationship Id="rId7" Type="http://schemas.openxmlformats.org/officeDocument/2006/relationships/diagramData" Target="../diagrams/data33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11" Type="http://schemas.microsoft.com/office/2007/relationships/diagramDrawing" Target="../diagrams/drawing33.xml"/><Relationship Id="rId5" Type="http://schemas.openxmlformats.org/officeDocument/2006/relationships/hyperlink" Target="http://www.wordwall.net/resource/11392850" TargetMode="External"/><Relationship Id="rId10" Type="http://schemas.openxmlformats.org/officeDocument/2006/relationships/diagramColors" Target="../diagrams/colors33.xml"/><Relationship Id="rId4" Type="http://schemas.openxmlformats.org/officeDocument/2006/relationships/hyperlink" Target="http://www.wordwall.net/resource/26564765" TargetMode="External"/><Relationship Id="rId9" Type="http://schemas.openxmlformats.org/officeDocument/2006/relationships/diagramQuickStyle" Target="../diagrams/quickStyle3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file:///D:\Mes%20documents\PHUONG%20NAM%20CORP\COURS%20VIET\FLE%20Enfants\1.VAS\2022%202023\Plenaries-on-a-Plate-V1.pptx" TargetMode="Externa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9.gi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gif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42.svg"/><Relationship Id="rId4" Type="http://schemas.openxmlformats.org/officeDocument/2006/relationships/image" Target="../media/image4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notesSlide" Target="../notesSlides/notesSlide4.xml"/><Relationship Id="rId7" Type="http://schemas.openxmlformats.org/officeDocument/2006/relationships/diagramQuickStyle" Target="../diagrams/quickStyle3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iDsEdk7zUww?feature=oembed" TargetMode="Externa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6.jpeg"/><Relationship Id="rId9" Type="http://schemas.microsoft.com/office/2007/relationships/diagramDrawing" Target="../diagrams/drawing3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.xml"/><Relationship Id="rId3" Type="http://schemas.openxmlformats.org/officeDocument/2006/relationships/slideLayout" Target="../slideLayouts/slideLayout2.xml"/><Relationship Id="rId7" Type="http://schemas.openxmlformats.org/officeDocument/2006/relationships/diagramLayout" Target="../diagrams/layout5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diagramData" Target="../diagrams/data5.xml"/><Relationship Id="rId5" Type="http://schemas.openxmlformats.org/officeDocument/2006/relationships/image" Target="../media/image8.png"/><Relationship Id="rId10" Type="http://schemas.microsoft.com/office/2007/relationships/diagramDrawing" Target="../diagrams/drawing5.xml"/><Relationship Id="rId4" Type="http://schemas.openxmlformats.org/officeDocument/2006/relationships/notesSlide" Target="../notesSlides/notesSlide6.xml"/><Relationship Id="rId9" Type="http://schemas.openxmlformats.org/officeDocument/2006/relationships/diagramColors" Target="../diagrams/colors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diagramQuickStyle" Target="../diagrams/quickStyle8.xml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12" Type="http://schemas.openxmlformats.org/officeDocument/2006/relationships/diagramLayout" Target="../diagrams/layout8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7.xml"/><Relationship Id="rId11" Type="http://schemas.openxmlformats.org/officeDocument/2006/relationships/diagramData" Target="../diagrams/data8.xml"/><Relationship Id="rId5" Type="http://schemas.openxmlformats.org/officeDocument/2006/relationships/diagramQuickStyle" Target="../diagrams/quickStyle7.xml"/><Relationship Id="rId15" Type="http://schemas.microsoft.com/office/2007/relationships/diagramDrawing" Target="../diagrams/drawing8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7.xml"/><Relationship Id="rId9" Type="http://schemas.openxmlformats.org/officeDocument/2006/relationships/image" Target="../media/image15.jpg"/><Relationship Id="rId14" Type="http://schemas.openxmlformats.org/officeDocument/2006/relationships/diagramColors" Target="../diagrams/colors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0.xml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12" Type="http://schemas.microsoft.com/office/2007/relationships/diagramDrawing" Target="../diagrams/drawing10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9.xml"/><Relationship Id="rId11" Type="http://schemas.openxmlformats.org/officeDocument/2006/relationships/diagramColors" Target="../diagrams/colors10.xml"/><Relationship Id="rId5" Type="http://schemas.openxmlformats.org/officeDocument/2006/relationships/diagramQuickStyle" Target="../diagrams/quickStyle9.xml"/><Relationship Id="rId10" Type="http://schemas.openxmlformats.org/officeDocument/2006/relationships/diagramQuickStyle" Target="../diagrams/quickStyle10.xml"/><Relationship Id="rId4" Type="http://schemas.openxmlformats.org/officeDocument/2006/relationships/diagramLayout" Target="../diagrams/layout9.xml"/><Relationship Id="rId9" Type="http://schemas.openxmlformats.org/officeDocument/2006/relationships/diagramLayout" Target="../diagrams/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0F5DA4-FAB2-53B9-AC3F-ABC5019DB2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64614" y="1783959"/>
            <a:ext cx="4087306" cy="2889114"/>
          </a:xfrm>
        </p:spPr>
        <p:txBody>
          <a:bodyPr anchor="b">
            <a:normAutofit/>
          </a:bodyPr>
          <a:lstStyle/>
          <a:p>
            <a:pPr algn="l"/>
            <a:r>
              <a:rPr lang="fr-FR" sz="5400" dirty="0"/>
              <a:t>Séjour à la montagne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2BDC1E0-9848-7495-30A9-9971D1914F6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68" r="11568"/>
          <a:stretch/>
        </p:blipFill>
        <p:spPr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1486706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B1EAF9C-CC22-E634-CBA2-CEC590E983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III. Compréhension détaillée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27058317-7F27-FFE4-E4AA-AB97138090C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8161488"/>
              </p:ext>
            </p:extLst>
          </p:nvPr>
        </p:nvGraphicFramePr>
        <p:xfrm>
          <a:off x="1706357" y="2015201"/>
          <a:ext cx="8779286" cy="3802715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8779286">
                  <a:extLst>
                    <a:ext uri="{9D8B030D-6E8A-4147-A177-3AD203B41FA5}">
                      <a16:colId xmlns:a16="http://schemas.microsoft.com/office/drawing/2014/main" val="1174504852"/>
                    </a:ext>
                  </a:extLst>
                </a:gridCol>
              </a:tblGrid>
              <a:tr h="54028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600" dirty="0">
                          <a:effectLst/>
                        </a:rPr>
                        <a:t>Rapporter des évènements passés</a:t>
                      </a:r>
                      <a:endParaRPr lang="fr-FR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08453309"/>
                  </a:ext>
                </a:extLst>
              </a:tr>
              <a:tr h="5402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b="0">
                          <a:effectLst/>
                        </a:rPr>
                        <a:t>J’ai fait les magasins.</a:t>
                      </a:r>
                      <a:endParaRPr lang="fr-FR" sz="2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20034410"/>
                  </a:ext>
                </a:extLst>
              </a:tr>
              <a:tr h="5402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b="0">
                          <a:effectLst/>
                        </a:rPr>
                        <a:t>J’ai acheté des chaussures.</a:t>
                      </a:r>
                      <a:endParaRPr lang="fr-FR" sz="2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36081707"/>
                  </a:ext>
                </a:extLst>
              </a:tr>
              <a:tr h="5402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b="0" dirty="0">
                          <a:effectLst/>
                        </a:rPr>
                        <a:t>J’ai aussi pris un pull chaud.</a:t>
                      </a:r>
                      <a:endParaRPr lang="fr-FR" sz="2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14420307"/>
                  </a:ext>
                </a:extLst>
              </a:tr>
              <a:tr h="5402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b="0">
                          <a:effectLst/>
                        </a:rPr>
                        <a:t>J’ai dîné au restaurant avec ma sœur.</a:t>
                      </a:r>
                      <a:endParaRPr lang="fr-FR" sz="2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8047975"/>
                  </a:ext>
                </a:extLst>
              </a:tr>
              <a:tr h="5402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b="0">
                          <a:effectLst/>
                        </a:rPr>
                        <a:t>J’ai mangé une pizza.</a:t>
                      </a:r>
                      <a:endParaRPr lang="fr-FR" sz="2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26425653"/>
                  </a:ext>
                </a:extLst>
              </a:tr>
              <a:tr h="5402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b="0" dirty="0">
                          <a:effectLst/>
                        </a:rPr>
                        <a:t>Nous n’avons pas pris de dessert.</a:t>
                      </a:r>
                      <a:endParaRPr lang="fr-FR" sz="2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0583221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87F6E642-4924-C126-2088-64CBFF27FDE7}"/>
              </a:ext>
            </a:extLst>
          </p:cNvPr>
          <p:cNvSpPr/>
          <p:nvPr/>
        </p:nvSpPr>
        <p:spPr>
          <a:xfrm>
            <a:off x="1736237" y="2605741"/>
            <a:ext cx="6003292" cy="46018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7963FEE-389E-93A1-A052-3EC3E3C8219E}"/>
              </a:ext>
            </a:extLst>
          </p:cNvPr>
          <p:cNvSpPr/>
          <p:nvPr/>
        </p:nvSpPr>
        <p:spPr>
          <a:xfrm>
            <a:off x="1736237" y="3160348"/>
            <a:ext cx="6003292" cy="46018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1029DDB-C0D5-2075-24E4-860A31C8A348}"/>
              </a:ext>
            </a:extLst>
          </p:cNvPr>
          <p:cNvSpPr/>
          <p:nvPr/>
        </p:nvSpPr>
        <p:spPr>
          <a:xfrm>
            <a:off x="1736237" y="3686464"/>
            <a:ext cx="6003292" cy="46018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7650578-01F5-D4D7-5215-7E6A29D043B7}"/>
              </a:ext>
            </a:extLst>
          </p:cNvPr>
          <p:cNvSpPr/>
          <p:nvPr/>
        </p:nvSpPr>
        <p:spPr>
          <a:xfrm>
            <a:off x="1736237" y="4226074"/>
            <a:ext cx="6003292" cy="46018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A3A68A5-7069-A090-1C7B-8CF913467A94}"/>
              </a:ext>
            </a:extLst>
          </p:cNvPr>
          <p:cNvSpPr/>
          <p:nvPr/>
        </p:nvSpPr>
        <p:spPr>
          <a:xfrm>
            <a:off x="1736237" y="4765684"/>
            <a:ext cx="6003292" cy="46018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61BB44B-254C-6BB6-F902-EA62DF1EDAE1}"/>
              </a:ext>
            </a:extLst>
          </p:cNvPr>
          <p:cNvSpPr/>
          <p:nvPr/>
        </p:nvSpPr>
        <p:spPr>
          <a:xfrm>
            <a:off x="1781061" y="5291800"/>
            <a:ext cx="6003292" cy="46018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2" name="Diagramme 11">
            <a:extLst>
              <a:ext uri="{FF2B5EF4-FFF2-40B4-BE49-F238E27FC236}">
                <a16:creationId xmlns:a16="http://schemas.microsoft.com/office/drawing/2014/main" id="{1CBA3787-3E6D-DD94-0B00-AC03E35DDB5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29899104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3" name="76 Track 76">
            <a:hlinkClick r:id="" action="ppaction://media"/>
            <a:extLst>
              <a:ext uri="{FF2B5EF4-FFF2-40B4-BE49-F238E27FC236}">
                <a16:creationId xmlns:a16="http://schemas.microsoft.com/office/drawing/2014/main" id="{36596CF8-2DA6-D42E-77A9-3DCC356216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255934" y="1027906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672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6987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4D71616-B6A2-B678-C1E9-F3274820E7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15332"/>
          </a:xfrm>
        </p:spPr>
        <p:txBody>
          <a:bodyPr/>
          <a:lstStyle/>
          <a:p>
            <a:pPr algn="ctr"/>
            <a:r>
              <a:rPr lang="fr-FR" dirty="0"/>
              <a:t>Transcription</a:t>
            </a:r>
          </a:p>
        </p:txBody>
      </p:sp>
      <p:pic>
        <p:nvPicPr>
          <p:cNvPr id="10242" name="Picture 15">
            <a:extLst>
              <a:ext uri="{FF2B5EF4-FFF2-40B4-BE49-F238E27FC236}">
                <a16:creationId xmlns:a16="http://schemas.microsoft.com/office/drawing/2014/main" id="{885F54BF-34D3-493F-DD4E-659D69C9AB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939" y="1547809"/>
            <a:ext cx="4872135" cy="5030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1" name="Picture 16">
            <a:extLst>
              <a:ext uri="{FF2B5EF4-FFF2-40B4-BE49-F238E27FC236}">
                <a16:creationId xmlns:a16="http://schemas.microsoft.com/office/drawing/2014/main" id="{90A2F80F-FB68-28A2-E228-56C2D00360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928" y="1543144"/>
            <a:ext cx="4371197" cy="2596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85DE0A0-ABB9-B143-D84A-BA128BF489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60CE009-CA85-3FB2-F449-0103D35437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337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7ECBC964-734C-D93E-DFDA-FB70F67DC2A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4486310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9361707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8C36A97-72DA-25CF-E3E3-A93C8C9267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IV. Vocabulaire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1D6EE85C-DDD2-F89C-624A-79D969BF6F7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28229009"/>
              </p:ext>
            </p:extLst>
          </p:nvPr>
        </p:nvGraphicFramePr>
        <p:xfrm>
          <a:off x="737366" y="1690688"/>
          <a:ext cx="4920092" cy="5007299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4920092">
                  <a:extLst>
                    <a:ext uri="{9D8B030D-6E8A-4147-A177-3AD203B41FA5}">
                      <a16:colId xmlns:a16="http://schemas.microsoft.com/office/drawing/2014/main" val="1174504852"/>
                    </a:ext>
                  </a:extLst>
                </a:gridCol>
              </a:tblGrid>
              <a:tr h="3064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600" dirty="0">
                          <a:effectLst/>
                        </a:rPr>
                        <a:t>Les loisirs d’après-ski</a:t>
                      </a:r>
                      <a:endParaRPr lang="fr-FR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08453309"/>
                  </a:ext>
                </a:extLst>
              </a:tr>
              <a:tr h="295107">
                <a:tc>
                  <a:txBody>
                    <a:bodyPr/>
                    <a:lstStyle/>
                    <a:p>
                      <a:pPr algn="l" rtl="0" fontAlgn="ctr">
                        <a:buClr>
                          <a:srgbClr val="000000"/>
                        </a:buClr>
                        <a:buSzPts val="2000"/>
                        <a:buFont typeface="Calibri" panose="020F0502020204030204" pitchFamily="34" charset="0"/>
                        <a:buNone/>
                      </a:pPr>
                      <a:r>
                        <a:rPr lang="fr-FR" sz="2400" b="0" i="0" u="none" strike="noStrike" dirty="0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</a:rPr>
                        <a:t>Faire</a:t>
                      </a:r>
                      <a:r>
                        <a:rPr lang="fr-FR" sz="2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du parapente</a:t>
                      </a:r>
                    </a:p>
                  </a:txBody>
                  <a:tcPr marL="200025" marR="4763" marT="4763" marB="0" anchor="ctr"/>
                </a:tc>
                <a:extLst>
                  <a:ext uri="{0D108BD9-81ED-4DB2-BD59-A6C34878D82A}">
                    <a16:rowId xmlns:a16="http://schemas.microsoft.com/office/drawing/2014/main" val="920034410"/>
                  </a:ext>
                </a:extLst>
              </a:tr>
              <a:tr h="295107">
                <a:tc>
                  <a:txBody>
                    <a:bodyPr/>
                    <a:lstStyle/>
                    <a:p>
                      <a:pPr algn="l" rtl="0" fontAlgn="ctr">
                        <a:buClr>
                          <a:srgbClr val="000000"/>
                        </a:buClr>
                        <a:buSzPts val="2000"/>
                        <a:buFont typeface="Calibri" panose="020F0502020204030204" pitchFamily="34" charset="0"/>
                        <a:buNone/>
                      </a:pPr>
                      <a:r>
                        <a:rPr lang="fr-FR" sz="2400" b="0" i="0" u="none" strike="noStrike" dirty="0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</a:rPr>
                        <a:t>Faire</a:t>
                      </a:r>
                      <a:r>
                        <a:rPr lang="fr-FR" sz="2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de la randonnée</a:t>
                      </a:r>
                    </a:p>
                  </a:txBody>
                  <a:tcPr marL="200025" marR="4763" marT="4763" marB="0" anchor="ctr"/>
                </a:tc>
                <a:extLst>
                  <a:ext uri="{0D108BD9-81ED-4DB2-BD59-A6C34878D82A}">
                    <a16:rowId xmlns:a16="http://schemas.microsoft.com/office/drawing/2014/main" val="3736081707"/>
                  </a:ext>
                </a:extLst>
              </a:tr>
              <a:tr h="295107">
                <a:tc>
                  <a:txBody>
                    <a:bodyPr/>
                    <a:lstStyle/>
                    <a:p>
                      <a:pPr algn="l" rtl="0" fontAlgn="ctr">
                        <a:buClr>
                          <a:srgbClr val="000000"/>
                        </a:buClr>
                        <a:buSzPts val="2000"/>
                        <a:buFont typeface="Calibri" panose="020F0502020204030204" pitchFamily="34" charset="0"/>
                        <a:buNone/>
                      </a:pPr>
                      <a:r>
                        <a:rPr lang="fr-FR" sz="2400" b="0" i="0" u="none" strike="noStrike" dirty="0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</a:rPr>
                        <a:t>Faire</a:t>
                      </a:r>
                      <a:r>
                        <a:rPr lang="fr-FR" sz="2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une descente nocturne</a:t>
                      </a:r>
                    </a:p>
                  </a:txBody>
                  <a:tcPr marL="200025" marR="4763" marT="4763" marB="0" anchor="ctr"/>
                </a:tc>
                <a:extLst>
                  <a:ext uri="{0D108BD9-81ED-4DB2-BD59-A6C34878D82A}">
                    <a16:rowId xmlns:a16="http://schemas.microsoft.com/office/drawing/2014/main" val="3114420307"/>
                  </a:ext>
                </a:extLst>
              </a:tr>
              <a:tr h="295107">
                <a:tc>
                  <a:txBody>
                    <a:bodyPr/>
                    <a:lstStyle/>
                    <a:p>
                      <a:pPr algn="l" rtl="0" fontAlgn="ctr">
                        <a:buClr>
                          <a:srgbClr val="000000"/>
                        </a:buClr>
                        <a:buSzPts val="2000"/>
                        <a:buFont typeface="Calibri" panose="020F0502020204030204" pitchFamily="34" charset="0"/>
                        <a:buNone/>
                      </a:pPr>
                      <a:r>
                        <a:rPr lang="fr-FR" sz="2400" b="0" i="0" u="none" strike="noStrike" dirty="0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</a:rPr>
                        <a:t>Faire</a:t>
                      </a:r>
                      <a:r>
                        <a:rPr lang="fr-FR" sz="2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la fête</a:t>
                      </a:r>
                    </a:p>
                  </a:txBody>
                  <a:tcPr marL="200025" marR="4763" marT="4763" marB="0" anchor="ctr"/>
                </a:tc>
                <a:extLst>
                  <a:ext uri="{0D108BD9-81ED-4DB2-BD59-A6C34878D82A}">
                    <a16:rowId xmlns:a16="http://schemas.microsoft.com/office/drawing/2014/main" val="408047975"/>
                  </a:ext>
                </a:extLst>
              </a:tr>
              <a:tr h="295107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Calibri" panose="020F0502020204030204" pitchFamily="34" charset="0"/>
                        <a:buNone/>
                        <a:tabLst/>
                        <a:defRPr/>
                      </a:pPr>
                      <a:r>
                        <a:rPr lang="fr-FR" sz="24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Aller</a:t>
                      </a:r>
                      <a:r>
                        <a:rPr lang="fr-FR" sz="2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à un concert</a:t>
                      </a:r>
                    </a:p>
                  </a:txBody>
                  <a:tcPr marL="200025" marR="4763" marT="4763" marB="0" anchor="ctr"/>
                </a:tc>
                <a:extLst>
                  <a:ext uri="{0D108BD9-81ED-4DB2-BD59-A6C34878D82A}">
                    <a16:rowId xmlns:a16="http://schemas.microsoft.com/office/drawing/2014/main" val="726425653"/>
                  </a:ext>
                </a:extLst>
              </a:tr>
              <a:tr h="295107">
                <a:tc>
                  <a:txBody>
                    <a:bodyPr/>
                    <a:lstStyle/>
                    <a:p>
                      <a:pPr algn="l" rtl="0" fontAlgn="ctr">
                        <a:buClr>
                          <a:srgbClr val="000000"/>
                        </a:buClr>
                        <a:buSzPts val="2000"/>
                        <a:buFont typeface="Calibri" panose="020F0502020204030204" pitchFamily="34" charset="0"/>
                        <a:buNone/>
                      </a:pPr>
                      <a:r>
                        <a:rPr lang="fr-FR" sz="24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Aller</a:t>
                      </a:r>
                      <a:r>
                        <a:rPr lang="fr-FR" sz="2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en boîte</a:t>
                      </a:r>
                    </a:p>
                  </a:txBody>
                  <a:tcPr marL="200025" marR="4763" marT="4763" marB="0" anchor="ctr"/>
                </a:tc>
                <a:extLst>
                  <a:ext uri="{0D108BD9-81ED-4DB2-BD59-A6C34878D82A}">
                    <a16:rowId xmlns:a16="http://schemas.microsoft.com/office/drawing/2014/main" val="230583221"/>
                  </a:ext>
                </a:extLst>
              </a:tr>
              <a:tr h="295107">
                <a:tc>
                  <a:txBody>
                    <a:bodyPr/>
                    <a:lstStyle/>
                    <a:p>
                      <a:pPr algn="l" rtl="0" fontAlgn="ctr">
                        <a:buClr>
                          <a:srgbClr val="000000"/>
                        </a:buClr>
                        <a:buSzPts val="2000"/>
                        <a:buFont typeface="Calibri" panose="020F0502020204030204" pitchFamily="34" charset="0"/>
                        <a:buNone/>
                      </a:pPr>
                      <a:r>
                        <a:rPr lang="fr-FR" sz="24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Aller</a:t>
                      </a:r>
                      <a:r>
                        <a:rPr lang="fr-FR" sz="2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au jacuzzi</a:t>
                      </a:r>
                    </a:p>
                  </a:txBody>
                  <a:tcPr marL="200025" marR="4763" marT="4763" marB="0" anchor="ctr"/>
                </a:tc>
                <a:extLst>
                  <a:ext uri="{0D108BD9-81ED-4DB2-BD59-A6C34878D82A}">
                    <a16:rowId xmlns:a16="http://schemas.microsoft.com/office/drawing/2014/main" val="3224372409"/>
                  </a:ext>
                </a:extLst>
              </a:tr>
              <a:tr h="295107">
                <a:tc>
                  <a:txBody>
                    <a:bodyPr/>
                    <a:lstStyle/>
                    <a:p>
                      <a:pPr algn="l" rtl="0" fontAlgn="ctr">
                        <a:buClr>
                          <a:srgbClr val="000000"/>
                        </a:buClr>
                        <a:buSzPts val="2000"/>
                        <a:buFont typeface="Calibri" panose="020F0502020204030204" pitchFamily="34" charset="0"/>
                        <a:buNone/>
                      </a:pPr>
                      <a:r>
                        <a:rPr lang="fr-FR" sz="2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Assister à une parade</a:t>
                      </a:r>
                    </a:p>
                  </a:txBody>
                  <a:tcPr marL="200025" marR="4763" marT="4763" marB="0" anchor="ctr"/>
                </a:tc>
                <a:extLst>
                  <a:ext uri="{0D108BD9-81ED-4DB2-BD59-A6C34878D82A}">
                    <a16:rowId xmlns:a16="http://schemas.microsoft.com/office/drawing/2014/main" val="1205908742"/>
                  </a:ext>
                </a:extLst>
              </a:tr>
              <a:tr h="295107">
                <a:tc>
                  <a:txBody>
                    <a:bodyPr/>
                    <a:lstStyle/>
                    <a:p>
                      <a:pPr algn="l" rtl="0" fontAlgn="ctr">
                        <a:buClr>
                          <a:srgbClr val="000000"/>
                        </a:buClr>
                        <a:buSzPts val="2000"/>
                        <a:buFont typeface="Calibri" panose="020F0502020204030204" pitchFamily="34" charset="0"/>
                        <a:buNone/>
                      </a:pPr>
                      <a:r>
                        <a:rPr lang="fr-FR" sz="2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Visiter une grotte glacée</a:t>
                      </a:r>
                    </a:p>
                  </a:txBody>
                  <a:tcPr marL="200025" marR="4763" marT="4763" marB="0" anchor="ctr"/>
                </a:tc>
                <a:extLst>
                  <a:ext uri="{0D108BD9-81ED-4DB2-BD59-A6C34878D82A}">
                    <a16:rowId xmlns:a16="http://schemas.microsoft.com/office/drawing/2014/main" val="1114914953"/>
                  </a:ext>
                </a:extLst>
              </a:tr>
              <a:tr h="295107">
                <a:tc>
                  <a:txBody>
                    <a:bodyPr/>
                    <a:lstStyle/>
                    <a:p>
                      <a:pPr algn="l" rtl="0" fontAlgn="ctr">
                        <a:buClr>
                          <a:srgbClr val="000000"/>
                        </a:buClr>
                        <a:buSzPts val="2000"/>
                        <a:buFont typeface="Calibri" panose="020F0502020204030204" pitchFamily="34" charset="0"/>
                        <a:buNone/>
                      </a:pPr>
                      <a:r>
                        <a:rPr lang="fr-FR" sz="2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Voir un feu d’artifice</a:t>
                      </a:r>
                    </a:p>
                  </a:txBody>
                  <a:tcPr marL="200025" marR="4763" marT="4763" marB="0" anchor="ctr"/>
                </a:tc>
                <a:extLst>
                  <a:ext uri="{0D108BD9-81ED-4DB2-BD59-A6C34878D82A}">
                    <a16:rowId xmlns:a16="http://schemas.microsoft.com/office/drawing/2014/main" val="1040715449"/>
                  </a:ext>
                </a:extLst>
              </a:tr>
              <a:tr h="295107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Calibri" panose="020F0502020204030204" pitchFamily="34" charset="0"/>
                        <a:buNone/>
                        <a:tabLst/>
                        <a:defRPr/>
                      </a:pPr>
                      <a:r>
                        <a:rPr lang="fr-FR" sz="2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Prendre un verre</a:t>
                      </a:r>
                    </a:p>
                  </a:txBody>
                  <a:tcPr marL="200025" marR="4763" marT="4763" marB="0" anchor="ctr"/>
                </a:tc>
                <a:extLst>
                  <a:ext uri="{0D108BD9-81ED-4DB2-BD59-A6C34878D82A}">
                    <a16:rowId xmlns:a16="http://schemas.microsoft.com/office/drawing/2014/main" val="2275971145"/>
                  </a:ext>
                </a:extLst>
              </a:tr>
              <a:tr h="295107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Calibri" panose="020F0502020204030204" pitchFamily="34" charset="0"/>
                        <a:buNone/>
                        <a:tabLst/>
                        <a:defRPr/>
                      </a:pPr>
                      <a:r>
                        <a:rPr lang="fr-FR" sz="2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Se faire masser</a:t>
                      </a:r>
                    </a:p>
                  </a:txBody>
                  <a:tcPr marL="200025" marR="4763" marT="4763" marB="0" anchor="ctr"/>
                </a:tc>
                <a:extLst>
                  <a:ext uri="{0D108BD9-81ED-4DB2-BD59-A6C34878D82A}">
                    <a16:rowId xmlns:a16="http://schemas.microsoft.com/office/drawing/2014/main" val="3660405072"/>
                  </a:ext>
                </a:extLst>
              </a:tr>
            </a:tbl>
          </a:graphicData>
        </a:graphic>
      </p:graphicFrame>
      <p:pic>
        <p:nvPicPr>
          <p:cNvPr id="6146" name="Picture 2">
            <a:extLst>
              <a:ext uri="{FF2B5EF4-FFF2-40B4-BE49-F238E27FC236}">
                <a16:creationId xmlns:a16="http://schemas.microsoft.com/office/drawing/2014/main" id="{5D9D3D42-B00A-4510-02F2-4777ABAF50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0392" y="1821703"/>
            <a:ext cx="3524250" cy="3524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1FD9B73D-08B7-3811-2CA7-2200519F3D3E}"/>
              </a:ext>
            </a:extLst>
          </p:cNvPr>
          <p:cNvSpPr txBox="1"/>
          <p:nvPr/>
        </p:nvSpPr>
        <p:spPr>
          <a:xfrm>
            <a:off x="5964517" y="1690688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b="1" i="0" dirty="0">
                <a:solidFill>
                  <a:srgbClr val="202020"/>
                </a:solidFill>
                <a:effectLst/>
                <a:latin typeface="Rubik"/>
                <a:hlinkClick r:id="rId4"/>
              </a:rPr>
              <a:t>www.wordwall.net/resource/47741883</a:t>
            </a:r>
            <a:endParaRPr lang="fr-FR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B9A23AB-F87B-E2BF-ACCA-980CC717B253}"/>
              </a:ext>
            </a:extLst>
          </p:cNvPr>
          <p:cNvSpPr txBox="1"/>
          <p:nvPr/>
        </p:nvSpPr>
        <p:spPr>
          <a:xfrm>
            <a:off x="6245412" y="5552141"/>
            <a:ext cx="55162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Combien d’activités pouvez-vous nommer après cette activité?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914168D-1CFD-9C6A-966C-E6479DB62DD8}"/>
              </a:ext>
            </a:extLst>
          </p:cNvPr>
          <p:cNvSpPr/>
          <p:nvPr/>
        </p:nvSpPr>
        <p:spPr>
          <a:xfrm>
            <a:off x="737367" y="2265082"/>
            <a:ext cx="4920092" cy="4432905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9" name="Diagramme 8">
            <a:extLst>
              <a:ext uri="{FF2B5EF4-FFF2-40B4-BE49-F238E27FC236}">
                <a16:creationId xmlns:a16="http://schemas.microsoft.com/office/drawing/2014/main" id="{067B76A3-2D05-DF87-67E5-45F68019EB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09029290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3" name="Picture 2" descr="Cat Kitty Sticker by 궁디팡팡 캣페스타">
            <a:extLst>
              <a:ext uri="{FF2B5EF4-FFF2-40B4-BE49-F238E27FC236}">
                <a16:creationId xmlns:a16="http://schemas.microsoft.com/office/drawing/2014/main" id="{69655B8A-D8B9-6885-88AE-907E06E893C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7463" y="5070104"/>
            <a:ext cx="1651783" cy="1778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9899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BF807E-06B7-78AF-13A8-6322737554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u="sng" dirty="0"/>
              <a:t>Transition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4F6D263-C8FE-2B3E-6216-1F3AA7A0E2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250000"/>
              </a:lnSpc>
              <a:buNone/>
            </a:pPr>
            <a:r>
              <a:rPr lang="fr-FR" sz="3200" dirty="0"/>
              <a:t>Hier, avec mon ami Achraf, on </a:t>
            </a:r>
            <a:r>
              <a:rPr lang="fr-FR" sz="3200" dirty="0">
                <a:solidFill>
                  <a:srgbClr val="00B0F0"/>
                </a:solidFill>
              </a:rPr>
              <a:t>va/a/allons</a:t>
            </a:r>
            <a:r>
              <a:rPr lang="fr-FR" sz="3200" dirty="0"/>
              <a:t> pris un verre avec des amis et on a </a:t>
            </a:r>
            <a:r>
              <a:rPr lang="fr-FR" sz="3200" dirty="0">
                <a:solidFill>
                  <a:srgbClr val="00B0F0"/>
                </a:solidFill>
              </a:rPr>
              <a:t>mangé/manger/mange</a:t>
            </a:r>
            <a:r>
              <a:rPr lang="fr-FR" sz="3200" dirty="0"/>
              <a:t> au restaurant. Ensuite, j’ai </a:t>
            </a:r>
            <a:r>
              <a:rPr lang="fr-FR" sz="3200" dirty="0">
                <a:solidFill>
                  <a:srgbClr val="00B0F0"/>
                </a:solidFill>
              </a:rPr>
              <a:t>fais/fait/faire </a:t>
            </a:r>
            <a:r>
              <a:rPr lang="fr-FR" sz="3200" dirty="0"/>
              <a:t>une descente nocturne. Achraf est resté au chalet. Enfin, nous </a:t>
            </a:r>
            <a:r>
              <a:rPr lang="fr-FR" sz="3200" dirty="0">
                <a:solidFill>
                  <a:srgbClr val="00B0F0"/>
                </a:solidFill>
              </a:rPr>
              <a:t>allons/avons/a</a:t>
            </a:r>
            <a:r>
              <a:rPr lang="fr-FR" sz="3200" dirty="0"/>
              <a:t>      </a:t>
            </a:r>
            <a:r>
              <a:rPr lang="fr-FR" sz="3200" dirty="0" err="1">
                <a:solidFill>
                  <a:srgbClr val="00B0F0"/>
                </a:solidFill>
              </a:rPr>
              <a:t>voiré</a:t>
            </a:r>
            <a:r>
              <a:rPr lang="fr-FR" sz="3200" dirty="0">
                <a:solidFill>
                  <a:srgbClr val="00B0F0"/>
                </a:solidFill>
              </a:rPr>
              <a:t>/voir/vu    </a:t>
            </a:r>
            <a:r>
              <a:rPr lang="fr-FR" sz="3200" dirty="0"/>
              <a:t>un feu d’artifice.</a:t>
            </a:r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2BC776F1-9959-BE01-BF95-DA46DDEBFA3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60774829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670899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B9250D-5993-4147-65EA-2DE9CDABEF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V. Grammaire : le </a:t>
            </a:r>
            <a:r>
              <a:rPr lang="fr-FR"/>
              <a:t>passé composé (1/2)</a:t>
            </a:r>
            <a:endParaRPr lang="fr-FR" dirty="0"/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5477E286-F244-80BB-3207-7C504EBC928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80732229"/>
              </p:ext>
            </p:extLst>
          </p:nvPr>
        </p:nvGraphicFramePr>
        <p:xfrm>
          <a:off x="1706357" y="1690688"/>
          <a:ext cx="8779286" cy="3802715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8779286">
                  <a:extLst>
                    <a:ext uri="{9D8B030D-6E8A-4147-A177-3AD203B41FA5}">
                      <a16:colId xmlns:a16="http://schemas.microsoft.com/office/drawing/2014/main" val="1174504852"/>
                    </a:ext>
                  </a:extLst>
                </a:gridCol>
              </a:tblGrid>
              <a:tr h="54028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600" dirty="0">
                          <a:effectLst/>
                        </a:rPr>
                        <a:t>Rapporter des évènements passés</a:t>
                      </a:r>
                      <a:endParaRPr lang="fr-FR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08453309"/>
                  </a:ext>
                </a:extLst>
              </a:tr>
              <a:tr h="54028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b="0" dirty="0">
                          <a:effectLst/>
                        </a:rPr>
                        <a:t>J’ai acheté des chaussures.</a:t>
                      </a:r>
                      <a:endParaRPr lang="fr-FR" sz="2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20034410"/>
                  </a:ext>
                </a:extLst>
              </a:tr>
              <a:tr h="54028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b="0" dirty="0">
                          <a:effectLst/>
                        </a:rPr>
                        <a:t>J’ai dîné au restaurant avec ma sœur.</a:t>
                      </a:r>
                      <a:endParaRPr lang="fr-FR" sz="2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36081707"/>
                  </a:ext>
                </a:extLst>
              </a:tr>
              <a:tr h="5402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b="0" dirty="0">
                          <a:effectLst/>
                        </a:rPr>
                        <a:t>J’ai mangé une pizza. </a:t>
                      </a:r>
                      <a:endParaRPr lang="fr-FR" sz="2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14420307"/>
                  </a:ext>
                </a:extLst>
              </a:tr>
              <a:tr h="54028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b="0" dirty="0">
                          <a:effectLst/>
                        </a:rPr>
                        <a:t>J’ai fait les magasins.</a:t>
                      </a:r>
                      <a:endParaRPr lang="fr-FR" sz="2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8047975"/>
                  </a:ext>
                </a:extLst>
              </a:tr>
              <a:tr h="54028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b="0" dirty="0">
                          <a:effectLst/>
                        </a:rPr>
                        <a:t>J’ai aussi pris un pull chaud.</a:t>
                      </a:r>
                      <a:endParaRPr lang="fr-FR" sz="2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26425653"/>
                  </a:ext>
                </a:extLst>
              </a:tr>
              <a:tr h="5402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b="0" dirty="0">
                          <a:effectLst/>
                        </a:rPr>
                        <a:t>Nous n’avons pas pris de dessert.</a:t>
                      </a:r>
                      <a:endParaRPr lang="fr-FR" sz="2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0583221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4438BEA6-54A7-5DE4-FEDD-1C0C17CC83C4}"/>
              </a:ext>
            </a:extLst>
          </p:cNvPr>
          <p:cNvSpPr txBox="1"/>
          <p:nvPr/>
        </p:nvSpPr>
        <p:spPr>
          <a:xfrm>
            <a:off x="1423987" y="5876925"/>
            <a:ext cx="9344026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800" dirty="0"/>
              <a:t>Observe et déduis comment rapporter des évènements passés</a:t>
            </a:r>
          </a:p>
        </p:txBody>
      </p:sp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B33413D8-EEB5-4B82-4D35-6173115239F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31326612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136196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B657E1E0-5EBF-9B2B-97F5-8018C743F5F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84422044"/>
              </p:ext>
            </p:extLst>
          </p:nvPr>
        </p:nvGraphicFramePr>
        <p:xfrm>
          <a:off x="728201" y="376901"/>
          <a:ext cx="7304293" cy="6004849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7304293">
                  <a:extLst>
                    <a:ext uri="{9D8B030D-6E8A-4147-A177-3AD203B41FA5}">
                      <a16:colId xmlns:a16="http://schemas.microsoft.com/office/drawing/2014/main" val="1174504852"/>
                    </a:ext>
                  </a:extLst>
                </a:gridCol>
              </a:tblGrid>
              <a:tr h="54028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600" dirty="0">
                          <a:effectLst/>
                        </a:rPr>
                        <a:t>Rapporter des évènements passés</a:t>
                      </a:r>
                      <a:endParaRPr lang="fr-FR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08453309"/>
                  </a:ext>
                </a:extLst>
              </a:tr>
              <a:tr h="54028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b="0" dirty="0">
                          <a:effectLst/>
                        </a:rPr>
                        <a:t>J’</a:t>
                      </a:r>
                      <a:r>
                        <a:rPr lang="fr-FR" sz="2800" b="0" dirty="0">
                          <a:solidFill>
                            <a:srgbClr val="00B0F0"/>
                          </a:solidFill>
                          <a:effectLst/>
                        </a:rPr>
                        <a:t>ai</a:t>
                      </a:r>
                      <a:r>
                        <a:rPr lang="fr-FR" sz="2800" b="0" dirty="0">
                          <a:effectLst/>
                        </a:rPr>
                        <a:t> </a:t>
                      </a:r>
                      <a:r>
                        <a:rPr lang="fr-FR" sz="2800" b="0" dirty="0">
                          <a:solidFill>
                            <a:srgbClr val="00B050"/>
                          </a:solidFill>
                          <a:effectLst/>
                        </a:rPr>
                        <a:t>acheté</a:t>
                      </a:r>
                      <a:r>
                        <a:rPr lang="fr-FR" sz="2800" b="0" dirty="0">
                          <a:effectLst/>
                        </a:rPr>
                        <a:t> des chaussures.</a:t>
                      </a:r>
                      <a:endParaRPr lang="fr-FR" sz="2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20034410"/>
                  </a:ext>
                </a:extLst>
              </a:tr>
              <a:tr h="54028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b="0" dirty="0">
                          <a:effectLst/>
                        </a:rPr>
                        <a:t>J’</a:t>
                      </a:r>
                      <a:r>
                        <a:rPr lang="fr-FR" sz="2800" b="0" dirty="0">
                          <a:solidFill>
                            <a:srgbClr val="00B0F0"/>
                          </a:solidFill>
                          <a:effectLst/>
                        </a:rPr>
                        <a:t>ai</a:t>
                      </a:r>
                      <a:r>
                        <a:rPr lang="fr-FR" sz="2800" b="0" dirty="0">
                          <a:effectLst/>
                        </a:rPr>
                        <a:t> </a:t>
                      </a:r>
                      <a:r>
                        <a:rPr lang="fr-FR" sz="2800" b="0" dirty="0">
                          <a:solidFill>
                            <a:srgbClr val="00B050"/>
                          </a:solidFill>
                          <a:effectLst/>
                        </a:rPr>
                        <a:t>dîné</a:t>
                      </a:r>
                      <a:r>
                        <a:rPr lang="fr-FR" sz="2800" b="0" dirty="0">
                          <a:effectLst/>
                        </a:rPr>
                        <a:t> au restaurant avec ma sœur.</a:t>
                      </a:r>
                      <a:endParaRPr lang="fr-FR" sz="2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36081707"/>
                  </a:ext>
                </a:extLst>
              </a:tr>
              <a:tr h="5402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b="0" dirty="0">
                          <a:effectLst/>
                        </a:rPr>
                        <a:t>J’</a:t>
                      </a:r>
                      <a:r>
                        <a:rPr lang="fr-FR" sz="2800" b="0" dirty="0">
                          <a:solidFill>
                            <a:srgbClr val="00B0F0"/>
                          </a:solidFill>
                          <a:effectLst/>
                        </a:rPr>
                        <a:t>ai </a:t>
                      </a:r>
                      <a:r>
                        <a:rPr lang="fr-FR" sz="2800" b="0" dirty="0">
                          <a:solidFill>
                            <a:srgbClr val="00B050"/>
                          </a:solidFill>
                          <a:effectLst/>
                        </a:rPr>
                        <a:t>mangé</a:t>
                      </a:r>
                      <a:r>
                        <a:rPr lang="fr-FR" sz="2800" b="0" dirty="0">
                          <a:effectLst/>
                        </a:rPr>
                        <a:t> une pizza. </a:t>
                      </a:r>
                      <a:endParaRPr lang="fr-FR" sz="2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14420307"/>
                  </a:ext>
                </a:extLst>
              </a:tr>
              <a:tr h="54028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b="0" dirty="0">
                          <a:effectLst/>
                        </a:rPr>
                        <a:t>J’</a:t>
                      </a:r>
                      <a:r>
                        <a:rPr lang="fr-FR" sz="2800" b="0" dirty="0">
                          <a:solidFill>
                            <a:srgbClr val="00B0F0"/>
                          </a:solidFill>
                          <a:effectLst/>
                        </a:rPr>
                        <a:t>ai </a:t>
                      </a:r>
                      <a:r>
                        <a:rPr lang="fr-FR" sz="2800" b="0" dirty="0">
                          <a:solidFill>
                            <a:srgbClr val="00B050"/>
                          </a:solidFill>
                          <a:effectLst/>
                        </a:rPr>
                        <a:t>fait</a:t>
                      </a:r>
                      <a:r>
                        <a:rPr lang="fr-FR" sz="2800" b="0" dirty="0">
                          <a:effectLst/>
                        </a:rPr>
                        <a:t> les magasins.</a:t>
                      </a:r>
                      <a:endParaRPr lang="fr-FR" sz="2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8047975"/>
                  </a:ext>
                </a:extLst>
              </a:tr>
              <a:tr h="54028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b="0" dirty="0">
                          <a:effectLst/>
                        </a:rPr>
                        <a:t>J’</a:t>
                      </a:r>
                      <a:r>
                        <a:rPr lang="fr-FR" sz="2800" b="0" dirty="0">
                          <a:solidFill>
                            <a:srgbClr val="00B0F0"/>
                          </a:solidFill>
                          <a:effectLst/>
                        </a:rPr>
                        <a:t>ai </a:t>
                      </a:r>
                      <a:r>
                        <a:rPr lang="fr-FR" sz="2800" b="0" dirty="0">
                          <a:effectLst/>
                        </a:rPr>
                        <a:t>aussi </a:t>
                      </a:r>
                      <a:r>
                        <a:rPr lang="fr-FR" sz="2800" b="0" dirty="0">
                          <a:solidFill>
                            <a:srgbClr val="00B050"/>
                          </a:solidFill>
                          <a:effectLst/>
                        </a:rPr>
                        <a:t>pris</a:t>
                      </a:r>
                      <a:r>
                        <a:rPr lang="fr-FR" sz="2800" b="0" dirty="0">
                          <a:effectLst/>
                        </a:rPr>
                        <a:t> un pull chaud.</a:t>
                      </a:r>
                      <a:endParaRPr lang="fr-FR" sz="2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26425653"/>
                  </a:ext>
                </a:extLst>
              </a:tr>
              <a:tr h="5402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b="0" dirty="0">
                          <a:effectLst/>
                        </a:rPr>
                        <a:t>Nous </a:t>
                      </a:r>
                      <a:r>
                        <a:rPr lang="fr-FR" sz="2800" b="0" dirty="0">
                          <a:solidFill>
                            <a:srgbClr val="FF0000"/>
                          </a:solidFill>
                          <a:effectLst/>
                        </a:rPr>
                        <a:t>n’</a:t>
                      </a:r>
                      <a:r>
                        <a:rPr lang="fr-FR" sz="2800" b="0" dirty="0">
                          <a:solidFill>
                            <a:srgbClr val="00B0F0"/>
                          </a:solidFill>
                          <a:effectLst/>
                        </a:rPr>
                        <a:t>avons </a:t>
                      </a:r>
                      <a:r>
                        <a:rPr lang="fr-FR" sz="2800" b="0" dirty="0">
                          <a:solidFill>
                            <a:srgbClr val="FF0000"/>
                          </a:solidFill>
                          <a:effectLst/>
                        </a:rPr>
                        <a:t>pas</a:t>
                      </a:r>
                      <a:r>
                        <a:rPr lang="fr-FR" sz="2800" b="0" dirty="0">
                          <a:effectLst/>
                        </a:rPr>
                        <a:t> </a:t>
                      </a:r>
                      <a:r>
                        <a:rPr lang="fr-FR" sz="2800" b="0" dirty="0">
                          <a:solidFill>
                            <a:srgbClr val="00B050"/>
                          </a:solidFill>
                          <a:effectLst/>
                        </a:rPr>
                        <a:t>pris</a:t>
                      </a:r>
                      <a:r>
                        <a:rPr lang="fr-FR" sz="2800" b="0" dirty="0">
                          <a:effectLst/>
                        </a:rPr>
                        <a:t> de dessert.</a:t>
                      </a:r>
                      <a:endParaRPr lang="fr-FR" sz="2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0583221"/>
                  </a:ext>
                </a:extLst>
              </a:tr>
              <a:tr h="22021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Pour rapporter des évènements passés, on utilise </a:t>
                      </a:r>
                      <a:r>
                        <a:rPr lang="fr-FR" sz="2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 passé composé</a:t>
                      </a:r>
                      <a:r>
                        <a:rPr lang="fr-FR" sz="28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12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Sujet + </a:t>
                      </a:r>
                      <a:r>
                        <a:rPr lang="fr-FR" sz="2800" b="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(ne/n’)</a:t>
                      </a:r>
                      <a:r>
                        <a:rPr lang="fr-FR" sz="28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+ </a:t>
                      </a:r>
                      <a:r>
                        <a:rPr lang="fr-FR" sz="2800" b="0" dirty="0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Avoir</a:t>
                      </a:r>
                      <a:r>
                        <a:rPr lang="fr-FR" sz="28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+ </a:t>
                      </a:r>
                      <a:r>
                        <a:rPr lang="fr-FR" sz="2800" b="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(pas) </a:t>
                      </a:r>
                      <a:r>
                        <a:rPr lang="fr-FR" sz="28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fr-FR" sz="2800" b="0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Participe passé </a:t>
                      </a: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571056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5E3E2119-E2F9-AE5A-708D-32CDCEB3DA28}"/>
              </a:ext>
            </a:extLst>
          </p:cNvPr>
          <p:cNvSpPr/>
          <p:nvPr/>
        </p:nvSpPr>
        <p:spPr>
          <a:xfrm>
            <a:off x="728201" y="4192493"/>
            <a:ext cx="7304293" cy="22002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Picture 2" descr="J'apprends le français.com - A1 - Conjugaison : le verbe avoir au présent |  Facebook">
            <a:extLst>
              <a:ext uri="{FF2B5EF4-FFF2-40B4-BE49-F238E27FC236}">
                <a16:creationId xmlns:a16="http://schemas.microsoft.com/office/drawing/2014/main" id="{60C65866-9AEB-B415-15C0-D3D22E4A1B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0044" y="2110114"/>
            <a:ext cx="2969502" cy="4271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Point Remember GIF">
            <a:extLst>
              <a:ext uri="{FF2B5EF4-FFF2-40B4-BE49-F238E27FC236}">
                <a16:creationId xmlns:a16="http://schemas.microsoft.com/office/drawing/2014/main" id="{12CC490D-BE45-B6C8-8984-0B0253FD76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4733" y="672857"/>
            <a:ext cx="1000124" cy="1000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6A45D2E3-1B56-725F-6EF3-6BDEBA87E09D}"/>
              </a:ext>
            </a:extLst>
          </p:cNvPr>
          <p:cNvSpPr txBox="1"/>
          <p:nvPr/>
        </p:nvSpPr>
        <p:spPr>
          <a:xfrm>
            <a:off x="198782" y="6468292"/>
            <a:ext cx="11668540" cy="338554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67000"/>
                </a:schemeClr>
              </a:gs>
              <a:gs pos="48000">
                <a:schemeClr val="accent4">
                  <a:lumMod val="97000"/>
                  <a:lumOff val="3000"/>
                </a:schemeClr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en-US" sz="1600" b="0" i="0" dirty="0">
                <a:solidFill>
                  <a:srgbClr val="303030"/>
                </a:solidFill>
                <a:effectLst/>
                <a:latin typeface="Verdana" panose="020B0604030504040204" pitchFamily="34" charset="0"/>
              </a:rPr>
              <a:t>The </a:t>
            </a:r>
            <a:r>
              <a:rPr lang="en-US" sz="1600" b="1" i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Verdana" panose="020B0604030504040204" pitchFamily="34" charset="0"/>
              </a:rPr>
              <a:t>NEGATION</a:t>
            </a:r>
            <a:r>
              <a:rPr lang="en-US" sz="1600" b="0" i="0" dirty="0">
                <a:solidFill>
                  <a:srgbClr val="303030"/>
                </a:solidFill>
                <a:effectLst/>
                <a:latin typeface="Verdana" panose="020B0604030504040204" pitchFamily="34" charset="0"/>
              </a:rPr>
              <a:t> is formed by placing </a:t>
            </a:r>
            <a:r>
              <a:rPr lang="en-US" sz="16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ne...pas</a:t>
            </a:r>
            <a:r>
              <a:rPr lang="en-US" sz="1600" b="0" i="0" dirty="0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 </a:t>
            </a:r>
            <a:r>
              <a:rPr lang="en-US" sz="1600" b="1" i="0" dirty="0">
                <a:solidFill>
                  <a:srgbClr val="303030"/>
                </a:solidFill>
                <a:effectLst/>
                <a:latin typeface="Verdana" panose="020B0604030504040204" pitchFamily="34" charset="0"/>
              </a:rPr>
              <a:t>around the </a:t>
            </a:r>
            <a:r>
              <a:rPr lang="en-US" sz="1600" b="1" i="0" dirty="0">
                <a:solidFill>
                  <a:srgbClr val="00B0F0"/>
                </a:solidFill>
                <a:effectLst/>
                <a:latin typeface="Verdana" panose="020B0604030504040204" pitchFamily="34" charset="0"/>
              </a:rPr>
              <a:t>auxiliary</a:t>
            </a:r>
            <a:r>
              <a:rPr lang="en-US" sz="1600" b="0" i="0" dirty="0">
                <a:solidFill>
                  <a:srgbClr val="303030"/>
                </a:solidFill>
                <a:effectLst/>
                <a:latin typeface="Verdana" panose="020B0604030504040204" pitchFamily="34" charset="0"/>
              </a:rPr>
              <a:t>, which in this case is the verb </a:t>
            </a:r>
            <a:r>
              <a:rPr lang="en-US" sz="1600" b="1" i="0" dirty="0" err="1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avoir</a:t>
            </a:r>
            <a:endParaRPr lang="fr-FR" sz="1600" dirty="0">
              <a:solidFill>
                <a:srgbClr val="00B0F0"/>
              </a:solidFill>
            </a:endParaRPr>
          </a:p>
        </p:txBody>
      </p:sp>
      <p:graphicFrame>
        <p:nvGraphicFramePr>
          <p:cNvPr id="9" name="Diagramme 8">
            <a:extLst>
              <a:ext uri="{FF2B5EF4-FFF2-40B4-BE49-F238E27FC236}">
                <a16:creationId xmlns:a16="http://schemas.microsoft.com/office/drawing/2014/main" id="{18BAA19B-4624-43F2-5A9F-4A5BC65B3C3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90090499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2" name="Picture 2" descr="Cat Kitty Sticker by 궁디팡팡 캣페스타">
            <a:extLst>
              <a:ext uri="{FF2B5EF4-FFF2-40B4-BE49-F238E27FC236}">
                <a16:creationId xmlns:a16="http://schemas.microsoft.com/office/drawing/2014/main" id="{57FF7309-DEDA-DD28-C831-901A96DD7BD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0475" y="2110114"/>
            <a:ext cx="1651783" cy="1778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4429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39C0FC-B18B-8CA2-41A9-9692C7EF78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Kahoot</a:t>
            </a:r>
            <a:r>
              <a:rPr lang="fr-FR" dirty="0"/>
              <a:t> time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85FA1A8-D326-2AEE-DF71-B2E9DB0F1F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</a:t>
            </a:r>
            <a:r>
              <a:rPr lang="fr-FR" sz="32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many</a:t>
            </a:r>
            <a:r>
              <a:rPr lang="fr-FR" sz="3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sz="32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past</a:t>
            </a:r>
            <a:r>
              <a:rPr lang="fr-FR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sz="32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participles</a:t>
            </a:r>
            <a:r>
              <a:rPr lang="fr-FR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can </a:t>
            </a:r>
            <a:r>
              <a:rPr lang="fr-FR" sz="32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you</a:t>
            </a:r>
            <a:r>
              <a:rPr lang="fr-FR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sz="32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recognize</a:t>
            </a:r>
            <a:r>
              <a:rPr lang="fr-FR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sz="3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?</a:t>
            </a:r>
            <a:endParaRPr lang="fr-FR" sz="3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endParaRPr lang="fr-FR" sz="1800" b="1" u="sng" dirty="0">
              <a:solidFill>
                <a:srgbClr val="0563C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fr-FR" sz="1800" b="1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https://play.kahoot.it/v2/?quizId=549aa8b8-e6c3-4b74-8d04-156eafffa10e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fr-FR" dirty="0"/>
          </a:p>
        </p:txBody>
      </p:sp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B9A1AD76-3D23-0CEF-5B11-903288721F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90090499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5598657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11" descr="Le passé composé des verbes en -er avec l&amp;#39;auxiliaire avoir - YouTube">
            <a:extLst>
              <a:ext uri="{FF2B5EF4-FFF2-40B4-BE49-F238E27FC236}">
                <a16:creationId xmlns:a16="http://schemas.microsoft.com/office/drawing/2014/main" id="{A62FC4E3-862E-1708-EF06-8BC8C5986C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43942" y="643467"/>
            <a:ext cx="9904115" cy="5571065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1D855F7A-C9C8-AABA-B215-AD2A047F461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90090499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2" name="Picture 2" descr="Cat Kitty Sticker by 궁디팡팡 캣페스타">
            <a:extLst>
              <a:ext uri="{FF2B5EF4-FFF2-40B4-BE49-F238E27FC236}">
                <a16:creationId xmlns:a16="http://schemas.microsoft.com/office/drawing/2014/main" id="{9FED72F4-0F67-7F93-E37C-CCE4B61A65E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7663" y="4555040"/>
            <a:ext cx="1651783" cy="1778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19055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5" name="Rectangle 6164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96882" y="280374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D17AFD4-D458-2FD7-4666-846CF9CC91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351" y="433545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dirty="0" err="1">
                <a:solidFill>
                  <a:srgbClr val="FFFFFF"/>
                </a:solidFill>
              </a:rPr>
              <a:t>Quelques</a:t>
            </a:r>
            <a:r>
              <a:rPr lang="en-US" sz="5400" dirty="0">
                <a:solidFill>
                  <a:srgbClr val="FFFFFF"/>
                </a:solidFill>
              </a:rPr>
              <a:t> </a:t>
            </a:r>
            <a:r>
              <a:rPr lang="en-US" sz="5400" dirty="0" err="1">
                <a:solidFill>
                  <a:srgbClr val="FFFFFF"/>
                </a:solidFill>
              </a:rPr>
              <a:t>participes</a:t>
            </a:r>
            <a:r>
              <a:rPr lang="en-US" sz="5400" dirty="0">
                <a:solidFill>
                  <a:srgbClr val="FFFFFF"/>
                </a:solidFill>
              </a:rPr>
              <a:t> </a:t>
            </a:r>
            <a:r>
              <a:rPr lang="en-US" sz="5400" dirty="0" err="1">
                <a:solidFill>
                  <a:srgbClr val="FFFFFF"/>
                </a:solidFill>
              </a:rPr>
              <a:t>passés</a:t>
            </a:r>
            <a:r>
              <a:rPr lang="en-US" sz="5400" dirty="0">
                <a:solidFill>
                  <a:srgbClr val="FFFFFF"/>
                </a:solidFill>
              </a:rPr>
              <a:t> </a:t>
            </a:r>
            <a:r>
              <a:rPr lang="en-US" sz="5400" dirty="0" err="1">
                <a:solidFill>
                  <a:srgbClr val="FFFFFF"/>
                </a:solidFill>
              </a:rPr>
              <a:t>fréquents</a:t>
            </a:r>
            <a:endParaRPr lang="en-US" sz="5400" dirty="0">
              <a:solidFill>
                <a:srgbClr val="FFFFFF"/>
              </a:solidFill>
            </a:endParaRPr>
          </a:p>
        </p:txBody>
      </p:sp>
      <p:cxnSp>
        <p:nvCxnSpPr>
          <p:cNvPr id="6167" name="Straight Connector 6166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30078" y="1522292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AUXILIAIRE + VERBE PRINCIPAL ÊTRE / AVOIR - PDF Free Download">
            <a:extLst>
              <a:ext uri="{FF2B5EF4-FFF2-40B4-BE49-F238E27FC236}">
                <a16:creationId xmlns:a16="http://schemas.microsoft.com/office/drawing/2014/main" id="{59B5EB4D-1328-9431-6A1F-58545AA372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5964" y="2214153"/>
            <a:ext cx="5451915" cy="4552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169" name="Straight Connector 6168">
            <a:extLst>
              <a:ext uri="{FF2B5EF4-FFF2-40B4-BE49-F238E27FC236}">
                <a16:creationId xmlns:a16="http://schemas.microsoft.com/office/drawing/2014/main" id="{DB146403-F3D6-484B-B2ED-97F9565D03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116278" y="2596836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 4">
            <a:extLst>
              <a:ext uri="{FF2B5EF4-FFF2-40B4-BE49-F238E27FC236}">
                <a16:creationId xmlns:a16="http://schemas.microsoft.com/office/drawing/2014/main" id="{FE4B576E-27A6-663B-3A55-23ED826A0B2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3144"/>
          <a:stretch/>
        </p:blipFill>
        <p:spPr>
          <a:xfrm>
            <a:off x="6445073" y="2942292"/>
            <a:ext cx="5455917" cy="2966688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6323695B-F55A-E283-3BB4-C5BBBD7842E2}"/>
              </a:ext>
            </a:extLst>
          </p:cNvPr>
          <p:cNvGraphicFramePr/>
          <p:nvPr/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6577538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10" descr="Exercices &amp;quot;Le passé composé avec l`auxiliaire « avoir">
            <a:extLst>
              <a:ext uri="{FF2B5EF4-FFF2-40B4-BE49-F238E27FC236}">
                <a16:creationId xmlns:a16="http://schemas.microsoft.com/office/drawing/2014/main" id="{335D49FA-C318-7BCD-BE00-43B4B219F0A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10" b="18541"/>
          <a:stretch/>
        </p:blipFill>
        <p:spPr bwMode="auto">
          <a:xfrm>
            <a:off x="2988235" y="292039"/>
            <a:ext cx="6735483" cy="6560239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0F83BA99-FA14-D43B-118B-8430DDF17B1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90090499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5174913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0BC71E2-7DE8-4D07-06AD-EA4D1F9DF2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I. Starter</a:t>
            </a:r>
            <a:endParaRPr lang="fr-FR" dirty="0"/>
          </a:p>
        </p:txBody>
      </p:sp>
      <p:pic>
        <p:nvPicPr>
          <p:cNvPr id="8" name="Média en ligne 7" title="JOURNÉE VLOG SKI MATOS ⛷️">
            <a:hlinkClick r:id="" action="ppaction://media"/>
            <a:extLst>
              <a:ext uri="{FF2B5EF4-FFF2-40B4-BE49-F238E27FC236}">
                <a16:creationId xmlns:a16="http://schemas.microsoft.com/office/drawing/2014/main" id="{C8347090-0B29-ED34-11CD-3183B006CC71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483883" y="1461521"/>
            <a:ext cx="8210293" cy="513913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BB78E1C3-B92C-1D01-470E-E0A7165F4648}"/>
              </a:ext>
            </a:extLst>
          </p:cNvPr>
          <p:cNvSpPr txBox="1"/>
          <p:nvPr/>
        </p:nvSpPr>
        <p:spPr>
          <a:xfrm>
            <a:off x="8837476" y="1461521"/>
            <a:ext cx="3152964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800" dirty="0"/>
              <a:t>Est-ce que tu as déjà skié ?</a:t>
            </a:r>
          </a:p>
          <a:p>
            <a:endParaRPr lang="fr-FR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800" dirty="0"/>
              <a:t>Quels vêtements est-que tu as porté 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fr-FR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800" dirty="0"/>
              <a:t>Qu’est-ce que tu as fait après le ski?</a:t>
            </a:r>
          </a:p>
          <a:p>
            <a:endParaRPr lang="fr-FR" dirty="0"/>
          </a:p>
          <a:p>
            <a:endParaRPr lang="fr-FR" dirty="0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FA29F3B9-66AE-0F3F-F2DC-F19D33B4EA0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41912082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444497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8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5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BB7D7C3-FD58-7570-FB8E-46825A1351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Dis </a:t>
            </a:r>
            <a:r>
              <a:rPr lang="en-US" sz="32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ce</a:t>
            </a:r>
            <a:r>
              <a:rPr lang="en-US" sz="3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que Fabien a fait </a:t>
            </a:r>
            <a:r>
              <a:rPr lang="en-US" sz="32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cette</a:t>
            </a:r>
            <a:r>
              <a:rPr lang="en-US" sz="3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semaine</a:t>
            </a:r>
            <a:endParaRPr lang="en-US" sz="32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Picture 30">
            <a:extLst>
              <a:ext uri="{FF2B5EF4-FFF2-40B4-BE49-F238E27FC236}">
                <a16:creationId xmlns:a16="http://schemas.microsoft.com/office/drawing/2014/main" id="{64DA5456-FFC1-4BB6-BFD8-B035475D47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15190"/>
          <a:stretch/>
        </p:blipFill>
        <p:spPr bwMode="auto">
          <a:xfrm>
            <a:off x="643467" y="2230702"/>
            <a:ext cx="10905066" cy="3283249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89B41E0F-6E13-02BD-8CB9-EC206FDCF1C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90090499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8206993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3F398C-58D1-CE63-6045-CE9B7A0F93F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Réécris le texte suivant au passé composé.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926AE47-A308-A822-1FA6-CF7077D477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4733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Bon, alors aujourd’hui, je fais les courses. J’achète un sac pour Mathieu et un tee-shirt pour Alex. Ensuite, je déjeune avec Anne. Je prends le train pour Lyon à 15 heures. Et le soir, je dîne chez ma mère. </a:t>
            </a:r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E733ECD9-F721-C3AE-89D1-9FA2064699C9}"/>
              </a:ext>
            </a:extLst>
          </p:cNvPr>
          <p:cNvSpPr txBox="1">
            <a:spLocks/>
          </p:cNvSpPr>
          <p:nvPr/>
        </p:nvSpPr>
        <p:spPr>
          <a:xfrm>
            <a:off x="838200" y="3429000"/>
            <a:ext cx="10515600" cy="23907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400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Bon, alors hier j’ai fait les courses.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2400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J’ai acheté un sac pour Mathieu et un tee-shirt pour Alex.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2400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Ensuite, j’ai déjeuné avec Anne.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2400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J’ai pris le train pour Lyon à 15 heures.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2400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 le soir, j’ai dîné chez ma mère.</a:t>
            </a:r>
          </a:p>
        </p:txBody>
      </p:sp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41386DA3-D6D5-1E9D-5A66-660C00B541B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90090499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90473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9">
            <a:extLst>
              <a:ext uri="{FF2B5EF4-FFF2-40B4-BE49-F238E27FC236}">
                <a16:creationId xmlns:a16="http://schemas.microsoft.com/office/drawing/2014/main" id="{33AA0765-A6A4-477A-4142-03C5CC94250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961" r="3150" b="50923"/>
          <a:stretch/>
        </p:blipFill>
        <p:spPr bwMode="auto">
          <a:xfrm>
            <a:off x="396239" y="1308294"/>
            <a:ext cx="5550340" cy="292612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39">
            <a:extLst>
              <a:ext uri="{FF2B5EF4-FFF2-40B4-BE49-F238E27FC236}">
                <a16:creationId xmlns:a16="http://schemas.microsoft.com/office/drawing/2014/main" id="{2598B5A2-173B-2B73-2166-C4199C9B065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9019" r="4383" b="2566"/>
          <a:stretch/>
        </p:blipFill>
        <p:spPr bwMode="auto">
          <a:xfrm>
            <a:off x="6096000" y="1308294"/>
            <a:ext cx="6101928" cy="43680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6B1D2A4C-B235-149E-5169-C227C4B378B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88559020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0089664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6918796-2918-40D6-BE3A-4600C47FCD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CA472EC-BDED-7717-684D-91EF7F377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2747"/>
            <a:ext cx="10515600" cy="715556"/>
          </a:xfrm>
        </p:spPr>
        <p:txBody>
          <a:bodyPr>
            <a:normAutofit/>
          </a:bodyPr>
          <a:lstStyle/>
          <a:p>
            <a:pPr algn="ctr"/>
            <a:r>
              <a:rPr lang="fr-FR" sz="3200">
                <a:solidFill>
                  <a:schemeClr val="bg1"/>
                </a:solidFill>
              </a:rPr>
              <a:t>Trouve la question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1C5C0EF0-FF82-07C5-1856-41D774E896F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21320742"/>
              </p:ext>
            </p:extLst>
          </p:nvPr>
        </p:nvGraphicFramePr>
        <p:xfrm>
          <a:off x="597647" y="2166939"/>
          <a:ext cx="11164047" cy="3987518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5579829">
                  <a:extLst>
                    <a:ext uri="{9D8B030D-6E8A-4147-A177-3AD203B41FA5}">
                      <a16:colId xmlns:a16="http://schemas.microsoft.com/office/drawing/2014/main" val="2029322003"/>
                    </a:ext>
                  </a:extLst>
                </a:gridCol>
                <a:gridCol w="5584218">
                  <a:extLst>
                    <a:ext uri="{9D8B030D-6E8A-4147-A177-3AD203B41FA5}">
                      <a16:colId xmlns:a16="http://schemas.microsoft.com/office/drawing/2014/main" val="3486788356"/>
                    </a:ext>
                  </a:extLst>
                </a:gridCol>
              </a:tblGrid>
              <a:tr h="7212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b="0" dirty="0">
                          <a:effectLst/>
                        </a:rPr>
                        <a:t>Qu’est-ce que tu as acheté ?</a:t>
                      </a:r>
                      <a:endParaRPr lang="fr-FR" sz="27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161" marR="1701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b="0" dirty="0">
                          <a:effectLst/>
                        </a:rPr>
                        <a:t>J’ai acheté un pantalon noir très joli.</a:t>
                      </a:r>
                      <a:endParaRPr lang="fr-FR" sz="27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161" marR="170161" marT="0" marB="0"/>
                </a:tc>
                <a:extLst>
                  <a:ext uri="{0D108BD9-81ED-4DB2-BD59-A6C34878D82A}">
                    <a16:rowId xmlns:a16="http://schemas.microsoft.com/office/drawing/2014/main" val="933195826"/>
                  </a:ext>
                </a:extLst>
              </a:tr>
              <a:tr h="7212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b="0" dirty="0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Est-ce que vous avez mangé au restaurant ?</a:t>
                      </a:r>
                    </a:p>
                  </a:txBody>
                  <a:tcPr marL="170161" marR="1701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b="0" dirty="0">
                          <a:effectLst/>
                        </a:rPr>
                        <a:t>Non, nous avons mangé à la maison.</a:t>
                      </a:r>
                      <a:endParaRPr lang="fr-FR" sz="27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161" marR="170161" marT="0" marB="0"/>
                </a:tc>
                <a:extLst>
                  <a:ext uri="{0D108BD9-81ED-4DB2-BD59-A6C34878D82A}">
                    <a16:rowId xmlns:a16="http://schemas.microsoft.com/office/drawing/2014/main" val="3084098484"/>
                  </a:ext>
                </a:extLst>
              </a:tr>
              <a:tr h="72126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700" b="0" dirty="0">
                          <a:solidFill>
                            <a:srgbClr val="00B0F0"/>
                          </a:solidFill>
                          <a:effectLst/>
                        </a:rPr>
                        <a:t> </a:t>
                      </a:r>
                      <a:r>
                        <a:rPr lang="fr-FR" sz="2700" b="0" dirty="0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Est-ce qu’ils ont vu leurs parents ?</a:t>
                      </a:r>
                    </a:p>
                  </a:txBody>
                  <a:tcPr marL="170161" marR="1701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b="0" dirty="0">
                          <a:effectLst/>
                        </a:rPr>
                        <a:t>Oui, ils ont vu leurs parents.</a:t>
                      </a:r>
                      <a:endParaRPr lang="fr-FR" sz="27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161" marR="170161" marT="0" marB="0"/>
                </a:tc>
                <a:extLst>
                  <a:ext uri="{0D108BD9-81ED-4DB2-BD59-A6C34878D82A}">
                    <a16:rowId xmlns:a16="http://schemas.microsoft.com/office/drawing/2014/main" val="2813620891"/>
                  </a:ext>
                </a:extLst>
              </a:tr>
              <a:tr h="7212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b="0" dirty="0">
                          <a:solidFill>
                            <a:srgbClr val="00B0F0"/>
                          </a:solidFill>
                          <a:effectLst/>
                        </a:rPr>
                        <a:t>Est-ce que tu as pris le train ?</a:t>
                      </a:r>
                      <a:endParaRPr lang="fr-FR" sz="2700" b="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161" marR="1701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b="0" dirty="0">
                          <a:effectLst/>
                        </a:rPr>
                        <a:t>Non, j’ai pris le bus.</a:t>
                      </a:r>
                      <a:endParaRPr lang="fr-FR" sz="27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161" marR="170161" marT="0" marB="0"/>
                </a:tc>
                <a:extLst>
                  <a:ext uri="{0D108BD9-81ED-4DB2-BD59-A6C34878D82A}">
                    <a16:rowId xmlns:a16="http://schemas.microsoft.com/office/drawing/2014/main" val="3582889298"/>
                  </a:ext>
                </a:extLst>
              </a:tr>
              <a:tr h="7212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b="0" dirty="0">
                          <a:solidFill>
                            <a:srgbClr val="00B0F0"/>
                          </a:solidFill>
                          <a:effectLst/>
                        </a:rPr>
                        <a:t>Qu’est-ce qu’il a bu au restaurant ?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b="0" dirty="0">
                          <a:solidFill>
                            <a:srgbClr val="00B0F0"/>
                          </a:solidFill>
                          <a:effectLst/>
                        </a:rPr>
                        <a:t>Où est-ce qu’il a bu un café ? </a:t>
                      </a:r>
                      <a:endParaRPr lang="fr-FR" sz="2700" b="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161" marR="1701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b="0" dirty="0">
                          <a:effectLst/>
                        </a:rPr>
                        <a:t>Il a bu un café au restaurant.</a:t>
                      </a:r>
                      <a:endParaRPr lang="fr-FR" sz="27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161" marR="170161" marT="0" marB="0"/>
                </a:tc>
                <a:extLst>
                  <a:ext uri="{0D108BD9-81ED-4DB2-BD59-A6C34878D82A}">
                    <a16:rowId xmlns:a16="http://schemas.microsoft.com/office/drawing/2014/main" val="1701994601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DE3E5B58-A345-3978-6DD2-7288A0E24F6E}"/>
              </a:ext>
            </a:extLst>
          </p:cNvPr>
          <p:cNvSpPr/>
          <p:nvPr/>
        </p:nvSpPr>
        <p:spPr>
          <a:xfrm>
            <a:off x="693271" y="2952376"/>
            <a:ext cx="5313082" cy="74108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BADD7CE-4C5B-B2FF-0048-0F96A128B146}"/>
              </a:ext>
            </a:extLst>
          </p:cNvPr>
          <p:cNvSpPr/>
          <p:nvPr/>
        </p:nvSpPr>
        <p:spPr>
          <a:xfrm>
            <a:off x="693271" y="3795059"/>
            <a:ext cx="5313082" cy="63948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62A251B-F9AD-3A0D-457D-C33E5F69A2E5}"/>
              </a:ext>
            </a:extLst>
          </p:cNvPr>
          <p:cNvSpPr/>
          <p:nvPr/>
        </p:nvSpPr>
        <p:spPr>
          <a:xfrm>
            <a:off x="693271" y="4507334"/>
            <a:ext cx="5313082" cy="63948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28AD159-7245-623F-5EAA-3C7A8BD130D3}"/>
              </a:ext>
            </a:extLst>
          </p:cNvPr>
          <p:cNvSpPr/>
          <p:nvPr/>
        </p:nvSpPr>
        <p:spPr>
          <a:xfrm>
            <a:off x="693271" y="5231629"/>
            <a:ext cx="5313082" cy="41015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BA03493-A277-8356-6F14-A1D9E15D7FD7}"/>
              </a:ext>
            </a:extLst>
          </p:cNvPr>
          <p:cNvSpPr/>
          <p:nvPr/>
        </p:nvSpPr>
        <p:spPr>
          <a:xfrm>
            <a:off x="693271" y="5726600"/>
            <a:ext cx="5313082" cy="41015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1" name="Diagramme 10">
            <a:extLst>
              <a:ext uri="{FF2B5EF4-FFF2-40B4-BE49-F238E27FC236}">
                <a16:creationId xmlns:a16="http://schemas.microsoft.com/office/drawing/2014/main" id="{8494F816-F783-AE20-2864-D8350A7B837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90090499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68656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79C4478-EF1A-C652-D218-444B3E280E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024" y="841376"/>
            <a:ext cx="4391024" cy="1916572"/>
          </a:xfrm>
        </p:spPr>
        <p:txBody>
          <a:bodyPr anchor="t">
            <a:normAutofit/>
          </a:bodyPr>
          <a:lstStyle/>
          <a:p>
            <a:r>
              <a:rPr lang="fr-FR" sz="4000" dirty="0">
                <a:solidFill>
                  <a:schemeClr val="bg1"/>
                </a:solidFill>
              </a:rPr>
              <a:t>Décris ce qu’ils ont fait pendant leur voyage au ski.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36B8663-F777-FA5D-F1DA-57A44E94F7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146400"/>
            <a:ext cx="4391024" cy="31362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400" i="1" dirty="0">
                <a:solidFill>
                  <a:schemeClr val="bg1">
                    <a:alpha val="80000"/>
                  </a:schemeClr>
                </a:solidFill>
              </a:rPr>
              <a:t>Ils sont arrivés à leur chalet.</a:t>
            </a:r>
          </a:p>
          <a:p>
            <a:pPr marL="0" indent="0">
              <a:buNone/>
            </a:pPr>
            <a:r>
              <a:rPr lang="fr-FR" sz="2400" dirty="0">
                <a:solidFill>
                  <a:schemeClr val="bg1">
                    <a:alpha val="80000"/>
                  </a:schemeClr>
                </a:solidFill>
              </a:rPr>
              <a:t>Ils ont mangé une raclette.</a:t>
            </a:r>
          </a:p>
          <a:p>
            <a:pPr marL="0" indent="0">
              <a:buNone/>
            </a:pPr>
            <a:r>
              <a:rPr lang="fr-FR" sz="2400" dirty="0">
                <a:solidFill>
                  <a:schemeClr val="bg1">
                    <a:alpha val="80000"/>
                  </a:schemeClr>
                </a:solidFill>
              </a:rPr>
              <a:t>Ils ont pris leur petit-déjeuner.</a:t>
            </a:r>
          </a:p>
          <a:p>
            <a:pPr marL="0" indent="0">
              <a:buNone/>
            </a:pPr>
            <a:r>
              <a:rPr lang="fr-FR" sz="2400" dirty="0">
                <a:solidFill>
                  <a:schemeClr val="bg1">
                    <a:alpha val="80000"/>
                  </a:schemeClr>
                </a:solidFill>
              </a:rPr>
              <a:t>Ils ont skié.</a:t>
            </a:r>
          </a:p>
          <a:p>
            <a:pPr marL="0" indent="0">
              <a:buNone/>
            </a:pPr>
            <a:r>
              <a:rPr lang="fr-FR" sz="2400" i="1" dirty="0">
                <a:solidFill>
                  <a:schemeClr val="bg1">
                    <a:alpha val="80000"/>
                  </a:schemeClr>
                </a:solidFill>
              </a:rPr>
              <a:t>Ils se sont reposés.</a:t>
            </a:r>
          </a:p>
          <a:p>
            <a:pPr marL="0" indent="0">
              <a:buNone/>
            </a:pPr>
            <a:r>
              <a:rPr lang="fr-FR" sz="2400" dirty="0">
                <a:solidFill>
                  <a:schemeClr val="bg1">
                    <a:alpha val="80000"/>
                  </a:schemeClr>
                </a:solidFill>
              </a:rPr>
              <a:t>Ils ont lu des livres.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44E3F87-3D58-4B03-86B2-15A5C5B9C9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096000" y="841376"/>
            <a:ext cx="5260976" cy="4707593"/>
            <a:chOff x="6096000" y="841376"/>
            <a:chExt cx="5260976" cy="4707593"/>
          </a:xfrm>
          <a:effectLst>
            <a:outerShdw blurRad="381000" dist="152400" dir="5400000" algn="ctr" rotWithShape="0">
              <a:srgbClr val="000000">
                <a:alpha val="10000"/>
              </a:srgbClr>
            </a:outerShdw>
          </a:effectLst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B4D09509-F6FC-47A6-B196-CCCFD8E830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6096001" y="841376"/>
              <a:ext cx="5260975" cy="4707593"/>
              <a:chOff x="6096001" y="841376"/>
              <a:chExt cx="5260975" cy="4707593"/>
            </a:xfrm>
          </p:grpSpPr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BA5B9D66-192D-4F12-964D-2B23A1D2754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96001" y="841376"/>
                <a:ext cx="5260975" cy="4707593"/>
              </a:xfrm>
              <a:custGeom>
                <a:avLst/>
                <a:gdLst>
                  <a:gd name="connsiteX0" fmla="*/ 0 w 5260975"/>
                  <a:gd name="connsiteY0" fmla="*/ 0 h 4707593"/>
                  <a:gd name="connsiteX1" fmla="*/ 5260975 w 5260975"/>
                  <a:gd name="connsiteY1" fmla="*/ 0 h 4707593"/>
                  <a:gd name="connsiteX2" fmla="*/ 5260975 w 5260975"/>
                  <a:gd name="connsiteY2" fmla="*/ 3296937 h 4707593"/>
                  <a:gd name="connsiteX3" fmla="*/ 5260975 w 5260975"/>
                  <a:gd name="connsiteY3" fmla="*/ 3518571 h 4707593"/>
                  <a:gd name="connsiteX4" fmla="*/ 5226503 w 5260975"/>
                  <a:gd name="connsiteY4" fmla="*/ 3534000 h 4707593"/>
                  <a:gd name="connsiteX5" fmla="*/ 5206341 w 5260975"/>
                  <a:gd name="connsiteY5" fmla="*/ 3542065 h 4707593"/>
                  <a:gd name="connsiteX6" fmla="*/ 5123287 w 5260975"/>
                  <a:gd name="connsiteY6" fmla="*/ 3594010 h 4707593"/>
                  <a:gd name="connsiteX7" fmla="*/ 5048107 w 5260975"/>
                  <a:gd name="connsiteY7" fmla="*/ 3658244 h 4707593"/>
                  <a:gd name="connsiteX8" fmla="*/ 4992899 w 5260975"/>
                  <a:gd name="connsiteY8" fmla="*/ 3734479 h 4707593"/>
                  <a:gd name="connsiteX9" fmla="*/ 4977440 w 5260975"/>
                  <a:gd name="connsiteY9" fmla="*/ 3752627 h 4707593"/>
                  <a:gd name="connsiteX10" fmla="*/ 4935193 w 5260975"/>
                  <a:gd name="connsiteY10" fmla="*/ 3775382 h 4707593"/>
                  <a:gd name="connsiteX11" fmla="*/ 4897844 w 5260975"/>
                  <a:gd name="connsiteY11" fmla="*/ 3792472 h 4707593"/>
                  <a:gd name="connsiteX12" fmla="*/ 4870767 w 5260975"/>
                  <a:gd name="connsiteY12" fmla="*/ 3811388 h 4707593"/>
                  <a:gd name="connsiteX13" fmla="*/ 4847916 w 5260975"/>
                  <a:gd name="connsiteY13" fmla="*/ 3828767 h 4707593"/>
                  <a:gd name="connsiteX14" fmla="*/ 4796163 w 5260975"/>
                  <a:gd name="connsiteY14" fmla="*/ 3873702 h 4707593"/>
                  <a:gd name="connsiteX15" fmla="*/ 4738843 w 5260975"/>
                  <a:gd name="connsiteY15" fmla="*/ 3911628 h 4707593"/>
                  <a:gd name="connsiteX16" fmla="*/ 4692755 w 5260975"/>
                  <a:gd name="connsiteY16" fmla="*/ 3958099 h 4707593"/>
                  <a:gd name="connsiteX17" fmla="*/ 4673744 w 5260975"/>
                  <a:gd name="connsiteY17" fmla="*/ 3983255 h 4707593"/>
                  <a:gd name="connsiteX18" fmla="*/ 4633801 w 5260975"/>
                  <a:gd name="connsiteY18" fmla="*/ 4000442 h 4707593"/>
                  <a:gd name="connsiteX19" fmla="*/ 4590499 w 5260975"/>
                  <a:gd name="connsiteY19" fmla="*/ 4027326 h 4707593"/>
                  <a:gd name="connsiteX20" fmla="*/ 4559773 w 5260975"/>
                  <a:gd name="connsiteY20" fmla="*/ 4054018 h 4707593"/>
                  <a:gd name="connsiteX21" fmla="*/ 4536059 w 5260975"/>
                  <a:gd name="connsiteY21" fmla="*/ 4071877 h 4707593"/>
                  <a:gd name="connsiteX22" fmla="*/ 4502549 w 5260975"/>
                  <a:gd name="connsiteY22" fmla="*/ 4089832 h 4707593"/>
                  <a:gd name="connsiteX23" fmla="*/ 4468944 w 5260975"/>
                  <a:gd name="connsiteY23" fmla="*/ 4113356 h 4707593"/>
                  <a:gd name="connsiteX24" fmla="*/ 4452622 w 5260975"/>
                  <a:gd name="connsiteY24" fmla="*/ 4127854 h 4707593"/>
                  <a:gd name="connsiteX25" fmla="*/ 4421032 w 5260975"/>
                  <a:gd name="connsiteY25" fmla="*/ 4151953 h 4707593"/>
                  <a:gd name="connsiteX26" fmla="*/ 4388483 w 5260975"/>
                  <a:gd name="connsiteY26" fmla="*/ 4174421 h 4707593"/>
                  <a:gd name="connsiteX27" fmla="*/ 4327321 w 5260975"/>
                  <a:gd name="connsiteY27" fmla="*/ 4200153 h 4707593"/>
                  <a:gd name="connsiteX28" fmla="*/ 4271633 w 5260975"/>
                  <a:gd name="connsiteY28" fmla="*/ 4237983 h 4707593"/>
                  <a:gd name="connsiteX29" fmla="*/ 4227465 w 5260975"/>
                  <a:gd name="connsiteY29" fmla="*/ 4265635 h 4707593"/>
                  <a:gd name="connsiteX30" fmla="*/ 4201733 w 5260975"/>
                  <a:gd name="connsiteY30" fmla="*/ 4283783 h 4707593"/>
                  <a:gd name="connsiteX31" fmla="*/ 4154494 w 5260975"/>
                  <a:gd name="connsiteY31" fmla="*/ 4324301 h 4707593"/>
                  <a:gd name="connsiteX32" fmla="*/ 4081234 w 5260975"/>
                  <a:gd name="connsiteY32" fmla="*/ 4366931 h 4707593"/>
                  <a:gd name="connsiteX33" fmla="*/ 4036971 w 5260975"/>
                  <a:gd name="connsiteY33" fmla="*/ 4389975 h 4707593"/>
                  <a:gd name="connsiteX34" fmla="*/ 3941725 w 5260975"/>
                  <a:gd name="connsiteY34" fmla="*/ 4424733 h 4707593"/>
                  <a:gd name="connsiteX35" fmla="*/ 3910999 w 5260975"/>
                  <a:gd name="connsiteY35" fmla="*/ 4437119 h 4707593"/>
                  <a:gd name="connsiteX36" fmla="*/ 3875859 w 5260975"/>
                  <a:gd name="connsiteY36" fmla="*/ 4445280 h 4707593"/>
                  <a:gd name="connsiteX37" fmla="*/ 3819401 w 5260975"/>
                  <a:gd name="connsiteY37" fmla="*/ 4464579 h 4707593"/>
                  <a:gd name="connsiteX38" fmla="*/ 3709176 w 5260975"/>
                  <a:gd name="connsiteY38" fmla="*/ 4497800 h 4707593"/>
                  <a:gd name="connsiteX39" fmla="*/ 3684981 w 5260975"/>
                  <a:gd name="connsiteY39" fmla="*/ 4502889 h 4707593"/>
                  <a:gd name="connsiteX40" fmla="*/ 3623338 w 5260975"/>
                  <a:gd name="connsiteY40" fmla="*/ 4524300 h 4707593"/>
                  <a:gd name="connsiteX41" fmla="*/ 3586373 w 5260975"/>
                  <a:gd name="connsiteY41" fmla="*/ 4538702 h 4707593"/>
                  <a:gd name="connsiteX42" fmla="*/ 3555743 w 5260975"/>
                  <a:gd name="connsiteY42" fmla="*/ 4546960 h 4707593"/>
                  <a:gd name="connsiteX43" fmla="*/ 3528667 w 5260975"/>
                  <a:gd name="connsiteY43" fmla="*/ 4550801 h 4707593"/>
                  <a:gd name="connsiteX44" fmla="*/ 3457424 w 5260975"/>
                  <a:gd name="connsiteY44" fmla="*/ 4569811 h 4707593"/>
                  <a:gd name="connsiteX45" fmla="*/ 3429003 w 5260975"/>
                  <a:gd name="connsiteY45" fmla="*/ 4577301 h 4707593"/>
                  <a:gd name="connsiteX46" fmla="*/ 3355264 w 5260975"/>
                  <a:gd name="connsiteY46" fmla="*/ 4603033 h 4707593"/>
                  <a:gd name="connsiteX47" fmla="*/ 3292757 w 5260975"/>
                  <a:gd name="connsiteY47" fmla="*/ 4620027 h 4707593"/>
                  <a:gd name="connsiteX48" fmla="*/ 3266643 w 5260975"/>
                  <a:gd name="connsiteY48" fmla="*/ 4628188 h 4707593"/>
                  <a:gd name="connsiteX49" fmla="*/ 3206921 w 5260975"/>
                  <a:gd name="connsiteY49" fmla="*/ 4641823 h 4707593"/>
                  <a:gd name="connsiteX50" fmla="*/ 3173123 w 5260975"/>
                  <a:gd name="connsiteY50" fmla="*/ 4651425 h 4707593"/>
                  <a:gd name="connsiteX51" fmla="*/ 3090646 w 5260975"/>
                  <a:gd name="connsiteY51" fmla="*/ 4662274 h 4707593"/>
                  <a:gd name="connsiteX52" fmla="*/ 3005480 w 5260975"/>
                  <a:gd name="connsiteY52" fmla="*/ 4672739 h 4707593"/>
                  <a:gd name="connsiteX53" fmla="*/ 2958721 w 5260975"/>
                  <a:gd name="connsiteY53" fmla="*/ 4676196 h 4707593"/>
                  <a:gd name="connsiteX54" fmla="*/ 2917915 w 5260975"/>
                  <a:gd name="connsiteY54" fmla="*/ 4681670 h 4707593"/>
                  <a:gd name="connsiteX55" fmla="*/ 2882389 w 5260975"/>
                  <a:gd name="connsiteY55" fmla="*/ 4685126 h 4707593"/>
                  <a:gd name="connsiteX56" fmla="*/ 2825837 w 5260975"/>
                  <a:gd name="connsiteY56" fmla="*/ 4692135 h 4707593"/>
                  <a:gd name="connsiteX57" fmla="*/ 2802313 w 5260975"/>
                  <a:gd name="connsiteY57" fmla="*/ 4693960 h 4707593"/>
                  <a:gd name="connsiteX58" fmla="*/ 2746816 w 5260975"/>
                  <a:gd name="connsiteY58" fmla="*/ 4693863 h 4707593"/>
                  <a:gd name="connsiteX59" fmla="*/ 2727517 w 5260975"/>
                  <a:gd name="connsiteY59" fmla="*/ 4692903 h 4707593"/>
                  <a:gd name="connsiteX60" fmla="*/ 2690359 w 5260975"/>
                  <a:gd name="connsiteY60" fmla="*/ 4680997 h 4707593"/>
                  <a:gd name="connsiteX61" fmla="*/ 2685943 w 5260975"/>
                  <a:gd name="connsiteY61" fmla="*/ 4680133 h 4707593"/>
                  <a:gd name="connsiteX62" fmla="*/ 2661554 w 5260975"/>
                  <a:gd name="connsiteY62" fmla="*/ 4675428 h 4707593"/>
                  <a:gd name="connsiteX63" fmla="*/ 2648208 w 5260975"/>
                  <a:gd name="connsiteY63" fmla="*/ 4673892 h 4707593"/>
                  <a:gd name="connsiteX64" fmla="*/ 2597512 w 5260975"/>
                  <a:gd name="connsiteY64" fmla="*/ 4664099 h 4707593"/>
                  <a:gd name="connsiteX65" fmla="*/ 2568324 w 5260975"/>
                  <a:gd name="connsiteY65" fmla="*/ 4659490 h 4707593"/>
                  <a:gd name="connsiteX66" fmla="*/ 2544704 w 5260975"/>
                  <a:gd name="connsiteY66" fmla="*/ 4660162 h 4707593"/>
                  <a:gd name="connsiteX67" fmla="*/ 2503225 w 5260975"/>
                  <a:gd name="connsiteY67" fmla="*/ 4661026 h 4707593"/>
                  <a:gd name="connsiteX68" fmla="*/ 2489975 w 5260975"/>
                  <a:gd name="connsiteY68" fmla="*/ 4663235 h 4707593"/>
                  <a:gd name="connsiteX69" fmla="*/ 2430061 w 5260975"/>
                  <a:gd name="connsiteY69" fmla="*/ 4656897 h 4707593"/>
                  <a:gd name="connsiteX70" fmla="*/ 2395880 w 5260975"/>
                  <a:gd name="connsiteY70" fmla="*/ 4656417 h 4707593"/>
                  <a:gd name="connsiteX71" fmla="*/ 2357378 w 5260975"/>
                  <a:gd name="connsiteY71" fmla="*/ 4648544 h 4707593"/>
                  <a:gd name="connsiteX72" fmla="*/ 2346145 w 5260975"/>
                  <a:gd name="connsiteY72" fmla="*/ 4648928 h 4707593"/>
                  <a:gd name="connsiteX73" fmla="*/ 2333567 w 5260975"/>
                  <a:gd name="connsiteY73" fmla="*/ 4649600 h 4707593"/>
                  <a:gd name="connsiteX74" fmla="*/ 2294968 w 5260975"/>
                  <a:gd name="connsiteY74" fmla="*/ 4650177 h 4707593"/>
                  <a:gd name="connsiteX75" fmla="*/ 2271540 w 5260975"/>
                  <a:gd name="connsiteY75" fmla="*/ 4653057 h 4707593"/>
                  <a:gd name="connsiteX76" fmla="*/ 2226895 w 5260975"/>
                  <a:gd name="connsiteY76" fmla="*/ 4651329 h 4707593"/>
                  <a:gd name="connsiteX77" fmla="*/ 2210379 w 5260975"/>
                  <a:gd name="connsiteY77" fmla="*/ 4653825 h 4707593"/>
                  <a:gd name="connsiteX78" fmla="*/ 2168613 w 5260975"/>
                  <a:gd name="connsiteY78" fmla="*/ 4654113 h 4707593"/>
                  <a:gd name="connsiteX79" fmla="*/ 2131167 w 5260975"/>
                  <a:gd name="connsiteY79" fmla="*/ 4652673 h 4707593"/>
                  <a:gd name="connsiteX80" fmla="*/ 2095065 w 5260975"/>
                  <a:gd name="connsiteY80" fmla="*/ 4653441 h 4707593"/>
                  <a:gd name="connsiteX81" fmla="*/ 2069237 w 5260975"/>
                  <a:gd name="connsiteY81" fmla="*/ 4656609 h 4707593"/>
                  <a:gd name="connsiteX82" fmla="*/ 2041201 w 5260975"/>
                  <a:gd name="connsiteY82" fmla="*/ 4658529 h 4707593"/>
                  <a:gd name="connsiteX83" fmla="*/ 1963909 w 5260975"/>
                  <a:gd name="connsiteY83" fmla="*/ 4669955 h 4707593"/>
                  <a:gd name="connsiteX84" fmla="*/ 1949603 w 5260975"/>
                  <a:gd name="connsiteY84" fmla="*/ 4667171 h 4707593"/>
                  <a:gd name="connsiteX85" fmla="*/ 1868373 w 5260975"/>
                  <a:gd name="connsiteY85" fmla="*/ 4664578 h 4707593"/>
                  <a:gd name="connsiteX86" fmla="*/ 1850707 w 5260975"/>
                  <a:gd name="connsiteY86" fmla="*/ 4664771 h 4707593"/>
                  <a:gd name="connsiteX87" fmla="*/ 1803275 w 5260975"/>
                  <a:gd name="connsiteY87" fmla="*/ 4653441 h 4707593"/>
                  <a:gd name="connsiteX88" fmla="*/ 1730112 w 5260975"/>
                  <a:gd name="connsiteY88" fmla="*/ 4671396 h 4707593"/>
                  <a:gd name="connsiteX89" fmla="*/ 1661652 w 5260975"/>
                  <a:gd name="connsiteY89" fmla="*/ 4693863 h 4707593"/>
                  <a:gd name="connsiteX90" fmla="*/ 1653011 w 5260975"/>
                  <a:gd name="connsiteY90" fmla="*/ 4696744 h 4707593"/>
                  <a:gd name="connsiteX91" fmla="*/ 1628431 w 5260975"/>
                  <a:gd name="connsiteY91" fmla="*/ 4701641 h 4707593"/>
                  <a:gd name="connsiteX92" fmla="*/ 1597995 w 5260975"/>
                  <a:gd name="connsiteY92" fmla="*/ 4703369 h 4707593"/>
                  <a:gd name="connsiteX93" fmla="*/ 1559396 w 5260975"/>
                  <a:gd name="connsiteY93" fmla="*/ 4707593 h 4707593"/>
                  <a:gd name="connsiteX94" fmla="*/ 1528480 w 5260975"/>
                  <a:gd name="connsiteY94" fmla="*/ 4702312 h 4707593"/>
                  <a:gd name="connsiteX95" fmla="*/ 1485272 w 5260975"/>
                  <a:gd name="connsiteY95" fmla="*/ 4694439 h 4707593"/>
                  <a:gd name="connsiteX96" fmla="*/ 1444562 w 5260975"/>
                  <a:gd name="connsiteY96" fmla="*/ 4686950 h 4707593"/>
                  <a:gd name="connsiteX97" fmla="*/ 1431696 w 5260975"/>
                  <a:gd name="connsiteY97" fmla="*/ 4695783 h 4707593"/>
                  <a:gd name="connsiteX98" fmla="*/ 1411821 w 5260975"/>
                  <a:gd name="connsiteY98" fmla="*/ 4703464 h 4707593"/>
                  <a:gd name="connsiteX99" fmla="*/ 1389738 w 5260975"/>
                  <a:gd name="connsiteY99" fmla="*/ 4694247 h 4707593"/>
                  <a:gd name="connsiteX100" fmla="*/ 1338081 w 5260975"/>
                  <a:gd name="connsiteY100" fmla="*/ 4675141 h 4707593"/>
                  <a:gd name="connsiteX101" fmla="*/ 1305436 w 5260975"/>
                  <a:gd name="connsiteY101" fmla="*/ 4674276 h 4707593"/>
                  <a:gd name="connsiteX102" fmla="*/ 1234481 w 5260975"/>
                  <a:gd name="connsiteY102" fmla="*/ 4666115 h 4707593"/>
                  <a:gd name="connsiteX103" fmla="*/ 1188106 w 5260975"/>
                  <a:gd name="connsiteY103" fmla="*/ 4654497 h 4707593"/>
                  <a:gd name="connsiteX104" fmla="*/ 1154790 w 5260975"/>
                  <a:gd name="connsiteY104" fmla="*/ 4641343 h 4707593"/>
                  <a:gd name="connsiteX105" fmla="*/ 1107069 w 5260975"/>
                  <a:gd name="connsiteY105" fmla="*/ 4624156 h 4707593"/>
                  <a:gd name="connsiteX106" fmla="*/ 1059158 w 5260975"/>
                  <a:gd name="connsiteY106" fmla="*/ 4615227 h 4707593"/>
                  <a:gd name="connsiteX107" fmla="*/ 1024496 w 5260975"/>
                  <a:gd name="connsiteY107" fmla="*/ 4603993 h 4707593"/>
                  <a:gd name="connsiteX108" fmla="*/ 982153 w 5260975"/>
                  <a:gd name="connsiteY108" fmla="*/ 4596311 h 4707593"/>
                  <a:gd name="connsiteX109" fmla="*/ 946628 w 5260975"/>
                  <a:gd name="connsiteY109" fmla="*/ 4596024 h 4707593"/>
                  <a:gd name="connsiteX110" fmla="*/ 890939 w 5260975"/>
                  <a:gd name="connsiteY110" fmla="*/ 4597368 h 4707593"/>
                  <a:gd name="connsiteX111" fmla="*/ 822769 w 5260975"/>
                  <a:gd name="connsiteY111" fmla="*/ 4574133 h 4707593"/>
                  <a:gd name="connsiteX112" fmla="*/ 795212 w 5260975"/>
                  <a:gd name="connsiteY112" fmla="*/ 4568947 h 4707593"/>
                  <a:gd name="connsiteX113" fmla="*/ 769288 w 5260975"/>
                  <a:gd name="connsiteY113" fmla="*/ 4566547 h 4707593"/>
                  <a:gd name="connsiteX114" fmla="*/ 714271 w 5260975"/>
                  <a:gd name="connsiteY114" fmla="*/ 4551089 h 4707593"/>
                  <a:gd name="connsiteX115" fmla="*/ 691900 w 5260975"/>
                  <a:gd name="connsiteY115" fmla="*/ 4545999 h 4707593"/>
                  <a:gd name="connsiteX116" fmla="*/ 660598 w 5260975"/>
                  <a:gd name="connsiteY116" fmla="*/ 4546096 h 4707593"/>
                  <a:gd name="connsiteX117" fmla="*/ 603662 w 5260975"/>
                  <a:gd name="connsiteY117" fmla="*/ 4538991 h 4707593"/>
                  <a:gd name="connsiteX118" fmla="*/ 546821 w 5260975"/>
                  <a:gd name="connsiteY118" fmla="*/ 4518251 h 4707593"/>
                  <a:gd name="connsiteX119" fmla="*/ 522721 w 5260975"/>
                  <a:gd name="connsiteY119" fmla="*/ 4520267 h 4707593"/>
                  <a:gd name="connsiteX120" fmla="*/ 514080 w 5260975"/>
                  <a:gd name="connsiteY120" fmla="*/ 4519788 h 4707593"/>
                  <a:gd name="connsiteX121" fmla="*/ 436404 w 5260975"/>
                  <a:gd name="connsiteY121" fmla="*/ 4508361 h 4707593"/>
                  <a:gd name="connsiteX122" fmla="*/ 428626 w 5260975"/>
                  <a:gd name="connsiteY122" fmla="*/ 4507114 h 4707593"/>
                  <a:gd name="connsiteX123" fmla="*/ 392141 w 5260975"/>
                  <a:gd name="connsiteY123" fmla="*/ 4496936 h 4707593"/>
                  <a:gd name="connsiteX124" fmla="*/ 300157 w 5260975"/>
                  <a:gd name="connsiteY124" fmla="*/ 4490599 h 4707593"/>
                  <a:gd name="connsiteX125" fmla="*/ 294493 w 5260975"/>
                  <a:gd name="connsiteY125" fmla="*/ 4489831 h 4707593"/>
                  <a:gd name="connsiteX126" fmla="*/ 263671 w 5260975"/>
                  <a:gd name="connsiteY126" fmla="*/ 4494919 h 4707593"/>
                  <a:gd name="connsiteX127" fmla="*/ 248406 w 5260975"/>
                  <a:gd name="connsiteY127" fmla="*/ 4502121 h 4707593"/>
                  <a:gd name="connsiteX128" fmla="*/ 224594 w 5260975"/>
                  <a:gd name="connsiteY128" fmla="*/ 4509610 h 4707593"/>
                  <a:gd name="connsiteX129" fmla="*/ 200398 w 5260975"/>
                  <a:gd name="connsiteY129" fmla="*/ 4512395 h 4707593"/>
                  <a:gd name="connsiteX130" fmla="*/ 159783 w 5260975"/>
                  <a:gd name="connsiteY130" fmla="*/ 4501064 h 4707593"/>
                  <a:gd name="connsiteX131" fmla="*/ 144997 w 5260975"/>
                  <a:gd name="connsiteY131" fmla="*/ 4499912 h 4707593"/>
                  <a:gd name="connsiteX132" fmla="*/ 112064 w 5260975"/>
                  <a:gd name="connsiteY132" fmla="*/ 4494440 h 4707593"/>
                  <a:gd name="connsiteX133" fmla="*/ 83259 w 5260975"/>
                  <a:gd name="connsiteY133" fmla="*/ 4494824 h 4707593"/>
                  <a:gd name="connsiteX134" fmla="*/ 60120 w 5260975"/>
                  <a:gd name="connsiteY134" fmla="*/ 4503561 h 4707593"/>
                  <a:gd name="connsiteX135" fmla="*/ 26514 w 5260975"/>
                  <a:gd name="connsiteY135" fmla="*/ 4505289 h 4707593"/>
                  <a:gd name="connsiteX136" fmla="*/ 4814 w 5260975"/>
                  <a:gd name="connsiteY136" fmla="*/ 4498952 h 4707593"/>
                  <a:gd name="connsiteX137" fmla="*/ 398 w 5260975"/>
                  <a:gd name="connsiteY137" fmla="*/ 4498089 h 4707593"/>
                  <a:gd name="connsiteX138" fmla="*/ 0 w 5260975"/>
                  <a:gd name="connsiteY138" fmla="*/ 4498087 h 4707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</a:cxnLst>
                <a:rect l="l" t="t" r="r" b="b"/>
                <a:pathLst>
                  <a:path w="5260975" h="4707593">
                    <a:moveTo>
                      <a:pt x="0" y="0"/>
                    </a:moveTo>
                    <a:lnTo>
                      <a:pt x="5260975" y="0"/>
                    </a:lnTo>
                    <a:lnTo>
                      <a:pt x="5260975" y="3296937"/>
                    </a:lnTo>
                    <a:lnTo>
                      <a:pt x="5260975" y="3518571"/>
                    </a:lnTo>
                    <a:lnTo>
                      <a:pt x="5226503" y="3534000"/>
                    </a:lnTo>
                    <a:cubicBezTo>
                      <a:pt x="5219783" y="3536785"/>
                      <a:pt x="5212389" y="3538321"/>
                      <a:pt x="5206341" y="3542065"/>
                    </a:cubicBezTo>
                    <a:cubicBezTo>
                      <a:pt x="5178495" y="3559156"/>
                      <a:pt x="5151515" y="3577591"/>
                      <a:pt x="5123287" y="3594010"/>
                    </a:cubicBezTo>
                    <a:cubicBezTo>
                      <a:pt x="5094195" y="3611004"/>
                      <a:pt x="5068175" y="3631071"/>
                      <a:pt x="5048107" y="3658244"/>
                    </a:cubicBezTo>
                    <a:cubicBezTo>
                      <a:pt x="5029480" y="3683496"/>
                      <a:pt x="5011429" y="3709131"/>
                      <a:pt x="4992899" y="3734479"/>
                    </a:cubicBezTo>
                    <a:cubicBezTo>
                      <a:pt x="4988194" y="3740912"/>
                      <a:pt x="4983873" y="3748498"/>
                      <a:pt x="4977440" y="3752627"/>
                    </a:cubicBezTo>
                    <a:cubicBezTo>
                      <a:pt x="4964094" y="3761268"/>
                      <a:pt x="4949499" y="3768277"/>
                      <a:pt x="4935193" y="3775382"/>
                    </a:cubicBezTo>
                    <a:cubicBezTo>
                      <a:pt x="4922903" y="3781431"/>
                      <a:pt x="4909845" y="3785943"/>
                      <a:pt x="4897844" y="3792472"/>
                    </a:cubicBezTo>
                    <a:cubicBezTo>
                      <a:pt x="4888243" y="3797658"/>
                      <a:pt x="4879697" y="3804859"/>
                      <a:pt x="4870767" y="3811388"/>
                    </a:cubicBezTo>
                    <a:cubicBezTo>
                      <a:pt x="4862990" y="3817052"/>
                      <a:pt x="4854445" y="3821949"/>
                      <a:pt x="4847916" y="3828767"/>
                    </a:cubicBezTo>
                    <a:cubicBezTo>
                      <a:pt x="4831977" y="3845281"/>
                      <a:pt x="4815942" y="3861508"/>
                      <a:pt x="4796163" y="3873702"/>
                    </a:cubicBezTo>
                    <a:cubicBezTo>
                      <a:pt x="4776672" y="3885799"/>
                      <a:pt x="4758237" y="3899338"/>
                      <a:pt x="4738843" y="3911628"/>
                    </a:cubicBezTo>
                    <a:cubicBezTo>
                      <a:pt x="4719831" y="3923630"/>
                      <a:pt x="4702645" y="3936783"/>
                      <a:pt x="4692755" y="3958099"/>
                    </a:cubicBezTo>
                    <a:cubicBezTo>
                      <a:pt x="4688339" y="3967508"/>
                      <a:pt x="4682097" y="3977782"/>
                      <a:pt x="4673744" y="3983255"/>
                    </a:cubicBezTo>
                    <a:cubicBezTo>
                      <a:pt x="4661838" y="3991032"/>
                      <a:pt x="4646764" y="3993817"/>
                      <a:pt x="4633801" y="4000442"/>
                    </a:cubicBezTo>
                    <a:cubicBezTo>
                      <a:pt x="4618535" y="4008219"/>
                      <a:pt x="4600869" y="4014940"/>
                      <a:pt x="4590499" y="4027326"/>
                    </a:cubicBezTo>
                    <a:cubicBezTo>
                      <a:pt x="4581281" y="4038368"/>
                      <a:pt x="4571968" y="4047009"/>
                      <a:pt x="4559773" y="4054018"/>
                    </a:cubicBezTo>
                    <a:cubicBezTo>
                      <a:pt x="4551229" y="4058915"/>
                      <a:pt x="4544892" y="4067844"/>
                      <a:pt x="4536059" y="4071877"/>
                    </a:cubicBezTo>
                    <a:cubicBezTo>
                      <a:pt x="4524441" y="4077254"/>
                      <a:pt x="4512727" y="4081479"/>
                      <a:pt x="4502549" y="4089832"/>
                    </a:cubicBezTo>
                    <a:cubicBezTo>
                      <a:pt x="4491987" y="4098473"/>
                      <a:pt x="4479986" y="4105290"/>
                      <a:pt x="4468944" y="4113356"/>
                    </a:cubicBezTo>
                    <a:cubicBezTo>
                      <a:pt x="4463087" y="4117676"/>
                      <a:pt x="4458286" y="4123341"/>
                      <a:pt x="4452622" y="4127854"/>
                    </a:cubicBezTo>
                    <a:cubicBezTo>
                      <a:pt x="4442252" y="4136111"/>
                      <a:pt x="4431690" y="4144176"/>
                      <a:pt x="4421032" y="4151953"/>
                    </a:cubicBezTo>
                    <a:cubicBezTo>
                      <a:pt x="4410375" y="4159731"/>
                      <a:pt x="4400197" y="4168756"/>
                      <a:pt x="4388483" y="4174421"/>
                    </a:cubicBezTo>
                    <a:cubicBezTo>
                      <a:pt x="4368513" y="4184023"/>
                      <a:pt x="4346717" y="4189784"/>
                      <a:pt x="4327321" y="4200153"/>
                    </a:cubicBezTo>
                    <a:cubicBezTo>
                      <a:pt x="4307639" y="4210714"/>
                      <a:pt x="4289107" y="4223965"/>
                      <a:pt x="4271633" y="4237983"/>
                    </a:cubicBezTo>
                    <a:cubicBezTo>
                      <a:pt x="4257807" y="4249025"/>
                      <a:pt x="4244845" y="4259971"/>
                      <a:pt x="4227465" y="4265635"/>
                    </a:cubicBezTo>
                    <a:cubicBezTo>
                      <a:pt x="4217768" y="4268804"/>
                      <a:pt x="4207591" y="4275717"/>
                      <a:pt x="4201733" y="4283783"/>
                    </a:cubicBezTo>
                    <a:cubicBezTo>
                      <a:pt x="4189059" y="4301353"/>
                      <a:pt x="4172833" y="4313739"/>
                      <a:pt x="4154494" y="4324301"/>
                    </a:cubicBezTo>
                    <a:cubicBezTo>
                      <a:pt x="4130010" y="4338511"/>
                      <a:pt x="4105814" y="4353009"/>
                      <a:pt x="4081234" y="4366931"/>
                    </a:cubicBezTo>
                    <a:cubicBezTo>
                      <a:pt x="4066737" y="4375189"/>
                      <a:pt x="4052335" y="4383926"/>
                      <a:pt x="4036971" y="4389975"/>
                    </a:cubicBezTo>
                    <a:cubicBezTo>
                      <a:pt x="4005575" y="4402457"/>
                      <a:pt x="3973410" y="4413114"/>
                      <a:pt x="3941725" y="4424733"/>
                    </a:cubicBezTo>
                    <a:cubicBezTo>
                      <a:pt x="3931355" y="4428477"/>
                      <a:pt x="3921561" y="4433854"/>
                      <a:pt x="3910999" y="4437119"/>
                    </a:cubicBezTo>
                    <a:cubicBezTo>
                      <a:pt x="3899573" y="4440671"/>
                      <a:pt x="3887285" y="4441727"/>
                      <a:pt x="3875859" y="4445280"/>
                    </a:cubicBezTo>
                    <a:cubicBezTo>
                      <a:pt x="3856847" y="4451136"/>
                      <a:pt x="3838412" y="4458626"/>
                      <a:pt x="3819401" y="4464579"/>
                    </a:cubicBezTo>
                    <a:cubicBezTo>
                      <a:pt x="3782723" y="4476005"/>
                      <a:pt x="3745949" y="4486951"/>
                      <a:pt x="3709176" y="4497800"/>
                    </a:cubicBezTo>
                    <a:cubicBezTo>
                      <a:pt x="3701303" y="4500105"/>
                      <a:pt x="3692757" y="4500393"/>
                      <a:pt x="3684981" y="4502889"/>
                    </a:cubicBezTo>
                    <a:cubicBezTo>
                      <a:pt x="3664337" y="4509610"/>
                      <a:pt x="3643789" y="4516907"/>
                      <a:pt x="3623338" y="4524300"/>
                    </a:cubicBezTo>
                    <a:cubicBezTo>
                      <a:pt x="3610953" y="4528813"/>
                      <a:pt x="3598854" y="4534382"/>
                      <a:pt x="3586373" y="4538702"/>
                    </a:cubicBezTo>
                    <a:cubicBezTo>
                      <a:pt x="3576387" y="4542159"/>
                      <a:pt x="3566113" y="4544847"/>
                      <a:pt x="3555743" y="4546960"/>
                    </a:cubicBezTo>
                    <a:cubicBezTo>
                      <a:pt x="3546814" y="4548785"/>
                      <a:pt x="3537501" y="4548592"/>
                      <a:pt x="3528667" y="4550801"/>
                    </a:cubicBezTo>
                    <a:cubicBezTo>
                      <a:pt x="3504759" y="4556753"/>
                      <a:pt x="3481140" y="4563475"/>
                      <a:pt x="3457424" y="4569811"/>
                    </a:cubicBezTo>
                    <a:cubicBezTo>
                      <a:pt x="3447919" y="4572308"/>
                      <a:pt x="3438221" y="4574133"/>
                      <a:pt x="3429003" y="4577301"/>
                    </a:cubicBezTo>
                    <a:cubicBezTo>
                      <a:pt x="3404327" y="4585654"/>
                      <a:pt x="3380036" y="4595159"/>
                      <a:pt x="3355264" y="4603033"/>
                    </a:cubicBezTo>
                    <a:cubicBezTo>
                      <a:pt x="3334717" y="4609562"/>
                      <a:pt x="3313593" y="4614266"/>
                      <a:pt x="3292757" y="4620027"/>
                    </a:cubicBezTo>
                    <a:cubicBezTo>
                      <a:pt x="3283924" y="4622524"/>
                      <a:pt x="3275475" y="4626077"/>
                      <a:pt x="3266643" y="4628188"/>
                    </a:cubicBezTo>
                    <a:cubicBezTo>
                      <a:pt x="3246863" y="4632990"/>
                      <a:pt x="3226796" y="4637022"/>
                      <a:pt x="3206921" y="4641823"/>
                    </a:cubicBezTo>
                    <a:cubicBezTo>
                      <a:pt x="3195590" y="4644607"/>
                      <a:pt x="3184645" y="4649600"/>
                      <a:pt x="3173123" y="4651425"/>
                    </a:cubicBezTo>
                    <a:cubicBezTo>
                      <a:pt x="3145759" y="4655745"/>
                      <a:pt x="3118203" y="4658817"/>
                      <a:pt x="3090646" y="4662274"/>
                    </a:cubicBezTo>
                    <a:cubicBezTo>
                      <a:pt x="3062227" y="4665826"/>
                      <a:pt x="3033902" y="4669571"/>
                      <a:pt x="3005480" y="4672739"/>
                    </a:cubicBezTo>
                    <a:cubicBezTo>
                      <a:pt x="2989926" y="4674372"/>
                      <a:pt x="2974275" y="4674660"/>
                      <a:pt x="2958721" y="4676196"/>
                    </a:cubicBezTo>
                    <a:cubicBezTo>
                      <a:pt x="2945087" y="4677541"/>
                      <a:pt x="2931549" y="4680037"/>
                      <a:pt x="2917915" y="4681670"/>
                    </a:cubicBezTo>
                    <a:cubicBezTo>
                      <a:pt x="2906105" y="4683013"/>
                      <a:pt x="2894199" y="4683781"/>
                      <a:pt x="2882389" y="4685126"/>
                    </a:cubicBezTo>
                    <a:cubicBezTo>
                      <a:pt x="2863475" y="4687334"/>
                      <a:pt x="2844655" y="4689831"/>
                      <a:pt x="2825837" y="4692135"/>
                    </a:cubicBezTo>
                    <a:cubicBezTo>
                      <a:pt x="2817964" y="4692999"/>
                      <a:pt x="2809706" y="4695399"/>
                      <a:pt x="2802313" y="4693960"/>
                    </a:cubicBezTo>
                    <a:cubicBezTo>
                      <a:pt x="2783686" y="4690310"/>
                      <a:pt x="2765347" y="4691367"/>
                      <a:pt x="2746816" y="4693863"/>
                    </a:cubicBezTo>
                    <a:cubicBezTo>
                      <a:pt x="2740479" y="4694728"/>
                      <a:pt x="2733662" y="4694535"/>
                      <a:pt x="2727517" y="4692903"/>
                    </a:cubicBezTo>
                    <a:cubicBezTo>
                      <a:pt x="2714939" y="4689638"/>
                      <a:pt x="2702745" y="4685029"/>
                      <a:pt x="2690359" y="4680997"/>
                    </a:cubicBezTo>
                    <a:cubicBezTo>
                      <a:pt x="2689014" y="4680517"/>
                      <a:pt x="2687382" y="4680421"/>
                      <a:pt x="2685943" y="4680133"/>
                    </a:cubicBezTo>
                    <a:cubicBezTo>
                      <a:pt x="2677781" y="4678500"/>
                      <a:pt x="2669717" y="4676868"/>
                      <a:pt x="2661554" y="4675428"/>
                    </a:cubicBezTo>
                    <a:cubicBezTo>
                      <a:pt x="2657138" y="4674660"/>
                      <a:pt x="2652625" y="4674564"/>
                      <a:pt x="2648208" y="4673892"/>
                    </a:cubicBezTo>
                    <a:cubicBezTo>
                      <a:pt x="2631118" y="4671203"/>
                      <a:pt x="2612299" y="4675716"/>
                      <a:pt x="2597512" y="4664099"/>
                    </a:cubicBezTo>
                    <a:cubicBezTo>
                      <a:pt x="2587911" y="4656609"/>
                      <a:pt x="2578597" y="4658338"/>
                      <a:pt x="2568324" y="4659490"/>
                    </a:cubicBezTo>
                    <a:cubicBezTo>
                      <a:pt x="2560547" y="4660354"/>
                      <a:pt x="2552577" y="4660065"/>
                      <a:pt x="2544704" y="4660162"/>
                    </a:cubicBezTo>
                    <a:cubicBezTo>
                      <a:pt x="2530878" y="4660449"/>
                      <a:pt x="2517052" y="4660546"/>
                      <a:pt x="2503225" y="4661026"/>
                    </a:cubicBezTo>
                    <a:cubicBezTo>
                      <a:pt x="2498808" y="4661218"/>
                      <a:pt x="2494297" y="4663619"/>
                      <a:pt x="2489975" y="4663235"/>
                    </a:cubicBezTo>
                    <a:cubicBezTo>
                      <a:pt x="2470004" y="4661410"/>
                      <a:pt x="2450033" y="4658529"/>
                      <a:pt x="2430061" y="4656897"/>
                    </a:cubicBezTo>
                    <a:cubicBezTo>
                      <a:pt x="2418732" y="4655938"/>
                      <a:pt x="2407114" y="4657761"/>
                      <a:pt x="2395880" y="4656417"/>
                    </a:cubicBezTo>
                    <a:cubicBezTo>
                      <a:pt x="2382919" y="4654881"/>
                      <a:pt x="2370245" y="4650945"/>
                      <a:pt x="2357378" y="4648544"/>
                    </a:cubicBezTo>
                    <a:cubicBezTo>
                      <a:pt x="2353826" y="4647872"/>
                      <a:pt x="2349889" y="4648736"/>
                      <a:pt x="2346145" y="4648928"/>
                    </a:cubicBezTo>
                    <a:cubicBezTo>
                      <a:pt x="2341920" y="4649120"/>
                      <a:pt x="2337791" y="4649504"/>
                      <a:pt x="2333567" y="4649600"/>
                    </a:cubicBezTo>
                    <a:cubicBezTo>
                      <a:pt x="2320700" y="4649793"/>
                      <a:pt x="2307835" y="4649504"/>
                      <a:pt x="2294968" y="4650177"/>
                    </a:cubicBezTo>
                    <a:cubicBezTo>
                      <a:pt x="2287095" y="4650561"/>
                      <a:pt x="2278839" y="4654497"/>
                      <a:pt x="2271540" y="4653057"/>
                    </a:cubicBezTo>
                    <a:cubicBezTo>
                      <a:pt x="2256659" y="4650272"/>
                      <a:pt x="2241776" y="4656513"/>
                      <a:pt x="2226895" y="4651329"/>
                    </a:cubicBezTo>
                    <a:cubicBezTo>
                      <a:pt x="2222285" y="4649793"/>
                      <a:pt x="2215948" y="4653633"/>
                      <a:pt x="2210379" y="4653825"/>
                    </a:cubicBezTo>
                    <a:cubicBezTo>
                      <a:pt x="2196457" y="4654305"/>
                      <a:pt x="2182535" y="4654209"/>
                      <a:pt x="2168613" y="4654113"/>
                    </a:cubicBezTo>
                    <a:cubicBezTo>
                      <a:pt x="2156131" y="4654017"/>
                      <a:pt x="2143168" y="4655361"/>
                      <a:pt x="2131167" y="4652673"/>
                    </a:cubicBezTo>
                    <a:cubicBezTo>
                      <a:pt x="2118588" y="4649793"/>
                      <a:pt x="2107259" y="4650177"/>
                      <a:pt x="2095065" y="4653441"/>
                    </a:cubicBezTo>
                    <a:cubicBezTo>
                      <a:pt x="2086711" y="4655649"/>
                      <a:pt x="2077878" y="4655938"/>
                      <a:pt x="2069237" y="4656609"/>
                    </a:cubicBezTo>
                    <a:cubicBezTo>
                      <a:pt x="2059924" y="4657377"/>
                      <a:pt x="2049650" y="4655361"/>
                      <a:pt x="2041201" y="4658529"/>
                    </a:cubicBezTo>
                    <a:cubicBezTo>
                      <a:pt x="2016044" y="4667939"/>
                      <a:pt x="1990216" y="4669955"/>
                      <a:pt x="1963909" y="4669955"/>
                    </a:cubicBezTo>
                    <a:cubicBezTo>
                      <a:pt x="1959107" y="4669955"/>
                      <a:pt x="1954210" y="4668612"/>
                      <a:pt x="1949603" y="4667171"/>
                    </a:cubicBezTo>
                    <a:cubicBezTo>
                      <a:pt x="1922717" y="4658529"/>
                      <a:pt x="1895737" y="4659297"/>
                      <a:pt x="1868373" y="4664578"/>
                    </a:cubicBezTo>
                    <a:cubicBezTo>
                      <a:pt x="1862708" y="4665731"/>
                      <a:pt x="1856372" y="4665923"/>
                      <a:pt x="1850707" y="4664771"/>
                    </a:cubicBezTo>
                    <a:cubicBezTo>
                      <a:pt x="1834768" y="4661410"/>
                      <a:pt x="1819309" y="4655841"/>
                      <a:pt x="1803275" y="4653441"/>
                    </a:cubicBezTo>
                    <a:cubicBezTo>
                      <a:pt x="1776775" y="4649504"/>
                      <a:pt x="1753828" y="4662754"/>
                      <a:pt x="1730112" y="4671396"/>
                    </a:cubicBezTo>
                    <a:cubicBezTo>
                      <a:pt x="1707548" y="4679557"/>
                      <a:pt x="1688345" y="4697992"/>
                      <a:pt x="1661652" y="4693863"/>
                    </a:cubicBezTo>
                    <a:cubicBezTo>
                      <a:pt x="1658965" y="4693479"/>
                      <a:pt x="1655988" y="4696071"/>
                      <a:pt x="1653011" y="4696744"/>
                    </a:cubicBezTo>
                    <a:cubicBezTo>
                      <a:pt x="1644850" y="4698568"/>
                      <a:pt x="1636689" y="4700776"/>
                      <a:pt x="1628431" y="4701641"/>
                    </a:cubicBezTo>
                    <a:cubicBezTo>
                      <a:pt x="1618350" y="4702793"/>
                      <a:pt x="1608076" y="4702409"/>
                      <a:pt x="1597995" y="4703369"/>
                    </a:cubicBezTo>
                    <a:cubicBezTo>
                      <a:pt x="1585032" y="4704521"/>
                      <a:pt x="1572263" y="4707593"/>
                      <a:pt x="1559396" y="4707593"/>
                    </a:cubicBezTo>
                    <a:cubicBezTo>
                      <a:pt x="1549026" y="4707593"/>
                      <a:pt x="1538753" y="4704041"/>
                      <a:pt x="1528480" y="4702312"/>
                    </a:cubicBezTo>
                    <a:cubicBezTo>
                      <a:pt x="1513981" y="4699912"/>
                      <a:pt x="1498042" y="4700584"/>
                      <a:pt x="1485272" y="4694439"/>
                    </a:cubicBezTo>
                    <a:cubicBezTo>
                      <a:pt x="1471639" y="4687910"/>
                      <a:pt x="1458676" y="4684934"/>
                      <a:pt x="1444562" y="4686950"/>
                    </a:cubicBezTo>
                    <a:cubicBezTo>
                      <a:pt x="1439857" y="4687622"/>
                      <a:pt x="1433808" y="4691655"/>
                      <a:pt x="1431696" y="4695783"/>
                    </a:cubicBezTo>
                    <a:cubicBezTo>
                      <a:pt x="1426991" y="4705001"/>
                      <a:pt x="1420559" y="4706634"/>
                      <a:pt x="1411821" y="4703464"/>
                    </a:cubicBezTo>
                    <a:cubicBezTo>
                      <a:pt x="1404236" y="4700776"/>
                      <a:pt x="1394922" y="4699432"/>
                      <a:pt x="1389738" y="4694247"/>
                    </a:cubicBezTo>
                    <a:cubicBezTo>
                      <a:pt x="1375047" y="4679557"/>
                      <a:pt x="1356324" y="4679077"/>
                      <a:pt x="1338081" y="4675141"/>
                    </a:cubicBezTo>
                    <a:cubicBezTo>
                      <a:pt x="1326945" y="4672739"/>
                      <a:pt x="1316574" y="4672644"/>
                      <a:pt x="1305436" y="4674276"/>
                    </a:cubicBezTo>
                    <a:cubicBezTo>
                      <a:pt x="1281241" y="4677925"/>
                      <a:pt x="1257717" y="4672739"/>
                      <a:pt x="1234481" y="4666115"/>
                    </a:cubicBezTo>
                    <a:cubicBezTo>
                      <a:pt x="1219118" y="4661698"/>
                      <a:pt x="1203372" y="4659010"/>
                      <a:pt x="1188106" y="4654497"/>
                    </a:cubicBezTo>
                    <a:cubicBezTo>
                      <a:pt x="1176680" y="4651041"/>
                      <a:pt x="1165255" y="4646912"/>
                      <a:pt x="1154790" y="4641343"/>
                    </a:cubicBezTo>
                    <a:cubicBezTo>
                      <a:pt x="1139618" y="4633181"/>
                      <a:pt x="1126369" y="4620891"/>
                      <a:pt x="1107069" y="4624156"/>
                    </a:cubicBezTo>
                    <a:cubicBezTo>
                      <a:pt x="1090074" y="4627036"/>
                      <a:pt x="1074713" y="4620988"/>
                      <a:pt x="1059158" y="4615227"/>
                    </a:cubicBezTo>
                    <a:cubicBezTo>
                      <a:pt x="1047732" y="4611002"/>
                      <a:pt x="1036308" y="4606681"/>
                      <a:pt x="1024496" y="4603993"/>
                    </a:cubicBezTo>
                    <a:cubicBezTo>
                      <a:pt x="1010478" y="4600824"/>
                      <a:pt x="994635" y="4602169"/>
                      <a:pt x="982153" y="4596311"/>
                    </a:cubicBezTo>
                    <a:cubicBezTo>
                      <a:pt x="969095" y="4590166"/>
                      <a:pt x="958246" y="4594295"/>
                      <a:pt x="946628" y="4596024"/>
                    </a:cubicBezTo>
                    <a:cubicBezTo>
                      <a:pt x="928097" y="4598712"/>
                      <a:pt x="909661" y="4603705"/>
                      <a:pt x="890939" y="4597368"/>
                    </a:cubicBezTo>
                    <a:cubicBezTo>
                      <a:pt x="868184" y="4589687"/>
                      <a:pt x="845620" y="4581430"/>
                      <a:pt x="822769" y="4574133"/>
                    </a:cubicBezTo>
                    <a:cubicBezTo>
                      <a:pt x="813934" y="4571347"/>
                      <a:pt x="804431" y="4570195"/>
                      <a:pt x="795212" y="4568947"/>
                    </a:cubicBezTo>
                    <a:cubicBezTo>
                      <a:pt x="786476" y="4567891"/>
                      <a:pt x="776010" y="4570579"/>
                      <a:pt x="769288" y="4566547"/>
                    </a:cubicBezTo>
                    <a:cubicBezTo>
                      <a:pt x="752005" y="4556178"/>
                      <a:pt x="734243" y="4551089"/>
                      <a:pt x="714271" y="4551089"/>
                    </a:cubicBezTo>
                    <a:cubicBezTo>
                      <a:pt x="706781" y="4551089"/>
                      <a:pt x="699484" y="4546768"/>
                      <a:pt x="691900" y="4545999"/>
                    </a:cubicBezTo>
                    <a:cubicBezTo>
                      <a:pt x="681529" y="4545040"/>
                      <a:pt x="669623" y="4542447"/>
                      <a:pt x="660598" y="4546096"/>
                    </a:cubicBezTo>
                    <a:cubicBezTo>
                      <a:pt x="639379" y="4554737"/>
                      <a:pt x="622193" y="4547536"/>
                      <a:pt x="603662" y="4538991"/>
                    </a:cubicBezTo>
                    <a:cubicBezTo>
                      <a:pt x="585418" y="4530541"/>
                      <a:pt x="566215" y="4523821"/>
                      <a:pt x="546821" y="4518251"/>
                    </a:cubicBezTo>
                    <a:cubicBezTo>
                      <a:pt x="539524" y="4516235"/>
                      <a:pt x="530787" y="4519596"/>
                      <a:pt x="522721" y="4520267"/>
                    </a:cubicBezTo>
                    <a:cubicBezTo>
                      <a:pt x="519840" y="4520460"/>
                      <a:pt x="516671" y="4520748"/>
                      <a:pt x="514080" y="4519788"/>
                    </a:cubicBezTo>
                    <a:cubicBezTo>
                      <a:pt x="489020" y="4510570"/>
                      <a:pt x="463575" y="4503561"/>
                      <a:pt x="436404" y="4508361"/>
                    </a:cubicBezTo>
                    <a:cubicBezTo>
                      <a:pt x="433908" y="4508842"/>
                      <a:pt x="431123" y="4507786"/>
                      <a:pt x="428626" y="4507114"/>
                    </a:cubicBezTo>
                    <a:cubicBezTo>
                      <a:pt x="416432" y="4503657"/>
                      <a:pt x="404526" y="4498184"/>
                      <a:pt x="392141" y="4496936"/>
                    </a:cubicBezTo>
                    <a:cubicBezTo>
                      <a:pt x="361608" y="4493864"/>
                      <a:pt x="330884" y="4492615"/>
                      <a:pt x="300157" y="4490599"/>
                    </a:cubicBezTo>
                    <a:cubicBezTo>
                      <a:pt x="298237" y="4490503"/>
                      <a:pt x="296221" y="4490503"/>
                      <a:pt x="294493" y="4489831"/>
                    </a:cubicBezTo>
                    <a:cubicBezTo>
                      <a:pt x="283163" y="4485702"/>
                      <a:pt x="273274" y="4487047"/>
                      <a:pt x="263671" y="4494919"/>
                    </a:cubicBezTo>
                    <a:cubicBezTo>
                      <a:pt x="259447" y="4498376"/>
                      <a:pt x="253686" y="4500200"/>
                      <a:pt x="248406" y="4502121"/>
                    </a:cubicBezTo>
                    <a:cubicBezTo>
                      <a:pt x="240628" y="4505002"/>
                      <a:pt x="232659" y="4507786"/>
                      <a:pt x="224594" y="4509610"/>
                    </a:cubicBezTo>
                    <a:cubicBezTo>
                      <a:pt x="216624" y="4511338"/>
                      <a:pt x="208079" y="4513738"/>
                      <a:pt x="200398" y="4512395"/>
                    </a:cubicBezTo>
                    <a:cubicBezTo>
                      <a:pt x="186572" y="4509994"/>
                      <a:pt x="173417" y="4504618"/>
                      <a:pt x="159783" y="4501064"/>
                    </a:cubicBezTo>
                    <a:cubicBezTo>
                      <a:pt x="155079" y="4499816"/>
                      <a:pt x="149893" y="4500009"/>
                      <a:pt x="144997" y="4499912"/>
                    </a:cubicBezTo>
                    <a:cubicBezTo>
                      <a:pt x="133763" y="4499625"/>
                      <a:pt x="122241" y="4502409"/>
                      <a:pt x="112064" y="4494440"/>
                    </a:cubicBezTo>
                    <a:cubicBezTo>
                      <a:pt x="102655" y="4486951"/>
                      <a:pt x="93148" y="4489158"/>
                      <a:pt x="83259" y="4494824"/>
                    </a:cubicBezTo>
                    <a:cubicBezTo>
                      <a:pt x="76154" y="4498857"/>
                      <a:pt x="68090" y="4502025"/>
                      <a:pt x="60120" y="4503561"/>
                    </a:cubicBezTo>
                    <a:cubicBezTo>
                      <a:pt x="49174" y="4505673"/>
                      <a:pt x="38324" y="4506538"/>
                      <a:pt x="26514" y="4505289"/>
                    </a:cubicBezTo>
                    <a:cubicBezTo>
                      <a:pt x="18161" y="4504425"/>
                      <a:pt x="11343" y="4504041"/>
                      <a:pt x="4814" y="4498952"/>
                    </a:cubicBezTo>
                    <a:cubicBezTo>
                      <a:pt x="3759" y="4498184"/>
                      <a:pt x="1839" y="4497992"/>
                      <a:pt x="398" y="4498089"/>
                    </a:cubicBezTo>
                    <a:lnTo>
                      <a:pt x="0" y="4498087"/>
                    </a:lnTo>
                    <a:close/>
                  </a:path>
                </a:pathLst>
              </a:custGeom>
              <a:solidFill>
                <a:schemeClr val="tx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C9C14E68-C469-4A71-AF08-169DB545FC6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96001" y="841376"/>
                <a:ext cx="5260975" cy="4707593"/>
              </a:xfrm>
              <a:custGeom>
                <a:avLst/>
                <a:gdLst>
                  <a:gd name="connsiteX0" fmla="*/ 0 w 5260975"/>
                  <a:gd name="connsiteY0" fmla="*/ 0 h 4707593"/>
                  <a:gd name="connsiteX1" fmla="*/ 5260975 w 5260975"/>
                  <a:gd name="connsiteY1" fmla="*/ 0 h 4707593"/>
                  <a:gd name="connsiteX2" fmla="*/ 5260975 w 5260975"/>
                  <a:gd name="connsiteY2" fmla="*/ 3296937 h 4707593"/>
                  <a:gd name="connsiteX3" fmla="*/ 5260975 w 5260975"/>
                  <a:gd name="connsiteY3" fmla="*/ 3518571 h 4707593"/>
                  <a:gd name="connsiteX4" fmla="*/ 5226503 w 5260975"/>
                  <a:gd name="connsiteY4" fmla="*/ 3534000 h 4707593"/>
                  <a:gd name="connsiteX5" fmla="*/ 5206341 w 5260975"/>
                  <a:gd name="connsiteY5" fmla="*/ 3542065 h 4707593"/>
                  <a:gd name="connsiteX6" fmla="*/ 5123287 w 5260975"/>
                  <a:gd name="connsiteY6" fmla="*/ 3594010 h 4707593"/>
                  <a:gd name="connsiteX7" fmla="*/ 5048107 w 5260975"/>
                  <a:gd name="connsiteY7" fmla="*/ 3658244 h 4707593"/>
                  <a:gd name="connsiteX8" fmla="*/ 4992899 w 5260975"/>
                  <a:gd name="connsiteY8" fmla="*/ 3734479 h 4707593"/>
                  <a:gd name="connsiteX9" fmla="*/ 4977440 w 5260975"/>
                  <a:gd name="connsiteY9" fmla="*/ 3752627 h 4707593"/>
                  <a:gd name="connsiteX10" fmla="*/ 4935193 w 5260975"/>
                  <a:gd name="connsiteY10" fmla="*/ 3775382 h 4707593"/>
                  <a:gd name="connsiteX11" fmla="*/ 4897844 w 5260975"/>
                  <a:gd name="connsiteY11" fmla="*/ 3792472 h 4707593"/>
                  <a:gd name="connsiteX12" fmla="*/ 4870767 w 5260975"/>
                  <a:gd name="connsiteY12" fmla="*/ 3811388 h 4707593"/>
                  <a:gd name="connsiteX13" fmla="*/ 4847916 w 5260975"/>
                  <a:gd name="connsiteY13" fmla="*/ 3828767 h 4707593"/>
                  <a:gd name="connsiteX14" fmla="*/ 4796163 w 5260975"/>
                  <a:gd name="connsiteY14" fmla="*/ 3873702 h 4707593"/>
                  <a:gd name="connsiteX15" fmla="*/ 4738843 w 5260975"/>
                  <a:gd name="connsiteY15" fmla="*/ 3911628 h 4707593"/>
                  <a:gd name="connsiteX16" fmla="*/ 4692755 w 5260975"/>
                  <a:gd name="connsiteY16" fmla="*/ 3958099 h 4707593"/>
                  <a:gd name="connsiteX17" fmla="*/ 4673744 w 5260975"/>
                  <a:gd name="connsiteY17" fmla="*/ 3983255 h 4707593"/>
                  <a:gd name="connsiteX18" fmla="*/ 4633801 w 5260975"/>
                  <a:gd name="connsiteY18" fmla="*/ 4000442 h 4707593"/>
                  <a:gd name="connsiteX19" fmla="*/ 4590499 w 5260975"/>
                  <a:gd name="connsiteY19" fmla="*/ 4027326 h 4707593"/>
                  <a:gd name="connsiteX20" fmla="*/ 4559773 w 5260975"/>
                  <a:gd name="connsiteY20" fmla="*/ 4054018 h 4707593"/>
                  <a:gd name="connsiteX21" fmla="*/ 4536059 w 5260975"/>
                  <a:gd name="connsiteY21" fmla="*/ 4071877 h 4707593"/>
                  <a:gd name="connsiteX22" fmla="*/ 4502549 w 5260975"/>
                  <a:gd name="connsiteY22" fmla="*/ 4089832 h 4707593"/>
                  <a:gd name="connsiteX23" fmla="*/ 4468944 w 5260975"/>
                  <a:gd name="connsiteY23" fmla="*/ 4113356 h 4707593"/>
                  <a:gd name="connsiteX24" fmla="*/ 4452622 w 5260975"/>
                  <a:gd name="connsiteY24" fmla="*/ 4127854 h 4707593"/>
                  <a:gd name="connsiteX25" fmla="*/ 4421032 w 5260975"/>
                  <a:gd name="connsiteY25" fmla="*/ 4151953 h 4707593"/>
                  <a:gd name="connsiteX26" fmla="*/ 4388483 w 5260975"/>
                  <a:gd name="connsiteY26" fmla="*/ 4174421 h 4707593"/>
                  <a:gd name="connsiteX27" fmla="*/ 4327321 w 5260975"/>
                  <a:gd name="connsiteY27" fmla="*/ 4200153 h 4707593"/>
                  <a:gd name="connsiteX28" fmla="*/ 4271633 w 5260975"/>
                  <a:gd name="connsiteY28" fmla="*/ 4237983 h 4707593"/>
                  <a:gd name="connsiteX29" fmla="*/ 4227465 w 5260975"/>
                  <a:gd name="connsiteY29" fmla="*/ 4265635 h 4707593"/>
                  <a:gd name="connsiteX30" fmla="*/ 4201733 w 5260975"/>
                  <a:gd name="connsiteY30" fmla="*/ 4283783 h 4707593"/>
                  <a:gd name="connsiteX31" fmla="*/ 4154494 w 5260975"/>
                  <a:gd name="connsiteY31" fmla="*/ 4324301 h 4707593"/>
                  <a:gd name="connsiteX32" fmla="*/ 4081234 w 5260975"/>
                  <a:gd name="connsiteY32" fmla="*/ 4366931 h 4707593"/>
                  <a:gd name="connsiteX33" fmla="*/ 4036971 w 5260975"/>
                  <a:gd name="connsiteY33" fmla="*/ 4389975 h 4707593"/>
                  <a:gd name="connsiteX34" fmla="*/ 3941725 w 5260975"/>
                  <a:gd name="connsiteY34" fmla="*/ 4424733 h 4707593"/>
                  <a:gd name="connsiteX35" fmla="*/ 3910999 w 5260975"/>
                  <a:gd name="connsiteY35" fmla="*/ 4437119 h 4707593"/>
                  <a:gd name="connsiteX36" fmla="*/ 3875859 w 5260975"/>
                  <a:gd name="connsiteY36" fmla="*/ 4445280 h 4707593"/>
                  <a:gd name="connsiteX37" fmla="*/ 3819401 w 5260975"/>
                  <a:gd name="connsiteY37" fmla="*/ 4464579 h 4707593"/>
                  <a:gd name="connsiteX38" fmla="*/ 3709176 w 5260975"/>
                  <a:gd name="connsiteY38" fmla="*/ 4497800 h 4707593"/>
                  <a:gd name="connsiteX39" fmla="*/ 3684981 w 5260975"/>
                  <a:gd name="connsiteY39" fmla="*/ 4502889 h 4707593"/>
                  <a:gd name="connsiteX40" fmla="*/ 3623338 w 5260975"/>
                  <a:gd name="connsiteY40" fmla="*/ 4524300 h 4707593"/>
                  <a:gd name="connsiteX41" fmla="*/ 3586373 w 5260975"/>
                  <a:gd name="connsiteY41" fmla="*/ 4538702 h 4707593"/>
                  <a:gd name="connsiteX42" fmla="*/ 3555743 w 5260975"/>
                  <a:gd name="connsiteY42" fmla="*/ 4546960 h 4707593"/>
                  <a:gd name="connsiteX43" fmla="*/ 3528667 w 5260975"/>
                  <a:gd name="connsiteY43" fmla="*/ 4550801 h 4707593"/>
                  <a:gd name="connsiteX44" fmla="*/ 3457424 w 5260975"/>
                  <a:gd name="connsiteY44" fmla="*/ 4569811 h 4707593"/>
                  <a:gd name="connsiteX45" fmla="*/ 3429003 w 5260975"/>
                  <a:gd name="connsiteY45" fmla="*/ 4577301 h 4707593"/>
                  <a:gd name="connsiteX46" fmla="*/ 3355264 w 5260975"/>
                  <a:gd name="connsiteY46" fmla="*/ 4603033 h 4707593"/>
                  <a:gd name="connsiteX47" fmla="*/ 3292757 w 5260975"/>
                  <a:gd name="connsiteY47" fmla="*/ 4620027 h 4707593"/>
                  <a:gd name="connsiteX48" fmla="*/ 3266643 w 5260975"/>
                  <a:gd name="connsiteY48" fmla="*/ 4628188 h 4707593"/>
                  <a:gd name="connsiteX49" fmla="*/ 3206921 w 5260975"/>
                  <a:gd name="connsiteY49" fmla="*/ 4641823 h 4707593"/>
                  <a:gd name="connsiteX50" fmla="*/ 3173123 w 5260975"/>
                  <a:gd name="connsiteY50" fmla="*/ 4651425 h 4707593"/>
                  <a:gd name="connsiteX51" fmla="*/ 3090646 w 5260975"/>
                  <a:gd name="connsiteY51" fmla="*/ 4662274 h 4707593"/>
                  <a:gd name="connsiteX52" fmla="*/ 3005480 w 5260975"/>
                  <a:gd name="connsiteY52" fmla="*/ 4672739 h 4707593"/>
                  <a:gd name="connsiteX53" fmla="*/ 2958721 w 5260975"/>
                  <a:gd name="connsiteY53" fmla="*/ 4676196 h 4707593"/>
                  <a:gd name="connsiteX54" fmla="*/ 2917915 w 5260975"/>
                  <a:gd name="connsiteY54" fmla="*/ 4681670 h 4707593"/>
                  <a:gd name="connsiteX55" fmla="*/ 2882389 w 5260975"/>
                  <a:gd name="connsiteY55" fmla="*/ 4685126 h 4707593"/>
                  <a:gd name="connsiteX56" fmla="*/ 2825837 w 5260975"/>
                  <a:gd name="connsiteY56" fmla="*/ 4692135 h 4707593"/>
                  <a:gd name="connsiteX57" fmla="*/ 2802313 w 5260975"/>
                  <a:gd name="connsiteY57" fmla="*/ 4693960 h 4707593"/>
                  <a:gd name="connsiteX58" fmla="*/ 2746816 w 5260975"/>
                  <a:gd name="connsiteY58" fmla="*/ 4693863 h 4707593"/>
                  <a:gd name="connsiteX59" fmla="*/ 2727517 w 5260975"/>
                  <a:gd name="connsiteY59" fmla="*/ 4692903 h 4707593"/>
                  <a:gd name="connsiteX60" fmla="*/ 2690359 w 5260975"/>
                  <a:gd name="connsiteY60" fmla="*/ 4680997 h 4707593"/>
                  <a:gd name="connsiteX61" fmla="*/ 2685943 w 5260975"/>
                  <a:gd name="connsiteY61" fmla="*/ 4680133 h 4707593"/>
                  <a:gd name="connsiteX62" fmla="*/ 2661554 w 5260975"/>
                  <a:gd name="connsiteY62" fmla="*/ 4675428 h 4707593"/>
                  <a:gd name="connsiteX63" fmla="*/ 2648208 w 5260975"/>
                  <a:gd name="connsiteY63" fmla="*/ 4673892 h 4707593"/>
                  <a:gd name="connsiteX64" fmla="*/ 2597512 w 5260975"/>
                  <a:gd name="connsiteY64" fmla="*/ 4664099 h 4707593"/>
                  <a:gd name="connsiteX65" fmla="*/ 2568324 w 5260975"/>
                  <a:gd name="connsiteY65" fmla="*/ 4659490 h 4707593"/>
                  <a:gd name="connsiteX66" fmla="*/ 2544704 w 5260975"/>
                  <a:gd name="connsiteY66" fmla="*/ 4660162 h 4707593"/>
                  <a:gd name="connsiteX67" fmla="*/ 2503225 w 5260975"/>
                  <a:gd name="connsiteY67" fmla="*/ 4661026 h 4707593"/>
                  <a:gd name="connsiteX68" fmla="*/ 2489975 w 5260975"/>
                  <a:gd name="connsiteY68" fmla="*/ 4663235 h 4707593"/>
                  <a:gd name="connsiteX69" fmla="*/ 2430061 w 5260975"/>
                  <a:gd name="connsiteY69" fmla="*/ 4656897 h 4707593"/>
                  <a:gd name="connsiteX70" fmla="*/ 2395880 w 5260975"/>
                  <a:gd name="connsiteY70" fmla="*/ 4656417 h 4707593"/>
                  <a:gd name="connsiteX71" fmla="*/ 2357378 w 5260975"/>
                  <a:gd name="connsiteY71" fmla="*/ 4648544 h 4707593"/>
                  <a:gd name="connsiteX72" fmla="*/ 2346145 w 5260975"/>
                  <a:gd name="connsiteY72" fmla="*/ 4648928 h 4707593"/>
                  <a:gd name="connsiteX73" fmla="*/ 2333567 w 5260975"/>
                  <a:gd name="connsiteY73" fmla="*/ 4649600 h 4707593"/>
                  <a:gd name="connsiteX74" fmla="*/ 2294968 w 5260975"/>
                  <a:gd name="connsiteY74" fmla="*/ 4650177 h 4707593"/>
                  <a:gd name="connsiteX75" fmla="*/ 2271540 w 5260975"/>
                  <a:gd name="connsiteY75" fmla="*/ 4653057 h 4707593"/>
                  <a:gd name="connsiteX76" fmla="*/ 2226895 w 5260975"/>
                  <a:gd name="connsiteY76" fmla="*/ 4651329 h 4707593"/>
                  <a:gd name="connsiteX77" fmla="*/ 2210379 w 5260975"/>
                  <a:gd name="connsiteY77" fmla="*/ 4653825 h 4707593"/>
                  <a:gd name="connsiteX78" fmla="*/ 2168613 w 5260975"/>
                  <a:gd name="connsiteY78" fmla="*/ 4654113 h 4707593"/>
                  <a:gd name="connsiteX79" fmla="*/ 2131167 w 5260975"/>
                  <a:gd name="connsiteY79" fmla="*/ 4652673 h 4707593"/>
                  <a:gd name="connsiteX80" fmla="*/ 2095065 w 5260975"/>
                  <a:gd name="connsiteY80" fmla="*/ 4653441 h 4707593"/>
                  <a:gd name="connsiteX81" fmla="*/ 2069237 w 5260975"/>
                  <a:gd name="connsiteY81" fmla="*/ 4656609 h 4707593"/>
                  <a:gd name="connsiteX82" fmla="*/ 2041201 w 5260975"/>
                  <a:gd name="connsiteY82" fmla="*/ 4658529 h 4707593"/>
                  <a:gd name="connsiteX83" fmla="*/ 1963909 w 5260975"/>
                  <a:gd name="connsiteY83" fmla="*/ 4669955 h 4707593"/>
                  <a:gd name="connsiteX84" fmla="*/ 1949603 w 5260975"/>
                  <a:gd name="connsiteY84" fmla="*/ 4667171 h 4707593"/>
                  <a:gd name="connsiteX85" fmla="*/ 1868373 w 5260975"/>
                  <a:gd name="connsiteY85" fmla="*/ 4664578 h 4707593"/>
                  <a:gd name="connsiteX86" fmla="*/ 1850707 w 5260975"/>
                  <a:gd name="connsiteY86" fmla="*/ 4664771 h 4707593"/>
                  <a:gd name="connsiteX87" fmla="*/ 1803275 w 5260975"/>
                  <a:gd name="connsiteY87" fmla="*/ 4653441 h 4707593"/>
                  <a:gd name="connsiteX88" fmla="*/ 1730112 w 5260975"/>
                  <a:gd name="connsiteY88" fmla="*/ 4671396 h 4707593"/>
                  <a:gd name="connsiteX89" fmla="*/ 1661652 w 5260975"/>
                  <a:gd name="connsiteY89" fmla="*/ 4693863 h 4707593"/>
                  <a:gd name="connsiteX90" fmla="*/ 1653011 w 5260975"/>
                  <a:gd name="connsiteY90" fmla="*/ 4696744 h 4707593"/>
                  <a:gd name="connsiteX91" fmla="*/ 1628431 w 5260975"/>
                  <a:gd name="connsiteY91" fmla="*/ 4701641 h 4707593"/>
                  <a:gd name="connsiteX92" fmla="*/ 1597995 w 5260975"/>
                  <a:gd name="connsiteY92" fmla="*/ 4703369 h 4707593"/>
                  <a:gd name="connsiteX93" fmla="*/ 1559396 w 5260975"/>
                  <a:gd name="connsiteY93" fmla="*/ 4707593 h 4707593"/>
                  <a:gd name="connsiteX94" fmla="*/ 1528480 w 5260975"/>
                  <a:gd name="connsiteY94" fmla="*/ 4702312 h 4707593"/>
                  <a:gd name="connsiteX95" fmla="*/ 1485272 w 5260975"/>
                  <a:gd name="connsiteY95" fmla="*/ 4694439 h 4707593"/>
                  <a:gd name="connsiteX96" fmla="*/ 1444562 w 5260975"/>
                  <a:gd name="connsiteY96" fmla="*/ 4686950 h 4707593"/>
                  <a:gd name="connsiteX97" fmla="*/ 1431696 w 5260975"/>
                  <a:gd name="connsiteY97" fmla="*/ 4695783 h 4707593"/>
                  <a:gd name="connsiteX98" fmla="*/ 1411821 w 5260975"/>
                  <a:gd name="connsiteY98" fmla="*/ 4703464 h 4707593"/>
                  <a:gd name="connsiteX99" fmla="*/ 1389738 w 5260975"/>
                  <a:gd name="connsiteY99" fmla="*/ 4694247 h 4707593"/>
                  <a:gd name="connsiteX100" fmla="*/ 1338081 w 5260975"/>
                  <a:gd name="connsiteY100" fmla="*/ 4675141 h 4707593"/>
                  <a:gd name="connsiteX101" fmla="*/ 1305436 w 5260975"/>
                  <a:gd name="connsiteY101" fmla="*/ 4674276 h 4707593"/>
                  <a:gd name="connsiteX102" fmla="*/ 1234481 w 5260975"/>
                  <a:gd name="connsiteY102" fmla="*/ 4666115 h 4707593"/>
                  <a:gd name="connsiteX103" fmla="*/ 1188106 w 5260975"/>
                  <a:gd name="connsiteY103" fmla="*/ 4654497 h 4707593"/>
                  <a:gd name="connsiteX104" fmla="*/ 1154790 w 5260975"/>
                  <a:gd name="connsiteY104" fmla="*/ 4641343 h 4707593"/>
                  <a:gd name="connsiteX105" fmla="*/ 1107069 w 5260975"/>
                  <a:gd name="connsiteY105" fmla="*/ 4624156 h 4707593"/>
                  <a:gd name="connsiteX106" fmla="*/ 1059158 w 5260975"/>
                  <a:gd name="connsiteY106" fmla="*/ 4615227 h 4707593"/>
                  <a:gd name="connsiteX107" fmla="*/ 1024496 w 5260975"/>
                  <a:gd name="connsiteY107" fmla="*/ 4603993 h 4707593"/>
                  <a:gd name="connsiteX108" fmla="*/ 982153 w 5260975"/>
                  <a:gd name="connsiteY108" fmla="*/ 4596311 h 4707593"/>
                  <a:gd name="connsiteX109" fmla="*/ 946628 w 5260975"/>
                  <a:gd name="connsiteY109" fmla="*/ 4596024 h 4707593"/>
                  <a:gd name="connsiteX110" fmla="*/ 890939 w 5260975"/>
                  <a:gd name="connsiteY110" fmla="*/ 4597368 h 4707593"/>
                  <a:gd name="connsiteX111" fmla="*/ 822769 w 5260975"/>
                  <a:gd name="connsiteY111" fmla="*/ 4574133 h 4707593"/>
                  <a:gd name="connsiteX112" fmla="*/ 795212 w 5260975"/>
                  <a:gd name="connsiteY112" fmla="*/ 4568947 h 4707593"/>
                  <a:gd name="connsiteX113" fmla="*/ 769288 w 5260975"/>
                  <a:gd name="connsiteY113" fmla="*/ 4566547 h 4707593"/>
                  <a:gd name="connsiteX114" fmla="*/ 714271 w 5260975"/>
                  <a:gd name="connsiteY114" fmla="*/ 4551089 h 4707593"/>
                  <a:gd name="connsiteX115" fmla="*/ 691900 w 5260975"/>
                  <a:gd name="connsiteY115" fmla="*/ 4545999 h 4707593"/>
                  <a:gd name="connsiteX116" fmla="*/ 660598 w 5260975"/>
                  <a:gd name="connsiteY116" fmla="*/ 4546096 h 4707593"/>
                  <a:gd name="connsiteX117" fmla="*/ 603662 w 5260975"/>
                  <a:gd name="connsiteY117" fmla="*/ 4538991 h 4707593"/>
                  <a:gd name="connsiteX118" fmla="*/ 546821 w 5260975"/>
                  <a:gd name="connsiteY118" fmla="*/ 4518251 h 4707593"/>
                  <a:gd name="connsiteX119" fmla="*/ 522721 w 5260975"/>
                  <a:gd name="connsiteY119" fmla="*/ 4520267 h 4707593"/>
                  <a:gd name="connsiteX120" fmla="*/ 514080 w 5260975"/>
                  <a:gd name="connsiteY120" fmla="*/ 4519788 h 4707593"/>
                  <a:gd name="connsiteX121" fmla="*/ 436404 w 5260975"/>
                  <a:gd name="connsiteY121" fmla="*/ 4508361 h 4707593"/>
                  <a:gd name="connsiteX122" fmla="*/ 428626 w 5260975"/>
                  <a:gd name="connsiteY122" fmla="*/ 4507114 h 4707593"/>
                  <a:gd name="connsiteX123" fmla="*/ 392141 w 5260975"/>
                  <a:gd name="connsiteY123" fmla="*/ 4496936 h 4707593"/>
                  <a:gd name="connsiteX124" fmla="*/ 300157 w 5260975"/>
                  <a:gd name="connsiteY124" fmla="*/ 4490599 h 4707593"/>
                  <a:gd name="connsiteX125" fmla="*/ 294493 w 5260975"/>
                  <a:gd name="connsiteY125" fmla="*/ 4489831 h 4707593"/>
                  <a:gd name="connsiteX126" fmla="*/ 263671 w 5260975"/>
                  <a:gd name="connsiteY126" fmla="*/ 4494919 h 4707593"/>
                  <a:gd name="connsiteX127" fmla="*/ 248406 w 5260975"/>
                  <a:gd name="connsiteY127" fmla="*/ 4502121 h 4707593"/>
                  <a:gd name="connsiteX128" fmla="*/ 224594 w 5260975"/>
                  <a:gd name="connsiteY128" fmla="*/ 4509610 h 4707593"/>
                  <a:gd name="connsiteX129" fmla="*/ 200398 w 5260975"/>
                  <a:gd name="connsiteY129" fmla="*/ 4512395 h 4707593"/>
                  <a:gd name="connsiteX130" fmla="*/ 159783 w 5260975"/>
                  <a:gd name="connsiteY130" fmla="*/ 4501064 h 4707593"/>
                  <a:gd name="connsiteX131" fmla="*/ 144997 w 5260975"/>
                  <a:gd name="connsiteY131" fmla="*/ 4499912 h 4707593"/>
                  <a:gd name="connsiteX132" fmla="*/ 112064 w 5260975"/>
                  <a:gd name="connsiteY132" fmla="*/ 4494440 h 4707593"/>
                  <a:gd name="connsiteX133" fmla="*/ 83259 w 5260975"/>
                  <a:gd name="connsiteY133" fmla="*/ 4494824 h 4707593"/>
                  <a:gd name="connsiteX134" fmla="*/ 60120 w 5260975"/>
                  <a:gd name="connsiteY134" fmla="*/ 4503561 h 4707593"/>
                  <a:gd name="connsiteX135" fmla="*/ 26514 w 5260975"/>
                  <a:gd name="connsiteY135" fmla="*/ 4505289 h 4707593"/>
                  <a:gd name="connsiteX136" fmla="*/ 4814 w 5260975"/>
                  <a:gd name="connsiteY136" fmla="*/ 4498952 h 4707593"/>
                  <a:gd name="connsiteX137" fmla="*/ 398 w 5260975"/>
                  <a:gd name="connsiteY137" fmla="*/ 4498089 h 4707593"/>
                  <a:gd name="connsiteX138" fmla="*/ 0 w 5260975"/>
                  <a:gd name="connsiteY138" fmla="*/ 4498087 h 4707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</a:cxnLst>
                <a:rect l="l" t="t" r="r" b="b"/>
                <a:pathLst>
                  <a:path w="5260975" h="4707593">
                    <a:moveTo>
                      <a:pt x="0" y="0"/>
                    </a:moveTo>
                    <a:lnTo>
                      <a:pt x="5260975" y="0"/>
                    </a:lnTo>
                    <a:lnTo>
                      <a:pt x="5260975" y="3296937"/>
                    </a:lnTo>
                    <a:lnTo>
                      <a:pt x="5260975" y="3518571"/>
                    </a:lnTo>
                    <a:lnTo>
                      <a:pt x="5226503" y="3534000"/>
                    </a:lnTo>
                    <a:cubicBezTo>
                      <a:pt x="5219783" y="3536785"/>
                      <a:pt x="5212389" y="3538321"/>
                      <a:pt x="5206341" y="3542065"/>
                    </a:cubicBezTo>
                    <a:cubicBezTo>
                      <a:pt x="5178495" y="3559156"/>
                      <a:pt x="5151515" y="3577591"/>
                      <a:pt x="5123287" y="3594010"/>
                    </a:cubicBezTo>
                    <a:cubicBezTo>
                      <a:pt x="5094195" y="3611004"/>
                      <a:pt x="5068175" y="3631071"/>
                      <a:pt x="5048107" y="3658244"/>
                    </a:cubicBezTo>
                    <a:cubicBezTo>
                      <a:pt x="5029480" y="3683496"/>
                      <a:pt x="5011429" y="3709131"/>
                      <a:pt x="4992899" y="3734479"/>
                    </a:cubicBezTo>
                    <a:cubicBezTo>
                      <a:pt x="4988194" y="3740912"/>
                      <a:pt x="4983873" y="3748498"/>
                      <a:pt x="4977440" y="3752627"/>
                    </a:cubicBezTo>
                    <a:cubicBezTo>
                      <a:pt x="4964094" y="3761268"/>
                      <a:pt x="4949499" y="3768277"/>
                      <a:pt x="4935193" y="3775382"/>
                    </a:cubicBezTo>
                    <a:cubicBezTo>
                      <a:pt x="4922903" y="3781431"/>
                      <a:pt x="4909845" y="3785943"/>
                      <a:pt x="4897844" y="3792472"/>
                    </a:cubicBezTo>
                    <a:cubicBezTo>
                      <a:pt x="4888243" y="3797658"/>
                      <a:pt x="4879697" y="3804859"/>
                      <a:pt x="4870767" y="3811388"/>
                    </a:cubicBezTo>
                    <a:cubicBezTo>
                      <a:pt x="4862990" y="3817052"/>
                      <a:pt x="4854445" y="3821949"/>
                      <a:pt x="4847916" y="3828767"/>
                    </a:cubicBezTo>
                    <a:cubicBezTo>
                      <a:pt x="4831977" y="3845281"/>
                      <a:pt x="4815942" y="3861508"/>
                      <a:pt x="4796163" y="3873702"/>
                    </a:cubicBezTo>
                    <a:cubicBezTo>
                      <a:pt x="4776672" y="3885799"/>
                      <a:pt x="4758237" y="3899338"/>
                      <a:pt x="4738843" y="3911628"/>
                    </a:cubicBezTo>
                    <a:cubicBezTo>
                      <a:pt x="4719831" y="3923630"/>
                      <a:pt x="4702645" y="3936783"/>
                      <a:pt x="4692755" y="3958099"/>
                    </a:cubicBezTo>
                    <a:cubicBezTo>
                      <a:pt x="4688339" y="3967508"/>
                      <a:pt x="4682097" y="3977782"/>
                      <a:pt x="4673744" y="3983255"/>
                    </a:cubicBezTo>
                    <a:cubicBezTo>
                      <a:pt x="4661838" y="3991032"/>
                      <a:pt x="4646764" y="3993817"/>
                      <a:pt x="4633801" y="4000442"/>
                    </a:cubicBezTo>
                    <a:cubicBezTo>
                      <a:pt x="4618535" y="4008219"/>
                      <a:pt x="4600869" y="4014940"/>
                      <a:pt x="4590499" y="4027326"/>
                    </a:cubicBezTo>
                    <a:cubicBezTo>
                      <a:pt x="4581281" y="4038368"/>
                      <a:pt x="4571968" y="4047009"/>
                      <a:pt x="4559773" y="4054018"/>
                    </a:cubicBezTo>
                    <a:cubicBezTo>
                      <a:pt x="4551229" y="4058915"/>
                      <a:pt x="4544892" y="4067844"/>
                      <a:pt x="4536059" y="4071877"/>
                    </a:cubicBezTo>
                    <a:cubicBezTo>
                      <a:pt x="4524441" y="4077254"/>
                      <a:pt x="4512727" y="4081479"/>
                      <a:pt x="4502549" y="4089832"/>
                    </a:cubicBezTo>
                    <a:cubicBezTo>
                      <a:pt x="4491987" y="4098473"/>
                      <a:pt x="4479986" y="4105290"/>
                      <a:pt x="4468944" y="4113356"/>
                    </a:cubicBezTo>
                    <a:cubicBezTo>
                      <a:pt x="4463087" y="4117676"/>
                      <a:pt x="4458286" y="4123341"/>
                      <a:pt x="4452622" y="4127854"/>
                    </a:cubicBezTo>
                    <a:cubicBezTo>
                      <a:pt x="4442252" y="4136111"/>
                      <a:pt x="4431690" y="4144176"/>
                      <a:pt x="4421032" y="4151953"/>
                    </a:cubicBezTo>
                    <a:cubicBezTo>
                      <a:pt x="4410375" y="4159731"/>
                      <a:pt x="4400197" y="4168756"/>
                      <a:pt x="4388483" y="4174421"/>
                    </a:cubicBezTo>
                    <a:cubicBezTo>
                      <a:pt x="4368513" y="4184023"/>
                      <a:pt x="4346717" y="4189784"/>
                      <a:pt x="4327321" y="4200153"/>
                    </a:cubicBezTo>
                    <a:cubicBezTo>
                      <a:pt x="4307639" y="4210714"/>
                      <a:pt x="4289107" y="4223965"/>
                      <a:pt x="4271633" y="4237983"/>
                    </a:cubicBezTo>
                    <a:cubicBezTo>
                      <a:pt x="4257807" y="4249025"/>
                      <a:pt x="4244845" y="4259971"/>
                      <a:pt x="4227465" y="4265635"/>
                    </a:cubicBezTo>
                    <a:cubicBezTo>
                      <a:pt x="4217768" y="4268804"/>
                      <a:pt x="4207591" y="4275717"/>
                      <a:pt x="4201733" y="4283783"/>
                    </a:cubicBezTo>
                    <a:cubicBezTo>
                      <a:pt x="4189059" y="4301353"/>
                      <a:pt x="4172833" y="4313739"/>
                      <a:pt x="4154494" y="4324301"/>
                    </a:cubicBezTo>
                    <a:cubicBezTo>
                      <a:pt x="4130010" y="4338511"/>
                      <a:pt x="4105814" y="4353009"/>
                      <a:pt x="4081234" y="4366931"/>
                    </a:cubicBezTo>
                    <a:cubicBezTo>
                      <a:pt x="4066737" y="4375189"/>
                      <a:pt x="4052335" y="4383926"/>
                      <a:pt x="4036971" y="4389975"/>
                    </a:cubicBezTo>
                    <a:cubicBezTo>
                      <a:pt x="4005575" y="4402457"/>
                      <a:pt x="3973410" y="4413114"/>
                      <a:pt x="3941725" y="4424733"/>
                    </a:cubicBezTo>
                    <a:cubicBezTo>
                      <a:pt x="3931355" y="4428477"/>
                      <a:pt x="3921561" y="4433854"/>
                      <a:pt x="3910999" y="4437119"/>
                    </a:cubicBezTo>
                    <a:cubicBezTo>
                      <a:pt x="3899573" y="4440671"/>
                      <a:pt x="3887285" y="4441727"/>
                      <a:pt x="3875859" y="4445280"/>
                    </a:cubicBezTo>
                    <a:cubicBezTo>
                      <a:pt x="3856847" y="4451136"/>
                      <a:pt x="3838412" y="4458626"/>
                      <a:pt x="3819401" y="4464579"/>
                    </a:cubicBezTo>
                    <a:cubicBezTo>
                      <a:pt x="3782723" y="4476005"/>
                      <a:pt x="3745949" y="4486951"/>
                      <a:pt x="3709176" y="4497800"/>
                    </a:cubicBezTo>
                    <a:cubicBezTo>
                      <a:pt x="3701303" y="4500105"/>
                      <a:pt x="3692757" y="4500393"/>
                      <a:pt x="3684981" y="4502889"/>
                    </a:cubicBezTo>
                    <a:cubicBezTo>
                      <a:pt x="3664337" y="4509610"/>
                      <a:pt x="3643789" y="4516907"/>
                      <a:pt x="3623338" y="4524300"/>
                    </a:cubicBezTo>
                    <a:cubicBezTo>
                      <a:pt x="3610953" y="4528813"/>
                      <a:pt x="3598854" y="4534382"/>
                      <a:pt x="3586373" y="4538702"/>
                    </a:cubicBezTo>
                    <a:cubicBezTo>
                      <a:pt x="3576387" y="4542159"/>
                      <a:pt x="3566113" y="4544847"/>
                      <a:pt x="3555743" y="4546960"/>
                    </a:cubicBezTo>
                    <a:cubicBezTo>
                      <a:pt x="3546814" y="4548785"/>
                      <a:pt x="3537501" y="4548592"/>
                      <a:pt x="3528667" y="4550801"/>
                    </a:cubicBezTo>
                    <a:cubicBezTo>
                      <a:pt x="3504759" y="4556753"/>
                      <a:pt x="3481140" y="4563475"/>
                      <a:pt x="3457424" y="4569811"/>
                    </a:cubicBezTo>
                    <a:cubicBezTo>
                      <a:pt x="3447919" y="4572308"/>
                      <a:pt x="3438221" y="4574133"/>
                      <a:pt x="3429003" y="4577301"/>
                    </a:cubicBezTo>
                    <a:cubicBezTo>
                      <a:pt x="3404327" y="4585654"/>
                      <a:pt x="3380036" y="4595159"/>
                      <a:pt x="3355264" y="4603033"/>
                    </a:cubicBezTo>
                    <a:cubicBezTo>
                      <a:pt x="3334717" y="4609562"/>
                      <a:pt x="3313593" y="4614266"/>
                      <a:pt x="3292757" y="4620027"/>
                    </a:cubicBezTo>
                    <a:cubicBezTo>
                      <a:pt x="3283924" y="4622524"/>
                      <a:pt x="3275475" y="4626077"/>
                      <a:pt x="3266643" y="4628188"/>
                    </a:cubicBezTo>
                    <a:cubicBezTo>
                      <a:pt x="3246863" y="4632990"/>
                      <a:pt x="3226796" y="4637022"/>
                      <a:pt x="3206921" y="4641823"/>
                    </a:cubicBezTo>
                    <a:cubicBezTo>
                      <a:pt x="3195590" y="4644607"/>
                      <a:pt x="3184645" y="4649600"/>
                      <a:pt x="3173123" y="4651425"/>
                    </a:cubicBezTo>
                    <a:cubicBezTo>
                      <a:pt x="3145759" y="4655745"/>
                      <a:pt x="3118203" y="4658817"/>
                      <a:pt x="3090646" y="4662274"/>
                    </a:cubicBezTo>
                    <a:cubicBezTo>
                      <a:pt x="3062227" y="4665826"/>
                      <a:pt x="3033902" y="4669571"/>
                      <a:pt x="3005480" y="4672739"/>
                    </a:cubicBezTo>
                    <a:cubicBezTo>
                      <a:pt x="2989926" y="4674372"/>
                      <a:pt x="2974275" y="4674660"/>
                      <a:pt x="2958721" y="4676196"/>
                    </a:cubicBezTo>
                    <a:cubicBezTo>
                      <a:pt x="2945087" y="4677541"/>
                      <a:pt x="2931549" y="4680037"/>
                      <a:pt x="2917915" y="4681670"/>
                    </a:cubicBezTo>
                    <a:cubicBezTo>
                      <a:pt x="2906105" y="4683013"/>
                      <a:pt x="2894199" y="4683781"/>
                      <a:pt x="2882389" y="4685126"/>
                    </a:cubicBezTo>
                    <a:cubicBezTo>
                      <a:pt x="2863475" y="4687334"/>
                      <a:pt x="2844655" y="4689831"/>
                      <a:pt x="2825837" y="4692135"/>
                    </a:cubicBezTo>
                    <a:cubicBezTo>
                      <a:pt x="2817964" y="4692999"/>
                      <a:pt x="2809706" y="4695399"/>
                      <a:pt x="2802313" y="4693960"/>
                    </a:cubicBezTo>
                    <a:cubicBezTo>
                      <a:pt x="2783686" y="4690310"/>
                      <a:pt x="2765347" y="4691367"/>
                      <a:pt x="2746816" y="4693863"/>
                    </a:cubicBezTo>
                    <a:cubicBezTo>
                      <a:pt x="2740479" y="4694728"/>
                      <a:pt x="2733662" y="4694535"/>
                      <a:pt x="2727517" y="4692903"/>
                    </a:cubicBezTo>
                    <a:cubicBezTo>
                      <a:pt x="2714939" y="4689638"/>
                      <a:pt x="2702745" y="4685029"/>
                      <a:pt x="2690359" y="4680997"/>
                    </a:cubicBezTo>
                    <a:cubicBezTo>
                      <a:pt x="2689014" y="4680517"/>
                      <a:pt x="2687382" y="4680421"/>
                      <a:pt x="2685943" y="4680133"/>
                    </a:cubicBezTo>
                    <a:cubicBezTo>
                      <a:pt x="2677781" y="4678500"/>
                      <a:pt x="2669717" y="4676868"/>
                      <a:pt x="2661554" y="4675428"/>
                    </a:cubicBezTo>
                    <a:cubicBezTo>
                      <a:pt x="2657138" y="4674660"/>
                      <a:pt x="2652625" y="4674564"/>
                      <a:pt x="2648208" y="4673892"/>
                    </a:cubicBezTo>
                    <a:cubicBezTo>
                      <a:pt x="2631118" y="4671203"/>
                      <a:pt x="2612299" y="4675716"/>
                      <a:pt x="2597512" y="4664099"/>
                    </a:cubicBezTo>
                    <a:cubicBezTo>
                      <a:pt x="2587911" y="4656609"/>
                      <a:pt x="2578597" y="4658338"/>
                      <a:pt x="2568324" y="4659490"/>
                    </a:cubicBezTo>
                    <a:cubicBezTo>
                      <a:pt x="2560547" y="4660354"/>
                      <a:pt x="2552577" y="4660065"/>
                      <a:pt x="2544704" y="4660162"/>
                    </a:cubicBezTo>
                    <a:cubicBezTo>
                      <a:pt x="2530878" y="4660449"/>
                      <a:pt x="2517052" y="4660546"/>
                      <a:pt x="2503225" y="4661026"/>
                    </a:cubicBezTo>
                    <a:cubicBezTo>
                      <a:pt x="2498808" y="4661218"/>
                      <a:pt x="2494297" y="4663619"/>
                      <a:pt x="2489975" y="4663235"/>
                    </a:cubicBezTo>
                    <a:cubicBezTo>
                      <a:pt x="2470004" y="4661410"/>
                      <a:pt x="2450033" y="4658529"/>
                      <a:pt x="2430061" y="4656897"/>
                    </a:cubicBezTo>
                    <a:cubicBezTo>
                      <a:pt x="2418732" y="4655938"/>
                      <a:pt x="2407114" y="4657761"/>
                      <a:pt x="2395880" y="4656417"/>
                    </a:cubicBezTo>
                    <a:cubicBezTo>
                      <a:pt x="2382919" y="4654881"/>
                      <a:pt x="2370245" y="4650945"/>
                      <a:pt x="2357378" y="4648544"/>
                    </a:cubicBezTo>
                    <a:cubicBezTo>
                      <a:pt x="2353826" y="4647872"/>
                      <a:pt x="2349889" y="4648736"/>
                      <a:pt x="2346145" y="4648928"/>
                    </a:cubicBezTo>
                    <a:cubicBezTo>
                      <a:pt x="2341920" y="4649120"/>
                      <a:pt x="2337791" y="4649504"/>
                      <a:pt x="2333567" y="4649600"/>
                    </a:cubicBezTo>
                    <a:cubicBezTo>
                      <a:pt x="2320700" y="4649793"/>
                      <a:pt x="2307835" y="4649504"/>
                      <a:pt x="2294968" y="4650177"/>
                    </a:cubicBezTo>
                    <a:cubicBezTo>
                      <a:pt x="2287095" y="4650561"/>
                      <a:pt x="2278839" y="4654497"/>
                      <a:pt x="2271540" y="4653057"/>
                    </a:cubicBezTo>
                    <a:cubicBezTo>
                      <a:pt x="2256659" y="4650272"/>
                      <a:pt x="2241776" y="4656513"/>
                      <a:pt x="2226895" y="4651329"/>
                    </a:cubicBezTo>
                    <a:cubicBezTo>
                      <a:pt x="2222285" y="4649793"/>
                      <a:pt x="2215948" y="4653633"/>
                      <a:pt x="2210379" y="4653825"/>
                    </a:cubicBezTo>
                    <a:cubicBezTo>
                      <a:pt x="2196457" y="4654305"/>
                      <a:pt x="2182535" y="4654209"/>
                      <a:pt x="2168613" y="4654113"/>
                    </a:cubicBezTo>
                    <a:cubicBezTo>
                      <a:pt x="2156131" y="4654017"/>
                      <a:pt x="2143168" y="4655361"/>
                      <a:pt x="2131167" y="4652673"/>
                    </a:cubicBezTo>
                    <a:cubicBezTo>
                      <a:pt x="2118588" y="4649793"/>
                      <a:pt x="2107259" y="4650177"/>
                      <a:pt x="2095065" y="4653441"/>
                    </a:cubicBezTo>
                    <a:cubicBezTo>
                      <a:pt x="2086711" y="4655649"/>
                      <a:pt x="2077878" y="4655938"/>
                      <a:pt x="2069237" y="4656609"/>
                    </a:cubicBezTo>
                    <a:cubicBezTo>
                      <a:pt x="2059924" y="4657377"/>
                      <a:pt x="2049650" y="4655361"/>
                      <a:pt x="2041201" y="4658529"/>
                    </a:cubicBezTo>
                    <a:cubicBezTo>
                      <a:pt x="2016044" y="4667939"/>
                      <a:pt x="1990216" y="4669955"/>
                      <a:pt x="1963909" y="4669955"/>
                    </a:cubicBezTo>
                    <a:cubicBezTo>
                      <a:pt x="1959107" y="4669955"/>
                      <a:pt x="1954210" y="4668612"/>
                      <a:pt x="1949603" y="4667171"/>
                    </a:cubicBezTo>
                    <a:cubicBezTo>
                      <a:pt x="1922717" y="4658529"/>
                      <a:pt x="1895737" y="4659297"/>
                      <a:pt x="1868373" y="4664578"/>
                    </a:cubicBezTo>
                    <a:cubicBezTo>
                      <a:pt x="1862708" y="4665731"/>
                      <a:pt x="1856372" y="4665923"/>
                      <a:pt x="1850707" y="4664771"/>
                    </a:cubicBezTo>
                    <a:cubicBezTo>
                      <a:pt x="1834768" y="4661410"/>
                      <a:pt x="1819309" y="4655841"/>
                      <a:pt x="1803275" y="4653441"/>
                    </a:cubicBezTo>
                    <a:cubicBezTo>
                      <a:pt x="1776775" y="4649504"/>
                      <a:pt x="1753828" y="4662754"/>
                      <a:pt x="1730112" y="4671396"/>
                    </a:cubicBezTo>
                    <a:cubicBezTo>
                      <a:pt x="1707548" y="4679557"/>
                      <a:pt x="1688345" y="4697992"/>
                      <a:pt x="1661652" y="4693863"/>
                    </a:cubicBezTo>
                    <a:cubicBezTo>
                      <a:pt x="1658965" y="4693479"/>
                      <a:pt x="1655988" y="4696071"/>
                      <a:pt x="1653011" y="4696744"/>
                    </a:cubicBezTo>
                    <a:cubicBezTo>
                      <a:pt x="1644850" y="4698568"/>
                      <a:pt x="1636689" y="4700776"/>
                      <a:pt x="1628431" y="4701641"/>
                    </a:cubicBezTo>
                    <a:cubicBezTo>
                      <a:pt x="1618350" y="4702793"/>
                      <a:pt x="1608076" y="4702409"/>
                      <a:pt x="1597995" y="4703369"/>
                    </a:cubicBezTo>
                    <a:cubicBezTo>
                      <a:pt x="1585032" y="4704521"/>
                      <a:pt x="1572263" y="4707593"/>
                      <a:pt x="1559396" y="4707593"/>
                    </a:cubicBezTo>
                    <a:cubicBezTo>
                      <a:pt x="1549026" y="4707593"/>
                      <a:pt x="1538753" y="4704041"/>
                      <a:pt x="1528480" y="4702312"/>
                    </a:cubicBezTo>
                    <a:cubicBezTo>
                      <a:pt x="1513981" y="4699912"/>
                      <a:pt x="1498042" y="4700584"/>
                      <a:pt x="1485272" y="4694439"/>
                    </a:cubicBezTo>
                    <a:cubicBezTo>
                      <a:pt x="1471639" y="4687910"/>
                      <a:pt x="1458676" y="4684934"/>
                      <a:pt x="1444562" y="4686950"/>
                    </a:cubicBezTo>
                    <a:cubicBezTo>
                      <a:pt x="1439857" y="4687622"/>
                      <a:pt x="1433808" y="4691655"/>
                      <a:pt x="1431696" y="4695783"/>
                    </a:cubicBezTo>
                    <a:cubicBezTo>
                      <a:pt x="1426991" y="4705001"/>
                      <a:pt x="1420559" y="4706634"/>
                      <a:pt x="1411821" y="4703464"/>
                    </a:cubicBezTo>
                    <a:cubicBezTo>
                      <a:pt x="1404236" y="4700776"/>
                      <a:pt x="1394922" y="4699432"/>
                      <a:pt x="1389738" y="4694247"/>
                    </a:cubicBezTo>
                    <a:cubicBezTo>
                      <a:pt x="1375047" y="4679557"/>
                      <a:pt x="1356324" y="4679077"/>
                      <a:pt x="1338081" y="4675141"/>
                    </a:cubicBezTo>
                    <a:cubicBezTo>
                      <a:pt x="1326945" y="4672739"/>
                      <a:pt x="1316574" y="4672644"/>
                      <a:pt x="1305436" y="4674276"/>
                    </a:cubicBezTo>
                    <a:cubicBezTo>
                      <a:pt x="1281241" y="4677925"/>
                      <a:pt x="1257717" y="4672739"/>
                      <a:pt x="1234481" y="4666115"/>
                    </a:cubicBezTo>
                    <a:cubicBezTo>
                      <a:pt x="1219118" y="4661698"/>
                      <a:pt x="1203372" y="4659010"/>
                      <a:pt x="1188106" y="4654497"/>
                    </a:cubicBezTo>
                    <a:cubicBezTo>
                      <a:pt x="1176680" y="4651041"/>
                      <a:pt x="1165255" y="4646912"/>
                      <a:pt x="1154790" y="4641343"/>
                    </a:cubicBezTo>
                    <a:cubicBezTo>
                      <a:pt x="1139618" y="4633181"/>
                      <a:pt x="1126369" y="4620891"/>
                      <a:pt x="1107069" y="4624156"/>
                    </a:cubicBezTo>
                    <a:cubicBezTo>
                      <a:pt x="1090074" y="4627036"/>
                      <a:pt x="1074713" y="4620988"/>
                      <a:pt x="1059158" y="4615227"/>
                    </a:cubicBezTo>
                    <a:cubicBezTo>
                      <a:pt x="1047732" y="4611002"/>
                      <a:pt x="1036308" y="4606681"/>
                      <a:pt x="1024496" y="4603993"/>
                    </a:cubicBezTo>
                    <a:cubicBezTo>
                      <a:pt x="1010478" y="4600824"/>
                      <a:pt x="994635" y="4602169"/>
                      <a:pt x="982153" y="4596311"/>
                    </a:cubicBezTo>
                    <a:cubicBezTo>
                      <a:pt x="969095" y="4590166"/>
                      <a:pt x="958246" y="4594295"/>
                      <a:pt x="946628" y="4596024"/>
                    </a:cubicBezTo>
                    <a:cubicBezTo>
                      <a:pt x="928097" y="4598712"/>
                      <a:pt x="909661" y="4603705"/>
                      <a:pt x="890939" y="4597368"/>
                    </a:cubicBezTo>
                    <a:cubicBezTo>
                      <a:pt x="868184" y="4589687"/>
                      <a:pt x="845620" y="4581430"/>
                      <a:pt x="822769" y="4574133"/>
                    </a:cubicBezTo>
                    <a:cubicBezTo>
                      <a:pt x="813934" y="4571347"/>
                      <a:pt x="804431" y="4570195"/>
                      <a:pt x="795212" y="4568947"/>
                    </a:cubicBezTo>
                    <a:cubicBezTo>
                      <a:pt x="786476" y="4567891"/>
                      <a:pt x="776010" y="4570579"/>
                      <a:pt x="769288" y="4566547"/>
                    </a:cubicBezTo>
                    <a:cubicBezTo>
                      <a:pt x="752005" y="4556178"/>
                      <a:pt x="734243" y="4551089"/>
                      <a:pt x="714271" y="4551089"/>
                    </a:cubicBezTo>
                    <a:cubicBezTo>
                      <a:pt x="706781" y="4551089"/>
                      <a:pt x="699484" y="4546768"/>
                      <a:pt x="691900" y="4545999"/>
                    </a:cubicBezTo>
                    <a:cubicBezTo>
                      <a:pt x="681529" y="4545040"/>
                      <a:pt x="669623" y="4542447"/>
                      <a:pt x="660598" y="4546096"/>
                    </a:cubicBezTo>
                    <a:cubicBezTo>
                      <a:pt x="639379" y="4554737"/>
                      <a:pt x="622193" y="4547536"/>
                      <a:pt x="603662" y="4538991"/>
                    </a:cubicBezTo>
                    <a:cubicBezTo>
                      <a:pt x="585418" y="4530541"/>
                      <a:pt x="566215" y="4523821"/>
                      <a:pt x="546821" y="4518251"/>
                    </a:cubicBezTo>
                    <a:cubicBezTo>
                      <a:pt x="539524" y="4516235"/>
                      <a:pt x="530787" y="4519596"/>
                      <a:pt x="522721" y="4520267"/>
                    </a:cubicBezTo>
                    <a:cubicBezTo>
                      <a:pt x="519840" y="4520460"/>
                      <a:pt x="516671" y="4520748"/>
                      <a:pt x="514080" y="4519788"/>
                    </a:cubicBezTo>
                    <a:cubicBezTo>
                      <a:pt x="489020" y="4510570"/>
                      <a:pt x="463575" y="4503561"/>
                      <a:pt x="436404" y="4508361"/>
                    </a:cubicBezTo>
                    <a:cubicBezTo>
                      <a:pt x="433908" y="4508842"/>
                      <a:pt x="431123" y="4507786"/>
                      <a:pt x="428626" y="4507114"/>
                    </a:cubicBezTo>
                    <a:cubicBezTo>
                      <a:pt x="416432" y="4503657"/>
                      <a:pt x="404526" y="4498184"/>
                      <a:pt x="392141" y="4496936"/>
                    </a:cubicBezTo>
                    <a:cubicBezTo>
                      <a:pt x="361608" y="4493864"/>
                      <a:pt x="330884" y="4492615"/>
                      <a:pt x="300157" y="4490599"/>
                    </a:cubicBezTo>
                    <a:cubicBezTo>
                      <a:pt x="298237" y="4490503"/>
                      <a:pt x="296221" y="4490503"/>
                      <a:pt x="294493" y="4489831"/>
                    </a:cubicBezTo>
                    <a:cubicBezTo>
                      <a:pt x="283163" y="4485702"/>
                      <a:pt x="273274" y="4487047"/>
                      <a:pt x="263671" y="4494919"/>
                    </a:cubicBezTo>
                    <a:cubicBezTo>
                      <a:pt x="259447" y="4498376"/>
                      <a:pt x="253686" y="4500200"/>
                      <a:pt x="248406" y="4502121"/>
                    </a:cubicBezTo>
                    <a:cubicBezTo>
                      <a:pt x="240628" y="4505002"/>
                      <a:pt x="232659" y="4507786"/>
                      <a:pt x="224594" y="4509610"/>
                    </a:cubicBezTo>
                    <a:cubicBezTo>
                      <a:pt x="216624" y="4511338"/>
                      <a:pt x="208079" y="4513738"/>
                      <a:pt x="200398" y="4512395"/>
                    </a:cubicBezTo>
                    <a:cubicBezTo>
                      <a:pt x="186572" y="4509994"/>
                      <a:pt x="173417" y="4504618"/>
                      <a:pt x="159783" y="4501064"/>
                    </a:cubicBezTo>
                    <a:cubicBezTo>
                      <a:pt x="155079" y="4499816"/>
                      <a:pt x="149893" y="4500009"/>
                      <a:pt x="144997" y="4499912"/>
                    </a:cubicBezTo>
                    <a:cubicBezTo>
                      <a:pt x="133763" y="4499625"/>
                      <a:pt x="122241" y="4502409"/>
                      <a:pt x="112064" y="4494440"/>
                    </a:cubicBezTo>
                    <a:cubicBezTo>
                      <a:pt x="102655" y="4486951"/>
                      <a:pt x="93148" y="4489158"/>
                      <a:pt x="83259" y="4494824"/>
                    </a:cubicBezTo>
                    <a:cubicBezTo>
                      <a:pt x="76154" y="4498857"/>
                      <a:pt x="68090" y="4502025"/>
                      <a:pt x="60120" y="4503561"/>
                    </a:cubicBezTo>
                    <a:cubicBezTo>
                      <a:pt x="49174" y="4505673"/>
                      <a:pt x="38324" y="4506538"/>
                      <a:pt x="26514" y="4505289"/>
                    </a:cubicBezTo>
                    <a:cubicBezTo>
                      <a:pt x="18161" y="4504425"/>
                      <a:pt x="11343" y="4504041"/>
                      <a:pt x="4814" y="4498952"/>
                    </a:cubicBezTo>
                    <a:cubicBezTo>
                      <a:pt x="3759" y="4498184"/>
                      <a:pt x="1839" y="4497992"/>
                      <a:pt x="398" y="4498089"/>
                    </a:cubicBezTo>
                    <a:lnTo>
                      <a:pt x="0" y="4498087"/>
                    </a:lnTo>
                    <a:close/>
                  </a:path>
                </a:pathLst>
              </a:custGeom>
              <a:solidFill>
                <a:schemeClr val="bg1">
                  <a:alpha val="14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B2C18990-7F62-45E8-B68F-47E95E4812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6096000" y="4138312"/>
              <a:ext cx="5260975" cy="1410656"/>
              <a:chOff x="6096000" y="4138312"/>
              <a:chExt cx="5260975" cy="1410656"/>
            </a:xfrm>
          </p:grpSpPr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AC206BB2-3759-4DF0-9932-7445B6367AA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96000" y="4138312"/>
                <a:ext cx="5260975" cy="1410656"/>
              </a:xfrm>
              <a:custGeom>
                <a:avLst/>
                <a:gdLst>
                  <a:gd name="connsiteX0" fmla="*/ 5260975 w 5260975"/>
                  <a:gd name="connsiteY0" fmla="*/ 0 h 1410656"/>
                  <a:gd name="connsiteX1" fmla="*/ 5260975 w 5260975"/>
                  <a:gd name="connsiteY1" fmla="*/ 221634 h 1410656"/>
                  <a:gd name="connsiteX2" fmla="*/ 5226503 w 5260975"/>
                  <a:gd name="connsiteY2" fmla="*/ 237063 h 1410656"/>
                  <a:gd name="connsiteX3" fmla="*/ 5206341 w 5260975"/>
                  <a:gd name="connsiteY3" fmla="*/ 245128 h 1410656"/>
                  <a:gd name="connsiteX4" fmla="*/ 5123287 w 5260975"/>
                  <a:gd name="connsiteY4" fmla="*/ 297073 h 1410656"/>
                  <a:gd name="connsiteX5" fmla="*/ 5048107 w 5260975"/>
                  <a:gd name="connsiteY5" fmla="*/ 361307 h 1410656"/>
                  <a:gd name="connsiteX6" fmla="*/ 4992899 w 5260975"/>
                  <a:gd name="connsiteY6" fmla="*/ 437542 h 1410656"/>
                  <a:gd name="connsiteX7" fmla="*/ 4977440 w 5260975"/>
                  <a:gd name="connsiteY7" fmla="*/ 455690 h 1410656"/>
                  <a:gd name="connsiteX8" fmla="*/ 4935193 w 5260975"/>
                  <a:gd name="connsiteY8" fmla="*/ 478445 h 1410656"/>
                  <a:gd name="connsiteX9" fmla="*/ 4897844 w 5260975"/>
                  <a:gd name="connsiteY9" fmla="*/ 495535 h 1410656"/>
                  <a:gd name="connsiteX10" fmla="*/ 4870767 w 5260975"/>
                  <a:gd name="connsiteY10" fmla="*/ 514451 h 1410656"/>
                  <a:gd name="connsiteX11" fmla="*/ 4847916 w 5260975"/>
                  <a:gd name="connsiteY11" fmla="*/ 531830 h 1410656"/>
                  <a:gd name="connsiteX12" fmla="*/ 4796163 w 5260975"/>
                  <a:gd name="connsiteY12" fmla="*/ 576765 h 1410656"/>
                  <a:gd name="connsiteX13" fmla="*/ 4738843 w 5260975"/>
                  <a:gd name="connsiteY13" fmla="*/ 614691 h 1410656"/>
                  <a:gd name="connsiteX14" fmla="*/ 4692755 w 5260975"/>
                  <a:gd name="connsiteY14" fmla="*/ 661162 h 1410656"/>
                  <a:gd name="connsiteX15" fmla="*/ 4673744 w 5260975"/>
                  <a:gd name="connsiteY15" fmla="*/ 686318 h 1410656"/>
                  <a:gd name="connsiteX16" fmla="*/ 4633801 w 5260975"/>
                  <a:gd name="connsiteY16" fmla="*/ 703505 h 1410656"/>
                  <a:gd name="connsiteX17" fmla="*/ 4590499 w 5260975"/>
                  <a:gd name="connsiteY17" fmla="*/ 730389 h 1410656"/>
                  <a:gd name="connsiteX18" fmla="*/ 4559773 w 5260975"/>
                  <a:gd name="connsiteY18" fmla="*/ 757081 h 1410656"/>
                  <a:gd name="connsiteX19" fmla="*/ 4536059 w 5260975"/>
                  <a:gd name="connsiteY19" fmla="*/ 774940 h 1410656"/>
                  <a:gd name="connsiteX20" fmla="*/ 4502549 w 5260975"/>
                  <a:gd name="connsiteY20" fmla="*/ 792895 h 1410656"/>
                  <a:gd name="connsiteX21" fmla="*/ 4468944 w 5260975"/>
                  <a:gd name="connsiteY21" fmla="*/ 816419 h 1410656"/>
                  <a:gd name="connsiteX22" fmla="*/ 4452622 w 5260975"/>
                  <a:gd name="connsiteY22" fmla="*/ 830917 h 1410656"/>
                  <a:gd name="connsiteX23" fmla="*/ 4421032 w 5260975"/>
                  <a:gd name="connsiteY23" fmla="*/ 855016 h 1410656"/>
                  <a:gd name="connsiteX24" fmla="*/ 4388483 w 5260975"/>
                  <a:gd name="connsiteY24" fmla="*/ 877484 h 1410656"/>
                  <a:gd name="connsiteX25" fmla="*/ 4327321 w 5260975"/>
                  <a:gd name="connsiteY25" fmla="*/ 903216 h 1410656"/>
                  <a:gd name="connsiteX26" fmla="*/ 4271633 w 5260975"/>
                  <a:gd name="connsiteY26" fmla="*/ 941046 h 1410656"/>
                  <a:gd name="connsiteX27" fmla="*/ 4227465 w 5260975"/>
                  <a:gd name="connsiteY27" fmla="*/ 968698 h 1410656"/>
                  <a:gd name="connsiteX28" fmla="*/ 4201733 w 5260975"/>
                  <a:gd name="connsiteY28" fmla="*/ 986846 h 1410656"/>
                  <a:gd name="connsiteX29" fmla="*/ 4154494 w 5260975"/>
                  <a:gd name="connsiteY29" fmla="*/ 1027364 h 1410656"/>
                  <a:gd name="connsiteX30" fmla="*/ 4081234 w 5260975"/>
                  <a:gd name="connsiteY30" fmla="*/ 1069994 h 1410656"/>
                  <a:gd name="connsiteX31" fmla="*/ 4036971 w 5260975"/>
                  <a:gd name="connsiteY31" fmla="*/ 1093038 h 1410656"/>
                  <a:gd name="connsiteX32" fmla="*/ 3941725 w 5260975"/>
                  <a:gd name="connsiteY32" fmla="*/ 1127796 h 1410656"/>
                  <a:gd name="connsiteX33" fmla="*/ 3910999 w 5260975"/>
                  <a:gd name="connsiteY33" fmla="*/ 1140182 h 1410656"/>
                  <a:gd name="connsiteX34" fmla="*/ 3875859 w 5260975"/>
                  <a:gd name="connsiteY34" fmla="*/ 1148343 h 1410656"/>
                  <a:gd name="connsiteX35" fmla="*/ 3819401 w 5260975"/>
                  <a:gd name="connsiteY35" fmla="*/ 1167642 h 1410656"/>
                  <a:gd name="connsiteX36" fmla="*/ 3709176 w 5260975"/>
                  <a:gd name="connsiteY36" fmla="*/ 1200863 h 1410656"/>
                  <a:gd name="connsiteX37" fmla="*/ 3684981 w 5260975"/>
                  <a:gd name="connsiteY37" fmla="*/ 1205952 h 1410656"/>
                  <a:gd name="connsiteX38" fmla="*/ 3623338 w 5260975"/>
                  <a:gd name="connsiteY38" fmla="*/ 1227363 h 1410656"/>
                  <a:gd name="connsiteX39" fmla="*/ 3586373 w 5260975"/>
                  <a:gd name="connsiteY39" fmla="*/ 1241765 h 1410656"/>
                  <a:gd name="connsiteX40" fmla="*/ 3555743 w 5260975"/>
                  <a:gd name="connsiteY40" fmla="*/ 1250023 h 1410656"/>
                  <a:gd name="connsiteX41" fmla="*/ 3528667 w 5260975"/>
                  <a:gd name="connsiteY41" fmla="*/ 1253864 h 1410656"/>
                  <a:gd name="connsiteX42" fmla="*/ 3457424 w 5260975"/>
                  <a:gd name="connsiteY42" fmla="*/ 1272874 h 1410656"/>
                  <a:gd name="connsiteX43" fmla="*/ 3429003 w 5260975"/>
                  <a:gd name="connsiteY43" fmla="*/ 1280364 h 1410656"/>
                  <a:gd name="connsiteX44" fmla="*/ 3355264 w 5260975"/>
                  <a:gd name="connsiteY44" fmla="*/ 1306096 h 1410656"/>
                  <a:gd name="connsiteX45" fmla="*/ 3292757 w 5260975"/>
                  <a:gd name="connsiteY45" fmla="*/ 1323090 h 1410656"/>
                  <a:gd name="connsiteX46" fmla="*/ 3266643 w 5260975"/>
                  <a:gd name="connsiteY46" fmla="*/ 1331251 h 1410656"/>
                  <a:gd name="connsiteX47" fmla="*/ 3206921 w 5260975"/>
                  <a:gd name="connsiteY47" fmla="*/ 1344886 h 1410656"/>
                  <a:gd name="connsiteX48" fmla="*/ 3173123 w 5260975"/>
                  <a:gd name="connsiteY48" fmla="*/ 1354488 h 1410656"/>
                  <a:gd name="connsiteX49" fmla="*/ 3090646 w 5260975"/>
                  <a:gd name="connsiteY49" fmla="*/ 1365337 h 1410656"/>
                  <a:gd name="connsiteX50" fmla="*/ 3005480 w 5260975"/>
                  <a:gd name="connsiteY50" fmla="*/ 1375802 h 1410656"/>
                  <a:gd name="connsiteX51" fmla="*/ 2958721 w 5260975"/>
                  <a:gd name="connsiteY51" fmla="*/ 1379259 h 1410656"/>
                  <a:gd name="connsiteX52" fmla="*/ 2917915 w 5260975"/>
                  <a:gd name="connsiteY52" fmla="*/ 1384733 h 1410656"/>
                  <a:gd name="connsiteX53" fmla="*/ 2882389 w 5260975"/>
                  <a:gd name="connsiteY53" fmla="*/ 1388189 h 1410656"/>
                  <a:gd name="connsiteX54" fmla="*/ 2825837 w 5260975"/>
                  <a:gd name="connsiteY54" fmla="*/ 1395198 h 1410656"/>
                  <a:gd name="connsiteX55" fmla="*/ 2802313 w 5260975"/>
                  <a:gd name="connsiteY55" fmla="*/ 1397023 h 1410656"/>
                  <a:gd name="connsiteX56" fmla="*/ 2746816 w 5260975"/>
                  <a:gd name="connsiteY56" fmla="*/ 1396926 h 1410656"/>
                  <a:gd name="connsiteX57" fmla="*/ 2727517 w 5260975"/>
                  <a:gd name="connsiteY57" fmla="*/ 1395966 h 1410656"/>
                  <a:gd name="connsiteX58" fmla="*/ 2690359 w 5260975"/>
                  <a:gd name="connsiteY58" fmla="*/ 1384060 h 1410656"/>
                  <a:gd name="connsiteX59" fmla="*/ 2685943 w 5260975"/>
                  <a:gd name="connsiteY59" fmla="*/ 1383196 h 1410656"/>
                  <a:gd name="connsiteX60" fmla="*/ 2661554 w 5260975"/>
                  <a:gd name="connsiteY60" fmla="*/ 1378491 h 1410656"/>
                  <a:gd name="connsiteX61" fmla="*/ 2648208 w 5260975"/>
                  <a:gd name="connsiteY61" fmla="*/ 1376955 h 1410656"/>
                  <a:gd name="connsiteX62" fmla="*/ 2597512 w 5260975"/>
                  <a:gd name="connsiteY62" fmla="*/ 1367162 h 1410656"/>
                  <a:gd name="connsiteX63" fmla="*/ 2568324 w 5260975"/>
                  <a:gd name="connsiteY63" fmla="*/ 1362553 h 1410656"/>
                  <a:gd name="connsiteX64" fmla="*/ 2544704 w 5260975"/>
                  <a:gd name="connsiteY64" fmla="*/ 1363225 h 1410656"/>
                  <a:gd name="connsiteX65" fmla="*/ 2503225 w 5260975"/>
                  <a:gd name="connsiteY65" fmla="*/ 1364089 h 1410656"/>
                  <a:gd name="connsiteX66" fmla="*/ 2489975 w 5260975"/>
                  <a:gd name="connsiteY66" fmla="*/ 1366298 h 1410656"/>
                  <a:gd name="connsiteX67" fmla="*/ 2430061 w 5260975"/>
                  <a:gd name="connsiteY67" fmla="*/ 1359960 h 1410656"/>
                  <a:gd name="connsiteX68" fmla="*/ 2395880 w 5260975"/>
                  <a:gd name="connsiteY68" fmla="*/ 1359480 h 1410656"/>
                  <a:gd name="connsiteX69" fmla="*/ 2357378 w 5260975"/>
                  <a:gd name="connsiteY69" fmla="*/ 1351607 h 1410656"/>
                  <a:gd name="connsiteX70" fmla="*/ 2346145 w 5260975"/>
                  <a:gd name="connsiteY70" fmla="*/ 1351991 h 1410656"/>
                  <a:gd name="connsiteX71" fmla="*/ 2333567 w 5260975"/>
                  <a:gd name="connsiteY71" fmla="*/ 1352663 h 1410656"/>
                  <a:gd name="connsiteX72" fmla="*/ 2294968 w 5260975"/>
                  <a:gd name="connsiteY72" fmla="*/ 1353240 h 1410656"/>
                  <a:gd name="connsiteX73" fmla="*/ 2271540 w 5260975"/>
                  <a:gd name="connsiteY73" fmla="*/ 1356120 h 1410656"/>
                  <a:gd name="connsiteX74" fmla="*/ 2226895 w 5260975"/>
                  <a:gd name="connsiteY74" fmla="*/ 1354392 h 1410656"/>
                  <a:gd name="connsiteX75" fmla="*/ 2210379 w 5260975"/>
                  <a:gd name="connsiteY75" fmla="*/ 1356888 h 1410656"/>
                  <a:gd name="connsiteX76" fmla="*/ 2168613 w 5260975"/>
                  <a:gd name="connsiteY76" fmla="*/ 1357176 h 1410656"/>
                  <a:gd name="connsiteX77" fmla="*/ 2131167 w 5260975"/>
                  <a:gd name="connsiteY77" fmla="*/ 1355736 h 1410656"/>
                  <a:gd name="connsiteX78" fmla="*/ 2095065 w 5260975"/>
                  <a:gd name="connsiteY78" fmla="*/ 1356504 h 1410656"/>
                  <a:gd name="connsiteX79" fmla="*/ 2069237 w 5260975"/>
                  <a:gd name="connsiteY79" fmla="*/ 1359672 h 1410656"/>
                  <a:gd name="connsiteX80" fmla="*/ 2041201 w 5260975"/>
                  <a:gd name="connsiteY80" fmla="*/ 1361592 h 1410656"/>
                  <a:gd name="connsiteX81" fmla="*/ 1963909 w 5260975"/>
                  <a:gd name="connsiteY81" fmla="*/ 1373018 h 1410656"/>
                  <a:gd name="connsiteX82" fmla="*/ 1949603 w 5260975"/>
                  <a:gd name="connsiteY82" fmla="*/ 1370234 h 1410656"/>
                  <a:gd name="connsiteX83" fmla="*/ 1868373 w 5260975"/>
                  <a:gd name="connsiteY83" fmla="*/ 1367641 h 1410656"/>
                  <a:gd name="connsiteX84" fmla="*/ 1850707 w 5260975"/>
                  <a:gd name="connsiteY84" fmla="*/ 1367834 h 1410656"/>
                  <a:gd name="connsiteX85" fmla="*/ 1803275 w 5260975"/>
                  <a:gd name="connsiteY85" fmla="*/ 1356504 h 1410656"/>
                  <a:gd name="connsiteX86" fmla="*/ 1730112 w 5260975"/>
                  <a:gd name="connsiteY86" fmla="*/ 1374459 h 1410656"/>
                  <a:gd name="connsiteX87" fmla="*/ 1661652 w 5260975"/>
                  <a:gd name="connsiteY87" fmla="*/ 1396926 h 1410656"/>
                  <a:gd name="connsiteX88" fmla="*/ 1653011 w 5260975"/>
                  <a:gd name="connsiteY88" fmla="*/ 1399807 h 1410656"/>
                  <a:gd name="connsiteX89" fmla="*/ 1628431 w 5260975"/>
                  <a:gd name="connsiteY89" fmla="*/ 1404704 h 1410656"/>
                  <a:gd name="connsiteX90" fmla="*/ 1597995 w 5260975"/>
                  <a:gd name="connsiteY90" fmla="*/ 1406432 h 1410656"/>
                  <a:gd name="connsiteX91" fmla="*/ 1559396 w 5260975"/>
                  <a:gd name="connsiteY91" fmla="*/ 1410656 h 1410656"/>
                  <a:gd name="connsiteX92" fmla="*/ 1528480 w 5260975"/>
                  <a:gd name="connsiteY92" fmla="*/ 1405375 h 1410656"/>
                  <a:gd name="connsiteX93" fmla="*/ 1485272 w 5260975"/>
                  <a:gd name="connsiteY93" fmla="*/ 1397502 h 1410656"/>
                  <a:gd name="connsiteX94" fmla="*/ 1444562 w 5260975"/>
                  <a:gd name="connsiteY94" fmla="*/ 1390013 h 1410656"/>
                  <a:gd name="connsiteX95" fmla="*/ 1431696 w 5260975"/>
                  <a:gd name="connsiteY95" fmla="*/ 1398846 h 1410656"/>
                  <a:gd name="connsiteX96" fmla="*/ 1411821 w 5260975"/>
                  <a:gd name="connsiteY96" fmla="*/ 1406527 h 1410656"/>
                  <a:gd name="connsiteX97" fmla="*/ 1389738 w 5260975"/>
                  <a:gd name="connsiteY97" fmla="*/ 1397310 h 1410656"/>
                  <a:gd name="connsiteX98" fmla="*/ 1338081 w 5260975"/>
                  <a:gd name="connsiteY98" fmla="*/ 1378204 h 1410656"/>
                  <a:gd name="connsiteX99" fmla="*/ 1305436 w 5260975"/>
                  <a:gd name="connsiteY99" fmla="*/ 1377339 h 1410656"/>
                  <a:gd name="connsiteX100" fmla="*/ 1234481 w 5260975"/>
                  <a:gd name="connsiteY100" fmla="*/ 1369178 h 1410656"/>
                  <a:gd name="connsiteX101" fmla="*/ 1188106 w 5260975"/>
                  <a:gd name="connsiteY101" fmla="*/ 1357560 h 1410656"/>
                  <a:gd name="connsiteX102" fmla="*/ 1154790 w 5260975"/>
                  <a:gd name="connsiteY102" fmla="*/ 1344406 h 1410656"/>
                  <a:gd name="connsiteX103" fmla="*/ 1107069 w 5260975"/>
                  <a:gd name="connsiteY103" fmla="*/ 1327219 h 1410656"/>
                  <a:gd name="connsiteX104" fmla="*/ 1059158 w 5260975"/>
                  <a:gd name="connsiteY104" fmla="*/ 1318290 h 1410656"/>
                  <a:gd name="connsiteX105" fmla="*/ 1024496 w 5260975"/>
                  <a:gd name="connsiteY105" fmla="*/ 1307056 h 1410656"/>
                  <a:gd name="connsiteX106" fmla="*/ 982153 w 5260975"/>
                  <a:gd name="connsiteY106" fmla="*/ 1299374 h 1410656"/>
                  <a:gd name="connsiteX107" fmla="*/ 946628 w 5260975"/>
                  <a:gd name="connsiteY107" fmla="*/ 1299087 h 1410656"/>
                  <a:gd name="connsiteX108" fmla="*/ 890939 w 5260975"/>
                  <a:gd name="connsiteY108" fmla="*/ 1300431 h 1410656"/>
                  <a:gd name="connsiteX109" fmla="*/ 822769 w 5260975"/>
                  <a:gd name="connsiteY109" fmla="*/ 1277196 h 1410656"/>
                  <a:gd name="connsiteX110" fmla="*/ 795212 w 5260975"/>
                  <a:gd name="connsiteY110" fmla="*/ 1272010 h 1410656"/>
                  <a:gd name="connsiteX111" fmla="*/ 769288 w 5260975"/>
                  <a:gd name="connsiteY111" fmla="*/ 1269610 h 1410656"/>
                  <a:gd name="connsiteX112" fmla="*/ 714271 w 5260975"/>
                  <a:gd name="connsiteY112" fmla="*/ 1254152 h 1410656"/>
                  <a:gd name="connsiteX113" fmla="*/ 691900 w 5260975"/>
                  <a:gd name="connsiteY113" fmla="*/ 1249062 h 1410656"/>
                  <a:gd name="connsiteX114" fmla="*/ 660598 w 5260975"/>
                  <a:gd name="connsiteY114" fmla="*/ 1249159 h 1410656"/>
                  <a:gd name="connsiteX115" fmla="*/ 603662 w 5260975"/>
                  <a:gd name="connsiteY115" fmla="*/ 1242054 h 1410656"/>
                  <a:gd name="connsiteX116" fmla="*/ 546821 w 5260975"/>
                  <a:gd name="connsiteY116" fmla="*/ 1221314 h 1410656"/>
                  <a:gd name="connsiteX117" fmla="*/ 522721 w 5260975"/>
                  <a:gd name="connsiteY117" fmla="*/ 1223330 h 1410656"/>
                  <a:gd name="connsiteX118" fmla="*/ 514080 w 5260975"/>
                  <a:gd name="connsiteY118" fmla="*/ 1222851 h 1410656"/>
                  <a:gd name="connsiteX119" fmla="*/ 436404 w 5260975"/>
                  <a:gd name="connsiteY119" fmla="*/ 1211424 h 1410656"/>
                  <a:gd name="connsiteX120" fmla="*/ 428626 w 5260975"/>
                  <a:gd name="connsiteY120" fmla="*/ 1210177 h 1410656"/>
                  <a:gd name="connsiteX121" fmla="*/ 392141 w 5260975"/>
                  <a:gd name="connsiteY121" fmla="*/ 1199999 h 1410656"/>
                  <a:gd name="connsiteX122" fmla="*/ 300157 w 5260975"/>
                  <a:gd name="connsiteY122" fmla="*/ 1193662 h 1410656"/>
                  <a:gd name="connsiteX123" fmla="*/ 294493 w 5260975"/>
                  <a:gd name="connsiteY123" fmla="*/ 1192894 h 1410656"/>
                  <a:gd name="connsiteX124" fmla="*/ 263671 w 5260975"/>
                  <a:gd name="connsiteY124" fmla="*/ 1197982 h 1410656"/>
                  <a:gd name="connsiteX125" fmla="*/ 248406 w 5260975"/>
                  <a:gd name="connsiteY125" fmla="*/ 1205184 h 1410656"/>
                  <a:gd name="connsiteX126" fmla="*/ 224594 w 5260975"/>
                  <a:gd name="connsiteY126" fmla="*/ 1212673 h 1410656"/>
                  <a:gd name="connsiteX127" fmla="*/ 200398 w 5260975"/>
                  <a:gd name="connsiteY127" fmla="*/ 1215458 h 1410656"/>
                  <a:gd name="connsiteX128" fmla="*/ 159783 w 5260975"/>
                  <a:gd name="connsiteY128" fmla="*/ 1204127 h 1410656"/>
                  <a:gd name="connsiteX129" fmla="*/ 144997 w 5260975"/>
                  <a:gd name="connsiteY129" fmla="*/ 1202975 h 1410656"/>
                  <a:gd name="connsiteX130" fmla="*/ 112064 w 5260975"/>
                  <a:gd name="connsiteY130" fmla="*/ 1197503 h 1410656"/>
                  <a:gd name="connsiteX131" fmla="*/ 83259 w 5260975"/>
                  <a:gd name="connsiteY131" fmla="*/ 1197887 h 1410656"/>
                  <a:gd name="connsiteX132" fmla="*/ 60120 w 5260975"/>
                  <a:gd name="connsiteY132" fmla="*/ 1206624 h 1410656"/>
                  <a:gd name="connsiteX133" fmla="*/ 26514 w 5260975"/>
                  <a:gd name="connsiteY133" fmla="*/ 1208352 h 1410656"/>
                  <a:gd name="connsiteX134" fmla="*/ 4814 w 5260975"/>
                  <a:gd name="connsiteY134" fmla="*/ 1202015 h 1410656"/>
                  <a:gd name="connsiteX135" fmla="*/ 398 w 5260975"/>
                  <a:gd name="connsiteY135" fmla="*/ 1201152 h 1410656"/>
                  <a:gd name="connsiteX136" fmla="*/ 0 w 5260975"/>
                  <a:gd name="connsiteY136" fmla="*/ 1201150 h 1410656"/>
                  <a:gd name="connsiteX137" fmla="*/ 0 w 5260975"/>
                  <a:gd name="connsiteY137" fmla="*/ 1004512 h 1410656"/>
                  <a:gd name="connsiteX138" fmla="*/ 30355 w 5260975"/>
                  <a:gd name="connsiteY138" fmla="*/ 1002784 h 1410656"/>
                  <a:gd name="connsiteX139" fmla="*/ 52151 w 5260975"/>
                  <a:gd name="connsiteY139" fmla="*/ 997695 h 1410656"/>
                  <a:gd name="connsiteX140" fmla="*/ 64248 w 5260975"/>
                  <a:gd name="connsiteY140" fmla="*/ 994430 h 1410656"/>
                  <a:gd name="connsiteX141" fmla="*/ 126370 w 5260975"/>
                  <a:gd name="connsiteY141" fmla="*/ 985405 h 1410656"/>
                  <a:gd name="connsiteX142" fmla="*/ 154022 w 5260975"/>
                  <a:gd name="connsiteY142" fmla="*/ 975708 h 1410656"/>
                  <a:gd name="connsiteX143" fmla="*/ 161512 w 5260975"/>
                  <a:gd name="connsiteY143" fmla="*/ 974268 h 1410656"/>
                  <a:gd name="connsiteX144" fmla="*/ 202510 w 5260975"/>
                  <a:gd name="connsiteY144" fmla="*/ 978300 h 1410656"/>
                  <a:gd name="connsiteX145" fmla="*/ 233235 w 5260975"/>
                  <a:gd name="connsiteY145" fmla="*/ 993950 h 1410656"/>
                  <a:gd name="connsiteX146" fmla="*/ 239188 w 5260975"/>
                  <a:gd name="connsiteY146" fmla="*/ 999231 h 1410656"/>
                  <a:gd name="connsiteX147" fmla="*/ 324834 w 5260975"/>
                  <a:gd name="connsiteY147" fmla="*/ 997407 h 1410656"/>
                  <a:gd name="connsiteX148" fmla="*/ 337987 w 5260975"/>
                  <a:gd name="connsiteY148" fmla="*/ 995198 h 1410656"/>
                  <a:gd name="connsiteX149" fmla="*/ 401550 w 5260975"/>
                  <a:gd name="connsiteY149" fmla="*/ 1004416 h 1410656"/>
                  <a:gd name="connsiteX150" fmla="*/ 420081 w 5260975"/>
                  <a:gd name="connsiteY150" fmla="*/ 1006240 h 1410656"/>
                  <a:gd name="connsiteX151" fmla="*/ 486523 w 5260975"/>
                  <a:gd name="connsiteY151" fmla="*/ 1014498 h 1410656"/>
                  <a:gd name="connsiteX152" fmla="*/ 495932 w 5260975"/>
                  <a:gd name="connsiteY152" fmla="*/ 1006817 h 1410656"/>
                  <a:gd name="connsiteX153" fmla="*/ 523009 w 5260975"/>
                  <a:gd name="connsiteY153" fmla="*/ 987517 h 1410656"/>
                  <a:gd name="connsiteX154" fmla="*/ 576393 w 5260975"/>
                  <a:gd name="connsiteY154" fmla="*/ 970427 h 1410656"/>
                  <a:gd name="connsiteX155" fmla="*/ 590892 w 5260975"/>
                  <a:gd name="connsiteY155" fmla="*/ 971387 h 1410656"/>
                  <a:gd name="connsiteX156" fmla="*/ 627569 w 5260975"/>
                  <a:gd name="connsiteY156" fmla="*/ 999904 h 1410656"/>
                  <a:gd name="connsiteX157" fmla="*/ 645429 w 5260975"/>
                  <a:gd name="connsiteY157" fmla="*/ 1011329 h 1410656"/>
                  <a:gd name="connsiteX158" fmla="*/ 696125 w 5260975"/>
                  <a:gd name="connsiteY158" fmla="*/ 1032356 h 1410656"/>
                  <a:gd name="connsiteX159" fmla="*/ 700349 w 5260975"/>
                  <a:gd name="connsiteY159" fmla="*/ 1036197 h 1410656"/>
                  <a:gd name="connsiteX160" fmla="*/ 737795 w 5260975"/>
                  <a:gd name="connsiteY160" fmla="*/ 1081804 h 1410656"/>
                  <a:gd name="connsiteX161" fmla="*/ 746244 w 5260975"/>
                  <a:gd name="connsiteY161" fmla="*/ 1089581 h 1410656"/>
                  <a:gd name="connsiteX162" fmla="*/ 756422 w 5260975"/>
                  <a:gd name="connsiteY162" fmla="*/ 1101680 h 1410656"/>
                  <a:gd name="connsiteX163" fmla="*/ 788202 w 5260975"/>
                  <a:gd name="connsiteY163" fmla="*/ 1125108 h 1410656"/>
                  <a:gd name="connsiteX164" fmla="*/ 827569 w 5260975"/>
                  <a:gd name="connsiteY164" fmla="*/ 1132596 h 1410656"/>
                  <a:gd name="connsiteX165" fmla="*/ 875097 w 5260975"/>
                  <a:gd name="connsiteY165" fmla="*/ 1144022 h 1410656"/>
                  <a:gd name="connsiteX166" fmla="*/ 894972 w 5260975"/>
                  <a:gd name="connsiteY166" fmla="*/ 1151704 h 1410656"/>
                  <a:gd name="connsiteX167" fmla="*/ 948260 w 5260975"/>
                  <a:gd name="connsiteY167" fmla="*/ 1166298 h 1410656"/>
                  <a:gd name="connsiteX168" fmla="*/ 986282 w 5260975"/>
                  <a:gd name="connsiteY168" fmla="*/ 1178588 h 1410656"/>
                  <a:gd name="connsiteX169" fmla="*/ 1041107 w 5260975"/>
                  <a:gd name="connsiteY169" fmla="*/ 1185789 h 1410656"/>
                  <a:gd name="connsiteX170" fmla="*/ 1067703 w 5260975"/>
                  <a:gd name="connsiteY170" fmla="*/ 1186076 h 1410656"/>
                  <a:gd name="connsiteX171" fmla="*/ 1116574 w 5260975"/>
                  <a:gd name="connsiteY171" fmla="*/ 1222946 h 1410656"/>
                  <a:gd name="connsiteX172" fmla="*/ 1155557 w 5260975"/>
                  <a:gd name="connsiteY172" fmla="*/ 1247335 h 1410656"/>
                  <a:gd name="connsiteX173" fmla="*/ 1196556 w 5260975"/>
                  <a:gd name="connsiteY173" fmla="*/ 1235525 h 1410656"/>
                  <a:gd name="connsiteX174" fmla="*/ 1207693 w 5260975"/>
                  <a:gd name="connsiteY174" fmla="*/ 1224387 h 1410656"/>
                  <a:gd name="connsiteX175" fmla="*/ 1274904 w 5260975"/>
                  <a:gd name="connsiteY175" fmla="*/ 1213826 h 1410656"/>
                  <a:gd name="connsiteX176" fmla="*/ 1370919 w 5260975"/>
                  <a:gd name="connsiteY176" fmla="*/ 1213442 h 1410656"/>
                  <a:gd name="connsiteX177" fmla="*/ 1530593 w 5260975"/>
                  <a:gd name="connsiteY177" fmla="*/ 1189437 h 1410656"/>
                  <a:gd name="connsiteX178" fmla="*/ 1558436 w 5260975"/>
                  <a:gd name="connsiteY178" fmla="*/ 1178299 h 1410656"/>
                  <a:gd name="connsiteX179" fmla="*/ 1589737 w 5260975"/>
                  <a:gd name="connsiteY179" fmla="*/ 1175515 h 1410656"/>
                  <a:gd name="connsiteX180" fmla="*/ 1601740 w 5260975"/>
                  <a:gd name="connsiteY180" fmla="*/ 1182333 h 1410656"/>
                  <a:gd name="connsiteX181" fmla="*/ 1654259 w 5260975"/>
                  <a:gd name="connsiteY181" fmla="*/ 1192510 h 1410656"/>
                  <a:gd name="connsiteX182" fmla="*/ 1664246 w 5260975"/>
                  <a:gd name="connsiteY182" fmla="*/ 1192702 h 1410656"/>
                  <a:gd name="connsiteX183" fmla="*/ 1698427 w 5260975"/>
                  <a:gd name="connsiteY183" fmla="*/ 1188381 h 1410656"/>
                  <a:gd name="connsiteX184" fmla="*/ 1730112 w 5260975"/>
                  <a:gd name="connsiteY184" fmla="*/ 1185885 h 1410656"/>
                  <a:gd name="connsiteX185" fmla="*/ 1809996 w 5260975"/>
                  <a:gd name="connsiteY185" fmla="*/ 1194046 h 1410656"/>
                  <a:gd name="connsiteX186" fmla="*/ 1871254 w 5260975"/>
                  <a:gd name="connsiteY186" fmla="*/ 1192126 h 1410656"/>
                  <a:gd name="connsiteX187" fmla="*/ 1899482 w 5260975"/>
                  <a:gd name="connsiteY187" fmla="*/ 1194046 h 1410656"/>
                  <a:gd name="connsiteX188" fmla="*/ 1915420 w 5260975"/>
                  <a:gd name="connsiteY188" fmla="*/ 1196927 h 1410656"/>
                  <a:gd name="connsiteX189" fmla="*/ 1951522 w 5260975"/>
                  <a:gd name="connsiteY189" fmla="*/ 1216994 h 1410656"/>
                  <a:gd name="connsiteX190" fmla="*/ 1971302 w 5260975"/>
                  <a:gd name="connsiteY190" fmla="*/ 1221507 h 1410656"/>
                  <a:gd name="connsiteX191" fmla="*/ 2030831 w 5260975"/>
                  <a:gd name="connsiteY191" fmla="*/ 1221123 h 1410656"/>
                  <a:gd name="connsiteX192" fmla="*/ 2120125 w 5260975"/>
                  <a:gd name="connsiteY192" fmla="*/ 1190878 h 1410656"/>
                  <a:gd name="connsiteX193" fmla="*/ 2129439 w 5260975"/>
                  <a:gd name="connsiteY193" fmla="*/ 1186845 h 1410656"/>
                  <a:gd name="connsiteX194" fmla="*/ 2174854 w 5260975"/>
                  <a:gd name="connsiteY194" fmla="*/ 1181852 h 1410656"/>
                  <a:gd name="connsiteX195" fmla="*/ 2205674 w 5260975"/>
                  <a:gd name="connsiteY195" fmla="*/ 1188669 h 1410656"/>
                  <a:gd name="connsiteX196" fmla="*/ 2247634 w 5260975"/>
                  <a:gd name="connsiteY196" fmla="*/ 1202784 h 1410656"/>
                  <a:gd name="connsiteX197" fmla="*/ 2285367 w 5260975"/>
                  <a:gd name="connsiteY197" fmla="*/ 1214594 h 1410656"/>
                  <a:gd name="connsiteX198" fmla="*/ 2312827 w 5260975"/>
                  <a:gd name="connsiteY198" fmla="*/ 1227939 h 1410656"/>
                  <a:gd name="connsiteX199" fmla="*/ 2375622 w 5260975"/>
                  <a:gd name="connsiteY199" fmla="*/ 1237733 h 1410656"/>
                  <a:gd name="connsiteX200" fmla="*/ 2382151 w 5260975"/>
                  <a:gd name="connsiteY200" fmla="*/ 1239365 h 1410656"/>
                  <a:gd name="connsiteX201" fmla="*/ 2429390 w 5260975"/>
                  <a:gd name="connsiteY201" fmla="*/ 1227459 h 1410656"/>
                  <a:gd name="connsiteX202" fmla="*/ 2486134 w 5260975"/>
                  <a:gd name="connsiteY202" fmla="*/ 1215362 h 1410656"/>
                  <a:gd name="connsiteX203" fmla="*/ 2506394 w 5260975"/>
                  <a:gd name="connsiteY203" fmla="*/ 1219490 h 1410656"/>
                  <a:gd name="connsiteX204" fmla="*/ 2534142 w 5260975"/>
                  <a:gd name="connsiteY204" fmla="*/ 1225347 h 1410656"/>
                  <a:gd name="connsiteX205" fmla="*/ 2559874 w 5260975"/>
                  <a:gd name="connsiteY205" fmla="*/ 1222275 h 1410656"/>
                  <a:gd name="connsiteX206" fmla="*/ 2575525 w 5260975"/>
                  <a:gd name="connsiteY206" fmla="*/ 1221987 h 1410656"/>
                  <a:gd name="connsiteX207" fmla="*/ 2646960 w 5260975"/>
                  <a:gd name="connsiteY207" fmla="*/ 1257896 h 1410656"/>
                  <a:gd name="connsiteX208" fmla="*/ 2665107 w 5260975"/>
                  <a:gd name="connsiteY208" fmla="*/ 1260873 h 1410656"/>
                  <a:gd name="connsiteX209" fmla="*/ 2675381 w 5260975"/>
                  <a:gd name="connsiteY209" fmla="*/ 1265290 h 1410656"/>
                  <a:gd name="connsiteX210" fmla="*/ 2737311 w 5260975"/>
                  <a:gd name="connsiteY210" fmla="*/ 1309841 h 1410656"/>
                  <a:gd name="connsiteX211" fmla="*/ 2763619 w 5260975"/>
                  <a:gd name="connsiteY211" fmla="*/ 1318866 h 1410656"/>
                  <a:gd name="connsiteX212" fmla="*/ 2792519 w 5260975"/>
                  <a:gd name="connsiteY212" fmla="*/ 1317041 h 1410656"/>
                  <a:gd name="connsiteX213" fmla="*/ 2809226 w 5260975"/>
                  <a:gd name="connsiteY213" fmla="*/ 1313777 h 1410656"/>
                  <a:gd name="connsiteX214" fmla="*/ 2850705 w 5260975"/>
                  <a:gd name="connsiteY214" fmla="*/ 1285452 h 1410656"/>
                  <a:gd name="connsiteX215" fmla="*/ 2874324 w 5260975"/>
                  <a:gd name="connsiteY215" fmla="*/ 1286413 h 1410656"/>
                  <a:gd name="connsiteX216" fmla="*/ 2911194 w 5260975"/>
                  <a:gd name="connsiteY216" fmla="*/ 1305903 h 1410656"/>
                  <a:gd name="connsiteX217" fmla="*/ 2978116 w 5260975"/>
                  <a:gd name="connsiteY217" fmla="*/ 1314641 h 1410656"/>
                  <a:gd name="connsiteX218" fmla="*/ 3012106 w 5260975"/>
                  <a:gd name="connsiteY218" fmla="*/ 1287373 h 1410656"/>
                  <a:gd name="connsiteX219" fmla="*/ 3029676 w 5260975"/>
                  <a:gd name="connsiteY219" fmla="*/ 1261161 h 1410656"/>
                  <a:gd name="connsiteX220" fmla="*/ 3080469 w 5260975"/>
                  <a:gd name="connsiteY220" fmla="*/ 1230724 h 1410656"/>
                  <a:gd name="connsiteX221" fmla="*/ 3092567 w 5260975"/>
                  <a:gd name="connsiteY221" fmla="*/ 1242054 h 1410656"/>
                  <a:gd name="connsiteX222" fmla="*/ 3129821 w 5260975"/>
                  <a:gd name="connsiteY222" fmla="*/ 1246855 h 1410656"/>
                  <a:gd name="connsiteX223" fmla="*/ 3170147 w 5260975"/>
                  <a:gd name="connsiteY223" fmla="*/ 1246471 h 1410656"/>
                  <a:gd name="connsiteX224" fmla="*/ 3240429 w 5260975"/>
                  <a:gd name="connsiteY224" fmla="*/ 1251559 h 1410656"/>
                  <a:gd name="connsiteX225" fmla="*/ 3287189 w 5260975"/>
                  <a:gd name="connsiteY225" fmla="*/ 1222466 h 1410656"/>
                  <a:gd name="connsiteX226" fmla="*/ 3305049 w 5260975"/>
                  <a:gd name="connsiteY226" fmla="*/ 1210465 h 1410656"/>
                  <a:gd name="connsiteX227" fmla="*/ 3321755 w 5260975"/>
                  <a:gd name="connsiteY227" fmla="*/ 1202784 h 1410656"/>
                  <a:gd name="connsiteX228" fmla="*/ 3341055 w 5260975"/>
                  <a:gd name="connsiteY228" fmla="*/ 1198463 h 1410656"/>
                  <a:gd name="connsiteX229" fmla="*/ 3387621 w 5260975"/>
                  <a:gd name="connsiteY229" fmla="*/ 1182140 h 1410656"/>
                  <a:gd name="connsiteX230" fmla="*/ 3413161 w 5260975"/>
                  <a:gd name="connsiteY230" fmla="*/ 1166105 h 1410656"/>
                  <a:gd name="connsiteX231" fmla="*/ 3470579 w 5260975"/>
                  <a:gd name="connsiteY231" fmla="*/ 1150647 h 1410656"/>
                  <a:gd name="connsiteX232" fmla="*/ 3509657 w 5260975"/>
                  <a:gd name="connsiteY232" fmla="*/ 1136821 h 1410656"/>
                  <a:gd name="connsiteX233" fmla="*/ 3550847 w 5260975"/>
                  <a:gd name="connsiteY233" fmla="*/ 1113009 h 1410656"/>
                  <a:gd name="connsiteX234" fmla="*/ 3556608 w 5260975"/>
                  <a:gd name="connsiteY234" fmla="*/ 1109361 h 1410656"/>
                  <a:gd name="connsiteX235" fmla="*/ 3570435 w 5260975"/>
                  <a:gd name="connsiteY235" fmla="*/ 1093710 h 1410656"/>
                  <a:gd name="connsiteX236" fmla="*/ 3590501 w 5260975"/>
                  <a:gd name="connsiteY236" fmla="*/ 1039846 h 1410656"/>
                  <a:gd name="connsiteX237" fmla="*/ 3596263 w 5260975"/>
                  <a:gd name="connsiteY237" fmla="*/ 1028900 h 1410656"/>
                  <a:gd name="connsiteX238" fmla="*/ 3648591 w 5260975"/>
                  <a:gd name="connsiteY238" fmla="*/ 992030 h 1410656"/>
                  <a:gd name="connsiteX239" fmla="*/ 3667986 w 5260975"/>
                  <a:gd name="connsiteY239" fmla="*/ 995487 h 1410656"/>
                  <a:gd name="connsiteX240" fmla="*/ 3689397 w 5260975"/>
                  <a:gd name="connsiteY240" fmla="*/ 1007585 h 1410656"/>
                  <a:gd name="connsiteX241" fmla="*/ 3736349 w 5260975"/>
                  <a:gd name="connsiteY241" fmla="*/ 1010753 h 1410656"/>
                  <a:gd name="connsiteX242" fmla="*/ 3753919 w 5260975"/>
                  <a:gd name="connsiteY242" fmla="*/ 1004513 h 1410656"/>
                  <a:gd name="connsiteX243" fmla="*/ 3784643 w 5260975"/>
                  <a:gd name="connsiteY243" fmla="*/ 987710 h 1410656"/>
                  <a:gd name="connsiteX244" fmla="*/ 3808359 w 5260975"/>
                  <a:gd name="connsiteY244" fmla="*/ 961689 h 1410656"/>
                  <a:gd name="connsiteX245" fmla="*/ 3842829 w 5260975"/>
                  <a:gd name="connsiteY245" fmla="*/ 918674 h 1410656"/>
                  <a:gd name="connsiteX246" fmla="*/ 3908983 w 5260975"/>
                  <a:gd name="connsiteY246" fmla="*/ 902256 h 1410656"/>
                  <a:gd name="connsiteX247" fmla="*/ 3934428 w 5260975"/>
                  <a:gd name="connsiteY247" fmla="*/ 896783 h 1410656"/>
                  <a:gd name="connsiteX248" fmla="*/ 4026987 w 5260975"/>
                  <a:gd name="connsiteY248" fmla="*/ 873835 h 1410656"/>
                  <a:gd name="connsiteX249" fmla="*/ 4035051 w 5260975"/>
                  <a:gd name="connsiteY249" fmla="*/ 873067 h 1410656"/>
                  <a:gd name="connsiteX250" fmla="*/ 4099189 w 5260975"/>
                  <a:gd name="connsiteY250" fmla="*/ 846664 h 1410656"/>
                  <a:gd name="connsiteX251" fmla="*/ 4114647 w 5260975"/>
                  <a:gd name="connsiteY251" fmla="*/ 840134 h 1410656"/>
                  <a:gd name="connsiteX252" fmla="*/ 4133563 w 5260975"/>
                  <a:gd name="connsiteY252" fmla="*/ 823427 h 1410656"/>
                  <a:gd name="connsiteX253" fmla="*/ 4151039 w 5260975"/>
                  <a:gd name="connsiteY253" fmla="*/ 776284 h 1410656"/>
                  <a:gd name="connsiteX254" fmla="*/ 4171489 w 5260975"/>
                  <a:gd name="connsiteY254" fmla="*/ 754776 h 1410656"/>
                  <a:gd name="connsiteX255" fmla="*/ 4186372 w 5260975"/>
                  <a:gd name="connsiteY255" fmla="*/ 741718 h 1410656"/>
                  <a:gd name="connsiteX256" fmla="*/ 4199429 w 5260975"/>
                  <a:gd name="connsiteY256" fmla="*/ 721940 h 1410656"/>
                  <a:gd name="connsiteX257" fmla="*/ 4212487 w 5260975"/>
                  <a:gd name="connsiteY257" fmla="*/ 674604 h 1410656"/>
                  <a:gd name="connsiteX258" fmla="*/ 4232555 w 5260975"/>
                  <a:gd name="connsiteY258" fmla="*/ 632645 h 1410656"/>
                  <a:gd name="connsiteX259" fmla="*/ 4268657 w 5260975"/>
                  <a:gd name="connsiteY259" fmla="*/ 609410 h 1410656"/>
                  <a:gd name="connsiteX260" fmla="*/ 4291028 w 5260975"/>
                  <a:gd name="connsiteY260" fmla="*/ 597216 h 1410656"/>
                  <a:gd name="connsiteX261" fmla="*/ 4379651 w 5260975"/>
                  <a:gd name="connsiteY261" fmla="*/ 609506 h 1410656"/>
                  <a:gd name="connsiteX262" fmla="*/ 4440139 w 5260975"/>
                  <a:gd name="connsiteY262" fmla="*/ 621507 h 1410656"/>
                  <a:gd name="connsiteX263" fmla="*/ 4460015 w 5260975"/>
                  <a:gd name="connsiteY263" fmla="*/ 616899 h 1410656"/>
                  <a:gd name="connsiteX264" fmla="*/ 4516183 w 5260975"/>
                  <a:gd name="connsiteY264" fmla="*/ 577724 h 1410656"/>
                  <a:gd name="connsiteX265" fmla="*/ 4571681 w 5260975"/>
                  <a:gd name="connsiteY265" fmla="*/ 560250 h 1410656"/>
                  <a:gd name="connsiteX266" fmla="*/ 4613447 w 5260975"/>
                  <a:gd name="connsiteY266" fmla="*/ 555257 h 1410656"/>
                  <a:gd name="connsiteX267" fmla="*/ 4649355 w 5260975"/>
                  <a:gd name="connsiteY267" fmla="*/ 551417 h 1410656"/>
                  <a:gd name="connsiteX268" fmla="*/ 4692467 w 5260975"/>
                  <a:gd name="connsiteY268" fmla="*/ 540663 h 1410656"/>
                  <a:gd name="connsiteX269" fmla="*/ 4716855 w 5260975"/>
                  <a:gd name="connsiteY269" fmla="*/ 528949 h 1410656"/>
                  <a:gd name="connsiteX270" fmla="*/ 4755645 w 5260975"/>
                  <a:gd name="connsiteY270" fmla="*/ 512147 h 1410656"/>
                  <a:gd name="connsiteX271" fmla="*/ 4795395 w 5260975"/>
                  <a:gd name="connsiteY271" fmla="*/ 490351 h 1410656"/>
                  <a:gd name="connsiteX272" fmla="*/ 4825928 w 5260975"/>
                  <a:gd name="connsiteY272" fmla="*/ 459818 h 1410656"/>
                  <a:gd name="connsiteX273" fmla="*/ 4842347 w 5260975"/>
                  <a:gd name="connsiteY273" fmla="*/ 434086 h 1410656"/>
                  <a:gd name="connsiteX274" fmla="*/ 4890451 w 5260975"/>
                  <a:gd name="connsiteY274" fmla="*/ 397216 h 1410656"/>
                  <a:gd name="connsiteX275" fmla="*/ 4933945 w 5260975"/>
                  <a:gd name="connsiteY275" fmla="*/ 327701 h 1410656"/>
                  <a:gd name="connsiteX276" fmla="*/ 4961214 w 5260975"/>
                  <a:gd name="connsiteY276" fmla="*/ 298801 h 1410656"/>
                  <a:gd name="connsiteX277" fmla="*/ 4976672 w 5260975"/>
                  <a:gd name="connsiteY277" fmla="*/ 290639 h 1410656"/>
                  <a:gd name="connsiteX278" fmla="*/ 5002979 w 5260975"/>
                  <a:gd name="connsiteY278" fmla="*/ 270573 h 1410656"/>
                  <a:gd name="connsiteX279" fmla="*/ 5018535 w 5260975"/>
                  <a:gd name="connsiteY279" fmla="*/ 255690 h 1410656"/>
                  <a:gd name="connsiteX280" fmla="*/ 5061069 w 5260975"/>
                  <a:gd name="connsiteY280" fmla="*/ 200961 h 1410656"/>
                  <a:gd name="connsiteX281" fmla="*/ 5074127 w 5260975"/>
                  <a:gd name="connsiteY281" fmla="*/ 184735 h 1410656"/>
                  <a:gd name="connsiteX282" fmla="*/ 5101108 w 5260975"/>
                  <a:gd name="connsiteY282" fmla="*/ 156891 h 1410656"/>
                  <a:gd name="connsiteX283" fmla="*/ 5112918 w 5260975"/>
                  <a:gd name="connsiteY283" fmla="*/ 148441 h 1410656"/>
                  <a:gd name="connsiteX284" fmla="*/ 5133753 w 5260975"/>
                  <a:gd name="connsiteY284" fmla="*/ 125782 h 1410656"/>
                  <a:gd name="connsiteX285" fmla="*/ 5183393 w 5260975"/>
                  <a:gd name="connsiteY285" fmla="*/ 66348 h 1410656"/>
                  <a:gd name="connsiteX286" fmla="*/ 5204709 w 5260975"/>
                  <a:gd name="connsiteY286" fmla="*/ 33030 h 1410656"/>
                  <a:gd name="connsiteX287" fmla="*/ 5247243 w 5260975"/>
                  <a:gd name="connsiteY287" fmla="*/ 8451 h 1410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</a:cxnLst>
                <a:rect l="l" t="t" r="r" b="b"/>
                <a:pathLst>
                  <a:path w="5260975" h="1410656">
                    <a:moveTo>
                      <a:pt x="5260975" y="0"/>
                    </a:moveTo>
                    <a:lnTo>
                      <a:pt x="5260975" y="221634"/>
                    </a:lnTo>
                    <a:lnTo>
                      <a:pt x="5226503" y="237063"/>
                    </a:lnTo>
                    <a:cubicBezTo>
                      <a:pt x="5219783" y="239848"/>
                      <a:pt x="5212389" y="241384"/>
                      <a:pt x="5206341" y="245128"/>
                    </a:cubicBezTo>
                    <a:cubicBezTo>
                      <a:pt x="5178495" y="262219"/>
                      <a:pt x="5151515" y="280654"/>
                      <a:pt x="5123287" y="297073"/>
                    </a:cubicBezTo>
                    <a:cubicBezTo>
                      <a:pt x="5094195" y="314067"/>
                      <a:pt x="5068175" y="334134"/>
                      <a:pt x="5048107" y="361307"/>
                    </a:cubicBezTo>
                    <a:cubicBezTo>
                      <a:pt x="5029480" y="386559"/>
                      <a:pt x="5011429" y="412194"/>
                      <a:pt x="4992899" y="437542"/>
                    </a:cubicBezTo>
                    <a:cubicBezTo>
                      <a:pt x="4988194" y="443975"/>
                      <a:pt x="4983873" y="451561"/>
                      <a:pt x="4977440" y="455690"/>
                    </a:cubicBezTo>
                    <a:cubicBezTo>
                      <a:pt x="4964094" y="464331"/>
                      <a:pt x="4949499" y="471340"/>
                      <a:pt x="4935193" y="478445"/>
                    </a:cubicBezTo>
                    <a:cubicBezTo>
                      <a:pt x="4922903" y="484494"/>
                      <a:pt x="4909845" y="489006"/>
                      <a:pt x="4897844" y="495535"/>
                    </a:cubicBezTo>
                    <a:cubicBezTo>
                      <a:pt x="4888243" y="500721"/>
                      <a:pt x="4879697" y="507922"/>
                      <a:pt x="4870767" y="514451"/>
                    </a:cubicBezTo>
                    <a:cubicBezTo>
                      <a:pt x="4862990" y="520115"/>
                      <a:pt x="4854445" y="525012"/>
                      <a:pt x="4847916" y="531830"/>
                    </a:cubicBezTo>
                    <a:cubicBezTo>
                      <a:pt x="4831977" y="548344"/>
                      <a:pt x="4815942" y="564571"/>
                      <a:pt x="4796163" y="576765"/>
                    </a:cubicBezTo>
                    <a:cubicBezTo>
                      <a:pt x="4776672" y="588862"/>
                      <a:pt x="4758237" y="602401"/>
                      <a:pt x="4738843" y="614691"/>
                    </a:cubicBezTo>
                    <a:cubicBezTo>
                      <a:pt x="4719831" y="626693"/>
                      <a:pt x="4702645" y="639846"/>
                      <a:pt x="4692755" y="661162"/>
                    </a:cubicBezTo>
                    <a:cubicBezTo>
                      <a:pt x="4688339" y="670571"/>
                      <a:pt x="4682097" y="680845"/>
                      <a:pt x="4673744" y="686318"/>
                    </a:cubicBezTo>
                    <a:cubicBezTo>
                      <a:pt x="4661838" y="694095"/>
                      <a:pt x="4646764" y="696880"/>
                      <a:pt x="4633801" y="703505"/>
                    </a:cubicBezTo>
                    <a:cubicBezTo>
                      <a:pt x="4618535" y="711282"/>
                      <a:pt x="4600869" y="718003"/>
                      <a:pt x="4590499" y="730389"/>
                    </a:cubicBezTo>
                    <a:cubicBezTo>
                      <a:pt x="4581281" y="741431"/>
                      <a:pt x="4571968" y="750072"/>
                      <a:pt x="4559773" y="757081"/>
                    </a:cubicBezTo>
                    <a:cubicBezTo>
                      <a:pt x="4551229" y="761978"/>
                      <a:pt x="4544892" y="770907"/>
                      <a:pt x="4536059" y="774940"/>
                    </a:cubicBezTo>
                    <a:cubicBezTo>
                      <a:pt x="4524441" y="780317"/>
                      <a:pt x="4512727" y="784542"/>
                      <a:pt x="4502549" y="792895"/>
                    </a:cubicBezTo>
                    <a:cubicBezTo>
                      <a:pt x="4491987" y="801536"/>
                      <a:pt x="4479986" y="808353"/>
                      <a:pt x="4468944" y="816419"/>
                    </a:cubicBezTo>
                    <a:cubicBezTo>
                      <a:pt x="4463087" y="820739"/>
                      <a:pt x="4458286" y="826404"/>
                      <a:pt x="4452622" y="830917"/>
                    </a:cubicBezTo>
                    <a:cubicBezTo>
                      <a:pt x="4442252" y="839174"/>
                      <a:pt x="4431690" y="847239"/>
                      <a:pt x="4421032" y="855016"/>
                    </a:cubicBezTo>
                    <a:cubicBezTo>
                      <a:pt x="4410375" y="862794"/>
                      <a:pt x="4400197" y="871819"/>
                      <a:pt x="4388483" y="877484"/>
                    </a:cubicBezTo>
                    <a:cubicBezTo>
                      <a:pt x="4368513" y="887086"/>
                      <a:pt x="4346717" y="892847"/>
                      <a:pt x="4327321" y="903216"/>
                    </a:cubicBezTo>
                    <a:cubicBezTo>
                      <a:pt x="4307639" y="913777"/>
                      <a:pt x="4289107" y="927028"/>
                      <a:pt x="4271633" y="941046"/>
                    </a:cubicBezTo>
                    <a:cubicBezTo>
                      <a:pt x="4257807" y="952088"/>
                      <a:pt x="4244845" y="963034"/>
                      <a:pt x="4227465" y="968698"/>
                    </a:cubicBezTo>
                    <a:cubicBezTo>
                      <a:pt x="4217768" y="971867"/>
                      <a:pt x="4207591" y="978780"/>
                      <a:pt x="4201733" y="986846"/>
                    </a:cubicBezTo>
                    <a:cubicBezTo>
                      <a:pt x="4189059" y="1004416"/>
                      <a:pt x="4172833" y="1016802"/>
                      <a:pt x="4154494" y="1027364"/>
                    </a:cubicBezTo>
                    <a:cubicBezTo>
                      <a:pt x="4130010" y="1041574"/>
                      <a:pt x="4105814" y="1056072"/>
                      <a:pt x="4081234" y="1069994"/>
                    </a:cubicBezTo>
                    <a:cubicBezTo>
                      <a:pt x="4066737" y="1078252"/>
                      <a:pt x="4052335" y="1086989"/>
                      <a:pt x="4036971" y="1093038"/>
                    </a:cubicBezTo>
                    <a:cubicBezTo>
                      <a:pt x="4005575" y="1105520"/>
                      <a:pt x="3973410" y="1116177"/>
                      <a:pt x="3941725" y="1127796"/>
                    </a:cubicBezTo>
                    <a:cubicBezTo>
                      <a:pt x="3931355" y="1131540"/>
                      <a:pt x="3921561" y="1136917"/>
                      <a:pt x="3910999" y="1140182"/>
                    </a:cubicBezTo>
                    <a:cubicBezTo>
                      <a:pt x="3899573" y="1143734"/>
                      <a:pt x="3887285" y="1144790"/>
                      <a:pt x="3875859" y="1148343"/>
                    </a:cubicBezTo>
                    <a:cubicBezTo>
                      <a:pt x="3856847" y="1154199"/>
                      <a:pt x="3838412" y="1161689"/>
                      <a:pt x="3819401" y="1167642"/>
                    </a:cubicBezTo>
                    <a:cubicBezTo>
                      <a:pt x="3782723" y="1179068"/>
                      <a:pt x="3745949" y="1190014"/>
                      <a:pt x="3709176" y="1200863"/>
                    </a:cubicBezTo>
                    <a:cubicBezTo>
                      <a:pt x="3701303" y="1203168"/>
                      <a:pt x="3692757" y="1203456"/>
                      <a:pt x="3684981" y="1205952"/>
                    </a:cubicBezTo>
                    <a:cubicBezTo>
                      <a:pt x="3664337" y="1212673"/>
                      <a:pt x="3643789" y="1219970"/>
                      <a:pt x="3623338" y="1227363"/>
                    </a:cubicBezTo>
                    <a:cubicBezTo>
                      <a:pt x="3610953" y="1231876"/>
                      <a:pt x="3598854" y="1237445"/>
                      <a:pt x="3586373" y="1241765"/>
                    </a:cubicBezTo>
                    <a:cubicBezTo>
                      <a:pt x="3576387" y="1245222"/>
                      <a:pt x="3566113" y="1247910"/>
                      <a:pt x="3555743" y="1250023"/>
                    </a:cubicBezTo>
                    <a:cubicBezTo>
                      <a:pt x="3546814" y="1251848"/>
                      <a:pt x="3537501" y="1251655"/>
                      <a:pt x="3528667" y="1253864"/>
                    </a:cubicBezTo>
                    <a:cubicBezTo>
                      <a:pt x="3504759" y="1259816"/>
                      <a:pt x="3481140" y="1266538"/>
                      <a:pt x="3457424" y="1272874"/>
                    </a:cubicBezTo>
                    <a:cubicBezTo>
                      <a:pt x="3447919" y="1275371"/>
                      <a:pt x="3438221" y="1277196"/>
                      <a:pt x="3429003" y="1280364"/>
                    </a:cubicBezTo>
                    <a:cubicBezTo>
                      <a:pt x="3404327" y="1288717"/>
                      <a:pt x="3380036" y="1298222"/>
                      <a:pt x="3355264" y="1306096"/>
                    </a:cubicBezTo>
                    <a:cubicBezTo>
                      <a:pt x="3334717" y="1312625"/>
                      <a:pt x="3313593" y="1317329"/>
                      <a:pt x="3292757" y="1323090"/>
                    </a:cubicBezTo>
                    <a:cubicBezTo>
                      <a:pt x="3283924" y="1325587"/>
                      <a:pt x="3275475" y="1329140"/>
                      <a:pt x="3266643" y="1331251"/>
                    </a:cubicBezTo>
                    <a:cubicBezTo>
                      <a:pt x="3246863" y="1336053"/>
                      <a:pt x="3226796" y="1340085"/>
                      <a:pt x="3206921" y="1344886"/>
                    </a:cubicBezTo>
                    <a:cubicBezTo>
                      <a:pt x="3195590" y="1347670"/>
                      <a:pt x="3184645" y="1352663"/>
                      <a:pt x="3173123" y="1354488"/>
                    </a:cubicBezTo>
                    <a:cubicBezTo>
                      <a:pt x="3145759" y="1358808"/>
                      <a:pt x="3118203" y="1361880"/>
                      <a:pt x="3090646" y="1365337"/>
                    </a:cubicBezTo>
                    <a:cubicBezTo>
                      <a:pt x="3062227" y="1368889"/>
                      <a:pt x="3033902" y="1372634"/>
                      <a:pt x="3005480" y="1375802"/>
                    </a:cubicBezTo>
                    <a:cubicBezTo>
                      <a:pt x="2989926" y="1377435"/>
                      <a:pt x="2974275" y="1377723"/>
                      <a:pt x="2958721" y="1379259"/>
                    </a:cubicBezTo>
                    <a:cubicBezTo>
                      <a:pt x="2945087" y="1380604"/>
                      <a:pt x="2931549" y="1383100"/>
                      <a:pt x="2917915" y="1384733"/>
                    </a:cubicBezTo>
                    <a:cubicBezTo>
                      <a:pt x="2906105" y="1386076"/>
                      <a:pt x="2894199" y="1386844"/>
                      <a:pt x="2882389" y="1388189"/>
                    </a:cubicBezTo>
                    <a:cubicBezTo>
                      <a:pt x="2863475" y="1390397"/>
                      <a:pt x="2844655" y="1392894"/>
                      <a:pt x="2825837" y="1395198"/>
                    </a:cubicBezTo>
                    <a:cubicBezTo>
                      <a:pt x="2817964" y="1396062"/>
                      <a:pt x="2809706" y="1398462"/>
                      <a:pt x="2802313" y="1397023"/>
                    </a:cubicBezTo>
                    <a:cubicBezTo>
                      <a:pt x="2783686" y="1393373"/>
                      <a:pt x="2765347" y="1394430"/>
                      <a:pt x="2746816" y="1396926"/>
                    </a:cubicBezTo>
                    <a:cubicBezTo>
                      <a:pt x="2740479" y="1397791"/>
                      <a:pt x="2733662" y="1397598"/>
                      <a:pt x="2727517" y="1395966"/>
                    </a:cubicBezTo>
                    <a:cubicBezTo>
                      <a:pt x="2714939" y="1392701"/>
                      <a:pt x="2702745" y="1388092"/>
                      <a:pt x="2690359" y="1384060"/>
                    </a:cubicBezTo>
                    <a:cubicBezTo>
                      <a:pt x="2689014" y="1383580"/>
                      <a:pt x="2687382" y="1383484"/>
                      <a:pt x="2685943" y="1383196"/>
                    </a:cubicBezTo>
                    <a:cubicBezTo>
                      <a:pt x="2677781" y="1381563"/>
                      <a:pt x="2669717" y="1379931"/>
                      <a:pt x="2661554" y="1378491"/>
                    </a:cubicBezTo>
                    <a:cubicBezTo>
                      <a:pt x="2657138" y="1377723"/>
                      <a:pt x="2652625" y="1377627"/>
                      <a:pt x="2648208" y="1376955"/>
                    </a:cubicBezTo>
                    <a:cubicBezTo>
                      <a:pt x="2631118" y="1374266"/>
                      <a:pt x="2612299" y="1378779"/>
                      <a:pt x="2597512" y="1367162"/>
                    </a:cubicBezTo>
                    <a:cubicBezTo>
                      <a:pt x="2587911" y="1359672"/>
                      <a:pt x="2578597" y="1361401"/>
                      <a:pt x="2568324" y="1362553"/>
                    </a:cubicBezTo>
                    <a:cubicBezTo>
                      <a:pt x="2560547" y="1363417"/>
                      <a:pt x="2552577" y="1363128"/>
                      <a:pt x="2544704" y="1363225"/>
                    </a:cubicBezTo>
                    <a:cubicBezTo>
                      <a:pt x="2530878" y="1363512"/>
                      <a:pt x="2517052" y="1363609"/>
                      <a:pt x="2503225" y="1364089"/>
                    </a:cubicBezTo>
                    <a:cubicBezTo>
                      <a:pt x="2498808" y="1364281"/>
                      <a:pt x="2494297" y="1366682"/>
                      <a:pt x="2489975" y="1366298"/>
                    </a:cubicBezTo>
                    <a:cubicBezTo>
                      <a:pt x="2470004" y="1364473"/>
                      <a:pt x="2450033" y="1361592"/>
                      <a:pt x="2430061" y="1359960"/>
                    </a:cubicBezTo>
                    <a:cubicBezTo>
                      <a:pt x="2418732" y="1359001"/>
                      <a:pt x="2407114" y="1360824"/>
                      <a:pt x="2395880" y="1359480"/>
                    </a:cubicBezTo>
                    <a:cubicBezTo>
                      <a:pt x="2382919" y="1357944"/>
                      <a:pt x="2370245" y="1354008"/>
                      <a:pt x="2357378" y="1351607"/>
                    </a:cubicBezTo>
                    <a:cubicBezTo>
                      <a:pt x="2353826" y="1350935"/>
                      <a:pt x="2349889" y="1351799"/>
                      <a:pt x="2346145" y="1351991"/>
                    </a:cubicBezTo>
                    <a:cubicBezTo>
                      <a:pt x="2341920" y="1352183"/>
                      <a:pt x="2337791" y="1352567"/>
                      <a:pt x="2333567" y="1352663"/>
                    </a:cubicBezTo>
                    <a:cubicBezTo>
                      <a:pt x="2320700" y="1352856"/>
                      <a:pt x="2307835" y="1352567"/>
                      <a:pt x="2294968" y="1353240"/>
                    </a:cubicBezTo>
                    <a:cubicBezTo>
                      <a:pt x="2287095" y="1353624"/>
                      <a:pt x="2278839" y="1357560"/>
                      <a:pt x="2271540" y="1356120"/>
                    </a:cubicBezTo>
                    <a:cubicBezTo>
                      <a:pt x="2256659" y="1353335"/>
                      <a:pt x="2241776" y="1359576"/>
                      <a:pt x="2226895" y="1354392"/>
                    </a:cubicBezTo>
                    <a:cubicBezTo>
                      <a:pt x="2222285" y="1352856"/>
                      <a:pt x="2215948" y="1356696"/>
                      <a:pt x="2210379" y="1356888"/>
                    </a:cubicBezTo>
                    <a:cubicBezTo>
                      <a:pt x="2196457" y="1357368"/>
                      <a:pt x="2182535" y="1357272"/>
                      <a:pt x="2168613" y="1357176"/>
                    </a:cubicBezTo>
                    <a:cubicBezTo>
                      <a:pt x="2156131" y="1357080"/>
                      <a:pt x="2143168" y="1358424"/>
                      <a:pt x="2131167" y="1355736"/>
                    </a:cubicBezTo>
                    <a:cubicBezTo>
                      <a:pt x="2118588" y="1352856"/>
                      <a:pt x="2107259" y="1353240"/>
                      <a:pt x="2095065" y="1356504"/>
                    </a:cubicBezTo>
                    <a:cubicBezTo>
                      <a:pt x="2086711" y="1358712"/>
                      <a:pt x="2077878" y="1359001"/>
                      <a:pt x="2069237" y="1359672"/>
                    </a:cubicBezTo>
                    <a:cubicBezTo>
                      <a:pt x="2059924" y="1360440"/>
                      <a:pt x="2049650" y="1358424"/>
                      <a:pt x="2041201" y="1361592"/>
                    </a:cubicBezTo>
                    <a:cubicBezTo>
                      <a:pt x="2016044" y="1371002"/>
                      <a:pt x="1990216" y="1373018"/>
                      <a:pt x="1963909" y="1373018"/>
                    </a:cubicBezTo>
                    <a:cubicBezTo>
                      <a:pt x="1959107" y="1373018"/>
                      <a:pt x="1954210" y="1371675"/>
                      <a:pt x="1949603" y="1370234"/>
                    </a:cubicBezTo>
                    <a:cubicBezTo>
                      <a:pt x="1922717" y="1361592"/>
                      <a:pt x="1895737" y="1362360"/>
                      <a:pt x="1868373" y="1367641"/>
                    </a:cubicBezTo>
                    <a:cubicBezTo>
                      <a:pt x="1862708" y="1368794"/>
                      <a:pt x="1856372" y="1368986"/>
                      <a:pt x="1850707" y="1367834"/>
                    </a:cubicBezTo>
                    <a:cubicBezTo>
                      <a:pt x="1834768" y="1364473"/>
                      <a:pt x="1819309" y="1358904"/>
                      <a:pt x="1803275" y="1356504"/>
                    </a:cubicBezTo>
                    <a:cubicBezTo>
                      <a:pt x="1776775" y="1352567"/>
                      <a:pt x="1753828" y="1365817"/>
                      <a:pt x="1730112" y="1374459"/>
                    </a:cubicBezTo>
                    <a:cubicBezTo>
                      <a:pt x="1707548" y="1382620"/>
                      <a:pt x="1688345" y="1401055"/>
                      <a:pt x="1661652" y="1396926"/>
                    </a:cubicBezTo>
                    <a:cubicBezTo>
                      <a:pt x="1658965" y="1396542"/>
                      <a:pt x="1655988" y="1399134"/>
                      <a:pt x="1653011" y="1399807"/>
                    </a:cubicBezTo>
                    <a:cubicBezTo>
                      <a:pt x="1644850" y="1401631"/>
                      <a:pt x="1636689" y="1403839"/>
                      <a:pt x="1628431" y="1404704"/>
                    </a:cubicBezTo>
                    <a:cubicBezTo>
                      <a:pt x="1618350" y="1405856"/>
                      <a:pt x="1608076" y="1405472"/>
                      <a:pt x="1597995" y="1406432"/>
                    </a:cubicBezTo>
                    <a:cubicBezTo>
                      <a:pt x="1585032" y="1407584"/>
                      <a:pt x="1572263" y="1410656"/>
                      <a:pt x="1559396" y="1410656"/>
                    </a:cubicBezTo>
                    <a:cubicBezTo>
                      <a:pt x="1549026" y="1410656"/>
                      <a:pt x="1538753" y="1407104"/>
                      <a:pt x="1528480" y="1405375"/>
                    </a:cubicBezTo>
                    <a:cubicBezTo>
                      <a:pt x="1513981" y="1402975"/>
                      <a:pt x="1498042" y="1403647"/>
                      <a:pt x="1485272" y="1397502"/>
                    </a:cubicBezTo>
                    <a:cubicBezTo>
                      <a:pt x="1471639" y="1390973"/>
                      <a:pt x="1458676" y="1387997"/>
                      <a:pt x="1444562" y="1390013"/>
                    </a:cubicBezTo>
                    <a:cubicBezTo>
                      <a:pt x="1439857" y="1390685"/>
                      <a:pt x="1433808" y="1394718"/>
                      <a:pt x="1431696" y="1398846"/>
                    </a:cubicBezTo>
                    <a:cubicBezTo>
                      <a:pt x="1426991" y="1408064"/>
                      <a:pt x="1420559" y="1409697"/>
                      <a:pt x="1411821" y="1406527"/>
                    </a:cubicBezTo>
                    <a:cubicBezTo>
                      <a:pt x="1404236" y="1403839"/>
                      <a:pt x="1394922" y="1402495"/>
                      <a:pt x="1389738" y="1397310"/>
                    </a:cubicBezTo>
                    <a:cubicBezTo>
                      <a:pt x="1375047" y="1382620"/>
                      <a:pt x="1356324" y="1382140"/>
                      <a:pt x="1338081" y="1378204"/>
                    </a:cubicBezTo>
                    <a:cubicBezTo>
                      <a:pt x="1326945" y="1375802"/>
                      <a:pt x="1316574" y="1375707"/>
                      <a:pt x="1305436" y="1377339"/>
                    </a:cubicBezTo>
                    <a:cubicBezTo>
                      <a:pt x="1281241" y="1380988"/>
                      <a:pt x="1257717" y="1375802"/>
                      <a:pt x="1234481" y="1369178"/>
                    </a:cubicBezTo>
                    <a:cubicBezTo>
                      <a:pt x="1219118" y="1364761"/>
                      <a:pt x="1203372" y="1362073"/>
                      <a:pt x="1188106" y="1357560"/>
                    </a:cubicBezTo>
                    <a:cubicBezTo>
                      <a:pt x="1176680" y="1354104"/>
                      <a:pt x="1165255" y="1349975"/>
                      <a:pt x="1154790" y="1344406"/>
                    </a:cubicBezTo>
                    <a:cubicBezTo>
                      <a:pt x="1139618" y="1336244"/>
                      <a:pt x="1126369" y="1323954"/>
                      <a:pt x="1107069" y="1327219"/>
                    </a:cubicBezTo>
                    <a:cubicBezTo>
                      <a:pt x="1090074" y="1330099"/>
                      <a:pt x="1074713" y="1324051"/>
                      <a:pt x="1059158" y="1318290"/>
                    </a:cubicBezTo>
                    <a:cubicBezTo>
                      <a:pt x="1047732" y="1314065"/>
                      <a:pt x="1036308" y="1309744"/>
                      <a:pt x="1024496" y="1307056"/>
                    </a:cubicBezTo>
                    <a:cubicBezTo>
                      <a:pt x="1010478" y="1303887"/>
                      <a:pt x="994635" y="1305232"/>
                      <a:pt x="982153" y="1299374"/>
                    </a:cubicBezTo>
                    <a:cubicBezTo>
                      <a:pt x="969095" y="1293229"/>
                      <a:pt x="958246" y="1297358"/>
                      <a:pt x="946628" y="1299087"/>
                    </a:cubicBezTo>
                    <a:cubicBezTo>
                      <a:pt x="928097" y="1301775"/>
                      <a:pt x="909661" y="1306768"/>
                      <a:pt x="890939" y="1300431"/>
                    </a:cubicBezTo>
                    <a:cubicBezTo>
                      <a:pt x="868184" y="1292750"/>
                      <a:pt x="845620" y="1284493"/>
                      <a:pt x="822769" y="1277196"/>
                    </a:cubicBezTo>
                    <a:cubicBezTo>
                      <a:pt x="813934" y="1274410"/>
                      <a:pt x="804431" y="1273258"/>
                      <a:pt x="795212" y="1272010"/>
                    </a:cubicBezTo>
                    <a:cubicBezTo>
                      <a:pt x="786476" y="1270954"/>
                      <a:pt x="776010" y="1273642"/>
                      <a:pt x="769288" y="1269610"/>
                    </a:cubicBezTo>
                    <a:cubicBezTo>
                      <a:pt x="752005" y="1259241"/>
                      <a:pt x="734243" y="1254152"/>
                      <a:pt x="714271" y="1254152"/>
                    </a:cubicBezTo>
                    <a:cubicBezTo>
                      <a:pt x="706781" y="1254152"/>
                      <a:pt x="699484" y="1249831"/>
                      <a:pt x="691900" y="1249062"/>
                    </a:cubicBezTo>
                    <a:cubicBezTo>
                      <a:pt x="681529" y="1248103"/>
                      <a:pt x="669623" y="1245510"/>
                      <a:pt x="660598" y="1249159"/>
                    </a:cubicBezTo>
                    <a:cubicBezTo>
                      <a:pt x="639379" y="1257800"/>
                      <a:pt x="622193" y="1250599"/>
                      <a:pt x="603662" y="1242054"/>
                    </a:cubicBezTo>
                    <a:cubicBezTo>
                      <a:pt x="585418" y="1233604"/>
                      <a:pt x="566215" y="1226884"/>
                      <a:pt x="546821" y="1221314"/>
                    </a:cubicBezTo>
                    <a:cubicBezTo>
                      <a:pt x="539524" y="1219298"/>
                      <a:pt x="530787" y="1222659"/>
                      <a:pt x="522721" y="1223330"/>
                    </a:cubicBezTo>
                    <a:cubicBezTo>
                      <a:pt x="519840" y="1223523"/>
                      <a:pt x="516671" y="1223811"/>
                      <a:pt x="514080" y="1222851"/>
                    </a:cubicBezTo>
                    <a:cubicBezTo>
                      <a:pt x="489020" y="1213633"/>
                      <a:pt x="463575" y="1206624"/>
                      <a:pt x="436404" y="1211424"/>
                    </a:cubicBezTo>
                    <a:cubicBezTo>
                      <a:pt x="433908" y="1211905"/>
                      <a:pt x="431123" y="1210849"/>
                      <a:pt x="428626" y="1210177"/>
                    </a:cubicBezTo>
                    <a:cubicBezTo>
                      <a:pt x="416432" y="1206720"/>
                      <a:pt x="404526" y="1201247"/>
                      <a:pt x="392141" y="1199999"/>
                    </a:cubicBezTo>
                    <a:cubicBezTo>
                      <a:pt x="361608" y="1196927"/>
                      <a:pt x="330884" y="1195678"/>
                      <a:pt x="300157" y="1193662"/>
                    </a:cubicBezTo>
                    <a:cubicBezTo>
                      <a:pt x="298237" y="1193566"/>
                      <a:pt x="296221" y="1193566"/>
                      <a:pt x="294493" y="1192894"/>
                    </a:cubicBezTo>
                    <a:cubicBezTo>
                      <a:pt x="283163" y="1188765"/>
                      <a:pt x="273274" y="1190110"/>
                      <a:pt x="263671" y="1197982"/>
                    </a:cubicBezTo>
                    <a:cubicBezTo>
                      <a:pt x="259447" y="1201439"/>
                      <a:pt x="253686" y="1203263"/>
                      <a:pt x="248406" y="1205184"/>
                    </a:cubicBezTo>
                    <a:cubicBezTo>
                      <a:pt x="240628" y="1208065"/>
                      <a:pt x="232659" y="1210849"/>
                      <a:pt x="224594" y="1212673"/>
                    </a:cubicBezTo>
                    <a:cubicBezTo>
                      <a:pt x="216624" y="1214401"/>
                      <a:pt x="208079" y="1216801"/>
                      <a:pt x="200398" y="1215458"/>
                    </a:cubicBezTo>
                    <a:cubicBezTo>
                      <a:pt x="186572" y="1213057"/>
                      <a:pt x="173417" y="1207681"/>
                      <a:pt x="159783" y="1204127"/>
                    </a:cubicBezTo>
                    <a:cubicBezTo>
                      <a:pt x="155079" y="1202879"/>
                      <a:pt x="149893" y="1203072"/>
                      <a:pt x="144997" y="1202975"/>
                    </a:cubicBezTo>
                    <a:cubicBezTo>
                      <a:pt x="133763" y="1202688"/>
                      <a:pt x="122241" y="1205472"/>
                      <a:pt x="112064" y="1197503"/>
                    </a:cubicBezTo>
                    <a:cubicBezTo>
                      <a:pt x="102655" y="1190014"/>
                      <a:pt x="93148" y="1192221"/>
                      <a:pt x="83259" y="1197887"/>
                    </a:cubicBezTo>
                    <a:cubicBezTo>
                      <a:pt x="76154" y="1201920"/>
                      <a:pt x="68090" y="1205088"/>
                      <a:pt x="60120" y="1206624"/>
                    </a:cubicBezTo>
                    <a:cubicBezTo>
                      <a:pt x="49174" y="1208736"/>
                      <a:pt x="38324" y="1209601"/>
                      <a:pt x="26514" y="1208352"/>
                    </a:cubicBezTo>
                    <a:cubicBezTo>
                      <a:pt x="18161" y="1207488"/>
                      <a:pt x="11343" y="1207104"/>
                      <a:pt x="4814" y="1202015"/>
                    </a:cubicBezTo>
                    <a:cubicBezTo>
                      <a:pt x="3759" y="1201247"/>
                      <a:pt x="1839" y="1201055"/>
                      <a:pt x="398" y="1201152"/>
                    </a:cubicBezTo>
                    <a:lnTo>
                      <a:pt x="0" y="1201150"/>
                    </a:lnTo>
                    <a:lnTo>
                      <a:pt x="0" y="1004512"/>
                    </a:lnTo>
                    <a:lnTo>
                      <a:pt x="30355" y="1002784"/>
                    </a:lnTo>
                    <a:cubicBezTo>
                      <a:pt x="37748" y="1002111"/>
                      <a:pt x="44853" y="999520"/>
                      <a:pt x="52151" y="997695"/>
                    </a:cubicBezTo>
                    <a:cubicBezTo>
                      <a:pt x="56183" y="996639"/>
                      <a:pt x="60504" y="993855"/>
                      <a:pt x="64248" y="994430"/>
                    </a:cubicBezTo>
                    <a:cubicBezTo>
                      <a:pt x="85948" y="997791"/>
                      <a:pt x="105823" y="989534"/>
                      <a:pt x="126370" y="985405"/>
                    </a:cubicBezTo>
                    <a:cubicBezTo>
                      <a:pt x="135876" y="983485"/>
                      <a:pt x="144805" y="978876"/>
                      <a:pt x="154022" y="975708"/>
                    </a:cubicBezTo>
                    <a:cubicBezTo>
                      <a:pt x="156423" y="974843"/>
                      <a:pt x="159111" y="974075"/>
                      <a:pt x="161512" y="974268"/>
                    </a:cubicBezTo>
                    <a:cubicBezTo>
                      <a:pt x="175242" y="975420"/>
                      <a:pt x="188876" y="977052"/>
                      <a:pt x="202510" y="978300"/>
                    </a:cubicBezTo>
                    <a:cubicBezTo>
                      <a:pt x="214896" y="979452"/>
                      <a:pt x="227378" y="979836"/>
                      <a:pt x="233235" y="993950"/>
                    </a:cubicBezTo>
                    <a:cubicBezTo>
                      <a:pt x="234100" y="996159"/>
                      <a:pt x="236979" y="997791"/>
                      <a:pt x="239188" y="999231"/>
                    </a:cubicBezTo>
                    <a:cubicBezTo>
                      <a:pt x="273274" y="1021411"/>
                      <a:pt x="291516" y="1020835"/>
                      <a:pt x="324834" y="997407"/>
                    </a:cubicBezTo>
                    <a:cubicBezTo>
                      <a:pt x="328290" y="995007"/>
                      <a:pt x="335683" y="993278"/>
                      <a:pt x="337987" y="995198"/>
                    </a:cubicBezTo>
                    <a:cubicBezTo>
                      <a:pt x="357575" y="1011137"/>
                      <a:pt x="378986" y="1009409"/>
                      <a:pt x="401550" y="1004416"/>
                    </a:cubicBezTo>
                    <a:cubicBezTo>
                      <a:pt x="407407" y="1003072"/>
                      <a:pt x="415664" y="1003072"/>
                      <a:pt x="420081" y="1006240"/>
                    </a:cubicBezTo>
                    <a:cubicBezTo>
                      <a:pt x="441108" y="1020930"/>
                      <a:pt x="463672" y="1018819"/>
                      <a:pt x="486523" y="1014498"/>
                    </a:cubicBezTo>
                    <a:cubicBezTo>
                      <a:pt x="490075" y="1013826"/>
                      <a:pt x="494397" y="1010177"/>
                      <a:pt x="495932" y="1006817"/>
                    </a:cubicBezTo>
                    <a:cubicBezTo>
                      <a:pt x="501406" y="994911"/>
                      <a:pt x="511680" y="990878"/>
                      <a:pt x="523009" y="987517"/>
                    </a:cubicBezTo>
                    <a:cubicBezTo>
                      <a:pt x="540868" y="982044"/>
                      <a:pt x="558438" y="975611"/>
                      <a:pt x="576393" y="970427"/>
                    </a:cubicBezTo>
                    <a:cubicBezTo>
                      <a:pt x="580811" y="969179"/>
                      <a:pt x="586283" y="969947"/>
                      <a:pt x="590892" y="971387"/>
                    </a:cubicBezTo>
                    <a:cubicBezTo>
                      <a:pt x="606638" y="976284"/>
                      <a:pt x="616624" y="988574"/>
                      <a:pt x="627569" y="999904"/>
                    </a:cubicBezTo>
                    <a:cubicBezTo>
                      <a:pt x="632370" y="1004897"/>
                      <a:pt x="638995" y="1008449"/>
                      <a:pt x="645429" y="1011329"/>
                    </a:cubicBezTo>
                    <a:cubicBezTo>
                      <a:pt x="662135" y="1018723"/>
                      <a:pt x="679226" y="1025348"/>
                      <a:pt x="696125" y="1032356"/>
                    </a:cubicBezTo>
                    <a:cubicBezTo>
                      <a:pt x="697757" y="1033029"/>
                      <a:pt x="699100" y="1034757"/>
                      <a:pt x="700349" y="1036197"/>
                    </a:cubicBezTo>
                    <a:cubicBezTo>
                      <a:pt x="712831" y="1051368"/>
                      <a:pt x="725216" y="1066634"/>
                      <a:pt x="737795" y="1081804"/>
                    </a:cubicBezTo>
                    <a:cubicBezTo>
                      <a:pt x="740195" y="1084684"/>
                      <a:pt x="743652" y="1086797"/>
                      <a:pt x="746244" y="1089581"/>
                    </a:cubicBezTo>
                    <a:cubicBezTo>
                      <a:pt x="749893" y="1093422"/>
                      <a:pt x="754502" y="1097071"/>
                      <a:pt x="756422" y="1101680"/>
                    </a:cubicBezTo>
                    <a:cubicBezTo>
                      <a:pt x="762374" y="1116177"/>
                      <a:pt x="773801" y="1122419"/>
                      <a:pt x="788202" y="1125108"/>
                    </a:cubicBezTo>
                    <a:cubicBezTo>
                      <a:pt x="801357" y="1127603"/>
                      <a:pt x="814511" y="1129716"/>
                      <a:pt x="827569" y="1132596"/>
                    </a:cubicBezTo>
                    <a:cubicBezTo>
                      <a:pt x="843507" y="1136053"/>
                      <a:pt x="859350" y="1139798"/>
                      <a:pt x="875097" y="1144022"/>
                    </a:cubicBezTo>
                    <a:cubicBezTo>
                      <a:pt x="881913" y="1145847"/>
                      <a:pt x="889115" y="1147959"/>
                      <a:pt x="894972" y="1151704"/>
                    </a:cubicBezTo>
                    <a:cubicBezTo>
                      <a:pt x="911390" y="1162073"/>
                      <a:pt x="928961" y="1169082"/>
                      <a:pt x="948260" y="1166298"/>
                    </a:cubicBezTo>
                    <a:cubicBezTo>
                      <a:pt x="963718" y="1164089"/>
                      <a:pt x="976680" y="1169754"/>
                      <a:pt x="986282" y="1178588"/>
                    </a:cubicBezTo>
                    <a:cubicBezTo>
                      <a:pt x="1003757" y="1194623"/>
                      <a:pt x="1022479" y="1190973"/>
                      <a:pt x="1041107" y="1185789"/>
                    </a:cubicBezTo>
                    <a:cubicBezTo>
                      <a:pt x="1050708" y="1183101"/>
                      <a:pt x="1058581" y="1183485"/>
                      <a:pt x="1067703" y="1186076"/>
                    </a:cubicBezTo>
                    <a:cubicBezTo>
                      <a:pt x="1088826" y="1192126"/>
                      <a:pt x="1102941" y="1208544"/>
                      <a:pt x="1116574" y="1222946"/>
                    </a:cubicBezTo>
                    <a:cubicBezTo>
                      <a:pt x="1128193" y="1235236"/>
                      <a:pt x="1141251" y="1242149"/>
                      <a:pt x="1155557" y="1247335"/>
                    </a:cubicBezTo>
                    <a:cubicBezTo>
                      <a:pt x="1173608" y="1253959"/>
                      <a:pt x="1187914" y="1251464"/>
                      <a:pt x="1196556" y="1235525"/>
                    </a:cubicBezTo>
                    <a:cubicBezTo>
                      <a:pt x="1198956" y="1231012"/>
                      <a:pt x="1203180" y="1225730"/>
                      <a:pt x="1207693" y="1224387"/>
                    </a:cubicBezTo>
                    <a:cubicBezTo>
                      <a:pt x="1229488" y="1217666"/>
                      <a:pt x="1251572" y="1207872"/>
                      <a:pt x="1274904" y="1213826"/>
                    </a:cubicBezTo>
                    <a:cubicBezTo>
                      <a:pt x="1307165" y="1221987"/>
                      <a:pt x="1338658" y="1221507"/>
                      <a:pt x="1370919" y="1213442"/>
                    </a:cubicBezTo>
                    <a:cubicBezTo>
                      <a:pt x="1423247" y="1200383"/>
                      <a:pt x="1475575" y="1186557"/>
                      <a:pt x="1530593" y="1189437"/>
                    </a:cubicBezTo>
                    <a:cubicBezTo>
                      <a:pt x="1539713" y="1189917"/>
                      <a:pt x="1550563" y="1184060"/>
                      <a:pt x="1558436" y="1178299"/>
                    </a:cubicBezTo>
                    <a:cubicBezTo>
                      <a:pt x="1573511" y="1167354"/>
                      <a:pt x="1572838" y="1166489"/>
                      <a:pt x="1589737" y="1175515"/>
                    </a:cubicBezTo>
                    <a:cubicBezTo>
                      <a:pt x="1593770" y="1177724"/>
                      <a:pt x="1598763" y="1179068"/>
                      <a:pt x="1601740" y="1182333"/>
                    </a:cubicBezTo>
                    <a:cubicBezTo>
                      <a:pt x="1616909" y="1198943"/>
                      <a:pt x="1635633" y="1194910"/>
                      <a:pt x="1654259" y="1192510"/>
                    </a:cubicBezTo>
                    <a:cubicBezTo>
                      <a:pt x="1657524" y="1192030"/>
                      <a:pt x="1661460" y="1191358"/>
                      <a:pt x="1664246" y="1192702"/>
                    </a:cubicBezTo>
                    <a:cubicBezTo>
                      <a:pt x="1676823" y="1198750"/>
                      <a:pt x="1687481" y="1196639"/>
                      <a:pt x="1698427" y="1188381"/>
                    </a:cubicBezTo>
                    <a:cubicBezTo>
                      <a:pt x="1707932" y="1181276"/>
                      <a:pt x="1718878" y="1177052"/>
                      <a:pt x="1730112" y="1185885"/>
                    </a:cubicBezTo>
                    <a:cubicBezTo>
                      <a:pt x="1755076" y="1205472"/>
                      <a:pt x="1781767" y="1206432"/>
                      <a:pt x="1809996" y="1194046"/>
                    </a:cubicBezTo>
                    <a:cubicBezTo>
                      <a:pt x="1830159" y="1185213"/>
                      <a:pt x="1850034" y="1183196"/>
                      <a:pt x="1871254" y="1192126"/>
                    </a:cubicBezTo>
                    <a:cubicBezTo>
                      <a:pt x="1879415" y="1195582"/>
                      <a:pt x="1889977" y="1193278"/>
                      <a:pt x="1899482" y="1194046"/>
                    </a:cubicBezTo>
                    <a:cubicBezTo>
                      <a:pt x="1904859" y="1194430"/>
                      <a:pt x="1910813" y="1194526"/>
                      <a:pt x="1915420" y="1196927"/>
                    </a:cubicBezTo>
                    <a:cubicBezTo>
                      <a:pt x="1927711" y="1203072"/>
                      <a:pt x="1939136" y="1210945"/>
                      <a:pt x="1951522" y="1216994"/>
                    </a:cubicBezTo>
                    <a:cubicBezTo>
                      <a:pt x="1957475" y="1219874"/>
                      <a:pt x="1964580" y="1221410"/>
                      <a:pt x="1971302" y="1221507"/>
                    </a:cubicBezTo>
                    <a:cubicBezTo>
                      <a:pt x="1991177" y="1221987"/>
                      <a:pt x="2011052" y="1221987"/>
                      <a:pt x="2030831" y="1221123"/>
                    </a:cubicBezTo>
                    <a:cubicBezTo>
                      <a:pt x="2063476" y="1219778"/>
                      <a:pt x="2096601" y="1219490"/>
                      <a:pt x="2120125" y="1190878"/>
                    </a:cubicBezTo>
                    <a:cubicBezTo>
                      <a:pt x="2122046" y="1188573"/>
                      <a:pt x="2126174" y="1187229"/>
                      <a:pt x="2129439" y="1186845"/>
                    </a:cubicBezTo>
                    <a:cubicBezTo>
                      <a:pt x="2144513" y="1185021"/>
                      <a:pt x="2159971" y="1184828"/>
                      <a:pt x="2174854" y="1181852"/>
                    </a:cubicBezTo>
                    <a:cubicBezTo>
                      <a:pt x="2186760" y="1179452"/>
                      <a:pt x="2196650" y="1180220"/>
                      <a:pt x="2205674" y="1188669"/>
                    </a:cubicBezTo>
                    <a:cubicBezTo>
                      <a:pt x="2217485" y="1199807"/>
                      <a:pt x="2231887" y="1206336"/>
                      <a:pt x="2247634" y="1202784"/>
                    </a:cubicBezTo>
                    <a:cubicBezTo>
                      <a:pt x="2263379" y="1199327"/>
                      <a:pt x="2273749" y="1206816"/>
                      <a:pt x="2285367" y="1214594"/>
                    </a:cubicBezTo>
                    <a:cubicBezTo>
                      <a:pt x="2293817" y="1220258"/>
                      <a:pt x="2303418" y="1227363"/>
                      <a:pt x="2312827" y="1227939"/>
                    </a:cubicBezTo>
                    <a:cubicBezTo>
                      <a:pt x="2334143" y="1229187"/>
                      <a:pt x="2352482" y="1248967"/>
                      <a:pt x="2375622" y="1237733"/>
                    </a:cubicBezTo>
                    <a:cubicBezTo>
                      <a:pt x="2377158" y="1236965"/>
                      <a:pt x="2379942" y="1238885"/>
                      <a:pt x="2382151" y="1239365"/>
                    </a:cubicBezTo>
                    <a:cubicBezTo>
                      <a:pt x="2399817" y="1243014"/>
                      <a:pt x="2416428" y="1239461"/>
                      <a:pt x="2429390" y="1227459"/>
                    </a:cubicBezTo>
                    <a:cubicBezTo>
                      <a:pt x="2446385" y="1211809"/>
                      <a:pt x="2465203" y="1210272"/>
                      <a:pt x="2486134" y="1215362"/>
                    </a:cubicBezTo>
                    <a:cubicBezTo>
                      <a:pt x="2492856" y="1216994"/>
                      <a:pt x="2499577" y="1218146"/>
                      <a:pt x="2506394" y="1219490"/>
                    </a:cubicBezTo>
                    <a:cubicBezTo>
                      <a:pt x="2515611" y="1221410"/>
                      <a:pt x="2524925" y="1223427"/>
                      <a:pt x="2534142" y="1225347"/>
                    </a:cubicBezTo>
                    <a:cubicBezTo>
                      <a:pt x="2543072" y="1227268"/>
                      <a:pt x="2552962" y="1230532"/>
                      <a:pt x="2559874" y="1222275"/>
                    </a:cubicBezTo>
                    <a:cubicBezTo>
                      <a:pt x="2565827" y="1215169"/>
                      <a:pt x="2570052" y="1215842"/>
                      <a:pt x="2575525" y="1221987"/>
                    </a:cubicBezTo>
                    <a:cubicBezTo>
                      <a:pt x="2594536" y="1243494"/>
                      <a:pt x="2617580" y="1256936"/>
                      <a:pt x="2646960" y="1257896"/>
                    </a:cubicBezTo>
                    <a:cubicBezTo>
                      <a:pt x="2653009" y="1258088"/>
                      <a:pt x="2659154" y="1259432"/>
                      <a:pt x="2665107" y="1260873"/>
                    </a:cubicBezTo>
                    <a:cubicBezTo>
                      <a:pt x="2668756" y="1261736"/>
                      <a:pt x="2673173" y="1262697"/>
                      <a:pt x="2675381" y="1265290"/>
                    </a:cubicBezTo>
                    <a:cubicBezTo>
                      <a:pt x="2692567" y="1285068"/>
                      <a:pt x="2713979" y="1298799"/>
                      <a:pt x="2737311" y="1309841"/>
                    </a:cubicBezTo>
                    <a:cubicBezTo>
                      <a:pt x="2745664" y="1313777"/>
                      <a:pt x="2754594" y="1317713"/>
                      <a:pt x="2763619" y="1318866"/>
                    </a:cubicBezTo>
                    <a:cubicBezTo>
                      <a:pt x="2773028" y="1320018"/>
                      <a:pt x="2782917" y="1318098"/>
                      <a:pt x="2792519" y="1317041"/>
                    </a:cubicBezTo>
                    <a:cubicBezTo>
                      <a:pt x="2798184" y="1316466"/>
                      <a:pt x="2804713" y="1316561"/>
                      <a:pt x="2809226" y="1313777"/>
                    </a:cubicBezTo>
                    <a:cubicBezTo>
                      <a:pt x="2823532" y="1305039"/>
                      <a:pt x="2837358" y="1295631"/>
                      <a:pt x="2850705" y="1285452"/>
                    </a:cubicBezTo>
                    <a:cubicBezTo>
                      <a:pt x="2862131" y="1276715"/>
                      <a:pt x="2864435" y="1275467"/>
                      <a:pt x="2874324" y="1286413"/>
                    </a:cubicBezTo>
                    <a:cubicBezTo>
                      <a:pt x="2884502" y="1297647"/>
                      <a:pt x="2897176" y="1303503"/>
                      <a:pt x="2911194" y="1305903"/>
                    </a:cubicBezTo>
                    <a:cubicBezTo>
                      <a:pt x="2933373" y="1309648"/>
                      <a:pt x="2955745" y="1312816"/>
                      <a:pt x="2978116" y="1314641"/>
                    </a:cubicBezTo>
                    <a:cubicBezTo>
                      <a:pt x="2998375" y="1316273"/>
                      <a:pt x="3008073" y="1307440"/>
                      <a:pt x="3012106" y="1287373"/>
                    </a:cubicBezTo>
                    <a:cubicBezTo>
                      <a:pt x="3014410" y="1276235"/>
                      <a:pt x="3017387" y="1264137"/>
                      <a:pt x="3029676" y="1261161"/>
                    </a:cubicBezTo>
                    <a:cubicBezTo>
                      <a:pt x="3049744" y="1256360"/>
                      <a:pt x="3070579" y="1254248"/>
                      <a:pt x="3080469" y="1230724"/>
                    </a:cubicBezTo>
                    <a:cubicBezTo>
                      <a:pt x="3085941" y="1235909"/>
                      <a:pt x="3089302" y="1238981"/>
                      <a:pt x="3092567" y="1242054"/>
                    </a:cubicBezTo>
                    <a:cubicBezTo>
                      <a:pt x="3101592" y="1250599"/>
                      <a:pt x="3120314" y="1254248"/>
                      <a:pt x="3129821" y="1246855"/>
                    </a:cubicBezTo>
                    <a:cubicBezTo>
                      <a:pt x="3143839" y="1236101"/>
                      <a:pt x="3156705" y="1238117"/>
                      <a:pt x="3170147" y="1246471"/>
                    </a:cubicBezTo>
                    <a:cubicBezTo>
                      <a:pt x="3192615" y="1260297"/>
                      <a:pt x="3217674" y="1257128"/>
                      <a:pt x="3240429" y="1251559"/>
                    </a:cubicBezTo>
                    <a:cubicBezTo>
                      <a:pt x="3257617" y="1247430"/>
                      <a:pt x="3275956" y="1239845"/>
                      <a:pt x="3287189" y="1222466"/>
                    </a:cubicBezTo>
                    <a:cubicBezTo>
                      <a:pt x="3290741" y="1216898"/>
                      <a:pt x="3298711" y="1214113"/>
                      <a:pt x="3305049" y="1210465"/>
                    </a:cubicBezTo>
                    <a:cubicBezTo>
                      <a:pt x="3310329" y="1207488"/>
                      <a:pt x="3315898" y="1204704"/>
                      <a:pt x="3321755" y="1202784"/>
                    </a:cubicBezTo>
                    <a:cubicBezTo>
                      <a:pt x="3327995" y="1200671"/>
                      <a:pt x="3334909" y="1197598"/>
                      <a:pt x="3341055" y="1198463"/>
                    </a:cubicBezTo>
                    <a:cubicBezTo>
                      <a:pt x="3359681" y="1200959"/>
                      <a:pt x="3374467" y="1196062"/>
                      <a:pt x="3387621" y="1182140"/>
                    </a:cubicBezTo>
                    <a:cubicBezTo>
                      <a:pt x="3394439" y="1174939"/>
                      <a:pt x="3404520" y="1166202"/>
                      <a:pt x="3413161" y="1166105"/>
                    </a:cubicBezTo>
                    <a:cubicBezTo>
                      <a:pt x="3434189" y="1165818"/>
                      <a:pt x="3451663" y="1158905"/>
                      <a:pt x="3470579" y="1150647"/>
                    </a:cubicBezTo>
                    <a:cubicBezTo>
                      <a:pt x="3482772" y="1145366"/>
                      <a:pt x="3496598" y="1141718"/>
                      <a:pt x="3509657" y="1136821"/>
                    </a:cubicBezTo>
                    <a:cubicBezTo>
                      <a:pt x="3524923" y="1131060"/>
                      <a:pt x="3541534" y="1128948"/>
                      <a:pt x="3550847" y="1113009"/>
                    </a:cubicBezTo>
                    <a:cubicBezTo>
                      <a:pt x="3551903" y="1111281"/>
                      <a:pt x="3555072" y="1110993"/>
                      <a:pt x="3556608" y="1109361"/>
                    </a:cubicBezTo>
                    <a:cubicBezTo>
                      <a:pt x="3561505" y="1104368"/>
                      <a:pt x="3567842" y="1099760"/>
                      <a:pt x="3570435" y="1093710"/>
                    </a:cubicBezTo>
                    <a:cubicBezTo>
                      <a:pt x="3577923" y="1076044"/>
                      <a:pt x="3583780" y="1057800"/>
                      <a:pt x="3590501" y="1039846"/>
                    </a:cubicBezTo>
                    <a:cubicBezTo>
                      <a:pt x="3591942" y="1036005"/>
                      <a:pt x="3593285" y="1031108"/>
                      <a:pt x="3596263" y="1028900"/>
                    </a:cubicBezTo>
                    <a:cubicBezTo>
                      <a:pt x="3613449" y="1016226"/>
                      <a:pt x="3630925" y="1004032"/>
                      <a:pt x="3648591" y="992030"/>
                    </a:cubicBezTo>
                    <a:cubicBezTo>
                      <a:pt x="3655696" y="987229"/>
                      <a:pt x="3661649" y="989918"/>
                      <a:pt x="3667986" y="995487"/>
                    </a:cubicBezTo>
                    <a:cubicBezTo>
                      <a:pt x="3674131" y="1000768"/>
                      <a:pt x="3681717" y="1006240"/>
                      <a:pt x="3689397" y="1007585"/>
                    </a:cubicBezTo>
                    <a:cubicBezTo>
                      <a:pt x="3704760" y="1010177"/>
                      <a:pt x="3720698" y="1010753"/>
                      <a:pt x="3736349" y="1010753"/>
                    </a:cubicBezTo>
                    <a:cubicBezTo>
                      <a:pt x="3742205" y="1010753"/>
                      <a:pt x="3748446" y="1007297"/>
                      <a:pt x="3753919" y="1004513"/>
                    </a:cubicBezTo>
                    <a:cubicBezTo>
                      <a:pt x="3764289" y="999231"/>
                      <a:pt x="3773890" y="992126"/>
                      <a:pt x="3784643" y="987710"/>
                    </a:cubicBezTo>
                    <a:cubicBezTo>
                      <a:pt x="3797126" y="982621"/>
                      <a:pt x="3804615" y="974459"/>
                      <a:pt x="3808359" y="961689"/>
                    </a:cubicBezTo>
                    <a:cubicBezTo>
                      <a:pt x="3813929" y="942679"/>
                      <a:pt x="3827179" y="929428"/>
                      <a:pt x="3842829" y="918674"/>
                    </a:cubicBezTo>
                    <a:cubicBezTo>
                      <a:pt x="3862705" y="904944"/>
                      <a:pt x="3886421" y="905616"/>
                      <a:pt x="3908983" y="902256"/>
                    </a:cubicBezTo>
                    <a:cubicBezTo>
                      <a:pt x="3917625" y="901008"/>
                      <a:pt x="3926555" y="899951"/>
                      <a:pt x="3934428" y="896783"/>
                    </a:cubicBezTo>
                    <a:cubicBezTo>
                      <a:pt x="3964288" y="884877"/>
                      <a:pt x="3994149" y="873548"/>
                      <a:pt x="4026987" y="873835"/>
                    </a:cubicBezTo>
                    <a:cubicBezTo>
                      <a:pt x="4029674" y="873835"/>
                      <a:pt x="4032363" y="873548"/>
                      <a:pt x="4035051" y="873067"/>
                    </a:cubicBezTo>
                    <a:cubicBezTo>
                      <a:pt x="4058383" y="869131"/>
                      <a:pt x="4082483" y="867594"/>
                      <a:pt x="4099189" y="846664"/>
                    </a:cubicBezTo>
                    <a:cubicBezTo>
                      <a:pt x="4102261" y="842823"/>
                      <a:pt x="4109271" y="841671"/>
                      <a:pt x="4114647" y="840134"/>
                    </a:cubicBezTo>
                    <a:cubicBezTo>
                      <a:pt x="4123961" y="837638"/>
                      <a:pt x="4130203" y="832549"/>
                      <a:pt x="4133563" y="823427"/>
                    </a:cubicBezTo>
                    <a:cubicBezTo>
                      <a:pt x="4139229" y="807681"/>
                      <a:pt x="4145949" y="792223"/>
                      <a:pt x="4151039" y="776284"/>
                    </a:cubicBezTo>
                    <a:cubicBezTo>
                      <a:pt x="4154591" y="765338"/>
                      <a:pt x="4161215" y="759289"/>
                      <a:pt x="4171489" y="754776"/>
                    </a:cubicBezTo>
                    <a:cubicBezTo>
                      <a:pt x="4177251" y="752280"/>
                      <a:pt x="4182243" y="746808"/>
                      <a:pt x="4186372" y="741718"/>
                    </a:cubicBezTo>
                    <a:cubicBezTo>
                      <a:pt x="4191365" y="735573"/>
                      <a:pt x="4193957" y="727412"/>
                      <a:pt x="4199429" y="721940"/>
                    </a:cubicBezTo>
                    <a:cubicBezTo>
                      <a:pt x="4212775" y="708305"/>
                      <a:pt x="4216905" y="693231"/>
                      <a:pt x="4212487" y="674604"/>
                    </a:cubicBezTo>
                    <a:cubicBezTo>
                      <a:pt x="4208551" y="658090"/>
                      <a:pt x="4218921" y="636006"/>
                      <a:pt x="4232555" y="632645"/>
                    </a:cubicBezTo>
                    <a:cubicBezTo>
                      <a:pt x="4247629" y="628900"/>
                      <a:pt x="4257999" y="619684"/>
                      <a:pt x="4268657" y="609410"/>
                    </a:cubicBezTo>
                    <a:cubicBezTo>
                      <a:pt x="4274609" y="603649"/>
                      <a:pt x="4282963" y="598656"/>
                      <a:pt x="4291028" y="597216"/>
                    </a:cubicBezTo>
                    <a:cubicBezTo>
                      <a:pt x="4321657" y="591647"/>
                      <a:pt x="4350557" y="598464"/>
                      <a:pt x="4379651" y="609506"/>
                    </a:cubicBezTo>
                    <a:cubicBezTo>
                      <a:pt x="4398661" y="616707"/>
                      <a:pt x="4419784" y="618627"/>
                      <a:pt x="4440139" y="621507"/>
                    </a:cubicBezTo>
                    <a:cubicBezTo>
                      <a:pt x="4446477" y="622371"/>
                      <a:pt x="4454542" y="620452"/>
                      <a:pt x="4460015" y="616899"/>
                    </a:cubicBezTo>
                    <a:cubicBezTo>
                      <a:pt x="4479218" y="604609"/>
                      <a:pt x="4498325" y="591935"/>
                      <a:pt x="4516183" y="577724"/>
                    </a:cubicBezTo>
                    <a:cubicBezTo>
                      <a:pt x="4532795" y="564379"/>
                      <a:pt x="4551517" y="558810"/>
                      <a:pt x="4571681" y="560250"/>
                    </a:cubicBezTo>
                    <a:cubicBezTo>
                      <a:pt x="4586371" y="561306"/>
                      <a:pt x="4599621" y="558905"/>
                      <a:pt x="4613447" y="555257"/>
                    </a:cubicBezTo>
                    <a:cubicBezTo>
                      <a:pt x="4624969" y="552185"/>
                      <a:pt x="4637643" y="550072"/>
                      <a:pt x="4649355" y="551417"/>
                    </a:cubicBezTo>
                    <a:cubicBezTo>
                      <a:pt x="4665775" y="553337"/>
                      <a:pt x="4679313" y="550553"/>
                      <a:pt x="4692467" y="540663"/>
                    </a:cubicBezTo>
                    <a:cubicBezTo>
                      <a:pt x="4699476" y="535382"/>
                      <a:pt x="4708502" y="532598"/>
                      <a:pt x="4716855" y="528949"/>
                    </a:cubicBezTo>
                    <a:cubicBezTo>
                      <a:pt x="4729721" y="523284"/>
                      <a:pt x="4743067" y="518483"/>
                      <a:pt x="4755645" y="512147"/>
                    </a:cubicBezTo>
                    <a:cubicBezTo>
                      <a:pt x="4769183" y="505425"/>
                      <a:pt x="4781569" y="496112"/>
                      <a:pt x="4795395" y="490351"/>
                    </a:cubicBezTo>
                    <a:cubicBezTo>
                      <a:pt x="4810278" y="484110"/>
                      <a:pt x="4819879" y="474605"/>
                      <a:pt x="4825928" y="459818"/>
                    </a:cubicBezTo>
                    <a:cubicBezTo>
                      <a:pt x="4829769" y="450504"/>
                      <a:pt x="4835049" y="440615"/>
                      <a:pt x="4842347" y="434086"/>
                    </a:cubicBezTo>
                    <a:cubicBezTo>
                      <a:pt x="4857422" y="420740"/>
                      <a:pt x="4875087" y="410370"/>
                      <a:pt x="4890451" y="397216"/>
                    </a:cubicBezTo>
                    <a:cubicBezTo>
                      <a:pt x="4912054" y="378781"/>
                      <a:pt x="4932025" y="359194"/>
                      <a:pt x="4933945" y="327701"/>
                    </a:cubicBezTo>
                    <a:cubicBezTo>
                      <a:pt x="4935001" y="310322"/>
                      <a:pt x="4944219" y="302929"/>
                      <a:pt x="4961214" y="298801"/>
                    </a:cubicBezTo>
                    <a:cubicBezTo>
                      <a:pt x="4966878" y="297457"/>
                      <a:pt x="4974945" y="294864"/>
                      <a:pt x="4976672" y="290639"/>
                    </a:cubicBezTo>
                    <a:cubicBezTo>
                      <a:pt x="4981857" y="278061"/>
                      <a:pt x="4992610" y="275565"/>
                      <a:pt x="5002979" y="270573"/>
                    </a:cubicBezTo>
                    <a:cubicBezTo>
                      <a:pt x="5009221" y="267596"/>
                      <a:pt x="5016903" y="261739"/>
                      <a:pt x="5018535" y="255690"/>
                    </a:cubicBezTo>
                    <a:cubicBezTo>
                      <a:pt x="5025255" y="231206"/>
                      <a:pt x="5043690" y="216804"/>
                      <a:pt x="5061069" y="200961"/>
                    </a:cubicBezTo>
                    <a:cubicBezTo>
                      <a:pt x="5066158" y="196256"/>
                      <a:pt x="5071631" y="190879"/>
                      <a:pt x="5074127" y="184735"/>
                    </a:cubicBezTo>
                    <a:cubicBezTo>
                      <a:pt x="5079409" y="171484"/>
                      <a:pt x="5087281" y="161882"/>
                      <a:pt x="5101108" y="156891"/>
                    </a:cubicBezTo>
                    <a:cubicBezTo>
                      <a:pt x="5105524" y="155354"/>
                      <a:pt x="5109557" y="151801"/>
                      <a:pt x="5112918" y="148441"/>
                    </a:cubicBezTo>
                    <a:cubicBezTo>
                      <a:pt x="5120119" y="141144"/>
                      <a:pt x="5126167" y="132598"/>
                      <a:pt x="5133753" y="125782"/>
                    </a:cubicBezTo>
                    <a:cubicBezTo>
                      <a:pt x="5153051" y="108211"/>
                      <a:pt x="5172159" y="90928"/>
                      <a:pt x="5183393" y="66348"/>
                    </a:cubicBezTo>
                    <a:cubicBezTo>
                      <a:pt x="5188865" y="54346"/>
                      <a:pt x="5195107" y="41288"/>
                      <a:pt x="5204709" y="33030"/>
                    </a:cubicBezTo>
                    <a:cubicBezTo>
                      <a:pt x="5216903" y="22565"/>
                      <a:pt x="5232937" y="16612"/>
                      <a:pt x="5247243" y="845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381FA6FA-3CB6-4F57-8871-82DDE5BE86A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96000" y="4138312"/>
                <a:ext cx="5260975" cy="1410656"/>
              </a:xfrm>
              <a:custGeom>
                <a:avLst/>
                <a:gdLst>
                  <a:gd name="connsiteX0" fmla="*/ 5260975 w 5260975"/>
                  <a:gd name="connsiteY0" fmla="*/ 0 h 1410656"/>
                  <a:gd name="connsiteX1" fmla="*/ 5260975 w 5260975"/>
                  <a:gd name="connsiteY1" fmla="*/ 221634 h 1410656"/>
                  <a:gd name="connsiteX2" fmla="*/ 5226503 w 5260975"/>
                  <a:gd name="connsiteY2" fmla="*/ 237063 h 1410656"/>
                  <a:gd name="connsiteX3" fmla="*/ 5206341 w 5260975"/>
                  <a:gd name="connsiteY3" fmla="*/ 245128 h 1410656"/>
                  <a:gd name="connsiteX4" fmla="*/ 5123287 w 5260975"/>
                  <a:gd name="connsiteY4" fmla="*/ 297073 h 1410656"/>
                  <a:gd name="connsiteX5" fmla="*/ 5048107 w 5260975"/>
                  <a:gd name="connsiteY5" fmla="*/ 361307 h 1410656"/>
                  <a:gd name="connsiteX6" fmla="*/ 4992899 w 5260975"/>
                  <a:gd name="connsiteY6" fmla="*/ 437542 h 1410656"/>
                  <a:gd name="connsiteX7" fmla="*/ 4977440 w 5260975"/>
                  <a:gd name="connsiteY7" fmla="*/ 455690 h 1410656"/>
                  <a:gd name="connsiteX8" fmla="*/ 4935193 w 5260975"/>
                  <a:gd name="connsiteY8" fmla="*/ 478445 h 1410656"/>
                  <a:gd name="connsiteX9" fmla="*/ 4897844 w 5260975"/>
                  <a:gd name="connsiteY9" fmla="*/ 495535 h 1410656"/>
                  <a:gd name="connsiteX10" fmla="*/ 4870767 w 5260975"/>
                  <a:gd name="connsiteY10" fmla="*/ 514451 h 1410656"/>
                  <a:gd name="connsiteX11" fmla="*/ 4847916 w 5260975"/>
                  <a:gd name="connsiteY11" fmla="*/ 531830 h 1410656"/>
                  <a:gd name="connsiteX12" fmla="*/ 4796163 w 5260975"/>
                  <a:gd name="connsiteY12" fmla="*/ 576765 h 1410656"/>
                  <a:gd name="connsiteX13" fmla="*/ 4738843 w 5260975"/>
                  <a:gd name="connsiteY13" fmla="*/ 614691 h 1410656"/>
                  <a:gd name="connsiteX14" fmla="*/ 4692755 w 5260975"/>
                  <a:gd name="connsiteY14" fmla="*/ 661162 h 1410656"/>
                  <a:gd name="connsiteX15" fmla="*/ 4673744 w 5260975"/>
                  <a:gd name="connsiteY15" fmla="*/ 686318 h 1410656"/>
                  <a:gd name="connsiteX16" fmla="*/ 4633801 w 5260975"/>
                  <a:gd name="connsiteY16" fmla="*/ 703505 h 1410656"/>
                  <a:gd name="connsiteX17" fmla="*/ 4590499 w 5260975"/>
                  <a:gd name="connsiteY17" fmla="*/ 730389 h 1410656"/>
                  <a:gd name="connsiteX18" fmla="*/ 4559773 w 5260975"/>
                  <a:gd name="connsiteY18" fmla="*/ 757081 h 1410656"/>
                  <a:gd name="connsiteX19" fmla="*/ 4536059 w 5260975"/>
                  <a:gd name="connsiteY19" fmla="*/ 774940 h 1410656"/>
                  <a:gd name="connsiteX20" fmla="*/ 4502549 w 5260975"/>
                  <a:gd name="connsiteY20" fmla="*/ 792895 h 1410656"/>
                  <a:gd name="connsiteX21" fmla="*/ 4468944 w 5260975"/>
                  <a:gd name="connsiteY21" fmla="*/ 816419 h 1410656"/>
                  <a:gd name="connsiteX22" fmla="*/ 4452622 w 5260975"/>
                  <a:gd name="connsiteY22" fmla="*/ 830917 h 1410656"/>
                  <a:gd name="connsiteX23" fmla="*/ 4421032 w 5260975"/>
                  <a:gd name="connsiteY23" fmla="*/ 855016 h 1410656"/>
                  <a:gd name="connsiteX24" fmla="*/ 4388483 w 5260975"/>
                  <a:gd name="connsiteY24" fmla="*/ 877484 h 1410656"/>
                  <a:gd name="connsiteX25" fmla="*/ 4327321 w 5260975"/>
                  <a:gd name="connsiteY25" fmla="*/ 903216 h 1410656"/>
                  <a:gd name="connsiteX26" fmla="*/ 4271633 w 5260975"/>
                  <a:gd name="connsiteY26" fmla="*/ 941046 h 1410656"/>
                  <a:gd name="connsiteX27" fmla="*/ 4227465 w 5260975"/>
                  <a:gd name="connsiteY27" fmla="*/ 968698 h 1410656"/>
                  <a:gd name="connsiteX28" fmla="*/ 4201733 w 5260975"/>
                  <a:gd name="connsiteY28" fmla="*/ 986846 h 1410656"/>
                  <a:gd name="connsiteX29" fmla="*/ 4154494 w 5260975"/>
                  <a:gd name="connsiteY29" fmla="*/ 1027364 h 1410656"/>
                  <a:gd name="connsiteX30" fmla="*/ 4081234 w 5260975"/>
                  <a:gd name="connsiteY30" fmla="*/ 1069994 h 1410656"/>
                  <a:gd name="connsiteX31" fmla="*/ 4036971 w 5260975"/>
                  <a:gd name="connsiteY31" fmla="*/ 1093038 h 1410656"/>
                  <a:gd name="connsiteX32" fmla="*/ 3941725 w 5260975"/>
                  <a:gd name="connsiteY32" fmla="*/ 1127796 h 1410656"/>
                  <a:gd name="connsiteX33" fmla="*/ 3910999 w 5260975"/>
                  <a:gd name="connsiteY33" fmla="*/ 1140182 h 1410656"/>
                  <a:gd name="connsiteX34" fmla="*/ 3875859 w 5260975"/>
                  <a:gd name="connsiteY34" fmla="*/ 1148343 h 1410656"/>
                  <a:gd name="connsiteX35" fmla="*/ 3819401 w 5260975"/>
                  <a:gd name="connsiteY35" fmla="*/ 1167642 h 1410656"/>
                  <a:gd name="connsiteX36" fmla="*/ 3709176 w 5260975"/>
                  <a:gd name="connsiteY36" fmla="*/ 1200863 h 1410656"/>
                  <a:gd name="connsiteX37" fmla="*/ 3684981 w 5260975"/>
                  <a:gd name="connsiteY37" fmla="*/ 1205952 h 1410656"/>
                  <a:gd name="connsiteX38" fmla="*/ 3623338 w 5260975"/>
                  <a:gd name="connsiteY38" fmla="*/ 1227363 h 1410656"/>
                  <a:gd name="connsiteX39" fmla="*/ 3586373 w 5260975"/>
                  <a:gd name="connsiteY39" fmla="*/ 1241765 h 1410656"/>
                  <a:gd name="connsiteX40" fmla="*/ 3555743 w 5260975"/>
                  <a:gd name="connsiteY40" fmla="*/ 1250023 h 1410656"/>
                  <a:gd name="connsiteX41" fmla="*/ 3528667 w 5260975"/>
                  <a:gd name="connsiteY41" fmla="*/ 1253864 h 1410656"/>
                  <a:gd name="connsiteX42" fmla="*/ 3457424 w 5260975"/>
                  <a:gd name="connsiteY42" fmla="*/ 1272874 h 1410656"/>
                  <a:gd name="connsiteX43" fmla="*/ 3429003 w 5260975"/>
                  <a:gd name="connsiteY43" fmla="*/ 1280364 h 1410656"/>
                  <a:gd name="connsiteX44" fmla="*/ 3355264 w 5260975"/>
                  <a:gd name="connsiteY44" fmla="*/ 1306096 h 1410656"/>
                  <a:gd name="connsiteX45" fmla="*/ 3292757 w 5260975"/>
                  <a:gd name="connsiteY45" fmla="*/ 1323090 h 1410656"/>
                  <a:gd name="connsiteX46" fmla="*/ 3266643 w 5260975"/>
                  <a:gd name="connsiteY46" fmla="*/ 1331251 h 1410656"/>
                  <a:gd name="connsiteX47" fmla="*/ 3206921 w 5260975"/>
                  <a:gd name="connsiteY47" fmla="*/ 1344886 h 1410656"/>
                  <a:gd name="connsiteX48" fmla="*/ 3173123 w 5260975"/>
                  <a:gd name="connsiteY48" fmla="*/ 1354488 h 1410656"/>
                  <a:gd name="connsiteX49" fmla="*/ 3090646 w 5260975"/>
                  <a:gd name="connsiteY49" fmla="*/ 1365337 h 1410656"/>
                  <a:gd name="connsiteX50" fmla="*/ 3005480 w 5260975"/>
                  <a:gd name="connsiteY50" fmla="*/ 1375802 h 1410656"/>
                  <a:gd name="connsiteX51" fmla="*/ 2958721 w 5260975"/>
                  <a:gd name="connsiteY51" fmla="*/ 1379259 h 1410656"/>
                  <a:gd name="connsiteX52" fmla="*/ 2917915 w 5260975"/>
                  <a:gd name="connsiteY52" fmla="*/ 1384733 h 1410656"/>
                  <a:gd name="connsiteX53" fmla="*/ 2882389 w 5260975"/>
                  <a:gd name="connsiteY53" fmla="*/ 1388189 h 1410656"/>
                  <a:gd name="connsiteX54" fmla="*/ 2825837 w 5260975"/>
                  <a:gd name="connsiteY54" fmla="*/ 1395198 h 1410656"/>
                  <a:gd name="connsiteX55" fmla="*/ 2802313 w 5260975"/>
                  <a:gd name="connsiteY55" fmla="*/ 1397023 h 1410656"/>
                  <a:gd name="connsiteX56" fmla="*/ 2746816 w 5260975"/>
                  <a:gd name="connsiteY56" fmla="*/ 1396926 h 1410656"/>
                  <a:gd name="connsiteX57" fmla="*/ 2727517 w 5260975"/>
                  <a:gd name="connsiteY57" fmla="*/ 1395966 h 1410656"/>
                  <a:gd name="connsiteX58" fmla="*/ 2690359 w 5260975"/>
                  <a:gd name="connsiteY58" fmla="*/ 1384060 h 1410656"/>
                  <a:gd name="connsiteX59" fmla="*/ 2685943 w 5260975"/>
                  <a:gd name="connsiteY59" fmla="*/ 1383196 h 1410656"/>
                  <a:gd name="connsiteX60" fmla="*/ 2661554 w 5260975"/>
                  <a:gd name="connsiteY60" fmla="*/ 1378491 h 1410656"/>
                  <a:gd name="connsiteX61" fmla="*/ 2648208 w 5260975"/>
                  <a:gd name="connsiteY61" fmla="*/ 1376955 h 1410656"/>
                  <a:gd name="connsiteX62" fmla="*/ 2597512 w 5260975"/>
                  <a:gd name="connsiteY62" fmla="*/ 1367162 h 1410656"/>
                  <a:gd name="connsiteX63" fmla="*/ 2568324 w 5260975"/>
                  <a:gd name="connsiteY63" fmla="*/ 1362553 h 1410656"/>
                  <a:gd name="connsiteX64" fmla="*/ 2544704 w 5260975"/>
                  <a:gd name="connsiteY64" fmla="*/ 1363225 h 1410656"/>
                  <a:gd name="connsiteX65" fmla="*/ 2503225 w 5260975"/>
                  <a:gd name="connsiteY65" fmla="*/ 1364089 h 1410656"/>
                  <a:gd name="connsiteX66" fmla="*/ 2489975 w 5260975"/>
                  <a:gd name="connsiteY66" fmla="*/ 1366298 h 1410656"/>
                  <a:gd name="connsiteX67" fmla="*/ 2430061 w 5260975"/>
                  <a:gd name="connsiteY67" fmla="*/ 1359960 h 1410656"/>
                  <a:gd name="connsiteX68" fmla="*/ 2395880 w 5260975"/>
                  <a:gd name="connsiteY68" fmla="*/ 1359480 h 1410656"/>
                  <a:gd name="connsiteX69" fmla="*/ 2357378 w 5260975"/>
                  <a:gd name="connsiteY69" fmla="*/ 1351607 h 1410656"/>
                  <a:gd name="connsiteX70" fmla="*/ 2346145 w 5260975"/>
                  <a:gd name="connsiteY70" fmla="*/ 1351991 h 1410656"/>
                  <a:gd name="connsiteX71" fmla="*/ 2333567 w 5260975"/>
                  <a:gd name="connsiteY71" fmla="*/ 1352663 h 1410656"/>
                  <a:gd name="connsiteX72" fmla="*/ 2294968 w 5260975"/>
                  <a:gd name="connsiteY72" fmla="*/ 1353240 h 1410656"/>
                  <a:gd name="connsiteX73" fmla="*/ 2271540 w 5260975"/>
                  <a:gd name="connsiteY73" fmla="*/ 1356120 h 1410656"/>
                  <a:gd name="connsiteX74" fmla="*/ 2226895 w 5260975"/>
                  <a:gd name="connsiteY74" fmla="*/ 1354392 h 1410656"/>
                  <a:gd name="connsiteX75" fmla="*/ 2210379 w 5260975"/>
                  <a:gd name="connsiteY75" fmla="*/ 1356888 h 1410656"/>
                  <a:gd name="connsiteX76" fmla="*/ 2168613 w 5260975"/>
                  <a:gd name="connsiteY76" fmla="*/ 1357176 h 1410656"/>
                  <a:gd name="connsiteX77" fmla="*/ 2131167 w 5260975"/>
                  <a:gd name="connsiteY77" fmla="*/ 1355736 h 1410656"/>
                  <a:gd name="connsiteX78" fmla="*/ 2095065 w 5260975"/>
                  <a:gd name="connsiteY78" fmla="*/ 1356504 h 1410656"/>
                  <a:gd name="connsiteX79" fmla="*/ 2069237 w 5260975"/>
                  <a:gd name="connsiteY79" fmla="*/ 1359672 h 1410656"/>
                  <a:gd name="connsiteX80" fmla="*/ 2041201 w 5260975"/>
                  <a:gd name="connsiteY80" fmla="*/ 1361592 h 1410656"/>
                  <a:gd name="connsiteX81" fmla="*/ 1963909 w 5260975"/>
                  <a:gd name="connsiteY81" fmla="*/ 1373018 h 1410656"/>
                  <a:gd name="connsiteX82" fmla="*/ 1949603 w 5260975"/>
                  <a:gd name="connsiteY82" fmla="*/ 1370234 h 1410656"/>
                  <a:gd name="connsiteX83" fmla="*/ 1868373 w 5260975"/>
                  <a:gd name="connsiteY83" fmla="*/ 1367641 h 1410656"/>
                  <a:gd name="connsiteX84" fmla="*/ 1850707 w 5260975"/>
                  <a:gd name="connsiteY84" fmla="*/ 1367834 h 1410656"/>
                  <a:gd name="connsiteX85" fmla="*/ 1803275 w 5260975"/>
                  <a:gd name="connsiteY85" fmla="*/ 1356504 h 1410656"/>
                  <a:gd name="connsiteX86" fmla="*/ 1730112 w 5260975"/>
                  <a:gd name="connsiteY86" fmla="*/ 1374459 h 1410656"/>
                  <a:gd name="connsiteX87" fmla="*/ 1661652 w 5260975"/>
                  <a:gd name="connsiteY87" fmla="*/ 1396926 h 1410656"/>
                  <a:gd name="connsiteX88" fmla="*/ 1653011 w 5260975"/>
                  <a:gd name="connsiteY88" fmla="*/ 1399807 h 1410656"/>
                  <a:gd name="connsiteX89" fmla="*/ 1628431 w 5260975"/>
                  <a:gd name="connsiteY89" fmla="*/ 1404704 h 1410656"/>
                  <a:gd name="connsiteX90" fmla="*/ 1597995 w 5260975"/>
                  <a:gd name="connsiteY90" fmla="*/ 1406432 h 1410656"/>
                  <a:gd name="connsiteX91" fmla="*/ 1559396 w 5260975"/>
                  <a:gd name="connsiteY91" fmla="*/ 1410656 h 1410656"/>
                  <a:gd name="connsiteX92" fmla="*/ 1528480 w 5260975"/>
                  <a:gd name="connsiteY92" fmla="*/ 1405375 h 1410656"/>
                  <a:gd name="connsiteX93" fmla="*/ 1485272 w 5260975"/>
                  <a:gd name="connsiteY93" fmla="*/ 1397502 h 1410656"/>
                  <a:gd name="connsiteX94" fmla="*/ 1444562 w 5260975"/>
                  <a:gd name="connsiteY94" fmla="*/ 1390013 h 1410656"/>
                  <a:gd name="connsiteX95" fmla="*/ 1431696 w 5260975"/>
                  <a:gd name="connsiteY95" fmla="*/ 1398846 h 1410656"/>
                  <a:gd name="connsiteX96" fmla="*/ 1411821 w 5260975"/>
                  <a:gd name="connsiteY96" fmla="*/ 1406527 h 1410656"/>
                  <a:gd name="connsiteX97" fmla="*/ 1389738 w 5260975"/>
                  <a:gd name="connsiteY97" fmla="*/ 1397310 h 1410656"/>
                  <a:gd name="connsiteX98" fmla="*/ 1338081 w 5260975"/>
                  <a:gd name="connsiteY98" fmla="*/ 1378204 h 1410656"/>
                  <a:gd name="connsiteX99" fmla="*/ 1305436 w 5260975"/>
                  <a:gd name="connsiteY99" fmla="*/ 1377339 h 1410656"/>
                  <a:gd name="connsiteX100" fmla="*/ 1234481 w 5260975"/>
                  <a:gd name="connsiteY100" fmla="*/ 1369178 h 1410656"/>
                  <a:gd name="connsiteX101" fmla="*/ 1188106 w 5260975"/>
                  <a:gd name="connsiteY101" fmla="*/ 1357560 h 1410656"/>
                  <a:gd name="connsiteX102" fmla="*/ 1154790 w 5260975"/>
                  <a:gd name="connsiteY102" fmla="*/ 1344406 h 1410656"/>
                  <a:gd name="connsiteX103" fmla="*/ 1107069 w 5260975"/>
                  <a:gd name="connsiteY103" fmla="*/ 1327219 h 1410656"/>
                  <a:gd name="connsiteX104" fmla="*/ 1059158 w 5260975"/>
                  <a:gd name="connsiteY104" fmla="*/ 1318290 h 1410656"/>
                  <a:gd name="connsiteX105" fmla="*/ 1024496 w 5260975"/>
                  <a:gd name="connsiteY105" fmla="*/ 1307056 h 1410656"/>
                  <a:gd name="connsiteX106" fmla="*/ 982153 w 5260975"/>
                  <a:gd name="connsiteY106" fmla="*/ 1299374 h 1410656"/>
                  <a:gd name="connsiteX107" fmla="*/ 946628 w 5260975"/>
                  <a:gd name="connsiteY107" fmla="*/ 1299087 h 1410656"/>
                  <a:gd name="connsiteX108" fmla="*/ 890939 w 5260975"/>
                  <a:gd name="connsiteY108" fmla="*/ 1300431 h 1410656"/>
                  <a:gd name="connsiteX109" fmla="*/ 822769 w 5260975"/>
                  <a:gd name="connsiteY109" fmla="*/ 1277196 h 1410656"/>
                  <a:gd name="connsiteX110" fmla="*/ 795212 w 5260975"/>
                  <a:gd name="connsiteY110" fmla="*/ 1272010 h 1410656"/>
                  <a:gd name="connsiteX111" fmla="*/ 769288 w 5260975"/>
                  <a:gd name="connsiteY111" fmla="*/ 1269610 h 1410656"/>
                  <a:gd name="connsiteX112" fmla="*/ 714271 w 5260975"/>
                  <a:gd name="connsiteY112" fmla="*/ 1254152 h 1410656"/>
                  <a:gd name="connsiteX113" fmla="*/ 691900 w 5260975"/>
                  <a:gd name="connsiteY113" fmla="*/ 1249062 h 1410656"/>
                  <a:gd name="connsiteX114" fmla="*/ 660598 w 5260975"/>
                  <a:gd name="connsiteY114" fmla="*/ 1249159 h 1410656"/>
                  <a:gd name="connsiteX115" fmla="*/ 603662 w 5260975"/>
                  <a:gd name="connsiteY115" fmla="*/ 1242054 h 1410656"/>
                  <a:gd name="connsiteX116" fmla="*/ 546821 w 5260975"/>
                  <a:gd name="connsiteY116" fmla="*/ 1221314 h 1410656"/>
                  <a:gd name="connsiteX117" fmla="*/ 522721 w 5260975"/>
                  <a:gd name="connsiteY117" fmla="*/ 1223330 h 1410656"/>
                  <a:gd name="connsiteX118" fmla="*/ 514080 w 5260975"/>
                  <a:gd name="connsiteY118" fmla="*/ 1222851 h 1410656"/>
                  <a:gd name="connsiteX119" fmla="*/ 436404 w 5260975"/>
                  <a:gd name="connsiteY119" fmla="*/ 1211424 h 1410656"/>
                  <a:gd name="connsiteX120" fmla="*/ 428626 w 5260975"/>
                  <a:gd name="connsiteY120" fmla="*/ 1210177 h 1410656"/>
                  <a:gd name="connsiteX121" fmla="*/ 392141 w 5260975"/>
                  <a:gd name="connsiteY121" fmla="*/ 1199999 h 1410656"/>
                  <a:gd name="connsiteX122" fmla="*/ 300157 w 5260975"/>
                  <a:gd name="connsiteY122" fmla="*/ 1193662 h 1410656"/>
                  <a:gd name="connsiteX123" fmla="*/ 294493 w 5260975"/>
                  <a:gd name="connsiteY123" fmla="*/ 1192894 h 1410656"/>
                  <a:gd name="connsiteX124" fmla="*/ 263671 w 5260975"/>
                  <a:gd name="connsiteY124" fmla="*/ 1197982 h 1410656"/>
                  <a:gd name="connsiteX125" fmla="*/ 248406 w 5260975"/>
                  <a:gd name="connsiteY125" fmla="*/ 1205184 h 1410656"/>
                  <a:gd name="connsiteX126" fmla="*/ 224594 w 5260975"/>
                  <a:gd name="connsiteY126" fmla="*/ 1212673 h 1410656"/>
                  <a:gd name="connsiteX127" fmla="*/ 200398 w 5260975"/>
                  <a:gd name="connsiteY127" fmla="*/ 1215458 h 1410656"/>
                  <a:gd name="connsiteX128" fmla="*/ 159783 w 5260975"/>
                  <a:gd name="connsiteY128" fmla="*/ 1204127 h 1410656"/>
                  <a:gd name="connsiteX129" fmla="*/ 144997 w 5260975"/>
                  <a:gd name="connsiteY129" fmla="*/ 1202975 h 1410656"/>
                  <a:gd name="connsiteX130" fmla="*/ 112064 w 5260975"/>
                  <a:gd name="connsiteY130" fmla="*/ 1197503 h 1410656"/>
                  <a:gd name="connsiteX131" fmla="*/ 83259 w 5260975"/>
                  <a:gd name="connsiteY131" fmla="*/ 1197887 h 1410656"/>
                  <a:gd name="connsiteX132" fmla="*/ 60120 w 5260975"/>
                  <a:gd name="connsiteY132" fmla="*/ 1206624 h 1410656"/>
                  <a:gd name="connsiteX133" fmla="*/ 26514 w 5260975"/>
                  <a:gd name="connsiteY133" fmla="*/ 1208352 h 1410656"/>
                  <a:gd name="connsiteX134" fmla="*/ 4814 w 5260975"/>
                  <a:gd name="connsiteY134" fmla="*/ 1202015 h 1410656"/>
                  <a:gd name="connsiteX135" fmla="*/ 398 w 5260975"/>
                  <a:gd name="connsiteY135" fmla="*/ 1201152 h 1410656"/>
                  <a:gd name="connsiteX136" fmla="*/ 0 w 5260975"/>
                  <a:gd name="connsiteY136" fmla="*/ 1201150 h 1410656"/>
                  <a:gd name="connsiteX137" fmla="*/ 0 w 5260975"/>
                  <a:gd name="connsiteY137" fmla="*/ 1004512 h 1410656"/>
                  <a:gd name="connsiteX138" fmla="*/ 30355 w 5260975"/>
                  <a:gd name="connsiteY138" fmla="*/ 1002784 h 1410656"/>
                  <a:gd name="connsiteX139" fmla="*/ 52151 w 5260975"/>
                  <a:gd name="connsiteY139" fmla="*/ 997695 h 1410656"/>
                  <a:gd name="connsiteX140" fmla="*/ 64248 w 5260975"/>
                  <a:gd name="connsiteY140" fmla="*/ 994430 h 1410656"/>
                  <a:gd name="connsiteX141" fmla="*/ 126370 w 5260975"/>
                  <a:gd name="connsiteY141" fmla="*/ 985405 h 1410656"/>
                  <a:gd name="connsiteX142" fmla="*/ 154022 w 5260975"/>
                  <a:gd name="connsiteY142" fmla="*/ 975708 h 1410656"/>
                  <a:gd name="connsiteX143" fmla="*/ 161512 w 5260975"/>
                  <a:gd name="connsiteY143" fmla="*/ 974268 h 1410656"/>
                  <a:gd name="connsiteX144" fmla="*/ 202510 w 5260975"/>
                  <a:gd name="connsiteY144" fmla="*/ 978300 h 1410656"/>
                  <a:gd name="connsiteX145" fmla="*/ 233235 w 5260975"/>
                  <a:gd name="connsiteY145" fmla="*/ 993950 h 1410656"/>
                  <a:gd name="connsiteX146" fmla="*/ 239188 w 5260975"/>
                  <a:gd name="connsiteY146" fmla="*/ 999231 h 1410656"/>
                  <a:gd name="connsiteX147" fmla="*/ 324834 w 5260975"/>
                  <a:gd name="connsiteY147" fmla="*/ 997407 h 1410656"/>
                  <a:gd name="connsiteX148" fmla="*/ 337987 w 5260975"/>
                  <a:gd name="connsiteY148" fmla="*/ 995198 h 1410656"/>
                  <a:gd name="connsiteX149" fmla="*/ 401550 w 5260975"/>
                  <a:gd name="connsiteY149" fmla="*/ 1004416 h 1410656"/>
                  <a:gd name="connsiteX150" fmla="*/ 420081 w 5260975"/>
                  <a:gd name="connsiteY150" fmla="*/ 1006240 h 1410656"/>
                  <a:gd name="connsiteX151" fmla="*/ 486523 w 5260975"/>
                  <a:gd name="connsiteY151" fmla="*/ 1014498 h 1410656"/>
                  <a:gd name="connsiteX152" fmla="*/ 495932 w 5260975"/>
                  <a:gd name="connsiteY152" fmla="*/ 1006817 h 1410656"/>
                  <a:gd name="connsiteX153" fmla="*/ 523009 w 5260975"/>
                  <a:gd name="connsiteY153" fmla="*/ 987517 h 1410656"/>
                  <a:gd name="connsiteX154" fmla="*/ 576393 w 5260975"/>
                  <a:gd name="connsiteY154" fmla="*/ 970427 h 1410656"/>
                  <a:gd name="connsiteX155" fmla="*/ 590892 w 5260975"/>
                  <a:gd name="connsiteY155" fmla="*/ 971387 h 1410656"/>
                  <a:gd name="connsiteX156" fmla="*/ 627569 w 5260975"/>
                  <a:gd name="connsiteY156" fmla="*/ 999904 h 1410656"/>
                  <a:gd name="connsiteX157" fmla="*/ 645429 w 5260975"/>
                  <a:gd name="connsiteY157" fmla="*/ 1011329 h 1410656"/>
                  <a:gd name="connsiteX158" fmla="*/ 696125 w 5260975"/>
                  <a:gd name="connsiteY158" fmla="*/ 1032356 h 1410656"/>
                  <a:gd name="connsiteX159" fmla="*/ 700349 w 5260975"/>
                  <a:gd name="connsiteY159" fmla="*/ 1036197 h 1410656"/>
                  <a:gd name="connsiteX160" fmla="*/ 737795 w 5260975"/>
                  <a:gd name="connsiteY160" fmla="*/ 1081804 h 1410656"/>
                  <a:gd name="connsiteX161" fmla="*/ 746244 w 5260975"/>
                  <a:gd name="connsiteY161" fmla="*/ 1089581 h 1410656"/>
                  <a:gd name="connsiteX162" fmla="*/ 756422 w 5260975"/>
                  <a:gd name="connsiteY162" fmla="*/ 1101680 h 1410656"/>
                  <a:gd name="connsiteX163" fmla="*/ 788202 w 5260975"/>
                  <a:gd name="connsiteY163" fmla="*/ 1125108 h 1410656"/>
                  <a:gd name="connsiteX164" fmla="*/ 827569 w 5260975"/>
                  <a:gd name="connsiteY164" fmla="*/ 1132596 h 1410656"/>
                  <a:gd name="connsiteX165" fmla="*/ 875097 w 5260975"/>
                  <a:gd name="connsiteY165" fmla="*/ 1144022 h 1410656"/>
                  <a:gd name="connsiteX166" fmla="*/ 894972 w 5260975"/>
                  <a:gd name="connsiteY166" fmla="*/ 1151704 h 1410656"/>
                  <a:gd name="connsiteX167" fmla="*/ 948260 w 5260975"/>
                  <a:gd name="connsiteY167" fmla="*/ 1166298 h 1410656"/>
                  <a:gd name="connsiteX168" fmla="*/ 986282 w 5260975"/>
                  <a:gd name="connsiteY168" fmla="*/ 1178588 h 1410656"/>
                  <a:gd name="connsiteX169" fmla="*/ 1041107 w 5260975"/>
                  <a:gd name="connsiteY169" fmla="*/ 1185789 h 1410656"/>
                  <a:gd name="connsiteX170" fmla="*/ 1067703 w 5260975"/>
                  <a:gd name="connsiteY170" fmla="*/ 1186076 h 1410656"/>
                  <a:gd name="connsiteX171" fmla="*/ 1116574 w 5260975"/>
                  <a:gd name="connsiteY171" fmla="*/ 1222946 h 1410656"/>
                  <a:gd name="connsiteX172" fmla="*/ 1155557 w 5260975"/>
                  <a:gd name="connsiteY172" fmla="*/ 1247335 h 1410656"/>
                  <a:gd name="connsiteX173" fmla="*/ 1196556 w 5260975"/>
                  <a:gd name="connsiteY173" fmla="*/ 1235525 h 1410656"/>
                  <a:gd name="connsiteX174" fmla="*/ 1207693 w 5260975"/>
                  <a:gd name="connsiteY174" fmla="*/ 1224387 h 1410656"/>
                  <a:gd name="connsiteX175" fmla="*/ 1274904 w 5260975"/>
                  <a:gd name="connsiteY175" fmla="*/ 1213826 h 1410656"/>
                  <a:gd name="connsiteX176" fmla="*/ 1370919 w 5260975"/>
                  <a:gd name="connsiteY176" fmla="*/ 1213442 h 1410656"/>
                  <a:gd name="connsiteX177" fmla="*/ 1530593 w 5260975"/>
                  <a:gd name="connsiteY177" fmla="*/ 1189437 h 1410656"/>
                  <a:gd name="connsiteX178" fmla="*/ 1558436 w 5260975"/>
                  <a:gd name="connsiteY178" fmla="*/ 1178299 h 1410656"/>
                  <a:gd name="connsiteX179" fmla="*/ 1589737 w 5260975"/>
                  <a:gd name="connsiteY179" fmla="*/ 1175515 h 1410656"/>
                  <a:gd name="connsiteX180" fmla="*/ 1601740 w 5260975"/>
                  <a:gd name="connsiteY180" fmla="*/ 1182333 h 1410656"/>
                  <a:gd name="connsiteX181" fmla="*/ 1654259 w 5260975"/>
                  <a:gd name="connsiteY181" fmla="*/ 1192510 h 1410656"/>
                  <a:gd name="connsiteX182" fmla="*/ 1664246 w 5260975"/>
                  <a:gd name="connsiteY182" fmla="*/ 1192702 h 1410656"/>
                  <a:gd name="connsiteX183" fmla="*/ 1698427 w 5260975"/>
                  <a:gd name="connsiteY183" fmla="*/ 1188381 h 1410656"/>
                  <a:gd name="connsiteX184" fmla="*/ 1730112 w 5260975"/>
                  <a:gd name="connsiteY184" fmla="*/ 1185885 h 1410656"/>
                  <a:gd name="connsiteX185" fmla="*/ 1809996 w 5260975"/>
                  <a:gd name="connsiteY185" fmla="*/ 1194046 h 1410656"/>
                  <a:gd name="connsiteX186" fmla="*/ 1871254 w 5260975"/>
                  <a:gd name="connsiteY186" fmla="*/ 1192126 h 1410656"/>
                  <a:gd name="connsiteX187" fmla="*/ 1899482 w 5260975"/>
                  <a:gd name="connsiteY187" fmla="*/ 1194046 h 1410656"/>
                  <a:gd name="connsiteX188" fmla="*/ 1915420 w 5260975"/>
                  <a:gd name="connsiteY188" fmla="*/ 1196927 h 1410656"/>
                  <a:gd name="connsiteX189" fmla="*/ 1951522 w 5260975"/>
                  <a:gd name="connsiteY189" fmla="*/ 1216994 h 1410656"/>
                  <a:gd name="connsiteX190" fmla="*/ 1971302 w 5260975"/>
                  <a:gd name="connsiteY190" fmla="*/ 1221507 h 1410656"/>
                  <a:gd name="connsiteX191" fmla="*/ 2030831 w 5260975"/>
                  <a:gd name="connsiteY191" fmla="*/ 1221123 h 1410656"/>
                  <a:gd name="connsiteX192" fmla="*/ 2120125 w 5260975"/>
                  <a:gd name="connsiteY192" fmla="*/ 1190878 h 1410656"/>
                  <a:gd name="connsiteX193" fmla="*/ 2129439 w 5260975"/>
                  <a:gd name="connsiteY193" fmla="*/ 1186845 h 1410656"/>
                  <a:gd name="connsiteX194" fmla="*/ 2174854 w 5260975"/>
                  <a:gd name="connsiteY194" fmla="*/ 1181852 h 1410656"/>
                  <a:gd name="connsiteX195" fmla="*/ 2205674 w 5260975"/>
                  <a:gd name="connsiteY195" fmla="*/ 1188669 h 1410656"/>
                  <a:gd name="connsiteX196" fmla="*/ 2247634 w 5260975"/>
                  <a:gd name="connsiteY196" fmla="*/ 1202784 h 1410656"/>
                  <a:gd name="connsiteX197" fmla="*/ 2285367 w 5260975"/>
                  <a:gd name="connsiteY197" fmla="*/ 1214594 h 1410656"/>
                  <a:gd name="connsiteX198" fmla="*/ 2312827 w 5260975"/>
                  <a:gd name="connsiteY198" fmla="*/ 1227939 h 1410656"/>
                  <a:gd name="connsiteX199" fmla="*/ 2375622 w 5260975"/>
                  <a:gd name="connsiteY199" fmla="*/ 1237733 h 1410656"/>
                  <a:gd name="connsiteX200" fmla="*/ 2382151 w 5260975"/>
                  <a:gd name="connsiteY200" fmla="*/ 1239365 h 1410656"/>
                  <a:gd name="connsiteX201" fmla="*/ 2429390 w 5260975"/>
                  <a:gd name="connsiteY201" fmla="*/ 1227459 h 1410656"/>
                  <a:gd name="connsiteX202" fmla="*/ 2486134 w 5260975"/>
                  <a:gd name="connsiteY202" fmla="*/ 1215362 h 1410656"/>
                  <a:gd name="connsiteX203" fmla="*/ 2506394 w 5260975"/>
                  <a:gd name="connsiteY203" fmla="*/ 1219490 h 1410656"/>
                  <a:gd name="connsiteX204" fmla="*/ 2534142 w 5260975"/>
                  <a:gd name="connsiteY204" fmla="*/ 1225347 h 1410656"/>
                  <a:gd name="connsiteX205" fmla="*/ 2559874 w 5260975"/>
                  <a:gd name="connsiteY205" fmla="*/ 1222275 h 1410656"/>
                  <a:gd name="connsiteX206" fmla="*/ 2575525 w 5260975"/>
                  <a:gd name="connsiteY206" fmla="*/ 1221987 h 1410656"/>
                  <a:gd name="connsiteX207" fmla="*/ 2646960 w 5260975"/>
                  <a:gd name="connsiteY207" fmla="*/ 1257896 h 1410656"/>
                  <a:gd name="connsiteX208" fmla="*/ 2665107 w 5260975"/>
                  <a:gd name="connsiteY208" fmla="*/ 1260873 h 1410656"/>
                  <a:gd name="connsiteX209" fmla="*/ 2675381 w 5260975"/>
                  <a:gd name="connsiteY209" fmla="*/ 1265290 h 1410656"/>
                  <a:gd name="connsiteX210" fmla="*/ 2737311 w 5260975"/>
                  <a:gd name="connsiteY210" fmla="*/ 1309841 h 1410656"/>
                  <a:gd name="connsiteX211" fmla="*/ 2763619 w 5260975"/>
                  <a:gd name="connsiteY211" fmla="*/ 1318866 h 1410656"/>
                  <a:gd name="connsiteX212" fmla="*/ 2792519 w 5260975"/>
                  <a:gd name="connsiteY212" fmla="*/ 1317041 h 1410656"/>
                  <a:gd name="connsiteX213" fmla="*/ 2809226 w 5260975"/>
                  <a:gd name="connsiteY213" fmla="*/ 1313777 h 1410656"/>
                  <a:gd name="connsiteX214" fmla="*/ 2850705 w 5260975"/>
                  <a:gd name="connsiteY214" fmla="*/ 1285452 h 1410656"/>
                  <a:gd name="connsiteX215" fmla="*/ 2874324 w 5260975"/>
                  <a:gd name="connsiteY215" fmla="*/ 1286413 h 1410656"/>
                  <a:gd name="connsiteX216" fmla="*/ 2911194 w 5260975"/>
                  <a:gd name="connsiteY216" fmla="*/ 1305903 h 1410656"/>
                  <a:gd name="connsiteX217" fmla="*/ 2978116 w 5260975"/>
                  <a:gd name="connsiteY217" fmla="*/ 1314641 h 1410656"/>
                  <a:gd name="connsiteX218" fmla="*/ 3012106 w 5260975"/>
                  <a:gd name="connsiteY218" fmla="*/ 1287373 h 1410656"/>
                  <a:gd name="connsiteX219" fmla="*/ 3029676 w 5260975"/>
                  <a:gd name="connsiteY219" fmla="*/ 1261161 h 1410656"/>
                  <a:gd name="connsiteX220" fmla="*/ 3080469 w 5260975"/>
                  <a:gd name="connsiteY220" fmla="*/ 1230724 h 1410656"/>
                  <a:gd name="connsiteX221" fmla="*/ 3092567 w 5260975"/>
                  <a:gd name="connsiteY221" fmla="*/ 1242054 h 1410656"/>
                  <a:gd name="connsiteX222" fmla="*/ 3129821 w 5260975"/>
                  <a:gd name="connsiteY222" fmla="*/ 1246855 h 1410656"/>
                  <a:gd name="connsiteX223" fmla="*/ 3170147 w 5260975"/>
                  <a:gd name="connsiteY223" fmla="*/ 1246471 h 1410656"/>
                  <a:gd name="connsiteX224" fmla="*/ 3240429 w 5260975"/>
                  <a:gd name="connsiteY224" fmla="*/ 1251559 h 1410656"/>
                  <a:gd name="connsiteX225" fmla="*/ 3287189 w 5260975"/>
                  <a:gd name="connsiteY225" fmla="*/ 1222466 h 1410656"/>
                  <a:gd name="connsiteX226" fmla="*/ 3305049 w 5260975"/>
                  <a:gd name="connsiteY226" fmla="*/ 1210465 h 1410656"/>
                  <a:gd name="connsiteX227" fmla="*/ 3321755 w 5260975"/>
                  <a:gd name="connsiteY227" fmla="*/ 1202784 h 1410656"/>
                  <a:gd name="connsiteX228" fmla="*/ 3341055 w 5260975"/>
                  <a:gd name="connsiteY228" fmla="*/ 1198463 h 1410656"/>
                  <a:gd name="connsiteX229" fmla="*/ 3387621 w 5260975"/>
                  <a:gd name="connsiteY229" fmla="*/ 1182140 h 1410656"/>
                  <a:gd name="connsiteX230" fmla="*/ 3413161 w 5260975"/>
                  <a:gd name="connsiteY230" fmla="*/ 1166105 h 1410656"/>
                  <a:gd name="connsiteX231" fmla="*/ 3470579 w 5260975"/>
                  <a:gd name="connsiteY231" fmla="*/ 1150647 h 1410656"/>
                  <a:gd name="connsiteX232" fmla="*/ 3509657 w 5260975"/>
                  <a:gd name="connsiteY232" fmla="*/ 1136821 h 1410656"/>
                  <a:gd name="connsiteX233" fmla="*/ 3550847 w 5260975"/>
                  <a:gd name="connsiteY233" fmla="*/ 1113009 h 1410656"/>
                  <a:gd name="connsiteX234" fmla="*/ 3556608 w 5260975"/>
                  <a:gd name="connsiteY234" fmla="*/ 1109361 h 1410656"/>
                  <a:gd name="connsiteX235" fmla="*/ 3570435 w 5260975"/>
                  <a:gd name="connsiteY235" fmla="*/ 1093710 h 1410656"/>
                  <a:gd name="connsiteX236" fmla="*/ 3590501 w 5260975"/>
                  <a:gd name="connsiteY236" fmla="*/ 1039846 h 1410656"/>
                  <a:gd name="connsiteX237" fmla="*/ 3596263 w 5260975"/>
                  <a:gd name="connsiteY237" fmla="*/ 1028900 h 1410656"/>
                  <a:gd name="connsiteX238" fmla="*/ 3648591 w 5260975"/>
                  <a:gd name="connsiteY238" fmla="*/ 992030 h 1410656"/>
                  <a:gd name="connsiteX239" fmla="*/ 3667986 w 5260975"/>
                  <a:gd name="connsiteY239" fmla="*/ 995487 h 1410656"/>
                  <a:gd name="connsiteX240" fmla="*/ 3689397 w 5260975"/>
                  <a:gd name="connsiteY240" fmla="*/ 1007585 h 1410656"/>
                  <a:gd name="connsiteX241" fmla="*/ 3736349 w 5260975"/>
                  <a:gd name="connsiteY241" fmla="*/ 1010753 h 1410656"/>
                  <a:gd name="connsiteX242" fmla="*/ 3753919 w 5260975"/>
                  <a:gd name="connsiteY242" fmla="*/ 1004513 h 1410656"/>
                  <a:gd name="connsiteX243" fmla="*/ 3784643 w 5260975"/>
                  <a:gd name="connsiteY243" fmla="*/ 987710 h 1410656"/>
                  <a:gd name="connsiteX244" fmla="*/ 3808359 w 5260975"/>
                  <a:gd name="connsiteY244" fmla="*/ 961689 h 1410656"/>
                  <a:gd name="connsiteX245" fmla="*/ 3842829 w 5260975"/>
                  <a:gd name="connsiteY245" fmla="*/ 918674 h 1410656"/>
                  <a:gd name="connsiteX246" fmla="*/ 3908983 w 5260975"/>
                  <a:gd name="connsiteY246" fmla="*/ 902256 h 1410656"/>
                  <a:gd name="connsiteX247" fmla="*/ 3934428 w 5260975"/>
                  <a:gd name="connsiteY247" fmla="*/ 896783 h 1410656"/>
                  <a:gd name="connsiteX248" fmla="*/ 4026987 w 5260975"/>
                  <a:gd name="connsiteY248" fmla="*/ 873835 h 1410656"/>
                  <a:gd name="connsiteX249" fmla="*/ 4035051 w 5260975"/>
                  <a:gd name="connsiteY249" fmla="*/ 873067 h 1410656"/>
                  <a:gd name="connsiteX250" fmla="*/ 4099189 w 5260975"/>
                  <a:gd name="connsiteY250" fmla="*/ 846664 h 1410656"/>
                  <a:gd name="connsiteX251" fmla="*/ 4114647 w 5260975"/>
                  <a:gd name="connsiteY251" fmla="*/ 840134 h 1410656"/>
                  <a:gd name="connsiteX252" fmla="*/ 4133563 w 5260975"/>
                  <a:gd name="connsiteY252" fmla="*/ 823427 h 1410656"/>
                  <a:gd name="connsiteX253" fmla="*/ 4151039 w 5260975"/>
                  <a:gd name="connsiteY253" fmla="*/ 776284 h 1410656"/>
                  <a:gd name="connsiteX254" fmla="*/ 4171489 w 5260975"/>
                  <a:gd name="connsiteY254" fmla="*/ 754776 h 1410656"/>
                  <a:gd name="connsiteX255" fmla="*/ 4186372 w 5260975"/>
                  <a:gd name="connsiteY255" fmla="*/ 741718 h 1410656"/>
                  <a:gd name="connsiteX256" fmla="*/ 4199429 w 5260975"/>
                  <a:gd name="connsiteY256" fmla="*/ 721940 h 1410656"/>
                  <a:gd name="connsiteX257" fmla="*/ 4212487 w 5260975"/>
                  <a:gd name="connsiteY257" fmla="*/ 674604 h 1410656"/>
                  <a:gd name="connsiteX258" fmla="*/ 4232555 w 5260975"/>
                  <a:gd name="connsiteY258" fmla="*/ 632645 h 1410656"/>
                  <a:gd name="connsiteX259" fmla="*/ 4268657 w 5260975"/>
                  <a:gd name="connsiteY259" fmla="*/ 609410 h 1410656"/>
                  <a:gd name="connsiteX260" fmla="*/ 4291028 w 5260975"/>
                  <a:gd name="connsiteY260" fmla="*/ 597216 h 1410656"/>
                  <a:gd name="connsiteX261" fmla="*/ 4379651 w 5260975"/>
                  <a:gd name="connsiteY261" fmla="*/ 609506 h 1410656"/>
                  <a:gd name="connsiteX262" fmla="*/ 4440139 w 5260975"/>
                  <a:gd name="connsiteY262" fmla="*/ 621507 h 1410656"/>
                  <a:gd name="connsiteX263" fmla="*/ 4460015 w 5260975"/>
                  <a:gd name="connsiteY263" fmla="*/ 616899 h 1410656"/>
                  <a:gd name="connsiteX264" fmla="*/ 4516183 w 5260975"/>
                  <a:gd name="connsiteY264" fmla="*/ 577724 h 1410656"/>
                  <a:gd name="connsiteX265" fmla="*/ 4571681 w 5260975"/>
                  <a:gd name="connsiteY265" fmla="*/ 560250 h 1410656"/>
                  <a:gd name="connsiteX266" fmla="*/ 4613447 w 5260975"/>
                  <a:gd name="connsiteY266" fmla="*/ 555257 h 1410656"/>
                  <a:gd name="connsiteX267" fmla="*/ 4649355 w 5260975"/>
                  <a:gd name="connsiteY267" fmla="*/ 551417 h 1410656"/>
                  <a:gd name="connsiteX268" fmla="*/ 4692467 w 5260975"/>
                  <a:gd name="connsiteY268" fmla="*/ 540663 h 1410656"/>
                  <a:gd name="connsiteX269" fmla="*/ 4716855 w 5260975"/>
                  <a:gd name="connsiteY269" fmla="*/ 528949 h 1410656"/>
                  <a:gd name="connsiteX270" fmla="*/ 4755645 w 5260975"/>
                  <a:gd name="connsiteY270" fmla="*/ 512147 h 1410656"/>
                  <a:gd name="connsiteX271" fmla="*/ 4795395 w 5260975"/>
                  <a:gd name="connsiteY271" fmla="*/ 490351 h 1410656"/>
                  <a:gd name="connsiteX272" fmla="*/ 4825928 w 5260975"/>
                  <a:gd name="connsiteY272" fmla="*/ 459818 h 1410656"/>
                  <a:gd name="connsiteX273" fmla="*/ 4842347 w 5260975"/>
                  <a:gd name="connsiteY273" fmla="*/ 434086 h 1410656"/>
                  <a:gd name="connsiteX274" fmla="*/ 4890451 w 5260975"/>
                  <a:gd name="connsiteY274" fmla="*/ 397216 h 1410656"/>
                  <a:gd name="connsiteX275" fmla="*/ 4933945 w 5260975"/>
                  <a:gd name="connsiteY275" fmla="*/ 327701 h 1410656"/>
                  <a:gd name="connsiteX276" fmla="*/ 4961214 w 5260975"/>
                  <a:gd name="connsiteY276" fmla="*/ 298801 h 1410656"/>
                  <a:gd name="connsiteX277" fmla="*/ 4976672 w 5260975"/>
                  <a:gd name="connsiteY277" fmla="*/ 290639 h 1410656"/>
                  <a:gd name="connsiteX278" fmla="*/ 5002979 w 5260975"/>
                  <a:gd name="connsiteY278" fmla="*/ 270573 h 1410656"/>
                  <a:gd name="connsiteX279" fmla="*/ 5018535 w 5260975"/>
                  <a:gd name="connsiteY279" fmla="*/ 255690 h 1410656"/>
                  <a:gd name="connsiteX280" fmla="*/ 5061069 w 5260975"/>
                  <a:gd name="connsiteY280" fmla="*/ 200961 h 1410656"/>
                  <a:gd name="connsiteX281" fmla="*/ 5074127 w 5260975"/>
                  <a:gd name="connsiteY281" fmla="*/ 184735 h 1410656"/>
                  <a:gd name="connsiteX282" fmla="*/ 5101108 w 5260975"/>
                  <a:gd name="connsiteY282" fmla="*/ 156891 h 1410656"/>
                  <a:gd name="connsiteX283" fmla="*/ 5112918 w 5260975"/>
                  <a:gd name="connsiteY283" fmla="*/ 148441 h 1410656"/>
                  <a:gd name="connsiteX284" fmla="*/ 5133753 w 5260975"/>
                  <a:gd name="connsiteY284" fmla="*/ 125782 h 1410656"/>
                  <a:gd name="connsiteX285" fmla="*/ 5183393 w 5260975"/>
                  <a:gd name="connsiteY285" fmla="*/ 66348 h 1410656"/>
                  <a:gd name="connsiteX286" fmla="*/ 5204709 w 5260975"/>
                  <a:gd name="connsiteY286" fmla="*/ 33030 h 1410656"/>
                  <a:gd name="connsiteX287" fmla="*/ 5247243 w 5260975"/>
                  <a:gd name="connsiteY287" fmla="*/ 8451 h 1410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</a:cxnLst>
                <a:rect l="l" t="t" r="r" b="b"/>
                <a:pathLst>
                  <a:path w="5260975" h="1410656">
                    <a:moveTo>
                      <a:pt x="5260975" y="0"/>
                    </a:moveTo>
                    <a:lnTo>
                      <a:pt x="5260975" y="221634"/>
                    </a:lnTo>
                    <a:lnTo>
                      <a:pt x="5226503" y="237063"/>
                    </a:lnTo>
                    <a:cubicBezTo>
                      <a:pt x="5219783" y="239848"/>
                      <a:pt x="5212389" y="241384"/>
                      <a:pt x="5206341" y="245128"/>
                    </a:cubicBezTo>
                    <a:cubicBezTo>
                      <a:pt x="5178495" y="262219"/>
                      <a:pt x="5151515" y="280654"/>
                      <a:pt x="5123287" y="297073"/>
                    </a:cubicBezTo>
                    <a:cubicBezTo>
                      <a:pt x="5094195" y="314067"/>
                      <a:pt x="5068175" y="334134"/>
                      <a:pt x="5048107" y="361307"/>
                    </a:cubicBezTo>
                    <a:cubicBezTo>
                      <a:pt x="5029480" y="386559"/>
                      <a:pt x="5011429" y="412194"/>
                      <a:pt x="4992899" y="437542"/>
                    </a:cubicBezTo>
                    <a:cubicBezTo>
                      <a:pt x="4988194" y="443975"/>
                      <a:pt x="4983873" y="451561"/>
                      <a:pt x="4977440" y="455690"/>
                    </a:cubicBezTo>
                    <a:cubicBezTo>
                      <a:pt x="4964094" y="464331"/>
                      <a:pt x="4949499" y="471340"/>
                      <a:pt x="4935193" y="478445"/>
                    </a:cubicBezTo>
                    <a:cubicBezTo>
                      <a:pt x="4922903" y="484494"/>
                      <a:pt x="4909845" y="489006"/>
                      <a:pt x="4897844" y="495535"/>
                    </a:cubicBezTo>
                    <a:cubicBezTo>
                      <a:pt x="4888243" y="500721"/>
                      <a:pt x="4879697" y="507922"/>
                      <a:pt x="4870767" y="514451"/>
                    </a:cubicBezTo>
                    <a:cubicBezTo>
                      <a:pt x="4862990" y="520115"/>
                      <a:pt x="4854445" y="525012"/>
                      <a:pt x="4847916" y="531830"/>
                    </a:cubicBezTo>
                    <a:cubicBezTo>
                      <a:pt x="4831977" y="548344"/>
                      <a:pt x="4815942" y="564571"/>
                      <a:pt x="4796163" y="576765"/>
                    </a:cubicBezTo>
                    <a:cubicBezTo>
                      <a:pt x="4776672" y="588862"/>
                      <a:pt x="4758237" y="602401"/>
                      <a:pt x="4738843" y="614691"/>
                    </a:cubicBezTo>
                    <a:cubicBezTo>
                      <a:pt x="4719831" y="626693"/>
                      <a:pt x="4702645" y="639846"/>
                      <a:pt x="4692755" y="661162"/>
                    </a:cubicBezTo>
                    <a:cubicBezTo>
                      <a:pt x="4688339" y="670571"/>
                      <a:pt x="4682097" y="680845"/>
                      <a:pt x="4673744" y="686318"/>
                    </a:cubicBezTo>
                    <a:cubicBezTo>
                      <a:pt x="4661838" y="694095"/>
                      <a:pt x="4646764" y="696880"/>
                      <a:pt x="4633801" y="703505"/>
                    </a:cubicBezTo>
                    <a:cubicBezTo>
                      <a:pt x="4618535" y="711282"/>
                      <a:pt x="4600869" y="718003"/>
                      <a:pt x="4590499" y="730389"/>
                    </a:cubicBezTo>
                    <a:cubicBezTo>
                      <a:pt x="4581281" y="741431"/>
                      <a:pt x="4571968" y="750072"/>
                      <a:pt x="4559773" y="757081"/>
                    </a:cubicBezTo>
                    <a:cubicBezTo>
                      <a:pt x="4551229" y="761978"/>
                      <a:pt x="4544892" y="770907"/>
                      <a:pt x="4536059" y="774940"/>
                    </a:cubicBezTo>
                    <a:cubicBezTo>
                      <a:pt x="4524441" y="780317"/>
                      <a:pt x="4512727" y="784542"/>
                      <a:pt x="4502549" y="792895"/>
                    </a:cubicBezTo>
                    <a:cubicBezTo>
                      <a:pt x="4491987" y="801536"/>
                      <a:pt x="4479986" y="808353"/>
                      <a:pt x="4468944" y="816419"/>
                    </a:cubicBezTo>
                    <a:cubicBezTo>
                      <a:pt x="4463087" y="820739"/>
                      <a:pt x="4458286" y="826404"/>
                      <a:pt x="4452622" y="830917"/>
                    </a:cubicBezTo>
                    <a:cubicBezTo>
                      <a:pt x="4442252" y="839174"/>
                      <a:pt x="4431690" y="847239"/>
                      <a:pt x="4421032" y="855016"/>
                    </a:cubicBezTo>
                    <a:cubicBezTo>
                      <a:pt x="4410375" y="862794"/>
                      <a:pt x="4400197" y="871819"/>
                      <a:pt x="4388483" y="877484"/>
                    </a:cubicBezTo>
                    <a:cubicBezTo>
                      <a:pt x="4368513" y="887086"/>
                      <a:pt x="4346717" y="892847"/>
                      <a:pt x="4327321" y="903216"/>
                    </a:cubicBezTo>
                    <a:cubicBezTo>
                      <a:pt x="4307639" y="913777"/>
                      <a:pt x="4289107" y="927028"/>
                      <a:pt x="4271633" y="941046"/>
                    </a:cubicBezTo>
                    <a:cubicBezTo>
                      <a:pt x="4257807" y="952088"/>
                      <a:pt x="4244845" y="963034"/>
                      <a:pt x="4227465" y="968698"/>
                    </a:cubicBezTo>
                    <a:cubicBezTo>
                      <a:pt x="4217768" y="971867"/>
                      <a:pt x="4207591" y="978780"/>
                      <a:pt x="4201733" y="986846"/>
                    </a:cubicBezTo>
                    <a:cubicBezTo>
                      <a:pt x="4189059" y="1004416"/>
                      <a:pt x="4172833" y="1016802"/>
                      <a:pt x="4154494" y="1027364"/>
                    </a:cubicBezTo>
                    <a:cubicBezTo>
                      <a:pt x="4130010" y="1041574"/>
                      <a:pt x="4105814" y="1056072"/>
                      <a:pt x="4081234" y="1069994"/>
                    </a:cubicBezTo>
                    <a:cubicBezTo>
                      <a:pt x="4066737" y="1078252"/>
                      <a:pt x="4052335" y="1086989"/>
                      <a:pt x="4036971" y="1093038"/>
                    </a:cubicBezTo>
                    <a:cubicBezTo>
                      <a:pt x="4005575" y="1105520"/>
                      <a:pt x="3973410" y="1116177"/>
                      <a:pt x="3941725" y="1127796"/>
                    </a:cubicBezTo>
                    <a:cubicBezTo>
                      <a:pt x="3931355" y="1131540"/>
                      <a:pt x="3921561" y="1136917"/>
                      <a:pt x="3910999" y="1140182"/>
                    </a:cubicBezTo>
                    <a:cubicBezTo>
                      <a:pt x="3899573" y="1143734"/>
                      <a:pt x="3887285" y="1144790"/>
                      <a:pt x="3875859" y="1148343"/>
                    </a:cubicBezTo>
                    <a:cubicBezTo>
                      <a:pt x="3856847" y="1154199"/>
                      <a:pt x="3838412" y="1161689"/>
                      <a:pt x="3819401" y="1167642"/>
                    </a:cubicBezTo>
                    <a:cubicBezTo>
                      <a:pt x="3782723" y="1179068"/>
                      <a:pt x="3745949" y="1190014"/>
                      <a:pt x="3709176" y="1200863"/>
                    </a:cubicBezTo>
                    <a:cubicBezTo>
                      <a:pt x="3701303" y="1203168"/>
                      <a:pt x="3692757" y="1203456"/>
                      <a:pt x="3684981" y="1205952"/>
                    </a:cubicBezTo>
                    <a:cubicBezTo>
                      <a:pt x="3664337" y="1212673"/>
                      <a:pt x="3643789" y="1219970"/>
                      <a:pt x="3623338" y="1227363"/>
                    </a:cubicBezTo>
                    <a:cubicBezTo>
                      <a:pt x="3610953" y="1231876"/>
                      <a:pt x="3598854" y="1237445"/>
                      <a:pt x="3586373" y="1241765"/>
                    </a:cubicBezTo>
                    <a:cubicBezTo>
                      <a:pt x="3576387" y="1245222"/>
                      <a:pt x="3566113" y="1247910"/>
                      <a:pt x="3555743" y="1250023"/>
                    </a:cubicBezTo>
                    <a:cubicBezTo>
                      <a:pt x="3546814" y="1251848"/>
                      <a:pt x="3537501" y="1251655"/>
                      <a:pt x="3528667" y="1253864"/>
                    </a:cubicBezTo>
                    <a:cubicBezTo>
                      <a:pt x="3504759" y="1259816"/>
                      <a:pt x="3481140" y="1266538"/>
                      <a:pt x="3457424" y="1272874"/>
                    </a:cubicBezTo>
                    <a:cubicBezTo>
                      <a:pt x="3447919" y="1275371"/>
                      <a:pt x="3438221" y="1277196"/>
                      <a:pt x="3429003" y="1280364"/>
                    </a:cubicBezTo>
                    <a:cubicBezTo>
                      <a:pt x="3404327" y="1288717"/>
                      <a:pt x="3380036" y="1298222"/>
                      <a:pt x="3355264" y="1306096"/>
                    </a:cubicBezTo>
                    <a:cubicBezTo>
                      <a:pt x="3334717" y="1312625"/>
                      <a:pt x="3313593" y="1317329"/>
                      <a:pt x="3292757" y="1323090"/>
                    </a:cubicBezTo>
                    <a:cubicBezTo>
                      <a:pt x="3283924" y="1325587"/>
                      <a:pt x="3275475" y="1329140"/>
                      <a:pt x="3266643" y="1331251"/>
                    </a:cubicBezTo>
                    <a:cubicBezTo>
                      <a:pt x="3246863" y="1336053"/>
                      <a:pt x="3226796" y="1340085"/>
                      <a:pt x="3206921" y="1344886"/>
                    </a:cubicBezTo>
                    <a:cubicBezTo>
                      <a:pt x="3195590" y="1347670"/>
                      <a:pt x="3184645" y="1352663"/>
                      <a:pt x="3173123" y="1354488"/>
                    </a:cubicBezTo>
                    <a:cubicBezTo>
                      <a:pt x="3145759" y="1358808"/>
                      <a:pt x="3118203" y="1361880"/>
                      <a:pt x="3090646" y="1365337"/>
                    </a:cubicBezTo>
                    <a:cubicBezTo>
                      <a:pt x="3062227" y="1368889"/>
                      <a:pt x="3033902" y="1372634"/>
                      <a:pt x="3005480" y="1375802"/>
                    </a:cubicBezTo>
                    <a:cubicBezTo>
                      <a:pt x="2989926" y="1377435"/>
                      <a:pt x="2974275" y="1377723"/>
                      <a:pt x="2958721" y="1379259"/>
                    </a:cubicBezTo>
                    <a:cubicBezTo>
                      <a:pt x="2945087" y="1380604"/>
                      <a:pt x="2931549" y="1383100"/>
                      <a:pt x="2917915" y="1384733"/>
                    </a:cubicBezTo>
                    <a:cubicBezTo>
                      <a:pt x="2906105" y="1386076"/>
                      <a:pt x="2894199" y="1386844"/>
                      <a:pt x="2882389" y="1388189"/>
                    </a:cubicBezTo>
                    <a:cubicBezTo>
                      <a:pt x="2863475" y="1390397"/>
                      <a:pt x="2844655" y="1392894"/>
                      <a:pt x="2825837" y="1395198"/>
                    </a:cubicBezTo>
                    <a:cubicBezTo>
                      <a:pt x="2817964" y="1396062"/>
                      <a:pt x="2809706" y="1398462"/>
                      <a:pt x="2802313" y="1397023"/>
                    </a:cubicBezTo>
                    <a:cubicBezTo>
                      <a:pt x="2783686" y="1393373"/>
                      <a:pt x="2765347" y="1394430"/>
                      <a:pt x="2746816" y="1396926"/>
                    </a:cubicBezTo>
                    <a:cubicBezTo>
                      <a:pt x="2740479" y="1397791"/>
                      <a:pt x="2733662" y="1397598"/>
                      <a:pt x="2727517" y="1395966"/>
                    </a:cubicBezTo>
                    <a:cubicBezTo>
                      <a:pt x="2714939" y="1392701"/>
                      <a:pt x="2702745" y="1388092"/>
                      <a:pt x="2690359" y="1384060"/>
                    </a:cubicBezTo>
                    <a:cubicBezTo>
                      <a:pt x="2689014" y="1383580"/>
                      <a:pt x="2687382" y="1383484"/>
                      <a:pt x="2685943" y="1383196"/>
                    </a:cubicBezTo>
                    <a:cubicBezTo>
                      <a:pt x="2677781" y="1381563"/>
                      <a:pt x="2669717" y="1379931"/>
                      <a:pt x="2661554" y="1378491"/>
                    </a:cubicBezTo>
                    <a:cubicBezTo>
                      <a:pt x="2657138" y="1377723"/>
                      <a:pt x="2652625" y="1377627"/>
                      <a:pt x="2648208" y="1376955"/>
                    </a:cubicBezTo>
                    <a:cubicBezTo>
                      <a:pt x="2631118" y="1374266"/>
                      <a:pt x="2612299" y="1378779"/>
                      <a:pt x="2597512" y="1367162"/>
                    </a:cubicBezTo>
                    <a:cubicBezTo>
                      <a:pt x="2587911" y="1359672"/>
                      <a:pt x="2578597" y="1361401"/>
                      <a:pt x="2568324" y="1362553"/>
                    </a:cubicBezTo>
                    <a:cubicBezTo>
                      <a:pt x="2560547" y="1363417"/>
                      <a:pt x="2552577" y="1363128"/>
                      <a:pt x="2544704" y="1363225"/>
                    </a:cubicBezTo>
                    <a:cubicBezTo>
                      <a:pt x="2530878" y="1363512"/>
                      <a:pt x="2517052" y="1363609"/>
                      <a:pt x="2503225" y="1364089"/>
                    </a:cubicBezTo>
                    <a:cubicBezTo>
                      <a:pt x="2498808" y="1364281"/>
                      <a:pt x="2494297" y="1366682"/>
                      <a:pt x="2489975" y="1366298"/>
                    </a:cubicBezTo>
                    <a:cubicBezTo>
                      <a:pt x="2470004" y="1364473"/>
                      <a:pt x="2450033" y="1361592"/>
                      <a:pt x="2430061" y="1359960"/>
                    </a:cubicBezTo>
                    <a:cubicBezTo>
                      <a:pt x="2418732" y="1359001"/>
                      <a:pt x="2407114" y="1360824"/>
                      <a:pt x="2395880" y="1359480"/>
                    </a:cubicBezTo>
                    <a:cubicBezTo>
                      <a:pt x="2382919" y="1357944"/>
                      <a:pt x="2370245" y="1354008"/>
                      <a:pt x="2357378" y="1351607"/>
                    </a:cubicBezTo>
                    <a:cubicBezTo>
                      <a:pt x="2353826" y="1350935"/>
                      <a:pt x="2349889" y="1351799"/>
                      <a:pt x="2346145" y="1351991"/>
                    </a:cubicBezTo>
                    <a:cubicBezTo>
                      <a:pt x="2341920" y="1352183"/>
                      <a:pt x="2337791" y="1352567"/>
                      <a:pt x="2333567" y="1352663"/>
                    </a:cubicBezTo>
                    <a:cubicBezTo>
                      <a:pt x="2320700" y="1352856"/>
                      <a:pt x="2307835" y="1352567"/>
                      <a:pt x="2294968" y="1353240"/>
                    </a:cubicBezTo>
                    <a:cubicBezTo>
                      <a:pt x="2287095" y="1353624"/>
                      <a:pt x="2278839" y="1357560"/>
                      <a:pt x="2271540" y="1356120"/>
                    </a:cubicBezTo>
                    <a:cubicBezTo>
                      <a:pt x="2256659" y="1353335"/>
                      <a:pt x="2241776" y="1359576"/>
                      <a:pt x="2226895" y="1354392"/>
                    </a:cubicBezTo>
                    <a:cubicBezTo>
                      <a:pt x="2222285" y="1352856"/>
                      <a:pt x="2215948" y="1356696"/>
                      <a:pt x="2210379" y="1356888"/>
                    </a:cubicBezTo>
                    <a:cubicBezTo>
                      <a:pt x="2196457" y="1357368"/>
                      <a:pt x="2182535" y="1357272"/>
                      <a:pt x="2168613" y="1357176"/>
                    </a:cubicBezTo>
                    <a:cubicBezTo>
                      <a:pt x="2156131" y="1357080"/>
                      <a:pt x="2143168" y="1358424"/>
                      <a:pt x="2131167" y="1355736"/>
                    </a:cubicBezTo>
                    <a:cubicBezTo>
                      <a:pt x="2118588" y="1352856"/>
                      <a:pt x="2107259" y="1353240"/>
                      <a:pt x="2095065" y="1356504"/>
                    </a:cubicBezTo>
                    <a:cubicBezTo>
                      <a:pt x="2086711" y="1358712"/>
                      <a:pt x="2077878" y="1359001"/>
                      <a:pt x="2069237" y="1359672"/>
                    </a:cubicBezTo>
                    <a:cubicBezTo>
                      <a:pt x="2059924" y="1360440"/>
                      <a:pt x="2049650" y="1358424"/>
                      <a:pt x="2041201" y="1361592"/>
                    </a:cubicBezTo>
                    <a:cubicBezTo>
                      <a:pt x="2016044" y="1371002"/>
                      <a:pt x="1990216" y="1373018"/>
                      <a:pt x="1963909" y="1373018"/>
                    </a:cubicBezTo>
                    <a:cubicBezTo>
                      <a:pt x="1959107" y="1373018"/>
                      <a:pt x="1954210" y="1371675"/>
                      <a:pt x="1949603" y="1370234"/>
                    </a:cubicBezTo>
                    <a:cubicBezTo>
                      <a:pt x="1922717" y="1361592"/>
                      <a:pt x="1895737" y="1362360"/>
                      <a:pt x="1868373" y="1367641"/>
                    </a:cubicBezTo>
                    <a:cubicBezTo>
                      <a:pt x="1862708" y="1368794"/>
                      <a:pt x="1856372" y="1368986"/>
                      <a:pt x="1850707" y="1367834"/>
                    </a:cubicBezTo>
                    <a:cubicBezTo>
                      <a:pt x="1834768" y="1364473"/>
                      <a:pt x="1819309" y="1358904"/>
                      <a:pt x="1803275" y="1356504"/>
                    </a:cubicBezTo>
                    <a:cubicBezTo>
                      <a:pt x="1776775" y="1352567"/>
                      <a:pt x="1753828" y="1365817"/>
                      <a:pt x="1730112" y="1374459"/>
                    </a:cubicBezTo>
                    <a:cubicBezTo>
                      <a:pt x="1707548" y="1382620"/>
                      <a:pt x="1688345" y="1401055"/>
                      <a:pt x="1661652" y="1396926"/>
                    </a:cubicBezTo>
                    <a:cubicBezTo>
                      <a:pt x="1658965" y="1396542"/>
                      <a:pt x="1655988" y="1399134"/>
                      <a:pt x="1653011" y="1399807"/>
                    </a:cubicBezTo>
                    <a:cubicBezTo>
                      <a:pt x="1644850" y="1401631"/>
                      <a:pt x="1636689" y="1403839"/>
                      <a:pt x="1628431" y="1404704"/>
                    </a:cubicBezTo>
                    <a:cubicBezTo>
                      <a:pt x="1618350" y="1405856"/>
                      <a:pt x="1608076" y="1405472"/>
                      <a:pt x="1597995" y="1406432"/>
                    </a:cubicBezTo>
                    <a:cubicBezTo>
                      <a:pt x="1585032" y="1407584"/>
                      <a:pt x="1572263" y="1410656"/>
                      <a:pt x="1559396" y="1410656"/>
                    </a:cubicBezTo>
                    <a:cubicBezTo>
                      <a:pt x="1549026" y="1410656"/>
                      <a:pt x="1538753" y="1407104"/>
                      <a:pt x="1528480" y="1405375"/>
                    </a:cubicBezTo>
                    <a:cubicBezTo>
                      <a:pt x="1513981" y="1402975"/>
                      <a:pt x="1498042" y="1403647"/>
                      <a:pt x="1485272" y="1397502"/>
                    </a:cubicBezTo>
                    <a:cubicBezTo>
                      <a:pt x="1471639" y="1390973"/>
                      <a:pt x="1458676" y="1387997"/>
                      <a:pt x="1444562" y="1390013"/>
                    </a:cubicBezTo>
                    <a:cubicBezTo>
                      <a:pt x="1439857" y="1390685"/>
                      <a:pt x="1433808" y="1394718"/>
                      <a:pt x="1431696" y="1398846"/>
                    </a:cubicBezTo>
                    <a:cubicBezTo>
                      <a:pt x="1426991" y="1408064"/>
                      <a:pt x="1420559" y="1409697"/>
                      <a:pt x="1411821" y="1406527"/>
                    </a:cubicBezTo>
                    <a:cubicBezTo>
                      <a:pt x="1404236" y="1403839"/>
                      <a:pt x="1394922" y="1402495"/>
                      <a:pt x="1389738" y="1397310"/>
                    </a:cubicBezTo>
                    <a:cubicBezTo>
                      <a:pt x="1375047" y="1382620"/>
                      <a:pt x="1356324" y="1382140"/>
                      <a:pt x="1338081" y="1378204"/>
                    </a:cubicBezTo>
                    <a:cubicBezTo>
                      <a:pt x="1326945" y="1375802"/>
                      <a:pt x="1316574" y="1375707"/>
                      <a:pt x="1305436" y="1377339"/>
                    </a:cubicBezTo>
                    <a:cubicBezTo>
                      <a:pt x="1281241" y="1380988"/>
                      <a:pt x="1257717" y="1375802"/>
                      <a:pt x="1234481" y="1369178"/>
                    </a:cubicBezTo>
                    <a:cubicBezTo>
                      <a:pt x="1219118" y="1364761"/>
                      <a:pt x="1203372" y="1362073"/>
                      <a:pt x="1188106" y="1357560"/>
                    </a:cubicBezTo>
                    <a:cubicBezTo>
                      <a:pt x="1176680" y="1354104"/>
                      <a:pt x="1165255" y="1349975"/>
                      <a:pt x="1154790" y="1344406"/>
                    </a:cubicBezTo>
                    <a:cubicBezTo>
                      <a:pt x="1139618" y="1336244"/>
                      <a:pt x="1126369" y="1323954"/>
                      <a:pt x="1107069" y="1327219"/>
                    </a:cubicBezTo>
                    <a:cubicBezTo>
                      <a:pt x="1090074" y="1330099"/>
                      <a:pt x="1074713" y="1324051"/>
                      <a:pt x="1059158" y="1318290"/>
                    </a:cubicBezTo>
                    <a:cubicBezTo>
                      <a:pt x="1047732" y="1314065"/>
                      <a:pt x="1036308" y="1309744"/>
                      <a:pt x="1024496" y="1307056"/>
                    </a:cubicBezTo>
                    <a:cubicBezTo>
                      <a:pt x="1010478" y="1303887"/>
                      <a:pt x="994635" y="1305232"/>
                      <a:pt x="982153" y="1299374"/>
                    </a:cubicBezTo>
                    <a:cubicBezTo>
                      <a:pt x="969095" y="1293229"/>
                      <a:pt x="958246" y="1297358"/>
                      <a:pt x="946628" y="1299087"/>
                    </a:cubicBezTo>
                    <a:cubicBezTo>
                      <a:pt x="928097" y="1301775"/>
                      <a:pt x="909661" y="1306768"/>
                      <a:pt x="890939" y="1300431"/>
                    </a:cubicBezTo>
                    <a:cubicBezTo>
                      <a:pt x="868184" y="1292750"/>
                      <a:pt x="845620" y="1284493"/>
                      <a:pt x="822769" y="1277196"/>
                    </a:cubicBezTo>
                    <a:cubicBezTo>
                      <a:pt x="813934" y="1274410"/>
                      <a:pt x="804431" y="1273258"/>
                      <a:pt x="795212" y="1272010"/>
                    </a:cubicBezTo>
                    <a:cubicBezTo>
                      <a:pt x="786476" y="1270954"/>
                      <a:pt x="776010" y="1273642"/>
                      <a:pt x="769288" y="1269610"/>
                    </a:cubicBezTo>
                    <a:cubicBezTo>
                      <a:pt x="752005" y="1259241"/>
                      <a:pt x="734243" y="1254152"/>
                      <a:pt x="714271" y="1254152"/>
                    </a:cubicBezTo>
                    <a:cubicBezTo>
                      <a:pt x="706781" y="1254152"/>
                      <a:pt x="699484" y="1249831"/>
                      <a:pt x="691900" y="1249062"/>
                    </a:cubicBezTo>
                    <a:cubicBezTo>
                      <a:pt x="681529" y="1248103"/>
                      <a:pt x="669623" y="1245510"/>
                      <a:pt x="660598" y="1249159"/>
                    </a:cubicBezTo>
                    <a:cubicBezTo>
                      <a:pt x="639379" y="1257800"/>
                      <a:pt x="622193" y="1250599"/>
                      <a:pt x="603662" y="1242054"/>
                    </a:cubicBezTo>
                    <a:cubicBezTo>
                      <a:pt x="585418" y="1233604"/>
                      <a:pt x="566215" y="1226884"/>
                      <a:pt x="546821" y="1221314"/>
                    </a:cubicBezTo>
                    <a:cubicBezTo>
                      <a:pt x="539524" y="1219298"/>
                      <a:pt x="530787" y="1222659"/>
                      <a:pt x="522721" y="1223330"/>
                    </a:cubicBezTo>
                    <a:cubicBezTo>
                      <a:pt x="519840" y="1223523"/>
                      <a:pt x="516671" y="1223811"/>
                      <a:pt x="514080" y="1222851"/>
                    </a:cubicBezTo>
                    <a:cubicBezTo>
                      <a:pt x="489020" y="1213633"/>
                      <a:pt x="463575" y="1206624"/>
                      <a:pt x="436404" y="1211424"/>
                    </a:cubicBezTo>
                    <a:cubicBezTo>
                      <a:pt x="433908" y="1211905"/>
                      <a:pt x="431123" y="1210849"/>
                      <a:pt x="428626" y="1210177"/>
                    </a:cubicBezTo>
                    <a:cubicBezTo>
                      <a:pt x="416432" y="1206720"/>
                      <a:pt x="404526" y="1201247"/>
                      <a:pt x="392141" y="1199999"/>
                    </a:cubicBezTo>
                    <a:cubicBezTo>
                      <a:pt x="361608" y="1196927"/>
                      <a:pt x="330884" y="1195678"/>
                      <a:pt x="300157" y="1193662"/>
                    </a:cubicBezTo>
                    <a:cubicBezTo>
                      <a:pt x="298237" y="1193566"/>
                      <a:pt x="296221" y="1193566"/>
                      <a:pt x="294493" y="1192894"/>
                    </a:cubicBezTo>
                    <a:cubicBezTo>
                      <a:pt x="283163" y="1188765"/>
                      <a:pt x="273274" y="1190110"/>
                      <a:pt x="263671" y="1197982"/>
                    </a:cubicBezTo>
                    <a:cubicBezTo>
                      <a:pt x="259447" y="1201439"/>
                      <a:pt x="253686" y="1203263"/>
                      <a:pt x="248406" y="1205184"/>
                    </a:cubicBezTo>
                    <a:cubicBezTo>
                      <a:pt x="240628" y="1208065"/>
                      <a:pt x="232659" y="1210849"/>
                      <a:pt x="224594" y="1212673"/>
                    </a:cubicBezTo>
                    <a:cubicBezTo>
                      <a:pt x="216624" y="1214401"/>
                      <a:pt x="208079" y="1216801"/>
                      <a:pt x="200398" y="1215458"/>
                    </a:cubicBezTo>
                    <a:cubicBezTo>
                      <a:pt x="186572" y="1213057"/>
                      <a:pt x="173417" y="1207681"/>
                      <a:pt x="159783" y="1204127"/>
                    </a:cubicBezTo>
                    <a:cubicBezTo>
                      <a:pt x="155079" y="1202879"/>
                      <a:pt x="149893" y="1203072"/>
                      <a:pt x="144997" y="1202975"/>
                    </a:cubicBezTo>
                    <a:cubicBezTo>
                      <a:pt x="133763" y="1202688"/>
                      <a:pt x="122241" y="1205472"/>
                      <a:pt x="112064" y="1197503"/>
                    </a:cubicBezTo>
                    <a:cubicBezTo>
                      <a:pt x="102655" y="1190014"/>
                      <a:pt x="93148" y="1192221"/>
                      <a:pt x="83259" y="1197887"/>
                    </a:cubicBezTo>
                    <a:cubicBezTo>
                      <a:pt x="76154" y="1201920"/>
                      <a:pt x="68090" y="1205088"/>
                      <a:pt x="60120" y="1206624"/>
                    </a:cubicBezTo>
                    <a:cubicBezTo>
                      <a:pt x="49174" y="1208736"/>
                      <a:pt x="38324" y="1209601"/>
                      <a:pt x="26514" y="1208352"/>
                    </a:cubicBezTo>
                    <a:cubicBezTo>
                      <a:pt x="18161" y="1207488"/>
                      <a:pt x="11343" y="1207104"/>
                      <a:pt x="4814" y="1202015"/>
                    </a:cubicBezTo>
                    <a:cubicBezTo>
                      <a:pt x="3759" y="1201247"/>
                      <a:pt x="1839" y="1201055"/>
                      <a:pt x="398" y="1201152"/>
                    </a:cubicBezTo>
                    <a:lnTo>
                      <a:pt x="0" y="1201150"/>
                    </a:lnTo>
                    <a:lnTo>
                      <a:pt x="0" y="1004512"/>
                    </a:lnTo>
                    <a:lnTo>
                      <a:pt x="30355" y="1002784"/>
                    </a:lnTo>
                    <a:cubicBezTo>
                      <a:pt x="37748" y="1002111"/>
                      <a:pt x="44853" y="999520"/>
                      <a:pt x="52151" y="997695"/>
                    </a:cubicBezTo>
                    <a:cubicBezTo>
                      <a:pt x="56183" y="996639"/>
                      <a:pt x="60504" y="993855"/>
                      <a:pt x="64248" y="994430"/>
                    </a:cubicBezTo>
                    <a:cubicBezTo>
                      <a:pt x="85948" y="997791"/>
                      <a:pt x="105823" y="989534"/>
                      <a:pt x="126370" y="985405"/>
                    </a:cubicBezTo>
                    <a:cubicBezTo>
                      <a:pt x="135876" y="983485"/>
                      <a:pt x="144805" y="978876"/>
                      <a:pt x="154022" y="975708"/>
                    </a:cubicBezTo>
                    <a:cubicBezTo>
                      <a:pt x="156423" y="974843"/>
                      <a:pt x="159111" y="974075"/>
                      <a:pt x="161512" y="974268"/>
                    </a:cubicBezTo>
                    <a:cubicBezTo>
                      <a:pt x="175242" y="975420"/>
                      <a:pt x="188876" y="977052"/>
                      <a:pt x="202510" y="978300"/>
                    </a:cubicBezTo>
                    <a:cubicBezTo>
                      <a:pt x="214896" y="979452"/>
                      <a:pt x="227378" y="979836"/>
                      <a:pt x="233235" y="993950"/>
                    </a:cubicBezTo>
                    <a:cubicBezTo>
                      <a:pt x="234100" y="996159"/>
                      <a:pt x="236979" y="997791"/>
                      <a:pt x="239188" y="999231"/>
                    </a:cubicBezTo>
                    <a:cubicBezTo>
                      <a:pt x="273274" y="1021411"/>
                      <a:pt x="291516" y="1020835"/>
                      <a:pt x="324834" y="997407"/>
                    </a:cubicBezTo>
                    <a:cubicBezTo>
                      <a:pt x="328290" y="995007"/>
                      <a:pt x="335683" y="993278"/>
                      <a:pt x="337987" y="995198"/>
                    </a:cubicBezTo>
                    <a:cubicBezTo>
                      <a:pt x="357575" y="1011137"/>
                      <a:pt x="378986" y="1009409"/>
                      <a:pt x="401550" y="1004416"/>
                    </a:cubicBezTo>
                    <a:cubicBezTo>
                      <a:pt x="407407" y="1003072"/>
                      <a:pt x="415664" y="1003072"/>
                      <a:pt x="420081" y="1006240"/>
                    </a:cubicBezTo>
                    <a:cubicBezTo>
                      <a:pt x="441108" y="1020930"/>
                      <a:pt x="463672" y="1018819"/>
                      <a:pt x="486523" y="1014498"/>
                    </a:cubicBezTo>
                    <a:cubicBezTo>
                      <a:pt x="490075" y="1013826"/>
                      <a:pt x="494397" y="1010177"/>
                      <a:pt x="495932" y="1006817"/>
                    </a:cubicBezTo>
                    <a:cubicBezTo>
                      <a:pt x="501406" y="994911"/>
                      <a:pt x="511680" y="990878"/>
                      <a:pt x="523009" y="987517"/>
                    </a:cubicBezTo>
                    <a:cubicBezTo>
                      <a:pt x="540868" y="982044"/>
                      <a:pt x="558438" y="975611"/>
                      <a:pt x="576393" y="970427"/>
                    </a:cubicBezTo>
                    <a:cubicBezTo>
                      <a:pt x="580811" y="969179"/>
                      <a:pt x="586283" y="969947"/>
                      <a:pt x="590892" y="971387"/>
                    </a:cubicBezTo>
                    <a:cubicBezTo>
                      <a:pt x="606638" y="976284"/>
                      <a:pt x="616624" y="988574"/>
                      <a:pt x="627569" y="999904"/>
                    </a:cubicBezTo>
                    <a:cubicBezTo>
                      <a:pt x="632370" y="1004897"/>
                      <a:pt x="638995" y="1008449"/>
                      <a:pt x="645429" y="1011329"/>
                    </a:cubicBezTo>
                    <a:cubicBezTo>
                      <a:pt x="662135" y="1018723"/>
                      <a:pt x="679226" y="1025348"/>
                      <a:pt x="696125" y="1032356"/>
                    </a:cubicBezTo>
                    <a:cubicBezTo>
                      <a:pt x="697757" y="1033029"/>
                      <a:pt x="699100" y="1034757"/>
                      <a:pt x="700349" y="1036197"/>
                    </a:cubicBezTo>
                    <a:cubicBezTo>
                      <a:pt x="712831" y="1051368"/>
                      <a:pt x="725216" y="1066634"/>
                      <a:pt x="737795" y="1081804"/>
                    </a:cubicBezTo>
                    <a:cubicBezTo>
                      <a:pt x="740195" y="1084684"/>
                      <a:pt x="743652" y="1086797"/>
                      <a:pt x="746244" y="1089581"/>
                    </a:cubicBezTo>
                    <a:cubicBezTo>
                      <a:pt x="749893" y="1093422"/>
                      <a:pt x="754502" y="1097071"/>
                      <a:pt x="756422" y="1101680"/>
                    </a:cubicBezTo>
                    <a:cubicBezTo>
                      <a:pt x="762374" y="1116177"/>
                      <a:pt x="773801" y="1122419"/>
                      <a:pt x="788202" y="1125108"/>
                    </a:cubicBezTo>
                    <a:cubicBezTo>
                      <a:pt x="801357" y="1127603"/>
                      <a:pt x="814511" y="1129716"/>
                      <a:pt x="827569" y="1132596"/>
                    </a:cubicBezTo>
                    <a:cubicBezTo>
                      <a:pt x="843507" y="1136053"/>
                      <a:pt x="859350" y="1139798"/>
                      <a:pt x="875097" y="1144022"/>
                    </a:cubicBezTo>
                    <a:cubicBezTo>
                      <a:pt x="881913" y="1145847"/>
                      <a:pt x="889115" y="1147959"/>
                      <a:pt x="894972" y="1151704"/>
                    </a:cubicBezTo>
                    <a:cubicBezTo>
                      <a:pt x="911390" y="1162073"/>
                      <a:pt x="928961" y="1169082"/>
                      <a:pt x="948260" y="1166298"/>
                    </a:cubicBezTo>
                    <a:cubicBezTo>
                      <a:pt x="963718" y="1164089"/>
                      <a:pt x="976680" y="1169754"/>
                      <a:pt x="986282" y="1178588"/>
                    </a:cubicBezTo>
                    <a:cubicBezTo>
                      <a:pt x="1003757" y="1194623"/>
                      <a:pt x="1022479" y="1190973"/>
                      <a:pt x="1041107" y="1185789"/>
                    </a:cubicBezTo>
                    <a:cubicBezTo>
                      <a:pt x="1050708" y="1183101"/>
                      <a:pt x="1058581" y="1183485"/>
                      <a:pt x="1067703" y="1186076"/>
                    </a:cubicBezTo>
                    <a:cubicBezTo>
                      <a:pt x="1088826" y="1192126"/>
                      <a:pt x="1102941" y="1208544"/>
                      <a:pt x="1116574" y="1222946"/>
                    </a:cubicBezTo>
                    <a:cubicBezTo>
                      <a:pt x="1128193" y="1235236"/>
                      <a:pt x="1141251" y="1242149"/>
                      <a:pt x="1155557" y="1247335"/>
                    </a:cubicBezTo>
                    <a:cubicBezTo>
                      <a:pt x="1173608" y="1253959"/>
                      <a:pt x="1187914" y="1251464"/>
                      <a:pt x="1196556" y="1235525"/>
                    </a:cubicBezTo>
                    <a:cubicBezTo>
                      <a:pt x="1198956" y="1231012"/>
                      <a:pt x="1203180" y="1225730"/>
                      <a:pt x="1207693" y="1224387"/>
                    </a:cubicBezTo>
                    <a:cubicBezTo>
                      <a:pt x="1229488" y="1217666"/>
                      <a:pt x="1251572" y="1207872"/>
                      <a:pt x="1274904" y="1213826"/>
                    </a:cubicBezTo>
                    <a:cubicBezTo>
                      <a:pt x="1307165" y="1221987"/>
                      <a:pt x="1338658" y="1221507"/>
                      <a:pt x="1370919" y="1213442"/>
                    </a:cubicBezTo>
                    <a:cubicBezTo>
                      <a:pt x="1423247" y="1200383"/>
                      <a:pt x="1475575" y="1186557"/>
                      <a:pt x="1530593" y="1189437"/>
                    </a:cubicBezTo>
                    <a:cubicBezTo>
                      <a:pt x="1539713" y="1189917"/>
                      <a:pt x="1550563" y="1184060"/>
                      <a:pt x="1558436" y="1178299"/>
                    </a:cubicBezTo>
                    <a:cubicBezTo>
                      <a:pt x="1573511" y="1167354"/>
                      <a:pt x="1572838" y="1166489"/>
                      <a:pt x="1589737" y="1175515"/>
                    </a:cubicBezTo>
                    <a:cubicBezTo>
                      <a:pt x="1593770" y="1177724"/>
                      <a:pt x="1598763" y="1179068"/>
                      <a:pt x="1601740" y="1182333"/>
                    </a:cubicBezTo>
                    <a:cubicBezTo>
                      <a:pt x="1616909" y="1198943"/>
                      <a:pt x="1635633" y="1194910"/>
                      <a:pt x="1654259" y="1192510"/>
                    </a:cubicBezTo>
                    <a:cubicBezTo>
                      <a:pt x="1657524" y="1192030"/>
                      <a:pt x="1661460" y="1191358"/>
                      <a:pt x="1664246" y="1192702"/>
                    </a:cubicBezTo>
                    <a:cubicBezTo>
                      <a:pt x="1676823" y="1198750"/>
                      <a:pt x="1687481" y="1196639"/>
                      <a:pt x="1698427" y="1188381"/>
                    </a:cubicBezTo>
                    <a:cubicBezTo>
                      <a:pt x="1707932" y="1181276"/>
                      <a:pt x="1718878" y="1177052"/>
                      <a:pt x="1730112" y="1185885"/>
                    </a:cubicBezTo>
                    <a:cubicBezTo>
                      <a:pt x="1755076" y="1205472"/>
                      <a:pt x="1781767" y="1206432"/>
                      <a:pt x="1809996" y="1194046"/>
                    </a:cubicBezTo>
                    <a:cubicBezTo>
                      <a:pt x="1830159" y="1185213"/>
                      <a:pt x="1850034" y="1183196"/>
                      <a:pt x="1871254" y="1192126"/>
                    </a:cubicBezTo>
                    <a:cubicBezTo>
                      <a:pt x="1879415" y="1195582"/>
                      <a:pt x="1889977" y="1193278"/>
                      <a:pt x="1899482" y="1194046"/>
                    </a:cubicBezTo>
                    <a:cubicBezTo>
                      <a:pt x="1904859" y="1194430"/>
                      <a:pt x="1910813" y="1194526"/>
                      <a:pt x="1915420" y="1196927"/>
                    </a:cubicBezTo>
                    <a:cubicBezTo>
                      <a:pt x="1927711" y="1203072"/>
                      <a:pt x="1939136" y="1210945"/>
                      <a:pt x="1951522" y="1216994"/>
                    </a:cubicBezTo>
                    <a:cubicBezTo>
                      <a:pt x="1957475" y="1219874"/>
                      <a:pt x="1964580" y="1221410"/>
                      <a:pt x="1971302" y="1221507"/>
                    </a:cubicBezTo>
                    <a:cubicBezTo>
                      <a:pt x="1991177" y="1221987"/>
                      <a:pt x="2011052" y="1221987"/>
                      <a:pt x="2030831" y="1221123"/>
                    </a:cubicBezTo>
                    <a:cubicBezTo>
                      <a:pt x="2063476" y="1219778"/>
                      <a:pt x="2096601" y="1219490"/>
                      <a:pt x="2120125" y="1190878"/>
                    </a:cubicBezTo>
                    <a:cubicBezTo>
                      <a:pt x="2122046" y="1188573"/>
                      <a:pt x="2126174" y="1187229"/>
                      <a:pt x="2129439" y="1186845"/>
                    </a:cubicBezTo>
                    <a:cubicBezTo>
                      <a:pt x="2144513" y="1185021"/>
                      <a:pt x="2159971" y="1184828"/>
                      <a:pt x="2174854" y="1181852"/>
                    </a:cubicBezTo>
                    <a:cubicBezTo>
                      <a:pt x="2186760" y="1179452"/>
                      <a:pt x="2196650" y="1180220"/>
                      <a:pt x="2205674" y="1188669"/>
                    </a:cubicBezTo>
                    <a:cubicBezTo>
                      <a:pt x="2217485" y="1199807"/>
                      <a:pt x="2231887" y="1206336"/>
                      <a:pt x="2247634" y="1202784"/>
                    </a:cubicBezTo>
                    <a:cubicBezTo>
                      <a:pt x="2263379" y="1199327"/>
                      <a:pt x="2273749" y="1206816"/>
                      <a:pt x="2285367" y="1214594"/>
                    </a:cubicBezTo>
                    <a:cubicBezTo>
                      <a:pt x="2293817" y="1220258"/>
                      <a:pt x="2303418" y="1227363"/>
                      <a:pt x="2312827" y="1227939"/>
                    </a:cubicBezTo>
                    <a:cubicBezTo>
                      <a:pt x="2334143" y="1229187"/>
                      <a:pt x="2352482" y="1248967"/>
                      <a:pt x="2375622" y="1237733"/>
                    </a:cubicBezTo>
                    <a:cubicBezTo>
                      <a:pt x="2377158" y="1236965"/>
                      <a:pt x="2379942" y="1238885"/>
                      <a:pt x="2382151" y="1239365"/>
                    </a:cubicBezTo>
                    <a:cubicBezTo>
                      <a:pt x="2399817" y="1243014"/>
                      <a:pt x="2416428" y="1239461"/>
                      <a:pt x="2429390" y="1227459"/>
                    </a:cubicBezTo>
                    <a:cubicBezTo>
                      <a:pt x="2446385" y="1211809"/>
                      <a:pt x="2465203" y="1210272"/>
                      <a:pt x="2486134" y="1215362"/>
                    </a:cubicBezTo>
                    <a:cubicBezTo>
                      <a:pt x="2492856" y="1216994"/>
                      <a:pt x="2499577" y="1218146"/>
                      <a:pt x="2506394" y="1219490"/>
                    </a:cubicBezTo>
                    <a:cubicBezTo>
                      <a:pt x="2515611" y="1221410"/>
                      <a:pt x="2524925" y="1223427"/>
                      <a:pt x="2534142" y="1225347"/>
                    </a:cubicBezTo>
                    <a:cubicBezTo>
                      <a:pt x="2543072" y="1227268"/>
                      <a:pt x="2552962" y="1230532"/>
                      <a:pt x="2559874" y="1222275"/>
                    </a:cubicBezTo>
                    <a:cubicBezTo>
                      <a:pt x="2565827" y="1215169"/>
                      <a:pt x="2570052" y="1215842"/>
                      <a:pt x="2575525" y="1221987"/>
                    </a:cubicBezTo>
                    <a:cubicBezTo>
                      <a:pt x="2594536" y="1243494"/>
                      <a:pt x="2617580" y="1256936"/>
                      <a:pt x="2646960" y="1257896"/>
                    </a:cubicBezTo>
                    <a:cubicBezTo>
                      <a:pt x="2653009" y="1258088"/>
                      <a:pt x="2659154" y="1259432"/>
                      <a:pt x="2665107" y="1260873"/>
                    </a:cubicBezTo>
                    <a:cubicBezTo>
                      <a:pt x="2668756" y="1261736"/>
                      <a:pt x="2673173" y="1262697"/>
                      <a:pt x="2675381" y="1265290"/>
                    </a:cubicBezTo>
                    <a:cubicBezTo>
                      <a:pt x="2692567" y="1285068"/>
                      <a:pt x="2713979" y="1298799"/>
                      <a:pt x="2737311" y="1309841"/>
                    </a:cubicBezTo>
                    <a:cubicBezTo>
                      <a:pt x="2745664" y="1313777"/>
                      <a:pt x="2754594" y="1317713"/>
                      <a:pt x="2763619" y="1318866"/>
                    </a:cubicBezTo>
                    <a:cubicBezTo>
                      <a:pt x="2773028" y="1320018"/>
                      <a:pt x="2782917" y="1318098"/>
                      <a:pt x="2792519" y="1317041"/>
                    </a:cubicBezTo>
                    <a:cubicBezTo>
                      <a:pt x="2798184" y="1316466"/>
                      <a:pt x="2804713" y="1316561"/>
                      <a:pt x="2809226" y="1313777"/>
                    </a:cubicBezTo>
                    <a:cubicBezTo>
                      <a:pt x="2823532" y="1305039"/>
                      <a:pt x="2837358" y="1295631"/>
                      <a:pt x="2850705" y="1285452"/>
                    </a:cubicBezTo>
                    <a:cubicBezTo>
                      <a:pt x="2862131" y="1276715"/>
                      <a:pt x="2864435" y="1275467"/>
                      <a:pt x="2874324" y="1286413"/>
                    </a:cubicBezTo>
                    <a:cubicBezTo>
                      <a:pt x="2884502" y="1297647"/>
                      <a:pt x="2897176" y="1303503"/>
                      <a:pt x="2911194" y="1305903"/>
                    </a:cubicBezTo>
                    <a:cubicBezTo>
                      <a:pt x="2933373" y="1309648"/>
                      <a:pt x="2955745" y="1312816"/>
                      <a:pt x="2978116" y="1314641"/>
                    </a:cubicBezTo>
                    <a:cubicBezTo>
                      <a:pt x="2998375" y="1316273"/>
                      <a:pt x="3008073" y="1307440"/>
                      <a:pt x="3012106" y="1287373"/>
                    </a:cubicBezTo>
                    <a:cubicBezTo>
                      <a:pt x="3014410" y="1276235"/>
                      <a:pt x="3017387" y="1264137"/>
                      <a:pt x="3029676" y="1261161"/>
                    </a:cubicBezTo>
                    <a:cubicBezTo>
                      <a:pt x="3049744" y="1256360"/>
                      <a:pt x="3070579" y="1254248"/>
                      <a:pt x="3080469" y="1230724"/>
                    </a:cubicBezTo>
                    <a:cubicBezTo>
                      <a:pt x="3085941" y="1235909"/>
                      <a:pt x="3089302" y="1238981"/>
                      <a:pt x="3092567" y="1242054"/>
                    </a:cubicBezTo>
                    <a:cubicBezTo>
                      <a:pt x="3101592" y="1250599"/>
                      <a:pt x="3120314" y="1254248"/>
                      <a:pt x="3129821" y="1246855"/>
                    </a:cubicBezTo>
                    <a:cubicBezTo>
                      <a:pt x="3143839" y="1236101"/>
                      <a:pt x="3156705" y="1238117"/>
                      <a:pt x="3170147" y="1246471"/>
                    </a:cubicBezTo>
                    <a:cubicBezTo>
                      <a:pt x="3192615" y="1260297"/>
                      <a:pt x="3217674" y="1257128"/>
                      <a:pt x="3240429" y="1251559"/>
                    </a:cubicBezTo>
                    <a:cubicBezTo>
                      <a:pt x="3257617" y="1247430"/>
                      <a:pt x="3275956" y="1239845"/>
                      <a:pt x="3287189" y="1222466"/>
                    </a:cubicBezTo>
                    <a:cubicBezTo>
                      <a:pt x="3290741" y="1216898"/>
                      <a:pt x="3298711" y="1214113"/>
                      <a:pt x="3305049" y="1210465"/>
                    </a:cubicBezTo>
                    <a:cubicBezTo>
                      <a:pt x="3310329" y="1207488"/>
                      <a:pt x="3315898" y="1204704"/>
                      <a:pt x="3321755" y="1202784"/>
                    </a:cubicBezTo>
                    <a:cubicBezTo>
                      <a:pt x="3327995" y="1200671"/>
                      <a:pt x="3334909" y="1197598"/>
                      <a:pt x="3341055" y="1198463"/>
                    </a:cubicBezTo>
                    <a:cubicBezTo>
                      <a:pt x="3359681" y="1200959"/>
                      <a:pt x="3374467" y="1196062"/>
                      <a:pt x="3387621" y="1182140"/>
                    </a:cubicBezTo>
                    <a:cubicBezTo>
                      <a:pt x="3394439" y="1174939"/>
                      <a:pt x="3404520" y="1166202"/>
                      <a:pt x="3413161" y="1166105"/>
                    </a:cubicBezTo>
                    <a:cubicBezTo>
                      <a:pt x="3434189" y="1165818"/>
                      <a:pt x="3451663" y="1158905"/>
                      <a:pt x="3470579" y="1150647"/>
                    </a:cubicBezTo>
                    <a:cubicBezTo>
                      <a:pt x="3482772" y="1145366"/>
                      <a:pt x="3496598" y="1141718"/>
                      <a:pt x="3509657" y="1136821"/>
                    </a:cubicBezTo>
                    <a:cubicBezTo>
                      <a:pt x="3524923" y="1131060"/>
                      <a:pt x="3541534" y="1128948"/>
                      <a:pt x="3550847" y="1113009"/>
                    </a:cubicBezTo>
                    <a:cubicBezTo>
                      <a:pt x="3551903" y="1111281"/>
                      <a:pt x="3555072" y="1110993"/>
                      <a:pt x="3556608" y="1109361"/>
                    </a:cubicBezTo>
                    <a:cubicBezTo>
                      <a:pt x="3561505" y="1104368"/>
                      <a:pt x="3567842" y="1099760"/>
                      <a:pt x="3570435" y="1093710"/>
                    </a:cubicBezTo>
                    <a:cubicBezTo>
                      <a:pt x="3577923" y="1076044"/>
                      <a:pt x="3583780" y="1057800"/>
                      <a:pt x="3590501" y="1039846"/>
                    </a:cubicBezTo>
                    <a:cubicBezTo>
                      <a:pt x="3591942" y="1036005"/>
                      <a:pt x="3593285" y="1031108"/>
                      <a:pt x="3596263" y="1028900"/>
                    </a:cubicBezTo>
                    <a:cubicBezTo>
                      <a:pt x="3613449" y="1016226"/>
                      <a:pt x="3630925" y="1004032"/>
                      <a:pt x="3648591" y="992030"/>
                    </a:cubicBezTo>
                    <a:cubicBezTo>
                      <a:pt x="3655696" y="987229"/>
                      <a:pt x="3661649" y="989918"/>
                      <a:pt x="3667986" y="995487"/>
                    </a:cubicBezTo>
                    <a:cubicBezTo>
                      <a:pt x="3674131" y="1000768"/>
                      <a:pt x="3681717" y="1006240"/>
                      <a:pt x="3689397" y="1007585"/>
                    </a:cubicBezTo>
                    <a:cubicBezTo>
                      <a:pt x="3704760" y="1010177"/>
                      <a:pt x="3720698" y="1010753"/>
                      <a:pt x="3736349" y="1010753"/>
                    </a:cubicBezTo>
                    <a:cubicBezTo>
                      <a:pt x="3742205" y="1010753"/>
                      <a:pt x="3748446" y="1007297"/>
                      <a:pt x="3753919" y="1004513"/>
                    </a:cubicBezTo>
                    <a:cubicBezTo>
                      <a:pt x="3764289" y="999231"/>
                      <a:pt x="3773890" y="992126"/>
                      <a:pt x="3784643" y="987710"/>
                    </a:cubicBezTo>
                    <a:cubicBezTo>
                      <a:pt x="3797126" y="982621"/>
                      <a:pt x="3804615" y="974459"/>
                      <a:pt x="3808359" y="961689"/>
                    </a:cubicBezTo>
                    <a:cubicBezTo>
                      <a:pt x="3813929" y="942679"/>
                      <a:pt x="3827179" y="929428"/>
                      <a:pt x="3842829" y="918674"/>
                    </a:cubicBezTo>
                    <a:cubicBezTo>
                      <a:pt x="3862705" y="904944"/>
                      <a:pt x="3886421" y="905616"/>
                      <a:pt x="3908983" y="902256"/>
                    </a:cubicBezTo>
                    <a:cubicBezTo>
                      <a:pt x="3917625" y="901008"/>
                      <a:pt x="3926555" y="899951"/>
                      <a:pt x="3934428" y="896783"/>
                    </a:cubicBezTo>
                    <a:cubicBezTo>
                      <a:pt x="3964288" y="884877"/>
                      <a:pt x="3994149" y="873548"/>
                      <a:pt x="4026987" y="873835"/>
                    </a:cubicBezTo>
                    <a:cubicBezTo>
                      <a:pt x="4029674" y="873835"/>
                      <a:pt x="4032363" y="873548"/>
                      <a:pt x="4035051" y="873067"/>
                    </a:cubicBezTo>
                    <a:cubicBezTo>
                      <a:pt x="4058383" y="869131"/>
                      <a:pt x="4082483" y="867594"/>
                      <a:pt x="4099189" y="846664"/>
                    </a:cubicBezTo>
                    <a:cubicBezTo>
                      <a:pt x="4102261" y="842823"/>
                      <a:pt x="4109271" y="841671"/>
                      <a:pt x="4114647" y="840134"/>
                    </a:cubicBezTo>
                    <a:cubicBezTo>
                      <a:pt x="4123961" y="837638"/>
                      <a:pt x="4130203" y="832549"/>
                      <a:pt x="4133563" y="823427"/>
                    </a:cubicBezTo>
                    <a:cubicBezTo>
                      <a:pt x="4139229" y="807681"/>
                      <a:pt x="4145949" y="792223"/>
                      <a:pt x="4151039" y="776284"/>
                    </a:cubicBezTo>
                    <a:cubicBezTo>
                      <a:pt x="4154591" y="765338"/>
                      <a:pt x="4161215" y="759289"/>
                      <a:pt x="4171489" y="754776"/>
                    </a:cubicBezTo>
                    <a:cubicBezTo>
                      <a:pt x="4177251" y="752280"/>
                      <a:pt x="4182243" y="746808"/>
                      <a:pt x="4186372" y="741718"/>
                    </a:cubicBezTo>
                    <a:cubicBezTo>
                      <a:pt x="4191365" y="735573"/>
                      <a:pt x="4193957" y="727412"/>
                      <a:pt x="4199429" y="721940"/>
                    </a:cubicBezTo>
                    <a:cubicBezTo>
                      <a:pt x="4212775" y="708305"/>
                      <a:pt x="4216905" y="693231"/>
                      <a:pt x="4212487" y="674604"/>
                    </a:cubicBezTo>
                    <a:cubicBezTo>
                      <a:pt x="4208551" y="658090"/>
                      <a:pt x="4218921" y="636006"/>
                      <a:pt x="4232555" y="632645"/>
                    </a:cubicBezTo>
                    <a:cubicBezTo>
                      <a:pt x="4247629" y="628900"/>
                      <a:pt x="4257999" y="619684"/>
                      <a:pt x="4268657" y="609410"/>
                    </a:cubicBezTo>
                    <a:cubicBezTo>
                      <a:pt x="4274609" y="603649"/>
                      <a:pt x="4282963" y="598656"/>
                      <a:pt x="4291028" y="597216"/>
                    </a:cubicBezTo>
                    <a:cubicBezTo>
                      <a:pt x="4321657" y="591647"/>
                      <a:pt x="4350557" y="598464"/>
                      <a:pt x="4379651" y="609506"/>
                    </a:cubicBezTo>
                    <a:cubicBezTo>
                      <a:pt x="4398661" y="616707"/>
                      <a:pt x="4419784" y="618627"/>
                      <a:pt x="4440139" y="621507"/>
                    </a:cubicBezTo>
                    <a:cubicBezTo>
                      <a:pt x="4446477" y="622371"/>
                      <a:pt x="4454542" y="620452"/>
                      <a:pt x="4460015" y="616899"/>
                    </a:cubicBezTo>
                    <a:cubicBezTo>
                      <a:pt x="4479218" y="604609"/>
                      <a:pt x="4498325" y="591935"/>
                      <a:pt x="4516183" y="577724"/>
                    </a:cubicBezTo>
                    <a:cubicBezTo>
                      <a:pt x="4532795" y="564379"/>
                      <a:pt x="4551517" y="558810"/>
                      <a:pt x="4571681" y="560250"/>
                    </a:cubicBezTo>
                    <a:cubicBezTo>
                      <a:pt x="4586371" y="561306"/>
                      <a:pt x="4599621" y="558905"/>
                      <a:pt x="4613447" y="555257"/>
                    </a:cubicBezTo>
                    <a:cubicBezTo>
                      <a:pt x="4624969" y="552185"/>
                      <a:pt x="4637643" y="550072"/>
                      <a:pt x="4649355" y="551417"/>
                    </a:cubicBezTo>
                    <a:cubicBezTo>
                      <a:pt x="4665775" y="553337"/>
                      <a:pt x="4679313" y="550553"/>
                      <a:pt x="4692467" y="540663"/>
                    </a:cubicBezTo>
                    <a:cubicBezTo>
                      <a:pt x="4699476" y="535382"/>
                      <a:pt x="4708502" y="532598"/>
                      <a:pt x="4716855" y="528949"/>
                    </a:cubicBezTo>
                    <a:cubicBezTo>
                      <a:pt x="4729721" y="523284"/>
                      <a:pt x="4743067" y="518483"/>
                      <a:pt x="4755645" y="512147"/>
                    </a:cubicBezTo>
                    <a:cubicBezTo>
                      <a:pt x="4769183" y="505425"/>
                      <a:pt x="4781569" y="496112"/>
                      <a:pt x="4795395" y="490351"/>
                    </a:cubicBezTo>
                    <a:cubicBezTo>
                      <a:pt x="4810278" y="484110"/>
                      <a:pt x="4819879" y="474605"/>
                      <a:pt x="4825928" y="459818"/>
                    </a:cubicBezTo>
                    <a:cubicBezTo>
                      <a:pt x="4829769" y="450504"/>
                      <a:pt x="4835049" y="440615"/>
                      <a:pt x="4842347" y="434086"/>
                    </a:cubicBezTo>
                    <a:cubicBezTo>
                      <a:pt x="4857422" y="420740"/>
                      <a:pt x="4875087" y="410370"/>
                      <a:pt x="4890451" y="397216"/>
                    </a:cubicBezTo>
                    <a:cubicBezTo>
                      <a:pt x="4912054" y="378781"/>
                      <a:pt x="4932025" y="359194"/>
                      <a:pt x="4933945" y="327701"/>
                    </a:cubicBezTo>
                    <a:cubicBezTo>
                      <a:pt x="4935001" y="310322"/>
                      <a:pt x="4944219" y="302929"/>
                      <a:pt x="4961214" y="298801"/>
                    </a:cubicBezTo>
                    <a:cubicBezTo>
                      <a:pt x="4966878" y="297457"/>
                      <a:pt x="4974945" y="294864"/>
                      <a:pt x="4976672" y="290639"/>
                    </a:cubicBezTo>
                    <a:cubicBezTo>
                      <a:pt x="4981857" y="278061"/>
                      <a:pt x="4992610" y="275565"/>
                      <a:pt x="5002979" y="270573"/>
                    </a:cubicBezTo>
                    <a:cubicBezTo>
                      <a:pt x="5009221" y="267596"/>
                      <a:pt x="5016903" y="261739"/>
                      <a:pt x="5018535" y="255690"/>
                    </a:cubicBezTo>
                    <a:cubicBezTo>
                      <a:pt x="5025255" y="231206"/>
                      <a:pt x="5043690" y="216804"/>
                      <a:pt x="5061069" y="200961"/>
                    </a:cubicBezTo>
                    <a:cubicBezTo>
                      <a:pt x="5066158" y="196256"/>
                      <a:pt x="5071631" y="190879"/>
                      <a:pt x="5074127" y="184735"/>
                    </a:cubicBezTo>
                    <a:cubicBezTo>
                      <a:pt x="5079409" y="171484"/>
                      <a:pt x="5087281" y="161882"/>
                      <a:pt x="5101108" y="156891"/>
                    </a:cubicBezTo>
                    <a:cubicBezTo>
                      <a:pt x="5105524" y="155354"/>
                      <a:pt x="5109557" y="151801"/>
                      <a:pt x="5112918" y="148441"/>
                    </a:cubicBezTo>
                    <a:cubicBezTo>
                      <a:pt x="5120119" y="141144"/>
                      <a:pt x="5126167" y="132598"/>
                      <a:pt x="5133753" y="125782"/>
                    </a:cubicBezTo>
                    <a:cubicBezTo>
                      <a:pt x="5153051" y="108211"/>
                      <a:pt x="5172159" y="90928"/>
                      <a:pt x="5183393" y="66348"/>
                    </a:cubicBezTo>
                    <a:cubicBezTo>
                      <a:pt x="5188865" y="54346"/>
                      <a:pt x="5195107" y="41288"/>
                      <a:pt x="5204709" y="33030"/>
                    </a:cubicBezTo>
                    <a:cubicBezTo>
                      <a:pt x="5216903" y="22565"/>
                      <a:pt x="5232937" y="16612"/>
                      <a:pt x="5247243" y="8451"/>
                    </a:cubicBezTo>
                    <a:close/>
                  </a:path>
                </a:pathLst>
              </a:custGeom>
              <a:blipFill dpi="0" rotWithShape="1">
                <a:blip r:embed="rId4">
                  <a:alphaModFix amt="57000"/>
                </a:blip>
                <a:srcRect/>
                <a:tile tx="0" ty="0" sx="100000" sy="100000" flip="none" algn="tl"/>
              </a:blip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4" name="Média en ligne 3" title="Vacances au ski en famille">
            <a:hlinkClick r:id="" action="ppaction://media"/>
            <a:extLst>
              <a:ext uri="{FF2B5EF4-FFF2-40B4-BE49-F238E27FC236}">
                <a16:creationId xmlns:a16="http://schemas.microsoft.com/office/drawing/2014/main" id="{6F684F76-29BF-188B-B52B-57A6D07B16E7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6541932" y="1648231"/>
            <a:ext cx="4369112" cy="2468550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65A90B2B-B6A1-DCB8-B96E-E9B973A56E1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90090499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517879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49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4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0E56887-988D-93EA-B4C2-80800B74FE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Réponds avec « non »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3111EFEF-6D65-8DDF-032D-4B79384D0E0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63781061"/>
              </p:ext>
            </p:extLst>
          </p:nvPr>
        </p:nvGraphicFramePr>
        <p:xfrm>
          <a:off x="791882" y="2055906"/>
          <a:ext cx="10515600" cy="3437596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3508298892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492834305"/>
                    </a:ext>
                  </a:extLst>
                </a:gridCol>
              </a:tblGrid>
              <a:tr h="697257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fr-FR" sz="2400" b="0" u="none" strike="noStrike" dirty="0">
                          <a:effectLst/>
                        </a:rPr>
                        <a:t>a. Tu as pris </a:t>
                      </a:r>
                      <a:r>
                        <a:rPr lang="fr-FR" sz="2400" b="0" u="none" strike="noStrike" dirty="0">
                          <a:solidFill>
                            <a:srgbClr val="00B0F0"/>
                          </a:solidFill>
                          <a:effectLst/>
                        </a:rPr>
                        <a:t>un</a:t>
                      </a:r>
                      <a:r>
                        <a:rPr lang="fr-FR" sz="2400" b="0" u="none" strike="noStrike" dirty="0">
                          <a:effectLst/>
                        </a:rPr>
                        <a:t> café pour le dessert ? </a:t>
                      </a:r>
                      <a:endParaRPr lang="fr-FR" sz="2400" b="0" u="none" strike="noStrik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Non, je n’ai pas pris </a:t>
                      </a:r>
                      <a:r>
                        <a:rPr lang="fr-FR" sz="2400" b="0" dirty="0">
                          <a:solidFill>
                            <a:srgbClr val="00B050"/>
                          </a:solidFill>
                          <a:effectLst/>
                        </a:rPr>
                        <a:t>de</a:t>
                      </a:r>
                      <a:r>
                        <a:rPr lang="fr-FR" sz="2400" b="0" dirty="0">
                          <a:effectLst/>
                        </a:rPr>
                        <a:t> café pour le dessert.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8476474"/>
                  </a:ext>
                </a:extLst>
              </a:tr>
              <a:tr h="697257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fr-FR" sz="2400" b="0" u="none" strike="noStrike" dirty="0">
                          <a:effectLst/>
                        </a:rPr>
                        <a:t>b. Il a vu son amie sur les pistes de ski ?</a:t>
                      </a:r>
                      <a:endParaRPr lang="fr-FR" sz="2400" b="0" u="none" strike="noStrik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Non, il n’a pas vu son amie sur les piste de ski.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27266512"/>
                  </a:ext>
                </a:extLst>
              </a:tr>
              <a:tr h="454537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fr-FR" sz="2400" b="0" u="none" strike="noStrike" dirty="0">
                          <a:effectLst/>
                        </a:rPr>
                        <a:t>c. Ils ont fait </a:t>
                      </a:r>
                      <a:r>
                        <a:rPr lang="fr-FR" sz="2400" b="0" u="none" strike="noStrike" dirty="0">
                          <a:solidFill>
                            <a:srgbClr val="00B0F0"/>
                          </a:solidFill>
                          <a:effectLst/>
                        </a:rPr>
                        <a:t>du</a:t>
                      </a:r>
                      <a:r>
                        <a:rPr lang="fr-FR" sz="2400" b="0" u="none" strike="noStrike" dirty="0">
                          <a:effectLst/>
                        </a:rPr>
                        <a:t> shopping hier ?</a:t>
                      </a:r>
                      <a:endParaRPr lang="fr-FR" sz="2400" b="0" u="none" strike="noStrik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Non, ils n’ont pas fait </a:t>
                      </a:r>
                      <a:r>
                        <a:rPr lang="fr-FR" sz="2400" b="0" dirty="0">
                          <a:solidFill>
                            <a:srgbClr val="00B050"/>
                          </a:solidFill>
                          <a:effectLst/>
                        </a:rPr>
                        <a:t>de</a:t>
                      </a:r>
                      <a:r>
                        <a:rPr lang="fr-FR" sz="2400" b="0" dirty="0">
                          <a:effectLst/>
                        </a:rPr>
                        <a:t> shopping hier.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4778487"/>
                  </a:ext>
                </a:extLst>
              </a:tr>
              <a:tr h="697257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fr-FR" sz="2400" b="0" u="none" strike="noStrike" dirty="0">
                          <a:effectLst/>
                        </a:rPr>
                        <a:t>d. Tu as mangé </a:t>
                      </a:r>
                      <a:r>
                        <a:rPr lang="fr-FR" sz="2400" b="0" u="none" strike="noStrike" dirty="0">
                          <a:solidFill>
                            <a:srgbClr val="00B0F0"/>
                          </a:solidFill>
                          <a:effectLst/>
                        </a:rPr>
                        <a:t>du</a:t>
                      </a:r>
                      <a:r>
                        <a:rPr lang="fr-FR" sz="2400" b="0" u="none" strike="noStrike" dirty="0">
                          <a:effectLst/>
                        </a:rPr>
                        <a:t> poisson au restaurant ?</a:t>
                      </a:r>
                      <a:endParaRPr lang="fr-FR" sz="2400" b="0" u="none" strike="noStrik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Non, je n’ai pas mangé </a:t>
                      </a:r>
                      <a:r>
                        <a:rPr lang="fr-FR" sz="2400" b="0" dirty="0">
                          <a:solidFill>
                            <a:srgbClr val="00B050"/>
                          </a:solidFill>
                          <a:effectLst/>
                        </a:rPr>
                        <a:t>de</a:t>
                      </a:r>
                      <a:r>
                        <a:rPr lang="fr-FR" sz="2400" b="0" dirty="0">
                          <a:effectLst/>
                        </a:rPr>
                        <a:t> poisson.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3373779"/>
                  </a:ext>
                </a:extLst>
              </a:tr>
              <a:tr h="686961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fr-FR" sz="2400" b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e. Vous avez pris </a:t>
                      </a:r>
                      <a:r>
                        <a:rPr lang="fr-FR" sz="2400" b="0" u="none" strike="noStrike" dirty="0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</a:t>
                      </a:r>
                      <a:r>
                        <a:rPr lang="fr-FR" sz="2400" b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spaghettis ?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Non, nous n’avons pas pris </a:t>
                      </a:r>
                      <a:r>
                        <a:rPr lang="fr-FR" sz="2400" b="0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</a:t>
                      </a:r>
                      <a:r>
                        <a:rPr lang="fr-FR" sz="2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spaghettis.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7846620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A6046866-C850-04F7-56BB-417D55C32304}"/>
              </a:ext>
            </a:extLst>
          </p:cNvPr>
          <p:cNvSpPr txBox="1"/>
          <p:nvPr/>
        </p:nvSpPr>
        <p:spPr>
          <a:xfrm>
            <a:off x="2417482" y="5778357"/>
            <a:ext cx="8119036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b="0" i="0" dirty="0">
                <a:solidFill>
                  <a:srgbClr val="303030"/>
                </a:solidFill>
                <a:effectLst/>
                <a:latin typeface="Verdana" panose="020B0604030504040204" pitchFamily="34" charset="0"/>
              </a:rPr>
              <a:t>In </a:t>
            </a:r>
            <a:r>
              <a:rPr lang="fr-FR" b="0" i="0" dirty="0" err="1">
                <a:solidFill>
                  <a:srgbClr val="303030"/>
                </a:solidFill>
                <a:effectLst/>
                <a:latin typeface="Verdana" panose="020B0604030504040204" pitchFamily="34" charset="0"/>
              </a:rPr>
              <a:t>negative</a:t>
            </a:r>
            <a:r>
              <a:rPr lang="fr-FR" b="0" i="0" dirty="0">
                <a:solidFill>
                  <a:srgbClr val="303030"/>
                </a:solidFill>
                <a:effectLst/>
                <a:latin typeface="Verdana" panose="020B0604030504040204" pitchFamily="34" charset="0"/>
              </a:rPr>
              <a:t> sentences, </a:t>
            </a:r>
            <a:r>
              <a:rPr lang="fr-FR" b="1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un, une, du, de la, des, de l'</a:t>
            </a:r>
            <a:r>
              <a:rPr lang="fr-FR" b="0" i="0" dirty="0">
                <a:solidFill>
                  <a:srgbClr val="00B0F0"/>
                </a:solidFill>
                <a:effectLst/>
                <a:latin typeface="Verdana" panose="020B0604030504040204" pitchFamily="34" charset="0"/>
              </a:rPr>
              <a:t> </a:t>
            </a:r>
            <a:r>
              <a:rPr lang="fr-FR" b="0" i="0" dirty="0">
                <a:solidFill>
                  <a:srgbClr val="303030"/>
                </a:solidFill>
                <a:effectLst/>
                <a:latin typeface="Verdana" panose="020B0604030504040204" pitchFamily="34" charset="0"/>
              </a:rPr>
              <a:t>change to </a:t>
            </a:r>
            <a:r>
              <a:rPr lang="fr-FR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de / d’</a:t>
            </a:r>
            <a:endParaRPr lang="fr-FR" dirty="0">
              <a:solidFill>
                <a:srgbClr val="00B050"/>
              </a:solidFill>
            </a:endParaRPr>
          </a:p>
        </p:txBody>
      </p:sp>
      <p:pic>
        <p:nvPicPr>
          <p:cNvPr id="12290" name="Picture 2" descr="Today Remember Sticker by Demic">
            <a:extLst>
              <a:ext uri="{FF2B5EF4-FFF2-40B4-BE49-F238E27FC236}">
                <a16:creationId xmlns:a16="http://schemas.microsoft.com/office/drawing/2014/main" id="{ECBE3691-C467-623F-4FCB-EE76A84334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512" y="5064312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9EFDAB4-E997-3646-808C-E2D36D873DDB}"/>
              </a:ext>
            </a:extLst>
          </p:cNvPr>
          <p:cNvSpPr/>
          <p:nvPr/>
        </p:nvSpPr>
        <p:spPr>
          <a:xfrm>
            <a:off x="6096000" y="2115670"/>
            <a:ext cx="5097929" cy="64545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AE3F878-B126-E878-4D39-1717B69ADFB0}"/>
              </a:ext>
            </a:extLst>
          </p:cNvPr>
          <p:cNvSpPr/>
          <p:nvPr/>
        </p:nvSpPr>
        <p:spPr>
          <a:xfrm>
            <a:off x="6096000" y="2902107"/>
            <a:ext cx="5097929" cy="64545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80C7757-6783-CE01-77A0-2B8B7AD511C6}"/>
              </a:ext>
            </a:extLst>
          </p:cNvPr>
          <p:cNvSpPr/>
          <p:nvPr/>
        </p:nvSpPr>
        <p:spPr>
          <a:xfrm>
            <a:off x="6095999" y="3625910"/>
            <a:ext cx="5097930" cy="3603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F266D5A-D27D-4E5E-A531-5D66A4D181C1}"/>
              </a:ext>
            </a:extLst>
          </p:cNvPr>
          <p:cNvSpPr/>
          <p:nvPr/>
        </p:nvSpPr>
        <p:spPr>
          <a:xfrm>
            <a:off x="6095999" y="4112460"/>
            <a:ext cx="5097930" cy="58504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DEDF961-FE74-0DF8-2189-7443FC99B1F3}"/>
              </a:ext>
            </a:extLst>
          </p:cNvPr>
          <p:cNvSpPr/>
          <p:nvPr/>
        </p:nvSpPr>
        <p:spPr>
          <a:xfrm>
            <a:off x="6095999" y="4844284"/>
            <a:ext cx="5097930" cy="58504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1" name="Diagramme 10">
            <a:extLst>
              <a:ext uri="{FF2B5EF4-FFF2-40B4-BE49-F238E27FC236}">
                <a16:creationId xmlns:a16="http://schemas.microsoft.com/office/drawing/2014/main" id="{D5AA63DF-7797-F2BD-046D-B37BB73BED9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90090499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3" name="Picture 2" descr="Cat Kitty Sticker by 궁디팡팡 캣페스타">
            <a:extLst>
              <a:ext uri="{FF2B5EF4-FFF2-40B4-BE49-F238E27FC236}">
                <a16:creationId xmlns:a16="http://schemas.microsoft.com/office/drawing/2014/main" id="{8907609B-8CF5-C6A3-1429-01D5B64876C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4814" y="4969321"/>
            <a:ext cx="1651783" cy="1778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041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39C0FC-B18B-8CA2-41A9-9692C7EF78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Kahoot</a:t>
            </a:r>
            <a:r>
              <a:rPr lang="fr-FR" dirty="0"/>
              <a:t> time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85FA1A8-D326-2AEE-DF71-B2E9DB0F1F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Passé composé avec la négation</a:t>
            </a:r>
          </a:p>
          <a:p>
            <a:endParaRPr lang="fr-FR" sz="1800" b="1" u="sng" dirty="0">
              <a:solidFill>
                <a:srgbClr val="0563C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fr-FR" sz="1800" b="1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https://create.kahoot.it/share/passe-compose-avoir-negation/37d1dec2-ff6d-4dfc-b6a3-296b2853972d</a:t>
            </a:r>
            <a:endParaRPr lang="fr-FR" sz="1800" b="1" u="sng" dirty="0">
              <a:solidFill>
                <a:srgbClr val="0563C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fr-FR" dirty="0"/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582FA958-7D97-D542-4879-27B8455A8E7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90090499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1476551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E2455F0-FC13-ADE3-8E2F-2CF6E31F40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VI. Phonétique : écoute et répète</a:t>
            </a:r>
          </a:p>
        </p:txBody>
      </p:sp>
      <p:graphicFrame>
        <p:nvGraphicFramePr>
          <p:cNvPr id="4" name="Tableau 4">
            <a:extLst>
              <a:ext uri="{FF2B5EF4-FFF2-40B4-BE49-F238E27FC236}">
                <a16:creationId xmlns:a16="http://schemas.microsoft.com/office/drawing/2014/main" id="{439C62CF-0293-C325-ADA0-5E717D5C694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81179735"/>
              </p:ext>
            </p:extLst>
          </p:nvPr>
        </p:nvGraphicFramePr>
        <p:xfrm>
          <a:off x="2055067" y="1690688"/>
          <a:ext cx="8081866" cy="46967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40933">
                  <a:extLst>
                    <a:ext uri="{9D8B030D-6E8A-4147-A177-3AD203B41FA5}">
                      <a16:colId xmlns:a16="http://schemas.microsoft.com/office/drawing/2014/main" val="3482933841"/>
                    </a:ext>
                  </a:extLst>
                </a:gridCol>
                <a:gridCol w="4040933">
                  <a:extLst>
                    <a:ext uri="{9D8B030D-6E8A-4147-A177-3AD203B41FA5}">
                      <a16:colId xmlns:a16="http://schemas.microsoft.com/office/drawing/2014/main" val="505408191"/>
                    </a:ext>
                  </a:extLst>
                </a:gridCol>
              </a:tblGrid>
              <a:tr h="579469">
                <a:tc>
                  <a:txBody>
                    <a:bodyPr/>
                    <a:lstStyle/>
                    <a:p>
                      <a:r>
                        <a:rPr lang="fr-FR" sz="3200" dirty="0"/>
                        <a:t>Présent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3200" dirty="0"/>
                        <a:t>Passé composé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0818080"/>
                  </a:ext>
                </a:extLst>
              </a:tr>
              <a:tr h="457476">
                <a:tc>
                  <a:txBody>
                    <a:bodyPr/>
                    <a:lstStyle/>
                    <a:p>
                      <a:r>
                        <a:rPr lang="fr-FR" sz="2400" dirty="0"/>
                        <a:t>Je mang</a:t>
                      </a:r>
                      <a:r>
                        <a:rPr lang="fr-FR" sz="2400" dirty="0">
                          <a:solidFill>
                            <a:schemeClr val="tx1"/>
                          </a:solidFill>
                        </a:rPr>
                        <a:t>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/>
                        <a:t>J’ai mang</a:t>
                      </a:r>
                      <a:r>
                        <a:rPr lang="fr-FR" sz="2400" dirty="0">
                          <a:solidFill>
                            <a:srgbClr val="FF0000"/>
                          </a:solidFill>
                        </a:rPr>
                        <a:t>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9300128"/>
                  </a:ext>
                </a:extLst>
              </a:tr>
              <a:tr h="457476">
                <a:tc>
                  <a:txBody>
                    <a:bodyPr/>
                    <a:lstStyle/>
                    <a:p>
                      <a:r>
                        <a:rPr lang="fr-FR" sz="2400" dirty="0"/>
                        <a:t>Tu manges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/>
                        <a:t>Tu as mang</a:t>
                      </a:r>
                      <a:r>
                        <a:rPr lang="fr-FR" sz="2400" dirty="0">
                          <a:solidFill>
                            <a:srgbClr val="FF0000"/>
                          </a:solidFill>
                        </a:rPr>
                        <a:t>é</a:t>
                      </a:r>
                      <a:endParaRPr lang="fr-F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9067544"/>
                  </a:ext>
                </a:extLst>
              </a:tr>
              <a:tr h="457476">
                <a:tc>
                  <a:txBody>
                    <a:bodyPr/>
                    <a:lstStyle/>
                    <a:p>
                      <a:r>
                        <a:rPr lang="fr-FR" sz="2400" dirty="0"/>
                        <a:t>Il mange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 err="1"/>
                        <a:t>Il</a:t>
                      </a:r>
                      <a:r>
                        <a:rPr lang="fr-FR" sz="1800" b="1" i="0" kern="1200" dirty="0" err="1">
                          <a:solidFill>
                            <a:schemeClr val="accent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‿</a:t>
                      </a:r>
                      <a:r>
                        <a:rPr lang="fr-FR" sz="2400" dirty="0" err="1"/>
                        <a:t>a</a:t>
                      </a:r>
                      <a:r>
                        <a:rPr lang="fr-FR" sz="2400" dirty="0"/>
                        <a:t> mang</a:t>
                      </a:r>
                      <a:r>
                        <a:rPr lang="fr-FR" sz="2400" dirty="0">
                          <a:solidFill>
                            <a:srgbClr val="FF0000"/>
                          </a:solidFill>
                        </a:rPr>
                        <a:t>é</a:t>
                      </a:r>
                      <a:endParaRPr lang="fr-F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491029"/>
                  </a:ext>
                </a:extLst>
              </a:tr>
              <a:tr h="457476">
                <a:tc>
                  <a:txBody>
                    <a:bodyPr/>
                    <a:lstStyle/>
                    <a:p>
                      <a:r>
                        <a:rPr lang="fr-FR" sz="2400" dirty="0"/>
                        <a:t>Elle mange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 err="1"/>
                        <a:t>Elle</a:t>
                      </a:r>
                      <a:r>
                        <a:rPr lang="fr-FR" sz="1800" b="1" i="0" kern="1200" dirty="0" err="1">
                          <a:solidFill>
                            <a:schemeClr val="accent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‿</a:t>
                      </a:r>
                      <a:r>
                        <a:rPr lang="fr-FR" sz="2400" dirty="0" err="1"/>
                        <a:t>a</a:t>
                      </a:r>
                      <a:r>
                        <a:rPr lang="fr-FR" sz="2400" dirty="0"/>
                        <a:t> mang</a:t>
                      </a:r>
                      <a:r>
                        <a:rPr lang="fr-FR" sz="2400" dirty="0">
                          <a:solidFill>
                            <a:srgbClr val="FF0000"/>
                          </a:solidFill>
                        </a:rPr>
                        <a:t>é</a:t>
                      </a:r>
                      <a:endParaRPr lang="fr-F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3738169"/>
                  </a:ext>
                </a:extLst>
              </a:tr>
              <a:tr h="457476">
                <a:tc>
                  <a:txBody>
                    <a:bodyPr/>
                    <a:lstStyle/>
                    <a:p>
                      <a:r>
                        <a:rPr lang="fr-FR" sz="2400" dirty="0"/>
                        <a:t>On mange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 err="1"/>
                        <a:t>On</a:t>
                      </a:r>
                      <a:r>
                        <a:rPr lang="fr-FR" sz="1800" b="1" i="0" kern="1200" dirty="0" err="1">
                          <a:solidFill>
                            <a:schemeClr val="accent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‿</a:t>
                      </a:r>
                      <a:r>
                        <a:rPr lang="fr-FR" sz="2400" dirty="0" err="1"/>
                        <a:t>a</a:t>
                      </a:r>
                      <a:r>
                        <a:rPr lang="fr-FR" sz="2400" dirty="0"/>
                        <a:t> mang</a:t>
                      </a:r>
                      <a:r>
                        <a:rPr lang="fr-FR" sz="2400" dirty="0">
                          <a:solidFill>
                            <a:srgbClr val="FF0000"/>
                          </a:solidFill>
                        </a:rPr>
                        <a:t>é</a:t>
                      </a:r>
                      <a:endParaRPr lang="fr-F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5412933"/>
                  </a:ext>
                </a:extLst>
              </a:tr>
              <a:tr h="457476">
                <a:tc>
                  <a:txBody>
                    <a:bodyPr/>
                    <a:lstStyle/>
                    <a:p>
                      <a:r>
                        <a:rPr lang="fr-FR" sz="2400" dirty="0"/>
                        <a:t>Nous mangeons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 err="1"/>
                        <a:t>Nous</a:t>
                      </a:r>
                      <a:r>
                        <a:rPr lang="fr-FR" sz="1800" b="1" i="0" kern="1200" dirty="0" err="1">
                          <a:solidFill>
                            <a:schemeClr val="accent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‿</a:t>
                      </a:r>
                      <a:r>
                        <a:rPr lang="fr-FR" sz="2400" dirty="0" err="1"/>
                        <a:t>avons</a:t>
                      </a:r>
                      <a:r>
                        <a:rPr lang="fr-FR" sz="2400" dirty="0"/>
                        <a:t> mang</a:t>
                      </a:r>
                      <a:r>
                        <a:rPr lang="fr-FR" sz="2400" dirty="0">
                          <a:solidFill>
                            <a:srgbClr val="FF0000"/>
                          </a:solidFill>
                        </a:rPr>
                        <a:t>é</a:t>
                      </a:r>
                      <a:endParaRPr lang="fr-F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5480690"/>
                  </a:ext>
                </a:extLst>
              </a:tr>
              <a:tr h="457476">
                <a:tc>
                  <a:txBody>
                    <a:bodyPr/>
                    <a:lstStyle/>
                    <a:p>
                      <a:r>
                        <a:rPr lang="fr-FR" sz="2400" dirty="0"/>
                        <a:t>Vous mangez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 err="1"/>
                        <a:t>Vous</a:t>
                      </a:r>
                      <a:r>
                        <a:rPr lang="fr-FR" sz="1800" b="1" i="0" kern="1200" dirty="0" err="1">
                          <a:solidFill>
                            <a:schemeClr val="accent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‿</a:t>
                      </a:r>
                      <a:r>
                        <a:rPr lang="fr-FR" sz="2400" dirty="0" err="1"/>
                        <a:t>avez</a:t>
                      </a:r>
                      <a:r>
                        <a:rPr lang="fr-FR" sz="2400" dirty="0"/>
                        <a:t> mang</a:t>
                      </a:r>
                      <a:r>
                        <a:rPr lang="fr-FR" sz="2400" dirty="0">
                          <a:solidFill>
                            <a:srgbClr val="FF0000"/>
                          </a:solidFill>
                        </a:rPr>
                        <a:t>é</a:t>
                      </a:r>
                      <a:endParaRPr lang="fr-F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1454631"/>
                  </a:ext>
                </a:extLst>
              </a:tr>
              <a:tr h="457476">
                <a:tc>
                  <a:txBody>
                    <a:bodyPr/>
                    <a:lstStyle/>
                    <a:p>
                      <a:r>
                        <a:rPr lang="fr-FR" sz="2400" dirty="0"/>
                        <a:t>Ils mangent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 err="1"/>
                        <a:t>Ils</a:t>
                      </a:r>
                      <a:r>
                        <a:rPr lang="fr-FR" sz="1800" b="1" i="0" kern="1200" dirty="0" err="1">
                          <a:solidFill>
                            <a:schemeClr val="accent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‿</a:t>
                      </a:r>
                      <a:r>
                        <a:rPr lang="fr-FR" sz="2400" dirty="0" err="1"/>
                        <a:t>ont</a:t>
                      </a:r>
                      <a:r>
                        <a:rPr lang="fr-FR" sz="2400" dirty="0"/>
                        <a:t> mang</a:t>
                      </a:r>
                      <a:r>
                        <a:rPr lang="fr-FR" sz="2400" dirty="0">
                          <a:solidFill>
                            <a:srgbClr val="FF0000"/>
                          </a:solidFill>
                        </a:rPr>
                        <a:t>é</a:t>
                      </a:r>
                      <a:endParaRPr lang="fr-F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4937754"/>
                  </a:ext>
                </a:extLst>
              </a:tr>
              <a:tr h="457476">
                <a:tc>
                  <a:txBody>
                    <a:bodyPr/>
                    <a:lstStyle/>
                    <a:p>
                      <a:r>
                        <a:rPr lang="fr-FR" sz="2400" dirty="0"/>
                        <a:t>Elles mangent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 err="1"/>
                        <a:t>Elles</a:t>
                      </a:r>
                      <a:r>
                        <a:rPr lang="fr-FR" sz="1800" b="1" i="0" kern="1200" dirty="0" err="1">
                          <a:solidFill>
                            <a:schemeClr val="accent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‿</a:t>
                      </a:r>
                      <a:r>
                        <a:rPr lang="fr-FR" sz="2400" dirty="0" err="1"/>
                        <a:t>ont</a:t>
                      </a:r>
                      <a:r>
                        <a:rPr lang="fr-FR" sz="2400" dirty="0"/>
                        <a:t> mang</a:t>
                      </a:r>
                      <a:r>
                        <a:rPr lang="fr-FR" sz="2400" dirty="0">
                          <a:solidFill>
                            <a:srgbClr val="FF0000"/>
                          </a:solidFill>
                        </a:rPr>
                        <a:t>é</a:t>
                      </a:r>
                      <a:endParaRPr lang="fr-F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8326676"/>
                  </a:ext>
                </a:extLst>
              </a:tr>
            </a:tbl>
          </a:graphicData>
        </a:graphic>
      </p:graphicFrame>
      <p:pic>
        <p:nvPicPr>
          <p:cNvPr id="8" name="mp3-output-ttsfree(dot)com">
            <a:hlinkClick r:id="" action="ppaction://media"/>
            <a:extLst>
              <a:ext uri="{FF2B5EF4-FFF2-40B4-BE49-F238E27FC236}">
                <a16:creationId xmlns:a16="http://schemas.microsoft.com/office/drawing/2014/main" id="{CA890F6E-535D-10F2-6841-1E01126410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421345" y="1885017"/>
            <a:ext cx="304800" cy="3048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E382946C-D529-E0A2-6F12-487917553100}"/>
              </a:ext>
            </a:extLst>
          </p:cNvPr>
          <p:cNvSpPr txBox="1"/>
          <p:nvPr/>
        </p:nvSpPr>
        <p:spPr>
          <a:xfrm>
            <a:off x="101600" y="644323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hlinkClick r:id="rId6"/>
              </a:rPr>
              <a:t>https://ttsfree.com/text-to-speech#google_vignette</a:t>
            </a:r>
            <a:endParaRPr lang="fr-FR" dirty="0"/>
          </a:p>
        </p:txBody>
      </p:sp>
      <p:graphicFrame>
        <p:nvGraphicFramePr>
          <p:cNvPr id="11" name="Diagramme 10">
            <a:extLst>
              <a:ext uri="{FF2B5EF4-FFF2-40B4-BE49-F238E27FC236}">
                <a16:creationId xmlns:a16="http://schemas.microsoft.com/office/drawing/2014/main" id="{C1358131-681D-9915-AFE7-817321B7459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50534539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507744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0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1">
            <a:extLst>
              <a:ext uri="{FF2B5EF4-FFF2-40B4-BE49-F238E27FC236}">
                <a16:creationId xmlns:a16="http://schemas.microsoft.com/office/drawing/2014/main" id="{96918796-2918-40D6-BE3A-4600C47FCD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83775C-33BE-4A58-1A3E-16CE488614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572" y="1551361"/>
            <a:ext cx="4523816" cy="5009084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0DD0B09D-ABC5-CE46-14C2-19A2E1261A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22328" y="1972297"/>
            <a:ext cx="6804900" cy="3286997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72A58A02-30C7-F4E0-7CA3-6604D48317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2747"/>
            <a:ext cx="10515600" cy="715556"/>
          </a:xfrm>
        </p:spPr>
        <p:txBody>
          <a:bodyPr>
            <a:normAutofit/>
          </a:bodyPr>
          <a:lstStyle/>
          <a:p>
            <a:pPr algn="ctr"/>
            <a:r>
              <a:rPr lang="fr-FR" sz="3200">
                <a:solidFill>
                  <a:schemeClr val="bg1"/>
                </a:solidFill>
              </a:rPr>
              <a:t>Exercice de lecture</a:t>
            </a:r>
          </a:p>
        </p:txBody>
      </p:sp>
      <p:graphicFrame>
        <p:nvGraphicFramePr>
          <p:cNvPr id="8" name="Diagramme 7">
            <a:extLst>
              <a:ext uri="{FF2B5EF4-FFF2-40B4-BE49-F238E27FC236}">
                <a16:creationId xmlns:a16="http://schemas.microsoft.com/office/drawing/2014/main" id="{A0836B3C-7A67-61F5-36D9-89EF7112670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82074046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8673925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2394DE1-3431-6D43-BE56-92B9BF578D70}"/>
              </a:ext>
            </a:extLst>
          </p:cNvPr>
          <p:cNvSpPr/>
          <p:nvPr/>
        </p:nvSpPr>
        <p:spPr>
          <a:xfrm>
            <a:off x="5944539" y="1139745"/>
            <a:ext cx="5954373" cy="1835985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67" dirty="0"/>
              <a:t>STEPS: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Qui : Personnes avec vous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Quoi : Activités de vacances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Comment : Moyens de transport, météo, opinion sur les vacances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Quand : Durée des vacances et saison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Où : Lieu / situation géographique, hébergement</a:t>
            </a:r>
            <a:endParaRPr lang="en-US" sz="16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8FD9662-DEC4-FD44-9A4E-7E2225D68DC6}"/>
              </a:ext>
            </a:extLst>
          </p:cNvPr>
          <p:cNvSpPr/>
          <p:nvPr/>
        </p:nvSpPr>
        <p:spPr>
          <a:xfrm>
            <a:off x="5944539" y="4983100"/>
            <a:ext cx="5954373" cy="1112965"/>
          </a:xfrm>
          <a:prstGeom prst="rect">
            <a:avLst/>
          </a:prstGeom>
          <a:ln>
            <a:solidFill>
              <a:srgbClr val="FFFF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/>
              <a:t>NEED HELP?</a:t>
            </a:r>
          </a:p>
          <a:p>
            <a:pPr marL="457189" indent="-457189">
              <a:buAutoNum type="arabicPeriod"/>
            </a:pPr>
            <a:r>
              <a:rPr lang="en-US" sz="2133" dirty="0"/>
              <a:t>Check the vocabulary in textbook/lesson</a:t>
            </a:r>
          </a:p>
          <a:p>
            <a:pPr marL="457189" indent="-457189">
              <a:buAutoNum type="arabicPeriod"/>
            </a:pPr>
            <a:r>
              <a:rPr lang="en-US" sz="2133" dirty="0"/>
              <a:t>Ask at least two classmates before </a:t>
            </a:r>
            <a:r>
              <a:rPr lang="en-US" sz="2133" dirty="0" err="1"/>
              <a:t>Mr</a:t>
            </a:r>
            <a:r>
              <a:rPr lang="en-US" sz="2133" dirty="0"/>
              <a:t> </a:t>
            </a:r>
            <a:r>
              <a:rPr lang="en-US" sz="2133" dirty="0" err="1"/>
              <a:t>Mak</a:t>
            </a:r>
            <a:endParaRPr lang="en-US" sz="2133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9A68713-9A1C-6743-B563-2FAA27D21E71}"/>
              </a:ext>
            </a:extLst>
          </p:cNvPr>
          <p:cNvSpPr/>
          <p:nvPr/>
        </p:nvSpPr>
        <p:spPr>
          <a:xfrm>
            <a:off x="9355493" y="462947"/>
            <a:ext cx="2509976" cy="547131"/>
          </a:xfrm>
          <a:prstGeom prst="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667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15mn</a:t>
            </a:r>
          </a:p>
        </p:txBody>
      </p:sp>
      <p:sp>
        <p:nvSpPr>
          <p:cNvPr id="2" name="Title 5">
            <a:extLst>
              <a:ext uri="{FF2B5EF4-FFF2-40B4-BE49-F238E27FC236}">
                <a16:creationId xmlns:a16="http://schemas.microsoft.com/office/drawing/2014/main" id="{902FC886-6B3B-0048-968E-4950B2B07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979" y="462947"/>
            <a:ext cx="8814331" cy="547129"/>
          </a:xfrm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8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VII. Production</a:t>
            </a:r>
            <a:endParaRPr lang="en-GB" sz="3800" dirty="0"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7519591-5EB1-C841-90B2-3E11FCFBC739}"/>
              </a:ext>
            </a:extLst>
          </p:cNvPr>
          <p:cNvSpPr/>
          <p:nvPr/>
        </p:nvSpPr>
        <p:spPr>
          <a:xfrm>
            <a:off x="428979" y="1139745"/>
            <a:ext cx="5372379" cy="4956321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/>
            <a:r>
              <a:rPr lang="fr-FR" sz="2000" dirty="0"/>
              <a:t>Raconte à l’écrit un voyage que tu as apprécié : avec tes amis, avec ta famille, ou avec tes camarades de classe ! Dis les activités que tu as faites et illustre avec des photos ! </a:t>
            </a:r>
            <a:endParaRPr lang="en-US" sz="2000" dirty="0"/>
          </a:p>
          <a:p>
            <a:endParaRPr lang="en-US" sz="2133" dirty="0"/>
          </a:p>
          <a:p>
            <a:r>
              <a:rPr lang="en-US" sz="2133" u="sng" dirty="0" err="1"/>
              <a:t>Exemple</a:t>
            </a:r>
            <a:r>
              <a:rPr lang="en-US" sz="2133" u="sng" dirty="0"/>
              <a:t>:</a:t>
            </a:r>
          </a:p>
          <a:p>
            <a:r>
              <a:rPr lang="en-US" sz="2133" i="1" dirty="0" err="1"/>
              <a:t>En</a:t>
            </a:r>
            <a:r>
              <a:rPr lang="en-US" sz="2133" i="1" dirty="0"/>
              <a:t> </a:t>
            </a:r>
            <a:r>
              <a:rPr lang="en-US" sz="2133" i="1" dirty="0" err="1"/>
              <a:t>Décembre</a:t>
            </a:r>
            <a:r>
              <a:rPr lang="en-US" sz="2133" i="1" dirty="0"/>
              <a:t>, </a:t>
            </a:r>
            <a:r>
              <a:rPr lang="en-US" sz="2133" i="1" dirty="0" err="1"/>
              <a:t>j’ai</a:t>
            </a:r>
            <a:r>
              <a:rPr lang="en-US" sz="2133" i="1" dirty="0"/>
              <a:t> </a:t>
            </a:r>
            <a:r>
              <a:rPr lang="en-US" sz="2133" i="1" dirty="0" err="1"/>
              <a:t>été</a:t>
            </a:r>
            <a:r>
              <a:rPr lang="en-US" sz="2133" i="1" dirty="0"/>
              <a:t> à </a:t>
            </a:r>
            <a:r>
              <a:rPr lang="en-US" sz="2133" i="1" dirty="0" err="1"/>
              <a:t>Dalat</a:t>
            </a:r>
            <a:r>
              <a:rPr lang="en-US" sz="2133" i="1" dirty="0"/>
              <a:t> avec ma </a:t>
            </a:r>
            <a:r>
              <a:rPr lang="en-US" sz="2133" i="1" dirty="0" err="1"/>
              <a:t>classe</a:t>
            </a:r>
            <a:r>
              <a:rPr lang="en-US" sz="2133" i="1" dirty="0"/>
              <a:t>. </a:t>
            </a:r>
            <a:r>
              <a:rPr lang="en-US" sz="2133" i="1" dirty="0" err="1"/>
              <a:t>Dalat</a:t>
            </a:r>
            <a:r>
              <a:rPr lang="en-US" sz="2133" i="1" dirty="0"/>
              <a:t> </a:t>
            </a:r>
            <a:r>
              <a:rPr lang="en-US" sz="2133" i="1" dirty="0" err="1"/>
              <a:t>est</a:t>
            </a:r>
            <a:r>
              <a:rPr lang="en-US" sz="2133" i="1" dirty="0"/>
              <a:t> au </a:t>
            </a:r>
            <a:r>
              <a:rPr lang="en-US" sz="2133" i="1" dirty="0" err="1"/>
              <a:t>sud</a:t>
            </a:r>
            <a:r>
              <a:rPr lang="en-US" sz="2133" i="1" dirty="0"/>
              <a:t> de la </a:t>
            </a:r>
            <a:r>
              <a:rPr lang="en-US" sz="2133" i="1" dirty="0" err="1"/>
              <a:t>région</a:t>
            </a:r>
            <a:r>
              <a:rPr lang="en-US" sz="2133" i="1" dirty="0"/>
              <a:t> centrale du Vietnam, à 300km de HCMV….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84A023A-7EE3-2541-8365-1B278E8A5C04}"/>
              </a:ext>
            </a:extLst>
          </p:cNvPr>
          <p:cNvSpPr/>
          <p:nvPr/>
        </p:nvSpPr>
        <p:spPr>
          <a:xfrm>
            <a:off x="9411720" y="3061423"/>
            <a:ext cx="2487192" cy="1835984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 err="1"/>
              <a:t>Prolongement</a:t>
            </a:r>
            <a:r>
              <a:rPr lang="en-US" sz="2133" dirty="0"/>
              <a:t>:</a:t>
            </a:r>
          </a:p>
          <a:p>
            <a:r>
              <a:rPr lang="en-US" sz="2000" dirty="0" err="1"/>
              <a:t>Raconte</a:t>
            </a:r>
            <a:r>
              <a:rPr lang="en-US" sz="2000" dirty="0"/>
              <a:t> ton </a:t>
            </a:r>
            <a:r>
              <a:rPr lang="en-US" sz="2000" dirty="0" err="1"/>
              <a:t>pire</a:t>
            </a:r>
            <a:r>
              <a:rPr lang="en-US" sz="2000" dirty="0"/>
              <a:t> voyage !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0121478-4129-83C5-BFE3-A816A6B55C76}"/>
              </a:ext>
            </a:extLst>
          </p:cNvPr>
          <p:cNvSpPr/>
          <p:nvPr/>
        </p:nvSpPr>
        <p:spPr>
          <a:xfrm>
            <a:off x="5944539" y="3061422"/>
            <a:ext cx="3298771" cy="1835985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21920" tIns="60960" rIns="121920" bIns="60960"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 err="1"/>
              <a:t>Critères</a:t>
            </a:r>
            <a:r>
              <a:rPr lang="en-US" sz="2133" dirty="0"/>
              <a:t> de </a:t>
            </a:r>
            <a:r>
              <a:rPr lang="en-US" sz="2133" dirty="0" err="1"/>
              <a:t>réussite</a:t>
            </a:r>
            <a:r>
              <a:rPr lang="en-US" sz="2133" dirty="0"/>
              <a:t>:</a:t>
            </a:r>
          </a:p>
          <a:p>
            <a:pPr>
              <a:lnSpc>
                <a:spcPct val="150000"/>
              </a:lnSpc>
            </a:pPr>
            <a:r>
              <a:rPr lang="ja-JP" altLang="en-US" sz="2133" dirty="0">
                <a:ea typeface="ＭＳ Ｐゴシック"/>
              </a:rPr>
              <a:t>　　　　　</a:t>
            </a:r>
            <a:r>
              <a:rPr lang="fr-FR" altLang="ja-JP" sz="2000" dirty="0">
                <a:ea typeface="ＭＳ Ｐゴシック"/>
              </a:rPr>
              <a:t> passé composé</a:t>
            </a:r>
            <a:endParaRPr lang="en-US" altLang="ja-JP" sz="1333" i="1" dirty="0">
              <a:solidFill>
                <a:srgbClr val="00B050"/>
              </a:solidFill>
              <a:ea typeface="ＭＳ Ｐゴシック"/>
              <a:cs typeface="Calibri"/>
            </a:endParaRPr>
          </a:p>
          <a:p>
            <a:pPr>
              <a:lnSpc>
                <a:spcPct val="150000"/>
              </a:lnSpc>
            </a:pPr>
            <a:r>
              <a:rPr lang="ja-JP" altLang="en-US" sz="2133" dirty="0">
                <a:ea typeface="ＭＳ Ｐゴシック"/>
              </a:rPr>
              <a:t>　　　　　</a:t>
            </a:r>
            <a:r>
              <a:rPr lang="en-US" altLang="ja-JP" sz="1400" dirty="0" err="1">
                <a:ea typeface="ＭＳ Ｐゴシック"/>
              </a:rPr>
              <a:t>d’abord</a:t>
            </a:r>
            <a:r>
              <a:rPr lang="en-US" altLang="ja-JP" sz="1400" dirty="0">
                <a:ea typeface="ＭＳ Ｐゴシック"/>
              </a:rPr>
              <a:t>, </a:t>
            </a:r>
            <a:r>
              <a:rPr lang="en-US" altLang="ja-JP" sz="1400" dirty="0" err="1">
                <a:ea typeface="ＭＳ Ｐゴシック"/>
              </a:rPr>
              <a:t>puis</a:t>
            </a:r>
            <a:r>
              <a:rPr lang="en-US" altLang="ja-JP" sz="1400" dirty="0">
                <a:ea typeface="ＭＳ Ｐゴシック"/>
              </a:rPr>
              <a:t>, ensuite, </a:t>
            </a:r>
            <a:r>
              <a:rPr lang="en-US" altLang="ja-JP" sz="1400" dirty="0" err="1">
                <a:ea typeface="ＭＳ Ｐゴシック"/>
              </a:rPr>
              <a:t>enfin</a:t>
            </a:r>
            <a:endParaRPr lang="en-US" altLang="ja-JP" sz="2400" dirty="0">
              <a:ea typeface="ＭＳ Ｐゴシック"/>
            </a:endParaRPr>
          </a:p>
          <a:p>
            <a:pPr>
              <a:lnSpc>
                <a:spcPct val="150000"/>
              </a:lnSpc>
            </a:pPr>
            <a:r>
              <a:rPr lang="ja-JP" altLang="en-US" sz="2133" dirty="0">
                <a:ea typeface="ＭＳ Ｐゴシック"/>
              </a:rPr>
              <a:t>　　　　</a:t>
            </a:r>
            <a:r>
              <a:rPr lang="en-US" altLang="ja-JP" sz="1400" dirty="0" err="1">
                <a:ea typeface="ＭＳ Ｐゴシック"/>
              </a:rPr>
              <a:t>où</a:t>
            </a:r>
            <a:r>
              <a:rPr lang="en-US" altLang="ja-JP" sz="1400" dirty="0">
                <a:ea typeface="ＭＳ Ｐゴシック"/>
              </a:rPr>
              <a:t>, qui, </a:t>
            </a:r>
            <a:r>
              <a:rPr lang="en-US" altLang="ja-JP" sz="1400" dirty="0" err="1">
                <a:ea typeface="ＭＳ Ｐゴシック"/>
              </a:rPr>
              <a:t>quand,quoi</a:t>
            </a:r>
            <a:r>
              <a:rPr lang="en-US" altLang="ja-JP" sz="1400" dirty="0">
                <a:ea typeface="ＭＳ Ｐゴシック"/>
              </a:rPr>
              <a:t>, comment</a:t>
            </a:r>
            <a:endParaRPr lang="en-US" sz="1400" dirty="0">
              <a:ea typeface="ＭＳ Ｐゴシック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475FE6E-733D-4156-F6A0-2DEDA6124B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149" t="23821" r="20327" b="30695"/>
          <a:stretch/>
        </p:blipFill>
        <p:spPr>
          <a:xfrm>
            <a:off x="8252886" y="280652"/>
            <a:ext cx="739465" cy="6206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DAE0F24-EFB5-7E62-D539-3E5C75D22BBD}"/>
              </a:ext>
            </a:extLst>
          </p:cNvPr>
          <p:cNvSpPr/>
          <p:nvPr/>
        </p:nvSpPr>
        <p:spPr>
          <a:xfrm>
            <a:off x="0" y="6255027"/>
            <a:ext cx="12192000" cy="602973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>
                <a:solidFill>
                  <a:schemeClr val="tx1"/>
                </a:solidFill>
              </a:rPr>
              <a:t>Objectif d’apprentissage </a:t>
            </a:r>
            <a:r>
              <a:rPr lang="en-JP" sz="3200" dirty="0">
                <a:solidFill>
                  <a:schemeClr val="tx1"/>
                </a:solidFill>
              </a:rPr>
              <a:t>: </a:t>
            </a:r>
            <a:r>
              <a:rPr lang="fr-FR" sz="3200" dirty="0">
                <a:solidFill>
                  <a:schemeClr val="tx1"/>
                </a:solidFill>
              </a:rPr>
              <a:t>Je peux </a:t>
            </a:r>
            <a:r>
              <a:rPr lang="fr-FR" sz="3200" b="1" dirty="0">
                <a:solidFill>
                  <a:schemeClr val="tx1"/>
                </a:solidFill>
              </a:rPr>
              <a:t>raconter </a:t>
            </a:r>
            <a:r>
              <a:rPr lang="fr-FR" sz="3200" b="1" dirty="0"/>
              <a:t>des évènements passés</a:t>
            </a:r>
            <a:r>
              <a:rPr lang="fr-FR" sz="3200" dirty="0"/>
              <a:t>.</a:t>
            </a:r>
            <a:endParaRPr lang="en-JP" sz="3200" dirty="0">
              <a:solidFill>
                <a:schemeClr val="tx1"/>
              </a:solidFill>
            </a:endParaRP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D92FD8FB-B002-C374-302D-CBE7721A1E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3649489"/>
            <a:ext cx="239765" cy="172355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8DBE5800-2B9F-18F8-C50E-C15E9CA83B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7111" y="3652804"/>
            <a:ext cx="239765" cy="172355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FDB047F3-5731-B87D-0044-6F7B8F6F43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8222" y="3653856"/>
            <a:ext cx="239765" cy="172355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F48293AC-F252-79F4-AE1E-01F396E9D4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6600" y="4171532"/>
            <a:ext cx="239765" cy="172355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C41B2C06-F61C-6316-E76E-403988CF86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0974" y="4160995"/>
            <a:ext cx="239765" cy="172355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1A07940B-D4DC-78ED-D0C9-67F332DBAF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3908" y="4604083"/>
            <a:ext cx="239765" cy="172355"/>
          </a:xfrm>
          <a:prstGeom prst="rect">
            <a:avLst/>
          </a:prstGeom>
        </p:spPr>
      </p:pic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5716DD96-1D70-BDE6-F843-A8ED1653F91F}"/>
              </a:ext>
            </a:extLst>
          </p:cNvPr>
          <p:cNvGraphicFramePr/>
          <p:nvPr/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42396299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88" name="Rectangle 3087">
            <a:extLst>
              <a:ext uri="{FF2B5EF4-FFF2-40B4-BE49-F238E27FC236}">
                <a16:creationId xmlns:a16="http://schemas.microsoft.com/office/drawing/2014/main" id="{C232B152-3720-4D3B-97ED-45CE5483F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90" name="Freeform: Shape 3089">
            <a:extLst>
              <a:ext uri="{FF2B5EF4-FFF2-40B4-BE49-F238E27FC236}">
                <a16:creationId xmlns:a16="http://schemas.microsoft.com/office/drawing/2014/main" id="{11BAB570-FF10-4E96-8A3F-FA9804702B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4693698" cy="6858000"/>
          </a:xfrm>
          <a:custGeom>
            <a:avLst/>
            <a:gdLst>
              <a:gd name="connsiteX0" fmla="*/ 0 w 4693698"/>
              <a:gd name="connsiteY0" fmla="*/ 0 h 6858000"/>
              <a:gd name="connsiteX1" fmla="*/ 420914 w 4693698"/>
              <a:gd name="connsiteY1" fmla="*/ 0 h 6858000"/>
              <a:gd name="connsiteX2" fmla="*/ 1582057 w 4693698"/>
              <a:gd name="connsiteY2" fmla="*/ 0 h 6858000"/>
              <a:gd name="connsiteX3" fmla="*/ 4503903 w 4693698"/>
              <a:gd name="connsiteY3" fmla="*/ 0 h 6858000"/>
              <a:gd name="connsiteX4" fmla="*/ 4508943 w 4693698"/>
              <a:gd name="connsiteY4" fmla="*/ 66675 h 6858000"/>
              <a:gd name="connsiteX5" fmla="*/ 4517340 w 4693698"/>
              <a:gd name="connsiteY5" fmla="*/ 122237 h 6858000"/>
              <a:gd name="connsiteX6" fmla="*/ 4527418 w 4693698"/>
              <a:gd name="connsiteY6" fmla="*/ 174625 h 6858000"/>
              <a:gd name="connsiteX7" fmla="*/ 4544214 w 4693698"/>
              <a:gd name="connsiteY7" fmla="*/ 217487 h 6858000"/>
              <a:gd name="connsiteX8" fmla="*/ 4561010 w 4693698"/>
              <a:gd name="connsiteY8" fmla="*/ 260350 h 6858000"/>
              <a:gd name="connsiteX9" fmla="*/ 4581165 w 4693698"/>
              <a:gd name="connsiteY9" fmla="*/ 296862 h 6858000"/>
              <a:gd name="connsiteX10" fmla="*/ 4601320 w 4693698"/>
              <a:gd name="connsiteY10" fmla="*/ 334962 h 6858000"/>
              <a:gd name="connsiteX11" fmla="*/ 4619796 w 4693698"/>
              <a:gd name="connsiteY11" fmla="*/ 369887 h 6858000"/>
              <a:gd name="connsiteX12" fmla="*/ 4638271 w 4693698"/>
              <a:gd name="connsiteY12" fmla="*/ 409575 h 6858000"/>
              <a:gd name="connsiteX13" fmla="*/ 4655067 w 4693698"/>
              <a:gd name="connsiteY13" fmla="*/ 450850 h 6858000"/>
              <a:gd name="connsiteX14" fmla="*/ 4670184 w 4693698"/>
              <a:gd name="connsiteY14" fmla="*/ 496887 h 6858000"/>
              <a:gd name="connsiteX15" fmla="*/ 4681941 w 4693698"/>
              <a:gd name="connsiteY15" fmla="*/ 546100 h 6858000"/>
              <a:gd name="connsiteX16" fmla="*/ 4690339 w 4693698"/>
              <a:gd name="connsiteY16" fmla="*/ 606425 h 6858000"/>
              <a:gd name="connsiteX17" fmla="*/ 4693698 w 4693698"/>
              <a:gd name="connsiteY17" fmla="*/ 673100 h 6858000"/>
              <a:gd name="connsiteX18" fmla="*/ 4690339 w 4693698"/>
              <a:gd name="connsiteY18" fmla="*/ 744537 h 6858000"/>
              <a:gd name="connsiteX19" fmla="*/ 4681941 w 4693698"/>
              <a:gd name="connsiteY19" fmla="*/ 801687 h 6858000"/>
              <a:gd name="connsiteX20" fmla="*/ 4670184 w 4693698"/>
              <a:gd name="connsiteY20" fmla="*/ 854075 h 6858000"/>
              <a:gd name="connsiteX21" fmla="*/ 4655067 w 4693698"/>
              <a:gd name="connsiteY21" fmla="*/ 901700 h 6858000"/>
              <a:gd name="connsiteX22" fmla="*/ 4638271 w 4693698"/>
              <a:gd name="connsiteY22" fmla="*/ 942975 h 6858000"/>
              <a:gd name="connsiteX23" fmla="*/ 4618116 w 4693698"/>
              <a:gd name="connsiteY23" fmla="*/ 981075 h 6858000"/>
              <a:gd name="connsiteX24" fmla="*/ 4597961 w 4693698"/>
              <a:gd name="connsiteY24" fmla="*/ 1017587 h 6858000"/>
              <a:gd name="connsiteX25" fmla="*/ 4577806 w 4693698"/>
              <a:gd name="connsiteY25" fmla="*/ 1055687 h 6858000"/>
              <a:gd name="connsiteX26" fmla="*/ 4559330 w 4693698"/>
              <a:gd name="connsiteY26" fmla="*/ 1095375 h 6858000"/>
              <a:gd name="connsiteX27" fmla="*/ 4540854 w 4693698"/>
              <a:gd name="connsiteY27" fmla="*/ 1136650 h 6858000"/>
              <a:gd name="connsiteX28" fmla="*/ 4525739 w 4693698"/>
              <a:gd name="connsiteY28" fmla="*/ 1182687 h 6858000"/>
              <a:gd name="connsiteX29" fmla="*/ 4515661 w 4693698"/>
              <a:gd name="connsiteY29" fmla="*/ 1235075 h 6858000"/>
              <a:gd name="connsiteX30" fmla="*/ 4505583 w 4693698"/>
              <a:gd name="connsiteY30" fmla="*/ 1295400 h 6858000"/>
              <a:gd name="connsiteX31" fmla="*/ 4503903 w 4693698"/>
              <a:gd name="connsiteY31" fmla="*/ 1363662 h 6858000"/>
              <a:gd name="connsiteX32" fmla="*/ 4505583 w 4693698"/>
              <a:gd name="connsiteY32" fmla="*/ 1431925 h 6858000"/>
              <a:gd name="connsiteX33" fmla="*/ 4515661 w 4693698"/>
              <a:gd name="connsiteY33" fmla="*/ 1492250 h 6858000"/>
              <a:gd name="connsiteX34" fmla="*/ 4525739 w 4693698"/>
              <a:gd name="connsiteY34" fmla="*/ 1544637 h 6858000"/>
              <a:gd name="connsiteX35" fmla="*/ 4540854 w 4693698"/>
              <a:gd name="connsiteY35" fmla="*/ 1589087 h 6858000"/>
              <a:gd name="connsiteX36" fmla="*/ 4559330 w 4693698"/>
              <a:gd name="connsiteY36" fmla="*/ 1631950 h 6858000"/>
              <a:gd name="connsiteX37" fmla="*/ 4577806 w 4693698"/>
              <a:gd name="connsiteY37" fmla="*/ 1671637 h 6858000"/>
              <a:gd name="connsiteX38" fmla="*/ 4597961 w 4693698"/>
              <a:gd name="connsiteY38" fmla="*/ 1708150 h 6858000"/>
              <a:gd name="connsiteX39" fmla="*/ 4618116 w 4693698"/>
              <a:gd name="connsiteY39" fmla="*/ 1743075 h 6858000"/>
              <a:gd name="connsiteX40" fmla="*/ 4638271 w 4693698"/>
              <a:gd name="connsiteY40" fmla="*/ 1782762 h 6858000"/>
              <a:gd name="connsiteX41" fmla="*/ 4655067 w 4693698"/>
              <a:gd name="connsiteY41" fmla="*/ 1824037 h 6858000"/>
              <a:gd name="connsiteX42" fmla="*/ 4670184 w 4693698"/>
              <a:gd name="connsiteY42" fmla="*/ 1870075 h 6858000"/>
              <a:gd name="connsiteX43" fmla="*/ 4681941 w 4693698"/>
              <a:gd name="connsiteY43" fmla="*/ 1922462 h 6858000"/>
              <a:gd name="connsiteX44" fmla="*/ 4690339 w 4693698"/>
              <a:gd name="connsiteY44" fmla="*/ 1982787 h 6858000"/>
              <a:gd name="connsiteX45" fmla="*/ 4693698 w 4693698"/>
              <a:gd name="connsiteY45" fmla="*/ 2051050 h 6858000"/>
              <a:gd name="connsiteX46" fmla="*/ 4690339 w 4693698"/>
              <a:gd name="connsiteY46" fmla="*/ 2119312 h 6858000"/>
              <a:gd name="connsiteX47" fmla="*/ 4681941 w 4693698"/>
              <a:gd name="connsiteY47" fmla="*/ 2179637 h 6858000"/>
              <a:gd name="connsiteX48" fmla="*/ 4670184 w 4693698"/>
              <a:gd name="connsiteY48" fmla="*/ 2232025 h 6858000"/>
              <a:gd name="connsiteX49" fmla="*/ 4655067 w 4693698"/>
              <a:gd name="connsiteY49" fmla="*/ 2278062 h 6858000"/>
              <a:gd name="connsiteX50" fmla="*/ 4638271 w 4693698"/>
              <a:gd name="connsiteY50" fmla="*/ 2319337 h 6858000"/>
              <a:gd name="connsiteX51" fmla="*/ 4618116 w 4693698"/>
              <a:gd name="connsiteY51" fmla="*/ 2359025 h 6858000"/>
              <a:gd name="connsiteX52" fmla="*/ 4597961 w 4693698"/>
              <a:gd name="connsiteY52" fmla="*/ 2395537 h 6858000"/>
              <a:gd name="connsiteX53" fmla="*/ 4577806 w 4693698"/>
              <a:gd name="connsiteY53" fmla="*/ 2433637 h 6858000"/>
              <a:gd name="connsiteX54" fmla="*/ 4559330 w 4693698"/>
              <a:gd name="connsiteY54" fmla="*/ 2471737 h 6858000"/>
              <a:gd name="connsiteX55" fmla="*/ 4540854 w 4693698"/>
              <a:gd name="connsiteY55" fmla="*/ 2513012 h 6858000"/>
              <a:gd name="connsiteX56" fmla="*/ 4525739 w 4693698"/>
              <a:gd name="connsiteY56" fmla="*/ 2560637 h 6858000"/>
              <a:gd name="connsiteX57" fmla="*/ 4515661 w 4693698"/>
              <a:gd name="connsiteY57" fmla="*/ 2613025 h 6858000"/>
              <a:gd name="connsiteX58" fmla="*/ 4505583 w 4693698"/>
              <a:gd name="connsiteY58" fmla="*/ 2671762 h 6858000"/>
              <a:gd name="connsiteX59" fmla="*/ 4503903 w 4693698"/>
              <a:gd name="connsiteY59" fmla="*/ 2741612 h 6858000"/>
              <a:gd name="connsiteX60" fmla="*/ 4505583 w 4693698"/>
              <a:gd name="connsiteY60" fmla="*/ 2809875 h 6858000"/>
              <a:gd name="connsiteX61" fmla="*/ 4515661 w 4693698"/>
              <a:gd name="connsiteY61" fmla="*/ 2868612 h 6858000"/>
              <a:gd name="connsiteX62" fmla="*/ 4525739 w 4693698"/>
              <a:gd name="connsiteY62" fmla="*/ 2922587 h 6858000"/>
              <a:gd name="connsiteX63" fmla="*/ 4540854 w 4693698"/>
              <a:gd name="connsiteY63" fmla="*/ 2967037 h 6858000"/>
              <a:gd name="connsiteX64" fmla="*/ 4559330 w 4693698"/>
              <a:gd name="connsiteY64" fmla="*/ 3009900 h 6858000"/>
              <a:gd name="connsiteX65" fmla="*/ 4577806 w 4693698"/>
              <a:gd name="connsiteY65" fmla="*/ 3046412 h 6858000"/>
              <a:gd name="connsiteX66" fmla="*/ 4597961 w 4693698"/>
              <a:gd name="connsiteY66" fmla="*/ 3084512 h 6858000"/>
              <a:gd name="connsiteX67" fmla="*/ 4618116 w 4693698"/>
              <a:gd name="connsiteY67" fmla="*/ 3121025 h 6858000"/>
              <a:gd name="connsiteX68" fmla="*/ 4638271 w 4693698"/>
              <a:gd name="connsiteY68" fmla="*/ 3160712 h 6858000"/>
              <a:gd name="connsiteX69" fmla="*/ 4655067 w 4693698"/>
              <a:gd name="connsiteY69" fmla="*/ 3201987 h 6858000"/>
              <a:gd name="connsiteX70" fmla="*/ 4670184 w 4693698"/>
              <a:gd name="connsiteY70" fmla="*/ 3248025 h 6858000"/>
              <a:gd name="connsiteX71" fmla="*/ 4681941 w 4693698"/>
              <a:gd name="connsiteY71" fmla="*/ 3300412 h 6858000"/>
              <a:gd name="connsiteX72" fmla="*/ 4690339 w 4693698"/>
              <a:gd name="connsiteY72" fmla="*/ 3360737 h 6858000"/>
              <a:gd name="connsiteX73" fmla="*/ 4693698 w 4693698"/>
              <a:gd name="connsiteY73" fmla="*/ 3427412 h 6858000"/>
              <a:gd name="connsiteX74" fmla="*/ 4690339 w 4693698"/>
              <a:gd name="connsiteY74" fmla="*/ 3497262 h 6858000"/>
              <a:gd name="connsiteX75" fmla="*/ 4681941 w 4693698"/>
              <a:gd name="connsiteY75" fmla="*/ 3557587 h 6858000"/>
              <a:gd name="connsiteX76" fmla="*/ 4670184 w 4693698"/>
              <a:gd name="connsiteY76" fmla="*/ 3609975 h 6858000"/>
              <a:gd name="connsiteX77" fmla="*/ 4655067 w 4693698"/>
              <a:gd name="connsiteY77" fmla="*/ 3656012 h 6858000"/>
              <a:gd name="connsiteX78" fmla="*/ 4638271 w 4693698"/>
              <a:gd name="connsiteY78" fmla="*/ 3697287 h 6858000"/>
              <a:gd name="connsiteX79" fmla="*/ 4618116 w 4693698"/>
              <a:gd name="connsiteY79" fmla="*/ 3736975 h 6858000"/>
              <a:gd name="connsiteX80" fmla="*/ 4577806 w 4693698"/>
              <a:gd name="connsiteY80" fmla="*/ 3811587 h 6858000"/>
              <a:gd name="connsiteX81" fmla="*/ 4559330 w 4693698"/>
              <a:gd name="connsiteY81" fmla="*/ 3848100 h 6858000"/>
              <a:gd name="connsiteX82" fmla="*/ 4540854 w 4693698"/>
              <a:gd name="connsiteY82" fmla="*/ 3890962 h 6858000"/>
              <a:gd name="connsiteX83" fmla="*/ 4525739 w 4693698"/>
              <a:gd name="connsiteY83" fmla="*/ 3935412 h 6858000"/>
              <a:gd name="connsiteX84" fmla="*/ 4515661 w 4693698"/>
              <a:gd name="connsiteY84" fmla="*/ 3987800 h 6858000"/>
              <a:gd name="connsiteX85" fmla="*/ 4505583 w 4693698"/>
              <a:gd name="connsiteY85" fmla="*/ 4048125 h 6858000"/>
              <a:gd name="connsiteX86" fmla="*/ 4503903 w 4693698"/>
              <a:gd name="connsiteY86" fmla="*/ 4116387 h 6858000"/>
              <a:gd name="connsiteX87" fmla="*/ 4505583 w 4693698"/>
              <a:gd name="connsiteY87" fmla="*/ 4186237 h 6858000"/>
              <a:gd name="connsiteX88" fmla="*/ 4515661 w 4693698"/>
              <a:gd name="connsiteY88" fmla="*/ 4244975 h 6858000"/>
              <a:gd name="connsiteX89" fmla="*/ 4525739 w 4693698"/>
              <a:gd name="connsiteY89" fmla="*/ 4297362 h 6858000"/>
              <a:gd name="connsiteX90" fmla="*/ 4540854 w 4693698"/>
              <a:gd name="connsiteY90" fmla="*/ 4343400 h 6858000"/>
              <a:gd name="connsiteX91" fmla="*/ 4559330 w 4693698"/>
              <a:gd name="connsiteY91" fmla="*/ 4386262 h 6858000"/>
              <a:gd name="connsiteX92" fmla="*/ 4577806 w 4693698"/>
              <a:gd name="connsiteY92" fmla="*/ 4424362 h 6858000"/>
              <a:gd name="connsiteX93" fmla="*/ 4618116 w 4693698"/>
              <a:gd name="connsiteY93" fmla="*/ 4498975 h 6858000"/>
              <a:gd name="connsiteX94" fmla="*/ 4638271 w 4693698"/>
              <a:gd name="connsiteY94" fmla="*/ 4537075 h 6858000"/>
              <a:gd name="connsiteX95" fmla="*/ 4655067 w 4693698"/>
              <a:gd name="connsiteY95" fmla="*/ 4579937 h 6858000"/>
              <a:gd name="connsiteX96" fmla="*/ 4670184 w 4693698"/>
              <a:gd name="connsiteY96" fmla="*/ 4625975 h 6858000"/>
              <a:gd name="connsiteX97" fmla="*/ 4681941 w 4693698"/>
              <a:gd name="connsiteY97" fmla="*/ 4678362 h 6858000"/>
              <a:gd name="connsiteX98" fmla="*/ 4690339 w 4693698"/>
              <a:gd name="connsiteY98" fmla="*/ 4738687 h 6858000"/>
              <a:gd name="connsiteX99" fmla="*/ 4693698 w 4693698"/>
              <a:gd name="connsiteY99" fmla="*/ 4806950 h 6858000"/>
              <a:gd name="connsiteX100" fmla="*/ 4690339 w 4693698"/>
              <a:gd name="connsiteY100" fmla="*/ 4875212 h 6858000"/>
              <a:gd name="connsiteX101" fmla="*/ 4681941 w 4693698"/>
              <a:gd name="connsiteY101" fmla="*/ 4935537 h 6858000"/>
              <a:gd name="connsiteX102" fmla="*/ 4670184 w 4693698"/>
              <a:gd name="connsiteY102" fmla="*/ 4987925 h 6858000"/>
              <a:gd name="connsiteX103" fmla="*/ 4655067 w 4693698"/>
              <a:gd name="connsiteY103" fmla="*/ 5033962 h 6858000"/>
              <a:gd name="connsiteX104" fmla="*/ 4638271 w 4693698"/>
              <a:gd name="connsiteY104" fmla="*/ 5075237 h 6858000"/>
              <a:gd name="connsiteX105" fmla="*/ 4618116 w 4693698"/>
              <a:gd name="connsiteY105" fmla="*/ 5114925 h 6858000"/>
              <a:gd name="connsiteX106" fmla="*/ 4597961 w 4693698"/>
              <a:gd name="connsiteY106" fmla="*/ 5149850 h 6858000"/>
              <a:gd name="connsiteX107" fmla="*/ 4577806 w 4693698"/>
              <a:gd name="connsiteY107" fmla="*/ 5186362 h 6858000"/>
              <a:gd name="connsiteX108" fmla="*/ 4559330 w 4693698"/>
              <a:gd name="connsiteY108" fmla="*/ 5226050 h 6858000"/>
              <a:gd name="connsiteX109" fmla="*/ 4540854 w 4693698"/>
              <a:gd name="connsiteY109" fmla="*/ 5268912 h 6858000"/>
              <a:gd name="connsiteX110" fmla="*/ 4525739 w 4693698"/>
              <a:gd name="connsiteY110" fmla="*/ 5313362 h 6858000"/>
              <a:gd name="connsiteX111" fmla="*/ 4515661 w 4693698"/>
              <a:gd name="connsiteY111" fmla="*/ 5365750 h 6858000"/>
              <a:gd name="connsiteX112" fmla="*/ 4505583 w 4693698"/>
              <a:gd name="connsiteY112" fmla="*/ 5426075 h 6858000"/>
              <a:gd name="connsiteX113" fmla="*/ 4503903 w 4693698"/>
              <a:gd name="connsiteY113" fmla="*/ 5494337 h 6858000"/>
              <a:gd name="connsiteX114" fmla="*/ 4505583 w 4693698"/>
              <a:gd name="connsiteY114" fmla="*/ 5562600 h 6858000"/>
              <a:gd name="connsiteX115" fmla="*/ 4515661 w 4693698"/>
              <a:gd name="connsiteY115" fmla="*/ 5622925 h 6858000"/>
              <a:gd name="connsiteX116" fmla="*/ 4525739 w 4693698"/>
              <a:gd name="connsiteY116" fmla="*/ 5675312 h 6858000"/>
              <a:gd name="connsiteX117" fmla="*/ 4540854 w 4693698"/>
              <a:gd name="connsiteY117" fmla="*/ 5721350 h 6858000"/>
              <a:gd name="connsiteX118" fmla="*/ 4559330 w 4693698"/>
              <a:gd name="connsiteY118" fmla="*/ 5762625 h 6858000"/>
              <a:gd name="connsiteX119" fmla="*/ 4577806 w 4693698"/>
              <a:gd name="connsiteY119" fmla="*/ 5802312 h 6858000"/>
              <a:gd name="connsiteX120" fmla="*/ 4597961 w 4693698"/>
              <a:gd name="connsiteY120" fmla="*/ 5840412 h 6858000"/>
              <a:gd name="connsiteX121" fmla="*/ 4618116 w 4693698"/>
              <a:gd name="connsiteY121" fmla="*/ 5876925 h 6858000"/>
              <a:gd name="connsiteX122" fmla="*/ 4638271 w 4693698"/>
              <a:gd name="connsiteY122" fmla="*/ 5915025 h 6858000"/>
              <a:gd name="connsiteX123" fmla="*/ 4655067 w 4693698"/>
              <a:gd name="connsiteY123" fmla="*/ 5956300 h 6858000"/>
              <a:gd name="connsiteX124" fmla="*/ 4670184 w 4693698"/>
              <a:gd name="connsiteY124" fmla="*/ 6003925 h 6858000"/>
              <a:gd name="connsiteX125" fmla="*/ 4681941 w 4693698"/>
              <a:gd name="connsiteY125" fmla="*/ 6056312 h 6858000"/>
              <a:gd name="connsiteX126" fmla="*/ 4690339 w 4693698"/>
              <a:gd name="connsiteY126" fmla="*/ 6113462 h 6858000"/>
              <a:gd name="connsiteX127" fmla="*/ 4693698 w 4693698"/>
              <a:gd name="connsiteY127" fmla="*/ 6183312 h 6858000"/>
              <a:gd name="connsiteX128" fmla="*/ 4690339 w 4693698"/>
              <a:gd name="connsiteY128" fmla="*/ 6251575 h 6858000"/>
              <a:gd name="connsiteX129" fmla="*/ 4681941 w 4693698"/>
              <a:gd name="connsiteY129" fmla="*/ 6311900 h 6858000"/>
              <a:gd name="connsiteX130" fmla="*/ 4670184 w 4693698"/>
              <a:gd name="connsiteY130" fmla="*/ 6361112 h 6858000"/>
              <a:gd name="connsiteX131" fmla="*/ 4655067 w 4693698"/>
              <a:gd name="connsiteY131" fmla="*/ 6407150 h 6858000"/>
              <a:gd name="connsiteX132" fmla="*/ 4638271 w 4693698"/>
              <a:gd name="connsiteY132" fmla="*/ 6448425 h 6858000"/>
              <a:gd name="connsiteX133" fmla="*/ 4619796 w 4693698"/>
              <a:gd name="connsiteY133" fmla="*/ 6488112 h 6858000"/>
              <a:gd name="connsiteX134" fmla="*/ 4601320 w 4693698"/>
              <a:gd name="connsiteY134" fmla="*/ 6523037 h 6858000"/>
              <a:gd name="connsiteX135" fmla="*/ 4581165 w 4693698"/>
              <a:gd name="connsiteY135" fmla="*/ 6561137 h 6858000"/>
              <a:gd name="connsiteX136" fmla="*/ 4561010 w 4693698"/>
              <a:gd name="connsiteY136" fmla="*/ 6597650 h 6858000"/>
              <a:gd name="connsiteX137" fmla="*/ 4544214 w 4693698"/>
              <a:gd name="connsiteY137" fmla="*/ 6640512 h 6858000"/>
              <a:gd name="connsiteX138" fmla="*/ 4527418 w 4693698"/>
              <a:gd name="connsiteY138" fmla="*/ 6683375 h 6858000"/>
              <a:gd name="connsiteX139" fmla="*/ 4517340 w 4693698"/>
              <a:gd name="connsiteY139" fmla="*/ 6735762 h 6858000"/>
              <a:gd name="connsiteX140" fmla="*/ 4508943 w 4693698"/>
              <a:gd name="connsiteY140" fmla="*/ 6791325 h 6858000"/>
              <a:gd name="connsiteX141" fmla="*/ 4503903 w 4693698"/>
              <a:gd name="connsiteY141" fmla="*/ 6858000 h 6858000"/>
              <a:gd name="connsiteX142" fmla="*/ 1582057 w 4693698"/>
              <a:gd name="connsiteY142" fmla="*/ 6858000 h 6858000"/>
              <a:gd name="connsiteX143" fmla="*/ 420914 w 4693698"/>
              <a:gd name="connsiteY143" fmla="*/ 6858000 h 6858000"/>
              <a:gd name="connsiteX144" fmla="*/ 0 w 4693698"/>
              <a:gd name="connsiteY14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</a:cxnLst>
            <a:rect l="l" t="t" r="r" b="b"/>
            <a:pathLst>
              <a:path w="4693698" h="6858000">
                <a:moveTo>
                  <a:pt x="0" y="0"/>
                </a:moveTo>
                <a:lnTo>
                  <a:pt x="420914" y="0"/>
                </a:lnTo>
                <a:lnTo>
                  <a:pt x="1582057" y="0"/>
                </a:lnTo>
                <a:lnTo>
                  <a:pt x="4503903" y="0"/>
                </a:lnTo>
                <a:lnTo>
                  <a:pt x="4508943" y="66675"/>
                </a:lnTo>
                <a:lnTo>
                  <a:pt x="4517340" y="122237"/>
                </a:lnTo>
                <a:lnTo>
                  <a:pt x="4527418" y="174625"/>
                </a:lnTo>
                <a:lnTo>
                  <a:pt x="4544214" y="217487"/>
                </a:lnTo>
                <a:lnTo>
                  <a:pt x="4561010" y="260350"/>
                </a:lnTo>
                <a:lnTo>
                  <a:pt x="4581165" y="296862"/>
                </a:lnTo>
                <a:lnTo>
                  <a:pt x="4601320" y="334962"/>
                </a:lnTo>
                <a:lnTo>
                  <a:pt x="4619796" y="369887"/>
                </a:lnTo>
                <a:lnTo>
                  <a:pt x="4638271" y="409575"/>
                </a:lnTo>
                <a:lnTo>
                  <a:pt x="4655067" y="450850"/>
                </a:lnTo>
                <a:lnTo>
                  <a:pt x="4670184" y="496887"/>
                </a:lnTo>
                <a:lnTo>
                  <a:pt x="4681941" y="546100"/>
                </a:lnTo>
                <a:lnTo>
                  <a:pt x="4690339" y="606425"/>
                </a:lnTo>
                <a:lnTo>
                  <a:pt x="4693698" y="673100"/>
                </a:lnTo>
                <a:lnTo>
                  <a:pt x="4690339" y="744537"/>
                </a:lnTo>
                <a:lnTo>
                  <a:pt x="4681941" y="801687"/>
                </a:lnTo>
                <a:lnTo>
                  <a:pt x="4670184" y="854075"/>
                </a:lnTo>
                <a:lnTo>
                  <a:pt x="4655067" y="901700"/>
                </a:lnTo>
                <a:lnTo>
                  <a:pt x="4638271" y="942975"/>
                </a:lnTo>
                <a:lnTo>
                  <a:pt x="4618116" y="981075"/>
                </a:lnTo>
                <a:lnTo>
                  <a:pt x="4597961" y="1017587"/>
                </a:lnTo>
                <a:lnTo>
                  <a:pt x="4577806" y="1055687"/>
                </a:lnTo>
                <a:lnTo>
                  <a:pt x="4559330" y="1095375"/>
                </a:lnTo>
                <a:lnTo>
                  <a:pt x="4540854" y="1136650"/>
                </a:lnTo>
                <a:lnTo>
                  <a:pt x="4525739" y="1182687"/>
                </a:lnTo>
                <a:lnTo>
                  <a:pt x="4515661" y="1235075"/>
                </a:lnTo>
                <a:lnTo>
                  <a:pt x="4505583" y="1295400"/>
                </a:lnTo>
                <a:lnTo>
                  <a:pt x="4503903" y="1363662"/>
                </a:lnTo>
                <a:lnTo>
                  <a:pt x="4505583" y="1431925"/>
                </a:lnTo>
                <a:lnTo>
                  <a:pt x="4515661" y="1492250"/>
                </a:lnTo>
                <a:lnTo>
                  <a:pt x="4525739" y="1544637"/>
                </a:lnTo>
                <a:lnTo>
                  <a:pt x="4540854" y="1589087"/>
                </a:lnTo>
                <a:lnTo>
                  <a:pt x="4559330" y="1631950"/>
                </a:lnTo>
                <a:lnTo>
                  <a:pt x="4577806" y="1671637"/>
                </a:lnTo>
                <a:lnTo>
                  <a:pt x="4597961" y="1708150"/>
                </a:lnTo>
                <a:lnTo>
                  <a:pt x="4618116" y="1743075"/>
                </a:lnTo>
                <a:lnTo>
                  <a:pt x="4638271" y="1782762"/>
                </a:lnTo>
                <a:lnTo>
                  <a:pt x="4655067" y="1824037"/>
                </a:lnTo>
                <a:lnTo>
                  <a:pt x="4670184" y="1870075"/>
                </a:lnTo>
                <a:lnTo>
                  <a:pt x="4681941" y="1922462"/>
                </a:lnTo>
                <a:lnTo>
                  <a:pt x="4690339" y="1982787"/>
                </a:lnTo>
                <a:lnTo>
                  <a:pt x="4693698" y="2051050"/>
                </a:lnTo>
                <a:lnTo>
                  <a:pt x="4690339" y="2119312"/>
                </a:lnTo>
                <a:lnTo>
                  <a:pt x="4681941" y="2179637"/>
                </a:lnTo>
                <a:lnTo>
                  <a:pt x="4670184" y="2232025"/>
                </a:lnTo>
                <a:lnTo>
                  <a:pt x="4655067" y="2278062"/>
                </a:lnTo>
                <a:lnTo>
                  <a:pt x="4638271" y="2319337"/>
                </a:lnTo>
                <a:lnTo>
                  <a:pt x="4618116" y="2359025"/>
                </a:lnTo>
                <a:lnTo>
                  <a:pt x="4597961" y="2395537"/>
                </a:lnTo>
                <a:lnTo>
                  <a:pt x="4577806" y="2433637"/>
                </a:lnTo>
                <a:lnTo>
                  <a:pt x="4559330" y="2471737"/>
                </a:lnTo>
                <a:lnTo>
                  <a:pt x="4540854" y="2513012"/>
                </a:lnTo>
                <a:lnTo>
                  <a:pt x="4525739" y="2560637"/>
                </a:lnTo>
                <a:lnTo>
                  <a:pt x="4515661" y="2613025"/>
                </a:lnTo>
                <a:lnTo>
                  <a:pt x="4505583" y="2671762"/>
                </a:lnTo>
                <a:lnTo>
                  <a:pt x="4503903" y="2741612"/>
                </a:lnTo>
                <a:lnTo>
                  <a:pt x="4505583" y="2809875"/>
                </a:lnTo>
                <a:lnTo>
                  <a:pt x="4515661" y="2868612"/>
                </a:lnTo>
                <a:lnTo>
                  <a:pt x="4525739" y="2922587"/>
                </a:lnTo>
                <a:lnTo>
                  <a:pt x="4540854" y="2967037"/>
                </a:lnTo>
                <a:lnTo>
                  <a:pt x="4559330" y="3009900"/>
                </a:lnTo>
                <a:lnTo>
                  <a:pt x="4577806" y="3046412"/>
                </a:lnTo>
                <a:lnTo>
                  <a:pt x="4597961" y="3084512"/>
                </a:lnTo>
                <a:lnTo>
                  <a:pt x="4618116" y="3121025"/>
                </a:lnTo>
                <a:lnTo>
                  <a:pt x="4638271" y="3160712"/>
                </a:lnTo>
                <a:lnTo>
                  <a:pt x="4655067" y="3201987"/>
                </a:lnTo>
                <a:lnTo>
                  <a:pt x="4670184" y="3248025"/>
                </a:lnTo>
                <a:lnTo>
                  <a:pt x="4681941" y="3300412"/>
                </a:lnTo>
                <a:lnTo>
                  <a:pt x="4690339" y="3360737"/>
                </a:lnTo>
                <a:lnTo>
                  <a:pt x="4693698" y="3427412"/>
                </a:lnTo>
                <a:lnTo>
                  <a:pt x="4690339" y="3497262"/>
                </a:lnTo>
                <a:lnTo>
                  <a:pt x="4681941" y="3557587"/>
                </a:lnTo>
                <a:lnTo>
                  <a:pt x="4670184" y="3609975"/>
                </a:lnTo>
                <a:lnTo>
                  <a:pt x="4655067" y="3656012"/>
                </a:lnTo>
                <a:lnTo>
                  <a:pt x="4638271" y="3697287"/>
                </a:lnTo>
                <a:lnTo>
                  <a:pt x="4618116" y="3736975"/>
                </a:lnTo>
                <a:lnTo>
                  <a:pt x="4577806" y="3811587"/>
                </a:lnTo>
                <a:lnTo>
                  <a:pt x="4559330" y="3848100"/>
                </a:lnTo>
                <a:lnTo>
                  <a:pt x="4540854" y="3890962"/>
                </a:lnTo>
                <a:lnTo>
                  <a:pt x="4525739" y="3935412"/>
                </a:lnTo>
                <a:lnTo>
                  <a:pt x="4515661" y="3987800"/>
                </a:lnTo>
                <a:lnTo>
                  <a:pt x="4505583" y="4048125"/>
                </a:lnTo>
                <a:lnTo>
                  <a:pt x="4503903" y="4116387"/>
                </a:lnTo>
                <a:lnTo>
                  <a:pt x="4505583" y="4186237"/>
                </a:lnTo>
                <a:lnTo>
                  <a:pt x="4515661" y="4244975"/>
                </a:lnTo>
                <a:lnTo>
                  <a:pt x="4525739" y="4297362"/>
                </a:lnTo>
                <a:lnTo>
                  <a:pt x="4540854" y="4343400"/>
                </a:lnTo>
                <a:lnTo>
                  <a:pt x="4559330" y="4386262"/>
                </a:lnTo>
                <a:lnTo>
                  <a:pt x="4577806" y="4424362"/>
                </a:lnTo>
                <a:lnTo>
                  <a:pt x="4618116" y="4498975"/>
                </a:lnTo>
                <a:lnTo>
                  <a:pt x="4638271" y="4537075"/>
                </a:lnTo>
                <a:lnTo>
                  <a:pt x="4655067" y="4579937"/>
                </a:lnTo>
                <a:lnTo>
                  <a:pt x="4670184" y="4625975"/>
                </a:lnTo>
                <a:lnTo>
                  <a:pt x="4681941" y="4678362"/>
                </a:lnTo>
                <a:lnTo>
                  <a:pt x="4690339" y="4738687"/>
                </a:lnTo>
                <a:lnTo>
                  <a:pt x="4693698" y="4806950"/>
                </a:lnTo>
                <a:lnTo>
                  <a:pt x="4690339" y="4875212"/>
                </a:lnTo>
                <a:lnTo>
                  <a:pt x="4681941" y="4935537"/>
                </a:lnTo>
                <a:lnTo>
                  <a:pt x="4670184" y="4987925"/>
                </a:lnTo>
                <a:lnTo>
                  <a:pt x="4655067" y="5033962"/>
                </a:lnTo>
                <a:lnTo>
                  <a:pt x="4638271" y="5075237"/>
                </a:lnTo>
                <a:lnTo>
                  <a:pt x="4618116" y="5114925"/>
                </a:lnTo>
                <a:lnTo>
                  <a:pt x="4597961" y="5149850"/>
                </a:lnTo>
                <a:lnTo>
                  <a:pt x="4577806" y="5186362"/>
                </a:lnTo>
                <a:lnTo>
                  <a:pt x="4559330" y="5226050"/>
                </a:lnTo>
                <a:lnTo>
                  <a:pt x="4540854" y="5268912"/>
                </a:lnTo>
                <a:lnTo>
                  <a:pt x="4525739" y="5313362"/>
                </a:lnTo>
                <a:lnTo>
                  <a:pt x="4515661" y="5365750"/>
                </a:lnTo>
                <a:lnTo>
                  <a:pt x="4505583" y="5426075"/>
                </a:lnTo>
                <a:lnTo>
                  <a:pt x="4503903" y="5494337"/>
                </a:lnTo>
                <a:lnTo>
                  <a:pt x="4505583" y="5562600"/>
                </a:lnTo>
                <a:lnTo>
                  <a:pt x="4515661" y="5622925"/>
                </a:lnTo>
                <a:lnTo>
                  <a:pt x="4525739" y="5675312"/>
                </a:lnTo>
                <a:lnTo>
                  <a:pt x="4540854" y="5721350"/>
                </a:lnTo>
                <a:lnTo>
                  <a:pt x="4559330" y="5762625"/>
                </a:lnTo>
                <a:lnTo>
                  <a:pt x="4577806" y="5802312"/>
                </a:lnTo>
                <a:lnTo>
                  <a:pt x="4597961" y="5840412"/>
                </a:lnTo>
                <a:lnTo>
                  <a:pt x="4618116" y="5876925"/>
                </a:lnTo>
                <a:lnTo>
                  <a:pt x="4638271" y="5915025"/>
                </a:lnTo>
                <a:lnTo>
                  <a:pt x="4655067" y="5956300"/>
                </a:lnTo>
                <a:lnTo>
                  <a:pt x="4670184" y="6003925"/>
                </a:lnTo>
                <a:lnTo>
                  <a:pt x="4681941" y="6056312"/>
                </a:lnTo>
                <a:lnTo>
                  <a:pt x="4690339" y="6113462"/>
                </a:lnTo>
                <a:lnTo>
                  <a:pt x="4693698" y="6183312"/>
                </a:lnTo>
                <a:lnTo>
                  <a:pt x="4690339" y="6251575"/>
                </a:lnTo>
                <a:lnTo>
                  <a:pt x="4681941" y="6311900"/>
                </a:lnTo>
                <a:lnTo>
                  <a:pt x="4670184" y="6361112"/>
                </a:lnTo>
                <a:lnTo>
                  <a:pt x="4655067" y="6407150"/>
                </a:lnTo>
                <a:lnTo>
                  <a:pt x="4638271" y="6448425"/>
                </a:lnTo>
                <a:lnTo>
                  <a:pt x="4619796" y="6488112"/>
                </a:lnTo>
                <a:lnTo>
                  <a:pt x="4601320" y="6523037"/>
                </a:lnTo>
                <a:lnTo>
                  <a:pt x="4581165" y="6561137"/>
                </a:lnTo>
                <a:lnTo>
                  <a:pt x="4561010" y="6597650"/>
                </a:lnTo>
                <a:lnTo>
                  <a:pt x="4544214" y="6640512"/>
                </a:lnTo>
                <a:lnTo>
                  <a:pt x="4527418" y="6683375"/>
                </a:lnTo>
                <a:lnTo>
                  <a:pt x="4517340" y="6735762"/>
                </a:lnTo>
                <a:lnTo>
                  <a:pt x="4508943" y="6791325"/>
                </a:lnTo>
                <a:lnTo>
                  <a:pt x="4503903" y="6858000"/>
                </a:lnTo>
                <a:lnTo>
                  <a:pt x="1582057" y="6858000"/>
                </a:lnTo>
                <a:lnTo>
                  <a:pt x="420914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3092" name="Freeform: Shape 3091">
            <a:extLst>
              <a:ext uri="{FF2B5EF4-FFF2-40B4-BE49-F238E27FC236}">
                <a16:creationId xmlns:a16="http://schemas.microsoft.com/office/drawing/2014/main" id="{4B9FAFB2-BEB5-4848-8018-BCAD99E2E1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4838076" cy="6858000"/>
          </a:xfrm>
          <a:custGeom>
            <a:avLst/>
            <a:gdLst>
              <a:gd name="connsiteX0" fmla="*/ 4838076 w 4838076"/>
              <a:gd name="connsiteY0" fmla="*/ 0 h 6858000"/>
              <a:gd name="connsiteX1" fmla="*/ 4417162 w 4838076"/>
              <a:gd name="connsiteY1" fmla="*/ 0 h 6858000"/>
              <a:gd name="connsiteX2" fmla="*/ 3459219 w 4838076"/>
              <a:gd name="connsiteY2" fmla="*/ 0 h 6858000"/>
              <a:gd name="connsiteX3" fmla="*/ 334174 w 4838076"/>
              <a:gd name="connsiteY3" fmla="*/ 0 h 6858000"/>
              <a:gd name="connsiteX4" fmla="*/ 334173 w 4838076"/>
              <a:gd name="connsiteY4" fmla="*/ 0 h 6858000"/>
              <a:gd name="connsiteX5" fmla="*/ 189795 w 4838076"/>
              <a:gd name="connsiteY5" fmla="*/ 0 h 6858000"/>
              <a:gd name="connsiteX6" fmla="*/ 184756 w 4838076"/>
              <a:gd name="connsiteY6" fmla="*/ 66675 h 6858000"/>
              <a:gd name="connsiteX7" fmla="*/ 176358 w 4838076"/>
              <a:gd name="connsiteY7" fmla="*/ 122237 h 6858000"/>
              <a:gd name="connsiteX8" fmla="*/ 166281 w 4838076"/>
              <a:gd name="connsiteY8" fmla="*/ 174625 h 6858000"/>
              <a:gd name="connsiteX9" fmla="*/ 149485 w 4838076"/>
              <a:gd name="connsiteY9" fmla="*/ 217487 h 6858000"/>
              <a:gd name="connsiteX10" fmla="*/ 132689 w 4838076"/>
              <a:gd name="connsiteY10" fmla="*/ 260350 h 6858000"/>
              <a:gd name="connsiteX11" fmla="*/ 112534 w 4838076"/>
              <a:gd name="connsiteY11" fmla="*/ 296862 h 6858000"/>
              <a:gd name="connsiteX12" fmla="*/ 92379 w 4838076"/>
              <a:gd name="connsiteY12" fmla="*/ 334962 h 6858000"/>
              <a:gd name="connsiteX13" fmla="*/ 73903 w 4838076"/>
              <a:gd name="connsiteY13" fmla="*/ 369887 h 6858000"/>
              <a:gd name="connsiteX14" fmla="*/ 55427 w 4838076"/>
              <a:gd name="connsiteY14" fmla="*/ 409575 h 6858000"/>
              <a:gd name="connsiteX15" fmla="*/ 38632 w 4838076"/>
              <a:gd name="connsiteY15" fmla="*/ 450850 h 6858000"/>
              <a:gd name="connsiteX16" fmla="*/ 23515 w 4838076"/>
              <a:gd name="connsiteY16" fmla="*/ 496887 h 6858000"/>
              <a:gd name="connsiteX17" fmla="*/ 11758 w 4838076"/>
              <a:gd name="connsiteY17" fmla="*/ 546100 h 6858000"/>
              <a:gd name="connsiteX18" fmla="*/ 3359 w 4838076"/>
              <a:gd name="connsiteY18" fmla="*/ 606425 h 6858000"/>
              <a:gd name="connsiteX19" fmla="*/ 0 w 4838076"/>
              <a:gd name="connsiteY19" fmla="*/ 673100 h 6858000"/>
              <a:gd name="connsiteX20" fmla="*/ 3359 w 4838076"/>
              <a:gd name="connsiteY20" fmla="*/ 744537 h 6858000"/>
              <a:gd name="connsiteX21" fmla="*/ 11758 w 4838076"/>
              <a:gd name="connsiteY21" fmla="*/ 801687 h 6858000"/>
              <a:gd name="connsiteX22" fmla="*/ 23515 w 4838076"/>
              <a:gd name="connsiteY22" fmla="*/ 854075 h 6858000"/>
              <a:gd name="connsiteX23" fmla="*/ 38632 w 4838076"/>
              <a:gd name="connsiteY23" fmla="*/ 901700 h 6858000"/>
              <a:gd name="connsiteX24" fmla="*/ 55427 w 4838076"/>
              <a:gd name="connsiteY24" fmla="*/ 942975 h 6858000"/>
              <a:gd name="connsiteX25" fmla="*/ 75583 w 4838076"/>
              <a:gd name="connsiteY25" fmla="*/ 981075 h 6858000"/>
              <a:gd name="connsiteX26" fmla="*/ 95738 w 4838076"/>
              <a:gd name="connsiteY26" fmla="*/ 1017587 h 6858000"/>
              <a:gd name="connsiteX27" fmla="*/ 115893 w 4838076"/>
              <a:gd name="connsiteY27" fmla="*/ 1055687 h 6858000"/>
              <a:gd name="connsiteX28" fmla="*/ 134368 w 4838076"/>
              <a:gd name="connsiteY28" fmla="*/ 1095375 h 6858000"/>
              <a:gd name="connsiteX29" fmla="*/ 152844 w 4838076"/>
              <a:gd name="connsiteY29" fmla="*/ 1136650 h 6858000"/>
              <a:gd name="connsiteX30" fmla="*/ 167960 w 4838076"/>
              <a:gd name="connsiteY30" fmla="*/ 1182687 h 6858000"/>
              <a:gd name="connsiteX31" fmla="*/ 178038 w 4838076"/>
              <a:gd name="connsiteY31" fmla="*/ 1235075 h 6858000"/>
              <a:gd name="connsiteX32" fmla="*/ 188115 w 4838076"/>
              <a:gd name="connsiteY32" fmla="*/ 1295400 h 6858000"/>
              <a:gd name="connsiteX33" fmla="*/ 189795 w 4838076"/>
              <a:gd name="connsiteY33" fmla="*/ 1363662 h 6858000"/>
              <a:gd name="connsiteX34" fmla="*/ 188115 w 4838076"/>
              <a:gd name="connsiteY34" fmla="*/ 1431925 h 6858000"/>
              <a:gd name="connsiteX35" fmla="*/ 178038 w 4838076"/>
              <a:gd name="connsiteY35" fmla="*/ 1492250 h 6858000"/>
              <a:gd name="connsiteX36" fmla="*/ 167960 w 4838076"/>
              <a:gd name="connsiteY36" fmla="*/ 1544637 h 6858000"/>
              <a:gd name="connsiteX37" fmla="*/ 152844 w 4838076"/>
              <a:gd name="connsiteY37" fmla="*/ 1589087 h 6858000"/>
              <a:gd name="connsiteX38" fmla="*/ 134368 w 4838076"/>
              <a:gd name="connsiteY38" fmla="*/ 1631950 h 6858000"/>
              <a:gd name="connsiteX39" fmla="*/ 115893 w 4838076"/>
              <a:gd name="connsiteY39" fmla="*/ 1671637 h 6858000"/>
              <a:gd name="connsiteX40" fmla="*/ 95738 w 4838076"/>
              <a:gd name="connsiteY40" fmla="*/ 1708150 h 6858000"/>
              <a:gd name="connsiteX41" fmla="*/ 75583 w 4838076"/>
              <a:gd name="connsiteY41" fmla="*/ 1743075 h 6858000"/>
              <a:gd name="connsiteX42" fmla="*/ 55427 w 4838076"/>
              <a:gd name="connsiteY42" fmla="*/ 1782762 h 6858000"/>
              <a:gd name="connsiteX43" fmla="*/ 38632 w 4838076"/>
              <a:gd name="connsiteY43" fmla="*/ 1824037 h 6858000"/>
              <a:gd name="connsiteX44" fmla="*/ 23515 w 4838076"/>
              <a:gd name="connsiteY44" fmla="*/ 1870075 h 6858000"/>
              <a:gd name="connsiteX45" fmla="*/ 11758 w 4838076"/>
              <a:gd name="connsiteY45" fmla="*/ 1922462 h 6858000"/>
              <a:gd name="connsiteX46" fmla="*/ 3359 w 4838076"/>
              <a:gd name="connsiteY46" fmla="*/ 1982787 h 6858000"/>
              <a:gd name="connsiteX47" fmla="*/ 0 w 4838076"/>
              <a:gd name="connsiteY47" fmla="*/ 2051050 h 6858000"/>
              <a:gd name="connsiteX48" fmla="*/ 3359 w 4838076"/>
              <a:gd name="connsiteY48" fmla="*/ 2119312 h 6858000"/>
              <a:gd name="connsiteX49" fmla="*/ 11758 w 4838076"/>
              <a:gd name="connsiteY49" fmla="*/ 2179637 h 6858000"/>
              <a:gd name="connsiteX50" fmla="*/ 23515 w 4838076"/>
              <a:gd name="connsiteY50" fmla="*/ 2232025 h 6858000"/>
              <a:gd name="connsiteX51" fmla="*/ 38632 w 4838076"/>
              <a:gd name="connsiteY51" fmla="*/ 2278062 h 6858000"/>
              <a:gd name="connsiteX52" fmla="*/ 55427 w 4838076"/>
              <a:gd name="connsiteY52" fmla="*/ 2319337 h 6858000"/>
              <a:gd name="connsiteX53" fmla="*/ 75583 w 4838076"/>
              <a:gd name="connsiteY53" fmla="*/ 2359025 h 6858000"/>
              <a:gd name="connsiteX54" fmla="*/ 95738 w 4838076"/>
              <a:gd name="connsiteY54" fmla="*/ 2395537 h 6858000"/>
              <a:gd name="connsiteX55" fmla="*/ 115893 w 4838076"/>
              <a:gd name="connsiteY55" fmla="*/ 2433637 h 6858000"/>
              <a:gd name="connsiteX56" fmla="*/ 134368 w 4838076"/>
              <a:gd name="connsiteY56" fmla="*/ 2471737 h 6858000"/>
              <a:gd name="connsiteX57" fmla="*/ 152844 w 4838076"/>
              <a:gd name="connsiteY57" fmla="*/ 2513012 h 6858000"/>
              <a:gd name="connsiteX58" fmla="*/ 167960 w 4838076"/>
              <a:gd name="connsiteY58" fmla="*/ 2560637 h 6858000"/>
              <a:gd name="connsiteX59" fmla="*/ 178038 w 4838076"/>
              <a:gd name="connsiteY59" fmla="*/ 2613025 h 6858000"/>
              <a:gd name="connsiteX60" fmla="*/ 188115 w 4838076"/>
              <a:gd name="connsiteY60" fmla="*/ 2671762 h 6858000"/>
              <a:gd name="connsiteX61" fmla="*/ 189795 w 4838076"/>
              <a:gd name="connsiteY61" fmla="*/ 2741612 h 6858000"/>
              <a:gd name="connsiteX62" fmla="*/ 188115 w 4838076"/>
              <a:gd name="connsiteY62" fmla="*/ 2809875 h 6858000"/>
              <a:gd name="connsiteX63" fmla="*/ 178038 w 4838076"/>
              <a:gd name="connsiteY63" fmla="*/ 2868612 h 6858000"/>
              <a:gd name="connsiteX64" fmla="*/ 167960 w 4838076"/>
              <a:gd name="connsiteY64" fmla="*/ 2922587 h 6858000"/>
              <a:gd name="connsiteX65" fmla="*/ 152844 w 4838076"/>
              <a:gd name="connsiteY65" fmla="*/ 2967037 h 6858000"/>
              <a:gd name="connsiteX66" fmla="*/ 134368 w 4838076"/>
              <a:gd name="connsiteY66" fmla="*/ 3009900 h 6858000"/>
              <a:gd name="connsiteX67" fmla="*/ 115893 w 4838076"/>
              <a:gd name="connsiteY67" fmla="*/ 3046412 h 6858000"/>
              <a:gd name="connsiteX68" fmla="*/ 95738 w 4838076"/>
              <a:gd name="connsiteY68" fmla="*/ 3084512 h 6858000"/>
              <a:gd name="connsiteX69" fmla="*/ 75583 w 4838076"/>
              <a:gd name="connsiteY69" fmla="*/ 3121025 h 6858000"/>
              <a:gd name="connsiteX70" fmla="*/ 55427 w 4838076"/>
              <a:gd name="connsiteY70" fmla="*/ 3160712 h 6858000"/>
              <a:gd name="connsiteX71" fmla="*/ 38632 w 4838076"/>
              <a:gd name="connsiteY71" fmla="*/ 3201987 h 6858000"/>
              <a:gd name="connsiteX72" fmla="*/ 23515 w 4838076"/>
              <a:gd name="connsiteY72" fmla="*/ 3248025 h 6858000"/>
              <a:gd name="connsiteX73" fmla="*/ 11758 w 4838076"/>
              <a:gd name="connsiteY73" fmla="*/ 3300412 h 6858000"/>
              <a:gd name="connsiteX74" fmla="*/ 3359 w 4838076"/>
              <a:gd name="connsiteY74" fmla="*/ 3360737 h 6858000"/>
              <a:gd name="connsiteX75" fmla="*/ 0 w 4838076"/>
              <a:gd name="connsiteY75" fmla="*/ 3427412 h 6858000"/>
              <a:gd name="connsiteX76" fmla="*/ 3359 w 4838076"/>
              <a:gd name="connsiteY76" fmla="*/ 3497262 h 6858000"/>
              <a:gd name="connsiteX77" fmla="*/ 11758 w 4838076"/>
              <a:gd name="connsiteY77" fmla="*/ 3557587 h 6858000"/>
              <a:gd name="connsiteX78" fmla="*/ 23515 w 4838076"/>
              <a:gd name="connsiteY78" fmla="*/ 3609975 h 6858000"/>
              <a:gd name="connsiteX79" fmla="*/ 38632 w 4838076"/>
              <a:gd name="connsiteY79" fmla="*/ 3656012 h 6858000"/>
              <a:gd name="connsiteX80" fmla="*/ 55427 w 4838076"/>
              <a:gd name="connsiteY80" fmla="*/ 3697287 h 6858000"/>
              <a:gd name="connsiteX81" fmla="*/ 75583 w 4838076"/>
              <a:gd name="connsiteY81" fmla="*/ 3736975 h 6858000"/>
              <a:gd name="connsiteX82" fmla="*/ 115893 w 4838076"/>
              <a:gd name="connsiteY82" fmla="*/ 3811587 h 6858000"/>
              <a:gd name="connsiteX83" fmla="*/ 134368 w 4838076"/>
              <a:gd name="connsiteY83" fmla="*/ 3848100 h 6858000"/>
              <a:gd name="connsiteX84" fmla="*/ 152844 w 4838076"/>
              <a:gd name="connsiteY84" fmla="*/ 3890962 h 6858000"/>
              <a:gd name="connsiteX85" fmla="*/ 167960 w 4838076"/>
              <a:gd name="connsiteY85" fmla="*/ 3935412 h 6858000"/>
              <a:gd name="connsiteX86" fmla="*/ 178038 w 4838076"/>
              <a:gd name="connsiteY86" fmla="*/ 3987800 h 6858000"/>
              <a:gd name="connsiteX87" fmla="*/ 188115 w 4838076"/>
              <a:gd name="connsiteY87" fmla="*/ 4048125 h 6858000"/>
              <a:gd name="connsiteX88" fmla="*/ 189795 w 4838076"/>
              <a:gd name="connsiteY88" fmla="*/ 4116387 h 6858000"/>
              <a:gd name="connsiteX89" fmla="*/ 188115 w 4838076"/>
              <a:gd name="connsiteY89" fmla="*/ 4186237 h 6858000"/>
              <a:gd name="connsiteX90" fmla="*/ 178038 w 4838076"/>
              <a:gd name="connsiteY90" fmla="*/ 4244975 h 6858000"/>
              <a:gd name="connsiteX91" fmla="*/ 167960 w 4838076"/>
              <a:gd name="connsiteY91" fmla="*/ 4297362 h 6858000"/>
              <a:gd name="connsiteX92" fmla="*/ 152844 w 4838076"/>
              <a:gd name="connsiteY92" fmla="*/ 4343400 h 6858000"/>
              <a:gd name="connsiteX93" fmla="*/ 134368 w 4838076"/>
              <a:gd name="connsiteY93" fmla="*/ 4386262 h 6858000"/>
              <a:gd name="connsiteX94" fmla="*/ 115893 w 4838076"/>
              <a:gd name="connsiteY94" fmla="*/ 4424362 h 6858000"/>
              <a:gd name="connsiteX95" fmla="*/ 75583 w 4838076"/>
              <a:gd name="connsiteY95" fmla="*/ 4498975 h 6858000"/>
              <a:gd name="connsiteX96" fmla="*/ 55427 w 4838076"/>
              <a:gd name="connsiteY96" fmla="*/ 4537075 h 6858000"/>
              <a:gd name="connsiteX97" fmla="*/ 38632 w 4838076"/>
              <a:gd name="connsiteY97" fmla="*/ 4579937 h 6858000"/>
              <a:gd name="connsiteX98" fmla="*/ 23515 w 4838076"/>
              <a:gd name="connsiteY98" fmla="*/ 4625975 h 6858000"/>
              <a:gd name="connsiteX99" fmla="*/ 11758 w 4838076"/>
              <a:gd name="connsiteY99" fmla="*/ 4678362 h 6858000"/>
              <a:gd name="connsiteX100" fmla="*/ 3359 w 4838076"/>
              <a:gd name="connsiteY100" fmla="*/ 4738687 h 6858000"/>
              <a:gd name="connsiteX101" fmla="*/ 0 w 4838076"/>
              <a:gd name="connsiteY101" fmla="*/ 4806950 h 6858000"/>
              <a:gd name="connsiteX102" fmla="*/ 3359 w 4838076"/>
              <a:gd name="connsiteY102" fmla="*/ 4875212 h 6858000"/>
              <a:gd name="connsiteX103" fmla="*/ 11758 w 4838076"/>
              <a:gd name="connsiteY103" fmla="*/ 4935537 h 6858000"/>
              <a:gd name="connsiteX104" fmla="*/ 23515 w 4838076"/>
              <a:gd name="connsiteY104" fmla="*/ 4987925 h 6858000"/>
              <a:gd name="connsiteX105" fmla="*/ 38632 w 4838076"/>
              <a:gd name="connsiteY105" fmla="*/ 5033962 h 6858000"/>
              <a:gd name="connsiteX106" fmla="*/ 55427 w 4838076"/>
              <a:gd name="connsiteY106" fmla="*/ 5075237 h 6858000"/>
              <a:gd name="connsiteX107" fmla="*/ 75583 w 4838076"/>
              <a:gd name="connsiteY107" fmla="*/ 5114925 h 6858000"/>
              <a:gd name="connsiteX108" fmla="*/ 95738 w 4838076"/>
              <a:gd name="connsiteY108" fmla="*/ 5149850 h 6858000"/>
              <a:gd name="connsiteX109" fmla="*/ 115893 w 4838076"/>
              <a:gd name="connsiteY109" fmla="*/ 5186362 h 6858000"/>
              <a:gd name="connsiteX110" fmla="*/ 134368 w 4838076"/>
              <a:gd name="connsiteY110" fmla="*/ 5226050 h 6858000"/>
              <a:gd name="connsiteX111" fmla="*/ 152844 w 4838076"/>
              <a:gd name="connsiteY111" fmla="*/ 5268912 h 6858000"/>
              <a:gd name="connsiteX112" fmla="*/ 167960 w 4838076"/>
              <a:gd name="connsiteY112" fmla="*/ 5313362 h 6858000"/>
              <a:gd name="connsiteX113" fmla="*/ 178038 w 4838076"/>
              <a:gd name="connsiteY113" fmla="*/ 5365750 h 6858000"/>
              <a:gd name="connsiteX114" fmla="*/ 188115 w 4838076"/>
              <a:gd name="connsiteY114" fmla="*/ 5426075 h 6858000"/>
              <a:gd name="connsiteX115" fmla="*/ 189795 w 4838076"/>
              <a:gd name="connsiteY115" fmla="*/ 5494337 h 6858000"/>
              <a:gd name="connsiteX116" fmla="*/ 188115 w 4838076"/>
              <a:gd name="connsiteY116" fmla="*/ 5562600 h 6858000"/>
              <a:gd name="connsiteX117" fmla="*/ 178038 w 4838076"/>
              <a:gd name="connsiteY117" fmla="*/ 5622925 h 6858000"/>
              <a:gd name="connsiteX118" fmla="*/ 167960 w 4838076"/>
              <a:gd name="connsiteY118" fmla="*/ 5675312 h 6858000"/>
              <a:gd name="connsiteX119" fmla="*/ 152844 w 4838076"/>
              <a:gd name="connsiteY119" fmla="*/ 5721350 h 6858000"/>
              <a:gd name="connsiteX120" fmla="*/ 134368 w 4838076"/>
              <a:gd name="connsiteY120" fmla="*/ 5762625 h 6858000"/>
              <a:gd name="connsiteX121" fmla="*/ 115893 w 4838076"/>
              <a:gd name="connsiteY121" fmla="*/ 5802312 h 6858000"/>
              <a:gd name="connsiteX122" fmla="*/ 95738 w 4838076"/>
              <a:gd name="connsiteY122" fmla="*/ 5840412 h 6858000"/>
              <a:gd name="connsiteX123" fmla="*/ 75583 w 4838076"/>
              <a:gd name="connsiteY123" fmla="*/ 5876925 h 6858000"/>
              <a:gd name="connsiteX124" fmla="*/ 55427 w 4838076"/>
              <a:gd name="connsiteY124" fmla="*/ 5915025 h 6858000"/>
              <a:gd name="connsiteX125" fmla="*/ 38632 w 4838076"/>
              <a:gd name="connsiteY125" fmla="*/ 5956300 h 6858000"/>
              <a:gd name="connsiteX126" fmla="*/ 23515 w 4838076"/>
              <a:gd name="connsiteY126" fmla="*/ 6003925 h 6858000"/>
              <a:gd name="connsiteX127" fmla="*/ 11758 w 4838076"/>
              <a:gd name="connsiteY127" fmla="*/ 6056312 h 6858000"/>
              <a:gd name="connsiteX128" fmla="*/ 3359 w 4838076"/>
              <a:gd name="connsiteY128" fmla="*/ 6113462 h 6858000"/>
              <a:gd name="connsiteX129" fmla="*/ 0 w 4838076"/>
              <a:gd name="connsiteY129" fmla="*/ 6183312 h 6858000"/>
              <a:gd name="connsiteX130" fmla="*/ 3359 w 4838076"/>
              <a:gd name="connsiteY130" fmla="*/ 6251575 h 6858000"/>
              <a:gd name="connsiteX131" fmla="*/ 11758 w 4838076"/>
              <a:gd name="connsiteY131" fmla="*/ 6311900 h 6858000"/>
              <a:gd name="connsiteX132" fmla="*/ 23515 w 4838076"/>
              <a:gd name="connsiteY132" fmla="*/ 6361112 h 6858000"/>
              <a:gd name="connsiteX133" fmla="*/ 38632 w 4838076"/>
              <a:gd name="connsiteY133" fmla="*/ 6407150 h 6858000"/>
              <a:gd name="connsiteX134" fmla="*/ 55427 w 4838076"/>
              <a:gd name="connsiteY134" fmla="*/ 6448425 h 6858000"/>
              <a:gd name="connsiteX135" fmla="*/ 73903 w 4838076"/>
              <a:gd name="connsiteY135" fmla="*/ 6488112 h 6858000"/>
              <a:gd name="connsiteX136" fmla="*/ 92379 w 4838076"/>
              <a:gd name="connsiteY136" fmla="*/ 6523037 h 6858000"/>
              <a:gd name="connsiteX137" fmla="*/ 112534 w 4838076"/>
              <a:gd name="connsiteY137" fmla="*/ 6561137 h 6858000"/>
              <a:gd name="connsiteX138" fmla="*/ 132689 w 4838076"/>
              <a:gd name="connsiteY138" fmla="*/ 6597650 h 6858000"/>
              <a:gd name="connsiteX139" fmla="*/ 149485 w 4838076"/>
              <a:gd name="connsiteY139" fmla="*/ 6640512 h 6858000"/>
              <a:gd name="connsiteX140" fmla="*/ 166281 w 4838076"/>
              <a:gd name="connsiteY140" fmla="*/ 6683375 h 6858000"/>
              <a:gd name="connsiteX141" fmla="*/ 176358 w 4838076"/>
              <a:gd name="connsiteY141" fmla="*/ 6735762 h 6858000"/>
              <a:gd name="connsiteX142" fmla="*/ 184756 w 4838076"/>
              <a:gd name="connsiteY142" fmla="*/ 6791325 h 6858000"/>
              <a:gd name="connsiteX143" fmla="*/ 189795 w 4838076"/>
              <a:gd name="connsiteY143" fmla="*/ 6858000 h 6858000"/>
              <a:gd name="connsiteX144" fmla="*/ 334173 w 4838076"/>
              <a:gd name="connsiteY144" fmla="*/ 6858000 h 6858000"/>
              <a:gd name="connsiteX145" fmla="*/ 334174 w 4838076"/>
              <a:gd name="connsiteY145" fmla="*/ 6858000 h 6858000"/>
              <a:gd name="connsiteX146" fmla="*/ 3459219 w 4838076"/>
              <a:gd name="connsiteY146" fmla="*/ 6858000 h 6858000"/>
              <a:gd name="connsiteX147" fmla="*/ 4417162 w 4838076"/>
              <a:gd name="connsiteY147" fmla="*/ 6858000 h 6858000"/>
              <a:gd name="connsiteX148" fmla="*/ 4838076 w 4838076"/>
              <a:gd name="connsiteY14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</a:cxnLst>
            <a:rect l="l" t="t" r="r" b="b"/>
            <a:pathLst>
              <a:path w="4838076" h="6858000">
                <a:moveTo>
                  <a:pt x="4838076" y="0"/>
                </a:moveTo>
                <a:lnTo>
                  <a:pt x="4417162" y="0"/>
                </a:lnTo>
                <a:lnTo>
                  <a:pt x="3459219" y="0"/>
                </a:lnTo>
                <a:lnTo>
                  <a:pt x="334174" y="0"/>
                </a:lnTo>
                <a:lnTo>
                  <a:pt x="334173" y="0"/>
                </a:lnTo>
                <a:lnTo>
                  <a:pt x="189795" y="0"/>
                </a:lnTo>
                <a:lnTo>
                  <a:pt x="184756" y="66675"/>
                </a:lnTo>
                <a:lnTo>
                  <a:pt x="176358" y="122237"/>
                </a:lnTo>
                <a:lnTo>
                  <a:pt x="166281" y="174625"/>
                </a:lnTo>
                <a:lnTo>
                  <a:pt x="149485" y="217487"/>
                </a:lnTo>
                <a:lnTo>
                  <a:pt x="132689" y="260350"/>
                </a:lnTo>
                <a:lnTo>
                  <a:pt x="112534" y="296862"/>
                </a:lnTo>
                <a:lnTo>
                  <a:pt x="92379" y="334962"/>
                </a:lnTo>
                <a:lnTo>
                  <a:pt x="73903" y="369887"/>
                </a:lnTo>
                <a:lnTo>
                  <a:pt x="55427" y="409575"/>
                </a:lnTo>
                <a:lnTo>
                  <a:pt x="38632" y="450850"/>
                </a:lnTo>
                <a:lnTo>
                  <a:pt x="23515" y="496887"/>
                </a:lnTo>
                <a:lnTo>
                  <a:pt x="11758" y="546100"/>
                </a:lnTo>
                <a:lnTo>
                  <a:pt x="3359" y="606425"/>
                </a:lnTo>
                <a:lnTo>
                  <a:pt x="0" y="673100"/>
                </a:lnTo>
                <a:lnTo>
                  <a:pt x="3359" y="744537"/>
                </a:lnTo>
                <a:lnTo>
                  <a:pt x="11758" y="801687"/>
                </a:lnTo>
                <a:lnTo>
                  <a:pt x="23515" y="854075"/>
                </a:lnTo>
                <a:lnTo>
                  <a:pt x="38632" y="901700"/>
                </a:lnTo>
                <a:lnTo>
                  <a:pt x="55427" y="942975"/>
                </a:lnTo>
                <a:lnTo>
                  <a:pt x="75583" y="981075"/>
                </a:lnTo>
                <a:lnTo>
                  <a:pt x="95738" y="1017587"/>
                </a:lnTo>
                <a:lnTo>
                  <a:pt x="115893" y="1055687"/>
                </a:lnTo>
                <a:lnTo>
                  <a:pt x="134368" y="1095375"/>
                </a:lnTo>
                <a:lnTo>
                  <a:pt x="152844" y="1136650"/>
                </a:lnTo>
                <a:lnTo>
                  <a:pt x="167960" y="1182687"/>
                </a:lnTo>
                <a:lnTo>
                  <a:pt x="178038" y="1235075"/>
                </a:lnTo>
                <a:lnTo>
                  <a:pt x="188115" y="1295400"/>
                </a:lnTo>
                <a:lnTo>
                  <a:pt x="189795" y="1363662"/>
                </a:lnTo>
                <a:lnTo>
                  <a:pt x="188115" y="1431925"/>
                </a:lnTo>
                <a:lnTo>
                  <a:pt x="178038" y="1492250"/>
                </a:lnTo>
                <a:lnTo>
                  <a:pt x="167960" y="1544637"/>
                </a:lnTo>
                <a:lnTo>
                  <a:pt x="152844" y="1589087"/>
                </a:lnTo>
                <a:lnTo>
                  <a:pt x="134368" y="1631950"/>
                </a:lnTo>
                <a:lnTo>
                  <a:pt x="115893" y="1671637"/>
                </a:lnTo>
                <a:lnTo>
                  <a:pt x="95738" y="1708150"/>
                </a:lnTo>
                <a:lnTo>
                  <a:pt x="75583" y="1743075"/>
                </a:lnTo>
                <a:lnTo>
                  <a:pt x="55427" y="1782762"/>
                </a:lnTo>
                <a:lnTo>
                  <a:pt x="38632" y="1824037"/>
                </a:lnTo>
                <a:lnTo>
                  <a:pt x="23515" y="1870075"/>
                </a:lnTo>
                <a:lnTo>
                  <a:pt x="11758" y="1922462"/>
                </a:lnTo>
                <a:lnTo>
                  <a:pt x="3359" y="1982787"/>
                </a:lnTo>
                <a:lnTo>
                  <a:pt x="0" y="2051050"/>
                </a:lnTo>
                <a:lnTo>
                  <a:pt x="3359" y="2119312"/>
                </a:lnTo>
                <a:lnTo>
                  <a:pt x="11758" y="2179637"/>
                </a:lnTo>
                <a:lnTo>
                  <a:pt x="23515" y="2232025"/>
                </a:lnTo>
                <a:lnTo>
                  <a:pt x="38632" y="2278062"/>
                </a:lnTo>
                <a:lnTo>
                  <a:pt x="55427" y="2319337"/>
                </a:lnTo>
                <a:lnTo>
                  <a:pt x="75583" y="2359025"/>
                </a:lnTo>
                <a:lnTo>
                  <a:pt x="95738" y="2395537"/>
                </a:lnTo>
                <a:lnTo>
                  <a:pt x="115893" y="2433637"/>
                </a:lnTo>
                <a:lnTo>
                  <a:pt x="134368" y="2471737"/>
                </a:lnTo>
                <a:lnTo>
                  <a:pt x="152844" y="2513012"/>
                </a:lnTo>
                <a:lnTo>
                  <a:pt x="167960" y="2560637"/>
                </a:lnTo>
                <a:lnTo>
                  <a:pt x="178038" y="2613025"/>
                </a:lnTo>
                <a:lnTo>
                  <a:pt x="188115" y="2671762"/>
                </a:lnTo>
                <a:lnTo>
                  <a:pt x="189795" y="2741612"/>
                </a:lnTo>
                <a:lnTo>
                  <a:pt x="188115" y="2809875"/>
                </a:lnTo>
                <a:lnTo>
                  <a:pt x="178038" y="2868612"/>
                </a:lnTo>
                <a:lnTo>
                  <a:pt x="167960" y="2922587"/>
                </a:lnTo>
                <a:lnTo>
                  <a:pt x="152844" y="2967037"/>
                </a:lnTo>
                <a:lnTo>
                  <a:pt x="134368" y="3009900"/>
                </a:lnTo>
                <a:lnTo>
                  <a:pt x="115893" y="3046412"/>
                </a:lnTo>
                <a:lnTo>
                  <a:pt x="95738" y="3084512"/>
                </a:lnTo>
                <a:lnTo>
                  <a:pt x="75583" y="3121025"/>
                </a:lnTo>
                <a:lnTo>
                  <a:pt x="55427" y="3160712"/>
                </a:lnTo>
                <a:lnTo>
                  <a:pt x="38632" y="3201987"/>
                </a:lnTo>
                <a:lnTo>
                  <a:pt x="23515" y="3248025"/>
                </a:lnTo>
                <a:lnTo>
                  <a:pt x="11758" y="3300412"/>
                </a:lnTo>
                <a:lnTo>
                  <a:pt x="3359" y="3360737"/>
                </a:lnTo>
                <a:lnTo>
                  <a:pt x="0" y="3427412"/>
                </a:lnTo>
                <a:lnTo>
                  <a:pt x="3359" y="3497262"/>
                </a:lnTo>
                <a:lnTo>
                  <a:pt x="11758" y="3557587"/>
                </a:lnTo>
                <a:lnTo>
                  <a:pt x="23515" y="3609975"/>
                </a:lnTo>
                <a:lnTo>
                  <a:pt x="38632" y="3656012"/>
                </a:lnTo>
                <a:lnTo>
                  <a:pt x="55427" y="3697287"/>
                </a:lnTo>
                <a:lnTo>
                  <a:pt x="75583" y="3736975"/>
                </a:lnTo>
                <a:lnTo>
                  <a:pt x="115893" y="3811587"/>
                </a:lnTo>
                <a:lnTo>
                  <a:pt x="134368" y="3848100"/>
                </a:lnTo>
                <a:lnTo>
                  <a:pt x="152844" y="3890962"/>
                </a:lnTo>
                <a:lnTo>
                  <a:pt x="167960" y="3935412"/>
                </a:lnTo>
                <a:lnTo>
                  <a:pt x="178038" y="3987800"/>
                </a:lnTo>
                <a:lnTo>
                  <a:pt x="188115" y="4048125"/>
                </a:lnTo>
                <a:lnTo>
                  <a:pt x="189795" y="4116387"/>
                </a:lnTo>
                <a:lnTo>
                  <a:pt x="188115" y="4186237"/>
                </a:lnTo>
                <a:lnTo>
                  <a:pt x="178038" y="4244975"/>
                </a:lnTo>
                <a:lnTo>
                  <a:pt x="167960" y="4297362"/>
                </a:lnTo>
                <a:lnTo>
                  <a:pt x="152844" y="4343400"/>
                </a:lnTo>
                <a:lnTo>
                  <a:pt x="134368" y="4386262"/>
                </a:lnTo>
                <a:lnTo>
                  <a:pt x="115893" y="4424362"/>
                </a:lnTo>
                <a:lnTo>
                  <a:pt x="75583" y="4498975"/>
                </a:lnTo>
                <a:lnTo>
                  <a:pt x="55427" y="4537075"/>
                </a:lnTo>
                <a:lnTo>
                  <a:pt x="38632" y="4579937"/>
                </a:lnTo>
                <a:lnTo>
                  <a:pt x="23515" y="4625975"/>
                </a:lnTo>
                <a:lnTo>
                  <a:pt x="11758" y="4678362"/>
                </a:lnTo>
                <a:lnTo>
                  <a:pt x="3359" y="4738687"/>
                </a:lnTo>
                <a:lnTo>
                  <a:pt x="0" y="4806950"/>
                </a:lnTo>
                <a:lnTo>
                  <a:pt x="3359" y="4875212"/>
                </a:lnTo>
                <a:lnTo>
                  <a:pt x="11758" y="4935537"/>
                </a:lnTo>
                <a:lnTo>
                  <a:pt x="23515" y="4987925"/>
                </a:lnTo>
                <a:lnTo>
                  <a:pt x="38632" y="5033962"/>
                </a:lnTo>
                <a:lnTo>
                  <a:pt x="55427" y="5075237"/>
                </a:lnTo>
                <a:lnTo>
                  <a:pt x="75583" y="5114925"/>
                </a:lnTo>
                <a:lnTo>
                  <a:pt x="95738" y="5149850"/>
                </a:lnTo>
                <a:lnTo>
                  <a:pt x="115893" y="5186362"/>
                </a:lnTo>
                <a:lnTo>
                  <a:pt x="134368" y="5226050"/>
                </a:lnTo>
                <a:lnTo>
                  <a:pt x="152844" y="5268912"/>
                </a:lnTo>
                <a:lnTo>
                  <a:pt x="167960" y="5313362"/>
                </a:lnTo>
                <a:lnTo>
                  <a:pt x="178038" y="5365750"/>
                </a:lnTo>
                <a:lnTo>
                  <a:pt x="188115" y="5426075"/>
                </a:lnTo>
                <a:lnTo>
                  <a:pt x="189795" y="5494337"/>
                </a:lnTo>
                <a:lnTo>
                  <a:pt x="188115" y="5562600"/>
                </a:lnTo>
                <a:lnTo>
                  <a:pt x="178038" y="5622925"/>
                </a:lnTo>
                <a:lnTo>
                  <a:pt x="167960" y="5675312"/>
                </a:lnTo>
                <a:lnTo>
                  <a:pt x="152844" y="5721350"/>
                </a:lnTo>
                <a:lnTo>
                  <a:pt x="134368" y="5762625"/>
                </a:lnTo>
                <a:lnTo>
                  <a:pt x="115893" y="5802312"/>
                </a:lnTo>
                <a:lnTo>
                  <a:pt x="95738" y="5840412"/>
                </a:lnTo>
                <a:lnTo>
                  <a:pt x="75583" y="5876925"/>
                </a:lnTo>
                <a:lnTo>
                  <a:pt x="55427" y="5915025"/>
                </a:lnTo>
                <a:lnTo>
                  <a:pt x="38632" y="5956300"/>
                </a:lnTo>
                <a:lnTo>
                  <a:pt x="23515" y="6003925"/>
                </a:lnTo>
                <a:lnTo>
                  <a:pt x="11758" y="6056312"/>
                </a:lnTo>
                <a:lnTo>
                  <a:pt x="3359" y="6113462"/>
                </a:lnTo>
                <a:lnTo>
                  <a:pt x="0" y="6183312"/>
                </a:lnTo>
                <a:lnTo>
                  <a:pt x="3359" y="6251575"/>
                </a:lnTo>
                <a:lnTo>
                  <a:pt x="11758" y="6311900"/>
                </a:lnTo>
                <a:lnTo>
                  <a:pt x="23515" y="6361112"/>
                </a:lnTo>
                <a:lnTo>
                  <a:pt x="38632" y="6407150"/>
                </a:lnTo>
                <a:lnTo>
                  <a:pt x="55427" y="6448425"/>
                </a:lnTo>
                <a:lnTo>
                  <a:pt x="73903" y="6488112"/>
                </a:lnTo>
                <a:lnTo>
                  <a:pt x="92379" y="6523037"/>
                </a:lnTo>
                <a:lnTo>
                  <a:pt x="112534" y="6561137"/>
                </a:lnTo>
                <a:lnTo>
                  <a:pt x="132689" y="6597650"/>
                </a:lnTo>
                <a:lnTo>
                  <a:pt x="149485" y="6640512"/>
                </a:lnTo>
                <a:lnTo>
                  <a:pt x="166281" y="6683375"/>
                </a:lnTo>
                <a:lnTo>
                  <a:pt x="176358" y="6735762"/>
                </a:lnTo>
                <a:lnTo>
                  <a:pt x="184756" y="6791325"/>
                </a:lnTo>
                <a:lnTo>
                  <a:pt x="189795" y="6858000"/>
                </a:lnTo>
                <a:lnTo>
                  <a:pt x="334173" y="6858000"/>
                </a:lnTo>
                <a:lnTo>
                  <a:pt x="334174" y="6858000"/>
                </a:lnTo>
                <a:lnTo>
                  <a:pt x="3459219" y="6858000"/>
                </a:lnTo>
                <a:lnTo>
                  <a:pt x="4417162" y="6858000"/>
                </a:lnTo>
                <a:lnTo>
                  <a:pt x="4838076" y="6858000"/>
                </a:lnTo>
                <a:close/>
              </a:path>
            </a:pathLst>
          </a:custGeom>
          <a:solidFill>
            <a:schemeClr val="accent1">
              <a:lumMod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D8493A2-D050-29AB-35BD-77112FCA8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3976" y="650447"/>
            <a:ext cx="3918389" cy="1492132"/>
          </a:xfrm>
        </p:spPr>
        <p:txBody>
          <a:bodyPr anchor="t">
            <a:norm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Le ski en France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8887647-C4D6-AEE6-CD85-07327C4B66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976" y="2286000"/>
            <a:ext cx="3635075" cy="38448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fr-FR" dirty="0">
                <a:solidFill>
                  <a:schemeClr val="bg1">
                    <a:alpha val="60000"/>
                  </a:schemeClr>
                </a:solidFill>
              </a:rPr>
              <a:t>En France, on peut faire du ski à l’est et au sud de la France. Les stations de ski les plus populaires sont dans les Alpes : La </a:t>
            </a:r>
            <a:r>
              <a:rPr lang="fr-FR" dirty="0" err="1">
                <a:solidFill>
                  <a:schemeClr val="bg1">
                    <a:alpha val="60000"/>
                  </a:schemeClr>
                </a:solidFill>
              </a:rPr>
              <a:t>Plagne</a:t>
            </a:r>
            <a:r>
              <a:rPr lang="fr-FR" dirty="0">
                <a:solidFill>
                  <a:schemeClr val="bg1">
                    <a:alpha val="60000"/>
                  </a:schemeClr>
                </a:solidFill>
              </a:rPr>
              <a:t>, Chamonix, Avoriaz, Courchevel, etc.</a:t>
            </a:r>
          </a:p>
        </p:txBody>
      </p:sp>
      <p:pic>
        <p:nvPicPr>
          <p:cNvPr id="3074" name="Picture 2" descr="La montagne - Maxicours">
            <a:extLst>
              <a:ext uri="{FF2B5EF4-FFF2-40B4-BE49-F238E27FC236}">
                <a16:creationId xmlns:a16="http://schemas.microsoft.com/office/drawing/2014/main" id="{469D07B4-258F-2988-7876-D4AE90868A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6" t="7652"/>
          <a:stretch/>
        </p:blipFill>
        <p:spPr bwMode="auto">
          <a:xfrm>
            <a:off x="5458749" y="262964"/>
            <a:ext cx="5957942" cy="6269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EDCDEA0F-73C2-28A1-7964-8CB0272A7BB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66470724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0271230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09F280-DED6-7B56-6F77-8B1C9A347A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Après ski à Val Thorens</a:t>
            </a:r>
          </a:p>
        </p:txBody>
      </p:sp>
      <p:pic>
        <p:nvPicPr>
          <p:cNvPr id="4" name="Média en ligne 3" title="Apres ski à Val Thorens">
            <a:hlinkClick r:id="" action="ppaction://media"/>
            <a:extLst>
              <a:ext uri="{FF2B5EF4-FFF2-40B4-BE49-F238E27FC236}">
                <a16:creationId xmlns:a16="http://schemas.microsoft.com/office/drawing/2014/main" id="{042997F9-2D48-3303-50CD-94A048623BCA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246313" y="1825625"/>
            <a:ext cx="7700962" cy="435133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9536873-C849-6A51-EA73-475937EB6809}"/>
              </a:ext>
            </a:extLst>
          </p:cNvPr>
          <p:cNvSpPr txBox="1"/>
          <p:nvPr/>
        </p:nvSpPr>
        <p:spPr>
          <a:xfrm>
            <a:off x="838200" y="6311900"/>
            <a:ext cx="60947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https://www.valthorens.com/en/webcam/livecam-station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2165229B-2CD9-24CF-C304-22B7940080F3}"/>
              </a:ext>
            </a:extLst>
          </p:cNvPr>
          <p:cNvGraphicFramePr/>
          <p:nvPr/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388646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DB22510-C741-FB22-D588-359CA25DDA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Séjour d’adolescents aux 2 Alpes</a:t>
            </a:r>
          </a:p>
        </p:txBody>
      </p:sp>
      <p:pic>
        <p:nvPicPr>
          <p:cNvPr id="4" name="Média en ligne 3" title="Le village sportif UCPA des 2 Alpes (ados)">
            <a:hlinkClick r:id="" action="ppaction://media"/>
            <a:extLst>
              <a:ext uri="{FF2B5EF4-FFF2-40B4-BE49-F238E27FC236}">
                <a16:creationId xmlns:a16="http://schemas.microsoft.com/office/drawing/2014/main" id="{03921651-4E79-9AF6-C052-7D5626C150E7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246313" y="1825625"/>
            <a:ext cx="7700962" cy="4351338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F2DCB3C2-A67D-4AE2-EBBA-163231A7B224}"/>
              </a:ext>
            </a:extLst>
          </p:cNvPr>
          <p:cNvGraphicFramePr/>
          <p:nvPr/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009879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88FE27B-82E7-E4C2-EA11-8651939A3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VIII. Activités en ligne</a:t>
            </a:r>
          </a:p>
        </p:txBody>
      </p:sp>
      <p:pic>
        <p:nvPicPr>
          <p:cNvPr id="13314" name="Picture 2">
            <a:extLst>
              <a:ext uri="{FF2B5EF4-FFF2-40B4-BE49-F238E27FC236}">
                <a16:creationId xmlns:a16="http://schemas.microsoft.com/office/drawing/2014/main" id="{60BACDD0-368F-3767-8987-19F2E867D85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969" y="2783028"/>
            <a:ext cx="3524250" cy="3524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049ECAB-D9FC-25A7-C269-F53B9E7FDC9B}"/>
              </a:ext>
            </a:extLst>
          </p:cNvPr>
          <p:cNvSpPr txBox="1"/>
          <p:nvPr/>
        </p:nvSpPr>
        <p:spPr>
          <a:xfrm>
            <a:off x="0" y="206638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b="1" i="0" dirty="0">
                <a:solidFill>
                  <a:srgbClr val="202020"/>
                </a:solidFill>
                <a:effectLst/>
                <a:latin typeface="Rubik"/>
                <a:hlinkClick r:id="rId4"/>
              </a:rPr>
              <a:t>www.wordwall.net/resource/26564765</a:t>
            </a:r>
            <a:endParaRPr lang="fr-FR" b="1" i="0" dirty="0">
              <a:solidFill>
                <a:srgbClr val="202020"/>
              </a:solidFill>
              <a:effectLst/>
              <a:latin typeface="Rubik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EFBE6A2-75C4-A38B-F970-7CCD72987639}"/>
              </a:ext>
            </a:extLst>
          </p:cNvPr>
          <p:cNvSpPr txBox="1"/>
          <p:nvPr/>
        </p:nvSpPr>
        <p:spPr>
          <a:xfrm>
            <a:off x="6621929" y="2052192"/>
            <a:ext cx="494254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i="0" dirty="0">
                <a:solidFill>
                  <a:srgbClr val="202020"/>
                </a:solidFill>
                <a:effectLst/>
                <a:latin typeface="Rubik"/>
                <a:hlinkClick r:id="rId5"/>
              </a:rPr>
              <a:t>www.wordwall.net/resource/11392850</a:t>
            </a:r>
            <a:endParaRPr lang="fr-FR" b="1" i="0" dirty="0">
              <a:solidFill>
                <a:srgbClr val="202020"/>
              </a:solidFill>
              <a:effectLst/>
              <a:latin typeface="Rubik"/>
            </a:endParaRPr>
          </a:p>
        </p:txBody>
      </p:sp>
      <p:pic>
        <p:nvPicPr>
          <p:cNvPr id="13316" name="Picture 4">
            <a:extLst>
              <a:ext uri="{FF2B5EF4-FFF2-40B4-BE49-F238E27FC236}">
                <a16:creationId xmlns:a16="http://schemas.microsoft.com/office/drawing/2014/main" id="{5E81072F-B547-3326-FFC5-0E71AB409A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9899" y="2783028"/>
            <a:ext cx="3524250" cy="3524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Diagramme 7">
            <a:extLst>
              <a:ext uri="{FF2B5EF4-FFF2-40B4-BE49-F238E27FC236}">
                <a16:creationId xmlns:a16="http://schemas.microsoft.com/office/drawing/2014/main" id="{827C8FFE-4094-34D0-7D99-21E1DBE4595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72480229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408103553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030" y="1"/>
            <a:ext cx="11269917" cy="878300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dirty="0"/>
              <a:t>How well have you performed with the Learning Objectives?</a:t>
            </a:r>
            <a:endParaRPr lang="en-JP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0DCC40-A99E-A9E5-42AB-D7A3FD1F36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53" y="2272097"/>
            <a:ext cx="11479947" cy="3144067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b="1" dirty="0"/>
              <a:t>Tell about </a:t>
            </a:r>
            <a:r>
              <a:rPr lang="fr-FR" sz="3200" b="1" dirty="0" err="1"/>
              <a:t>past</a:t>
            </a:r>
            <a:r>
              <a:rPr lang="fr-FR" sz="3200" b="1" dirty="0"/>
              <a:t> </a:t>
            </a:r>
            <a:r>
              <a:rPr lang="fr-FR" sz="3200" b="1" dirty="0" err="1"/>
              <a:t>experiences</a:t>
            </a:r>
            <a:r>
              <a:rPr lang="en-JP" sz="3200" dirty="0"/>
              <a:t>.</a:t>
            </a:r>
            <a:r>
              <a:rPr lang="en-US" sz="3200" dirty="0"/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 ? </a:t>
            </a:r>
            <a:endParaRPr lang="en-JP" sz="3200" i="1" dirty="0">
              <a:ea typeface="UD Digi Kyokasho NK-R" panose="02020400000000000000" pitchFamily="18" charset="-128"/>
            </a:endParaRPr>
          </a:p>
          <a:p>
            <a:pPr indent="0">
              <a:buNone/>
            </a:pPr>
            <a:endParaRPr lang="en-JP" sz="3200" dirty="0">
              <a:ea typeface="UD Digi Kyokasho NK-R" panose="02020400000000000000" pitchFamily="18" charset="-128"/>
            </a:endParaRPr>
          </a:p>
          <a:p>
            <a:r>
              <a:rPr lang="fr-FR" sz="3200" b="1" dirty="0">
                <a:ea typeface="UD Digi Kyokasho NK-R" panose="02020400000000000000" pitchFamily="18" charset="-128"/>
              </a:rPr>
              <a:t>Talk about ski </a:t>
            </a:r>
            <a:r>
              <a:rPr lang="fr-FR" sz="3200" b="1" dirty="0" err="1">
                <a:ea typeface="UD Digi Kyokasho NK-R" panose="02020400000000000000" pitchFamily="18" charset="-128"/>
              </a:rPr>
              <a:t>holidays</a:t>
            </a:r>
            <a:r>
              <a:rPr lang="en-JP" sz="3200" dirty="0">
                <a:ea typeface="UD Digi Kyokasho NK-R" panose="02020400000000000000" pitchFamily="18" charset="-128"/>
              </a:rPr>
              <a:t>.</a:t>
            </a:r>
            <a:r>
              <a:rPr lang="en-US" sz="3200" i="1" dirty="0">
                <a:solidFill>
                  <a:prstClr val="black"/>
                </a:solidFill>
              </a:rPr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 ? </a:t>
            </a:r>
          </a:p>
          <a:p>
            <a:pPr indent="0">
              <a:buNone/>
            </a:pPr>
            <a:endParaRPr lang="en-JP" sz="3200" dirty="0">
              <a:ea typeface="UD Digi Kyokasho NK-R" panose="02020400000000000000" pitchFamily="18" charset="-128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F15B68-4F26-A6A6-3B53-937A9F73D96F}"/>
              </a:ext>
            </a:extLst>
          </p:cNvPr>
          <p:cNvSpPr txBox="1"/>
          <p:nvPr/>
        </p:nvSpPr>
        <p:spPr>
          <a:xfrm>
            <a:off x="210030" y="805765"/>
            <a:ext cx="11771940" cy="12721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Write next to each objective, whether you are </a:t>
            </a:r>
          </a:p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Beginning? Developing? Mastering ? </a:t>
            </a:r>
            <a:endParaRPr kumimoji="0" lang="en-JP" sz="3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729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36675"/>
            <a:ext cx="10972800" cy="878300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4800"/>
              <a:t>Learning review</a:t>
            </a:r>
            <a:endParaRPr lang="en-JP" sz="48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B593495-C0EC-C3E6-0C4B-90296276ACD7}"/>
              </a:ext>
            </a:extLst>
          </p:cNvPr>
          <p:cNvSpPr/>
          <p:nvPr/>
        </p:nvSpPr>
        <p:spPr>
          <a:xfrm>
            <a:off x="3536472" y="1385445"/>
            <a:ext cx="244334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Today, I have learned that …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D6CE843-561D-F73F-C49A-997EC6E485B5}"/>
              </a:ext>
            </a:extLst>
          </p:cNvPr>
          <p:cNvSpPr/>
          <p:nvPr/>
        </p:nvSpPr>
        <p:spPr>
          <a:xfrm>
            <a:off x="8862140" y="208868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The most important thing I have learned today is …</a:t>
            </a:r>
          </a:p>
        </p:txBody>
      </p:sp>
      <p:sp>
        <p:nvSpPr>
          <p:cNvPr id="12" name="Oval Callout 11">
            <a:extLst>
              <a:ext uri="{FF2B5EF4-FFF2-40B4-BE49-F238E27FC236}">
                <a16:creationId xmlns:a16="http://schemas.microsoft.com/office/drawing/2014/main" id="{96F44DF2-CC27-2E22-3750-5F07149BFF7D}"/>
              </a:ext>
            </a:extLst>
          </p:cNvPr>
          <p:cNvSpPr/>
          <p:nvPr/>
        </p:nvSpPr>
        <p:spPr>
          <a:xfrm flipH="1">
            <a:off x="7535814" y="1"/>
            <a:ext cx="4349263" cy="1710977"/>
          </a:xfrm>
          <a:prstGeom prst="wedgeEllipseCallout">
            <a:avLst>
              <a:gd name="adj1" fmla="val 79967"/>
              <a:gd name="adj2" fmla="val -9529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C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2133" dirty="0"/>
              <a:t>Choose </a:t>
            </a:r>
            <a:r>
              <a:rPr lang="en-US" sz="2133" dirty="0"/>
              <a:t>at least one</a:t>
            </a:r>
            <a:r>
              <a:rPr lang="en-JP" sz="2133" dirty="0"/>
              <a:t> outcome from the options and write </a:t>
            </a:r>
            <a:r>
              <a:rPr lang="en-US" sz="2133" dirty="0"/>
              <a:t>it </a:t>
            </a:r>
            <a:r>
              <a:rPr lang="en-JP" sz="2133" dirty="0"/>
              <a:t>down in your notebook.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93BE462-BDFA-CBBB-9462-7F0C2C78077F}"/>
              </a:ext>
            </a:extLst>
          </p:cNvPr>
          <p:cNvSpPr/>
          <p:nvPr/>
        </p:nvSpPr>
        <p:spPr>
          <a:xfrm>
            <a:off x="4869663" y="2985565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My question based on today’s lesson is ...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2271CC6-D510-44C4-F5AB-4DEC3CFC8A57}"/>
              </a:ext>
            </a:extLst>
          </p:cNvPr>
          <p:cNvSpPr/>
          <p:nvPr/>
        </p:nvSpPr>
        <p:spPr>
          <a:xfrm>
            <a:off x="888999" y="2088687"/>
            <a:ext cx="245256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can now …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6DED5B6-761F-FA79-A21D-C8D86830DC62}"/>
              </a:ext>
            </a:extLst>
          </p:cNvPr>
          <p:cNvSpPr/>
          <p:nvPr/>
        </p:nvSpPr>
        <p:spPr>
          <a:xfrm>
            <a:off x="8862140" y="368880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Based on what we studied today, I want to know …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69D6FC1-C4F9-C49F-CC88-E1A13EAD23CA}"/>
              </a:ext>
            </a:extLst>
          </p:cNvPr>
          <p:cNvSpPr/>
          <p:nvPr/>
        </p:nvSpPr>
        <p:spPr>
          <a:xfrm>
            <a:off x="6200489" y="4604647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Today’s learning connects to what I already know ...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1622B9F-556A-C1D6-961B-F0C330C45BE5}"/>
              </a:ext>
            </a:extLst>
          </p:cNvPr>
          <p:cNvSpPr/>
          <p:nvPr/>
        </p:nvSpPr>
        <p:spPr>
          <a:xfrm>
            <a:off x="874817" y="3765639"/>
            <a:ext cx="2455043" cy="140648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have done well in ... </a:t>
            </a:r>
            <a:r>
              <a:rPr lang="en-GB" sz="1867">
                <a:solidFill>
                  <a:schemeClr val="tx1"/>
                </a:solidFill>
              </a:rPr>
              <a:t>b</a:t>
            </a:r>
            <a:r>
              <a:rPr lang="en-JP" sz="1867">
                <a:solidFill>
                  <a:schemeClr val="tx1"/>
                </a:solidFill>
              </a:rPr>
              <a:t>ecause …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CDFCD71-BD78-9686-F56C-C358C2E881E4}"/>
              </a:ext>
            </a:extLst>
          </p:cNvPr>
          <p:cNvSpPr/>
          <p:nvPr/>
        </p:nvSpPr>
        <p:spPr>
          <a:xfrm>
            <a:off x="3536471" y="4604643"/>
            <a:ext cx="2455043" cy="1406487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</a:t>
            </a:r>
            <a:r>
              <a:rPr lang="en-US" sz="1867">
                <a:solidFill>
                  <a:schemeClr val="tx1"/>
                </a:solidFill>
              </a:rPr>
              <a:t>can improve my work by …</a:t>
            </a:r>
            <a:endParaRPr lang="en-JP" sz="1867">
              <a:solidFill>
                <a:schemeClr val="tx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8FD2A4A-534D-5588-D502-A8352FF682BC}"/>
              </a:ext>
            </a:extLst>
          </p:cNvPr>
          <p:cNvSpPr/>
          <p:nvPr/>
        </p:nvSpPr>
        <p:spPr>
          <a:xfrm>
            <a:off x="6212187" y="1385445"/>
            <a:ext cx="2455044" cy="140648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The three things I learned today are ...</a:t>
            </a:r>
          </a:p>
        </p:txBody>
      </p:sp>
    </p:spTree>
    <p:extLst>
      <p:ext uri="{BB962C8B-B14F-4D97-AF65-F5344CB8AC3E}">
        <p14:creationId xmlns:p14="http://schemas.microsoft.com/office/powerpoint/2010/main" val="392618076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983912-9E1E-9120-56DD-2C68DC791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0322" y="1655286"/>
            <a:ext cx="4272564" cy="261004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Plenary and self reflection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97E792F-241D-2790-1DD9-D2B979301F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0322" y="4373384"/>
            <a:ext cx="4272564" cy="76638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  <a:hlinkClick r:id="rId3" action="ppaction://hlinkpres?slideindex=1&amp;slidetitle="/>
              </a:rPr>
              <a:t>Click here</a:t>
            </a:r>
            <a:endParaRPr lang="en-US" sz="20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079" name="Freeform: Shape 3078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1" name="Freeform: Shape 3080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4" name="Picture 2" descr="Think About It GIF by Curious Pavel">
            <a:extLst>
              <a:ext uri="{FF2B5EF4-FFF2-40B4-BE49-F238E27FC236}">
                <a16:creationId xmlns:a16="http://schemas.microsoft.com/office/drawing/2014/main" id="{4B0948B4-C6A7-37FF-328A-3A119B5A8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1248" y="1962740"/>
            <a:ext cx="5079371" cy="2869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3" name="Freeform: Shape 3082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5" name="Freeform: Shape 3084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44CC9F7-B97D-D5E7-A9C5-5CAC3D2A0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20150" y="5623560"/>
            <a:ext cx="253365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>
                <a:solidFill>
                  <a:srgbClr val="FFFFFF">
                    <a:alpha val="80000"/>
                  </a:srgbClr>
                </a:solidFill>
              </a:rPr>
              <a:pPr>
                <a:spcAft>
                  <a:spcPts val="600"/>
                </a:spcAft>
              </a:pPr>
              <a:t>35</a:t>
            </a:fld>
            <a:endParaRPr lang="en-US">
              <a:solidFill>
                <a:srgbClr val="FFFFFF">
                  <a:alpha val="8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46617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04" name="Rectangle 7203">
            <a:extLst>
              <a:ext uri="{FF2B5EF4-FFF2-40B4-BE49-F238E27FC236}">
                <a16:creationId xmlns:a16="http://schemas.microsoft.com/office/drawing/2014/main" id="{22F15A2D-2324-487D-A02A-BF46C5C58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06" name="Freeform: Shape 7205">
            <a:extLst>
              <a:ext uri="{FF2B5EF4-FFF2-40B4-BE49-F238E27FC236}">
                <a16:creationId xmlns:a16="http://schemas.microsoft.com/office/drawing/2014/main" id="{17A7F34E-D418-47E2-9F86-2C45BBC31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170" name="Picture 2" descr="Merci Sticker by elodie shanta">
            <a:extLst>
              <a:ext uri="{FF2B5EF4-FFF2-40B4-BE49-F238E27FC236}">
                <a16:creationId xmlns:a16="http://schemas.microsoft.com/office/drawing/2014/main" id="{60653DF4-84FB-0C79-1320-C7363A8F54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62163" y="1877330"/>
            <a:ext cx="6246003" cy="3061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08" name="Right Triangle 7207">
            <a:extLst>
              <a:ext uri="{FF2B5EF4-FFF2-40B4-BE49-F238E27FC236}">
                <a16:creationId xmlns:a16="http://schemas.microsoft.com/office/drawing/2014/main" id="{2AEAFA59-923A-4F54-8B49-44C970BCC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Graphic 6" descr="Winking Face with No Fill">
            <a:extLst>
              <a:ext uri="{FF2B5EF4-FFF2-40B4-BE49-F238E27FC236}">
                <a16:creationId xmlns:a16="http://schemas.microsoft.com/office/drawing/2014/main" id="{B0A60502-1B75-1957-3A93-6D3411277C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31606" y="955623"/>
            <a:ext cx="3217333" cy="321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1221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7A249A8-FCF6-5E3F-E55D-8843B6DAD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24193"/>
          </a:xfrm>
        </p:spPr>
        <p:txBody>
          <a:bodyPr>
            <a:noAutofit/>
          </a:bodyPr>
          <a:lstStyle/>
          <a:p>
            <a:pPr algn="ctr"/>
            <a:r>
              <a:rPr lang="fr-FR" u="sng" dirty="0"/>
              <a:t>Situe les 2 Alpes et cite les activités possibles</a:t>
            </a:r>
          </a:p>
        </p:txBody>
      </p:sp>
      <p:pic>
        <p:nvPicPr>
          <p:cNvPr id="10" name="Média en ligne 9" title="Teaser Hiver 2023 - Les 2 Alpes">
            <a:hlinkClick r:id="" action="ppaction://media"/>
            <a:extLst>
              <a:ext uri="{FF2B5EF4-FFF2-40B4-BE49-F238E27FC236}">
                <a16:creationId xmlns:a16="http://schemas.microsoft.com/office/drawing/2014/main" id="{6A52574A-ED6F-737A-8D7E-BCCB5D6613EF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96196" y="1479461"/>
            <a:ext cx="9033387" cy="5104209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A44E6959-7B46-B5B8-D3A5-B7DA5A5F3F29}"/>
              </a:ext>
            </a:extLst>
          </p:cNvPr>
          <p:cNvSpPr txBox="1"/>
          <p:nvPr/>
        </p:nvSpPr>
        <p:spPr>
          <a:xfrm>
            <a:off x="9505335" y="1479461"/>
            <a:ext cx="2521975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FR" sz="2000" dirty="0">
                <a:solidFill>
                  <a:srgbClr val="00B0F0"/>
                </a:solidFill>
              </a:rPr>
              <a:t>Faire du parapente</a:t>
            </a:r>
          </a:p>
          <a:p>
            <a:pPr marL="285750" indent="-285750">
              <a:buFontTx/>
              <a:buChar char="-"/>
            </a:pPr>
            <a:r>
              <a:rPr lang="fr-FR" sz="2000" dirty="0">
                <a:solidFill>
                  <a:srgbClr val="00B0F0"/>
                </a:solidFill>
              </a:rPr>
              <a:t>Faire une randonnée</a:t>
            </a:r>
          </a:p>
          <a:p>
            <a:pPr marL="285750" indent="-285750">
              <a:buFontTx/>
              <a:buChar char="-"/>
            </a:pPr>
            <a:r>
              <a:rPr lang="fr-FR" sz="2000" dirty="0">
                <a:solidFill>
                  <a:srgbClr val="00B0F0"/>
                </a:solidFill>
              </a:rPr>
              <a:t>Faire une descente nocturne</a:t>
            </a:r>
          </a:p>
          <a:p>
            <a:pPr marL="285750" indent="-285750">
              <a:buFontTx/>
              <a:buChar char="-"/>
            </a:pPr>
            <a:r>
              <a:rPr lang="fr-FR" sz="2000" dirty="0">
                <a:solidFill>
                  <a:srgbClr val="00B0F0"/>
                </a:solidFill>
              </a:rPr>
              <a:t>Faire la fête</a:t>
            </a:r>
          </a:p>
          <a:p>
            <a:pPr marL="285750" indent="-285750">
              <a:buFontTx/>
              <a:buChar char="-"/>
            </a:pPr>
            <a:r>
              <a:rPr lang="fr-FR" sz="2000" dirty="0">
                <a:solidFill>
                  <a:srgbClr val="00B0F0"/>
                </a:solidFill>
              </a:rPr>
              <a:t>Prendre un verre</a:t>
            </a:r>
          </a:p>
          <a:p>
            <a:pPr marL="285750" indent="-285750">
              <a:buFontTx/>
              <a:buChar char="-"/>
            </a:pPr>
            <a:r>
              <a:rPr lang="fr-FR" sz="2000" dirty="0">
                <a:solidFill>
                  <a:srgbClr val="00B0F0"/>
                </a:solidFill>
              </a:rPr>
              <a:t>Aller en boîte</a:t>
            </a:r>
          </a:p>
          <a:p>
            <a:pPr marL="285750" indent="-285750">
              <a:buFontTx/>
              <a:buChar char="-"/>
            </a:pPr>
            <a:r>
              <a:rPr lang="fr-FR" sz="2000" dirty="0">
                <a:solidFill>
                  <a:srgbClr val="00B0F0"/>
                </a:solidFill>
              </a:rPr>
              <a:t>Aller au jacuzzi</a:t>
            </a:r>
          </a:p>
          <a:p>
            <a:pPr marL="285750" indent="-285750">
              <a:buFontTx/>
              <a:buChar char="-"/>
            </a:pPr>
            <a:r>
              <a:rPr lang="fr-FR" sz="2000" dirty="0">
                <a:solidFill>
                  <a:srgbClr val="00B0F0"/>
                </a:solidFill>
              </a:rPr>
              <a:t>Se faire masser</a:t>
            </a:r>
          </a:p>
          <a:p>
            <a:pPr marL="285750" indent="-285750">
              <a:buFontTx/>
              <a:buChar char="-"/>
            </a:pPr>
            <a:r>
              <a:rPr lang="fr-FR" sz="2000" dirty="0">
                <a:solidFill>
                  <a:srgbClr val="00B0F0"/>
                </a:solidFill>
              </a:rPr>
              <a:t>Aller à un concert</a:t>
            </a:r>
          </a:p>
          <a:p>
            <a:pPr marL="285750" indent="-285750">
              <a:buFontTx/>
              <a:buChar char="-"/>
            </a:pPr>
            <a:r>
              <a:rPr lang="fr-FR" sz="2000" dirty="0">
                <a:solidFill>
                  <a:srgbClr val="00B0F0"/>
                </a:solidFill>
              </a:rPr>
              <a:t>Assister à une parade</a:t>
            </a:r>
          </a:p>
          <a:p>
            <a:pPr marL="285750" indent="-285750">
              <a:buFontTx/>
              <a:buChar char="-"/>
            </a:pPr>
            <a:r>
              <a:rPr lang="fr-FR" sz="2000" dirty="0">
                <a:solidFill>
                  <a:srgbClr val="00B0F0"/>
                </a:solidFill>
              </a:rPr>
              <a:t>Visiter une grotte glacée</a:t>
            </a:r>
          </a:p>
          <a:p>
            <a:pPr marL="285750" indent="-285750">
              <a:buFontTx/>
              <a:buChar char="-"/>
            </a:pPr>
            <a:r>
              <a:rPr lang="fr-FR" sz="2000" dirty="0">
                <a:solidFill>
                  <a:srgbClr val="00B0F0"/>
                </a:solidFill>
              </a:rPr>
              <a:t>Voir un feu d’artifice</a:t>
            </a:r>
            <a:endParaRPr lang="fr-FR" dirty="0">
              <a:solidFill>
                <a:srgbClr val="00B0F0"/>
              </a:solidFill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13F2E419-7F28-284D-276E-6C9552A1AB9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66470724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242439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1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9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05494DE-B078-4D87-BB01-C84320618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A0576B0-CD8C-4661-95C8-A9F2CE7CDD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4724288" cy="6861324"/>
          </a:xfrm>
          <a:prstGeom prst="rect">
            <a:avLst/>
          </a:prstGeom>
          <a:solidFill>
            <a:srgbClr val="000000">
              <a:alpha val="8039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3FF60E2B-3919-423C-B1FF-56CDE66811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319042" cy="6858000"/>
          </a:xfrm>
          <a:custGeom>
            <a:avLst/>
            <a:gdLst>
              <a:gd name="connsiteX0" fmla="*/ 0 w 4319042"/>
              <a:gd name="connsiteY0" fmla="*/ 0 h 6858000"/>
              <a:gd name="connsiteX1" fmla="*/ 1142888 w 4319042"/>
              <a:gd name="connsiteY1" fmla="*/ 0 h 6858000"/>
              <a:gd name="connsiteX2" fmla="*/ 4319042 w 4319042"/>
              <a:gd name="connsiteY2" fmla="*/ 6858000 h 6858000"/>
              <a:gd name="connsiteX3" fmla="*/ 0 w 431904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19042" h="6858000">
                <a:moveTo>
                  <a:pt x="0" y="0"/>
                </a:moveTo>
                <a:lnTo>
                  <a:pt x="1142888" y="0"/>
                </a:lnTo>
                <a:lnTo>
                  <a:pt x="4319042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3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CBB54A1-5FDF-4949-1EDF-99BBD6A1C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1" y="1122363"/>
            <a:ext cx="3821117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II. </a:t>
            </a:r>
            <a:br>
              <a:rPr lang="en-US" sz="3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38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Compréhension</a:t>
            </a:r>
            <a:r>
              <a:rPr lang="en-US" sz="3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8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globale</a:t>
            </a:r>
            <a:endParaRPr lang="en-US" sz="38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6DD5AA6-5927-6F26-CE16-02AB06D46B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2672" y="643467"/>
            <a:ext cx="5910944" cy="5571066"/>
          </a:xfrm>
          <a:prstGeom prst="rect">
            <a:avLst/>
          </a:prstGeom>
        </p:spPr>
      </p:pic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2E71A128-E341-8582-1E97-E694220D8F9F}"/>
              </a:ext>
            </a:extLst>
          </p:cNvPr>
          <p:cNvGraphicFramePr/>
          <p:nvPr/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2472262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53B74D-FD16-F953-32AC-6B322DA80F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Écoute le dialogue.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20A4CC4-A6F7-DB27-AE46-9CE2FEF787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/>
              <a:t>1. Combien de personnes parlent ?</a:t>
            </a:r>
          </a:p>
          <a:p>
            <a:pPr marL="0" indent="0">
              <a:buNone/>
            </a:pPr>
            <a:r>
              <a:rPr lang="fr-FR" dirty="0">
                <a:solidFill>
                  <a:srgbClr val="00B0F0"/>
                </a:solidFill>
              </a:rPr>
              <a:t>Deux personnes parlent.</a:t>
            </a:r>
          </a:p>
          <a:p>
            <a:pPr marL="0" indent="0">
              <a:buNone/>
            </a:pPr>
            <a:r>
              <a:rPr lang="fr-FR" dirty="0"/>
              <a:t>2. Comment est-ce qu’ils s’appellent ?</a:t>
            </a:r>
          </a:p>
          <a:p>
            <a:pPr marL="0" indent="0">
              <a:buNone/>
            </a:pPr>
            <a:r>
              <a:rPr lang="fr-FR" dirty="0">
                <a:solidFill>
                  <a:srgbClr val="00B0F0"/>
                </a:solidFill>
              </a:rPr>
              <a:t>Fabien et son ami.</a:t>
            </a:r>
          </a:p>
          <a:p>
            <a:pPr marL="0" indent="0">
              <a:buNone/>
            </a:pPr>
            <a:r>
              <a:rPr lang="fr-FR" dirty="0"/>
              <a:t>3. Est-ce qu’ils sont amis ?</a:t>
            </a:r>
          </a:p>
          <a:p>
            <a:pPr marL="0" indent="0">
              <a:buNone/>
            </a:pPr>
            <a:r>
              <a:rPr lang="fr-FR" dirty="0">
                <a:solidFill>
                  <a:srgbClr val="00B0F0"/>
                </a:solidFill>
              </a:rPr>
              <a:t>Oui, ils se disent « tu ».</a:t>
            </a:r>
          </a:p>
          <a:p>
            <a:pPr marL="0" indent="0">
              <a:buNone/>
            </a:pPr>
            <a:r>
              <a:rPr lang="fr-FR" dirty="0"/>
              <a:t>4. De quoi est-ce qu’ils parlent ?</a:t>
            </a:r>
          </a:p>
          <a:p>
            <a:pPr marL="0" indent="0">
              <a:buNone/>
            </a:pPr>
            <a:r>
              <a:rPr lang="fr-FR" dirty="0">
                <a:solidFill>
                  <a:srgbClr val="00B0F0"/>
                </a:solidFill>
              </a:rPr>
              <a:t>Ils parlent de ce qu’ils ont fait hier.</a:t>
            </a:r>
          </a:p>
          <a:p>
            <a:endParaRPr lang="fr-FR" dirty="0"/>
          </a:p>
          <a:p>
            <a:endParaRPr lang="fr-FR" dirty="0"/>
          </a:p>
        </p:txBody>
      </p:sp>
      <p:pic>
        <p:nvPicPr>
          <p:cNvPr id="4" name="76 Track 76">
            <a:hlinkClick r:id="" action="ppaction://media"/>
            <a:extLst>
              <a:ext uri="{FF2B5EF4-FFF2-40B4-BE49-F238E27FC236}">
                <a16:creationId xmlns:a16="http://schemas.microsoft.com/office/drawing/2014/main" id="{A5340459-77FA-E5E1-DEA2-133971DEE1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80751" y="365125"/>
            <a:ext cx="1073049" cy="107304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6500A63-2301-D885-EAFC-A9315444FEA6}"/>
              </a:ext>
            </a:extLst>
          </p:cNvPr>
          <p:cNvSpPr/>
          <p:nvPr/>
        </p:nvSpPr>
        <p:spPr>
          <a:xfrm>
            <a:off x="921774" y="2337619"/>
            <a:ext cx="10432026" cy="464575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587052C-97DF-3EE6-1A76-8809BA9A232A}"/>
              </a:ext>
            </a:extLst>
          </p:cNvPr>
          <p:cNvSpPr/>
          <p:nvPr/>
        </p:nvSpPr>
        <p:spPr>
          <a:xfrm>
            <a:off x="921774" y="3314188"/>
            <a:ext cx="10432026" cy="464575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3CAF9EF-AF9E-76AC-B7EC-310FDFFAC9D3}"/>
              </a:ext>
            </a:extLst>
          </p:cNvPr>
          <p:cNvSpPr/>
          <p:nvPr/>
        </p:nvSpPr>
        <p:spPr>
          <a:xfrm>
            <a:off x="879987" y="4369056"/>
            <a:ext cx="10432026" cy="464575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6790E2A-827E-19DB-5867-9B295BE9014A}"/>
              </a:ext>
            </a:extLst>
          </p:cNvPr>
          <p:cNvSpPr/>
          <p:nvPr/>
        </p:nvSpPr>
        <p:spPr>
          <a:xfrm>
            <a:off x="921774" y="5423925"/>
            <a:ext cx="10432026" cy="464575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9" name="Diagramme 8">
            <a:extLst>
              <a:ext uri="{FF2B5EF4-FFF2-40B4-BE49-F238E27FC236}">
                <a16:creationId xmlns:a16="http://schemas.microsoft.com/office/drawing/2014/main" id="{CEFED930-B57E-4AD0-B022-3EDEFB8958DB}"/>
              </a:ext>
            </a:extLst>
          </p:cNvPr>
          <p:cNvGraphicFramePr/>
          <p:nvPr/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607190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87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C05CBC3C-2E5A-4839-8B9B-2E5A6ADF0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827FF362-FC97-4BF5-949B-D4ADFA26E4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888549">
            <a:off x="-1059473" y="-1108988"/>
            <a:ext cx="7179830" cy="5226565"/>
          </a:xfrm>
          <a:custGeom>
            <a:avLst/>
            <a:gdLst>
              <a:gd name="connsiteX0" fmla="*/ 5217841 w 7179830"/>
              <a:gd name="connsiteY0" fmla="*/ 464824 h 5226565"/>
              <a:gd name="connsiteX1" fmla="*/ 5222490 w 7179830"/>
              <a:gd name="connsiteY1" fmla="*/ 464289 h 5226565"/>
              <a:gd name="connsiteX2" fmla="*/ 5216768 w 7179830"/>
              <a:gd name="connsiteY2" fmla="*/ 463394 h 5226565"/>
              <a:gd name="connsiteX3" fmla="*/ 5217841 w 7179830"/>
              <a:gd name="connsiteY3" fmla="*/ 464824 h 5226565"/>
              <a:gd name="connsiteX4" fmla="*/ 4945201 w 7179830"/>
              <a:gd name="connsiteY4" fmla="*/ 5226565 h 5226565"/>
              <a:gd name="connsiteX5" fmla="*/ 140449 w 7179830"/>
              <a:gd name="connsiteY5" fmla="*/ 2240811 h 5226565"/>
              <a:gd name="connsiteX6" fmla="*/ 232913 w 7179830"/>
              <a:gd name="connsiteY6" fmla="*/ 2052782 h 5226565"/>
              <a:gd name="connsiteX7" fmla="*/ 375714 w 7179830"/>
              <a:gd name="connsiteY7" fmla="*/ 1803205 h 5226565"/>
              <a:gd name="connsiteX8" fmla="*/ 1512756 w 7179830"/>
              <a:gd name="connsiteY8" fmla="*/ 638448 h 5226565"/>
              <a:gd name="connsiteX9" fmla="*/ 2902095 w 7179830"/>
              <a:gd name="connsiteY9" fmla="*/ 120440 h 5226565"/>
              <a:gd name="connsiteX10" fmla="*/ 2848453 w 7179830"/>
              <a:gd name="connsiteY10" fmla="*/ 125626 h 5226565"/>
              <a:gd name="connsiteX11" fmla="*/ 1837830 w 7179830"/>
              <a:gd name="connsiteY11" fmla="*/ 426203 h 5226565"/>
              <a:gd name="connsiteX12" fmla="*/ 214608 w 7179830"/>
              <a:gd name="connsiteY12" fmla="*/ 1882239 h 5226565"/>
              <a:gd name="connsiteX13" fmla="*/ 91317 w 7179830"/>
              <a:gd name="connsiteY13" fmla="*/ 2123701 h 5226565"/>
              <a:gd name="connsiteX14" fmla="*/ 64092 w 7179830"/>
              <a:gd name="connsiteY14" fmla="*/ 2193361 h 5226565"/>
              <a:gd name="connsiteX15" fmla="*/ 0 w 7179830"/>
              <a:gd name="connsiteY15" fmla="*/ 2153533 h 5226565"/>
              <a:gd name="connsiteX16" fmla="*/ 42834 w 7179830"/>
              <a:gd name="connsiteY16" fmla="*/ 2047277 h 5226565"/>
              <a:gd name="connsiteX17" fmla="*/ 923582 w 7179830"/>
              <a:gd name="connsiteY17" fmla="*/ 915600 h 5226565"/>
              <a:gd name="connsiteX18" fmla="*/ 2686989 w 7179830"/>
              <a:gd name="connsiteY18" fmla="*/ 73950 h 5226565"/>
              <a:gd name="connsiteX19" fmla="*/ 3059983 w 7179830"/>
              <a:gd name="connsiteY19" fmla="*/ 20308 h 5226565"/>
              <a:gd name="connsiteX20" fmla="*/ 3454435 w 7179830"/>
              <a:gd name="connsiteY20" fmla="*/ 1176 h 5226565"/>
              <a:gd name="connsiteX21" fmla="*/ 3923806 w 7179830"/>
              <a:gd name="connsiteY21" fmla="*/ 49990 h 5226565"/>
              <a:gd name="connsiteX22" fmla="*/ 5350874 w 7179830"/>
              <a:gd name="connsiteY22" fmla="*/ 426917 h 5226565"/>
              <a:gd name="connsiteX23" fmla="*/ 6607360 w 7179830"/>
              <a:gd name="connsiteY23" fmla="*/ 1075097 h 5226565"/>
              <a:gd name="connsiteX24" fmla="*/ 7110534 w 7179830"/>
              <a:gd name="connsiteY24" fmla="*/ 1541421 h 5226565"/>
              <a:gd name="connsiteX25" fmla="*/ 7179830 w 7179830"/>
              <a:gd name="connsiteY25" fmla="*/ 1630542 h 5226565"/>
              <a:gd name="connsiteX26" fmla="*/ 7136295 w 7179830"/>
              <a:gd name="connsiteY26" fmla="*/ 1700600 h 5226565"/>
              <a:gd name="connsiteX27" fmla="*/ 7131140 w 7179830"/>
              <a:gd name="connsiteY27" fmla="*/ 1693045 h 5226565"/>
              <a:gd name="connsiteX28" fmla="*/ 6577499 w 7179830"/>
              <a:gd name="connsiteY28" fmla="*/ 1148230 h 5226565"/>
              <a:gd name="connsiteX29" fmla="*/ 5494816 w 7179830"/>
              <a:gd name="connsiteY29" fmla="*/ 563527 h 5226565"/>
              <a:gd name="connsiteX30" fmla="*/ 5366967 w 7179830"/>
              <a:gd name="connsiteY30" fmla="*/ 514176 h 5226565"/>
              <a:gd name="connsiteX31" fmla="*/ 5244661 w 7179830"/>
              <a:gd name="connsiteY31" fmla="*/ 470725 h 5226565"/>
              <a:gd name="connsiteX32" fmla="*/ 5904822 w 7179830"/>
              <a:gd name="connsiteY32" fmla="*/ 815468 h 5226565"/>
              <a:gd name="connsiteX33" fmla="*/ 7015222 w 7179830"/>
              <a:gd name="connsiteY33" fmla="*/ 1815185 h 5226565"/>
              <a:gd name="connsiteX34" fmla="*/ 7040454 w 7179830"/>
              <a:gd name="connsiteY34" fmla="*/ 1854830 h 522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7179830" h="5226565">
                <a:moveTo>
                  <a:pt x="5217841" y="464824"/>
                </a:moveTo>
                <a:lnTo>
                  <a:pt x="5222490" y="464289"/>
                </a:lnTo>
                <a:lnTo>
                  <a:pt x="5216768" y="463394"/>
                </a:lnTo>
                <a:cubicBezTo>
                  <a:pt x="5216768" y="463394"/>
                  <a:pt x="5216768" y="464646"/>
                  <a:pt x="5217841" y="464824"/>
                </a:cubicBezTo>
                <a:close/>
                <a:moveTo>
                  <a:pt x="4945201" y="5226565"/>
                </a:moveTo>
                <a:lnTo>
                  <a:pt x="140449" y="2240811"/>
                </a:lnTo>
                <a:lnTo>
                  <a:pt x="232913" y="2052782"/>
                </a:lnTo>
                <a:cubicBezTo>
                  <a:pt x="277693" y="1968290"/>
                  <a:pt x="325201" y="1885054"/>
                  <a:pt x="375714" y="1803205"/>
                </a:cubicBezTo>
                <a:cubicBezTo>
                  <a:pt x="667528" y="1329721"/>
                  <a:pt x="1039629" y="935091"/>
                  <a:pt x="1512756" y="638448"/>
                </a:cubicBezTo>
                <a:cubicBezTo>
                  <a:pt x="1939392" y="370950"/>
                  <a:pt x="2405724" y="210560"/>
                  <a:pt x="2902095" y="120440"/>
                </a:cubicBezTo>
                <a:cubicBezTo>
                  <a:pt x="2884054" y="118134"/>
                  <a:pt x="2865727" y="119904"/>
                  <a:pt x="2848453" y="125626"/>
                </a:cubicBezTo>
                <a:cubicBezTo>
                  <a:pt x="2498704" y="175943"/>
                  <a:pt x="2158217" y="277201"/>
                  <a:pt x="1837830" y="426203"/>
                </a:cubicBezTo>
                <a:cubicBezTo>
                  <a:pt x="1147094" y="744660"/>
                  <a:pt x="593502" y="1217071"/>
                  <a:pt x="214608" y="1882239"/>
                </a:cubicBezTo>
                <a:cubicBezTo>
                  <a:pt x="169441" y="1960776"/>
                  <a:pt x="128308" y="2041369"/>
                  <a:pt x="91317" y="2123701"/>
                </a:cubicBezTo>
                <a:lnTo>
                  <a:pt x="64092" y="2193361"/>
                </a:lnTo>
                <a:lnTo>
                  <a:pt x="0" y="2153533"/>
                </a:lnTo>
                <a:lnTo>
                  <a:pt x="42834" y="2047277"/>
                </a:lnTo>
                <a:cubicBezTo>
                  <a:pt x="241792" y="1615775"/>
                  <a:pt x="541268" y="1241591"/>
                  <a:pt x="923582" y="915600"/>
                </a:cubicBezTo>
                <a:cubicBezTo>
                  <a:pt x="1435331" y="478415"/>
                  <a:pt x="2028081" y="205375"/>
                  <a:pt x="2686989" y="73950"/>
                </a:cubicBezTo>
                <a:cubicBezTo>
                  <a:pt x="2810367" y="49274"/>
                  <a:pt x="2934818" y="32466"/>
                  <a:pt x="3059983" y="20308"/>
                </a:cubicBezTo>
                <a:cubicBezTo>
                  <a:pt x="3185149" y="8148"/>
                  <a:pt x="3308706" y="2963"/>
                  <a:pt x="3454435" y="1176"/>
                </a:cubicBezTo>
                <a:cubicBezTo>
                  <a:pt x="3599805" y="-5977"/>
                  <a:pt x="3761985" y="20665"/>
                  <a:pt x="3923806" y="49990"/>
                </a:cubicBezTo>
                <a:cubicBezTo>
                  <a:pt x="4409449" y="137964"/>
                  <a:pt x="4886867" y="257228"/>
                  <a:pt x="5350874" y="426917"/>
                </a:cubicBezTo>
                <a:cubicBezTo>
                  <a:pt x="5797001" y="589991"/>
                  <a:pt x="6223101" y="792223"/>
                  <a:pt x="6607360" y="1075097"/>
                </a:cubicBezTo>
                <a:cubicBezTo>
                  <a:pt x="6794438" y="1212779"/>
                  <a:pt x="6965102" y="1365689"/>
                  <a:pt x="7110534" y="1541421"/>
                </a:cubicBezTo>
                <a:lnTo>
                  <a:pt x="7179830" y="1630542"/>
                </a:lnTo>
                <a:lnTo>
                  <a:pt x="7136295" y="1700600"/>
                </a:lnTo>
                <a:lnTo>
                  <a:pt x="7131140" y="1693045"/>
                </a:lnTo>
                <a:cubicBezTo>
                  <a:pt x="6977874" y="1483026"/>
                  <a:pt x="6788448" y="1305671"/>
                  <a:pt x="6577499" y="1148230"/>
                </a:cubicBezTo>
                <a:cubicBezTo>
                  <a:pt x="6245452" y="900401"/>
                  <a:pt x="5878538" y="716408"/>
                  <a:pt x="5494816" y="563527"/>
                </a:cubicBezTo>
                <a:cubicBezTo>
                  <a:pt x="5452491" y="546487"/>
                  <a:pt x="5409881" y="530036"/>
                  <a:pt x="5366967" y="514176"/>
                </a:cubicBezTo>
                <a:cubicBezTo>
                  <a:pt x="5326377" y="499156"/>
                  <a:pt x="5285430" y="485210"/>
                  <a:pt x="5244661" y="470725"/>
                </a:cubicBezTo>
                <a:cubicBezTo>
                  <a:pt x="5471517" y="572127"/>
                  <a:pt x="5691970" y="687263"/>
                  <a:pt x="5904822" y="815468"/>
                </a:cubicBezTo>
                <a:cubicBezTo>
                  <a:pt x="6336645" y="1080104"/>
                  <a:pt x="6718758" y="1400351"/>
                  <a:pt x="7015222" y="1815185"/>
                </a:cubicBezTo>
                <a:lnTo>
                  <a:pt x="7040454" y="1854830"/>
                </a:lnTo>
                <a:close/>
              </a:path>
            </a:pathLst>
          </a:custGeom>
          <a:solidFill>
            <a:schemeClr val="accent2"/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1279CB0-861B-76BE-73A3-0CA67CD1FD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6" y="673770"/>
            <a:ext cx="3644489" cy="2414488"/>
          </a:xfrm>
        </p:spPr>
        <p:txBody>
          <a:bodyPr anchor="t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fr-FR" sz="4200" u="sng" dirty="0">
                <a:solidFill>
                  <a:srgbClr val="FFFFFF"/>
                </a:solidFill>
              </a:rPr>
              <a:t>Résumé de </a:t>
            </a:r>
            <a:br>
              <a:rPr lang="fr-FR" sz="4200" u="sng" dirty="0">
                <a:solidFill>
                  <a:srgbClr val="FFFFFF"/>
                </a:solidFill>
              </a:rPr>
            </a:br>
            <a:r>
              <a:rPr lang="fr-FR" sz="4200" u="sng" dirty="0">
                <a:solidFill>
                  <a:srgbClr val="FFFFFF"/>
                </a:solidFill>
              </a:rPr>
              <a:t>la situation de communication</a:t>
            </a:r>
          </a:p>
        </p:txBody>
      </p:sp>
      <p:sp>
        <p:nvSpPr>
          <p:cNvPr id="8" name="Espace réservé du contenu 7">
            <a:extLst>
              <a:ext uri="{FF2B5EF4-FFF2-40B4-BE49-F238E27FC236}">
                <a16:creationId xmlns:a16="http://schemas.microsoft.com/office/drawing/2014/main" id="{C5E9F3C6-4990-3420-CE7B-1017DCB543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9" y="882315"/>
            <a:ext cx="5254754" cy="5294647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lnSpc>
                <a:spcPct val="250000"/>
              </a:lnSpc>
              <a:buNone/>
            </a:pPr>
            <a:r>
              <a:rPr lang="fr-FR" sz="2200" dirty="0"/>
              <a:t>Fabien et son ami sont dans un café, ils parlent de ce qu’ils ont fait hier. 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DEEB155-6408-B65C-64AC-34B5CF303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Aft>
                <a:spcPts val="600"/>
              </a:spcAft>
            </a:pPr>
            <a:fld id="{8A0576F8-4F0C-FD4F-B2E1-A427388F89CF}" type="slidenum">
              <a:rPr lang="en-US" sz="1800" smtClean="0"/>
              <a:pPr>
                <a:lnSpc>
                  <a:spcPct val="90000"/>
                </a:lnSpc>
                <a:spcAft>
                  <a:spcPts val="600"/>
                </a:spcAft>
              </a:pPr>
              <a:t>7</a:t>
            </a:fld>
            <a:endParaRPr lang="en-US" sz="1800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F08EE518-E9C9-C0FE-CE26-054FF16AACDE}"/>
              </a:ext>
            </a:extLst>
          </p:cNvPr>
          <p:cNvGraphicFramePr/>
          <p:nvPr/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15542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/>
              <a:t>À la fin de la </a:t>
            </a:r>
            <a:r>
              <a:rPr lang="fr-FR" sz="3200" dirty="0"/>
              <a:t>leçon</a:t>
            </a:r>
            <a:r>
              <a:rPr lang="en-US" sz="3200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0990" indent="-380990" algn="ctr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tx2"/>
                </a:solidFill>
              </a:rPr>
              <a:t>Parler de mes activités passées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69776305"/>
              </p:ext>
            </p:extLst>
          </p:nvPr>
        </p:nvGraphicFramePr>
        <p:xfrm>
          <a:off x="632372" y="3257439"/>
          <a:ext cx="10944000" cy="2644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8</a:t>
            </a:fld>
            <a:endParaRPr lang="en-US"/>
          </a:p>
        </p:txBody>
      </p:sp>
      <p:graphicFrame>
        <p:nvGraphicFramePr>
          <p:cNvPr id="7" name="Diagramme 6">
            <a:extLst>
              <a:ext uri="{FF2B5EF4-FFF2-40B4-BE49-F238E27FC236}">
                <a16:creationId xmlns:a16="http://schemas.microsoft.com/office/drawing/2014/main" id="{577592AD-4167-44A6-9B45-5B56B0B8AD5E}"/>
              </a:ext>
            </a:extLst>
          </p:cNvPr>
          <p:cNvGraphicFramePr/>
          <p:nvPr/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2890167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75A51F3-9CB0-3979-6185-5BEF042D7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9</a:t>
            </a:fld>
            <a:endParaRPr lang="en-US" dirty="0"/>
          </a:p>
        </p:txBody>
      </p:sp>
      <p:graphicFrame>
        <p:nvGraphicFramePr>
          <p:cNvPr id="5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51D55DF9-AC7F-B6D4-EDA7-685F0C684F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23325584"/>
              </p:ext>
            </p:extLst>
          </p:nvPr>
        </p:nvGraphicFramePr>
        <p:xfrm>
          <a:off x="609600" y="1600201"/>
          <a:ext cx="10972800" cy="45254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B3168FCC-3FA1-0073-73A2-F5726AA07657}"/>
              </a:ext>
            </a:extLst>
          </p:cNvPr>
          <p:cNvGraphicFramePr/>
          <p:nvPr/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D6BCEBFB-85BA-E945-B473-737DCB677874}"/>
              </a:ext>
            </a:extLst>
          </p:cNvPr>
          <p:cNvSpPr/>
          <p:nvPr/>
        </p:nvSpPr>
        <p:spPr>
          <a:xfrm>
            <a:off x="3428954" y="1495762"/>
            <a:ext cx="53340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Etapes de la leçon</a:t>
            </a:r>
          </a:p>
        </p:txBody>
      </p:sp>
    </p:spTree>
    <p:extLst>
      <p:ext uri="{BB962C8B-B14F-4D97-AF65-F5344CB8AC3E}">
        <p14:creationId xmlns:p14="http://schemas.microsoft.com/office/powerpoint/2010/main" val="1154342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1625</TotalTime>
  <Words>2418</Words>
  <Application>Microsoft Office PowerPoint</Application>
  <PresentationFormat>Grand écran</PresentationFormat>
  <Paragraphs>519</Paragraphs>
  <Slides>36</Slides>
  <Notes>36</Notes>
  <HiddenSlides>0</HiddenSlides>
  <MMClips>8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6</vt:i4>
      </vt:variant>
      <vt:variant>
        <vt:lpstr>Titres des diapositives</vt:lpstr>
      </vt:variant>
      <vt:variant>
        <vt:i4>36</vt:i4>
      </vt:variant>
    </vt:vector>
  </HeadingPairs>
  <TitlesOfParts>
    <vt:vector size="48" baseType="lpstr">
      <vt:lpstr>UD Digi Kyokasho NK-R</vt:lpstr>
      <vt:lpstr>Arial</vt:lpstr>
      <vt:lpstr>Calibri</vt:lpstr>
      <vt:lpstr>Calibri Light</vt:lpstr>
      <vt:lpstr>Rubik</vt:lpstr>
      <vt:lpstr>Verdana</vt:lpstr>
      <vt:lpstr>Thème Office</vt:lpstr>
      <vt:lpstr>Office Theme</vt:lpstr>
      <vt:lpstr>Office Theme</vt:lpstr>
      <vt:lpstr>Office Theme</vt:lpstr>
      <vt:lpstr>Thème Office</vt:lpstr>
      <vt:lpstr>Thème Office</vt:lpstr>
      <vt:lpstr>Séjour à la montagne</vt:lpstr>
      <vt:lpstr>I. Starter</vt:lpstr>
      <vt:lpstr>Le ski en France</vt:lpstr>
      <vt:lpstr>Situe les 2 Alpes et cite les activités possibles</vt:lpstr>
      <vt:lpstr>II.  Compréhension globale</vt:lpstr>
      <vt:lpstr>Écoute le dialogue. </vt:lpstr>
      <vt:lpstr>Résumé de  la situation de communication</vt:lpstr>
      <vt:lpstr>À la fin de la leçon…</vt:lpstr>
      <vt:lpstr>Présentation PowerPoint</vt:lpstr>
      <vt:lpstr>III. Compréhension détaillée</vt:lpstr>
      <vt:lpstr>Transcription</vt:lpstr>
      <vt:lpstr>IV. Vocabulaire</vt:lpstr>
      <vt:lpstr>Transition</vt:lpstr>
      <vt:lpstr>V. Grammaire : le passé composé (1/2)</vt:lpstr>
      <vt:lpstr>Présentation PowerPoint</vt:lpstr>
      <vt:lpstr>Kahoot time !</vt:lpstr>
      <vt:lpstr>Présentation PowerPoint</vt:lpstr>
      <vt:lpstr>Quelques participes passés fréquents</vt:lpstr>
      <vt:lpstr>Présentation PowerPoint</vt:lpstr>
      <vt:lpstr>Dis ce que Fabien a fait cette semaine</vt:lpstr>
      <vt:lpstr>Réécris le texte suivant au passé composé.</vt:lpstr>
      <vt:lpstr>Présentation PowerPoint</vt:lpstr>
      <vt:lpstr>Trouve la question</vt:lpstr>
      <vt:lpstr>Décris ce qu’ils ont fait pendant leur voyage au ski.</vt:lpstr>
      <vt:lpstr>Réponds avec « non »</vt:lpstr>
      <vt:lpstr>Kahoot time !</vt:lpstr>
      <vt:lpstr>VI. Phonétique : écoute et répète</vt:lpstr>
      <vt:lpstr>Exercice de lecture</vt:lpstr>
      <vt:lpstr>VII. Production</vt:lpstr>
      <vt:lpstr>Après ski à Val Thorens</vt:lpstr>
      <vt:lpstr>Séjour d’adolescents aux 2 Alpes</vt:lpstr>
      <vt:lpstr>VIII. Activités en ligne</vt:lpstr>
      <vt:lpstr>How well have you performed with the Learning Objectives?</vt:lpstr>
      <vt:lpstr>Learning review</vt:lpstr>
      <vt:lpstr>Plenary and self reflection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Chère Léa…</dc:title>
  <dc:creator>Chan, Makara Valery Ouk</dc:creator>
  <cp:lastModifiedBy>Chan, Makara Valery Ouk</cp:lastModifiedBy>
  <cp:revision>14</cp:revision>
  <cp:lastPrinted>2023-02-14T09:03:31Z</cp:lastPrinted>
  <dcterms:created xsi:type="dcterms:W3CDTF">2023-01-16T04:31:49Z</dcterms:created>
  <dcterms:modified xsi:type="dcterms:W3CDTF">2023-03-01T09:13:22Z</dcterms:modified>
</cp:coreProperties>
</file>