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kv" ContentType="video/unknown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6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7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8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1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2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3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34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5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6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8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39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42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45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46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648" r:id="rId2"/>
    <p:sldMasterId id="2147483729" r:id="rId3"/>
    <p:sldMasterId id="2147483731" r:id="rId4"/>
    <p:sldMasterId id="2147483717" r:id="rId5"/>
  </p:sldMasterIdLst>
  <p:notesMasterIdLst>
    <p:notesMasterId r:id="rId56"/>
  </p:notesMasterIdLst>
  <p:sldIdLst>
    <p:sldId id="310" r:id="rId6"/>
    <p:sldId id="256" r:id="rId7"/>
    <p:sldId id="296" r:id="rId8"/>
    <p:sldId id="258" r:id="rId9"/>
    <p:sldId id="257" r:id="rId10"/>
    <p:sldId id="260" r:id="rId11"/>
    <p:sldId id="292" r:id="rId12"/>
    <p:sldId id="302" r:id="rId13"/>
    <p:sldId id="304" r:id="rId14"/>
    <p:sldId id="303" r:id="rId15"/>
    <p:sldId id="259" r:id="rId16"/>
    <p:sldId id="293" r:id="rId17"/>
    <p:sldId id="261" r:id="rId18"/>
    <p:sldId id="262" r:id="rId19"/>
    <p:sldId id="263" r:id="rId20"/>
    <p:sldId id="264" r:id="rId21"/>
    <p:sldId id="305" r:id="rId22"/>
    <p:sldId id="265" r:id="rId23"/>
    <p:sldId id="306" r:id="rId24"/>
    <p:sldId id="300" r:id="rId25"/>
    <p:sldId id="267" r:id="rId26"/>
    <p:sldId id="269" r:id="rId27"/>
    <p:sldId id="271" r:id="rId28"/>
    <p:sldId id="268" r:id="rId29"/>
    <p:sldId id="299" r:id="rId30"/>
    <p:sldId id="290" r:id="rId31"/>
    <p:sldId id="270" r:id="rId32"/>
    <p:sldId id="272" r:id="rId33"/>
    <p:sldId id="273" r:id="rId34"/>
    <p:sldId id="308" r:id="rId35"/>
    <p:sldId id="274" r:id="rId36"/>
    <p:sldId id="275" r:id="rId37"/>
    <p:sldId id="276" r:id="rId38"/>
    <p:sldId id="291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  <p:sldId id="298" r:id="rId48"/>
    <p:sldId id="301" r:id="rId49"/>
    <p:sldId id="285" r:id="rId50"/>
    <p:sldId id="286" r:id="rId51"/>
    <p:sldId id="288" r:id="rId52"/>
    <p:sldId id="294" r:id="rId53"/>
    <p:sldId id="295" r:id="rId54"/>
    <p:sldId id="297" r:id="rId55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951" autoAdjust="0"/>
    <p:restoredTop sz="94660"/>
  </p:normalViewPr>
  <p:slideViewPr>
    <p:cSldViewPr snapToGrid="0">
      <p:cViewPr varScale="1">
        <p:scale>
          <a:sx n="60" d="100"/>
          <a:sy n="60" d="100"/>
        </p:scale>
        <p:origin x="33" y="4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 custT="1"/>
      <dgm:spPr/>
      <dgm:t>
        <a:bodyPr/>
        <a:lstStyle/>
        <a:p>
          <a:r>
            <a:rPr lang="en-US" sz="2800" dirty="0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791B7D3-A61B-4E2E-990A-CB4F1369EAB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014C8A-25DA-47E1-85EC-5E444DD36C23}">
      <dgm:prSet/>
      <dgm:spPr/>
      <dgm:t>
        <a:bodyPr/>
        <a:lstStyle/>
        <a:p>
          <a:r>
            <a:rPr lang="fr-FR"/>
            <a:t>Lis les phrases suivantes</a:t>
          </a:r>
          <a:endParaRPr lang="en-US"/>
        </a:p>
      </dgm:t>
    </dgm:pt>
    <dgm:pt modelId="{2B953482-0A82-46EB-91FC-D1B3CBB2E791}" type="parTrans" cxnId="{4444AB4C-F36E-40AF-AF3E-430B8EAA88C4}">
      <dgm:prSet/>
      <dgm:spPr/>
      <dgm:t>
        <a:bodyPr/>
        <a:lstStyle/>
        <a:p>
          <a:endParaRPr lang="en-US"/>
        </a:p>
      </dgm:t>
    </dgm:pt>
    <dgm:pt modelId="{27FD0682-4CB3-4ED4-8E38-5C8A499CF27C}" type="sibTrans" cxnId="{4444AB4C-F36E-40AF-AF3E-430B8EAA88C4}">
      <dgm:prSet/>
      <dgm:spPr/>
      <dgm:t>
        <a:bodyPr/>
        <a:lstStyle/>
        <a:p>
          <a:endParaRPr lang="en-US"/>
        </a:p>
      </dgm:t>
    </dgm:pt>
    <dgm:pt modelId="{91B76831-0880-4D54-A621-781ABB4A7E59}">
      <dgm:prSet/>
      <dgm:spPr/>
      <dgm:t>
        <a:bodyPr/>
        <a:lstStyle/>
        <a:p>
          <a:r>
            <a:rPr lang="fr-FR"/>
            <a:t>Boris voyage en bus ou en avion ?</a:t>
          </a:r>
          <a:endParaRPr lang="en-US"/>
        </a:p>
      </dgm:t>
    </dgm:pt>
    <dgm:pt modelId="{74ADCB20-08B6-46D9-ACF7-149C906A5651}" type="parTrans" cxnId="{60843175-C164-46FA-9D28-B5847A906DBE}">
      <dgm:prSet/>
      <dgm:spPr/>
      <dgm:t>
        <a:bodyPr/>
        <a:lstStyle/>
        <a:p>
          <a:endParaRPr lang="en-US"/>
        </a:p>
      </dgm:t>
    </dgm:pt>
    <dgm:pt modelId="{80E70CBF-F001-4658-902D-0AA268DBB660}" type="sibTrans" cxnId="{60843175-C164-46FA-9D28-B5847A906DBE}">
      <dgm:prSet/>
      <dgm:spPr/>
      <dgm:t>
        <a:bodyPr/>
        <a:lstStyle/>
        <a:p>
          <a:endParaRPr lang="en-US"/>
        </a:p>
      </dgm:t>
    </dgm:pt>
    <dgm:pt modelId="{C38B52D9-68A6-4F9C-9115-0374CB0DBE5B}">
      <dgm:prSet/>
      <dgm:spPr/>
      <dgm:t>
        <a:bodyPr/>
        <a:lstStyle/>
        <a:p>
          <a:r>
            <a:rPr lang="fr-FR" dirty="0"/>
            <a:t>Le bus bleu traverse la ville bruyante.</a:t>
          </a:r>
          <a:endParaRPr lang="en-US" dirty="0"/>
        </a:p>
      </dgm:t>
    </dgm:pt>
    <dgm:pt modelId="{5DD880B7-7457-4A54-9352-0AB13FFE3E1D}" type="parTrans" cxnId="{15BBAD2E-8F5E-4801-8444-5276F928A56F}">
      <dgm:prSet/>
      <dgm:spPr/>
      <dgm:t>
        <a:bodyPr/>
        <a:lstStyle/>
        <a:p>
          <a:endParaRPr lang="en-US"/>
        </a:p>
      </dgm:t>
    </dgm:pt>
    <dgm:pt modelId="{9966851D-7C5A-4260-8DEC-4A9BF2045569}" type="sibTrans" cxnId="{15BBAD2E-8F5E-4801-8444-5276F928A56F}">
      <dgm:prSet/>
      <dgm:spPr/>
      <dgm:t>
        <a:bodyPr/>
        <a:lstStyle/>
        <a:p>
          <a:endParaRPr lang="en-US"/>
        </a:p>
      </dgm:t>
    </dgm:pt>
    <dgm:pt modelId="{BB3F9654-B49C-43DD-811F-D31023001BBF}">
      <dgm:prSet/>
      <dgm:spPr/>
      <dgm:t>
        <a:bodyPr/>
        <a:lstStyle/>
        <a:p>
          <a:r>
            <a:rPr lang="fr-FR"/>
            <a:t>Vendredi, tu viens en vélo ?</a:t>
          </a:r>
          <a:endParaRPr lang="en-US"/>
        </a:p>
      </dgm:t>
    </dgm:pt>
    <dgm:pt modelId="{B4B055BA-4F3D-4583-80B1-D202DD8C4E9C}" type="parTrans" cxnId="{16985187-712C-477F-A682-86E85814232D}">
      <dgm:prSet/>
      <dgm:spPr/>
      <dgm:t>
        <a:bodyPr/>
        <a:lstStyle/>
        <a:p>
          <a:endParaRPr lang="en-US"/>
        </a:p>
      </dgm:t>
    </dgm:pt>
    <dgm:pt modelId="{E6EE87EB-2CB0-4CC9-9524-9B115A119880}" type="sibTrans" cxnId="{16985187-712C-477F-A682-86E85814232D}">
      <dgm:prSet/>
      <dgm:spPr/>
      <dgm:t>
        <a:bodyPr/>
        <a:lstStyle/>
        <a:p>
          <a:endParaRPr lang="en-US"/>
        </a:p>
      </dgm:t>
    </dgm:pt>
    <dgm:pt modelId="{23FB2ECD-73B9-47EC-A2A7-55D74AA0448E}" type="pres">
      <dgm:prSet presAssocID="{5791B7D3-A61B-4E2E-990A-CB4F1369EAB1}" presName="linear" presStyleCnt="0">
        <dgm:presLayoutVars>
          <dgm:animLvl val="lvl"/>
          <dgm:resizeHandles val="exact"/>
        </dgm:presLayoutVars>
      </dgm:prSet>
      <dgm:spPr/>
    </dgm:pt>
    <dgm:pt modelId="{6F158F47-1A8C-433F-B123-E8DA414013FA}" type="pres">
      <dgm:prSet presAssocID="{F8014C8A-25DA-47E1-85EC-5E444DD36C2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0DE5E4D-991B-4C7F-8E4E-5EF701F29580}" type="pres">
      <dgm:prSet presAssocID="{F8014C8A-25DA-47E1-85EC-5E444DD36C2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0250D02-13AB-4F93-B8FB-8126AA9037C3}" type="presOf" srcId="{91B76831-0880-4D54-A621-781ABB4A7E59}" destId="{50DE5E4D-991B-4C7F-8E4E-5EF701F29580}" srcOrd="0" destOrd="0" presId="urn:microsoft.com/office/officeart/2005/8/layout/vList2"/>
    <dgm:cxn modelId="{15BBAD2E-8F5E-4801-8444-5276F928A56F}" srcId="{F8014C8A-25DA-47E1-85EC-5E444DD36C23}" destId="{C38B52D9-68A6-4F9C-9115-0374CB0DBE5B}" srcOrd="1" destOrd="0" parTransId="{5DD880B7-7457-4A54-9352-0AB13FFE3E1D}" sibTransId="{9966851D-7C5A-4260-8DEC-4A9BF2045569}"/>
    <dgm:cxn modelId="{D8673443-EECC-42FD-9943-E7A33D14BADF}" type="presOf" srcId="{5791B7D3-A61B-4E2E-990A-CB4F1369EAB1}" destId="{23FB2ECD-73B9-47EC-A2A7-55D74AA0448E}" srcOrd="0" destOrd="0" presId="urn:microsoft.com/office/officeart/2005/8/layout/vList2"/>
    <dgm:cxn modelId="{4444AB4C-F36E-40AF-AF3E-430B8EAA88C4}" srcId="{5791B7D3-A61B-4E2E-990A-CB4F1369EAB1}" destId="{F8014C8A-25DA-47E1-85EC-5E444DD36C23}" srcOrd="0" destOrd="0" parTransId="{2B953482-0A82-46EB-91FC-D1B3CBB2E791}" sibTransId="{27FD0682-4CB3-4ED4-8E38-5C8A499CF27C}"/>
    <dgm:cxn modelId="{60843175-C164-46FA-9D28-B5847A906DBE}" srcId="{F8014C8A-25DA-47E1-85EC-5E444DD36C23}" destId="{91B76831-0880-4D54-A621-781ABB4A7E59}" srcOrd="0" destOrd="0" parTransId="{74ADCB20-08B6-46D9-ACF7-149C906A5651}" sibTransId="{80E70CBF-F001-4658-902D-0AA268DBB660}"/>
    <dgm:cxn modelId="{16985187-712C-477F-A682-86E85814232D}" srcId="{F8014C8A-25DA-47E1-85EC-5E444DD36C23}" destId="{BB3F9654-B49C-43DD-811F-D31023001BBF}" srcOrd="2" destOrd="0" parTransId="{B4B055BA-4F3D-4583-80B1-D202DD8C4E9C}" sibTransId="{E6EE87EB-2CB0-4CC9-9524-9B115A119880}"/>
    <dgm:cxn modelId="{E3AB8194-B8B0-49B3-83F7-153B8A1F1001}" type="presOf" srcId="{F8014C8A-25DA-47E1-85EC-5E444DD36C23}" destId="{6F158F47-1A8C-433F-B123-E8DA414013FA}" srcOrd="0" destOrd="0" presId="urn:microsoft.com/office/officeart/2005/8/layout/vList2"/>
    <dgm:cxn modelId="{C293E6C2-8A02-462A-8A4F-041A75448C58}" type="presOf" srcId="{C38B52D9-68A6-4F9C-9115-0374CB0DBE5B}" destId="{50DE5E4D-991B-4C7F-8E4E-5EF701F29580}" srcOrd="0" destOrd="1" presId="urn:microsoft.com/office/officeart/2005/8/layout/vList2"/>
    <dgm:cxn modelId="{EC4EA3ED-C09E-4E73-9A5B-6B3B09273074}" type="presOf" srcId="{BB3F9654-B49C-43DD-811F-D31023001BBF}" destId="{50DE5E4D-991B-4C7F-8E4E-5EF701F29580}" srcOrd="0" destOrd="2" presId="urn:microsoft.com/office/officeart/2005/8/layout/vList2"/>
    <dgm:cxn modelId="{E706C00F-3CF5-438B-8EB2-F50412A09878}" type="presParOf" srcId="{23FB2ECD-73B9-47EC-A2A7-55D74AA0448E}" destId="{6F158F47-1A8C-433F-B123-E8DA414013FA}" srcOrd="0" destOrd="0" presId="urn:microsoft.com/office/officeart/2005/8/layout/vList2"/>
    <dgm:cxn modelId="{977E7473-EC3B-405B-8BAF-AA28019057B7}" type="presParOf" srcId="{23FB2ECD-73B9-47EC-A2A7-55D74AA0448E}" destId="{50DE5E4D-991B-4C7F-8E4E-5EF701F2958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55652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6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6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6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6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6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6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6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6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6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6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6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6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6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6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6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6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6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6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6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6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6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6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6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Les destinations de vacances des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au/en/aux/à + pays ou ville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Pays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Écrire un journal de voyage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Indiquer où je vais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6CD60377-03A5-458E-94A2-231991D13960}">
      <dgm:prSet phldrT="[Text]"/>
      <dgm:spPr/>
      <dgm:t>
        <a:bodyPr/>
        <a:lstStyle/>
        <a:p>
          <a:endParaRPr lang="fr-FR" noProof="0" dirty="0"/>
        </a:p>
      </dgm:t>
    </dgm:pt>
    <dgm:pt modelId="{5AEDF937-1D14-4CBD-86BF-4D9FACB4E0BC}" type="parTrans" cxnId="{3A967326-9C45-4860-96BD-8E78A68109AF}">
      <dgm:prSet/>
      <dgm:spPr/>
      <dgm:t>
        <a:bodyPr/>
        <a:lstStyle/>
        <a:p>
          <a:endParaRPr lang="fr-FR"/>
        </a:p>
      </dgm:t>
    </dgm:pt>
    <dgm:pt modelId="{65AEBF67-836B-4574-8F52-052BB7E992D5}" type="sibTrans" cxnId="{3A967326-9C45-4860-96BD-8E78A68109AF}">
      <dgm:prSet/>
      <dgm:spPr/>
      <dgm:t>
        <a:bodyPr/>
        <a:lstStyle/>
        <a:p>
          <a:endParaRPr lang="fr-FR"/>
        </a:p>
      </dgm:t>
    </dgm:pt>
    <dgm:pt modelId="{2C8ABB2D-2122-408F-8A85-FFA1E02DFF36}">
      <dgm:prSet phldrT="[Text]"/>
      <dgm:spPr/>
      <dgm:t>
        <a:bodyPr rtlCol="0"/>
        <a:lstStyle/>
        <a:p>
          <a:pPr rtl="0"/>
          <a:r>
            <a:rPr lang="fr-FR" noProof="0" dirty="0"/>
            <a:t>Villes</a:t>
          </a:r>
        </a:p>
      </dgm:t>
    </dgm:pt>
    <dgm:pt modelId="{0CDC207F-0DD7-4694-8330-AB7C140DD4FA}" type="parTrans" cxnId="{67670784-654B-4642-821C-150B5015D9B4}">
      <dgm:prSet/>
      <dgm:spPr/>
      <dgm:t>
        <a:bodyPr/>
        <a:lstStyle/>
        <a:p>
          <a:endParaRPr lang="fr-FR"/>
        </a:p>
      </dgm:t>
    </dgm:pt>
    <dgm:pt modelId="{E418CED4-862E-4161-87A4-7636FEB8CB5A}" type="sibTrans" cxnId="{67670784-654B-4642-821C-150B5015D9B4}">
      <dgm:prSet/>
      <dgm:spPr/>
      <dgm:t>
        <a:bodyPr/>
        <a:lstStyle/>
        <a:p>
          <a:endParaRPr lang="fr-FR"/>
        </a:p>
      </dgm:t>
    </dgm:pt>
    <dgm:pt modelId="{8AF4894F-6D62-43FA-8513-B9CD78D0A7A7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CA2661-B4AC-4887-9C3E-7F93353D82D2}" type="parTrans" cxnId="{5ACB5D69-5CC5-4A45-AAD7-DD9B2E03D03B}">
      <dgm:prSet/>
      <dgm:spPr/>
      <dgm:t>
        <a:bodyPr/>
        <a:lstStyle/>
        <a:p>
          <a:endParaRPr lang="fr-FR"/>
        </a:p>
      </dgm:t>
    </dgm:pt>
    <dgm:pt modelId="{0A5ACFB9-44B2-4206-9076-5062148A3903}" type="sibTrans" cxnId="{5ACB5D69-5CC5-4A45-AAD7-DD9B2E03D03B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30ABEA0C-CE5B-43F3-8501-9DD2305C75F8}" type="presOf" srcId="{2C8ABB2D-2122-408F-8A85-FFA1E02DFF36}" destId="{F5439521-8C9F-42F4-BB47-CBF88C9A562D}" srcOrd="0" destOrd="1" presId="urn:microsoft.com/office/officeart/2005/8/layout/hList1"/>
    <dgm:cxn modelId="{887E0E0E-3422-46DE-8E0E-BF388CD3BD6F}" type="presOf" srcId="{6CD60377-03A5-458E-94A2-231991D13960}" destId="{69B3D3AF-F358-429C-9782-F1EF33A1BFA2}" srcOrd="0" destOrd="2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3A967326-9C45-4860-96BD-8E78A68109AF}" srcId="{6D0E5D9F-7263-4526-A227-51301233F549}" destId="{6CD60377-03A5-458E-94A2-231991D13960}" srcOrd="2" destOrd="0" parTransId="{5AEDF937-1D14-4CBD-86BF-4D9FACB4E0BC}" sibTransId="{65AEBF67-836B-4574-8F52-052BB7E992D5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5F1A5165-98B4-41E7-80A5-8FEA2E64E7F1}" type="presOf" srcId="{BB4D7CBF-85AC-465D-A310-564A188D2236}" destId="{F5439521-8C9F-42F4-BB47-CBF88C9A562D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39DBFD66-08CA-4E57-99A6-F8E0C60410C9}" type="presOf" srcId="{8AF4894F-6D62-43FA-8513-B9CD78D0A7A7}" destId="{F5439521-8C9F-42F4-BB47-CBF88C9A562D}" srcOrd="0" destOrd="2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5ACB5D69-5CC5-4A45-AAD7-DD9B2E03D03B}" srcId="{E5E95E82-EF79-43CA-AA86-43B0E1CBCD3F}" destId="{8AF4894F-6D62-43FA-8513-B9CD78D0A7A7}" srcOrd="2" destOrd="0" parTransId="{EBCA2661-B4AC-4887-9C3E-7F93353D82D2}" sibTransId="{0A5ACFB9-44B2-4206-9076-5062148A3903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670784-654B-4642-821C-150B5015D9B4}" srcId="{E5E95E82-EF79-43CA-AA86-43B0E1CBCD3F}" destId="{2C8ABB2D-2122-408F-8A85-FFA1E02DFF36}" srcOrd="1" destOrd="0" parTransId="{0CDC207F-0DD7-4694-8330-AB7C140DD4FA}" sibTransId="{E418CED4-862E-4161-87A4-7636FEB8CB5A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10022976"/>
                <a:satOff val="-7417"/>
                <a:lumOff val="-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022976"/>
                <a:satOff val="-7417"/>
                <a:lumOff val="-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022976"/>
                <a:satOff val="-7417"/>
                <a:lumOff val="-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20045953"/>
                <a:satOff val="-14834"/>
                <a:lumOff val="-5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0045953"/>
                <a:satOff val="-14834"/>
                <a:lumOff val="-5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0045953"/>
                <a:satOff val="-14834"/>
                <a:lumOff val="-5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58F47-1A8C-433F-B123-E8DA414013FA}">
      <dsp:nvSpPr>
        <dsp:cNvPr id="0" name=""/>
        <dsp:cNvSpPr/>
      </dsp:nvSpPr>
      <dsp:spPr>
        <a:xfrm>
          <a:off x="0" y="708983"/>
          <a:ext cx="6880571" cy="15590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/>
            <a:t>Lis les phrases suivantes</a:t>
          </a:r>
          <a:endParaRPr lang="en-US" sz="6500" kern="1200"/>
        </a:p>
      </dsp:txBody>
      <dsp:txXfrm>
        <a:off x="76105" y="785088"/>
        <a:ext cx="6728361" cy="1406815"/>
      </dsp:txXfrm>
    </dsp:sp>
    <dsp:sp modelId="{50DE5E4D-991B-4C7F-8E4E-5EF701F29580}">
      <dsp:nvSpPr>
        <dsp:cNvPr id="0" name=""/>
        <dsp:cNvSpPr/>
      </dsp:nvSpPr>
      <dsp:spPr>
        <a:xfrm>
          <a:off x="0" y="2268008"/>
          <a:ext cx="6880571" cy="262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458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/>
            <a:t>Boris voyage en bus ou en avion ?</a:t>
          </a:r>
          <a:endParaRPr lang="en-US" sz="5100" kern="120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 dirty="0"/>
            <a:t>Le bus bleu traverse la ville bruyante.</a:t>
          </a:r>
          <a:endParaRPr lang="en-US" sz="5100" kern="1200" dirty="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/>
            <a:t>Vendredi, tu viens en vélo ?</a:t>
          </a:r>
          <a:endParaRPr lang="en-US" sz="5100" kern="1200"/>
        </a:p>
      </dsp:txBody>
      <dsp:txXfrm>
        <a:off x="0" y="2268008"/>
        <a:ext cx="6880571" cy="26237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600383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destinations de vacances des Français</a:t>
          </a:r>
        </a:p>
      </dsp:txBody>
      <dsp:txXfrm>
        <a:off x="4714" y="2032822"/>
        <a:ext cx="1398389" cy="892226"/>
      </dsp:txXfrm>
    </dsp:sp>
    <dsp:sp modelId="{BEEAC373-8D24-46A1-8F25-48D9280E0B30}">
      <dsp:nvSpPr>
        <dsp:cNvPr id="0" name=""/>
        <dsp:cNvSpPr/>
      </dsp:nvSpPr>
      <dsp:spPr>
        <a:xfrm>
          <a:off x="1598878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600383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2032822"/>
        <a:ext cx="1398389" cy="892226"/>
      </dsp:txXfrm>
    </dsp:sp>
    <dsp:sp modelId="{3A1F93BF-07F6-4D52-ADA9-8BB3478BC0A0}">
      <dsp:nvSpPr>
        <dsp:cNvPr id="0" name=""/>
        <dsp:cNvSpPr/>
      </dsp:nvSpPr>
      <dsp:spPr>
        <a:xfrm>
          <a:off x="3193041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600383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Indiquer où je vais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3193041" y="2032822"/>
        <a:ext cx="1398389" cy="892226"/>
      </dsp:txXfrm>
    </dsp:sp>
    <dsp:sp modelId="{75606C84-D441-41D7-A330-CE5244395508}">
      <dsp:nvSpPr>
        <dsp:cNvPr id="0" name=""/>
        <dsp:cNvSpPr/>
      </dsp:nvSpPr>
      <dsp:spPr>
        <a:xfrm>
          <a:off x="4787205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600383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Pays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Villes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4787205" y="2032822"/>
        <a:ext cx="1398389" cy="892226"/>
      </dsp:txXfrm>
    </dsp:sp>
    <dsp:sp modelId="{184AE719-47DF-4D8D-97CB-2ECB9DE8A3CB}">
      <dsp:nvSpPr>
        <dsp:cNvPr id="0" name=""/>
        <dsp:cNvSpPr/>
      </dsp:nvSpPr>
      <dsp:spPr>
        <a:xfrm>
          <a:off x="6381369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600383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au/en/aux/à + pays ou ville</a:t>
          </a:r>
        </a:p>
      </dsp:txBody>
      <dsp:txXfrm>
        <a:off x="6381369" y="2032822"/>
        <a:ext cx="1398389" cy="892226"/>
      </dsp:txXfrm>
    </dsp:sp>
    <dsp:sp modelId="{B2762319-A1FD-490B-89D0-718A61434EED}">
      <dsp:nvSpPr>
        <dsp:cNvPr id="0" name=""/>
        <dsp:cNvSpPr/>
      </dsp:nvSpPr>
      <dsp:spPr>
        <a:xfrm>
          <a:off x="7975532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600383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7975532" y="2032822"/>
        <a:ext cx="1398389" cy="892226"/>
      </dsp:txXfrm>
    </dsp:sp>
    <dsp:sp modelId="{6C65B53E-6BDE-4EEE-A70B-6395ABEF16C8}">
      <dsp:nvSpPr>
        <dsp:cNvPr id="0" name=""/>
        <dsp:cNvSpPr/>
      </dsp:nvSpPr>
      <dsp:spPr>
        <a:xfrm>
          <a:off x="9569696" y="1600383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600383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2032822"/>
          <a:ext cx="1398389" cy="8922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Écrire un journal de voyage</a:t>
          </a:r>
        </a:p>
      </dsp:txBody>
      <dsp:txXfrm>
        <a:off x="9569696" y="2032822"/>
        <a:ext cx="1398389" cy="8922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62D7EC-62E7-4B3B-8A2A-FAA42C01EA1B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A9DE7E8-D397-4F4C-AAD4-D6D81BC90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81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132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776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585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241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11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741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609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122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0674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999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923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600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7256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512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685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9416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2835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340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352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3040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466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13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5486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3415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4601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8304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2297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3819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6732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8364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862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489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964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0128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0563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534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0739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1666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7097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887557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2443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997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28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29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826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771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74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2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1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7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5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6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8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0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88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0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03" r:id="rId6"/>
    <p:sldLayoutId id="2147483699" r:id="rId7"/>
    <p:sldLayoutId id="2147483700" r:id="rId8"/>
    <p:sldLayoutId id="2147483701" r:id="rId9"/>
    <p:sldLayoutId id="2147483702" r:id="rId10"/>
    <p:sldLayoutId id="214748370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BJwlhOMmas?feature=oembed" TargetMode="Externa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3.png"/><Relationship Id="rId9" Type="http://schemas.microsoft.com/office/2007/relationships/diagramDrawing" Target="../diagrams/drawin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14.png"/><Relationship Id="rId7" Type="http://schemas.openxmlformats.org/officeDocument/2006/relationships/diagramLayout" Target="../diagrams/layou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3.xml"/><Relationship Id="rId5" Type="http://schemas.openxmlformats.org/officeDocument/2006/relationships/image" Target="../media/image15.emf"/><Relationship Id="rId10" Type="http://schemas.microsoft.com/office/2007/relationships/diagramDrawing" Target="../diagrams/drawing13.xml"/><Relationship Id="rId4" Type="http://schemas.openxmlformats.org/officeDocument/2006/relationships/oleObject" Target="../embeddings/oleObject1.bin"/><Relationship Id="rId9" Type="http://schemas.openxmlformats.org/officeDocument/2006/relationships/diagramColors" Target="../diagrams/colors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4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4.xml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7.xml"/><Relationship Id="rId9" Type="http://schemas.microsoft.com/office/2007/relationships/diagramDrawing" Target="../diagrams/drawing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5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5.xml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8.xml"/><Relationship Id="rId9" Type="http://schemas.microsoft.com/office/2007/relationships/diagramDrawing" Target="../diagrams/drawin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hyperlink" Target="https://ttsfree.com/speech-to-text" TargetMode="External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1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24.gif"/><Relationship Id="rId9" Type="http://schemas.microsoft.com/office/2007/relationships/diagramDrawing" Target="../diagrams/drawing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hyperlink" Target="https://play.kahoot.it/v2/?quizId=938ac6fd-7b07-4cd6-adc2-a9987ab68e68" TargetMode="External"/><Relationship Id="rId9" Type="http://schemas.microsoft.com/office/2007/relationships/diagramDrawing" Target="../diagrams/drawing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19.xml"/><Relationship Id="rId12" Type="http://schemas.openxmlformats.org/officeDocument/2006/relationships/image" Target="../media/image18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Data" Target="../diagrams/data19.xml"/><Relationship Id="rId11" Type="http://schemas.openxmlformats.org/officeDocument/2006/relationships/image" Target="../media/image17.png"/><Relationship Id="rId5" Type="http://schemas.openxmlformats.org/officeDocument/2006/relationships/image" Target="../media/image26.png"/><Relationship Id="rId10" Type="http://schemas.microsoft.com/office/2007/relationships/diagramDrawing" Target="../diagrams/drawing19.xml"/><Relationship Id="rId4" Type="http://schemas.openxmlformats.org/officeDocument/2006/relationships/notesSlide" Target="../notesSlides/notesSlide23.xml"/><Relationship Id="rId9" Type="http://schemas.openxmlformats.org/officeDocument/2006/relationships/diagramColors" Target="../diagrams/colors1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0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hyperlink" Target="https://ttsfree.com/speech-to-text" TargetMode="External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image" Target="../media/image29.png"/><Relationship Id="rId7" Type="http://schemas.openxmlformats.org/officeDocument/2006/relationships/diagramData" Target="../diagrams/data2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11" Type="http://schemas.microsoft.com/office/2007/relationships/diagramDrawing" Target="../diagrams/drawing23.xml"/><Relationship Id="rId5" Type="http://schemas.openxmlformats.org/officeDocument/2006/relationships/image" Target="../media/image15.emf"/><Relationship Id="rId10" Type="http://schemas.openxmlformats.org/officeDocument/2006/relationships/diagramColors" Target="../diagrams/colors23.xml"/><Relationship Id="rId4" Type="http://schemas.openxmlformats.org/officeDocument/2006/relationships/oleObject" Target="../embeddings/oleObject2.bin"/><Relationship Id="rId9" Type="http://schemas.openxmlformats.org/officeDocument/2006/relationships/diagramQuickStyle" Target="../diagrams/quickStyle2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2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2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9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3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0.xml"/><Relationship Id="rId5" Type="http://schemas.openxmlformats.org/officeDocument/2006/relationships/diagramData" Target="../diagrams/data30.xml"/><Relationship Id="rId4" Type="http://schemas.openxmlformats.org/officeDocument/2006/relationships/hyperlink" Target="https://play.kahoot.it/v2/?quizId=0827ec12-4542-4df9-ba53-5274ad79a4a4" TargetMode="External"/><Relationship Id="rId9" Type="http://schemas.microsoft.com/office/2007/relationships/diagramDrawing" Target="../diagrams/drawing3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31.xml"/><Relationship Id="rId5" Type="http://schemas.openxmlformats.org/officeDocument/2006/relationships/image" Target="../media/image17.png"/><Relationship Id="rId10" Type="http://schemas.microsoft.com/office/2007/relationships/diagramDrawing" Target="../diagrams/drawing31.xml"/><Relationship Id="rId4" Type="http://schemas.openxmlformats.org/officeDocument/2006/relationships/notesSlide" Target="../notesSlides/notesSlide37.xml"/><Relationship Id="rId9" Type="http://schemas.openxmlformats.org/officeDocument/2006/relationships/diagramColors" Target="../diagrams/colors3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3.xml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12" Type="http://schemas.microsoft.com/office/2007/relationships/diagramDrawing" Target="../diagrams/drawing3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11" Type="http://schemas.openxmlformats.org/officeDocument/2006/relationships/diagramColors" Target="../diagrams/colors33.xml"/><Relationship Id="rId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3.xml"/><Relationship Id="rId4" Type="http://schemas.openxmlformats.org/officeDocument/2006/relationships/diagramLayout" Target="../diagrams/layout32.xml"/><Relationship Id="rId9" Type="http://schemas.openxmlformats.org/officeDocument/2006/relationships/diagramLayout" Target="../diagrams/layout3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6.xml"/><Relationship Id="rId3" Type="http://schemas.openxmlformats.org/officeDocument/2006/relationships/image" Target="../media/image39.png"/><Relationship Id="rId7" Type="http://schemas.openxmlformats.org/officeDocument/2006/relationships/diagramQuickStyle" Target="../diagrams/quickStyle36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36.xml"/><Relationship Id="rId11" Type="http://schemas.openxmlformats.org/officeDocument/2006/relationships/image" Target="../media/image42.png"/><Relationship Id="rId5" Type="http://schemas.openxmlformats.org/officeDocument/2006/relationships/diagramData" Target="../diagrams/data36.xml"/><Relationship Id="rId10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microsoft.com/office/2007/relationships/diagramDrawing" Target="../diagrams/drawing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ttsfree.com/speech-to-text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7.xml"/><Relationship Id="rId3" Type="http://schemas.openxmlformats.org/officeDocument/2006/relationships/image" Target="../media/image43.png"/><Relationship Id="rId7" Type="http://schemas.openxmlformats.org/officeDocument/2006/relationships/diagramQuickStyle" Target="../diagrams/quickStyle37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7.xml"/><Relationship Id="rId5" Type="http://schemas.openxmlformats.org/officeDocument/2006/relationships/diagramData" Target="../diagrams/data37.xml"/><Relationship Id="rId4" Type="http://schemas.openxmlformats.org/officeDocument/2006/relationships/hyperlink" Target="https://wordwall.net/play/21436/684/349" TargetMode="External"/><Relationship Id="rId9" Type="http://schemas.microsoft.com/office/2007/relationships/diagramDrawing" Target="../diagrams/drawing3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44.png"/><Relationship Id="rId7" Type="http://schemas.openxmlformats.org/officeDocument/2006/relationships/diagramQuickStyle" Target="../diagrams/quickStyle38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hyperlink" Target="https://wordwall.net/play/21436/089/392" TargetMode="External"/><Relationship Id="rId9" Type="http://schemas.microsoft.com/office/2007/relationships/diagramDrawing" Target="../diagrams/drawing3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image" Target="../media/image45.png"/><Relationship Id="rId7" Type="http://schemas.openxmlformats.org/officeDocument/2006/relationships/diagramQuickStyle" Target="../diagrams/quickStyle39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4" Type="http://schemas.openxmlformats.org/officeDocument/2006/relationships/hyperlink" Target="https://wordwall.net/play/21436/570/149" TargetMode="External"/><Relationship Id="rId9" Type="http://schemas.microsoft.com/office/2007/relationships/diagramDrawing" Target="../diagrams/drawing3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9.png"/><Relationship Id="rId9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erspectives-de-voyage.com/exemple-carnet-voy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wfMK4nTnF4?feature=oembed" TargetMode="Externa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453609"/>
              </p:ext>
            </p:extLst>
          </p:nvPr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0587EA-6A14-332A-05D1-29F414EC9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Média en ligne 3" title="CARNET DE VOYAGE AU MAROC Essaouira et Marrakech - Jérémie Bonamant Teboul">
            <a:hlinkClick r:id="" action="ppaction://media"/>
            <a:extLst>
              <a:ext uri="{FF2B5EF4-FFF2-40B4-BE49-F238E27FC236}">
                <a16:creationId xmlns:a16="http://schemas.microsoft.com/office/drawing/2014/main" id="{9DA80668-D984-83B0-22F4-9FEA966E254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1" y="496246"/>
            <a:ext cx="10121850" cy="571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2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E898BD-E486-4B36-BE62-17938B5D2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38FFB5-A3FC-CC98-EE4F-E1DA3F9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90" y="5286564"/>
            <a:ext cx="9770990" cy="1028948"/>
          </a:xfrm>
        </p:spPr>
        <p:txBody>
          <a:bodyPr>
            <a:normAutofit/>
          </a:bodyPr>
          <a:lstStyle/>
          <a:p>
            <a:pPr algn="ctr"/>
            <a:r>
              <a:rPr lang="fr-FR"/>
              <a:t>Objectifs de la lecon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FB7394-C898-4857-BD32-4D13183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6343" y="245760"/>
            <a:ext cx="11426356" cy="487124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10007288 w 11603130"/>
              <a:gd name="connsiteY15" fmla="*/ 5914499 h 6362961"/>
              <a:gd name="connsiteX16" fmla="*/ 10927227 w 11603130"/>
              <a:gd name="connsiteY16" fmla="*/ 5922366 h 6362961"/>
              <a:gd name="connsiteX17" fmla="*/ 11562333 w 11603130"/>
              <a:gd name="connsiteY17" fmla="*/ 5906085 h 6362961"/>
              <a:gd name="connsiteX18" fmla="*/ 11571244 w 11603130"/>
              <a:gd name="connsiteY18" fmla="*/ 2621674 h 6362961"/>
              <a:gd name="connsiteX19" fmla="*/ 11561892 w 11603130"/>
              <a:gd name="connsiteY19" fmla="*/ 176313 h 6362961"/>
              <a:gd name="connsiteX20" fmla="*/ 11289537 w 11603130"/>
              <a:gd name="connsiteY20" fmla="*/ 107615 h 6362961"/>
              <a:gd name="connsiteX21" fmla="*/ 10689999 w 11603130"/>
              <a:gd name="connsiteY21" fmla="*/ 70591 h 6362961"/>
              <a:gd name="connsiteX22" fmla="*/ 7599878 w 11603130"/>
              <a:gd name="connsiteY22" fmla="*/ 75910 h 6362961"/>
              <a:gd name="connsiteX23" fmla="*/ 1892744 w 11603130"/>
              <a:gd name="connsiteY23" fmla="*/ 0 h 6362961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143603 w 11603130"/>
              <a:gd name="connsiteY9" fmla="*/ 5913030 h 6472442"/>
              <a:gd name="connsiteX10" fmla="*/ 8168400 w 11603130"/>
              <a:gd name="connsiteY10" fmla="*/ 5914173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143603 w 11603130"/>
              <a:gd name="connsiteY9" fmla="*/ 5913030 h 6472442"/>
              <a:gd name="connsiteX10" fmla="*/ 8168401 w 11603130"/>
              <a:gd name="connsiteY10" fmla="*/ 5646549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168401 w 11603130"/>
              <a:gd name="connsiteY10" fmla="*/ 5646549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4 w 11603130"/>
              <a:gd name="connsiteY17" fmla="*/ 5918251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4 w 11603130"/>
              <a:gd name="connsiteY17" fmla="*/ 5918251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294199 w 11603130"/>
              <a:gd name="connsiteY9" fmla="*/ 5913031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071632 w 11603130"/>
              <a:gd name="connsiteY9" fmla="*/ 5902007 h 6472442"/>
              <a:gd name="connsiteX10" fmla="*/ 8334742 w 11603130"/>
              <a:gd name="connsiteY10" fmla="*/ 5912754 h 6472442"/>
              <a:gd name="connsiteX11" fmla="*/ 8300328 w 11603130"/>
              <a:gd name="connsiteY11" fmla="*/ 6472442 h 6472442"/>
              <a:gd name="connsiteX12" fmla="*/ 8951337 w 11603130"/>
              <a:gd name="connsiteY12" fmla="*/ 5912879 h 6472442"/>
              <a:gd name="connsiteX13" fmla="*/ 9774882 w 11603130"/>
              <a:gd name="connsiteY13" fmla="*/ 5899460 h 6472442"/>
              <a:gd name="connsiteX14" fmla="*/ 10927227 w 11603130"/>
              <a:gd name="connsiteY14" fmla="*/ 5922366 h 6472442"/>
              <a:gd name="connsiteX15" fmla="*/ 11562334 w 11603130"/>
              <a:gd name="connsiteY15" fmla="*/ 5918251 h 6472442"/>
              <a:gd name="connsiteX16" fmla="*/ 11571244 w 11603130"/>
              <a:gd name="connsiteY16" fmla="*/ 2621674 h 6472442"/>
              <a:gd name="connsiteX17" fmla="*/ 11561892 w 11603130"/>
              <a:gd name="connsiteY17" fmla="*/ 176313 h 6472442"/>
              <a:gd name="connsiteX18" fmla="*/ 11289537 w 11603130"/>
              <a:gd name="connsiteY18" fmla="*/ 107615 h 6472442"/>
              <a:gd name="connsiteX19" fmla="*/ 10689999 w 11603130"/>
              <a:gd name="connsiteY19" fmla="*/ 70591 h 6472442"/>
              <a:gd name="connsiteX20" fmla="*/ 7599878 w 11603130"/>
              <a:gd name="connsiteY20" fmla="*/ 75910 h 6472442"/>
              <a:gd name="connsiteX21" fmla="*/ 1892744 w 11603130"/>
              <a:gd name="connsiteY21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484139 w 11603130"/>
              <a:gd name="connsiteY8" fmla="*/ 5922735 h 6472442"/>
              <a:gd name="connsiteX9" fmla="*/ 8071632 w 11603130"/>
              <a:gd name="connsiteY9" fmla="*/ 5902007 h 6472442"/>
              <a:gd name="connsiteX10" fmla="*/ 8334742 w 11603130"/>
              <a:gd name="connsiteY10" fmla="*/ 5912754 h 6472442"/>
              <a:gd name="connsiteX11" fmla="*/ 8300328 w 11603130"/>
              <a:gd name="connsiteY11" fmla="*/ 6472442 h 6472442"/>
              <a:gd name="connsiteX12" fmla="*/ 8951337 w 11603130"/>
              <a:gd name="connsiteY12" fmla="*/ 5912879 h 6472442"/>
              <a:gd name="connsiteX13" fmla="*/ 9774882 w 11603130"/>
              <a:gd name="connsiteY13" fmla="*/ 5899460 h 6472442"/>
              <a:gd name="connsiteX14" fmla="*/ 10927227 w 11603130"/>
              <a:gd name="connsiteY14" fmla="*/ 5922366 h 6472442"/>
              <a:gd name="connsiteX15" fmla="*/ 11562334 w 11603130"/>
              <a:gd name="connsiteY15" fmla="*/ 5918251 h 6472442"/>
              <a:gd name="connsiteX16" fmla="*/ 11571244 w 11603130"/>
              <a:gd name="connsiteY16" fmla="*/ 2621674 h 6472442"/>
              <a:gd name="connsiteX17" fmla="*/ 11561892 w 11603130"/>
              <a:gd name="connsiteY17" fmla="*/ 176313 h 6472442"/>
              <a:gd name="connsiteX18" fmla="*/ 11289537 w 11603130"/>
              <a:gd name="connsiteY18" fmla="*/ 107615 h 6472442"/>
              <a:gd name="connsiteX19" fmla="*/ 10689999 w 11603130"/>
              <a:gd name="connsiteY19" fmla="*/ 70591 h 6472442"/>
              <a:gd name="connsiteX20" fmla="*/ 7599878 w 11603130"/>
              <a:gd name="connsiteY20" fmla="*/ 75910 h 6472442"/>
              <a:gd name="connsiteX21" fmla="*/ 1892744 w 11603130"/>
              <a:gd name="connsiteY21" fmla="*/ 0 h 6472442"/>
              <a:gd name="connsiteX0" fmla="*/ 1892744 w 11597724"/>
              <a:gd name="connsiteY0" fmla="*/ 34441 h 6506883"/>
              <a:gd name="connsiteX1" fmla="*/ 304663 w 11597724"/>
              <a:gd name="connsiteY1" fmla="*/ 45202 h 6506883"/>
              <a:gd name="connsiteX2" fmla="*/ 0 w 11597724"/>
              <a:gd name="connsiteY2" fmla="*/ 82383 h 6506883"/>
              <a:gd name="connsiteX3" fmla="*/ 0 w 11597724"/>
              <a:gd name="connsiteY3" fmla="*/ 943587 h 6506883"/>
              <a:gd name="connsiteX4" fmla="*/ 4597 w 11597724"/>
              <a:gd name="connsiteY4" fmla="*/ 943587 h 6506883"/>
              <a:gd name="connsiteX5" fmla="*/ 8568 w 11597724"/>
              <a:gd name="connsiteY5" fmla="*/ 1123349 h 6506883"/>
              <a:gd name="connsiteX6" fmla="*/ 88972 w 11597724"/>
              <a:gd name="connsiteY6" fmla="*/ 3558289 h 6506883"/>
              <a:gd name="connsiteX7" fmla="*/ 148480 w 11597724"/>
              <a:gd name="connsiteY7" fmla="*/ 5965282 h 6506883"/>
              <a:gd name="connsiteX8" fmla="*/ 5484139 w 11597724"/>
              <a:gd name="connsiteY8" fmla="*/ 5957176 h 6506883"/>
              <a:gd name="connsiteX9" fmla="*/ 8071632 w 11597724"/>
              <a:gd name="connsiteY9" fmla="*/ 5936448 h 6506883"/>
              <a:gd name="connsiteX10" fmla="*/ 8334742 w 11597724"/>
              <a:gd name="connsiteY10" fmla="*/ 5947195 h 6506883"/>
              <a:gd name="connsiteX11" fmla="*/ 8300328 w 11597724"/>
              <a:gd name="connsiteY11" fmla="*/ 6506883 h 6506883"/>
              <a:gd name="connsiteX12" fmla="*/ 8951337 w 11597724"/>
              <a:gd name="connsiteY12" fmla="*/ 5947320 h 6506883"/>
              <a:gd name="connsiteX13" fmla="*/ 9774882 w 11597724"/>
              <a:gd name="connsiteY13" fmla="*/ 5933901 h 6506883"/>
              <a:gd name="connsiteX14" fmla="*/ 10927227 w 11597724"/>
              <a:gd name="connsiteY14" fmla="*/ 5956807 h 6506883"/>
              <a:gd name="connsiteX15" fmla="*/ 11562334 w 11597724"/>
              <a:gd name="connsiteY15" fmla="*/ 5952692 h 6506883"/>
              <a:gd name="connsiteX16" fmla="*/ 11571244 w 11597724"/>
              <a:gd name="connsiteY16" fmla="*/ 2656115 h 6506883"/>
              <a:gd name="connsiteX17" fmla="*/ 11561892 w 11597724"/>
              <a:gd name="connsiteY17" fmla="*/ 210754 h 6506883"/>
              <a:gd name="connsiteX18" fmla="*/ 11386303 w 11597724"/>
              <a:gd name="connsiteY18" fmla="*/ 117726 h 6506883"/>
              <a:gd name="connsiteX19" fmla="*/ 10689999 w 11597724"/>
              <a:gd name="connsiteY19" fmla="*/ 105032 h 6506883"/>
              <a:gd name="connsiteX20" fmla="*/ 7599878 w 11597724"/>
              <a:gd name="connsiteY20" fmla="*/ 110351 h 6506883"/>
              <a:gd name="connsiteX21" fmla="*/ 1892744 w 11597724"/>
              <a:gd name="connsiteY21" fmla="*/ 34441 h 6506883"/>
              <a:gd name="connsiteX0" fmla="*/ 1892744 w 11597724"/>
              <a:gd name="connsiteY0" fmla="*/ 34443 h 6506885"/>
              <a:gd name="connsiteX1" fmla="*/ 304663 w 11597724"/>
              <a:gd name="connsiteY1" fmla="*/ 45204 h 6506885"/>
              <a:gd name="connsiteX2" fmla="*/ 0 w 11597724"/>
              <a:gd name="connsiteY2" fmla="*/ 82385 h 6506885"/>
              <a:gd name="connsiteX3" fmla="*/ 0 w 11597724"/>
              <a:gd name="connsiteY3" fmla="*/ 943589 h 6506885"/>
              <a:gd name="connsiteX4" fmla="*/ 4597 w 11597724"/>
              <a:gd name="connsiteY4" fmla="*/ 943589 h 6506885"/>
              <a:gd name="connsiteX5" fmla="*/ 8568 w 11597724"/>
              <a:gd name="connsiteY5" fmla="*/ 1123351 h 6506885"/>
              <a:gd name="connsiteX6" fmla="*/ 88972 w 11597724"/>
              <a:gd name="connsiteY6" fmla="*/ 3558291 h 6506885"/>
              <a:gd name="connsiteX7" fmla="*/ 148480 w 11597724"/>
              <a:gd name="connsiteY7" fmla="*/ 5965284 h 6506885"/>
              <a:gd name="connsiteX8" fmla="*/ 5484139 w 11597724"/>
              <a:gd name="connsiteY8" fmla="*/ 5957178 h 6506885"/>
              <a:gd name="connsiteX9" fmla="*/ 8071632 w 11597724"/>
              <a:gd name="connsiteY9" fmla="*/ 5936450 h 6506885"/>
              <a:gd name="connsiteX10" fmla="*/ 8334742 w 11597724"/>
              <a:gd name="connsiteY10" fmla="*/ 5947197 h 6506885"/>
              <a:gd name="connsiteX11" fmla="*/ 8300328 w 11597724"/>
              <a:gd name="connsiteY11" fmla="*/ 6506885 h 6506885"/>
              <a:gd name="connsiteX12" fmla="*/ 8951337 w 11597724"/>
              <a:gd name="connsiteY12" fmla="*/ 5947322 h 6506885"/>
              <a:gd name="connsiteX13" fmla="*/ 9774882 w 11597724"/>
              <a:gd name="connsiteY13" fmla="*/ 5933903 h 6506885"/>
              <a:gd name="connsiteX14" fmla="*/ 10927227 w 11597724"/>
              <a:gd name="connsiteY14" fmla="*/ 5956809 h 6506885"/>
              <a:gd name="connsiteX15" fmla="*/ 11562334 w 11597724"/>
              <a:gd name="connsiteY15" fmla="*/ 5952694 h 6506885"/>
              <a:gd name="connsiteX16" fmla="*/ 11571244 w 11597724"/>
              <a:gd name="connsiteY16" fmla="*/ 2656117 h 6506885"/>
              <a:gd name="connsiteX17" fmla="*/ 11561892 w 11597724"/>
              <a:gd name="connsiteY17" fmla="*/ 210756 h 6506885"/>
              <a:gd name="connsiteX18" fmla="*/ 11386303 w 11597724"/>
              <a:gd name="connsiteY18" fmla="*/ 117728 h 6506885"/>
              <a:gd name="connsiteX19" fmla="*/ 10689999 w 11597724"/>
              <a:gd name="connsiteY19" fmla="*/ 105034 h 6506885"/>
              <a:gd name="connsiteX20" fmla="*/ 7599878 w 11597724"/>
              <a:gd name="connsiteY20" fmla="*/ 110353 h 6506885"/>
              <a:gd name="connsiteX21" fmla="*/ 1892744 w 11597724"/>
              <a:gd name="connsiteY21" fmla="*/ 34443 h 6506885"/>
              <a:gd name="connsiteX0" fmla="*/ 1892744 w 11601890"/>
              <a:gd name="connsiteY0" fmla="*/ -1 h 6472441"/>
              <a:gd name="connsiteX1" fmla="*/ 304663 w 11601890"/>
              <a:gd name="connsiteY1" fmla="*/ 10760 h 6472441"/>
              <a:gd name="connsiteX2" fmla="*/ 0 w 11601890"/>
              <a:gd name="connsiteY2" fmla="*/ 47941 h 6472441"/>
              <a:gd name="connsiteX3" fmla="*/ 0 w 11601890"/>
              <a:gd name="connsiteY3" fmla="*/ 909145 h 6472441"/>
              <a:gd name="connsiteX4" fmla="*/ 4597 w 11601890"/>
              <a:gd name="connsiteY4" fmla="*/ 909145 h 6472441"/>
              <a:gd name="connsiteX5" fmla="*/ 8568 w 11601890"/>
              <a:gd name="connsiteY5" fmla="*/ 1088907 h 6472441"/>
              <a:gd name="connsiteX6" fmla="*/ 88972 w 11601890"/>
              <a:gd name="connsiteY6" fmla="*/ 3523847 h 6472441"/>
              <a:gd name="connsiteX7" fmla="*/ 148480 w 11601890"/>
              <a:gd name="connsiteY7" fmla="*/ 5930840 h 6472441"/>
              <a:gd name="connsiteX8" fmla="*/ 5484139 w 11601890"/>
              <a:gd name="connsiteY8" fmla="*/ 5922734 h 6472441"/>
              <a:gd name="connsiteX9" fmla="*/ 8071632 w 11601890"/>
              <a:gd name="connsiteY9" fmla="*/ 5902006 h 6472441"/>
              <a:gd name="connsiteX10" fmla="*/ 8334742 w 11601890"/>
              <a:gd name="connsiteY10" fmla="*/ 5912753 h 6472441"/>
              <a:gd name="connsiteX11" fmla="*/ 8300328 w 11601890"/>
              <a:gd name="connsiteY11" fmla="*/ 6472441 h 6472441"/>
              <a:gd name="connsiteX12" fmla="*/ 8951337 w 11601890"/>
              <a:gd name="connsiteY12" fmla="*/ 5912878 h 6472441"/>
              <a:gd name="connsiteX13" fmla="*/ 9774882 w 11601890"/>
              <a:gd name="connsiteY13" fmla="*/ 5899459 h 6472441"/>
              <a:gd name="connsiteX14" fmla="*/ 10927227 w 11601890"/>
              <a:gd name="connsiteY14" fmla="*/ 5922365 h 6472441"/>
              <a:gd name="connsiteX15" fmla="*/ 11562334 w 11601890"/>
              <a:gd name="connsiteY15" fmla="*/ 5918250 h 6472441"/>
              <a:gd name="connsiteX16" fmla="*/ 11571244 w 11601890"/>
              <a:gd name="connsiteY16" fmla="*/ 2621673 h 6472441"/>
              <a:gd name="connsiteX17" fmla="*/ 11572643 w 11601890"/>
              <a:gd name="connsiteY17" fmla="*/ 261466 h 6472441"/>
              <a:gd name="connsiteX18" fmla="*/ 11386303 w 11601890"/>
              <a:gd name="connsiteY18" fmla="*/ 83284 h 6472441"/>
              <a:gd name="connsiteX19" fmla="*/ 10689999 w 11601890"/>
              <a:gd name="connsiteY19" fmla="*/ 70590 h 6472441"/>
              <a:gd name="connsiteX20" fmla="*/ 7599878 w 11601890"/>
              <a:gd name="connsiteY20" fmla="*/ 75909 h 6472441"/>
              <a:gd name="connsiteX21" fmla="*/ 1892744 w 11601890"/>
              <a:gd name="connsiteY21" fmla="*/ -1 h 6472441"/>
              <a:gd name="connsiteX0" fmla="*/ 1892744 w 11592538"/>
              <a:gd name="connsiteY0" fmla="*/ -1 h 6472441"/>
              <a:gd name="connsiteX1" fmla="*/ 304663 w 11592538"/>
              <a:gd name="connsiteY1" fmla="*/ 10760 h 6472441"/>
              <a:gd name="connsiteX2" fmla="*/ 0 w 11592538"/>
              <a:gd name="connsiteY2" fmla="*/ 47941 h 6472441"/>
              <a:gd name="connsiteX3" fmla="*/ 0 w 11592538"/>
              <a:gd name="connsiteY3" fmla="*/ 909145 h 6472441"/>
              <a:gd name="connsiteX4" fmla="*/ 4597 w 11592538"/>
              <a:gd name="connsiteY4" fmla="*/ 909145 h 6472441"/>
              <a:gd name="connsiteX5" fmla="*/ 8568 w 11592538"/>
              <a:gd name="connsiteY5" fmla="*/ 1088907 h 6472441"/>
              <a:gd name="connsiteX6" fmla="*/ 88972 w 11592538"/>
              <a:gd name="connsiteY6" fmla="*/ 3523847 h 6472441"/>
              <a:gd name="connsiteX7" fmla="*/ 148480 w 11592538"/>
              <a:gd name="connsiteY7" fmla="*/ 5930840 h 6472441"/>
              <a:gd name="connsiteX8" fmla="*/ 5484139 w 11592538"/>
              <a:gd name="connsiteY8" fmla="*/ 5922734 h 6472441"/>
              <a:gd name="connsiteX9" fmla="*/ 8071632 w 11592538"/>
              <a:gd name="connsiteY9" fmla="*/ 5902006 h 6472441"/>
              <a:gd name="connsiteX10" fmla="*/ 8334742 w 11592538"/>
              <a:gd name="connsiteY10" fmla="*/ 5912753 h 6472441"/>
              <a:gd name="connsiteX11" fmla="*/ 8300328 w 11592538"/>
              <a:gd name="connsiteY11" fmla="*/ 6472441 h 6472441"/>
              <a:gd name="connsiteX12" fmla="*/ 8951337 w 11592538"/>
              <a:gd name="connsiteY12" fmla="*/ 5912878 h 6472441"/>
              <a:gd name="connsiteX13" fmla="*/ 9774882 w 11592538"/>
              <a:gd name="connsiteY13" fmla="*/ 5899459 h 6472441"/>
              <a:gd name="connsiteX14" fmla="*/ 10927227 w 11592538"/>
              <a:gd name="connsiteY14" fmla="*/ 5922365 h 6472441"/>
              <a:gd name="connsiteX15" fmla="*/ 11562334 w 11592538"/>
              <a:gd name="connsiteY15" fmla="*/ 5918250 h 6472441"/>
              <a:gd name="connsiteX16" fmla="*/ 11571244 w 11592538"/>
              <a:gd name="connsiteY16" fmla="*/ 2621673 h 6472441"/>
              <a:gd name="connsiteX17" fmla="*/ 11572643 w 11592538"/>
              <a:gd name="connsiteY17" fmla="*/ 261466 h 6472441"/>
              <a:gd name="connsiteX18" fmla="*/ 11386303 w 11592538"/>
              <a:gd name="connsiteY18" fmla="*/ 83284 h 6472441"/>
              <a:gd name="connsiteX19" fmla="*/ 10689999 w 11592538"/>
              <a:gd name="connsiteY19" fmla="*/ 70590 h 6472441"/>
              <a:gd name="connsiteX20" fmla="*/ 7599878 w 11592538"/>
              <a:gd name="connsiteY20" fmla="*/ 75909 h 6472441"/>
              <a:gd name="connsiteX21" fmla="*/ 1892744 w 11592538"/>
              <a:gd name="connsiteY21" fmla="*/ -1 h 6472441"/>
              <a:gd name="connsiteX0" fmla="*/ 1892744 w 11586991"/>
              <a:gd name="connsiteY0" fmla="*/ -1 h 6472441"/>
              <a:gd name="connsiteX1" fmla="*/ 304663 w 11586991"/>
              <a:gd name="connsiteY1" fmla="*/ 10760 h 6472441"/>
              <a:gd name="connsiteX2" fmla="*/ 0 w 11586991"/>
              <a:gd name="connsiteY2" fmla="*/ 47941 h 6472441"/>
              <a:gd name="connsiteX3" fmla="*/ 0 w 11586991"/>
              <a:gd name="connsiteY3" fmla="*/ 909145 h 6472441"/>
              <a:gd name="connsiteX4" fmla="*/ 4597 w 11586991"/>
              <a:gd name="connsiteY4" fmla="*/ 909145 h 6472441"/>
              <a:gd name="connsiteX5" fmla="*/ 8568 w 11586991"/>
              <a:gd name="connsiteY5" fmla="*/ 1088907 h 6472441"/>
              <a:gd name="connsiteX6" fmla="*/ 88972 w 11586991"/>
              <a:gd name="connsiteY6" fmla="*/ 3523847 h 6472441"/>
              <a:gd name="connsiteX7" fmla="*/ 148480 w 11586991"/>
              <a:gd name="connsiteY7" fmla="*/ 5930840 h 6472441"/>
              <a:gd name="connsiteX8" fmla="*/ 5484139 w 11586991"/>
              <a:gd name="connsiteY8" fmla="*/ 5922734 h 6472441"/>
              <a:gd name="connsiteX9" fmla="*/ 8071632 w 11586991"/>
              <a:gd name="connsiteY9" fmla="*/ 5902006 h 6472441"/>
              <a:gd name="connsiteX10" fmla="*/ 8334742 w 11586991"/>
              <a:gd name="connsiteY10" fmla="*/ 5912753 h 6472441"/>
              <a:gd name="connsiteX11" fmla="*/ 8300328 w 11586991"/>
              <a:gd name="connsiteY11" fmla="*/ 6472441 h 6472441"/>
              <a:gd name="connsiteX12" fmla="*/ 8951337 w 11586991"/>
              <a:gd name="connsiteY12" fmla="*/ 5912878 h 6472441"/>
              <a:gd name="connsiteX13" fmla="*/ 9774882 w 11586991"/>
              <a:gd name="connsiteY13" fmla="*/ 5899459 h 6472441"/>
              <a:gd name="connsiteX14" fmla="*/ 10927227 w 11586991"/>
              <a:gd name="connsiteY14" fmla="*/ 5922365 h 6472441"/>
              <a:gd name="connsiteX15" fmla="*/ 11562334 w 11586991"/>
              <a:gd name="connsiteY15" fmla="*/ 5918250 h 6472441"/>
              <a:gd name="connsiteX16" fmla="*/ 11571244 w 11586991"/>
              <a:gd name="connsiteY16" fmla="*/ 2621673 h 6472441"/>
              <a:gd name="connsiteX17" fmla="*/ 11572643 w 11586991"/>
              <a:gd name="connsiteY17" fmla="*/ 261466 h 6472441"/>
              <a:gd name="connsiteX18" fmla="*/ 11386303 w 11586991"/>
              <a:gd name="connsiteY18" fmla="*/ 83284 h 6472441"/>
              <a:gd name="connsiteX19" fmla="*/ 10689999 w 11586991"/>
              <a:gd name="connsiteY19" fmla="*/ 70590 h 6472441"/>
              <a:gd name="connsiteX20" fmla="*/ 7599878 w 11586991"/>
              <a:gd name="connsiteY20" fmla="*/ 75909 h 6472441"/>
              <a:gd name="connsiteX21" fmla="*/ 1892744 w 11586991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88972 w 11578768"/>
              <a:gd name="connsiteY6" fmla="*/ 35238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88972 w 11578768"/>
              <a:gd name="connsiteY6" fmla="*/ 35238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56717 w 11578768"/>
              <a:gd name="connsiteY6" fmla="*/ 3876624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56717 w 11578768"/>
              <a:gd name="connsiteY6" fmla="*/ 3876624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095586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095586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78222 w 11578768"/>
              <a:gd name="connsiteY6" fmla="*/ 4679489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78222 w 11578768"/>
              <a:gd name="connsiteY6" fmla="*/ 4679489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120534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432992 w 11578768"/>
              <a:gd name="connsiteY1" fmla="*/ 34958 h 6472441"/>
              <a:gd name="connsiteX2" fmla="*/ 0 w 11578768"/>
              <a:gd name="connsiteY2" fmla="*/ 120534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999684 w 11578768"/>
              <a:gd name="connsiteY0" fmla="*/ 13440 h 6437483"/>
              <a:gd name="connsiteX1" fmla="*/ 432992 w 11578768"/>
              <a:gd name="connsiteY1" fmla="*/ 0 h 6437483"/>
              <a:gd name="connsiteX2" fmla="*/ 0 w 11578768"/>
              <a:gd name="connsiteY2" fmla="*/ 85576 h 6437483"/>
              <a:gd name="connsiteX3" fmla="*/ 0 w 11578768"/>
              <a:gd name="connsiteY3" fmla="*/ 874187 h 6437483"/>
              <a:gd name="connsiteX4" fmla="*/ 4597 w 11578768"/>
              <a:gd name="connsiteY4" fmla="*/ 874187 h 6437483"/>
              <a:gd name="connsiteX5" fmla="*/ 8569 w 11578768"/>
              <a:gd name="connsiteY5" fmla="*/ 1406724 h 6437483"/>
              <a:gd name="connsiteX6" fmla="*/ 67470 w 11578768"/>
              <a:gd name="connsiteY6" fmla="*/ 4899989 h 6437483"/>
              <a:gd name="connsiteX7" fmla="*/ 148480 w 11578768"/>
              <a:gd name="connsiteY7" fmla="*/ 5895882 h 6437483"/>
              <a:gd name="connsiteX8" fmla="*/ 5484139 w 11578768"/>
              <a:gd name="connsiteY8" fmla="*/ 5887776 h 6437483"/>
              <a:gd name="connsiteX9" fmla="*/ 8071632 w 11578768"/>
              <a:gd name="connsiteY9" fmla="*/ 5867048 h 6437483"/>
              <a:gd name="connsiteX10" fmla="*/ 8302487 w 11578768"/>
              <a:gd name="connsiteY10" fmla="*/ 5877796 h 6437483"/>
              <a:gd name="connsiteX11" fmla="*/ 8300328 w 11578768"/>
              <a:gd name="connsiteY11" fmla="*/ 6437483 h 6437483"/>
              <a:gd name="connsiteX12" fmla="*/ 8951337 w 11578768"/>
              <a:gd name="connsiteY12" fmla="*/ 5877920 h 6437483"/>
              <a:gd name="connsiteX13" fmla="*/ 9774882 w 11578768"/>
              <a:gd name="connsiteY13" fmla="*/ 5864501 h 6437483"/>
              <a:gd name="connsiteX14" fmla="*/ 10927227 w 11578768"/>
              <a:gd name="connsiteY14" fmla="*/ 5887407 h 6437483"/>
              <a:gd name="connsiteX15" fmla="*/ 11562334 w 11578768"/>
              <a:gd name="connsiteY15" fmla="*/ 5883292 h 6437483"/>
              <a:gd name="connsiteX16" fmla="*/ 11571244 w 11578768"/>
              <a:gd name="connsiteY16" fmla="*/ 2586715 h 6437483"/>
              <a:gd name="connsiteX17" fmla="*/ 11572643 w 11578768"/>
              <a:gd name="connsiteY17" fmla="*/ 226508 h 6437483"/>
              <a:gd name="connsiteX18" fmla="*/ 11386303 w 11578768"/>
              <a:gd name="connsiteY18" fmla="*/ 48326 h 6437483"/>
              <a:gd name="connsiteX19" fmla="*/ 10689999 w 11578768"/>
              <a:gd name="connsiteY19" fmla="*/ 35632 h 6437483"/>
              <a:gd name="connsiteX20" fmla="*/ 7599878 w 11578768"/>
              <a:gd name="connsiteY20" fmla="*/ 40951 h 6437483"/>
              <a:gd name="connsiteX21" fmla="*/ 1999684 w 11578768"/>
              <a:gd name="connsiteY21" fmla="*/ 13440 h 6437483"/>
              <a:gd name="connsiteX0" fmla="*/ 1999684 w 11578768"/>
              <a:gd name="connsiteY0" fmla="*/ 0 h 6424043"/>
              <a:gd name="connsiteX1" fmla="*/ 561320 w 11578768"/>
              <a:gd name="connsiteY1" fmla="*/ 10760 h 6424043"/>
              <a:gd name="connsiteX2" fmla="*/ 0 w 11578768"/>
              <a:gd name="connsiteY2" fmla="*/ 72136 h 6424043"/>
              <a:gd name="connsiteX3" fmla="*/ 0 w 11578768"/>
              <a:gd name="connsiteY3" fmla="*/ 860747 h 6424043"/>
              <a:gd name="connsiteX4" fmla="*/ 4597 w 11578768"/>
              <a:gd name="connsiteY4" fmla="*/ 860747 h 6424043"/>
              <a:gd name="connsiteX5" fmla="*/ 8569 w 11578768"/>
              <a:gd name="connsiteY5" fmla="*/ 1393284 h 6424043"/>
              <a:gd name="connsiteX6" fmla="*/ 67470 w 11578768"/>
              <a:gd name="connsiteY6" fmla="*/ 4886549 h 6424043"/>
              <a:gd name="connsiteX7" fmla="*/ 148480 w 11578768"/>
              <a:gd name="connsiteY7" fmla="*/ 5882442 h 6424043"/>
              <a:gd name="connsiteX8" fmla="*/ 5484139 w 11578768"/>
              <a:gd name="connsiteY8" fmla="*/ 5874336 h 6424043"/>
              <a:gd name="connsiteX9" fmla="*/ 8071632 w 11578768"/>
              <a:gd name="connsiteY9" fmla="*/ 5853608 h 6424043"/>
              <a:gd name="connsiteX10" fmla="*/ 8302487 w 11578768"/>
              <a:gd name="connsiteY10" fmla="*/ 5864356 h 6424043"/>
              <a:gd name="connsiteX11" fmla="*/ 8300328 w 11578768"/>
              <a:gd name="connsiteY11" fmla="*/ 6424043 h 6424043"/>
              <a:gd name="connsiteX12" fmla="*/ 8951337 w 11578768"/>
              <a:gd name="connsiteY12" fmla="*/ 5864480 h 6424043"/>
              <a:gd name="connsiteX13" fmla="*/ 9774882 w 11578768"/>
              <a:gd name="connsiteY13" fmla="*/ 5851061 h 6424043"/>
              <a:gd name="connsiteX14" fmla="*/ 10927227 w 11578768"/>
              <a:gd name="connsiteY14" fmla="*/ 5873967 h 6424043"/>
              <a:gd name="connsiteX15" fmla="*/ 11562334 w 11578768"/>
              <a:gd name="connsiteY15" fmla="*/ 5869852 h 6424043"/>
              <a:gd name="connsiteX16" fmla="*/ 11571244 w 11578768"/>
              <a:gd name="connsiteY16" fmla="*/ 2573275 h 6424043"/>
              <a:gd name="connsiteX17" fmla="*/ 11572643 w 11578768"/>
              <a:gd name="connsiteY17" fmla="*/ 213068 h 6424043"/>
              <a:gd name="connsiteX18" fmla="*/ 11386303 w 11578768"/>
              <a:gd name="connsiteY18" fmla="*/ 34886 h 6424043"/>
              <a:gd name="connsiteX19" fmla="*/ 10689999 w 11578768"/>
              <a:gd name="connsiteY19" fmla="*/ 22192 h 6424043"/>
              <a:gd name="connsiteX20" fmla="*/ 7599878 w 11578768"/>
              <a:gd name="connsiteY20" fmla="*/ 27511 h 6424043"/>
              <a:gd name="connsiteX21" fmla="*/ 1999684 w 11578768"/>
              <a:gd name="connsiteY21" fmla="*/ 0 h 6424043"/>
              <a:gd name="connsiteX0" fmla="*/ 1999684 w 11578768"/>
              <a:gd name="connsiteY0" fmla="*/ 0 h 6424043"/>
              <a:gd name="connsiteX1" fmla="*/ 561320 w 11578768"/>
              <a:gd name="connsiteY1" fmla="*/ 10760 h 6424043"/>
              <a:gd name="connsiteX2" fmla="*/ 0 w 11578768"/>
              <a:gd name="connsiteY2" fmla="*/ 72136 h 6424043"/>
              <a:gd name="connsiteX3" fmla="*/ 0 w 11578768"/>
              <a:gd name="connsiteY3" fmla="*/ 860747 h 6424043"/>
              <a:gd name="connsiteX4" fmla="*/ 4597 w 11578768"/>
              <a:gd name="connsiteY4" fmla="*/ 860747 h 6424043"/>
              <a:gd name="connsiteX5" fmla="*/ 8569 w 11578768"/>
              <a:gd name="connsiteY5" fmla="*/ 1393284 h 6424043"/>
              <a:gd name="connsiteX6" fmla="*/ 67470 w 11578768"/>
              <a:gd name="connsiteY6" fmla="*/ 4886549 h 6424043"/>
              <a:gd name="connsiteX7" fmla="*/ 148480 w 11578768"/>
              <a:gd name="connsiteY7" fmla="*/ 5882442 h 6424043"/>
              <a:gd name="connsiteX8" fmla="*/ 5484139 w 11578768"/>
              <a:gd name="connsiteY8" fmla="*/ 5874336 h 6424043"/>
              <a:gd name="connsiteX9" fmla="*/ 8071632 w 11578768"/>
              <a:gd name="connsiteY9" fmla="*/ 5853608 h 6424043"/>
              <a:gd name="connsiteX10" fmla="*/ 8302487 w 11578768"/>
              <a:gd name="connsiteY10" fmla="*/ 5864356 h 6424043"/>
              <a:gd name="connsiteX11" fmla="*/ 8300328 w 11578768"/>
              <a:gd name="connsiteY11" fmla="*/ 6424043 h 6424043"/>
              <a:gd name="connsiteX12" fmla="*/ 9084484 w 11578768"/>
              <a:gd name="connsiteY12" fmla="*/ 5864482 h 6424043"/>
              <a:gd name="connsiteX13" fmla="*/ 9774882 w 11578768"/>
              <a:gd name="connsiteY13" fmla="*/ 5851061 h 6424043"/>
              <a:gd name="connsiteX14" fmla="*/ 10927227 w 11578768"/>
              <a:gd name="connsiteY14" fmla="*/ 5873967 h 6424043"/>
              <a:gd name="connsiteX15" fmla="*/ 11562334 w 11578768"/>
              <a:gd name="connsiteY15" fmla="*/ 5869852 h 6424043"/>
              <a:gd name="connsiteX16" fmla="*/ 11571244 w 11578768"/>
              <a:gd name="connsiteY16" fmla="*/ 2573275 h 6424043"/>
              <a:gd name="connsiteX17" fmla="*/ 11572643 w 11578768"/>
              <a:gd name="connsiteY17" fmla="*/ 213068 h 6424043"/>
              <a:gd name="connsiteX18" fmla="*/ 11386303 w 11578768"/>
              <a:gd name="connsiteY18" fmla="*/ 34886 h 6424043"/>
              <a:gd name="connsiteX19" fmla="*/ 10689999 w 11578768"/>
              <a:gd name="connsiteY19" fmla="*/ 22192 h 6424043"/>
              <a:gd name="connsiteX20" fmla="*/ 7599878 w 11578768"/>
              <a:gd name="connsiteY20" fmla="*/ 27511 h 6424043"/>
              <a:gd name="connsiteX21" fmla="*/ 1999684 w 11578768"/>
              <a:gd name="connsiteY21" fmla="*/ 0 h 642404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02487 w 11578768"/>
              <a:gd name="connsiteY10" fmla="*/ 586435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02487 w 11578768"/>
              <a:gd name="connsiteY10" fmla="*/ 586435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14590 w 11578768"/>
              <a:gd name="connsiteY10" fmla="*/ 587732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14590 w 11578768"/>
              <a:gd name="connsiteY10" fmla="*/ 587732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9"/>
              <a:gd name="connsiteY0" fmla="*/ 0 h 6462953"/>
              <a:gd name="connsiteX1" fmla="*/ 561320 w 11578769"/>
              <a:gd name="connsiteY1" fmla="*/ 10760 h 6462953"/>
              <a:gd name="connsiteX2" fmla="*/ 0 w 11578769"/>
              <a:gd name="connsiteY2" fmla="*/ 72136 h 6462953"/>
              <a:gd name="connsiteX3" fmla="*/ 0 w 11578769"/>
              <a:gd name="connsiteY3" fmla="*/ 860747 h 6462953"/>
              <a:gd name="connsiteX4" fmla="*/ 4597 w 11578769"/>
              <a:gd name="connsiteY4" fmla="*/ 860747 h 6462953"/>
              <a:gd name="connsiteX5" fmla="*/ 8569 w 11578769"/>
              <a:gd name="connsiteY5" fmla="*/ 1393284 h 6462953"/>
              <a:gd name="connsiteX6" fmla="*/ 67470 w 11578769"/>
              <a:gd name="connsiteY6" fmla="*/ 4886549 h 6462953"/>
              <a:gd name="connsiteX7" fmla="*/ 148480 w 11578769"/>
              <a:gd name="connsiteY7" fmla="*/ 5882442 h 6462953"/>
              <a:gd name="connsiteX8" fmla="*/ 5484139 w 11578769"/>
              <a:gd name="connsiteY8" fmla="*/ 5874336 h 6462953"/>
              <a:gd name="connsiteX9" fmla="*/ 8071632 w 11578769"/>
              <a:gd name="connsiteY9" fmla="*/ 5853608 h 6462953"/>
              <a:gd name="connsiteX10" fmla="*/ 8314590 w 11578769"/>
              <a:gd name="connsiteY10" fmla="*/ 5877326 h 6462953"/>
              <a:gd name="connsiteX11" fmla="*/ 8469786 w 11578769"/>
              <a:gd name="connsiteY11" fmla="*/ 6462953 h 6462953"/>
              <a:gd name="connsiteX12" fmla="*/ 8926264 w 11578769"/>
              <a:gd name="connsiteY12" fmla="*/ 5864484 h 6462953"/>
              <a:gd name="connsiteX13" fmla="*/ 9774882 w 11578769"/>
              <a:gd name="connsiteY13" fmla="*/ 5851061 h 6462953"/>
              <a:gd name="connsiteX14" fmla="*/ 10927227 w 11578769"/>
              <a:gd name="connsiteY14" fmla="*/ 5873967 h 6462953"/>
              <a:gd name="connsiteX15" fmla="*/ 11562334 w 11578769"/>
              <a:gd name="connsiteY15" fmla="*/ 5869852 h 6462953"/>
              <a:gd name="connsiteX16" fmla="*/ 11571244 w 11578769"/>
              <a:gd name="connsiteY16" fmla="*/ 2573275 h 6462953"/>
              <a:gd name="connsiteX17" fmla="*/ 11572643 w 11578769"/>
              <a:gd name="connsiteY17" fmla="*/ 213068 h 6462953"/>
              <a:gd name="connsiteX18" fmla="*/ 11386303 w 11578769"/>
              <a:gd name="connsiteY18" fmla="*/ 34886 h 6462953"/>
              <a:gd name="connsiteX19" fmla="*/ 10689999 w 11578769"/>
              <a:gd name="connsiteY19" fmla="*/ 22192 h 6462953"/>
              <a:gd name="connsiteX20" fmla="*/ 7599878 w 11578769"/>
              <a:gd name="connsiteY20" fmla="*/ 27511 h 6462953"/>
              <a:gd name="connsiteX21" fmla="*/ 1999684 w 11578769"/>
              <a:gd name="connsiteY21" fmla="*/ 0 h 6462953"/>
              <a:gd name="connsiteX0" fmla="*/ 1999684 w 11578769"/>
              <a:gd name="connsiteY0" fmla="*/ 0 h 6654630"/>
              <a:gd name="connsiteX1" fmla="*/ 561320 w 11578769"/>
              <a:gd name="connsiteY1" fmla="*/ 10760 h 6654630"/>
              <a:gd name="connsiteX2" fmla="*/ 0 w 11578769"/>
              <a:gd name="connsiteY2" fmla="*/ 72136 h 6654630"/>
              <a:gd name="connsiteX3" fmla="*/ 0 w 11578769"/>
              <a:gd name="connsiteY3" fmla="*/ 860747 h 6654630"/>
              <a:gd name="connsiteX4" fmla="*/ 4597 w 11578769"/>
              <a:gd name="connsiteY4" fmla="*/ 860747 h 6654630"/>
              <a:gd name="connsiteX5" fmla="*/ 8569 w 11578769"/>
              <a:gd name="connsiteY5" fmla="*/ 1393284 h 6654630"/>
              <a:gd name="connsiteX6" fmla="*/ 67470 w 11578769"/>
              <a:gd name="connsiteY6" fmla="*/ 4886549 h 6654630"/>
              <a:gd name="connsiteX7" fmla="*/ 148480 w 11578769"/>
              <a:gd name="connsiteY7" fmla="*/ 5882442 h 6654630"/>
              <a:gd name="connsiteX8" fmla="*/ 5484139 w 11578769"/>
              <a:gd name="connsiteY8" fmla="*/ 5874336 h 6654630"/>
              <a:gd name="connsiteX9" fmla="*/ 8071632 w 11578769"/>
              <a:gd name="connsiteY9" fmla="*/ 5853608 h 6654630"/>
              <a:gd name="connsiteX10" fmla="*/ 8314590 w 11578769"/>
              <a:gd name="connsiteY10" fmla="*/ 5877326 h 6654630"/>
              <a:gd name="connsiteX11" fmla="*/ 8570471 w 11578769"/>
              <a:gd name="connsiteY11" fmla="*/ 6654630 h 6654630"/>
              <a:gd name="connsiteX12" fmla="*/ 8926264 w 11578769"/>
              <a:gd name="connsiteY12" fmla="*/ 5864484 h 6654630"/>
              <a:gd name="connsiteX13" fmla="*/ 9774882 w 11578769"/>
              <a:gd name="connsiteY13" fmla="*/ 5851061 h 6654630"/>
              <a:gd name="connsiteX14" fmla="*/ 10927227 w 11578769"/>
              <a:gd name="connsiteY14" fmla="*/ 5873967 h 6654630"/>
              <a:gd name="connsiteX15" fmla="*/ 11562334 w 11578769"/>
              <a:gd name="connsiteY15" fmla="*/ 5869852 h 6654630"/>
              <a:gd name="connsiteX16" fmla="*/ 11571244 w 11578769"/>
              <a:gd name="connsiteY16" fmla="*/ 2573275 h 6654630"/>
              <a:gd name="connsiteX17" fmla="*/ 11572643 w 11578769"/>
              <a:gd name="connsiteY17" fmla="*/ 213068 h 6654630"/>
              <a:gd name="connsiteX18" fmla="*/ 11386303 w 11578769"/>
              <a:gd name="connsiteY18" fmla="*/ 34886 h 6654630"/>
              <a:gd name="connsiteX19" fmla="*/ 10689999 w 11578769"/>
              <a:gd name="connsiteY19" fmla="*/ 22192 h 6654630"/>
              <a:gd name="connsiteX20" fmla="*/ 7599878 w 11578769"/>
              <a:gd name="connsiteY20" fmla="*/ 27511 h 6654630"/>
              <a:gd name="connsiteX21" fmla="*/ 1999684 w 11578769"/>
              <a:gd name="connsiteY21" fmla="*/ 0 h 6654630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80739"/>
              <a:gd name="connsiteY0" fmla="*/ 0 h 6964048"/>
              <a:gd name="connsiteX1" fmla="*/ 561320 w 11580739"/>
              <a:gd name="connsiteY1" fmla="*/ 10760 h 6964048"/>
              <a:gd name="connsiteX2" fmla="*/ 0 w 11580739"/>
              <a:gd name="connsiteY2" fmla="*/ 72136 h 6964048"/>
              <a:gd name="connsiteX3" fmla="*/ 0 w 11580739"/>
              <a:gd name="connsiteY3" fmla="*/ 860747 h 6964048"/>
              <a:gd name="connsiteX4" fmla="*/ 4597 w 11580739"/>
              <a:gd name="connsiteY4" fmla="*/ 860747 h 6964048"/>
              <a:gd name="connsiteX5" fmla="*/ 8569 w 11580739"/>
              <a:gd name="connsiteY5" fmla="*/ 1393284 h 6964048"/>
              <a:gd name="connsiteX6" fmla="*/ 67470 w 11580739"/>
              <a:gd name="connsiteY6" fmla="*/ 4886549 h 6964048"/>
              <a:gd name="connsiteX7" fmla="*/ 148480 w 11580739"/>
              <a:gd name="connsiteY7" fmla="*/ 5882442 h 6964048"/>
              <a:gd name="connsiteX8" fmla="*/ 5484139 w 11580739"/>
              <a:gd name="connsiteY8" fmla="*/ 5874336 h 6964048"/>
              <a:gd name="connsiteX9" fmla="*/ 8071632 w 11580739"/>
              <a:gd name="connsiteY9" fmla="*/ 5853608 h 6964048"/>
              <a:gd name="connsiteX10" fmla="*/ 8314590 w 11580739"/>
              <a:gd name="connsiteY10" fmla="*/ 5877326 h 6964048"/>
              <a:gd name="connsiteX11" fmla="*/ 8575475 w 11580739"/>
              <a:gd name="connsiteY11" fmla="*/ 6964048 h 6964048"/>
              <a:gd name="connsiteX12" fmla="*/ 8926264 w 11580739"/>
              <a:gd name="connsiteY12" fmla="*/ 5864484 h 6964048"/>
              <a:gd name="connsiteX13" fmla="*/ 9774882 w 11580739"/>
              <a:gd name="connsiteY13" fmla="*/ 5851061 h 6964048"/>
              <a:gd name="connsiteX14" fmla="*/ 10927227 w 11580739"/>
              <a:gd name="connsiteY14" fmla="*/ 5873967 h 6964048"/>
              <a:gd name="connsiteX15" fmla="*/ 11562334 w 11580739"/>
              <a:gd name="connsiteY15" fmla="*/ 5869852 h 6964048"/>
              <a:gd name="connsiteX16" fmla="*/ 11571244 w 11580739"/>
              <a:gd name="connsiteY16" fmla="*/ 2573275 h 6964048"/>
              <a:gd name="connsiteX17" fmla="*/ 11572643 w 11580739"/>
              <a:gd name="connsiteY17" fmla="*/ 213068 h 6964048"/>
              <a:gd name="connsiteX18" fmla="*/ 11386303 w 11580739"/>
              <a:gd name="connsiteY18" fmla="*/ 34886 h 6964048"/>
              <a:gd name="connsiteX19" fmla="*/ 10689999 w 11580739"/>
              <a:gd name="connsiteY19" fmla="*/ 22192 h 6964048"/>
              <a:gd name="connsiteX20" fmla="*/ 7599878 w 11580739"/>
              <a:gd name="connsiteY20" fmla="*/ 27511 h 6964048"/>
              <a:gd name="connsiteX21" fmla="*/ 1999684 w 11580739"/>
              <a:gd name="connsiteY21" fmla="*/ 0 h 6964048"/>
              <a:gd name="connsiteX0" fmla="*/ 1999684 w 11580739"/>
              <a:gd name="connsiteY0" fmla="*/ 0 h 6964048"/>
              <a:gd name="connsiteX1" fmla="*/ 561320 w 11580739"/>
              <a:gd name="connsiteY1" fmla="*/ 10760 h 6964048"/>
              <a:gd name="connsiteX2" fmla="*/ 0 w 11580739"/>
              <a:gd name="connsiteY2" fmla="*/ 72136 h 6964048"/>
              <a:gd name="connsiteX3" fmla="*/ 0 w 11580739"/>
              <a:gd name="connsiteY3" fmla="*/ 860747 h 6964048"/>
              <a:gd name="connsiteX4" fmla="*/ 4597 w 11580739"/>
              <a:gd name="connsiteY4" fmla="*/ 860747 h 6964048"/>
              <a:gd name="connsiteX5" fmla="*/ 8569 w 11580739"/>
              <a:gd name="connsiteY5" fmla="*/ 1393284 h 6964048"/>
              <a:gd name="connsiteX6" fmla="*/ 67470 w 11580739"/>
              <a:gd name="connsiteY6" fmla="*/ 4886549 h 6964048"/>
              <a:gd name="connsiteX7" fmla="*/ 148480 w 11580739"/>
              <a:gd name="connsiteY7" fmla="*/ 5882442 h 6964048"/>
              <a:gd name="connsiteX8" fmla="*/ 5484139 w 11580739"/>
              <a:gd name="connsiteY8" fmla="*/ 5874336 h 6964048"/>
              <a:gd name="connsiteX9" fmla="*/ 8071632 w 11580739"/>
              <a:gd name="connsiteY9" fmla="*/ 5853608 h 6964048"/>
              <a:gd name="connsiteX10" fmla="*/ 8314590 w 11580739"/>
              <a:gd name="connsiteY10" fmla="*/ 5877326 h 6964048"/>
              <a:gd name="connsiteX11" fmla="*/ 8575475 w 11580739"/>
              <a:gd name="connsiteY11" fmla="*/ 6964048 h 6964048"/>
              <a:gd name="connsiteX12" fmla="*/ 8926264 w 11580739"/>
              <a:gd name="connsiteY12" fmla="*/ 5864484 h 6964048"/>
              <a:gd name="connsiteX13" fmla="*/ 9774882 w 11580739"/>
              <a:gd name="connsiteY13" fmla="*/ 5851061 h 6964048"/>
              <a:gd name="connsiteX14" fmla="*/ 10927227 w 11580739"/>
              <a:gd name="connsiteY14" fmla="*/ 5873967 h 6964048"/>
              <a:gd name="connsiteX15" fmla="*/ 11562334 w 11580739"/>
              <a:gd name="connsiteY15" fmla="*/ 5869852 h 6964048"/>
              <a:gd name="connsiteX16" fmla="*/ 11571244 w 11580739"/>
              <a:gd name="connsiteY16" fmla="*/ 2573275 h 6964048"/>
              <a:gd name="connsiteX17" fmla="*/ 11572643 w 11580739"/>
              <a:gd name="connsiteY17" fmla="*/ 135715 h 6964048"/>
              <a:gd name="connsiteX18" fmla="*/ 11386303 w 11580739"/>
              <a:gd name="connsiteY18" fmla="*/ 34886 h 6964048"/>
              <a:gd name="connsiteX19" fmla="*/ 10689999 w 11580739"/>
              <a:gd name="connsiteY19" fmla="*/ 22192 h 6964048"/>
              <a:gd name="connsiteX20" fmla="*/ 7599878 w 11580739"/>
              <a:gd name="connsiteY20" fmla="*/ 27511 h 6964048"/>
              <a:gd name="connsiteX21" fmla="*/ 1999684 w 1158073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8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39624 w 11578769"/>
              <a:gd name="connsiteY4" fmla="*/ 860749 h 6964048"/>
              <a:gd name="connsiteX5" fmla="*/ 8569 w 11578769"/>
              <a:gd name="connsiteY5" fmla="*/ 1393284 h 6964048"/>
              <a:gd name="connsiteX6" fmla="*/ 67470 w 11578769"/>
              <a:gd name="connsiteY6" fmla="*/ 4886548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8569 w 11578769"/>
              <a:gd name="connsiteY4" fmla="*/ 1393284 h 6964048"/>
              <a:gd name="connsiteX5" fmla="*/ 67470 w 11578769"/>
              <a:gd name="connsiteY5" fmla="*/ 4886548 h 6964048"/>
              <a:gd name="connsiteX6" fmla="*/ 128464 w 11578769"/>
              <a:gd name="connsiteY6" fmla="*/ 5882443 h 6964048"/>
              <a:gd name="connsiteX7" fmla="*/ 5484139 w 11578769"/>
              <a:gd name="connsiteY7" fmla="*/ 5874336 h 6964048"/>
              <a:gd name="connsiteX8" fmla="*/ 8071632 w 11578769"/>
              <a:gd name="connsiteY8" fmla="*/ 5853608 h 6964048"/>
              <a:gd name="connsiteX9" fmla="*/ 8314590 w 11578769"/>
              <a:gd name="connsiteY9" fmla="*/ 5877326 h 6964048"/>
              <a:gd name="connsiteX10" fmla="*/ 8575475 w 11578769"/>
              <a:gd name="connsiteY10" fmla="*/ 6964048 h 6964048"/>
              <a:gd name="connsiteX11" fmla="*/ 8926264 w 11578769"/>
              <a:gd name="connsiteY11" fmla="*/ 5864484 h 6964048"/>
              <a:gd name="connsiteX12" fmla="*/ 9774882 w 11578769"/>
              <a:gd name="connsiteY12" fmla="*/ 5851061 h 6964048"/>
              <a:gd name="connsiteX13" fmla="*/ 10927227 w 11578769"/>
              <a:gd name="connsiteY13" fmla="*/ 5873967 h 6964048"/>
              <a:gd name="connsiteX14" fmla="*/ 11562334 w 11578769"/>
              <a:gd name="connsiteY14" fmla="*/ 5869852 h 6964048"/>
              <a:gd name="connsiteX15" fmla="*/ 11571244 w 11578769"/>
              <a:gd name="connsiteY15" fmla="*/ 2573275 h 6964048"/>
              <a:gd name="connsiteX16" fmla="*/ 11572643 w 11578769"/>
              <a:gd name="connsiteY16" fmla="*/ 135715 h 6964048"/>
              <a:gd name="connsiteX17" fmla="*/ 11386303 w 11578769"/>
              <a:gd name="connsiteY17" fmla="*/ 34886 h 6964048"/>
              <a:gd name="connsiteX18" fmla="*/ 10689999 w 11578769"/>
              <a:gd name="connsiteY18" fmla="*/ 22192 h 6964048"/>
              <a:gd name="connsiteX19" fmla="*/ 7599878 w 11578769"/>
              <a:gd name="connsiteY19" fmla="*/ 27511 h 6964048"/>
              <a:gd name="connsiteX20" fmla="*/ 1999684 w 11578769"/>
              <a:gd name="connsiteY20" fmla="*/ 0 h 6964048"/>
              <a:gd name="connsiteX0" fmla="*/ 1991115 w 11570200"/>
              <a:gd name="connsiteY0" fmla="*/ 0 h 6964048"/>
              <a:gd name="connsiteX1" fmla="*/ 552751 w 11570200"/>
              <a:gd name="connsiteY1" fmla="*/ 10760 h 6964048"/>
              <a:gd name="connsiteX2" fmla="*/ 11446 w 11570200"/>
              <a:gd name="connsiteY2" fmla="*/ 56664 h 6964048"/>
              <a:gd name="connsiteX3" fmla="*/ 6442 w 11570200"/>
              <a:gd name="connsiteY3" fmla="*/ 845281 h 6964048"/>
              <a:gd name="connsiteX4" fmla="*/ 0 w 11570200"/>
              <a:gd name="connsiteY4" fmla="*/ 1393284 h 6964048"/>
              <a:gd name="connsiteX5" fmla="*/ 58901 w 11570200"/>
              <a:gd name="connsiteY5" fmla="*/ 4886548 h 6964048"/>
              <a:gd name="connsiteX6" fmla="*/ 119895 w 11570200"/>
              <a:gd name="connsiteY6" fmla="*/ 5882443 h 6964048"/>
              <a:gd name="connsiteX7" fmla="*/ 5475570 w 11570200"/>
              <a:gd name="connsiteY7" fmla="*/ 5874336 h 6964048"/>
              <a:gd name="connsiteX8" fmla="*/ 8063063 w 11570200"/>
              <a:gd name="connsiteY8" fmla="*/ 5853608 h 6964048"/>
              <a:gd name="connsiteX9" fmla="*/ 8306021 w 11570200"/>
              <a:gd name="connsiteY9" fmla="*/ 5877326 h 6964048"/>
              <a:gd name="connsiteX10" fmla="*/ 8566906 w 11570200"/>
              <a:gd name="connsiteY10" fmla="*/ 6964048 h 6964048"/>
              <a:gd name="connsiteX11" fmla="*/ 8917695 w 11570200"/>
              <a:gd name="connsiteY11" fmla="*/ 5864484 h 6964048"/>
              <a:gd name="connsiteX12" fmla="*/ 9766313 w 11570200"/>
              <a:gd name="connsiteY12" fmla="*/ 5851061 h 6964048"/>
              <a:gd name="connsiteX13" fmla="*/ 10918658 w 11570200"/>
              <a:gd name="connsiteY13" fmla="*/ 5873967 h 6964048"/>
              <a:gd name="connsiteX14" fmla="*/ 11553765 w 11570200"/>
              <a:gd name="connsiteY14" fmla="*/ 5869852 h 6964048"/>
              <a:gd name="connsiteX15" fmla="*/ 11562675 w 11570200"/>
              <a:gd name="connsiteY15" fmla="*/ 2573275 h 6964048"/>
              <a:gd name="connsiteX16" fmla="*/ 11564074 w 11570200"/>
              <a:gd name="connsiteY16" fmla="*/ 135715 h 6964048"/>
              <a:gd name="connsiteX17" fmla="*/ 11377734 w 11570200"/>
              <a:gd name="connsiteY17" fmla="*/ 34886 h 6964048"/>
              <a:gd name="connsiteX18" fmla="*/ 10681430 w 11570200"/>
              <a:gd name="connsiteY18" fmla="*/ 22192 h 6964048"/>
              <a:gd name="connsiteX19" fmla="*/ 7591309 w 11570200"/>
              <a:gd name="connsiteY19" fmla="*/ 27511 h 6964048"/>
              <a:gd name="connsiteX20" fmla="*/ 1991115 w 11570200"/>
              <a:gd name="connsiteY20" fmla="*/ 0 h 6964048"/>
              <a:gd name="connsiteX0" fmla="*/ 1984916 w 11564001"/>
              <a:gd name="connsiteY0" fmla="*/ 0 h 6964048"/>
              <a:gd name="connsiteX1" fmla="*/ 546552 w 11564001"/>
              <a:gd name="connsiteY1" fmla="*/ 10760 h 6964048"/>
              <a:gd name="connsiteX2" fmla="*/ 5247 w 11564001"/>
              <a:gd name="connsiteY2" fmla="*/ 56664 h 6964048"/>
              <a:gd name="connsiteX3" fmla="*/ 243 w 11564001"/>
              <a:gd name="connsiteY3" fmla="*/ 845281 h 6964048"/>
              <a:gd name="connsiteX4" fmla="*/ 8812 w 11564001"/>
              <a:gd name="connsiteY4" fmla="*/ 1671759 h 6964048"/>
              <a:gd name="connsiteX5" fmla="*/ 52702 w 11564001"/>
              <a:gd name="connsiteY5" fmla="*/ 4886548 h 6964048"/>
              <a:gd name="connsiteX6" fmla="*/ 113696 w 11564001"/>
              <a:gd name="connsiteY6" fmla="*/ 5882443 h 6964048"/>
              <a:gd name="connsiteX7" fmla="*/ 5469371 w 11564001"/>
              <a:gd name="connsiteY7" fmla="*/ 5874336 h 6964048"/>
              <a:gd name="connsiteX8" fmla="*/ 8056864 w 11564001"/>
              <a:gd name="connsiteY8" fmla="*/ 5853608 h 6964048"/>
              <a:gd name="connsiteX9" fmla="*/ 8299822 w 11564001"/>
              <a:gd name="connsiteY9" fmla="*/ 5877326 h 6964048"/>
              <a:gd name="connsiteX10" fmla="*/ 8560707 w 11564001"/>
              <a:gd name="connsiteY10" fmla="*/ 6964048 h 6964048"/>
              <a:gd name="connsiteX11" fmla="*/ 8911496 w 11564001"/>
              <a:gd name="connsiteY11" fmla="*/ 5864484 h 6964048"/>
              <a:gd name="connsiteX12" fmla="*/ 9760114 w 11564001"/>
              <a:gd name="connsiteY12" fmla="*/ 5851061 h 6964048"/>
              <a:gd name="connsiteX13" fmla="*/ 10912459 w 11564001"/>
              <a:gd name="connsiteY13" fmla="*/ 5873967 h 6964048"/>
              <a:gd name="connsiteX14" fmla="*/ 11547566 w 11564001"/>
              <a:gd name="connsiteY14" fmla="*/ 5869852 h 6964048"/>
              <a:gd name="connsiteX15" fmla="*/ 11556476 w 11564001"/>
              <a:gd name="connsiteY15" fmla="*/ 2573275 h 6964048"/>
              <a:gd name="connsiteX16" fmla="*/ 11557875 w 11564001"/>
              <a:gd name="connsiteY16" fmla="*/ 135715 h 6964048"/>
              <a:gd name="connsiteX17" fmla="*/ 11371535 w 11564001"/>
              <a:gd name="connsiteY17" fmla="*/ 34886 h 6964048"/>
              <a:gd name="connsiteX18" fmla="*/ 10675231 w 11564001"/>
              <a:gd name="connsiteY18" fmla="*/ 22192 h 6964048"/>
              <a:gd name="connsiteX19" fmla="*/ 7585110 w 11564001"/>
              <a:gd name="connsiteY19" fmla="*/ 27511 h 6964048"/>
              <a:gd name="connsiteX20" fmla="*/ 1984916 w 11564001"/>
              <a:gd name="connsiteY20" fmla="*/ 0 h 6964048"/>
              <a:gd name="connsiteX0" fmla="*/ 1984673 w 11563758"/>
              <a:gd name="connsiteY0" fmla="*/ 0 h 6964048"/>
              <a:gd name="connsiteX1" fmla="*/ 546309 w 11563758"/>
              <a:gd name="connsiteY1" fmla="*/ 10760 h 6964048"/>
              <a:gd name="connsiteX2" fmla="*/ 5004 w 11563758"/>
              <a:gd name="connsiteY2" fmla="*/ 56664 h 6964048"/>
              <a:gd name="connsiteX3" fmla="*/ 0 w 11563758"/>
              <a:gd name="connsiteY3" fmla="*/ 845281 h 6964048"/>
              <a:gd name="connsiteX4" fmla="*/ 52459 w 11563758"/>
              <a:gd name="connsiteY4" fmla="*/ 4886548 h 6964048"/>
              <a:gd name="connsiteX5" fmla="*/ 113453 w 11563758"/>
              <a:gd name="connsiteY5" fmla="*/ 5882443 h 6964048"/>
              <a:gd name="connsiteX6" fmla="*/ 5469128 w 11563758"/>
              <a:gd name="connsiteY6" fmla="*/ 5874336 h 6964048"/>
              <a:gd name="connsiteX7" fmla="*/ 8056621 w 11563758"/>
              <a:gd name="connsiteY7" fmla="*/ 5853608 h 6964048"/>
              <a:gd name="connsiteX8" fmla="*/ 8299579 w 11563758"/>
              <a:gd name="connsiteY8" fmla="*/ 5877326 h 6964048"/>
              <a:gd name="connsiteX9" fmla="*/ 8560464 w 11563758"/>
              <a:gd name="connsiteY9" fmla="*/ 6964048 h 6964048"/>
              <a:gd name="connsiteX10" fmla="*/ 8911253 w 11563758"/>
              <a:gd name="connsiteY10" fmla="*/ 5864484 h 6964048"/>
              <a:gd name="connsiteX11" fmla="*/ 9759871 w 11563758"/>
              <a:gd name="connsiteY11" fmla="*/ 5851061 h 6964048"/>
              <a:gd name="connsiteX12" fmla="*/ 10912216 w 11563758"/>
              <a:gd name="connsiteY12" fmla="*/ 5873967 h 6964048"/>
              <a:gd name="connsiteX13" fmla="*/ 11547323 w 11563758"/>
              <a:gd name="connsiteY13" fmla="*/ 5869852 h 6964048"/>
              <a:gd name="connsiteX14" fmla="*/ 11556233 w 11563758"/>
              <a:gd name="connsiteY14" fmla="*/ 2573275 h 6964048"/>
              <a:gd name="connsiteX15" fmla="*/ 11557632 w 11563758"/>
              <a:gd name="connsiteY15" fmla="*/ 135715 h 6964048"/>
              <a:gd name="connsiteX16" fmla="*/ 11371292 w 11563758"/>
              <a:gd name="connsiteY16" fmla="*/ 34886 h 6964048"/>
              <a:gd name="connsiteX17" fmla="*/ 10674988 w 11563758"/>
              <a:gd name="connsiteY17" fmla="*/ 22192 h 6964048"/>
              <a:gd name="connsiteX18" fmla="*/ 7584867 w 11563758"/>
              <a:gd name="connsiteY18" fmla="*/ 27511 h 6964048"/>
              <a:gd name="connsiteX19" fmla="*/ 1984673 w 11563758"/>
              <a:gd name="connsiteY19" fmla="*/ 0 h 6964048"/>
              <a:gd name="connsiteX0" fmla="*/ 1979669 w 11558754"/>
              <a:gd name="connsiteY0" fmla="*/ 0 h 6964048"/>
              <a:gd name="connsiteX1" fmla="*/ 541305 w 11558754"/>
              <a:gd name="connsiteY1" fmla="*/ 10760 h 6964048"/>
              <a:gd name="connsiteX2" fmla="*/ 0 w 11558754"/>
              <a:gd name="connsiteY2" fmla="*/ 56664 h 6964048"/>
              <a:gd name="connsiteX3" fmla="*/ 10007 w 11558754"/>
              <a:gd name="connsiteY3" fmla="*/ 907167 h 6964048"/>
              <a:gd name="connsiteX4" fmla="*/ 47455 w 11558754"/>
              <a:gd name="connsiteY4" fmla="*/ 4886548 h 6964048"/>
              <a:gd name="connsiteX5" fmla="*/ 108449 w 11558754"/>
              <a:gd name="connsiteY5" fmla="*/ 5882443 h 6964048"/>
              <a:gd name="connsiteX6" fmla="*/ 5464124 w 11558754"/>
              <a:gd name="connsiteY6" fmla="*/ 5874336 h 6964048"/>
              <a:gd name="connsiteX7" fmla="*/ 8051617 w 11558754"/>
              <a:gd name="connsiteY7" fmla="*/ 5853608 h 6964048"/>
              <a:gd name="connsiteX8" fmla="*/ 8294575 w 11558754"/>
              <a:gd name="connsiteY8" fmla="*/ 5877326 h 6964048"/>
              <a:gd name="connsiteX9" fmla="*/ 8555460 w 11558754"/>
              <a:gd name="connsiteY9" fmla="*/ 6964048 h 6964048"/>
              <a:gd name="connsiteX10" fmla="*/ 8906249 w 11558754"/>
              <a:gd name="connsiteY10" fmla="*/ 5864484 h 6964048"/>
              <a:gd name="connsiteX11" fmla="*/ 9754867 w 11558754"/>
              <a:gd name="connsiteY11" fmla="*/ 5851061 h 6964048"/>
              <a:gd name="connsiteX12" fmla="*/ 10907212 w 11558754"/>
              <a:gd name="connsiteY12" fmla="*/ 5873967 h 6964048"/>
              <a:gd name="connsiteX13" fmla="*/ 11542319 w 11558754"/>
              <a:gd name="connsiteY13" fmla="*/ 5869852 h 6964048"/>
              <a:gd name="connsiteX14" fmla="*/ 11551229 w 11558754"/>
              <a:gd name="connsiteY14" fmla="*/ 2573275 h 6964048"/>
              <a:gd name="connsiteX15" fmla="*/ 11552628 w 11558754"/>
              <a:gd name="connsiteY15" fmla="*/ 135715 h 6964048"/>
              <a:gd name="connsiteX16" fmla="*/ 11366288 w 11558754"/>
              <a:gd name="connsiteY16" fmla="*/ 34886 h 6964048"/>
              <a:gd name="connsiteX17" fmla="*/ 10669984 w 11558754"/>
              <a:gd name="connsiteY17" fmla="*/ 22192 h 6964048"/>
              <a:gd name="connsiteX18" fmla="*/ 7579863 w 11558754"/>
              <a:gd name="connsiteY18" fmla="*/ 27511 h 6964048"/>
              <a:gd name="connsiteX19" fmla="*/ 1979669 w 11558754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3176852"/>
              <a:gd name="connsiteY0" fmla="*/ 0 h 6964048"/>
              <a:gd name="connsiteX1" fmla="*/ 531298 w 13176852"/>
              <a:gd name="connsiteY1" fmla="*/ 10760 h 6964048"/>
              <a:gd name="connsiteX2" fmla="*/ 10008 w 13176852"/>
              <a:gd name="connsiteY2" fmla="*/ 41197 h 6964048"/>
              <a:gd name="connsiteX3" fmla="*/ 0 w 13176852"/>
              <a:gd name="connsiteY3" fmla="*/ 907167 h 6964048"/>
              <a:gd name="connsiteX4" fmla="*/ 37448 w 13176852"/>
              <a:gd name="connsiteY4" fmla="*/ 4886548 h 6964048"/>
              <a:gd name="connsiteX5" fmla="*/ 98442 w 13176852"/>
              <a:gd name="connsiteY5" fmla="*/ 5882443 h 6964048"/>
              <a:gd name="connsiteX6" fmla="*/ 5454117 w 13176852"/>
              <a:gd name="connsiteY6" fmla="*/ 5874336 h 6964048"/>
              <a:gd name="connsiteX7" fmla="*/ 8041610 w 13176852"/>
              <a:gd name="connsiteY7" fmla="*/ 5853608 h 6964048"/>
              <a:gd name="connsiteX8" fmla="*/ 8284568 w 13176852"/>
              <a:gd name="connsiteY8" fmla="*/ 5877326 h 6964048"/>
              <a:gd name="connsiteX9" fmla="*/ 8545453 w 13176852"/>
              <a:gd name="connsiteY9" fmla="*/ 6964048 h 6964048"/>
              <a:gd name="connsiteX10" fmla="*/ 8896242 w 13176852"/>
              <a:gd name="connsiteY10" fmla="*/ 5864484 h 6964048"/>
              <a:gd name="connsiteX11" fmla="*/ 9744860 w 13176852"/>
              <a:gd name="connsiteY11" fmla="*/ 5851061 h 6964048"/>
              <a:gd name="connsiteX12" fmla="*/ 10897205 w 13176852"/>
              <a:gd name="connsiteY12" fmla="*/ 5873967 h 6964048"/>
              <a:gd name="connsiteX13" fmla="*/ 13176205 w 13176852"/>
              <a:gd name="connsiteY13" fmla="*/ 6004789 h 6964048"/>
              <a:gd name="connsiteX14" fmla="*/ 11541222 w 13176852"/>
              <a:gd name="connsiteY14" fmla="*/ 2573275 h 6964048"/>
              <a:gd name="connsiteX15" fmla="*/ 11542621 w 13176852"/>
              <a:gd name="connsiteY15" fmla="*/ 135715 h 6964048"/>
              <a:gd name="connsiteX16" fmla="*/ 11356281 w 13176852"/>
              <a:gd name="connsiteY16" fmla="*/ 34886 h 6964048"/>
              <a:gd name="connsiteX17" fmla="*/ 10659977 w 13176852"/>
              <a:gd name="connsiteY17" fmla="*/ 22192 h 6964048"/>
              <a:gd name="connsiteX18" fmla="*/ 7569856 w 13176852"/>
              <a:gd name="connsiteY18" fmla="*/ 27511 h 6964048"/>
              <a:gd name="connsiteX19" fmla="*/ 1969662 w 13176852"/>
              <a:gd name="connsiteY19" fmla="*/ 0 h 6964048"/>
              <a:gd name="connsiteX0" fmla="*/ 1969662 w 13257988"/>
              <a:gd name="connsiteY0" fmla="*/ 0 h 6964048"/>
              <a:gd name="connsiteX1" fmla="*/ 531298 w 13257988"/>
              <a:gd name="connsiteY1" fmla="*/ 10760 h 6964048"/>
              <a:gd name="connsiteX2" fmla="*/ 10008 w 13257988"/>
              <a:gd name="connsiteY2" fmla="*/ 41197 h 6964048"/>
              <a:gd name="connsiteX3" fmla="*/ 0 w 13257988"/>
              <a:gd name="connsiteY3" fmla="*/ 907167 h 6964048"/>
              <a:gd name="connsiteX4" fmla="*/ 37448 w 13257988"/>
              <a:gd name="connsiteY4" fmla="*/ 4886548 h 6964048"/>
              <a:gd name="connsiteX5" fmla="*/ 98442 w 13257988"/>
              <a:gd name="connsiteY5" fmla="*/ 5882443 h 6964048"/>
              <a:gd name="connsiteX6" fmla="*/ 5454117 w 13257988"/>
              <a:gd name="connsiteY6" fmla="*/ 5874336 h 6964048"/>
              <a:gd name="connsiteX7" fmla="*/ 8041610 w 13257988"/>
              <a:gd name="connsiteY7" fmla="*/ 5853608 h 6964048"/>
              <a:gd name="connsiteX8" fmla="*/ 8284568 w 13257988"/>
              <a:gd name="connsiteY8" fmla="*/ 5877326 h 6964048"/>
              <a:gd name="connsiteX9" fmla="*/ 8545453 w 13257988"/>
              <a:gd name="connsiteY9" fmla="*/ 6964048 h 6964048"/>
              <a:gd name="connsiteX10" fmla="*/ 8896242 w 13257988"/>
              <a:gd name="connsiteY10" fmla="*/ 5864484 h 6964048"/>
              <a:gd name="connsiteX11" fmla="*/ 9744860 w 13257988"/>
              <a:gd name="connsiteY11" fmla="*/ 5851061 h 6964048"/>
              <a:gd name="connsiteX12" fmla="*/ 10897205 w 13257988"/>
              <a:gd name="connsiteY12" fmla="*/ 5873967 h 6964048"/>
              <a:gd name="connsiteX13" fmla="*/ 13176205 w 13257988"/>
              <a:gd name="connsiteY13" fmla="*/ 6004789 h 6964048"/>
              <a:gd name="connsiteX14" fmla="*/ 13257852 w 13257988"/>
              <a:gd name="connsiteY14" fmla="*/ 1313888 h 6964048"/>
              <a:gd name="connsiteX15" fmla="*/ 11542621 w 13257988"/>
              <a:gd name="connsiteY15" fmla="*/ 135715 h 6964048"/>
              <a:gd name="connsiteX16" fmla="*/ 11356281 w 13257988"/>
              <a:gd name="connsiteY16" fmla="*/ 34886 h 6964048"/>
              <a:gd name="connsiteX17" fmla="*/ 10659977 w 13257988"/>
              <a:gd name="connsiteY17" fmla="*/ 22192 h 6964048"/>
              <a:gd name="connsiteX18" fmla="*/ 7569856 w 13257988"/>
              <a:gd name="connsiteY18" fmla="*/ 27511 h 6964048"/>
              <a:gd name="connsiteX19" fmla="*/ 1969662 w 13257988"/>
              <a:gd name="connsiteY19" fmla="*/ 0 h 6964048"/>
              <a:gd name="connsiteX0" fmla="*/ 1969662 w 13266257"/>
              <a:gd name="connsiteY0" fmla="*/ 10977443 h 17941491"/>
              <a:gd name="connsiteX1" fmla="*/ 531298 w 13266257"/>
              <a:gd name="connsiteY1" fmla="*/ 10988203 h 17941491"/>
              <a:gd name="connsiteX2" fmla="*/ 10008 w 13266257"/>
              <a:gd name="connsiteY2" fmla="*/ 11018640 h 17941491"/>
              <a:gd name="connsiteX3" fmla="*/ 0 w 13266257"/>
              <a:gd name="connsiteY3" fmla="*/ 11884610 h 17941491"/>
              <a:gd name="connsiteX4" fmla="*/ 37448 w 13266257"/>
              <a:gd name="connsiteY4" fmla="*/ 15863991 h 17941491"/>
              <a:gd name="connsiteX5" fmla="*/ 98442 w 13266257"/>
              <a:gd name="connsiteY5" fmla="*/ 16859886 h 17941491"/>
              <a:gd name="connsiteX6" fmla="*/ 5454117 w 13266257"/>
              <a:gd name="connsiteY6" fmla="*/ 16851779 h 17941491"/>
              <a:gd name="connsiteX7" fmla="*/ 8041610 w 13266257"/>
              <a:gd name="connsiteY7" fmla="*/ 16831051 h 17941491"/>
              <a:gd name="connsiteX8" fmla="*/ 8284568 w 13266257"/>
              <a:gd name="connsiteY8" fmla="*/ 16854769 h 17941491"/>
              <a:gd name="connsiteX9" fmla="*/ 8545453 w 13266257"/>
              <a:gd name="connsiteY9" fmla="*/ 17941491 h 17941491"/>
              <a:gd name="connsiteX10" fmla="*/ 8896242 w 13266257"/>
              <a:gd name="connsiteY10" fmla="*/ 16841927 h 17941491"/>
              <a:gd name="connsiteX11" fmla="*/ 9744860 w 13266257"/>
              <a:gd name="connsiteY11" fmla="*/ 16828504 h 17941491"/>
              <a:gd name="connsiteX12" fmla="*/ 10897205 w 13266257"/>
              <a:gd name="connsiteY12" fmla="*/ 16851410 h 17941491"/>
              <a:gd name="connsiteX13" fmla="*/ 13176205 w 13266257"/>
              <a:gd name="connsiteY13" fmla="*/ 16982232 h 17941491"/>
              <a:gd name="connsiteX14" fmla="*/ 13257852 w 13266257"/>
              <a:gd name="connsiteY14" fmla="*/ 12291331 h 17941491"/>
              <a:gd name="connsiteX15" fmla="*/ 12982846 w 13266257"/>
              <a:gd name="connsiteY15" fmla="*/ 3572 h 17941491"/>
              <a:gd name="connsiteX16" fmla="*/ 11356281 w 13266257"/>
              <a:gd name="connsiteY16" fmla="*/ 11012329 h 17941491"/>
              <a:gd name="connsiteX17" fmla="*/ 10659977 w 13266257"/>
              <a:gd name="connsiteY17" fmla="*/ 10999635 h 17941491"/>
              <a:gd name="connsiteX18" fmla="*/ 7569856 w 13266257"/>
              <a:gd name="connsiteY18" fmla="*/ 11004954 h 17941491"/>
              <a:gd name="connsiteX19" fmla="*/ 1969662 w 13266257"/>
              <a:gd name="connsiteY19" fmla="*/ 10977443 h 17941491"/>
              <a:gd name="connsiteX0" fmla="*/ 1969662 w 13266257"/>
              <a:gd name="connsiteY0" fmla="*/ 10977443 h 17941491"/>
              <a:gd name="connsiteX1" fmla="*/ 531298 w 13266257"/>
              <a:gd name="connsiteY1" fmla="*/ 10988203 h 17941491"/>
              <a:gd name="connsiteX2" fmla="*/ 10008 w 13266257"/>
              <a:gd name="connsiteY2" fmla="*/ 11018640 h 17941491"/>
              <a:gd name="connsiteX3" fmla="*/ 0 w 13266257"/>
              <a:gd name="connsiteY3" fmla="*/ 11884610 h 17941491"/>
              <a:gd name="connsiteX4" fmla="*/ 37448 w 13266257"/>
              <a:gd name="connsiteY4" fmla="*/ 15863991 h 17941491"/>
              <a:gd name="connsiteX5" fmla="*/ 98442 w 13266257"/>
              <a:gd name="connsiteY5" fmla="*/ 16859886 h 17941491"/>
              <a:gd name="connsiteX6" fmla="*/ 5454117 w 13266257"/>
              <a:gd name="connsiteY6" fmla="*/ 16851779 h 17941491"/>
              <a:gd name="connsiteX7" fmla="*/ 8041610 w 13266257"/>
              <a:gd name="connsiteY7" fmla="*/ 16831051 h 17941491"/>
              <a:gd name="connsiteX8" fmla="*/ 8284568 w 13266257"/>
              <a:gd name="connsiteY8" fmla="*/ 16854769 h 17941491"/>
              <a:gd name="connsiteX9" fmla="*/ 8545453 w 13266257"/>
              <a:gd name="connsiteY9" fmla="*/ 17941491 h 17941491"/>
              <a:gd name="connsiteX10" fmla="*/ 8896242 w 13266257"/>
              <a:gd name="connsiteY10" fmla="*/ 16841927 h 17941491"/>
              <a:gd name="connsiteX11" fmla="*/ 9744860 w 13266257"/>
              <a:gd name="connsiteY11" fmla="*/ 16828504 h 17941491"/>
              <a:gd name="connsiteX12" fmla="*/ 10897205 w 13266257"/>
              <a:gd name="connsiteY12" fmla="*/ 16851410 h 17941491"/>
              <a:gd name="connsiteX13" fmla="*/ 13176205 w 13266257"/>
              <a:gd name="connsiteY13" fmla="*/ 16982232 h 17941491"/>
              <a:gd name="connsiteX14" fmla="*/ 13257852 w 13266257"/>
              <a:gd name="connsiteY14" fmla="*/ 12291331 h 17941491"/>
              <a:gd name="connsiteX15" fmla="*/ 12982846 w 13266257"/>
              <a:gd name="connsiteY15" fmla="*/ 3572 h 17941491"/>
              <a:gd name="connsiteX16" fmla="*/ 11356281 w 13266257"/>
              <a:gd name="connsiteY16" fmla="*/ 11012329 h 17941491"/>
              <a:gd name="connsiteX17" fmla="*/ 7569856 w 13266257"/>
              <a:gd name="connsiteY17" fmla="*/ 11004954 h 17941491"/>
              <a:gd name="connsiteX18" fmla="*/ 1969662 w 13266257"/>
              <a:gd name="connsiteY18" fmla="*/ 10977443 h 17941491"/>
              <a:gd name="connsiteX0" fmla="*/ 1969662 w 13265043"/>
              <a:gd name="connsiteY0" fmla="*/ 11860808 h 18824856"/>
              <a:gd name="connsiteX1" fmla="*/ 531298 w 13265043"/>
              <a:gd name="connsiteY1" fmla="*/ 11871568 h 18824856"/>
              <a:gd name="connsiteX2" fmla="*/ 10008 w 13265043"/>
              <a:gd name="connsiteY2" fmla="*/ 11902005 h 18824856"/>
              <a:gd name="connsiteX3" fmla="*/ 0 w 13265043"/>
              <a:gd name="connsiteY3" fmla="*/ 12767975 h 18824856"/>
              <a:gd name="connsiteX4" fmla="*/ 37448 w 13265043"/>
              <a:gd name="connsiteY4" fmla="*/ 16747356 h 18824856"/>
              <a:gd name="connsiteX5" fmla="*/ 98442 w 13265043"/>
              <a:gd name="connsiteY5" fmla="*/ 17743251 h 18824856"/>
              <a:gd name="connsiteX6" fmla="*/ 5454117 w 13265043"/>
              <a:gd name="connsiteY6" fmla="*/ 17735144 h 18824856"/>
              <a:gd name="connsiteX7" fmla="*/ 8041610 w 13265043"/>
              <a:gd name="connsiteY7" fmla="*/ 17714416 h 18824856"/>
              <a:gd name="connsiteX8" fmla="*/ 8284568 w 13265043"/>
              <a:gd name="connsiteY8" fmla="*/ 17738134 h 18824856"/>
              <a:gd name="connsiteX9" fmla="*/ 8545453 w 13265043"/>
              <a:gd name="connsiteY9" fmla="*/ 18824856 h 18824856"/>
              <a:gd name="connsiteX10" fmla="*/ 8896242 w 13265043"/>
              <a:gd name="connsiteY10" fmla="*/ 17725292 h 18824856"/>
              <a:gd name="connsiteX11" fmla="*/ 9744860 w 13265043"/>
              <a:gd name="connsiteY11" fmla="*/ 17711869 h 18824856"/>
              <a:gd name="connsiteX12" fmla="*/ 10897205 w 13265043"/>
              <a:gd name="connsiteY12" fmla="*/ 17734775 h 18824856"/>
              <a:gd name="connsiteX13" fmla="*/ 13176205 w 13265043"/>
              <a:gd name="connsiteY13" fmla="*/ 17865597 h 18824856"/>
              <a:gd name="connsiteX14" fmla="*/ 13257852 w 13265043"/>
              <a:gd name="connsiteY14" fmla="*/ 13174696 h 18824856"/>
              <a:gd name="connsiteX15" fmla="*/ 12982846 w 13265043"/>
              <a:gd name="connsiteY15" fmla="*/ 886937 h 18824856"/>
              <a:gd name="connsiteX16" fmla="*/ 11414472 w 13265043"/>
              <a:gd name="connsiteY16" fmla="*/ 2180430 h 18824856"/>
              <a:gd name="connsiteX17" fmla="*/ 7569856 w 13265043"/>
              <a:gd name="connsiteY17" fmla="*/ 11888319 h 18824856"/>
              <a:gd name="connsiteX18" fmla="*/ 1969662 w 13265043"/>
              <a:gd name="connsiteY18" fmla="*/ 11860808 h 18824856"/>
              <a:gd name="connsiteX0" fmla="*/ 1969662 w 13265043"/>
              <a:gd name="connsiteY0" fmla="*/ 11542377 h 18506425"/>
              <a:gd name="connsiteX1" fmla="*/ 531298 w 13265043"/>
              <a:gd name="connsiteY1" fmla="*/ 11553137 h 18506425"/>
              <a:gd name="connsiteX2" fmla="*/ 10008 w 13265043"/>
              <a:gd name="connsiteY2" fmla="*/ 11583574 h 18506425"/>
              <a:gd name="connsiteX3" fmla="*/ 0 w 13265043"/>
              <a:gd name="connsiteY3" fmla="*/ 12449544 h 18506425"/>
              <a:gd name="connsiteX4" fmla="*/ 37448 w 13265043"/>
              <a:gd name="connsiteY4" fmla="*/ 16428925 h 18506425"/>
              <a:gd name="connsiteX5" fmla="*/ 98442 w 13265043"/>
              <a:gd name="connsiteY5" fmla="*/ 17424820 h 18506425"/>
              <a:gd name="connsiteX6" fmla="*/ 5454117 w 13265043"/>
              <a:gd name="connsiteY6" fmla="*/ 17416713 h 18506425"/>
              <a:gd name="connsiteX7" fmla="*/ 8041610 w 13265043"/>
              <a:gd name="connsiteY7" fmla="*/ 17395985 h 18506425"/>
              <a:gd name="connsiteX8" fmla="*/ 8284568 w 13265043"/>
              <a:gd name="connsiteY8" fmla="*/ 17419703 h 18506425"/>
              <a:gd name="connsiteX9" fmla="*/ 8545453 w 13265043"/>
              <a:gd name="connsiteY9" fmla="*/ 18506425 h 18506425"/>
              <a:gd name="connsiteX10" fmla="*/ 8896242 w 13265043"/>
              <a:gd name="connsiteY10" fmla="*/ 17406861 h 18506425"/>
              <a:gd name="connsiteX11" fmla="*/ 9744860 w 13265043"/>
              <a:gd name="connsiteY11" fmla="*/ 17393438 h 18506425"/>
              <a:gd name="connsiteX12" fmla="*/ 10897205 w 13265043"/>
              <a:gd name="connsiteY12" fmla="*/ 17416344 h 18506425"/>
              <a:gd name="connsiteX13" fmla="*/ 13176205 w 13265043"/>
              <a:gd name="connsiteY13" fmla="*/ 17547166 h 18506425"/>
              <a:gd name="connsiteX14" fmla="*/ 13257852 w 13265043"/>
              <a:gd name="connsiteY14" fmla="*/ 12856265 h 18506425"/>
              <a:gd name="connsiteX15" fmla="*/ 12982846 w 13265043"/>
              <a:gd name="connsiteY15" fmla="*/ 568506 h 18506425"/>
              <a:gd name="connsiteX16" fmla="*/ 11414472 w 13265043"/>
              <a:gd name="connsiteY16" fmla="*/ 1861999 h 18506425"/>
              <a:gd name="connsiteX17" fmla="*/ 7526213 w 13265043"/>
              <a:gd name="connsiteY17" fmla="*/ 190437 h 18506425"/>
              <a:gd name="connsiteX18" fmla="*/ 1969662 w 13265043"/>
              <a:gd name="connsiteY18" fmla="*/ 11542377 h 18506425"/>
              <a:gd name="connsiteX0" fmla="*/ 2056949 w 13265043"/>
              <a:gd name="connsiteY0" fmla="*/ 0 h 18703324"/>
              <a:gd name="connsiteX1" fmla="*/ 531298 w 13265043"/>
              <a:gd name="connsiteY1" fmla="*/ 11750036 h 18703324"/>
              <a:gd name="connsiteX2" fmla="*/ 10008 w 13265043"/>
              <a:gd name="connsiteY2" fmla="*/ 11780473 h 18703324"/>
              <a:gd name="connsiteX3" fmla="*/ 0 w 13265043"/>
              <a:gd name="connsiteY3" fmla="*/ 12646443 h 18703324"/>
              <a:gd name="connsiteX4" fmla="*/ 37448 w 13265043"/>
              <a:gd name="connsiteY4" fmla="*/ 16625824 h 18703324"/>
              <a:gd name="connsiteX5" fmla="*/ 98442 w 13265043"/>
              <a:gd name="connsiteY5" fmla="*/ 17621719 h 18703324"/>
              <a:gd name="connsiteX6" fmla="*/ 5454117 w 13265043"/>
              <a:gd name="connsiteY6" fmla="*/ 17613612 h 18703324"/>
              <a:gd name="connsiteX7" fmla="*/ 8041610 w 13265043"/>
              <a:gd name="connsiteY7" fmla="*/ 17592884 h 18703324"/>
              <a:gd name="connsiteX8" fmla="*/ 8284568 w 13265043"/>
              <a:gd name="connsiteY8" fmla="*/ 17616602 h 18703324"/>
              <a:gd name="connsiteX9" fmla="*/ 8545453 w 13265043"/>
              <a:gd name="connsiteY9" fmla="*/ 18703324 h 18703324"/>
              <a:gd name="connsiteX10" fmla="*/ 8896242 w 13265043"/>
              <a:gd name="connsiteY10" fmla="*/ 17603760 h 18703324"/>
              <a:gd name="connsiteX11" fmla="*/ 9744860 w 13265043"/>
              <a:gd name="connsiteY11" fmla="*/ 17590337 h 18703324"/>
              <a:gd name="connsiteX12" fmla="*/ 10897205 w 13265043"/>
              <a:gd name="connsiteY12" fmla="*/ 17613243 h 18703324"/>
              <a:gd name="connsiteX13" fmla="*/ 13176205 w 13265043"/>
              <a:gd name="connsiteY13" fmla="*/ 17744065 h 18703324"/>
              <a:gd name="connsiteX14" fmla="*/ 13257852 w 13265043"/>
              <a:gd name="connsiteY14" fmla="*/ 13053164 h 18703324"/>
              <a:gd name="connsiteX15" fmla="*/ 12982846 w 13265043"/>
              <a:gd name="connsiteY15" fmla="*/ 765405 h 18703324"/>
              <a:gd name="connsiteX16" fmla="*/ 11414472 w 13265043"/>
              <a:gd name="connsiteY16" fmla="*/ 2058898 h 18703324"/>
              <a:gd name="connsiteX17" fmla="*/ 7526213 w 13265043"/>
              <a:gd name="connsiteY17" fmla="*/ 387336 h 18703324"/>
              <a:gd name="connsiteX18" fmla="*/ 2056949 w 13265043"/>
              <a:gd name="connsiteY18" fmla="*/ 0 h 18703324"/>
              <a:gd name="connsiteX0" fmla="*/ 2209737 w 13417831"/>
              <a:gd name="connsiteY0" fmla="*/ 0 h 18703324"/>
              <a:gd name="connsiteX1" fmla="*/ 29438 w 13417831"/>
              <a:gd name="connsiteY1" fmla="*/ 280629 h 18703324"/>
              <a:gd name="connsiteX2" fmla="*/ 162796 w 13417831"/>
              <a:gd name="connsiteY2" fmla="*/ 11780473 h 18703324"/>
              <a:gd name="connsiteX3" fmla="*/ 152788 w 13417831"/>
              <a:gd name="connsiteY3" fmla="*/ 12646443 h 18703324"/>
              <a:gd name="connsiteX4" fmla="*/ 190236 w 13417831"/>
              <a:gd name="connsiteY4" fmla="*/ 16625824 h 18703324"/>
              <a:gd name="connsiteX5" fmla="*/ 251230 w 13417831"/>
              <a:gd name="connsiteY5" fmla="*/ 17621719 h 18703324"/>
              <a:gd name="connsiteX6" fmla="*/ 5606905 w 13417831"/>
              <a:gd name="connsiteY6" fmla="*/ 17613612 h 18703324"/>
              <a:gd name="connsiteX7" fmla="*/ 8194398 w 13417831"/>
              <a:gd name="connsiteY7" fmla="*/ 17592884 h 18703324"/>
              <a:gd name="connsiteX8" fmla="*/ 8437356 w 13417831"/>
              <a:gd name="connsiteY8" fmla="*/ 17616602 h 18703324"/>
              <a:gd name="connsiteX9" fmla="*/ 8698241 w 13417831"/>
              <a:gd name="connsiteY9" fmla="*/ 18703324 h 18703324"/>
              <a:gd name="connsiteX10" fmla="*/ 9049030 w 13417831"/>
              <a:gd name="connsiteY10" fmla="*/ 17603760 h 18703324"/>
              <a:gd name="connsiteX11" fmla="*/ 9897648 w 13417831"/>
              <a:gd name="connsiteY11" fmla="*/ 17590337 h 18703324"/>
              <a:gd name="connsiteX12" fmla="*/ 11049993 w 13417831"/>
              <a:gd name="connsiteY12" fmla="*/ 17613243 h 18703324"/>
              <a:gd name="connsiteX13" fmla="*/ 13328993 w 13417831"/>
              <a:gd name="connsiteY13" fmla="*/ 17744065 h 18703324"/>
              <a:gd name="connsiteX14" fmla="*/ 13410640 w 13417831"/>
              <a:gd name="connsiteY14" fmla="*/ 13053164 h 18703324"/>
              <a:gd name="connsiteX15" fmla="*/ 13135634 w 13417831"/>
              <a:gd name="connsiteY15" fmla="*/ 765405 h 18703324"/>
              <a:gd name="connsiteX16" fmla="*/ 11567260 w 13417831"/>
              <a:gd name="connsiteY16" fmla="*/ 2058898 h 18703324"/>
              <a:gd name="connsiteX17" fmla="*/ 7679001 w 13417831"/>
              <a:gd name="connsiteY17" fmla="*/ 387336 h 18703324"/>
              <a:gd name="connsiteX18" fmla="*/ 2209737 w 13417831"/>
              <a:gd name="connsiteY18" fmla="*/ 0 h 18703324"/>
              <a:gd name="connsiteX0" fmla="*/ 2209737 w 13417289"/>
              <a:gd name="connsiteY0" fmla="*/ 228521 h 18931845"/>
              <a:gd name="connsiteX1" fmla="*/ 29438 w 13417289"/>
              <a:gd name="connsiteY1" fmla="*/ 509150 h 18931845"/>
              <a:gd name="connsiteX2" fmla="*/ 162796 w 13417289"/>
              <a:gd name="connsiteY2" fmla="*/ 12008994 h 18931845"/>
              <a:gd name="connsiteX3" fmla="*/ 152788 w 13417289"/>
              <a:gd name="connsiteY3" fmla="*/ 12874964 h 18931845"/>
              <a:gd name="connsiteX4" fmla="*/ 190236 w 13417289"/>
              <a:gd name="connsiteY4" fmla="*/ 16854345 h 18931845"/>
              <a:gd name="connsiteX5" fmla="*/ 251230 w 13417289"/>
              <a:gd name="connsiteY5" fmla="*/ 17850240 h 18931845"/>
              <a:gd name="connsiteX6" fmla="*/ 5606905 w 13417289"/>
              <a:gd name="connsiteY6" fmla="*/ 17842133 h 18931845"/>
              <a:gd name="connsiteX7" fmla="*/ 8194398 w 13417289"/>
              <a:gd name="connsiteY7" fmla="*/ 17821405 h 18931845"/>
              <a:gd name="connsiteX8" fmla="*/ 8437356 w 13417289"/>
              <a:gd name="connsiteY8" fmla="*/ 17845123 h 18931845"/>
              <a:gd name="connsiteX9" fmla="*/ 8698241 w 13417289"/>
              <a:gd name="connsiteY9" fmla="*/ 18931845 h 18931845"/>
              <a:gd name="connsiteX10" fmla="*/ 9049030 w 13417289"/>
              <a:gd name="connsiteY10" fmla="*/ 17832281 h 18931845"/>
              <a:gd name="connsiteX11" fmla="*/ 9897648 w 13417289"/>
              <a:gd name="connsiteY11" fmla="*/ 17818858 h 18931845"/>
              <a:gd name="connsiteX12" fmla="*/ 11049993 w 13417289"/>
              <a:gd name="connsiteY12" fmla="*/ 17841764 h 18931845"/>
              <a:gd name="connsiteX13" fmla="*/ 13328993 w 13417289"/>
              <a:gd name="connsiteY13" fmla="*/ 17972586 h 18931845"/>
              <a:gd name="connsiteX14" fmla="*/ 13410640 w 13417289"/>
              <a:gd name="connsiteY14" fmla="*/ 13281685 h 18931845"/>
              <a:gd name="connsiteX15" fmla="*/ 13135634 w 13417289"/>
              <a:gd name="connsiteY15" fmla="*/ 993926 h 18931845"/>
              <a:gd name="connsiteX16" fmla="*/ 11596356 w 13417289"/>
              <a:gd name="connsiteY16" fmla="*/ 713186 h 18931845"/>
              <a:gd name="connsiteX17" fmla="*/ 7679001 w 13417289"/>
              <a:gd name="connsiteY17" fmla="*/ 615857 h 18931845"/>
              <a:gd name="connsiteX18" fmla="*/ 2209737 w 13417289"/>
              <a:gd name="connsiteY18" fmla="*/ 228521 h 18931845"/>
              <a:gd name="connsiteX0" fmla="*/ 2209737 w 13935641"/>
              <a:gd name="connsiteY0" fmla="*/ 129186 h 18832510"/>
              <a:gd name="connsiteX1" fmla="*/ 29438 w 13935641"/>
              <a:gd name="connsiteY1" fmla="*/ 409815 h 18832510"/>
              <a:gd name="connsiteX2" fmla="*/ 162796 w 13935641"/>
              <a:gd name="connsiteY2" fmla="*/ 11909659 h 18832510"/>
              <a:gd name="connsiteX3" fmla="*/ 152788 w 13935641"/>
              <a:gd name="connsiteY3" fmla="*/ 12775629 h 18832510"/>
              <a:gd name="connsiteX4" fmla="*/ 190236 w 13935641"/>
              <a:gd name="connsiteY4" fmla="*/ 16755010 h 18832510"/>
              <a:gd name="connsiteX5" fmla="*/ 251230 w 13935641"/>
              <a:gd name="connsiteY5" fmla="*/ 17750905 h 18832510"/>
              <a:gd name="connsiteX6" fmla="*/ 5606905 w 13935641"/>
              <a:gd name="connsiteY6" fmla="*/ 17742798 h 18832510"/>
              <a:gd name="connsiteX7" fmla="*/ 8194398 w 13935641"/>
              <a:gd name="connsiteY7" fmla="*/ 17722070 h 18832510"/>
              <a:gd name="connsiteX8" fmla="*/ 8437356 w 13935641"/>
              <a:gd name="connsiteY8" fmla="*/ 17745788 h 18832510"/>
              <a:gd name="connsiteX9" fmla="*/ 8698241 w 13935641"/>
              <a:gd name="connsiteY9" fmla="*/ 18832510 h 18832510"/>
              <a:gd name="connsiteX10" fmla="*/ 9049030 w 13935641"/>
              <a:gd name="connsiteY10" fmla="*/ 17732946 h 18832510"/>
              <a:gd name="connsiteX11" fmla="*/ 9897648 w 13935641"/>
              <a:gd name="connsiteY11" fmla="*/ 17719523 h 18832510"/>
              <a:gd name="connsiteX12" fmla="*/ 11049993 w 13935641"/>
              <a:gd name="connsiteY12" fmla="*/ 17742429 h 18832510"/>
              <a:gd name="connsiteX13" fmla="*/ 13328993 w 13935641"/>
              <a:gd name="connsiteY13" fmla="*/ 17873251 h 18832510"/>
              <a:gd name="connsiteX14" fmla="*/ 13410640 w 13935641"/>
              <a:gd name="connsiteY14" fmla="*/ 13182350 h 18832510"/>
              <a:gd name="connsiteX15" fmla="*/ 13863020 w 13935641"/>
              <a:gd name="connsiteY15" fmla="*/ 1029527 h 18832510"/>
              <a:gd name="connsiteX16" fmla="*/ 11596356 w 13935641"/>
              <a:gd name="connsiteY16" fmla="*/ 613851 h 18832510"/>
              <a:gd name="connsiteX17" fmla="*/ 7679001 w 13935641"/>
              <a:gd name="connsiteY17" fmla="*/ 516522 h 18832510"/>
              <a:gd name="connsiteX18" fmla="*/ 2209737 w 13935641"/>
              <a:gd name="connsiteY18" fmla="*/ 129186 h 18832510"/>
              <a:gd name="connsiteX0" fmla="*/ 2209737 w 13969129"/>
              <a:gd name="connsiteY0" fmla="*/ 0 h 18703324"/>
              <a:gd name="connsiteX1" fmla="*/ 29438 w 13969129"/>
              <a:gd name="connsiteY1" fmla="*/ 280629 h 18703324"/>
              <a:gd name="connsiteX2" fmla="*/ 162796 w 13969129"/>
              <a:gd name="connsiteY2" fmla="*/ 11780473 h 18703324"/>
              <a:gd name="connsiteX3" fmla="*/ 152788 w 13969129"/>
              <a:gd name="connsiteY3" fmla="*/ 12646443 h 18703324"/>
              <a:gd name="connsiteX4" fmla="*/ 190236 w 13969129"/>
              <a:gd name="connsiteY4" fmla="*/ 16625824 h 18703324"/>
              <a:gd name="connsiteX5" fmla="*/ 251230 w 13969129"/>
              <a:gd name="connsiteY5" fmla="*/ 17621719 h 18703324"/>
              <a:gd name="connsiteX6" fmla="*/ 5606905 w 13969129"/>
              <a:gd name="connsiteY6" fmla="*/ 17613612 h 18703324"/>
              <a:gd name="connsiteX7" fmla="*/ 8194398 w 13969129"/>
              <a:gd name="connsiteY7" fmla="*/ 17592884 h 18703324"/>
              <a:gd name="connsiteX8" fmla="*/ 8437356 w 13969129"/>
              <a:gd name="connsiteY8" fmla="*/ 17616602 h 18703324"/>
              <a:gd name="connsiteX9" fmla="*/ 8698241 w 13969129"/>
              <a:gd name="connsiteY9" fmla="*/ 18703324 h 18703324"/>
              <a:gd name="connsiteX10" fmla="*/ 9049030 w 13969129"/>
              <a:gd name="connsiteY10" fmla="*/ 17603760 h 18703324"/>
              <a:gd name="connsiteX11" fmla="*/ 9897648 w 13969129"/>
              <a:gd name="connsiteY11" fmla="*/ 17590337 h 18703324"/>
              <a:gd name="connsiteX12" fmla="*/ 11049993 w 13969129"/>
              <a:gd name="connsiteY12" fmla="*/ 17613243 h 18703324"/>
              <a:gd name="connsiteX13" fmla="*/ 13328993 w 13969129"/>
              <a:gd name="connsiteY13" fmla="*/ 17744065 h 18703324"/>
              <a:gd name="connsiteX14" fmla="*/ 13410640 w 13969129"/>
              <a:gd name="connsiteY14" fmla="*/ 13053164 h 18703324"/>
              <a:gd name="connsiteX15" fmla="*/ 13863020 w 13969129"/>
              <a:gd name="connsiteY15" fmla="*/ 900341 h 18703324"/>
              <a:gd name="connsiteX16" fmla="*/ 11596356 w 13969129"/>
              <a:gd name="connsiteY16" fmla="*/ 484665 h 18703324"/>
              <a:gd name="connsiteX17" fmla="*/ 7679001 w 13969129"/>
              <a:gd name="connsiteY17" fmla="*/ 387336 h 18703324"/>
              <a:gd name="connsiteX18" fmla="*/ 2209737 w 13969129"/>
              <a:gd name="connsiteY18" fmla="*/ 0 h 18703324"/>
              <a:gd name="connsiteX0" fmla="*/ 2209737 w 13955995"/>
              <a:gd name="connsiteY0" fmla="*/ 0 h 18703324"/>
              <a:gd name="connsiteX1" fmla="*/ 29438 w 13955995"/>
              <a:gd name="connsiteY1" fmla="*/ 280629 h 18703324"/>
              <a:gd name="connsiteX2" fmla="*/ 162796 w 13955995"/>
              <a:gd name="connsiteY2" fmla="*/ 11780473 h 18703324"/>
              <a:gd name="connsiteX3" fmla="*/ 152788 w 13955995"/>
              <a:gd name="connsiteY3" fmla="*/ 12646443 h 18703324"/>
              <a:gd name="connsiteX4" fmla="*/ 190236 w 13955995"/>
              <a:gd name="connsiteY4" fmla="*/ 16625824 h 18703324"/>
              <a:gd name="connsiteX5" fmla="*/ 251230 w 13955995"/>
              <a:gd name="connsiteY5" fmla="*/ 17621719 h 18703324"/>
              <a:gd name="connsiteX6" fmla="*/ 5606905 w 13955995"/>
              <a:gd name="connsiteY6" fmla="*/ 17613612 h 18703324"/>
              <a:gd name="connsiteX7" fmla="*/ 8194398 w 13955995"/>
              <a:gd name="connsiteY7" fmla="*/ 17592884 h 18703324"/>
              <a:gd name="connsiteX8" fmla="*/ 8437356 w 13955995"/>
              <a:gd name="connsiteY8" fmla="*/ 17616602 h 18703324"/>
              <a:gd name="connsiteX9" fmla="*/ 8698241 w 13955995"/>
              <a:gd name="connsiteY9" fmla="*/ 18703324 h 18703324"/>
              <a:gd name="connsiteX10" fmla="*/ 9049030 w 13955995"/>
              <a:gd name="connsiteY10" fmla="*/ 17603760 h 18703324"/>
              <a:gd name="connsiteX11" fmla="*/ 9897648 w 13955995"/>
              <a:gd name="connsiteY11" fmla="*/ 17590337 h 18703324"/>
              <a:gd name="connsiteX12" fmla="*/ 11049993 w 13955995"/>
              <a:gd name="connsiteY12" fmla="*/ 17613243 h 18703324"/>
              <a:gd name="connsiteX13" fmla="*/ 13328993 w 13955995"/>
              <a:gd name="connsiteY13" fmla="*/ 17744065 h 18703324"/>
              <a:gd name="connsiteX14" fmla="*/ 13410640 w 13955995"/>
              <a:gd name="connsiteY14" fmla="*/ 13053164 h 18703324"/>
              <a:gd name="connsiteX15" fmla="*/ 13848472 w 13955995"/>
              <a:gd name="connsiteY15" fmla="*/ 495539 h 18703324"/>
              <a:gd name="connsiteX16" fmla="*/ 11596356 w 13955995"/>
              <a:gd name="connsiteY16" fmla="*/ 484665 h 18703324"/>
              <a:gd name="connsiteX17" fmla="*/ 7679001 w 13955995"/>
              <a:gd name="connsiteY17" fmla="*/ 387336 h 18703324"/>
              <a:gd name="connsiteX18" fmla="*/ 2209737 w 13955995"/>
              <a:gd name="connsiteY18" fmla="*/ 0 h 18703324"/>
              <a:gd name="connsiteX0" fmla="*/ 2209737 w 13970835"/>
              <a:gd name="connsiteY0" fmla="*/ 0 h 18703324"/>
              <a:gd name="connsiteX1" fmla="*/ 29438 w 13970835"/>
              <a:gd name="connsiteY1" fmla="*/ 280629 h 18703324"/>
              <a:gd name="connsiteX2" fmla="*/ 162796 w 13970835"/>
              <a:gd name="connsiteY2" fmla="*/ 11780473 h 18703324"/>
              <a:gd name="connsiteX3" fmla="*/ 152788 w 13970835"/>
              <a:gd name="connsiteY3" fmla="*/ 12646443 h 18703324"/>
              <a:gd name="connsiteX4" fmla="*/ 190236 w 13970835"/>
              <a:gd name="connsiteY4" fmla="*/ 16625824 h 18703324"/>
              <a:gd name="connsiteX5" fmla="*/ 251230 w 13970835"/>
              <a:gd name="connsiteY5" fmla="*/ 17621719 h 18703324"/>
              <a:gd name="connsiteX6" fmla="*/ 5606905 w 13970835"/>
              <a:gd name="connsiteY6" fmla="*/ 17613612 h 18703324"/>
              <a:gd name="connsiteX7" fmla="*/ 8194398 w 13970835"/>
              <a:gd name="connsiteY7" fmla="*/ 17592884 h 18703324"/>
              <a:gd name="connsiteX8" fmla="*/ 8437356 w 13970835"/>
              <a:gd name="connsiteY8" fmla="*/ 17616602 h 18703324"/>
              <a:gd name="connsiteX9" fmla="*/ 8698241 w 13970835"/>
              <a:gd name="connsiteY9" fmla="*/ 18703324 h 18703324"/>
              <a:gd name="connsiteX10" fmla="*/ 9049030 w 13970835"/>
              <a:gd name="connsiteY10" fmla="*/ 17603760 h 18703324"/>
              <a:gd name="connsiteX11" fmla="*/ 9897648 w 13970835"/>
              <a:gd name="connsiteY11" fmla="*/ 17590337 h 18703324"/>
              <a:gd name="connsiteX12" fmla="*/ 11049993 w 13970835"/>
              <a:gd name="connsiteY12" fmla="*/ 17613243 h 18703324"/>
              <a:gd name="connsiteX13" fmla="*/ 13969093 w 13970835"/>
              <a:gd name="connsiteY13" fmla="*/ 17429217 h 18703324"/>
              <a:gd name="connsiteX14" fmla="*/ 13410640 w 13970835"/>
              <a:gd name="connsiteY14" fmla="*/ 13053164 h 18703324"/>
              <a:gd name="connsiteX15" fmla="*/ 13848472 w 13970835"/>
              <a:gd name="connsiteY15" fmla="*/ 495539 h 18703324"/>
              <a:gd name="connsiteX16" fmla="*/ 11596356 w 13970835"/>
              <a:gd name="connsiteY16" fmla="*/ 484665 h 18703324"/>
              <a:gd name="connsiteX17" fmla="*/ 7679001 w 13970835"/>
              <a:gd name="connsiteY17" fmla="*/ 387336 h 18703324"/>
              <a:gd name="connsiteX18" fmla="*/ 2209737 w 13970835"/>
              <a:gd name="connsiteY18" fmla="*/ 0 h 18703324"/>
              <a:gd name="connsiteX0" fmla="*/ 2209737 w 14109074"/>
              <a:gd name="connsiteY0" fmla="*/ 404285 h 19107609"/>
              <a:gd name="connsiteX1" fmla="*/ 29438 w 14109074"/>
              <a:gd name="connsiteY1" fmla="*/ 684914 h 19107609"/>
              <a:gd name="connsiteX2" fmla="*/ 162796 w 14109074"/>
              <a:gd name="connsiteY2" fmla="*/ 12184758 h 19107609"/>
              <a:gd name="connsiteX3" fmla="*/ 152788 w 14109074"/>
              <a:gd name="connsiteY3" fmla="*/ 13050728 h 19107609"/>
              <a:gd name="connsiteX4" fmla="*/ 190236 w 14109074"/>
              <a:gd name="connsiteY4" fmla="*/ 17030109 h 19107609"/>
              <a:gd name="connsiteX5" fmla="*/ 251230 w 14109074"/>
              <a:gd name="connsiteY5" fmla="*/ 18026004 h 19107609"/>
              <a:gd name="connsiteX6" fmla="*/ 5606905 w 14109074"/>
              <a:gd name="connsiteY6" fmla="*/ 18017897 h 19107609"/>
              <a:gd name="connsiteX7" fmla="*/ 8194398 w 14109074"/>
              <a:gd name="connsiteY7" fmla="*/ 17997169 h 19107609"/>
              <a:gd name="connsiteX8" fmla="*/ 8437356 w 14109074"/>
              <a:gd name="connsiteY8" fmla="*/ 18020887 h 19107609"/>
              <a:gd name="connsiteX9" fmla="*/ 8698241 w 14109074"/>
              <a:gd name="connsiteY9" fmla="*/ 19107609 h 19107609"/>
              <a:gd name="connsiteX10" fmla="*/ 9049030 w 14109074"/>
              <a:gd name="connsiteY10" fmla="*/ 18008045 h 19107609"/>
              <a:gd name="connsiteX11" fmla="*/ 9897648 w 14109074"/>
              <a:gd name="connsiteY11" fmla="*/ 17994622 h 19107609"/>
              <a:gd name="connsiteX12" fmla="*/ 11049993 w 14109074"/>
              <a:gd name="connsiteY12" fmla="*/ 18017528 h 19107609"/>
              <a:gd name="connsiteX13" fmla="*/ 13969093 w 14109074"/>
              <a:gd name="connsiteY13" fmla="*/ 17833502 h 19107609"/>
              <a:gd name="connsiteX14" fmla="*/ 14050741 w 14109074"/>
              <a:gd name="connsiteY14" fmla="*/ 13052648 h 19107609"/>
              <a:gd name="connsiteX15" fmla="*/ 13848472 w 14109074"/>
              <a:gd name="connsiteY15" fmla="*/ 899824 h 19107609"/>
              <a:gd name="connsiteX16" fmla="*/ 11596356 w 14109074"/>
              <a:gd name="connsiteY16" fmla="*/ 888950 h 19107609"/>
              <a:gd name="connsiteX17" fmla="*/ 7679001 w 14109074"/>
              <a:gd name="connsiteY17" fmla="*/ 791621 h 19107609"/>
              <a:gd name="connsiteX18" fmla="*/ 2209737 w 14109074"/>
              <a:gd name="connsiteY18" fmla="*/ 404285 h 19107609"/>
              <a:gd name="connsiteX0" fmla="*/ 2209737 w 14393631"/>
              <a:gd name="connsiteY0" fmla="*/ 404289 h 19107613"/>
              <a:gd name="connsiteX1" fmla="*/ 29438 w 14393631"/>
              <a:gd name="connsiteY1" fmla="*/ 684918 h 19107613"/>
              <a:gd name="connsiteX2" fmla="*/ 162796 w 14393631"/>
              <a:gd name="connsiteY2" fmla="*/ 12184762 h 19107613"/>
              <a:gd name="connsiteX3" fmla="*/ 152788 w 14393631"/>
              <a:gd name="connsiteY3" fmla="*/ 13050732 h 19107613"/>
              <a:gd name="connsiteX4" fmla="*/ 190236 w 14393631"/>
              <a:gd name="connsiteY4" fmla="*/ 17030113 h 19107613"/>
              <a:gd name="connsiteX5" fmla="*/ 251230 w 14393631"/>
              <a:gd name="connsiteY5" fmla="*/ 18026008 h 19107613"/>
              <a:gd name="connsiteX6" fmla="*/ 5606905 w 14393631"/>
              <a:gd name="connsiteY6" fmla="*/ 18017901 h 19107613"/>
              <a:gd name="connsiteX7" fmla="*/ 8194398 w 14393631"/>
              <a:gd name="connsiteY7" fmla="*/ 17997173 h 19107613"/>
              <a:gd name="connsiteX8" fmla="*/ 8437356 w 14393631"/>
              <a:gd name="connsiteY8" fmla="*/ 18020891 h 19107613"/>
              <a:gd name="connsiteX9" fmla="*/ 8698241 w 14393631"/>
              <a:gd name="connsiteY9" fmla="*/ 19107613 h 19107613"/>
              <a:gd name="connsiteX10" fmla="*/ 9049030 w 14393631"/>
              <a:gd name="connsiteY10" fmla="*/ 18008049 h 19107613"/>
              <a:gd name="connsiteX11" fmla="*/ 9897648 w 14393631"/>
              <a:gd name="connsiteY11" fmla="*/ 17994626 h 19107613"/>
              <a:gd name="connsiteX12" fmla="*/ 11049993 w 14393631"/>
              <a:gd name="connsiteY12" fmla="*/ 18017532 h 19107613"/>
              <a:gd name="connsiteX13" fmla="*/ 14390977 w 14393631"/>
              <a:gd name="connsiteY13" fmla="*/ 18016424 h 19107613"/>
              <a:gd name="connsiteX14" fmla="*/ 14050741 w 14393631"/>
              <a:gd name="connsiteY14" fmla="*/ 13052652 h 19107613"/>
              <a:gd name="connsiteX15" fmla="*/ 13848472 w 14393631"/>
              <a:gd name="connsiteY15" fmla="*/ 899828 h 19107613"/>
              <a:gd name="connsiteX16" fmla="*/ 11596356 w 14393631"/>
              <a:gd name="connsiteY16" fmla="*/ 888954 h 19107613"/>
              <a:gd name="connsiteX17" fmla="*/ 7679001 w 14393631"/>
              <a:gd name="connsiteY17" fmla="*/ 791625 h 19107613"/>
              <a:gd name="connsiteX18" fmla="*/ 2209737 w 14393631"/>
              <a:gd name="connsiteY18" fmla="*/ 404289 h 19107613"/>
              <a:gd name="connsiteX0" fmla="*/ 2209737 w 14459237"/>
              <a:gd name="connsiteY0" fmla="*/ 390738 h 19094062"/>
              <a:gd name="connsiteX1" fmla="*/ 29438 w 14459237"/>
              <a:gd name="connsiteY1" fmla="*/ 671367 h 19094062"/>
              <a:gd name="connsiteX2" fmla="*/ 162796 w 14459237"/>
              <a:gd name="connsiteY2" fmla="*/ 12171211 h 19094062"/>
              <a:gd name="connsiteX3" fmla="*/ 152788 w 14459237"/>
              <a:gd name="connsiteY3" fmla="*/ 13037181 h 19094062"/>
              <a:gd name="connsiteX4" fmla="*/ 190236 w 14459237"/>
              <a:gd name="connsiteY4" fmla="*/ 17016562 h 19094062"/>
              <a:gd name="connsiteX5" fmla="*/ 251230 w 14459237"/>
              <a:gd name="connsiteY5" fmla="*/ 18012457 h 19094062"/>
              <a:gd name="connsiteX6" fmla="*/ 5606905 w 14459237"/>
              <a:gd name="connsiteY6" fmla="*/ 18004350 h 19094062"/>
              <a:gd name="connsiteX7" fmla="*/ 8194398 w 14459237"/>
              <a:gd name="connsiteY7" fmla="*/ 17983622 h 19094062"/>
              <a:gd name="connsiteX8" fmla="*/ 8437356 w 14459237"/>
              <a:gd name="connsiteY8" fmla="*/ 18007340 h 19094062"/>
              <a:gd name="connsiteX9" fmla="*/ 8698241 w 14459237"/>
              <a:gd name="connsiteY9" fmla="*/ 19094062 h 19094062"/>
              <a:gd name="connsiteX10" fmla="*/ 9049030 w 14459237"/>
              <a:gd name="connsiteY10" fmla="*/ 17994498 h 19094062"/>
              <a:gd name="connsiteX11" fmla="*/ 9897648 w 14459237"/>
              <a:gd name="connsiteY11" fmla="*/ 17981075 h 19094062"/>
              <a:gd name="connsiteX12" fmla="*/ 11049993 w 14459237"/>
              <a:gd name="connsiteY12" fmla="*/ 18003981 h 19094062"/>
              <a:gd name="connsiteX13" fmla="*/ 14390977 w 14459237"/>
              <a:gd name="connsiteY13" fmla="*/ 18002873 h 19094062"/>
              <a:gd name="connsiteX14" fmla="*/ 14458076 w 14459237"/>
              <a:gd name="connsiteY14" fmla="*/ 12856182 h 19094062"/>
              <a:gd name="connsiteX15" fmla="*/ 13848472 w 14459237"/>
              <a:gd name="connsiteY15" fmla="*/ 886277 h 19094062"/>
              <a:gd name="connsiteX16" fmla="*/ 11596356 w 14459237"/>
              <a:gd name="connsiteY16" fmla="*/ 875403 h 19094062"/>
              <a:gd name="connsiteX17" fmla="*/ 7679001 w 14459237"/>
              <a:gd name="connsiteY17" fmla="*/ 778074 h 19094062"/>
              <a:gd name="connsiteX18" fmla="*/ 2209737 w 14459237"/>
              <a:gd name="connsiteY18" fmla="*/ 390738 h 19094062"/>
              <a:gd name="connsiteX0" fmla="*/ 2209737 w 14633152"/>
              <a:gd name="connsiteY0" fmla="*/ 250403 h 18953727"/>
              <a:gd name="connsiteX1" fmla="*/ 29438 w 14633152"/>
              <a:gd name="connsiteY1" fmla="*/ 531032 h 18953727"/>
              <a:gd name="connsiteX2" fmla="*/ 162796 w 14633152"/>
              <a:gd name="connsiteY2" fmla="*/ 12030876 h 18953727"/>
              <a:gd name="connsiteX3" fmla="*/ 152788 w 14633152"/>
              <a:gd name="connsiteY3" fmla="*/ 12896846 h 18953727"/>
              <a:gd name="connsiteX4" fmla="*/ 190236 w 14633152"/>
              <a:gd name="connsiteY4" fmla="*/ 16876227 h 18953727"/>
              <a:gd name="connsiteX5" fmla="*/ 251230 w 14633152"/>
              <a:gd name="connsiteY5" fmla="*/ 17872122 h 18953727"/>
              <a:gd name="connsiteX6" fmla="*/ 5606905 w 14633152"/>
              <a:gd name="connsiteY6" fmla="*/ 17864015 h 18953727"/>
              <a:gd name="connsiteX7" fmla="*/ 8194398 w 14633152"/>
              <a:gd name="connsiteY7" fmla="*/ 17843287 h 18953727"/>
              <a:gd name="connsiteX8" fmla="*/ 8437356 w 14633152"/>
              <a:gd name="connsiteY8" fmla="*/ 17867005 h 18953727"/>
              <a:gd name="connsiteX9" fmla="*/ 8698241 w 14633152"/>
              <a:gd name="connsiteY9" fmla="*/ 18953727 h 18953727"/>
              <a:gd name="connsiteX10" fmla="*/ 9049030 w 14633152"/>
              <a:gd name="connsiteY10" fmla="*/ 17854163 h 18953727"/>
              <a:gd name="connsiteX11" fmla="*/ 9897648 w 14633152"/>
              <a:gd name="connsiteY11" fmla="*/ 17840740 h 18953727"/>
              <a:gd name="connsiteX12" fmla="*/ 11049993 w 14633152"/>
              <a:gd name="connsiteY12" fmla="*/ 17863646 h 18953727"/>
              <a:gd name="connsiteX13" fmla="*/ 14390977 w 14633152"/>
              <a:gd name="connsiteY13" fmla="*/ 17862538 h 18953727"/>
              <a:gd name="connsiteX14" fmla="*/ 14458076 w 14633152"/>
              <a:gd name="connsiteY14" fmla="*/ 12715847 h 18953727"/>
              <a:gd name="connsiteX15" fmla="*/ 14401285 w 14633152"/>
              <a:gd name="connsiteY15" fmla="*/ 928860 h 18953727"/>
              <a:gd name="connsiteX16" fmla="*/ 11596356 w 14633152"/>
              <a:gd name="connsiteY16" fmla="*/ 735068 h 18953727"/>
              <a:gd name="connsiteX17" fmla="*/ 7679001 w 14633152"/>
              <a:gd name="connsiteY17" fmla="*/ 637739 h 18953727"/>
              <a:gd name="connsiteX18" fmla="*/ 2209737 w 14633152"/>
              <a:gd name="connsiteY18" fmla="*/ 250403 h 18953727"/>
              <a:gd name="connsiteX0" fmla="*/ 2209737 w 14624506"/>
              <a:gd name="connsiteY0" fmla="*/ 0 h 18703324"/>
              <a:gd name="connsiteX1" fmla="*/ 29438 w 14624506"/>
              <a:gd name="connsiteY1" fmla="*/ 280629 h 18703324"/>
              <a:gd name="connsiteX2" fmla="*/ 162796 w 14624506"/>
              <a:gd name="connsiteY2" fmla="*/ 11780473 h 18703324"/>
              <a:gd name="connsiteX3" fmla="*/ 152788 w 14624506"/>
              <a:gd name="connsiteY3" fmla="*/ 12646443 h 18703324"/>
              <a:gd name="connsiteX4" fmla="*/ 190236 w 14624506"/>
              <a:gd name="connsiteY4" fmla="*/ 16625824 h 18703324"/>
              <a:gd name="connsiteX5" fmla="*/ 251230 w 14624506"/>
              <a:gd name="connsiteY5" fmla="*/ 17621719 h 18703324"/>
              <a:gd name="connsiteX6" fmla="*/ 5606905 w 14624506"/>
              <a:gd name="connsiteY6" fmla="*/ 17613612 h 18703324"/>
              <a:gd name="connsiteX7" fmla="*/ 8194398 w 14624506"/>
              <a:gd name="connsiteY7" fmla="*/ 17592884 h 18703324"/>
              <a:gd name="connsiteX8" fmla="*/ 8437356 w 14624506"/>
              <a:gd name="connsiteY8" fmla="*/ 17616602 h 18703324"/>
              <a:gd name="connsiteX9" fmla="*/ 8698241 w 14624506"/>
              <a:gd name="connsiteY9" fmla="*/ 18703324 h 18703324"/>
              <a:gd name="connsiteX10" fmla="*/ 9049030 w 14624506"/>
              <a:gd name="connsiteY10" fmla="*/ 17603760 h 18703324"/>
              <a:gd name="connsiteX11" fmla="*/ 9897648 w 14624506"/>
              <a:gd name="connsiteY11" fmla="*/ 17590337 h 18703324"/>
              <a:gd name="connsiteX12" fmla="*/ 11049993 w 14624506"/>
              <a:gd name="connsiteY12" fmla="*/ 17613243 h 18703324"/>
              <a:gd name="connsiteX13" fmla="*/ 14390977 w 14624506"/>
              <a:gd name="connsiteY13" fmla="*/ 17612135 h 18703324"/>
              <a:gd name="connsiteX14" fmla="*/ 14458076 w 14624506"/>
              <a:gd name="connsiteY14" fmla="*/ 12465444 h 18703324"/>
              <a:gd name="connsiteX15" fmla="*/ 14452054 w 14624506"/>
              <a:gd name="connsiteY15" fmla="*/ 1691913 h 18703324"/>
              <a:gd name="connsiteX16" fmla="*/ 14401285 w 14624506"/>
              <a:gd name="connsiteY16" fmla="*/ 678457 h 18703324"/>
              <a:gd name="connsiteX17" fmla="*/ 11596356 w 14624506"/>
              <a:gd name="connsiteY17" fmla="*/ 484665 h 18703324"/>
              <a:gd name="connsiteX18" fmla="*/ 7679001 w 14624506"/>
              <a:gd name="connsiteY18" fmla="*/ 387336 h 18703324"/>
              <a:gd name="connsiteX19" fmla="*/ 2209737 w 14624506"/>
              <a:gd name="connsiteY19" fmla="*/ 0 h 18703324"/>
              <a:gd name="connsiteX0" fmla="*/ 2209737 w 14628098"/>
              <a:gd name="connsiteY0" fmla="*/ 0 h 18703324"/>
              <a:gd name="connsiteX1" fmla="*/ 29438 w 14628098"/>
              <a:gd name="connsiteY1" fmla="*/ 280629 h 18703324"/>
              <a:gd name="connsiteX2" fmla="*/ 162796 w 14628098"/>
              <a:gd name="connsiteY2" fmla="*/ 11780473 h 18703324"/>
              <a:gd name="connsiteX3" fmla="*/ 152788 w 14628098"/>
              <a:gd name="connsiteY3" fmla="*/ 12646443 h 18703324"/>
              <a:gd name="connsiteX4" fmla="*/ 190236 w 14628098"/>
              <a:gd name="connsiteY4" fmla="*/ 16625824 h 18703324"/>
              <a:gd name="connsiteX5" fmla="*/ 251230 w 14628098"/>
              <a:gd name="connsiteY5" fmla="*/ 17621719 h 18703324"/>
              <a:gd name="connsiteX6" fmla="*/ 5606905 w 14628098"/>
              <a:gd name="connsiteY6" fmla="*/ 17613612 h 18703324"/>
              <a:gd name="connsiteX7" fmla="*/ 8194398 w 14628098"/>
              <a:gd name="connsiteY7" fmla="*/ 17592884 h 18703324"/>
              <a:gd name="connsiteX8" fmla="*/ 8437356 w 14628098"/>
              <a:gd name="connsiteY8" fmla="*/ 17616602 h 18703324"/>
              <a:gd name="connsiteX9" fmla="*/ 8698241 w 14628098"/>
              <a:gd name="connsiteY9" fmla="*/ 18703324 h 18703324"/>
              <a:gd name="connsiteX10" fmla="*/ 9049030 w 14628098"/>
              <a:gd name="connsiteY10" fmla="*/ 17603760 h 18703324"/>
              <a:gd name="connsiteX11" fmla="*/ 9897648 w 14628098"/>
              <a:gd name="connsiteY11" fmla="*/ 17590337 h 18703324"/>
              <a:gd name="connsiteX12" fmla="*/ 11049993 w 14628098"/>
              <a:gd name="connsiteY12" fmla="*/ 17613243 h 18703324"/>
              <a:gd name="connsiteX13" fmla="*/ 14390977 w 14628098"/>
              <a:gd name="connsiteY13" fmla="*/ 17612135 h 18703324"/>
              <a:gd name="connsiteX14" fmla="*/ 14458076 w 14628098"/>
              <a:gd name="connsiteY14" fmla="*/ 12465444 h 18703324"/>
              <a:gd name="connsiteX15" fmla="*/ 14452054 w 14628098"/>
              <a:gd name="connsiteY15" fmla="*/ 1691913 h 18703324"/>
              <a:gd name="connsiteX16" fmla="*/ 14401285 w 14628098"/>
              <a:gd name="connsiteY16" fmla="*/ 678457 h 18703324"/>
              <a:gd name="connsiteX17" fmla="*/ 11596356 w 14628098"/>
              <a:gd name="connsiteY17" fmla="*/ 484665 h 18703324"/>
              <a:gd name="connsiteX18" fmla="*/ 7679001 w 14628098"/>
              <a:gd name="connsiteY18" fmla="*/ 387336 h 18703324"/>
              <a:gd name="connsiteX19" fmla="*/ 2209737 w 14628098"/>
              <a:gd name="connsiteY19" fmla="*/ 0 h 18703324"/>
              <a:gd name="connsiteX0" fmla="*/ 2209737 w 14458076"/>
              <a:gd name="connsiteY0" fmla="*/ 0 h 18703324"/>
              <a:gd name="connsiteX1" fmla="*/ 29438 w 14458076"/>
              <a:gd name="connsiteY1" fmla="*/ 280629 h 18703324"/>
              <a:gd name="connsiteX2" fmla="*/ 162796 w 14458076"/>
              <a:gd name="connsiteY2" fmla="*/ 11780473 h 18703324"/>
              <a:gd name="connsiteX3" fmla="*/ 152788 w 14458076"/>
              <a:gd name="connsiteY3" fmla="*/ 12646443 h 18703324"/>
              <a:gd name="connsiteX4" fmla="*/ 190236 w 14458076"/>
              <a:gd name="connsiteY4" fmla="*/ 16625824 h 18703324"/>
              <a:gd name="connsiteX5" fmla="*/ 251230 w 14458076"/>
              <a:gd name="connsiteY5" fmla="*/ 17621719 h 18703324"/>
              <a:gd name="connsiteX6" fmla="*/ 5606905 w 14458076"/>
              <a:gd name="connsiteY6" fmla="*/ 17613612 h 18703324"/>
              <a:gd name="connsiteX7" fmla="*/ 8194398 w 14458076"/>
              <a:gd name="connsiteY7" fmla="*/ 17592884 h 18703324"/>
              <a:gd name="connsiteX8" fmla="*/ 8437356 w 14458076"/>
              <a:gd name="connsiteY8" fmla="*/ 17616602 h 18703324"/>
              <a:gd name="connsiteX9" fmla="*/ 8698241 w 14458076"/>
              <a:gd name="connsiteY9" fmla="*/ 18703324 h 18703324"/>
              <a:gd name="connsiteX10" fmla="*/ 9049030 w 14458076"/>
              <a:gd name="connsiteY10" fmla="*/ 17603760 h 18703324"/>
              <a:gd name="connsiteX11" fmla="*/ 9897648 w 14458076"/>
              <a:gd name="connsiteY11" fmla="*/ 17590337 h 18703324"/>
              <a:gd name="connsiteX12" fmla="*/ 11049993 w 14458076"/>
              <a:gd name="connsiteY12" fmla="*/ 17613243 h 18703324"/>
              <a:gd name="connsiteX13" fmla="*/ 14390977 w 14458076"/>
              <a:gd name="connsiteY13" fmla="*/ 17612135 h 18703324"/>
              <a:gd name="connsiteX14" fmla="*/ 14458076 w 14458076"/>
              <a:gd name="connsiteY14" fmla="*/ 12465444 h 18703324"/>
              <a:gd name="connsiteX15" fmla="*/ 14452054 w 14458076"/>
              <a:gd name="connsiteY15" fmla="*/ 1691913 h 18703324"/>
              <a:gd name="connsiteX16" fmla="*/ 14401285 w 14458076"/>
              <a:gd name="connsiteY16" fmla="*/ 678457 h 18703324"/>
              <a:gd name="connsiteX17" fmla="*/ 11596356 w 14458076"/>
              <a:gd name="connsiteY17" fmla="*/ 484665 h 18703324"/>
              <a:gd name="connsiteX18" fmla="*/ 7679001 w 14458076"/>
              <a:gd name="connsiteY18" fmla="*/ 387336 h 18703324"/>
              <a:gd name="connsiteX19" fmla="*/ 2209737 w 14458076"/>
              <a:gd name="connsiteY19" fmla="*/ 0 h 18703324"/>
              <a:gd name="connsiteX0" fmla="*/ 2209737 w 14458076"/>
              <a:gd name="connsiteY0" fmla="*/ 0 h 18703324"/>
              <a:gd name="connsiteX1" fmla="*/ 29438 w 14458076"/>
              <a:gd name="connsiteY1" fmla="*/ 280629 h 18703324"/>
              <a:gd name="connsiteX2" fmla="*/ 162796 w 14458076"/>
              <a:gd name="connsiteY2" fmla="*/ 11780473 h 18703324"/>
              <a:gd name="connsiteX3" fmla="*/ 152788 w 14458076"/>
              <a:gd name="connsiteY3" fmla="*/ 12646443 h 18703324"/>
              <a:gd name="connsiteX4" fmla="*/ 190236 w 14458076"/>
              <a:gd name="connsiteY4" fmla="*/ 16625824 h 18703324"/>
              <a:gd name="connsiteX5" fmla="*/ 251230 w 14458076"/>
              <a:gd name="connsiteY5" fmla="*/ 17621719 h 18703324"/>
              <a:gd name="connsiteX6" fmla="*/ 5606905 w 14458076"/>
              <a:gd name="connsiteY6" fmla="*/ 17613612 h 18703324"/>
              <a:gd name="connsiteX7" fmla="*/ 8194398 w 14458076"/>
              <a:gd name="connsiteY7" fmla="*/ 17592884 h 18703324"/>
              <a:gd name="connsiteX8" fmla="*/ 8437356 w 14458076"/>
              <a:gd name="connsiteY8" fmla="*/ 17616602 h 18703324"/>
              <a:gd name="connsiteX9" fmla="*/ 8698241 w 14458076"/>
              <a:gd name="connsiteY9" fmla="*/ 18703324 h 18703324"/>
              <a:gd name="connsiteX10" fmla="*/ 9049030 w 14458076"/>
              <a:gd name="connsiteY10" fmla="*/ 17603760 h 18703324"/>
              <a:gd name="connsiteX11" fmla="*/ 9897648 w 14458076"/>
              <a:gd name="connsiteY11" fmla="*/ 17590337 h 18703324"/>
              <a:gd name="connsiteX12" fmla="*/ 11049993 w 14458076"/>
              <a:gd name="connsiteY12" fmla="*/ 17613243 h 18703324"/>
              <a:gd name="connsiteX13" fmla="*/ 14390977 w 14458076"/>
              <a:gd name="connsiteY13" fmla="*/ 17612135 h 18703324"/>
              <a:gd name="connsiteX14" fmla="*/ 14458076 w 14458076"/>
              <a:gd name="connsiteY14" fmla="*/ 12465444 h 18703324"/>
              <a:gd name="connsiteX15" fmla="*/ 14452054 w 14458076"/>
              <a:gd name="connsiteY15" fmla="*/ 1691913 h 18703324"/>
              <a:gd name="connsiteX16" fmla="*/ 14386737 w 14458076"/>
              <a:gd name="connsiteY16" fmla="*/ 83974 h 18703324"/>
              <a:gd name="connsiteX17" fmla="*/ 11596356 w 14458076"/>
              <a:gd name="connsiteY17" fmla="*/ 484665 h 18703324"/>
              <a:gd name="connsiteX18" fmla="*/ 7679001 w 14458076"/>
              <a:gd name="connsiteY18" fmla="*/ 387336 h 18703324"/>
              <a:gd name="connsiteX19" fmla="*/ 2209737 w 14458076"/>
              <a:gd name="connsiteY19" fmla="*/ 0 h 18703324"/>
              <a:gd name="connsiteX0" fmla="*/ 2209737 w 14617946"/>
              <a:gd name="connsiteY0" fmla="*/ 51366 h 18754690"/>
              <a:gd name="connsiteX1" fmla="*/ 29438 w 14617946"/>
              <a:gd name="connsiteY1" fmla="*/ 331995 h 18754690"/>
              <a:gd name="connsiteX2" fmla="*/ 162796 w 14617946"/>
              <a:gd name="connsiteY2" fmla="*/ 11831839 h 18754690"/>
              <a:gd name="connsiteX3" fmla="*/ 152788 w 14617946"/>
              <a:gd name="connsiteY3" fmla="*/ 12697809 h 18754690"/>
              <a:gd name="connsiteX4" fmla="*/ 190236 w 14617946"/>
              <a:gd name="connsiteY4" fmla="*/ 16677190 h 18754690"/>
              <a:gd name="connsiteX5" fmla="*/ 251230 w 14617946"/>
              <a:gd name="connsiteY5" fmla="*/ 17673085 h 18754690"/>
              <a:gd name="connsiteX6" fmla="*/ 5606905 w 14617946"/>
              <a:gd name="connsiteY6" fmla="*/ 17664978 h 18754690"/>
              <a:gd name="connsiteX7" fmla="*/ 8194398 w 14617946"/>
              <a:gd name="connsiteY7" fmla="*/ 17644250 h 18754690"/>
              <a:gd name="connsiteX8" fmla="*/ 8437356 w 14617946"/>
              <a:gd name="connsiteY8" fmla="*/ 17667968 h 18754690"/>
              <a:gd name="connsiteX9" fmla="*/ 8698241 w 14617946"/>
              <a:gd name="connsiteY9" fmla="*/ 18754690 h 18754690"/>
              <a:gd name="connsiteX10" fmla="*/ 9049030 w 14617946"/>
              <a:gd name="connsiteY10" fmla="*/ 17655126 h 18754690"/>
              <a:gd name="connsiteX11" fmla="*/ 9897648 w 14617946"/>
              <a:gd name="connsiteY11" fmla="*/ 17641703 h 18754690"/>
              <a:gd name="connsiteX12" fmla="*/ 11049993 w 14617946"/>
              <a:gd name="connsiteY12" fmla="*/ 17664609 h 18754690"/>
              <a:gd name="connsiteX13" fmla="*/ 14390977 w 14617946"/>
              <a:gd name="connsiteY13" fmla="*/ 17663501 h 18754690"/>
              <a:gd name="connsiteX14" fmla="*/ 14458076 w 14617946"/>
              <a:gd name="connsiteY14" fmla="*/ 12516810 h 18754690"/>
              <a:gd name="connsiteX15" fmla="*/ 14452054 w 14617946"/>
              <a:gd name="connsiteY15" fmla="*/ 1743279 h 18754690"/>
              <a:gd name="connsiteX16" fmla="*/ 14386737 w 14617946"/>
              <a:gd name="connsiteY16" fmla="*/ 135340 h 18754690"/>
              <a:gd name="connsiteX17" fmla="*/ 11596356 w 14617946"/>
              <a:gd name="connsiteY17" fmla="*/ 124465 h 18754690"/>
              <a:gd name="connsiteX18" fmla="*/ 7679001 w 14617946"/>
              <a:gd name="connsiteY18" fmla="*/ 438702 h 18754690"/>
              <a:gd name="connsiteX19" fmla="*/ 2209737 w 14617946"/>
              <a:gd name="connsiteY19" fmla="*/ 51366 h 18754690"/>
              <a:gd name="connsiteX0" fmla="*/ 2209737 w 14617946"/>
              <a:gd name="connsiteY0" fmla="*/ 38181 h 18741505"/>
              <a:gd name="connsiteX1" fmla="*/ 29438 w 14617946"/>
              <a:gd name="connsiteY1" fmla="*/ 318810 h 18741505"/>
              <a:gd name="connsiteX2" fmla="*/ 162796 w 14617946"/>
              <a:gd name="connsiteY2" fmla="*/ 11818654 h 18741505"/>
              <a:gd name="connsiteX3" fmla="*/ 152788 w 14617946"/>
              <a:gd name="connsiteY3" fmla="*/ 12684624 h 18741505"/>
              <a:gd name="connsiteX4" fmla="*/ 190236 w 14617946"/>
              <a:gd name="connsiteY4" fmla="*/ 16664005 h 18741505"/>
              <a:gd name="connsiteX5" fmla="*/ 251230 w 14617946"/>
              <a:gd name="connsiteY5" fmla="*/ 17659900 h 18741505"/>
              <a:gd name="connsiteX6" fmla="*/ 5606905 w 14617946"/>
              <a:gd name="connsiteY6" fmla="*/ 17651793 h 18741505"/>
              <a:gd name="connsiteX7" fmla="*/ 8194398 w 14617946"/>
              <a:gd name="connsiteY7" fmla="*/ 17631065 h 18741505"/>
              <a:gd name="connsiteX8" fmla="*/ 8437356 w 14617946"/>
              <a:gd name="connsiteY8" fmla="*/ 17654783 h 18741505"/>
              <a:gd name="connsiteX9" fmla="*/ 8698241 w 14617946"/>
              <a:gd name="connsiteY9" fmla="*/ 18741505 h 18741505"/>
              <a:gd name="connsiteX10" fmla="*/ 9049030 w 14617946"/>
              <a:gd name="connsiteY10" fmla="*/ 17641941 h 18741505"/>
              <a:gd name="connsiteX11" fmla="*/ 9897648 w 14617946"/>
              <a:gd name="connsiteY11" fmla="*/ 17628518 h 18741505"/>
              <a:gd name="connsiteX12" fmla="*/ 11049993 w 14617946"/>
              <a:gd name="connsiteY12" fmla="*/ 17651424 h 18741505"/>
              <a:gd name="connsiteX13" fmla="*/ 14390977 w 14617946"/>
              <a:gd name="connsiteY13" fmla="*/ 17650316 h 18741505"/>
              <a:gd name="connsiteX14" fmla="*/ 14458076 w 14617946"/>
              <a:gd name="connsiteY14" fmla="*/ 12503625 h 18741505"/>
              <a:gd name="connsiteX15" fmla="*/ 14452054 w 14617946"/>
              <a:gd name="connsiteY15" fmla="*/ 1730094 h 18741505"/>
              <a:gd name="connsiteX16" fmla="*/ 14386737 w 14617946"/>
              <a:gd name="connsiteY16" fmla="*/ 122155 h 18741505"/>
              <a:gd name="connsiteX17" fmla="*/ 11596356 w 14617946"/>
              <a:gd name="connsiteY17" fmla="*/ 111280 h 18741505"/>
              <a:gd name="connsiteX18" fmla="*/ 7664453 w 14617946"/>
              <a:gd name="connsiteY18" fmla="*/ 105409 h 18741505"/>
              <a:gd name="connsiteX19" fmla="*/ 2209737 w 14617946"/>
              <a:gd name="connsiteY19" fmla="*/ 38181 h 18741505"/>
              <a:gd name="connsiteX0" fmla="*/ 2209737 w 14468910"/>
              <a:gd name="connsiteY0" fmla="*/ 0 h 18703324"/>
              <a:gd name="connsiteX1" fmla="*/ 29438 w 14468910"/>
              <a:gd name="connsiteY1" fmla="*/ 280629 h 18703324"/>
              <a:gd name="connsiteX2" fmla="*/ 162796 w 14468910"/>
              <a:gd name="connsiteY2" fmla="*/ 11780473 h 18703324"/>
              <a:gd name="connsiteX3" fmla="*/ 152788 w 14468910"/>
              <a:gd name="connsiteY3" fmla="*/ 12646443 h 18703324"/>
              <a:gd name="connsiteX4" fmla="*/ 190236 w 14468910"/>
              <a:gd name="connsiteY4" fmla="*/ 16625824 h 18703324"/>
              <a:gd name="connsiteX5" fmla="*/ 251230 w 14468910"/>
              <a:gd name="connsiteY5" fmla="*/ 17621719 h 18703324"/>
              <a:gd name="connsiteX6" fmla="*/ 5606905 w 14468910"/>
              <a:gd name="connsiteY6" fmla="*/ 17613612 h 18703324"/>
              <a:gd name="connsiteX7" fmla="*/ 8194398 w 14468910"/>
              <a:gd name="connsiteY7" fmla="*/ 17592884 h 18703324"/>
              <a:gd name="connsiteX8" fmla="*/ 8437356 w 14468910"/>
              <a:gd name="connsiteY8" fmla="*/ 17616602 h 18703324"/>
              <a:gd name="connsiteX9" fmla="*/ 8698241 w 14468910"/>
              <a:gd name="connsiteY9" fmla="*/ 18703324 h 18703324"/>
              <a:gd name="connsiteX10" fmla="*/ 9049030 w 14468910"/>
              <a:gd name="connsiteY10" fmla="*/ 17603760 h 18703324"/>
              <a:gd name="connsiteX11" fmla="*/ 9897648 w 14468910"/>
              <a:gd name="connsiteY11" fmla="*/ 17590337 h 18703324"/>
              <a:gd name="connsiteX12" fmla="*/ 11049993 w 14468910"/>
              <a:gd name="connsiteY12" fmla="*/ 17613243 h 18703324"/>
              <a:gd name="connsiteX13" fmla="*/ 14390977 w 14468910"/>
              <a:gd name="connsiteY13" fmla="*/ 17612135 h 18703324"/>
              <a:gd name="connsiteX14" fmla="*/ 14458076 w 14468910"/>
              <a:gd name="connsiteY14" fmla="*/ 12465444 h 18703324"/>
              <a:gd name="connsiteX15" fmla="*/ 14452054 w 14468910"/>
              <a:gd name="connsiteY15" fmla="*/ 1691913 h 18703324"/>
              <a:gd name="connsiteX16" fmla="*/ 14386737 w 14468910"/>
              <a:gd name="connsiteY16" fmla="*/ 83974 h 18703324"/>
              <a:gd name="connsiteX17" fmla="*/ 11596356 w 14468910"/>
              <a:gd name="connsiteY17" fmla="*/ 73099 h 18703324"/>
              <a:gd name="connsiteX18" fmla="*/ 7664453 w 14468910"/>
              <a:gd name="connsiteY18" fmla="*/ 67228 h 18703324"/>
              <a:gd name="connsiteX19" fmla="*/ 2209737 w 14468910"/>
              <a:gd name="connsiteY19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190236 w 14611190"/>
              <a:gd name="connsiteY4" fmla="*/ 16625824 h 18703324"/>
              <a:gd name="connsiteX5" fmla="*/ 251230 w 14611190"/>
              <a:gd name="connsiteY5" fmla="*/ 17621719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190236 w 14611190"/>
              <a:gd name="connsiteY4" fmla="*/ 16625824 h 18703324"/>
              <a:gd name="connsiteX5" fmla="*/ 745853 w 14611190"/>
              <a:gd name="connsiteY5" fmla="*/ 17621722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743049 w 14611190"/>
              <a:gd name="connsiteY4" fmla="*/ 16397176 h 18703324"/>
              <a:gd name="connsiteX5" fmla="*/ 745853 w 14611190"/>
              <a:gd name="connsiteY5" fmla="*/ 17621722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190630 w 14592083"/>
              <a:gd name="connsiteY0" fmla="*/ 0 h 18703324"/>
              <a:gd name="connsiteX1" fmla="*/ 10331 w 14592083"/>
              <a:gd name="connsiteY1" fmla="*/ 280629 h 18703324"/>
              <a:gd name="connsiteX2" fmla="*/ 812885 w 14592083"/>
              <a:gd name="connsiteY2" fmla="*/ 9356805 h 18703324"/>
              <a:gd name="connsiteX3" fmla="*/ 133681 w 14592083"/>
              <a:gd name="connsiteY3" fmla="*/ 12646443 h 18703324"/>
              <a:gd name="connsiteX4" fmla="*/ 723942 w 14592083"/>
              <a:gd name="connsiteY4" fmla="*/ 16397176 h 18703324"/>
              <a:gd name="connsiteX5" fmla="*/ 726746 w 14592083"/>
              <a:gd name="connsiteY5" fmla="*/ 17621722 h 18703324"/>
              <a:gd name="connsiteX6" fmla="*/ 5587798 w 14592083"/>
              <a:gd name="connsiteY6" fmla="*/ 17613612 h 18703324"/>
              <a:gd name="connsiteX7" fmla="*/ 8175291 w 14592083"/>
              <a:gd name="connsiteY7" fmla="*/ 17592884 h 18703324"/>
              <a:gd name="connsiteX8" fmla="*/ 8418249 w 14592083"/>
              <a:gd name="connsiteY8" fmla="*/ 17616602 h 18703324"/>
              <a:gd name="connsiteX9" fmla="*/ 8679134 w 14592083"/>
              <a:gd name="connsiteY9" fmla="*/ 18703324 h 18703324"/>
              <a:gd name="connsiteX10" fmla="*/ 9029923 w 14592083"/>
              <a:gd name="connsiteY10" fmla="*/ 17603760 h 18703324"/>
              <a:gd name="connsiteX11" fmla="*/ 9878541 w 14592083"/>
              <a:gd name="connsiteY11" fmla="*/ 17590337 h 18703324"/>
              <a:gd name="connsiteX12" fmla="*/ 11030886 w 14592083"/>
              <a:gd name="connsiteY12" fmla="*/ 17613243 h 18703324"/>
              <a:gd name="connsiteX13" fmla="*/ 14371870 w 14592083"/>
              <a:gd name="connsiteY13" fmla="*/ 17612135 h 18703324"/>
              <a:gd name="connsiteX14" fmla="*/ 14438969 w 14592083"/>
              <a:gd name="connsiteY14" fmla="*/ 12465444 h 18703324"/>
              <a:gd name="connsiteX15" fmla="*/ 14432947 w 14592083"/>
              <a:gd name="connsiteY15" fmla="*/ 1691913 h 18703324"/>
              <a:gd name="connsiteX16" fmla="*/ 14425674 w 14592083"/>
              <a:gd name="connsiteY16" fmla="*/ 502943 h 18703324"/>
              <a:gd name="connsiteX17" fmla="*/ 14367630 w 14592083"/>
              <a:gd name="connsiteY17" fmla="*/ 83974 h 18703324"/>
              <a:gd name="connsiteX18" fmla="*/ 11577249 w 14592083"/>
              <a:gd name="connsiteY18" fmla="*/ 73099 h 18703324"/>
              <a:gd name="connsiteX19" fmla="*/ 7645346 w 14592083"/>
              <a:gd name="connsiteY19" fmla="*/ 67228 h 18703324"/>
              <a:gd name="connsiteX20" fmla="*/ 2190630 w 14592083"/>
              <a:gd name="connsiteY20" fmla="*/ 0 h 18703324"/>
              <a:gd name="connsiteX0" fmla="*/ 2190630 w 14592083"/>
              <a:gd name="connsiteY0" fmla="*/ 0 h 18703324"/>
              <a:gd name="connsiteX1" fmla="*/ 10331 w 14592083"/>
              <a:gd name="connsiteY1" fmla="*/ 280629 h 18703324"/>
              <a:gd name="connsiteX2" fmla="*/ 812885 w 14592083"/>
              <a:gd name="connsiteY2" fmla="*/ 9356805 h 18703324"/>
              <a:gd name="connsiteX3" fmla="*/ 788329 w 14592083"/>
              <a:gd name="connsiteY3" fmla="*/ 12692177 h 18703324"/>
              <a:gd name="connsiteX4" fmla="*/ 723942 w 14592083"/>
              <a:gd name="connsiteY4" fmla="*/ 16397176 h 18703324"/>
              <a:gd name="connsiteX5" fmla="*/ 726746 w 14592083"/>
              <a:gd name="connsiteY5" fmla="*/ 17621722 h 18703324"/>
              <a:gd name="connsiteX6" fmla="*/ 5587798 w 14592083"/>
              <a:gd name="connsiteY6" fmla="*/ 17613612 h 18703324"/>
              <a:gd name="connsiteX7" fmla="*/ 8175291 w 14592083"/>
              <a:gd name="connsiteY7" fmla="*/ 17592884 h 18703324"/>
              <a:gd name="connsiteX8" fmla="*/ 8418249 w 14592083"/>
              <a:gd name="connsiteY8" fmla="*/ 17616602 h 18703324"/>
              <a:gd name="connsiteX9" fmla="*/ 8679134 w 14592083"/>
              <a:gd name="connsiteY9" fmla="*/ 18703324 h 18703324"/>
              <a:gd name="connsiteX10" fmla="*/ 9029923 w 14592083"/>
              <a:gd name="connsiteY10" fmla="*/ 17603760 h 18703324"/>
              <a:gd name="connsiteX11" fmla="*/ 9878541 w 14592083"/>
              <a:gd name="connsiteY11" fmla="*/ 17590337 h 18703324"/>
              <a:gd name="connsiteX12" fmla="*/ 11030886 w 14592083"/>
              <a:gd name="connsiteY12" fmla="*/ 17613243 h 18703324"/>
              <a:gd name="connsiteX13" fmla="*/ 14371870 w 14592083"/>
              <a:gd name="connsiteY13" fmla="*/ 17612135 h 18703324"/>
              <a:gd name="connsiteX14" fmla="*/ 14438969 w 14592083"/>
              <a:gd name="connsiteY14" fmla="*/ 12465444 h 18703324"/>
              <a:gd name="connsiteX15" fmla="*/ 14432947 w 14592083"/>
              <a:gd name="connsiteY15" fmla="*/ 1691913 h 18703324"/>
              <a:gd name="connsiteX16" fmla="*/ 14425674 w 14592083"/>
              <a:gd name="connsiteY16" fmla="*/ 502943 h 18703324"/>
              <a:gd name="connsiteX17" fmla="*/ 14367630 w 14592083"/>
              <a:gd name="connsiteY17" fmla="*/ 83974 h 18703324"/>
              <a:gd name="connsiteX18" fmla="*/ 11577249 w 14592083"/>
              <a:gd name="connsiteY18" fmla="*/ 73099 h 18703324"/>
              <a:gd name="connsiteX19" fmla="*/ 7645346 w 14592083"/>
              <a:gd name="connsiteY19" fmla="*/ 67228 h 18703324"/>
              <a:gd name="connsiteX20" fmla="*/ 2190630 w 14592083"/>
              <a:gd name="connsiteY20" fmla="*/ 0 h 18703324"/>
              <a:gd name="connsiteX0" fmla="*/ 1821326 w 14222779"/>
              <a:gd name="connsiteY0" fmla="*/ 0 h 18703324"/>
              <a:gd name="connsiteX1" fmla="*/ 412056 w 14222779"/>
              <a:gd name="connsiteY1" fmla="*/ 6249 h 18703324"/>
              <a:gd name="connsiteX2" fmla="*/ 443581 w 14222779"/>
              <a:gd name="connsiteY2" fmla="*/ 9356805 h 18703324"/>
              <a:gd name="connsiteX3" fmla="*/ 419025 w 14222779"/>
              <a:gd name="connsiteY3" fmla="*/ 12692177 h 18703324"/>
              <a:gd name="connsiteX4" fmla="*/ 354638 w 14222779"/>
              <a:gd name="connsiteY4" fmla="*/ 16397176 h 18703324"/>
              <a:gd name="connsiteX5" fmla="*/ 357442 w 14222779"/>
              <a:gd name="connsiteY5" fmla="*/ 17621722 h 18703324"/>
              <a:gd name="connsiteX6" fmla="*/ 5218494 w 14222779"/>
              <a:gd name="connsiteY6" fmla="*/ 17613612 h 18703324"/>
              <a:gd name="connsiteX7" fmla="*/ 7805987 w 14222779"/>
              <a:gd name="connsiteY7" fmla="*/ 17592884 h 18703324"/>
              <a:gd name="connsiteX8" fmla="*/ 8048945 w 14222779"/>
              <a:gd name="connsiteY8" fmla="*/ 17616602 h 18703324"/>
              <a:gd name="connsiteX9" fmla="*/ 8309830 w 14222779"/>
              <a:gd name="connsiteY9" fmla="*/ 18703324 h 18703324"/>
              <a:gd name="connsiteX10" fmla="*/ 8660619 w 14222779"/>
              <a:gd name="connsiteY10" fmla="*/ 17603760 h 18703324"/>
              <a:gd name="connsiteX11" fmla="*/ 9509237 w 14222779"/>
              <a:gd name="connsiteY11" fmla="*/ 17590337 h 18703324"/>
              <a:gd name="connsiteX12" fmla="*/ 10661582 w 14222779"/>
              <a:gd name="connsiteY12" fmla="*/ 17613243 h 18703324"/>
              <a:gd name="connsiteX13" fmla="*/ 14002566 w 14222779"/>
              <a:gd name="connsiteY13" fmla="*/ 17612135 h 18703324"/>
              <a:gd name="connsiteX14" fmla="*/ 14069665 w 14222779"/>
              <a:gd name="connsiteY14" fmla="*/ 12465444 h 18703324"/>
              <a:gd name="connsiteX15" fmla="*/ 14063643 w 14222779"/>
              <a:gd name="connsiteY15" fmla="*/ 1691913 h 18703324"/>
              <a:gd name="connsiteX16" fmla="*/ 14056370 w 14222779"/>
              <a:gd name="connsiteY16" fmla="*/ 502943 h 18703324"/>
              <a:gd name="connsiteX17" fmla="*/ 13998326 w 14222779"/>
              <a:gd name="connsiteY17" fmla="*/ 83974 h 18703324"/>
              <a:gd name="connsiteX18" fmla="*/ 11207945 w 14222779"/>
              <a:gd name="connsiteY18" fmla="*/ 73099 h 18703324"/>
              <a:gd name="connsiteX19" fmla="*/ 7276042 w 14222779"/>
              <a:gd name="connsiteY19" fmla="*/ 67228 h 18703324"/>
              <a:gd name="connsiteX20" fmla="*/ 1821326 w 14222779"/>
              <a:gd name="connsiteY20" fmla="*/ 0 h 18703324"/>
              <a:gd name="connsiteX0" fmla="*/ 1747557 w 14149010"/>
              <a:gd name="connsiteY0" fmla="*/ 0 h 18703324"/>
              <a:gd name="connsiteX1" fmla="*/ 338287 w 14149010"/>
              <a:gd name="connsiteY1" fmla="*/ 6249 h 18703324"/>
              <a:gd name="connsiteX2" fmla="*/ 369812 w 14149010"/>
              <a:gd name="connsiteY2" fmla="*/ 9356805 h 18703324"/>
              <a:gd name="connsiteX3" fmla="*/ 345256 w 14149010"/>
              <a:gd name="connsiteY3" fmla="*/ 12692177 h 18703324"/>
              <a:gd name="connsiteX4" fmla="*/ 280869 w 14149010"/>
              <a:gd name="connsiteY4" fmla="*/ 16397176 h 18703324"/>
              <a:gd name="connsiteX5" fmla="*/ 385507 w 14149010"/>
              <a:gd name="connsiteY5" fmla="*/ 17667454 h 18703324"/>
              <a:gd name="connsiteX6" fmla="*/ 5144725 w 14149010"/>
              <a:gd name="connsiteY6" fmla="*/ 17613612 h 18703324"/>
              <a:gd name="connsiteX7" fmla="*/ 7732218 w 14149010"/>
              <a:gd name="connsiteY7" fmla="*/ 17592884 h 18703324"/>
              <a:gd name="connsiteX8" fmla="*/ 7975176 w 14149010"/>
              <a:gd name="connsiteY8" fmla="*/ 17616602 h 18703324"/>
              <a:gd name="connsiteX9" fmla="*/ 8236061 w 14149010"/>
              <a:gd name="connsiteY9" fmla="*/ 18703324 h 18703324"/>
              <a:gd name="connsiteX10" fmla="*/ 8586850 w 14149010"/>
              <a:gd name="connsiteY10" fmla="*/ 17603760 h 18703324"/>
              <a:gd name="connsiteX11" fmla="*/ 9435468 w 14149010"/>
              <a:gd name="connsiteY11" fmla="*/ 17590337 h 18703324"/>
              <a:gd name="connsiteX12" fmla="*/ 10587813 w 14149010"/>
              <a:gd name="connsiteY12" fmla="*/ 17613243 h 18703324"/>
              <a:gd name="connsiteX13" fmla="*/ 13928797 w 14149010"/>
              <a:gd name="connsiteY13" fmla="*/ 17612135 h 18703324"/>
              <a:gd name="connsiteX14" fmla="*/ 13995896 w 14149010"/>
              <a:gd name="connsiteY14" fmla="*/ 12465444 h 18703324"/>
              <a:gd name="connsiteX15" fmla="*/ 13989874 w 14149010"/>
              <a:gd name="connsiteY15" fmla="*/ 1691913 h 18703324"/>
              <a:gd name="connsiteX16" fmla="*/ 13982601 w 14149010"/>
              <a:gd name="connsiteY16" fmla="*/ 502943 h 18703324"/>
              <a:gd name="connsiteX17" fmla="*/ 13924557 w 14149010"/>
              <a:gd name="connsiteY17" fmla="*/ 83974 h 18703324"/>
              <a:gd name="connsiteX18" fmla="*/ 11134176 w 14149010"/>
              <a:gd name="connsiteY18" fmla="*/ 73099 h 18703324"/>
              <a:gd name="connsiteX19" fmla="*/ 7202273 w 14149010"/>
              <a:gd name="connsiteY19" fmla="*/ 67228 h 18703324"/>
              <a:gd name="connsiteX20" fmla="*/ 1747557 w 14149010"/>
              <a:gd name="connsiteY20" fmla="*/ 0 h 18703324"/>
              <a:gd name="connsiteX0" fmla="*/ 1726705 w 14128158"/>
              <a:gd name="connsiteY0" fmla="*/ 0 h 18703324"/>
              <a:gd name="connsiteX1" fmla="*/ 317435 w 14128158"/>
              <a:gd name="connsiteY1" fmla="*/ 6249 h 18703324"/>
              <a:gd name="connsiteX2" fmla="*/ 348960 w 14128158"/>
              <a:gd name="connsiteY2" fmla="*/ 9356805 h 18703324"/>
              <a:gd name="connsiteX3" fmla="*/ 324404 w 14128158"/>
              <a:gd name="connsiteY3" fmla="*/ 12692177 h 18703324"/>
              <a:gd name="connsiteX4" fmla="*/ 318208 w 14128158"/>
              <a:gd name="connsiteY4" fmla="*/ 16397176 h 18703324"/>
              <a:gd name="connsiteX5" fmla="*/ 364655 w 14128158"/>
              <a:gd name="connsiteY5" fmla="*/ 17667454 h 18703324"/>
              <a:gd name="connsiteX6" fmla="*/ 5123873 w 14128158"/>
              <a:gd name="connsiteY6" fmla="*/ 17613612 h 18703324"/>
              <a:gd name="connsiteX7" fmla="*/ 7711366 w 14128158"/>
              <a:gd name="connsiteY7" fmla="*/ 17592884 h 18703324"/>
              <a:gd name="connsiteX8" fmla="*/ 7954324 w 14128158"/>
              <a:gd name="connsiteY8" fmla="*/ 17616602 h 18703324"/>
              <a:gd name="connsiteX9" fmla="*/ 8215209 w 14128158"/>
              <a:gd name="connsiteY9" fmla="*/ 18703324 h 18703324"/>
              <a:gd name="connsiteX10" fmla="*/ 8565998 w 14128158"/>
              <a:gd name="connsiteY10" fmla="*/ 17603760 h 18703324"/>
              <a:gd name="connsiteX11" fmla="*/ 9414616 w 14128158"/>
              <a:gd name="connsiteY11" fmla="*/ 17590337 h 18703324"/>
              <a:gd name="connsiteX12" fmla="*/ 10566961 w 14128158"/>
              <a:gd name="connsiteY12" fmla="*/ 17613243 h 18703324"/>
              <a:gd name="connsiteX13" fmla="*/ 13907945 w 14128158"/>
              <a:gd name="connsiteY13" fmla="*/ 17612135 h 18703324"/>
              <a:gd name="connsiteX14" fmla="*/ 13975044 w 14128158"/>
              <a:gd name="connsiteY14" fmla="*/ 12465444 h 18703324"/>
              <a:gd name="connsiteX15" fmla="*/ 13969022 w 14128158"/>
              <a:gd name="connsiteY15" fmla="*/ 1691913 h 18703324"/>
              <a:gd name="connsiteX16" fmla="*/ 13961749 w 14128158"/>
              <a:gd name="connsiteY16" fmla="*/ 502943 h 18703324"/>
              <a:gd name="connsiteX17" fmla="*/ 13903705 w 14128158"/>
              <a:gd name="connsiteY17" fmla="*/ 83974 h 18703324"/>
              <a:gd name="connsiteX18" fmla="*/ 11113324 w 14128158"/>
              <a:gd name="connsiteY18" fmla="*/ 73099 h 18703324"/>
              <a:gd name="connsiteX19" fmla="*/ 7181421 w 14128158"/>
              <a:gd name="connsiteY19" fmla="*/ 67228 h 18703324"/>
              <a:gd name="connsiteX20" fmla="*/ 1726705 w 14128158"/>
              <a:gd name="connsiteY20" fmla="*/ 0 h 18703324"/>
              <a:gd name="connsiteX0" fmla="*/ 1705712 w 14107165"/>
              <a:gd name="connsiteY0" fmla="*/ 0 h 18703324"/>
              <a:gd name="connsiteX1" fmla="*/ 296442 w 14107165"/>
              <a:gd name="connsiteY1" fmla="*/ 6249 h 18703324"/>
              <a:gd name="connsiteX2" fmla="*/ 327967 w 14107165"/>
              <a:gd name="connsiteY2" fmla="*/ 9356805 h 18703324"/>
              <a:gd name="connsiteX3" fmla="*/ 303411 w 14107165"/>
              <a:gd name="connsiteY3" fmla="*/ 12692177 h 18703324"/>
              <a:gd name="connsiteX4" fmla="*/ 297215 w 14107165"/>
              <a:gd name="connsiteY4" fmla="*/ 16397176 h 18703324"/>
              <a:gd name="connsiteX5" fmla="*/ 372756 w 14107165"/>
              <a:gd name="connsiteY5" fmla="*/ 17667454 h 18703324"/>
              <a:gd name="connsiteX6" fmla="*/ 5102880 w 14107165"/>
              <a:gd name="connsiteY6" fmla="*/ 17613612 h 18703324"/>
              <a:gd name="connsiteX7" fmla="*/ 7690373 w 14107165"/>
              <a:gd name="connsiteY7" fmla="*/ 17592884 h 18703324"/>
              <a:gd name="connsiteX8" fmla="*/ 7933331 w 14107165"/>
              <a:gd name="connsiteY8" fmla="*/ 17616602 h 18703324"/>
              <a:gd name="connsiteX9" fmla="*/ 8194216 w 14107165"/>
              <a:gd name="connsiteY9" fmla="*/ 18703324 h 18703324"/>
              <a:gd name="connsiteX10" fmla="*/ 8545005 w 14107165"/>
              <a:gd name="connsiteY10" fmla="*/ 17603760 h 18703324"/>
              <a:gd name="connsiteX11" fmla="*/ 9393623 w 14107165"/>
              <a:gd name="connsiteY11" fmla="*/ 17590337 h 18703324"/>
              <a:gd name="connsiteX12" fmla="*/ 10545968 w 14107165"/>
              <a:gd name="connsiteY12" fmla="*/ 17613243 h 18703324"/>
              <a:gd name="connsiteX13" fmla="*/ 13886952 w 14107165"/>
              <a:gd name="connsiteY13" fmla="*/ 17612135 h 18703324"/>
              <a:gd name="connsiteX14" fmla="*/ 13954051 w 14107165"/>
              <a:gd name="connsiteY14" fmla="*/ 12465444 h 18703324"/>
              <a:gd name="connsiteX15" fmla="*/ 13948029 w 14107165"/>
              <a:gd name="connsiteY15" fmla="*/ 1691913 h 18703324"/>
              <a:gd name="connsiteX16" fmla="*/ 13940756 w 14107165"/>
              <a:gd name="connsiteY16" fmla="*/ 502943 h 18703324"/>
              <a:gd name="connsiteX17" fmla="*/ 13882712 w 14107165"/>
              <a:gd name="connsiteY17" fmla="*/ 83974 h 18703324"/>
              <a:gd name="connsiteX18" fmla="*/ 11092331 w 14107165"/>
              <a:gd name="connsiteY18" fmla="*/ 73099 h 18703324"/>
              <a:gd name="connsiteX19" fmla="*/ 7160428 w 14107165"/>
              <a:gd name="connsiteY19" fmla="*/ 67228 h 18703324"/>
              <a:gd name="connsiteX20" fmla="*/ 1705712 w 1410716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0290558 w 13851755"/>
              <a:gd name="connsiteY12" fmla="*/ 17613243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155859 w 13851755"/>
              <a:gd name="connsiteY12" fmla="*/ 17613245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155859 w 13851755"/>
              <a:gd name="connsiteY12" fmla="*/ 17613245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700366"/>
              <a:gd name="connsiteY0" fmla="*/ 0 h 18703324"/>
              <a:gd name="connsiteX1" fmla="*/ 41032 w 13700366"/>
              <a:gd name="connsiteY1" fmla="*/ 6249 h 18703324"/>
              <a:gd name="connsiteX2" fmla="*/ 72557 w 13700366"/>
              <a:gd name="connsiteY2" fmla="*/ 9356805 h 18703324"/>
              <a:gd name="connsiteX3" fmla="*/ 48001 w 13700366"/>
              <a:gd name="connsiteY3" fmla="*/ 12692177 h 18703324"/>
              <a:gd name="connsiteX4" fmla="*/ 41805 w 13700366"/>
              <a:gd name="connsiteY4" fmla="*/ 16397176 h 18703324"/>
              <a:gd name="connsiteX5" fmla="*/ 117346 w 13700366"/>
              <a:gd name="connsiteY5" fmla="*/ 17667454 h 18703324"/>
              <a:gd name="connsiteX6" fmla="*/ 4847470 w 13700366"/>
              <a:gd name="connsiteY6" fmla="*/ 17613612 h 18703324"/>
              <a:gd name="connsiteX7" fmla="*/ 7434963 w 13700366"/>
              <a:gd name="connsiteY7" fmla="*/ 17592884 h 18703324"/>
              <a:gd name="connsiteX8" fmla="*/ 7677921 w 13700366"/>
              <a:gd name="connsiteY8" fmla="*/ 17616602 h 18703324"/>
              <a:gd name="connsiteX9" fmla="*/ 7938806 w 13700366"/>
              <a:gd name="connsiteY9" fmla="*/ 18703324 h 18703324"/>
              <a:gd name="connsiteX10" fmla="*/ 8289595 w 13700366"/>
              <a:gd name="connsiteY10" fmla="*/ 17603760 h 18703324"/>
              <a:gd name="connsiteX11" fmla="*/ 9138213 w 13700366"/>
              <a:gd name="connsiteY11" fmla="*/ 17590337 h 18703324"/>
              <a:gd name="connsiteX12" fmla="*/ 12956353 w 13700366"/>
              <a:gd name="connsiteY12" fmla="*/ 17637139 h 18703324"/>
              <a:gd name="connsiteX13" fmla="*/ 13631542 w 13700366"/>
              <a:gd name="connsiteY13" fmla="*/ 17612135 h 18703324"/>
              <a:gd name="connsiteX14" fmla="*/ 13698641 w 13700366"/>
              <a:gd name="connsiteY14" fmla="*/ 12465444 h 18703324"/>
              <a:gd name="connsiteX15" fmla="*/ 13692619 w 13700366"/>
              <a:gd name="connsiteY15" fmla="*/ 1691913 h 18703324"/>
              <a:gd name="connsiteX16" fmla="*/ 13685346 w 13700366"/>
              <a:gd name="connsiteY16" fmla="*/ 502943 h 18703324"/>
              <a:gd name="connsiteX17" fmla="*/ 13627302 w 13700366"/>
              <a:gd name="connsiteY17" fmla="*/ 83974 h 18703324"/>
              <a:gd name="connsiteX18" fmla="*/ 10836921 w 13700366"/>
              <a:gd name="connsiteY18" fmla="*/ 73099 h 18703324"/>
              <a:gd name="connsiteX19" fmla="*/ 6905018 w 13700366"/>
              <a:gd name="connsiteY19" fmla="*/ 67228 h 18703324"/>
              <a:gd name="connsiteX20" fmla="*/ 1450302 w 13700366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694089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84495"/>
              <a:gd name="connsiteY0" fmla="*/ 0 h 18703324"/>
              <a:gd name="connsiteX1" fmla="*/ 41032 w 13884495"/>
              <a:gd name="connsiteY1" fmla="*/ 6249 h 18703324"/>
              <a:gd name="connsiteX2" fmla="*/ 72557 w 13884495"/>
              <a:gd name="connsiteY2" fmla="*/ 9356805 h 18703324"/>
              <a:gd name="connsiteX3" fmla="*/ 48001 w 13884495"/>
              <a:gd name="connsiteY3" fmla="*/ 12692177 h 18703324"/>
              <a:gd name="connsiteX4" fmla="*/ 41805 w 13884495"/>
              <a:gd name="connsiteY4" fmla="*/ 16397176 h 18703324"/>
              <a:gd name="connsiteX5" fmla="*/ 117346 w 13884495"/>
              <a:gd name="connsiteY5" fmla="*/ 17667454 h 18703324"/>
              <a:gd name="connsiteX6" fmla="*/ 4847470 w 13884495"/>
              <a:gd name="connsiteY6" fmla="*/ 17613612 h 18703324"/>
              <a:gd name="connsiteX7" fmla="*/ 7434963 w 13884495"/>
              <a:gd name="connsiteY7" fmla="*/ 17592884 h 18703324"/>
              <a:gd name="connsiteX8" fmla="*/ 7677921 w 13884495"/>
              <a:gd name="connsiteY8" fmla="*/ 17616602 h 18703324"/>
              <a:gd name="connsiteX9" fmla="*/ 7938806 w 13884495"/>
              <a:gd name="connsiteY9" fmla="*/ 18703324 h 18703324"/>
              <a:gd name="connsiteX10" fmla="*/ 8289595 w 13884495"/>
              <a:gd name="connsiteY10" fmla="*/ 17603760 h 18703324"/>
              <a:gd name="connsiteX11" fmla="*/ 9138213 w 13884495"/>
              <a:gd name="connsiteY11" fmla="*/ 17590337 h 18703324"/>
              <a:gd name="connsiteX12" fmla="*/ 12956353 w 13884495"/>
              <a:gd name="connsiteY12" fmla="*/ 17637139 h 18703324"/>
              <a:gd name="connsiteX13" fmla="*/ 13631542 w 13884495"/>
              <a:gd name="connsiteY13" fmla="*/ 17612135 h 18703324"/>
              <a:gd name="connsiteX14" fmla="*/ 13698641 w 13884495"/>
              <a:gd name="connsiteY14" fmla="*/ 12465444 h 18703324"/>
              <a:gd name="connsiteX15" fmla="*/ 13692619 w 13884495"/>
              <a:gd name="connsiteY15" fmla="*/ 1691913 h 18703324"/>
              <a:gd name="connsiteX16" fmla="*/ 13685346 w 13884495"/>
              <a:gd name="connsiteY16" fmla="*/ 694089 h 18703324"/>
              <a:gd name="connsiteX17" fmla="*/ 13672612 w 13884495"/>
              <a:gd name="connsiteY17" fmla="*/ 60080 h 18703324"/>
              <a:gd name="connsiteX18" fmla="*/ 10836921 w 13884495"/>
              <a:gd name="connsiteY18" fmla="*/ 73099 h 18703324"/>
              <a:gd name="connsiteX19" fmla="*/ 6905018 w 13884495"/>
              <a:gd name="connsiteY19" fmla="*/ 67228 h 18703324"/>
              <a:gd name="connsiteX20" fmla="*/ 1450302 w 13884495"/>
              <a:gd name="connsiteY20" fmla="*/ 0 h 18703324"/>
              <a:gd name="connsiteX0" fmla="*/ 1450302 w 13703294"/>
              <a:gd name="connsiteY0" fmla="*/ 0 h 18703324"/>
              <a:gd name="connsiteX1" fmla="*/ 41032 w 13703294"/>
              <a:gd name="connsiteY1" fmla="*/ 6249 h 18703324"/>
              <a:gd name="connsiteX2" fmla="*/ 72557 w 13703294"/>
              <a:gd name="connsiteY2" fmla="*/ 9356805 h 18703324"/>
              <a:gd name="connsiteX3" fmla="*/ 48001 w 13703294"/>
              <a:gd name="connsiteY3" fmla="*/ 12692177 h 18703324"/>
              <a:gd name="connsiteX4" fmla="*/ 41805 w 13703294"/>
              <a:gd name="connsiteY4" fmla="*/ 16397176 h 18703324"/>
              <a:gd name="connsiteX5" fmla="*/ 117346 w 13703294"/>
              <a:gd name="connsiteY5" fmla="*/ 17667454 h 18703324"/>
              <a:gd name="connsiteX6" fmla="*/ 4847470 w 13703294"/>
              <a:gd name="connsiteY6" fmla="*/ 17613612 h 18703324"/>
              <a:gd name="connsiteX7" fmla="*/ 7434963 w 13703294"/>
              <a:gd name="connsiteY7" fmla="*/ 17592884 h 18703324"/>
              <a:gd name="connsiteX8" fmla="*/ 7677921 w 13703294"/>
              <a:gd name="connsiteY8" fmla="*/ 17616602 h 18703324"/>
              <a:gd name="connsiteX9" fmla="*/ 7938806 w 13703294"/>
              <a:gd name="connsiteY9" fmla="*/ 18703324 h 18703324"/>
              <a:gd name="connsiteX10" fmla="*/ 8289595 w 13703294"/>
              <a:gd name="connsiteY10" fmla="*/ 17603760 h 18703324"/>
              <a:gd name="connsiteX11" fmla="*/ 9138213 w 13703294"/>
              <a:gd name="connsiteY11" fmla="*/ 17590337 h 18703324"/>
              <a:gd name="connsiteX12" fmla="*/ 12956353 w 13703294"/>
              <a:gd name="connsiteY12" fmla="*/ 17637139 h 18703324"/>
              <a:gd name="connsiteX13" fmla="*/ 13631542 w 13703294"/>
              <a:gd name="connsiteY13" fmla="*/ 17612135 h 18703324"/>
              <a:gd name="connsiteX14" fmla="*/ 13698641 w 13703294"/>
              <a:gd name="connsiteY14" fmla="*/ 12465444 h 18703324"/>
              <a:gd name="connsiteX15" fmla="*/ 13692619 w 13703294"/>
              <a:gd name="connsiteY15" fmla="*/ 1691913 h 18703324"/>
              <a:gd name="connsiteX16" fmla="*/ 13685346 w 13703294"/>
              <a:gd name="connsiteY16" fmla="*/ 694089 h 18703324"/>
              <a:gd name="connsiteX17" fmla="*/ 13672612 w 13703294"/>
              <a:gd name="connsiteY17" fmla="*/ 60080 h 18703324"/>
              <a:gd name="connsiteX18" fmla="*/ 10836921 w 13703294"/>
              <a:gd name="connsiteY18" fmla="*/ 73099 h 18703324"/>
              <a:gd name="connsiteX19" fmla="*/ 6905018 w 13703294"/>
              <a:gd name="connsiteY19" fmla="*/ 67228 h 18703324"/>
              <a:gd name="connsiteX20" fmla="*/ 1450302 w 13703294"/>
              <a:gd name="connsiteY20" fmla="*/ 0 h 18703324"/>
              <a:gd name="connsiteX0" fmla="*/ 1450302 w 13703294"/>
              <a:gd name="connsiteY0" fmla="*/ 123918 h 18827242"/>
              <a:gd name="connsiteX1" fmla="*/ 41032 w 13703294"/>
              <a:gd name="connsiteY1" fmla="*/ 130167 h 18827242"/>
              <a:gd name="connsiteX2" fmla="*/ 72557 w 13703294"/>
              <a:gd name="connsiteY2" fmla="*/ 9480723 h 18827242"/>
              <a:gd name="connsiteX3" fmla="*/ 48001 w 13703294"/>
              <a:gd name="connsiteY3" fmla="*/ 12816095 h 18827242"/>
              <a:gd name="connsiteX4" fmla="*/ 41805 w 13703294"/>
              <a:gd name="connsiteY4" fmla="*/ 16521094 h 18827242"/>
              <a:gd name="connsiteX5" fmla="*/ 117346 w 13703294"/>
              <a:gd name="connsiteY5" fmla="*/ 17791372 h 18827242"/>
              <a:gd name="connsiteX6" fmla="*/ 4847470 w 13703294"/>
              <a:gd name="connsiteY6" fmla="*/ 17737530 h 18827242"/>
              <a:gd name="connsiteX7" fmla="*/ 7434963 w 13703294"/>
              <a:gd name="connsiteY7" fmla="*/ 17716802 h 18827242"/>
              <a:gd name="connsiteX8" fmla="*/ 7677921 w 13703294"/>
              <a:gd name="connsiteY8" fmla="*/ 17740520 h 18827242"/>
              <a:gd name="connsiteX9" fmla="*/ 7938806 w 13703294"/>
              <a:gd name="connsiteY9" fmla="*/ 18827242 h 18827242"/>
              <a:gd name="connsiteX10" fmla="*/ 8289595 w 13703294"/>
              <a:gd name="connsiteY10" fmla="*/ 17727678 h 18827242"/>
              <a:gd name="connsiteX11" fmla="*/ 9138213 w 13703294"/>
              <a:gd name="connsiteY11" fmla="*/ 17714255 h 18827242"/>
              <a:gd name="connsiteX12" fmla="*/ 12956353 w 13703294"/>
              <a:gd name="connsiteY12" fmla="*/ 17761057 h 18827242"/>
              <a:gd name="connsiteX13" fmla="*/ 13631542 w 13703294"/>
              <a:gd name="connsiteY13" fmla="*/ 17736053 h 18827242"/>
              <a:gd name="connsiteX14" fmla="*/ 13698641 w 13703294"/>
              <a:gd name="connsiteY14" fmla="*/ 12589362 h 18827242"/>
              <a:gd name="connsiteX15" fmla="*/ 13692619 w 13703294"/>
              <a:gd name="connsiteY15" fmla="*/ 1815831 h 18827242"/>
              <a:gd name="connsiteX16" fmla="*/ 13685346 w 13703294"/>
              <a:gd name="connsiteY16" fmla="*/ 818007 h 18827242"/>
              <a:gd name="connsiteX17" fmla="*/ 13672612 w 13703294"/>
              <a:gd name="connsiteY17" fmla="*/ 183998 h 18827242"/>
              <a:gd name="connsiteX18" fmla="*/ 10836921 w 13703294"/>
              <a:gd name="connsiteY18" fmla="*/ 197017 h 18827242"/>
              <a:gd name="connsiteX19" fmla="*/ 6912570 w 13703294"/>
              <a:gd name="connsiteY19" fmla="*/ 0 h 18827242"/>
              <a:gd name="connsiteX20" fmla="*/ 1450302 w 13703294"/>
              <a:gd name="connsiteY20" fmla="*/ 123918 h 18827242"/>
              <a:gd name="connsiteX0" fmla="*/ 1462929 w 13715921"/>
              <a:gd name="connsiteY0" fmla="*/ 123918 h 18827242"/>
              <a:gd name="connsiteX1" fmla="*/ 53659 w 13715921"/>
              <a:gd name="connsiteY1" fmla="*/ 130167 h 18827242"/>
              <a:gd name="connsiteX2" fmla="*/ 24770 w 13715921"/>
              <a:gd name="connsiteY2" fmla="*/ 5299392 h 18827242"/>
              <a:gd name="connsiteX3" fmla="*/ 60628 w 13715921"/>
              <a:gd name="connsiteY3" fmla="*/ 12816095 h 18827242"/>
              <a:gd name="connsiteX4" fmla="*/ 54432 w 13715921"/>
              <a:gd name="connsiteY4" fmla="*/ 16521094 h 18827242"/>
              <a:gd name="connsiteX5" fmla="*/ 129973 w 13715921"/>
              <a:gd name="connsiteY5" fmla="*/ 17791372 h 18827242"/>
              <a:gd name="connsiteX6" fmla="*/ 4860097 w 13715921"/>
              <a:gd name="connsiteY6" fmla="*/ 17737530 h 18827242"/>
              <a:gd name="connsiteX7" fmla="*/ 7447590 w 13715921"/>
              <a:gd name="connsiteY7" fmla="*/ 17716802 h 18827242"/>
              <a:gd name="connsiteX8" fmla="*/ 7690548 w 13715921"/>
              <a:gd name="connsiteY8" fmla="*/ 17740520 h 18827242"/>
              <a:gd name="connsiteX9" fmla="*/ 7951433 w 13715921"/>
              <a:gd name="connsiteY9" fmla="*/ 18827242 h 18827242"/>
              <a:gd name="connsiteX10" fmla="*/ 8302222 w 13715921"/>
              <a:gd name="connsiteY10" fmla="*/ 17727678 h 18827242"/>
              <a:gd name="connsiteX11" fmla="*/ 9150840 w 13715921"/>
              <a:gd name="connsiteY11" fmla="*/ 17714255 h 18827242"/>
              <a:gd name="connsiteX12" fmla="*/ 12968980 w 13715921"/>
              <a:gd name="connsiteY12" fmla="*/ 17761057 h 18827242"/>
              <a:gd name="connsiteX13" fmla="*/ 13644169 w 13715921"/>
              <a:gd name="connsiteY13" fmla="*/ 17736053 h 18827242"/>
              <a:gd name="connsiteX14" fmla="*/ 13711268 w 13715921"/>
              <a:gd name="connsiteY14" fmla="*/ 12589362 h 18827242"/>
              <a:gd name="connsiteX15" fmla="*/ 13705246 w 13715921"/>
              <a:gd name="connsiteY15" fmla="*/ 1815831 h 18827242"/>
              <a:gd name="connsiteX16" fmla="*/ 13697973 w 13715921"/>
              <a:gd name="connsiteY16" fmla="*/ 818007 h 18827242"/>
              <a:gd name="connsiteX17" fmla="*/ 13685239 w 13715921"/>
              <a:gd name="connsiteY17" fmla="*/ 183998 h 18827242"/>
              <a:gd name="connsiteX18" fmla="*/ 10849548 w 13715921"/>
              <a:gd name="connsiteY18" fmla="*/ 197017 h 18827242"/>
              <a:gd name="connsiteX19" fmla="*/ 6925197 w 13715921"/>
              <a:gd name="connsiteY19" fmla="*/ 0 h 18827242"/>
              <a:gd name="connsiteX20" fmla="*/ 1462929 w 13715921"/>
              <a:gd name="connsiteY20" fmla="*/ 123918 h 18827242"/>
              <a:gd name="connsiteX0" fmla="*/ 1462929 w 13715921"/>
              <a:gd name="connsiteY0" fmla="*/ 123918 h 18827242"/>
              <a:gd name="connsiteX1" fmla="*/ 53659 w 13715921"/>
              <a:gd name="connsiteY1" fmla="*/ 130167 h 18827242"/>
              <a:gd name="connsiteX2" fmla="*/ 24770 w 13715921"/>
              <a:gd name="connsiteY2" fmla="*/ 5299392 h 18827242"/>
              <a:gd name="connsiteX3" fmla="*/ 60628 w 13715921"/>
              <a:gd name="connsiteY3" fmla="*/ 12816095 h 18827242"/>
              <a:gd name="connsiteX4" fmla="*/ 54432 w 13715921"/>
              <a:gd name="connsiteY4" fmla="*/ 16521094 h 18827242"/>
              <a:gd name="connsiteX5" fmla="*/ 129973 w 13715921"/>
              <a:gd name="connsiteY5" fmla="*/ 17791372 h 18827242"/>
              <a:gd name="connsiteX6" fmla="*/ 4860097 w 13715921"/>
              <a:gd name="connsiteY6" fmla="*/ 17737530 h 18827242"/>
              <a:gd name="connsiteX7" fmla="*/ 7447590 w 13715921"/>
              <a:gd name="connsiteY7" fmla="*/ 17716802 h 18827242"/>
              <a:gd name="connsiteX8" fmla="*/ 7690548 w 13715921"/>
              <a:gd name="connsiteY8" fmla="*/ 17740520 h 18827242"/>
              <a:gd name="connsiteX9" fmla="*/ 7951433 w 13715921"/>
              <a:gd name="connsiteY9" fmla="*/ 18827242 h 18827242"/>
              <a:gd name="connsiteX10" fmla="*/ 8302222 w 13715921"/>
              <a:gd name="connsiteY10" fmla="*/ 17727678 h 18827242"/>
              <a:gd name="connsiteX11" fmla="*/ 9150840 w 13715921"/>
              <a:gd name="connsiteY11" fmla="*/ 17714255 h 18827242"/>
              <a:gd name="connsiteX12" fmla="*/ 12968980 w 13715921"/>
              <a:gd name="connsiteY12" fmla="*/ 17761057 h 18827242"/>
              <a:gd name="connsiteX13" fmla="*/ 13644169 w 13715921"/>
              <a:gd name="connsiteY13" fmla="*/ 17736053 h 18827242"/>
              <a:gd name="connsiteX14" fmla="*/ 13711268 w 13715921"/>
              <a:gd name="connsiteY14" fmla="*/ 12589362 h 18827242"/>
              <a:gd name="connsiteX15" fmla="*/ 13705246 w 13715921"/>
              <a:gd name="connsiteY15" fmla="*/ 1815831 h 18827242"/>
              <a:gd name="connsiteX16" fmla="*/ 13697973 w 13715921"/>
              <a:gd name="connsiteY16" fmla="*/ 818007 h 18827242"/>
              <a:gd name="connsiteX17" fmla="*/ 13685239 w 13715921"/>
              <a:gd name="connsiteY17" fmla="*/ 183998 h 18827242"/>
              <a:gd name="connsiteX18" fmla="*/ 10849548 w 13715921"/>
              <a:gd name="connsiteY18" fmla="*/ 197017 h 18827242"/>
              <a:gd name="connsiteX19" fmla="*/ 6925197 w 13715921"/>
              <a:gd name="connsiteY19" fmla="*/ 0 h 18827242"/>
              <a:gd name="connsiteX20" fmla="*/ 1462929 w 13715921"/>
              <a:gd name="connsiteY20" fmla="*/ 123918 h 18827242"/>
              <a:gd name="connsiteX0" fmla="*/ 1634507 w 13887499"/>
              <a:gd name="connsiteY0" fmla="*/ 123918 h 18827242"/>
              <a:gd name="connsiteX1" fmla="*/ 225237 w 13887499"/>
              <a:gd name="connsiteY1" fmla="*/ 130167 h 18827242"/>
              <a:gd name="connsiteX2" fmla="*/ 0 w 13887499"/>
              <a:gd name="connsiteY2" fmla="*/ 3005632 h 18827242"/>
              <a:gd name="connsiteX3" fmla="*/ 232206 w 13887499"/>
              <a:gd name="connsiteY3" fmla="*/ 12816095 h 18827242"/>
              <a:gd name="connsiteX4" fmla="*/ 226010 w 13887499"/>
              <a:gd name="connsiteY4" fmla="*/ 16521094 h 18827242"/>
              <a:gd name="connsiteX5" fmla="*/ 301551 w 13887499"/>
              <a:gd name="connsiteY5" fmla="*/ 17791372 h 18827242"/>
              <a:gd name="connsiteX6" fmla="*/ 5031675 w 13887499"/>
              <a:gd name="connsiteY6" fmla="*/ 17737530 h 18827242"/>
              <a:gd name="connsiteX7" fmla="*/ 7619168 w 13887499"/>
              <a:gd name="connsiteY7" fmla="*/ 17716802 h 18827242"/>
              <a:gd name="connsiteX8" fmla="*/ 7862126 w 13887499"/>
              <a:gd name="connsiteY8" fmla="*/ 17740520 h 18827242"/>
              <a:gd name="connsiteX9" fmla="*/ 8123011 w 13887499"/>
              <a:gd name="connsiteY9" fmla="*/ 18827242 h 18827242"/>
              <a:gd name="connsiteX10" fmla="*/ 8473800 w 13887499"/>
              <a:gd name="connsiteY10" fmla="*/ 17727678 h 18827242"/>
              <a:gd name="connsiteX11" fmla="*/ 9322418 w 13887499"/>
              <a:gd name="connsiteY11" fmla="*/ 17714255 h 18827242"/>
              <a:gd name="connsiteX12" fmla="*/ 13140558 w 13887499"/>
              <a:gd name="connsiteY12" fmla="*/ 17761057 h 18827242"/>
              <a:gd name="connsiteX13" fmla="*/ 13815747 w 13887499"/>
              <a:gd name="connsiteY13" fmla="*/ 17736053 h 18827242"/>
              <a:gd name="connsiteX14" fmla="*/ 13882846 w 13887499"/>
              <a:gd name="connsiteY14" fmla="*/ 12589362 h 18827242"/>
              <a:gd name="connsiteX15" fmla="*/ 13876824 w 13887499"/>
              <a:gd name="connsiteY15" fmla="*/ 1815831 h 18827242"/>
              <a:gd name="connsiteX16" fmla="*/ 13869551 w 13887499"/>
              <a:gd name="connsiteY16" fmla="*/ 818007 h 18827242"/>
              <a:gd name="connsiteX17" fmla="*/ 13856817 w 13887499"/>
              <a:gd name="connsiteY17" fmla="*/ 183998 h 18827242"/>
              <a:gd name="connsiteX18" fmla="*/ 11021126 w 13887499"/>
              <a:gd name="connsiteY18" fmla="*/ 197017 h 18827242"/>
              <a:gd name="connsiteX19" fmla="*/ 7096775 w 13887499"/>
              <a:gd name="connsiteY19" fmla="*/ 0 h 18827242"/>
              <a:gd name="connsiteX20" fmla="*/ 1634507 w 13887499"/>
              <a:gd name="connsiteY20" fmla="*/ 123918 h 18827242"/>
              <a:gd name="connsiteX0" fmla="*/ 1543884 w 13796876"/>
              <a:gd name="connsiteY0" fmla="*/ 123918 h 18827242"/>
              <a:gd name="connsiteX1" fmla="*/ 134614 w 13796876"/>
              <a:gd name="connsiteY1" fmla="*/ 130167 h 18827242"/>
              <a:gd name="connsiteX2" fmla="*/ 0 w 13796876"/>
              <a:gd name="connsiteY2" fmla="*/ 3005632 h 18827242"/>
              <a:gd name="connsiteX3" fmla="*/ 141583 w 13796876"/>
              <a:gd name="connsiteY3" fmla="*/ 12816095 h 18827242"/>
              <a:gd name="connsiteX4" fmla="*/ 135387 w 13796876"/>
              <a:gd name="connsiteY4" fmla="*/ 16521094 h 18827242"/>
              <a:gd name="connsiteX5" fmla="*/ 210928 w 13796876"/>
              <a:gd name="connsiteY5" fmla="*/ 17791372 h 18827242"/>
              <a:gd name="connsiteX6" fmla="*/ 4941052 w 13796876"/>
              <a:gd name="connsiteY6" fmla="*/ 17737530 h 18827242"/>
              <a:gd name="connsiteX7" fmla="*/ 7528545 w 13796876"/>
              <a:gd name="connsiteY7" fmla="*/ 17716802 h 18827242"/>
              <a:gd name="connsiteX8" fmla="*/ 7771503 w 13796876"/>
              <a:gd name="connsiteY8" fmla="*/ 17740520 h 18827242"/>
              <a:gd name="connsiteX9" fmla="*/ 8032388 w 13796876"/>
              <a:gd name="connsiteY9" fmla="*/ 18827242 h 18827242"/>
              <a:gd name="connsiteX10" fmla="*/ 8383177 w 13796876"/>
              <a:gd name="connsiteY10" fmla="*/ 17727678 h 18827242"/>
              <a:gd name="connsiteX11" fmla="*/ 9231795 w 13796876"/>
              <a:gd name="connsiteY11" fmla="*/ 17714255 h 18827242"/>
              <a:gd name="connsiteX12" fmla="*/ 13049935 w 13796876"/>
              <a:gd name="connsiteY12" fmla="*/ 17761057 h 18827242"/>
              <a:gd name="connsiteX13" fmla="*/ 13725124 w 13796876"/>
              <a:gd name="connsiteY13" fmla="*/ 17736053 h 18827242"/>
              <a:gd name="connsiteX14" fmla="*/ 13792223 w 13796876"/>
              <a:gd name="connsiteY14" fmla="*/ 12589362 h 18827242"/>
              <a:gd name="connsiteX15" fmla="*/ 13786201 w 13796876"/>
              <a:gd name="connsiteY15" fmla="*/ 1815831 h 18827242"/>
              <a:gd name="connsiteX16" fmla="*/ 13778928 w 13796876"/>
              <a:gd name="connsiteY16" fmla="*/ 818007 h 18827242"/>
              <a:gd name="connsiteX17" fmla="*/ 13766194 w 13796876"/>
              <a:gd name="connsiteY17" fmla="*/ 183998 h 18827242"/>
              <a:gd name="connsiteX18" fmla="*/ 10930503 w 13796876"/>
              <a:gd name="connsiteY18" fmla="*/ 197017 h 18827242"/>
              <a:gd name="connsiteX19" fmla="*/ 7006152 w 13796876"/>
              <a:gd name="connsiteY19" fmla="*/ 0 h 18827242"/>
              <a:gd name="connsiteX20" fmla="*/ 1543884 w 13796876"/>
              <a:gd name="connsiteY20" fmla="*/ 123918 h 18827242"/>
              <a:gd name="connsiteX0" fmla="*/ 1543884 w 13796876"/>
              <a:gd name="connsiteY0" fmla="*/ 123918 h 18827242"/>
              <a:gd name="connsiteX1" fmla="*/ 134614 w 13796876"/>
              <a:gd name="connsiteY1" fmla="*/ 130167 h 18827242"/>
              <a:gd name="connsiteX2" fmla="*/ 0 w 13796876"/>
              <a:gd name="connsiteY2" fmla="*/ 2264943 h 18827242"/>
              <a:gd name="connsiteX3" fmla="*/ 141583 w 13796876"/>
              <a:gd name="connsiteY3" fmla="*/ 12816095 h 18827242"/>
              <a:gd name="connsiteX4" fmla="*/ 135387 w 13796876"/>
              <a:gd name="connsiteY4" fmla="*/ 16521094 h 18827242"/>
              <a:gd name="connsiteX5" fmla="*/ 210928 w 13796876"/>
              <a:gd name="connsiteY5" fmla="*/ 17791372 h 18827242"/>
              <a:gd name="connsiteX6" fmla="*/ 4941052 w 13796876"/>
              <a:gd name="connsiteY6" fmla="*/ 17737530 h 18827242"/>
              <a:gd name="connsiteX7" fmla="*/ 7528545 w 13796876"/>
              <a:gd name="connsiteY7" fmla="*/ 17716802 h 18827242"/>
              <a:gd name="connsiteX8" fmla="*/ 7771503 w 13796876"/>
              <a:gd name="connsiteY8" fmla="*/ 17740520 h 18827242"/>
              <a:gd name="connsiteX9" fmla="*/ 8032388 w 13796876"/>
              <a:gd name="connsiteY9" fmla="*/ 18827242 h 18827242"/>
              <a:gd name="connsiteX10" fmla="*/ 8383177 w 13796876"/>
              <a:gd name="connsiteY10" fmla="*/ 17727678 h 18827242"/>
              <a:gd name="connsiteX11" fmla="*/ 9231795 w 13796876"/>
              <a:gd name="connsiteY11" fmla="*/ 17714255 h 18827242"/>
              <a:gd name="connsiteX12" fmla="*/ 13049935 w 13796876"/>
              <a:gd name="connsiteY12" fmla="*/ 17761057 h 18827242"/>
              <a:gd name="connsiteX13" fmla="*/ 13725124 w 13796876"/>
              <a:gd name="connsiteY13" fmla="*/ 17736053 h 18827242"/>
              <a:gd name="connsiteX14" fmla="*/ 13792223 w 13796876"/>
              <a:gd name="connsiteY14" fmla="*/ 12589362 h 18827242"/>
              <a:gd name="connsiteX15" fmla="*/ 13786201 w 13796876"/>
              <a:gd name="connsiteY15" fmla="*/ 1815831 h 18827242"/>
              <a:gd name="connsiteX16" fmla="*/ 13778928 w 13796876"/>
              <a:gd name="connsiteY16" fmla="*/ 818007 h 18827242"/>
              <a:gd name="connsiteX17" fmla="*/ 13766194 w 13796876"/>
              <a:gd name="connsiteY17" fmla="*/ 183998 h 18827242"/>
              <a:gd name="connsiteX18" fmla="*/ 10930503 w 13796876"/>
              <a:gd name="connsiteY18" fmla="*/ 197017 h 18827242"/>
              <a:gd name="connsiteX19" fmla="*/ 7006152 w 13796876"/>
              <a:gd name="connsiteY19" fmla="*/ 0 h 18827242"/>
              <a:gd name="connsiteX20" fmla="*/ 1543884 w 13796876"/>
              <a:gd name="connsiteY20" fmla="*/ 123918 h 18827242"/>
              <a:gd name="connsiteX0" fmla="*/ 1506125 w 13759117"/>
              <a:gd name="connsiteY0" fmla="*/ 123918 h 18827242"/>
              <a:gd name="connsiteX1" fmla="*/ 96855 w 13759117"/>
              <a:gd name="connsiteY1" fmla="*/ 130167 h 18827242"/>
              <a:gd name="connsiteX2" fmla="*/ 0 w 13759117"/>
              <a:gd name="connsiteY2" fmla="*/ 2217156 h 18827242"/>
              <a:gd name="connsiteX3" fmla="*/ 103824 w 13759117"/>
              <a:gd name="connsiteY3" fmla="*/ 12816095 h 18827242"/>
              <a:gd name="connsiteX4" fmla="*/ 97628 w 13759117"/>
              <a:gd name="connsiteY4" fmla="*/ 16521094 h 18827242"/>
              <a:gd name="connsiteX5" fmla="*/ 173169 w 13759117"/>
              <a:gd name="connsiteY5" fmla="*/ 17791372 h 18827242"/>
              <a:gd name="connsiteX6" fmla="*/ 4903293 w 13759117"/>
              <a:gd name="connsiteY6" fmla="*/ 17737530 h 18827242"/>
              <a:gd name="connsiteX7" fmla="*/ 7490786 w 13759117"/>
              <a:gd name="connsiteY7" fmla="*/ 17716802 h 18827242"/>
              <a:gd name="connsiteX8" fmla="*/ 7733744 w 13759117"/>
              <a:gd name="connsiteY8" fmla="*/ 17740520 h 18827242"/>
              <a:gd name="connsiteX9" fmla="*/ 7994629 w 13759117"/>
              <a:gd name="connsiteY9" fmla="*/ 18827242 h 18827242"/>
              <a:gd name="connsiteX10" fmla="*/ 8345418 w 13759117"/>
              <a:gd name="connsiteY10" fmla="*/ 17727678 h 18827242"/>
              <a:gd name="connsiteX11" fmla="*/ 9194036 w 13759117"/>
              <a:gd name="connsiteY11" fmla="*/ 17714255 h 18827242"/>
              <a:gd name="connsiteX12" fmla="*/ 13012176 w 13759117"/>
              <a:gd name="connsiteY12" fmla="*/ 17761057 h 18827242"/>
              <a:gd name="connsiteX13" fmla="*/ 13687365 w 13759117"/>
              <a:gd name="connsiteY13" fmla="*/ 17736053 h 18827242"/>
              <a:gd name="connsiteX14" fmla="*/ 13754464 w 13759117"/>
              <a:gd name="connsiteY14" fmla="*/ 12589362 h 18827242"/>
              <a:gd name="connsiteX15" fmla="*/ 13748442 w 13759117"/>
              <a:gd name="connsiteY15" fmla="*/ 1815831 h 18827242"/>
              <a:gd name="connsiteX16" fmla="*/ 13741169 w 13759117"/>
              <a:gd name="connsiteY16" fmla="*/ 818007 h 18827242"/>
              <a:gd name="connsiteX17" fmla="*/ 13728435 w 13759117"/>
              <a:gd name="connsiteY17" fmla="*/ 183998 h 18827242"/>
              <a:gd name="connsiteX18" fmla="*/ 10892744 w 13759117"/>
              <a:gd name="connsiteY18" fmla="*/ 197017 h 18827242"/>
              <a:gd name="connsiteX19" fmla="*/ 6968393 w 13759117"/>
              <a:gd name="connsiteY19" fmla="*/ 0 h 18827242"/>
              <a:gd name="connsiteX20" fmla="*/ 1506125 w 1375911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73694 w 13728987"/>
              <a:gd name="connsiteY3" fmla="*/ 12816095 h 18827242"/>
              <a:gd name="connsiteX4" fmla="*/ 67498 w 13728987"/>
              <a:gd name="connsiteY4" fmla="*/ 16521094 h 18827242"/>
              <a:gd name="connsiteX5" fmla="*/ 143039 w 13728987"/>
              <a:gd name="connsiteY5" fmla="*/ 17791372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67498 w 13728987"/>
              <a:gd name="connsiteY4" fmla="*/ 16521094 h 18827242"/>
              <a:gd name="connsiteX5" fmla="*/ 143039 w 13728987"/>
              <a:gd name="connsiteY5" fmla="*/ 17791372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713939 w 13966931"/>
              <a:gd name="connsiteY0" fmla="*/ 123918 h 18827242"/>
              <a:gd name="connsiteX1" fmla="*/ 304669 w 13966931"/>
              <a:gd name="connsiteY1" fmla="*/ 130167 h 18827242"/>
              <a:gd name="connsiteX2" fmla="*/ 238021 w 13966931"/>
              <a:gd name="connsiteY2" fmla="*/ 1715395 h 18827242"/>
              <a:gd name="connsiteX3" fmla="*/ 281431 w 13966931"/>
              <a:gd name="connsiteY3" fmla="*/ 12911667 h 18827242"/>
              <a:gd name="connsiteX4" fmla="*/ 282787 w 13966931"/>
              <a:gd name="connsiteY4" fmla="*/ 16664453 h 18827242"/>
              <a:gd name="connsiteX5" fmla="*/ 380983 w 13966931"/>
              <a:gd name="connsiteY5" fmla="*/ 17791372 h 18827242"/>
              <a:gd name="connsiteX6" fmla="*/ 5111107 w 13966931"/>
              <a:gd name="connsiteY6" fmla="*/ 17737530 h 18827242"/>
              <a:gd name="connsiteX7" fmla="*/ 7698600 w 13966931"/>
              <a:gd name="connsiteY7" fmla="*/ 17716802 h 18827242"/>
              <a:gd name="connsiteX8" fmla="*/ 7941558 w 13966931"/>
              <a:gd name="connsiteY8" fmla="*/ 17740520 h 18827242"/>
              <a:gd name="connsiteX9" fmla="*/ 8202443 w 13966931"/>
              <a:gd name="connsiteY9" fmla="*/ 18827242 h 18827242"/>
              <a:gd name="connsiteX10" fmla="*/ 8553232 w 13966931"/>
              <a:gd name="connsiteY10" fmla="*/ 17727678 h 18827242"/>
              <a:gd name="connsiteX11" fmla="*/ 9401850 w 13966931"/>
              <a:gd name="connsiteY11" fmla="*/ 17714255 h 18827242"/>
              <a:gd name="connsiteX12" fmla="*/ 13219990 w 13966931"/>
              <a:gd name="connsiteY12" fmla="*/ 17761057 h 18827242"/>
              <a:gd name="connsiteX13" fmla="*/ 13895179 w 13966931"/>
              <a:gd name="connsiteY13" fmla="*/ 17736053 h 18827242"/>
              <a:gd name="connsiteX14" fmla="*/ 13962278 w 13966931"/>
              <a:gd name="connsiteY14" fmla="*/ 12589362 h 18827242"/>
              <a:gd name="connsiteX15" fmla="*/ 13956256 w 13966931"/>
              <a:gd name="connsiteY15" fmla="*/ 1815831 h 18827242"/>
              <a:gd name="connsiteX16" fmla="*/ 13948983 w 13966931"/>
              <a:gd name="connsiteY16" fmla="*/ 818007 h 18827242"/>
              <a:gd name="connsiteX17" fmla="*/ 13936249 w 13966931"/>
              <a:gd name="connsiteY17" fmla="*/ 183998 h 18827242"/>
              <a:gd name="connsiteX18" fmla="*/ 11100558 w 13966931"/>
              <a:gd name="connsiteY18" fmla="*/ 197017 h 18827242"/>
              <a:gd name="connsiteX19" fmla="*/ 7176207 w 13966931"/>
              <a:gd name="connsiteY19" fmla="*/ 0 h 18827242"/>
              <a:gd name="connsiteX20" fmla="*/ 1713939 w 13966931"/>
              <a:gd name="connsiteY20" fmla="*/ 123918 h 18827242"/>
              <a:gd name="connsiteX0" fmla="*/ 1790866 w 14043858"/>
              <a:gd name="connsiteY0" fmla="*/ 123918 h 18827242"/>
              <a:gd name="connsiteX1" fmla="*/ 381596 w 14043858"/>
              <a:gd name="connsiteY1" fmla="*/ 130167 h 18827242"/>
              <a:gd name="connsiteX2" fmla="*/ 314948 w 14043858"/>
              <a:gd name="connsiteY2" fmla="*/ 1715395 h 18827242"/>
              <a:gd name="connsiteX3" fmla="*/ 358358 w 14043858"/>
              <a:gd name="connsiteY3" fmla="*/ 12911667 h 18827242"/>
              <a:gd name="connsiteX4" fmla="*/ 359714 w 14043858"/>
              <a:gd name="connsiteY4" fmla="*/ 16664453 h 18827242"/>
              <a:gd name="connsiteX5" fmla="*/ 352184 w 14043858"/>
              <a:gd name="connsiteY5" fmla="*/ 17767479 h 18827242"/>
              <a:gd name="connsiteX6" fmla="*/ 5188034 w 14043858"/>
              <a:gd name="connsiteY6" fmla="*/ 17737530 h 18827242"/>
              <a:gd name="connsiteX7" fmla="*/ 7775527 w 14043858"/>
              <a:gd name="connsiteY7" fmla="*/ 17716802 h 18827242"/>
              <a:gd name="connsiteX8" fmla="*/ 8018485 w 14043858"/>
              <a:gd name="connsiteY8" fmla="*/ 17740520 h 18827242"/>
              <a:gd name="connsiteX9" fmla="*/ 8279370 w 14043858"/>
              <a:gd name="connsiteY9" fmla="*/ 18827242 h 18827242"/>
              <a:gd name="connsiteX10" fmla="*/ 8630159 w 14043858"/>
              <a:gd name="connsiteY10" fmla="*/ 17727678 h 18827242"/>
              <a:gd name="connsiteX11" fmla="*/ 9478777 w 14043858"/>
              <a:gd name="connsiteY11" fmla="*/ 17714255 h 18827242"/>
              <a:gd name="connsiteX12" fmla="*/ 13296917 w 14043858"/>
              <a:gd name="connsiteY12" fmla="*/ 17761057 h 18827242"/>
              <a:gd name="connsiteX13" fmla="*/ 13972106 w 14043858"/>
              <a:gd name="connsiteY13" fmla="*/ 17736053 h 18827242"/>
              <a:gd name="connsiteX14" fmla="*/ 14039205 w 14043858"/>
              <a:gd name="connsiteY14" fmla="*/ 12589362 h 18827242"/>
              <a:gd name="connsiteX15" fmla="*/ 14033183 w 14043858"/>
              <a:gd name="connsiteY15" fmla="*/ 1815831 h 18827242"/>
              <a:gd name="connsiteX16" fmla="*/ 14025910 w 14043858"/>
              <a:gd name="connsiteY16" fmla="*/ 818007 h 18827242"/>
              <a:gd name="connsiteX17" fmla="*/ 14013176 w 14043858"/>
              <a:gd name="connsiteY17" fmla="*/ 183998 h 18827242"/>
              <a:gd name="connsiteX18" fmla="*/ 11177485 w 14043858"/>
              <a:gd name="connsiteY18" fmla="*/ 197017 h 18827242"/>
              <a:gd name="connsiteX19" fmla="*/ 7253134 w 14043858"/>
              <a:gd name="connsiteY19" fmla="*/ 0 h 18827242"/>
              <a:gd name="connsiteX20" fmla="*/ 1790866 w 14043858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44843 w 13728987"/>
              <a:gd name="connsiteY4" fmla="*/ 16664453 h 18827242"/>
              <a:gd name="connsiteX5" fmla="*/ 37313 w 13728987"/>
              <a:gd name="connsiteY5" fmla="*/ 17767479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44843 w 13728987"/>
              <a:gd name="connsiteY4" fmla="*/ 16664453 h 18827242"/>
              <a:gd name="connsiteX5" fmla="*/ 82623 w 13728987"/>
              <a:gd name="connsiteY5" fmla="*/ 17767479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3728987" h="18827242">
                <a:moveTo>
                  <a:pt x="1475995" y="123918"/>
                </a:moveTo>
                <a:lnTo>
                  <a:pt x="66725" y="130167"/>
                </a:lnTo>
                <a:cubicBezTo>
                  <a:pt x="-52497" y="136800"/>
                  <a:pt x="30958" y="1668443"/>
                  <a:pt x="77" y="1715395"/>
                </a:cubicBezTo>
                <a:cubicBezTo>
                  <a:pt x="12030" y="2787368"/>
                  <a:pt x="31534" y="10406099"/>
                  <a:pt x="43487" y="12911667"/>
                </a:cubicBezTo>
                <a:cubicBezTo>
                  <a:pt x="51396" y="13716648"/>
                  <a:pt x="25934" y="15824926"/>
                  <a:pt x="44843" y="16664453"/>
                </a:cubicBezTo>
                <a:cubicBezTo>
                  <a:pt x="60986" y="17348981"/>
                  <a:pt x="14206" y="17755888"/>
                  <a:pt x="82623" y="17767479"/>
                </a:cubicBezTo>
                <a:cubicBezTo>
                  <a:pt x="895396" y="17905176"/>
                  <a:pt x="3258562" y="17768490"/>
                  <a:pt x="4873163" y="17737530"/>
                </a:cubicBezTo>
                <a:lnTo>
                  <a:pt x="7460656" y="17716802"/>
                </a:lnTo>
                <a:cubicBezTo>
                  <a:pt x="7516103" y="17716329"/>
                  <a:pt x="7679687" y="17679213"/>
                  <a:pt x="7703614" y="17740520"/>
                </a:cubicBezTo>
                <a:cubicBezTo>
                  <a:pt x="7777504" y="17929845"/>
                  <a:pt x="7924540" y="18683015"/>
                  <a:pt x="7964499" y="18827242"/>
                </a:cubicBezTo>
                <a:cubicBezTo>
                  <a:pt x="8011490" y="18716320"/>
                  <a:pt x="8136116" y="18053443"/>
                  <a:pt x="8315288" y="17727678"/>
                </a:cubicBezTo>
                <a:cubicBezTo>
                  <a:pt x="8402277" y="17724938"/>
                  <a:pt x="8802694" y="17721170"/>
                  <a:pt x="9163906" y="17714255"/>
                </a:cubicBezTo>
                <a:lnTo>
                  <a:pt x="12982046" y="17761057"/>
                </a:lnTo>
                <a:cubicBezTo>
                  <a:pt x="13526076" y="17823070"/>
                  <a:pt x="13455159" y="17756054"/>
                  <a:pt x="13657235" y="17736053"/>
                </a:cubicBezTo>
                <a:cubicBezTo>
                  <a:pt x="13695678" y="17530533"/>
                  <a:pt x="13710990" y="14374663"/>
                  <a:pt x="13724334" y="12589362"/>
                </a:cubicBezTo>
                <a:cubicBezTo>
                  <a:pt x="13713904" y="9859776"/>
                  <a:pt x="13727777" y="3780329"/>
                  <a:pt x="13718312" y="1815831"/>
                </a:cubicBezTo>
                <a:cubicBezTo>
                  <a:pt x="13718521" y="-177919"/>
                  <a:pt x="13721925" y="1085997"/>
                  <a:pt x="13711039" y="818007"/>
                </a:cubicBezTo>
                <a:cubicBezTo>
                  <a:pt x="13700153" y="550017"/>
                  <a:pt x="13765243" y="191924"/>
                  <a:pt x="13698305" y="183998"/>
                </a:cubicBezTo>
                <a:cubicBezTo>
                  <a:pt x="13215788" y="126864"/>
                  <a:pt x="11989288" y="227683"/>
                  <a:pt x="10862614" y="197017"/>
                </a:cubicBezTo>
                <a:cubicBezTo>
                  <a:pt x="9735940" y="166351"/>
                  <a:pt x="8246380" y="65672"/>
                  <a:pt x="6938263" y="0"/>
                </a:cubicBezTo>
                <a:lnTo>
                  <a:pt x="1475995" y="123918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F0A576-7F35-49A7-97B1-027F4C037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6343" y="290100"/>
            <a:ext cx="11426356" cy="487124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10007288 w 11603130"/>
              <a:gd name="connsiteY15" fmla="*/ 5914499 h 6362961"/>
              <a:gd name="connsiteX16" fmla="*/ 10927227 w 11603130"/>
              <a:gd name="connsiteY16" fmla="*/ 5922366 h 6362961"/>
              <a:gd name="connsiteX17" fmla="*/ 11562333 w 11603130"/>
              <a:gd name="connsiteY17" fmla="*/ 5906085 h 6362961"/>
              <a:gd name="connsiteX18" fmla="*/ 11571244 w 11603130"/>
              <a:gd name="connsiteY18" fmla="*/ 2621674 h 6362961"/>
              <a:gd name="connsiteX19" fmla="*/ 11561892 w 11603130"/>
              <a:gd name="connsiteY19" fmla="*/ 176313 h 6362961"/>
              <a:gd name="connsiteX20" fmla="*/ 11289537 w 11603130"/>
              <a:gd name="connsiteY20" fmla="*/ 107615 h 6362961"/>
              <a:gd name="connsiteX21" fmla="*/ 10689999 w 11603130"/>
              <a:gd name="connsiteY21" fmla="*/ 70591 h 6362961"/>
              <a:gd name="connsiteX22" fmla="*/ 7599878 w 11603130"/>
              <a:gd name="connsiteY22" fmla="*/ 75910 h 6362961"/>
              <a:gd name="connsiteX23" fmla="*/ 1892744 w 11603130"/>
              <a:gd name="connsiteY23" fmla="*/ 0 h 6362961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143603 w 11603130"/>
              <a:gd name="connsiteY9" fmla="*/ 5913030 h 6472442"/>
              <a:gd name="connsiteX10" fmla="*/ 8168400 w 11603130"/>
              <a:gd name="connsiteY10" fmla="*/ 5914173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143603 w 11603130"/>
              <a:gd name="connsiteY9" fmla="*/ 5913030 h 6472442"/>
              <a:gd name="connsiteX10" fmla="*/ 8168401 w 11603130"/>
              <a:gd name="connsiteY10" fmla="*/ 5646549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168401 w 11603130"/>
              <a:gd name="connsiteY10" fmla="*/ 5646549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3 w 11603130"/>
              <a:gd name="connsiteY17" fmla="*/ 5906085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4 w 11603130"/>
              <a:gd name="connsiteY17" fmla="*/ 5918251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007288 w 11603130"/>
              <a:gd name="connsiteY15" fmla="*/ 5914499 h 6472442"/>
              <a:gd name="connsiteX16" fmla="*/ 10927227 w 11603130"/>
              <a:gd name="connsiteY16" fmla="*/ 5922366 h 6472442"/>
              <a:gd name="connsiteX17" fmla="*/ 11562334 w 11603130"/>
              <a:gd name="connsiteY17" fmla="*/ 5918251 h 6472442"/>
              <a:gd name="connsiteX18" fmla="*/ 11571244 w 11603130"/>
              <a:gd name="connsiteY18" fmla="*/ 2621674 h 6472442"/>
              <a:gd name="connsiteX19" fmla="*/ 11561892 w 11603130"/>
              <a:gd name="connsiteY19" fmla="*/ 176313 h 6472442"/>
              <a:gd name="connsiteX20" fmla="*/ 11289537 w 11603130"/>
              <a:gd name="connsiteY20" fmla="*/ 107615 h 6472442"/>
              <a:gd name="connsiteX21" fmla="*/ 10689999 w 11603130"/>
              <a:gd name="connsiteY21" fmla="*/ 70591 h 6472442"/>
              <a:gd name="connsiteX22" fmla="*/ 7599878 w 11603130"/>
              <a:gd name="connsiteY22" fmla="*/ 75910 h 6472442"/>
              <a:gd name="connsiteX23" fmla="*/ 1892744 w 11603130"/>
              <a:gd name="connsiteY23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10371 w 11603130"/>
              <a:gd name="connsiteY14" fmla="*/ 5911624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821045 w 11603130"/>
              <a:gd name="connsiteY9" fmla="*/ 5925196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7294199 w 11603130"/>
              <a:gd name="connsiteY9" fmla="*/ 5913031 h 6472442"/>
              <a:gd name="connsiteX10" fmla="*/ 8071632 w 11603130"/>
              <a:gd name="connsiteY10" fmla="*/ 5902007 h 6472442"/>
              <a:gd name="connsiteX11" fmla="*/ 8334742 w 11603130"/>
              <a:gd name="connsiteY11" fmla="*/ 5912754 h 6472442"/>
              <a:gd name="connsiteX12" fmla="*/ 8300328 w 11603130"/>
              <a:gd name="connsiteY12" fmla="*/ 6472442 h 6472442"/>
              <a:gd name="connsiteX13" fmla="*/ 8951337 w 11603130"/>
              <a:gd name="connsiteY13" fmla="*/ 5912879 h 6472442"/>
              <a:gd name="connsiteX14" fmla="*/ 9774882 w 11603130"/>
              <a:gd name="connsiteY14" fmla="*/ 5899460 h 6472442"/>
              <a:gd name="connsiteX15" fmla="*/ 10927227 w 11603130"/>
              <a:gd name="connsiteY15" fmla="*/ 5922366 h 6472442"/>
              <a:gd name="connsiteX16" fmla="*/ 11562334 w 11603130"/>
              <a:gd name="connsiteY16" fmla="*/ 5918251 h 6472442"/>
              <a:gd name="connsiteX17" fmla="*/ 11571244 w 11603130"/>
              <a:gd name="connsiteY17" fmla="*/ 2621674 h 6472442"/>
              <a:gd name="connsiteX18" fmla="*/ 11561892 w 11603130"/>
              <a:gd name="connsiteY18" fmla="*/ 176313 h 6472442"/>
              <a:gd name="connsiteX19" fmla="*/ 11289537 w 11603130"/>
              <a:gd name="connsiteY19" fmla="*/ 107615 h 6472442"/>
              <a:gd name="connsiteX20" fmla="*/ 10689999 w 11603130"/>
              <a:gd name="connsiteY20" fmla="*/ 70591 h 6472442"/>
              <a:gd name="connsiteX21" fmla="*/ 7599878 w 11603130"/>
              <a:gd name="connsiteY21" fmla="*/ 75910 h 6472442"/>
              <a:gd name="connsiteX22" fmla="*/ 1892744 w 11603130"/>
              <a:gd name="connsiteY22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623915 w 11603130"/>
              <a:gd name="connsiteY8" fmla="*/ 5947064 h 6472442"/>
              <a:gd name="connsiteX9" fmla="*/ 8071632 w 11603130"/>
              <a:gd name="connsiteY9" fmla="*/ 5902007 h 6472442"/>
              <a:gd name="connsiteX10" fmla="*/ 8334742 w 11603130"/>
              <a:gd name="connsiteY10" fmla="*/ 5912754 h 6472442"/>
              <a:gd name="connsiteX11" fmla="*/ 8300328 w 11603130"/>
              <a:gd name="connsiteY11" fmla="*/ 6472442 h 6472442"/>
              <a:gd name="connsiteX12" fmla="*/ 8951337 w 11603130"/>
              <a:gd name="connsiteY12" fmla="*/ 5912879 h 6472442"/>
              <a:gd name="connsiteX13" fmla="*/ 9774882 w 11603130"/>
              <a:gd name="connsiteY13" fmla="*/ 5899460 h 6472442"/>
              <a:gd name="connsiteX14" fmla="*/ 10927227 w 11603130"/>
              <a:gd name="connsiteY14" fmla="*/ 5922366 h 6472442"/>
              <a:gd name="connsiteX15" fmla="*/ 11562334 w 11603130"/>
              <a:gd name="connsiteY15" fmla="*/ 5918251 h 6472442"/>
              <a:gd name="connsiteX16" fmla="*/ 11571244 w 11603130"/>
              <a:gd name="connsiteY16" fmla="*/ 2621674 h 6472442"/>
              <a:gd name="connsiteX17" fmla="*/ 11561892 w 11603130"/>
              <a:gd name="connsiteY17" fmla="*/ 176313 h 6472442"/>
              <a:gd name="connsiteX18" fmla="*/ 11289537 w 11603130"/>
              <a:gd name="connsiteY18" fmla="*/ 107615 h 6472442"/>
              <a:gd name="connsiteX19" fmla="*/ 10689999 w 11603130"/>
              <a:gd name="connsiteY19" fmla="*/ 70591 h 6472442"/>
              <a:gd name="connsiteX20" fmla="*/ 7599878 w 11603130"/>
              <a:gd name="connsiteY20" fmla="*/ 75910 h 6472442"/>
              <a:gd name="connsiteX21" fmla="*/ 1892744 w 11603130"/>
              <a:gd name="connsiteY21" fmla="*/ 0 h 6472442"/>
              <a:gd name="connsiteX0" fmla="*/ 1892744 w 11603130"/>
              <a:gd name="connsiteY0" fmla="*/ 0 h 6472442"/>
              <a:gd name="connsiteX1" fmla="*/ 304663 w 11603130"/>
              <a:gd name="connsiteY1" fmla="*/ 10761 h 6472442"/>
              <a:gd name="connsiteX2" fmla="*/ 0 w 11603130"/>
              <a:gd name="connsiteY2" fmla="*/ 47942 h 6472442"/>
              <a:gd name="connsiteX3" fmla="*/ 0 w 11603130"/>
              <a:gd name="connsiteY3" fmla="*/ 909146 h 6472442"/>
              <a:gd name="connsiteX4" fmla="*/ 4597 w 11603130"/>
              <a:gd name="connsiteY4" fmla="*/ 909146 h 6472442"/>
              <a:gd name="connsiteX5" fmla="*/ 8568 w 11603130"/>
              <a:gd name="connsiteY5" fmla="*/ 1088908 h 6472442"/>
              <a:gd name="connsiteX6" fmla="*/ 88972 w 11603130"/>
              <a:gd name="connsiteY6" fmla="*/ 3523848 h 6472442"/>
              <a:gd name="connsiteX7" fmla="*/ 148480 w 11603130"/>
              <a:gd name="connsiteY7" fmla="*/ 5930841 h 6472442"/>
              <a:gd name="connsiteX8" fmla="*/ 5484139 w 11603130"/>
              <a:gd name="connsiteY8" fmla="*/ 5922735 h 6472442"/>
              <a:gd name="connsiteX9" fmla="*/ 8071632 w 11603130"/>
              <a:gd name="connsiteY9" fmla="*/ 5902007 h 6472442"/>
              <a:gd name="connsiteX10" fmla="*/ 8334742 w 11603130"/>
              <a:gd name="connsiteY10" fmla="*/ 5912754 h 6472442"/>
              <a:gd name="connsiteX11" fmla="*/ 8300328 w 11603130"/>
              <a:gd name="connsiteY11" fmla="*/ 6472442 h 6472442"/>
              <a:gd name="connsiteX12" fmla="*/ 8951337 w 11603130"/>
              <a:gd name="connsiteY12" fmla="*/ 5912879 h 6472442"/>
              <a:gd name="connsiteX13" fmla="*/ 9774882 w 11603130"/>
              <a:gd name="connsiteY13" fmla="*/ 5899460 h 6472442"/>
              <a:gd name="connsiteX14" fmla="*/ 10927227 w 11603130"/>
              <a:gd name="connsiteY14" fmla="*/ 5922366 h 6472442"/>
              <a:gd name="connsiteX15" fmla="*/ 11562334 w 11603130"/>
              <a:gd name="connsiteY15" fmla="*/ 5918251 h 6472442"/>
              <a:gd name="connsiteX16" fmla="*/ 11571244 w 11603130"/>
              <a:gd name="connsiteY16" fmla="*/ 2621674 h 6472442"/>
              <a:gd name="connsiteX17" fmla="*/ 11561892 w 11603130"/>
              <a:gd name="connsiteY17" fmla="*/ 176313 h 6472442"/>
              <a:gd name="connsiteX18" fmla="*/ 11289537 w 11603130"/>
              <a:gd name="connsiteY18" fmla="*/ 107615 h 6472442"/>
              <a:gd name="connsiteX19" fmla="*/ 10689999 w 11603130"/>
              <a:gd name="connsiteY19" fmla="*/ 70591 h 6472442"/>
              <a:gd name="connsiteX20" fmla="*/ 7599878 w 11603130"/>
              <a:gd name="connsiteY20" fmla="*/ 75910 h 6472442"/>
              <a:gd name="connsiteX21" fmla="*/ 1892744 w 11603130"/>
              <a:gd name="connsiteY21" fmla="*/ 0 h 6472442"/>
              <a:gd name="connsiteX0" fmla="*/ 1892744 w 11597724"/>
              <a:gd name="connsiteY0" fmla="*/ 34441 h 6506883"/>
              <a:gd name="connsiteX1" fmla="*/ 304663 w 11597724"/>
              <a:gd name="connsiteY1" fmla="*/ 45202 h 6506883"/>
              <a:gd name="connsiteX2" fmla="*/ 0 w 11597724"/>
              <a:gd name="connsiteY2" fmla="*/ 82383 h 6506883"/>
              <a:gd name="connsiteX3" fmla="*/ 0 w 11597724"/>
              <a:gd name="connsiteY3" fmla="*/ 943587 h 6506883"/>
              <a:gd name="connsiteX4" fmla="*/ 4597 w 11597724"/>
              <a:gd name="connsiteY4" fmla="*/ 943587 h 6506883"/>
              <a:gd name="connsiteX5" fmla="*/ 8568 w 11597724"/>
              <a:gd name="connsiteY5" fmla="*/ 1123349 h 6506883"/>
              <a:gd name="connsiteX6" fmla="*/ 88972 w 11597724"/>
              <a:gd name="connsiteY6" fmla="*/ 3558289 h 6506883"/>
              <a:gd name="connsiteX7" fmla="*/ 148480 w 11597724"/>
              <a:gd name="connsiteY7" fmla="*/ 5965282 h 6506883"/>
              <a:gd name="connsiteX8" fmla="*/ 5484139 w 11597724"/>
              <a:gd name="connsiteY8" fmla="*/ 5957176 h 6506883"/>
              <a:gd name="connsiteX9" fmla="*/ 8071632 w 11597724"/>
              <a:gd name="connsiteY9" fmla="*/ 5936448 h 6506883"/>
              <a:gd name="connsiteX10" fmla="*/ 8334742 w 11597724"/>
              <a:gd name="connsiteY10" fmla="*/ 5947195 h 6506883"/>
              <a:gd name="connsiteX11" fmla="*/ 8300328 w 11597724"/>
              <a:gd name="connsiteY11" fmla="*/ 6506883 h 6506883"/>
              <a:gd name="connsiteX12" fmla="*/ 8951337 w 11597724"/>
              <a:gd name="connsiteY12" fmla="*/ 5947320 h 6506883"/>
              <a:gd name="connsiteX13" fmla="*/ 9774882 w 11597724"/>
              <a:gd name="connsiteY13" fmla="*/ 5933901 h 6506883"/>
              <a:gd name="connsiteX14" fmla="*/ 10927227 w 11597724"/>
              <a:gd name="connsiteY14" fmla="*/ 5956807 h 6506883"/>
              <a:gd name="connsiteX15" fmla="*/ 11562334 w 11597724"/>
              <a:gd name="connsiteY15" fmla="*/ 5952692 h 6506883"/>
              <a:gd name="connsiteX16" fmla="*/ 11571244 w 11597724"/>
              <a:gd name="connsiteY16" fmla="*/ 2656115 h 6506883"/>
              <a:gd name="connsiteX17" fmla="*/ 11561892 w 11597724"/>
              <a:gd name="connsiteY17" fmla="*/ 210754 h 6506883"/>
              <a:gd name="connsiteX18" fmla="*/ 11386303 w 11597724"/>
              <a:gd name="connsiteY18" fmla="*/ 117726 h 6506883"/>
              <a:gd name="connsiteX19" fmla="*/ 10689999 w 11597724"/>
              <a:gd name="connsiteY19" fmla="*/ 105032 h 6506883"/>
              <a:gd name="connsiteX20" fmla="*/ 7599878 w 11597724"/>
              <a:gd name="connsiteY20" fmla="*/ 110351 h 6506883"/>
              <a:gd name="connsiteX21" fmla="*/ 1892744 w 11597724"/>
              <a:gd name="connsiteY21" fmla="*/ 34441 h 6506883"/>
              <a:gd name="connsiteX0" fmla="*/ 1892744 w 11597724"/>
              <a:gd name="connsiteY0" fmla="*/ 34443 h 6506885"/>
              <a:gd name="connsiteX1" fmla="*/ 304663 w 11597724"/>
              <a:gd name="connsiteY1" fmla="*/ 45204 h 6506885"/>
              <a:gd name="connsiteX2" fmla="*/ 0 w 11597724"/>
              <a:gd name="connsiteY2" fmla="*/ 82385 h 6506885"/>
              <a:gd name="connsiteX3" fmla="*/ 0 w 11597724"/>
              <a:gd name="connsiteY3" fmla="*/ 943589 h 6506885"/>
              <a:gd name="connsiteX4" fmla="*/ 4597 w 11597724"/>
              <a:gd name="connsiteY4" fmla="*/ 943589 h 6506885"/>
              <a:gd name="connsiteX5" fmla="*/ 8568 w 11597724"/>
              <a:gd name="connsiteY5" fmla="*/ 1123351 h 6506885"/>
              <a:gd name="connsiteX6" fmla="*/ 88972 w 11597724"/>
              <a:gd name="connsiteY6" fmla="*/ 3558291 h 6506885"/>
              <a:gd name="connsiteX7" fmla="*/ 148480 w 11597724"/>
              <a:gd name="connsiteY7" fmla="*/ 5965284 h 6506885"/>
              <a:gd name="connsiteX8" fmla="*/ 5484139 w 11597724"/>
              <a:gd name="connsiteY8" fmla="*/ 5957178 h 6506885"/>
              <a:gd name="connsiteX9" fmla="*/ 8071632 w 11597724"/>
              <a:gd name="connsiteY9" fmla="*/ 5936450 h 6506885"/>
              <a:gd name="connsiteX10" fmla="*/ 8334742 w 11597724"/>
              <a:gd name="connsiteY10" fmla="*/ 5947197 h 6506885"/>
              <a:gd name="connsiteX11" fmla="*/ 8300328 w 11597724"/>
              <a:gd name="connsiteY11" fmla="*/ 6506885 h 6506885"/>
              <a:gd name="connsiteX12" fmla="*/ 8951337 w 11597724"/>
              <a:gd name="connsiteY12" fmla="*/ 5947322 h 6506885"/>
              <a:gd name="connsiteX13" fmla="*/ 9774882 w 11597724"/>
              <a:gd name="connsiteY13" fmla="*/ 5933903 h 6506885"/>
              <a:gd name="connsiteX14" fmla="*/ 10927227 w 11597724"/>
              <a:gd name="connsiteY14" fmla="*/ 5956809 h 6506885"/>
              <a:gd name="connsiteX15" fmla="*/ 11562334 w 11597724"/>
              <a:gd name="connsiteY15" fmla="*/ 5952694 h 6506885"/>
              <a:gd name="connsiteX16" fmla="*/ 11571244 w 11597724"/>
              <a:gd name="connsiteY16" fmla="*/ 2656117 h 6506885"/>
              <a:gd name="connsiteX17" fmla="*/ 11561892 w 11597724"/>
              <a:gd name="connsiteY17" fmla="*/ 210756 h 6506885"/>
              <a:gd name="connsiteX18" fmla="*/ 11386303 w 11597724"/>
              <a:gd name="connsiteY18" fmla="*/ 117728 h 6506885"/>
              <a:gd name="connsiteX19" fmla="*/ 10689999 w 11597724"/>
              <a:gd name="connsiteY19" fmla="*/ 105034 h 6506885"/>
              <a:gd name="connsiteX20" fmla="*/ 7599878 w 11597724"/>
              <a:gd name="connsiteY20" fmla="*/ 110353 h 6506885"/>
              <a:gd name="connsiteX21" fmla="*/ 1892744 w 11597724"/>
              <a:gd name="connsiteY21" fmla="*/ 34443 h 6506885"/>
              <a:gd name="connsiteX0" fmla="*/ 1892744 w 11601890"/>
              <a:gd name="connsiteY0" fmla="*/ -1 h 6472441"/>
              <a:gd name="connsiteX1" fmla="*/ 304663 w 11601890"/>
              <a:gd name="connsiteY1" fmla="*/ 10760 h 6472441"/>
              <a:gd name="connsiteX2" fmla="*/ 0 w 11601890"/>
              <a:gd name="connsiteY2" fmla="*/ 47941 h 6472441"/>
              <a:gd name="connsiteX3" fmla="*/ 0 w 11601890"/>
              <a:gd name="connsiteY3" fmla="*/ 909145 h 6472441"/>
              <a:gd name="connsiteX4" fmla="*/ 4597 w 11601890"/>
              <a:gd name="connsiteY4" fmla="*/ 909145 h 6472441"/>
              <a:gd name="connsiteX5" fmla="*/ 8568 w 11601890"/>
              <a:gd name="connsiteY5" fmla="*/ 1088907 h 6472441"/>
              <a:gd name="connsiteX6" fmla="*/ 88972 w 11601890"/>
              <a:gd name="connsiteY6" fmla="*/ 3523847 h 6472441"/>
              <a:gd name="connsiteX7" fmla="*/ 148480 w 11601890"/>
              <a:gd name="connsiteY7" fmla="*/ 5930840 h 6472441"/>
              <a:gd name="connsiteX8" fmla="*/ 5484139 w 11601890"/>
              <a:gd name="connsiteY8" fmla="*/ 5922734 h 6472441"/>
              <a:gd name="connsiteX9" fmla="*/ 8071632 w 11601890"/>
              <a:gd name="connsiteY9" fmla="*/ 5902006 h 6472441"/>
              <a:gd name="connsiteX10" fmla="*/ 8334742 w 11601890"/>
              <a:gd name="connsiteY10" fmla="*/ 5912753 h 6472441"/>
              <a:gd name="connsiteX11" fmla="*/ 8300328 w 11601890"/>
              <a:gd name="connsiteY11" fmla="*/ 6472441 h 6472441"/>
              <a:gd name="connsiteX12" fmla="*/ 8951337 w 11601890"/>
              <a:gd name="connsiteY12" fmla="*/ 5912878 h 6472441"/>
              <a:gd name="connsiteX13" fmla="*/ 9774882 w 11601890"/>
              <a:gd name="connsiteY13" fmla="*/ 5899459 h 6472441"/>
              <a:gd name="connsiteX14" fmla="*/ 10927227 w 11601890"/>
              <a:gd name="connsiteY14" fmla="*/ 5922365 h 6472441"/>
              <a:gd name="connsiteX15" fmla="*/ 11562334 w 11601890"/>
              <a:gd name="connsiteY15" fmla="*/ 5918250 h 6472441"/>
              <a:gd name="connsiteX16" fmla="*/ 11571244 w 11601890"/>
              <a:gd name="connsiteY16" fmla="*/ 2621673 h 6472441"/>
              <a:gd name="connsiteX17" fmla="*/ 11572643 w 11601890"/>
              <a:gd name="connsiteY17" fmla="*/ 261466 h 6472441"/>
              <a:gd name="connsiteX18" fmla="*/ 11386303 w 11601890"/>
              <a:gd name="connsiteY18" fmla="*/ 83284 h 6472441"/>
              <a:gd name="connsiteX19" fmla="*/ 10689999 w 11601890"/>
              <a:gd name="connsiteY19" fmla="*/ 70590 h 6472441"/>
              <a:gd name="connsiteX20" fmla="*/ 7599878 w 11601890"/>
              <a:gd name="connsiteY20" fmla="*/ 75909 h 6472441"/>
              <a:gd name="connsiteX21" fmla="*/ 1892744 w 11601890"/>
              <a:gd name="connsiteY21" fmla="*/ -1 h 6472441"/>
              <a:gd name="connsiteX0" fmla="*/ 1892744 w 11592538"/>
              <a:gd name="connsiteY0" fmla="*/ -1 h 6472441"/>
              <a:gd name="connsiteX1" fmla="*/ 304663 w 11592538"/>
              <a:gd name="connsiteY1" fmla="*/ 10760 h 6472441"/>
              <a:gd name="connsiteX2" fmla="*/ 0 w 11592538"/>
              <a:gd name="connsiteY2" fmla="*/ 47941 h 6472441"/>
              <a:gd name="connsiteX3" fmla="*/ 0 w 11592538"/>
              <a:gd name="connsiteY3" fmla="*/ 909145 h 6472441"/>
              <a:gd name="connsiteX4" fmla="*/ 4597 w 11592538"/>
              <a:gd name="connsiteY4" fmla="*/ 909145 h 6472441"/>
              <a:gd name="connsiteX5" fmla="*/ 8568 w 11592538"/>
              <a:gd name="connsiteY5" fmla="*/ 1088907 h 6472441"/>
              <a:gd name="connsiteX6" fmla="*/ 88972 w 11592538"/>
              <a:gd name="connsiteY6" fmla="*/ 3523847 h 6472441"/>
              <a:gd name="connsiteX7" fmla="*/ 148480 w 11592538"/>
              <a:gd name="connsiteY7" fmla="*/ 5930840 h 6472441"/>
              <a:gd name="connsiteX8" fmla="*/ 5484139 w 11592538"/>
              <a:gd name="connsiteY8" fmla="*/ 5922734 h 6472441"/>
              <a:gd name="connsiteX9" fmla="*/ 8071632 w 11592538"/>
              <a:gd name="connsiteY9" fmla="*/ 5902006 h 6472441"/>
              <a:gd name="connsiteX10" fmla="*/ 8334742 w 11592538"/>
              <a:gd name="connsiteY10" fmla="*/ 5912753 h 6472441"/>
              <a:gd name="connsiteX11" fmla="*/ 8300328 w 11592538"/>
              <a:gd name="connsiteY11" fmla="*/ 6472441 h 6472441"/>
              <a:gd name="connsiteX12" fmla="*/ 8951337 w 11592538"/>
              <a:gd name="connsiteY12" fmla="*/ 5912878 h 6472441"/>
              <a:gd name="connsiteX13" fmla="*/ 9774882 w 11592538"/>
              <a:gd name="connsiteY13" fmla="*/ 5899459 h 6472441"/>
              <a:gd name="connsiteX14" fmla="*/ 10927227 w 11592538"/>
              <a:gd name="connsiteY14" fmla="*/ 5922365 h 6472441"/>
              <a:gd name="connsiteX15" fmla="*/ 11562334 w 11592538"/>
              <a:gd name="connsiteY15" fmla="*/ 5918250 h 6472441"/>
              <a:gd name="connsiteX16" fmla="*/ 11571244 w 11592538"/>
              <a:gd name="connsiteY16" fmla="*/ 2621673 h 6472441"/>
              <a:gd name="connsiteX17" fmla="*/ 11572643 w 11592538"/>
              <a:gd name="connsiteY17" fmla="*/ 261466 h 6472441"/>
              <a:gd name="connsiteX18" fmla="*/ 11386303 w 11592538"/>
              <a:gd name="connsiteY18" fmla="*/ 83284 h 6472441"/>
              <a:gd name="connsiteX19" fmla="*/ 10689999 w 11592538"/>
              <a:gd name="connsiteY19" fmla="*/ 70590 h 6472441"/>
              <a:gd name="connsiteX20" fmla="*/ 7599878 w 11592538"/>
              <a:gd name="connsiteY20" fmla="*/ 75909 h 6472441"/>
              <a:gd name="connsiteX21" fmla="*/ 1892744 w 11592538"/>
              <a:gd name="connsiteY21" fmla="*/ -1 h 6472441"/>
              <a:gd name="connsiteX0" fmla="*/ 1892744 w 11586991"/>
              <a:gd name="connsiteY0" fmla="*/ -1 h 6472441"/>
              <a:gd name="connsiteX1" fmla="*/ 304663 w 11586991"/>
              <a:gd name="connsiteY1" fmla="*/ 10760 h 6472441"/>
              <a:gd name="connsiteX2" fmla="*/ 0 w 11586991"/>
              <a:gd name="connsiteY2" fmla="*/ 47941 h 6472441"/>
              <a:gd name="connsiteX3" fmla="*/ 0 w 11586991"/>
              <a:gd name="connsiteY3" fmla="*/ 909145 h 6472441"/>
              <a:gd name="connsiteX4" fmla="*/ 4597 w 11586991"/>
              <a:gd name="connsiteY4" fmla="*/ 909145 h 6472441"/>
              <a:gd name="connsiteX5" fmla="*/ 8568 w 11586991"/>
              <a:gd name="connsiteY5" fmla="*/ 1088907 h 6472441"/>
              <a:gd name="connsiteX6" fmla="*/ 88972 w 11586991"/>
              <a:gd name="connsiteY6" fmla="*/ 3523847 h 6472441"/>
              <a:gd name="connsiteX7" fmla="*/ 148480 w 11586991"/>
              <a:gd name="connsiteY7" fmla="*/ 5930840 h 6472441"/>
              <a:gd name="connsiteX8" fmla="*/ 5484139 w 11586991"/>
              <a:gd name="connsiteY8" fmla="*/ 5922734 h 6472441"/>
              <a:gd name="connsiteX9" fmla="*/ 8071632 w 11586991"/>
              <a:gd name="connsiteY9" fmla="*/ 5902006 h 6472441"/>
              <a:gd name="connsiteX10" fmla="*/ 8334742 w 11586991"/>
              <a:gd name="connsiteY10" fmla="*/ 5912753 h 6472441"/>
              <a:gd name="connsiteX11" fmla="*/ 8300328 w 11586991"/>
              <a:gd name="connsiteY11" fmla="*/ 6472441 h 6472441"/>
              <a:gd name="connsiteX12" fmla="*/ 8951337 w 11586991"/>
              <a:gd name="connsiteY12" fmla="*/ 5912878 h 6472441"/>
              <a:gd name="connsiteX13" fmla="*/ 9774882 w 11586991"/>
              <a:gd name="connsiteY13" fmla="*/ 5899459 h 6472441"/>
              <a:gd name="connsiteX14" fmla="*/ 10927227 w 11586991"/>
              <a:gd name="connsiteY14" fmla="*/ 5922365 h 6472441"/>
              <a:gd name="connsiteX15" fmla="*/ 11562334 w 11586991"/>
              <a:gd name="connsiteY15" fmla="*/ 5918250 h 6472441"/>
              <a:gd name="connsiteX16" fmla="*/ 11571244 w 11586991"/>
              <a:gd name="connsiteY16" fmla="*/ 2621673 h 6472441"/>
              <a:gd name="connsiteX17" fmla="*/ 11572643 w 11586991"/>
              <a:gd name="connsiteY17" fmla="*/ 261466 h 6472441"/>
              <a:gd name="connsiteX18" fmla="*/ 11386303 w 11586991"/>
              <a:gd name="connsiteY18" fmla="*/ 83284 h 6472441"/>
              <a:gd name="connsiteX19" fmla="*/ 10689999 w 11586991"/>
              <a:gd name="connsiteY19" fmla="*/ 70590 h 6472441"/>
              <a:gd name="connsiteX20" fmla="*/ 7599878 w 11586991"/>
              <a:gd name="connsiteY20" fmla="*/ 75909 h 6472441"/>
              <a:gd name="connsiteX21" fmla="*/ 1892744 w 11586991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88972 w 11578768"/>
              <a:gd name="connsiteY6" fmla="*/ 35238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88972 w 11578768"/>
              <a:gd name="connsiteY6" fmla="*/ 35238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56717 w 11578768"/>
              <a:gd name="connsiteY6" fmla="*/ 3876624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56717 w 11578768"/>
              <a:gd name="connsiteY6" fmla="*/ 3876624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095586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095586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78222 w 11578768"/>
              <a:gd name="connsiteY6" fmla="*/ 4679489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78222 w 11578768"/>
              <a:gd name="connsiteY6" fmla="*/ 4679489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8 w 11578768"/>
              <a:gd name="connsiteY5" fmla="*/ 1088907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34742 w 11578768"/>
              <a:gd name="connsiteY10" fmla="*/ 5912753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47941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304663 w 11578768"/>
              <a:gd name="connsiteY1" fmla="*/ 10760 h 6472441"/>
              <a:gd name="connsiteX2" fmla="*/ 0 w 11578768"/>
              <a:gd name="connsiteY2" fmla="*/ 120534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892744 w 11578768"/>
              <a:gd name="connsiteY0" fmla="*/ -1 h 6472441"/>
              <a:gd name="connsiteX1" fmla="*/ 432992 w 11578768"/>
              <a:gd name="connsiteY1" fmla="*/ 34958 h 6472441"/>
              <a:gd name="connsiteX2" fmla="*/ 0 w 11578768"/>
              <a:gd name="connsiteY2" fmla="*/ 120534 h 6472441"/>
              <a:gd name="connsiteX3" fmla="*/ 0 w 11578768"/>
              <a:gd name="connsiteY3" fmla="*/ 909145 h 6472441"/>
              <a:gd name="connsiteX4" fmla="*/ 4597 w 11578768"/>
              <a:gd name="connsiteY4" fmla="*/ 909145 h 6472441"/>
              <a:gd name="connsiteX5" fmla="*/ 8569 w 11578768"/>
              <a:gd name="connsiteY5" fmla="*/ 1441682 h 6472441"/>
              <a:gd name="connsiteX6" fmla="*/ 67470 w 11578768"/>
              <a:gd name="connsiteY6" fmla="*/ 4934947 h 6472441"/>
              <a:gd name="connsiteX7" fmla="*/ 148480 w 11578768"/>
              <a:gd name="connsiteY7" fmla="*/ 5930840 h 6472441"/>
              <a:gd name="connsiteX8" fmla="*/ 5484139 w 11578768"/>
              <a:gd name="connsiteY8" fmla="*/ 5922734 h 6472441"/>
              <a:gd name="connsiteX9" fmla="*/ 8071632 w 11578768"/>
              <a:gd name="connsiteY9" fmla="*/ 5902006 h 6472441"/>
              <a:gd name="connsiteX10" fmla="*/ 8302487 w 11578768"/>
              <a:gd name="connsiteY10" fmla="*/ 5912754 h 6472441"/>
              <a:gd name="connsiteX11" fmla="*/ 8300328 w 11578768"/>
              <a:gd name="connsiteY11" fmla="*/ 6472441 h 6472441"/>
              <a:gd name="connsiteX12" fmla="*/ 8951337 w 11578768"/>
              <a:gd name="connsiteY12" fmla="*/ 5912878 h 6472441"/>
              <a:gd name="connsiteX13" fmla="*/ 9774882 w 11578768"/>
              <a:gd name="connsiteY13" fmla="*/ 5899459 h 6472441"/>
              <a:gd name="connsiteX14" fmla="*/ 10927227 w 11578768"/>
              <a:gd name="connsiteY14" fmla="*/ 5922365 h 6472441"/>
              <a:gd name="connsiteX15" fmla="*/ 11562334 w 11578768"/>
              <a:gd name="connsiteY15" fmla="*/ 5918250 h 6472441"/>
              <a:gd name="connsiteX16" fmla="*/ 11571244 w 11578768"/>
              <a:gd name="connsiteY16" fmla="*/ 2621673 h 6472441"/>
              <a:gd name="connsiteX17" fmla="*/ 11572643 w 11578768"/>
              <a:gd name="connsiteY17" fmla="*/ 261466 h 6472441"/>
              <a:gd name="connsiteX18" fmla="*/ 11386303 w 11578768"/>
              <a:gd name="connsiteY18" fmla="*/ 83284 h 6472441"/>
              <a:gd name="connsiteX19" fmla="*/ 10689999 w 11578768"/>
              <a:gd name="connsiteY19" fmla="*/ 70590 h 6472441"/>
              <a:gd name="connsiteX20" fmla="*/ 7599878 w 11578768"/>
              <a:gd name="connsiteY20" fmla="*/ 75909 h 6472441"/>
              <a:gd name="connsiteX21" fmla="*/ 1892744 w 11578768"/>
              <a:gd name="connsiteY21" fmla="*/ -1 h 6472441"/>
              <a:gd name="connsiteX0" fmla="*/ 1999684 w 11578768"/>
              <a:gd name="connsiteY0" fmla="*/ 13440 h 6437483"/>
              <a:gd name="connsiteX1" fmla="*/ 432992 w 11578768"/>
              <a:gd name="connsiteY1" fmla="*/ 0 h 6437483"/>
              <a:gd name="connsiteX2" fmla="*/ 0 w 11578768"/>
              <a:gd name="connsiteY2" fmla="*/ 85576 h 6437483"/>
              <a:gd name="connsiteX3" fmla="*/ 0 w 11578768"/>
              <a:gd name="connsiteY3" fmla="*/ 874187 h 6437483"/>
              <a:gd name="connsiteX4" fmla="*/ 4597 w 11578768"/>
              <a:gd name="connsiteY4" fmla="*/ 874187 h 6437483"/>
              <a:gd name="connsiteX5" fmla="*/ 8569 w 11578768"/>
              <a:gd name="connsiteY5" fmla="*/ 1406724 h 6437483"/>
              <a:gd name="connsiteX6" fmla="*/ 67470 w 11578768"/>
              <a:gd name="connsiteY6" fmla="*/ 4899989 h 6437483"/>
              <a:gd name="connsiteX7" fmla="*/ 148480 w 11578768"/>
              <a:gd name="connsiteY7" fmla="*/ 5895882 h 6437483"/>
              <a:gd name="connsiteX8" fmla="*/ 5484139 w 11578768"/>
              <a:gd name="connsiteY8" fmla="*/ 5887776 h 6437483"/>
              <a:gd name="connsiteX9" fmla="*/ 8071632 w 11578768"/>
              <a:gd name="connsiteY9" fmla="*/ 5867048 h 6437483"/>
              <a:gd name="connsiteX10" fmla="*/ 8302487 w 11578768"/>
              <a:gd name="connsiteY10" fmla="*/ 5877796 h 6437483"/>
              <a:gd name="connsiteX11" fmla="*/ 8300328 w 11578768"/>
              <a:gd name="connsiteY11" fmla="*/ 6437483 h 6437483"/>
              <a:gd name="connsiteX12" fmla="*/ 8951337 w 11578768"/>
              <a:gd name="connsiteY12" fmla="*/ 5877920 h 6437483"/>
              <a:gd name="connsiteX13" fmla="*/ 9774882 w 11578768"/>
              <a:gd name="connsiteY13" fmla="*/ 5864501 h 6437483"/>
              <a:gd name="connsiteX14" fmla="*/ 10927227 w 11578768"/>
              <a:gd name="connsiteY14" fmla="*/ 5887407 h 6437483"/>
              <a:gd name="connsiteX15" fmla="*/ 11562334 w 11578768"/>
              <a:gd name="connsiteY15" fmla="*/ 5883292 h 6437483"/>
              <a:gd name="connsiteX16" fmla="*/ 11571244 w 11578768"/>
              <a:gd name="connsiteY16" fmla="*/ 2586715 h 6437483"/>
              <a:gd name="connsiteX17" fmla="*/ 11572643 w 11578768"/>
              <a:gd name="connsiteY17" fmla="*/ 226508 h 6437483"/>
              <a:gd name="connsiteX18" fmla="*/ 11386303 w 11578768"/>
              <a:gd name="connsiteY18" fmla="*/ 48326 h 6437483"/>
              <a:gd name="connsiteX19" fmla="*/ 10689999 w 11578768"/>
              <a:gd name="connsiteY19" fmla="*/ 35632 h 6437483"/>
              <a:gd name="connsiteX20" fmla="*/ 7599878 w 11578768"/>
              <a:gd name="connsiteY20" fmla="*/ 40951 h 6437483"/>
              <a:gd name="connsiteX21" fmla="*/ 1999684 w 11578768"/>
              <a:gd name="connsiteY21" fmla="*/ 13440 h 6437483"/>
              <a:gd name="connsiteX0" fmla="*/ 1999684 w 11578768"/>
              <a:gd name="connsiteY0" fmla="*/ 0 h 6424043"/>
              <a:gd name="connsiteX1" fmla="*/ 561320 w 11578768"/>
              <a:gd name="connsiteY1" fmla="*/ 10760 h 6424043"/>
              <a:gd name="connsiteX2" fmla="*/ 0 w 11578768"/>
              <a:gd name="connsiteY2" fmla="*/ 72136 h 6424043"/>
              <a:gd name="connsiteX3" fmla="*/ 0 w 11578768"/>
              <a:gd name="connsiteY3" fmla="*/ 860747 h 6424043"/>
              <a:gd name="connsiteX4" fmla="*/ 4597 w 11578768"/>
              <a:gd name="connsiteY4" fmla="*/ 860747 h 6424043"/>
              <a:gd name="connsiteX5" fmla="*/ 8569 w 11578768"/>
              <a:gd name="connsiteY5" fmla="*/ 1393284 h 6424043"/>
              <a:gd name="connsiteX6" fmla="*/ 67470 w 11578768"/>
              <a:gd name="connsiteY6" fmla="*/ 4886549 h 6424043"/>
              <a:gd name="connsiteX7" fmla="*/ 148480 w 11578768"/>
              <a:gd name="connsiteY7" fmla="*/ 5882442 h 6424043"/>
              <a:gd name="connsiteX8" fmla="*/ 5484139 w 11578768"/>
              <a:gd name="connsiteY8" fmla="*/ 5874336 h 6424043"/>
              <a:gd name="connsiteX9" fmla="*/ 8071632 w 11578768"/>
              <a:gd name="connsiteY9" fmla="*/ 5853608 h 6424043"/>
              <a:gd name="connsiteX10" fmla="*/ 8302487 w 11578768"/>
              <a:gd name="connsiteY10" fmla="*/ 5864356 h 6424043"/>
              <a:gd name="connsiteX11" fmla="*/ 8300328 w 11578768"/>
              <a:gd name="connsiteY11" fmla="*/ 6424043 h 6424043"/>
              <a:gd name="connsiteX12" fmla="*/ 8951337 w 11578768"/>
              <a:gd name="connsiteY12" fmla="*/ 5864480 h 6424043"/>
              <a:gd name="connsiteX13" fmla="*/ 9774882 w 11578768"/>
              <a:gd name="connsiteY13" fmla="*/ 5851061 h 6424043"/>
              <a:gd name="connsiteX14" fmla="*/ 10927227 w 11578768"/>
              <a:gd name="connsiteY14" fmla="*/ 5873967 h 6424043"/>
              <a:gd name="connsiteX15" fmla="*/ 11562334 w 11578768"/>
              <a:gd name="connsiteY15" fmla="*/ 5869852 h 6424043"/>
              <a:gd name="connsiteX16" fmla="*/ 11571244 w 11578768"/>
              <a:gd name="connsiteY16" fmla="*/ 2573275 h 6424043"/>
              <a:gd name="connsiteX17" fmla="*/ 11572643 w 11578768"/>
              <a:gd name="connsiteY17" fmla="*/ 213068 h 6424043"/>
              <a:gd name="connsiteX18" fmla="*/ 11386303 w 11578768"/>
              <a:gd name="connsiteY18" fmla="*/ 34886 h 6424043"/>
              <a:gd name="connsiteX19" fmla="*/ 10689999 w 11578768"/>
              <a:gd name="connsiteY19" fmla="*/ 22192 h 6424043"/>
              <a:gd name="connsiteX20" fmla="*/ 7599878 w 11578768"/>
              <a:gd name="connsiteY20" fmla="*/ 27511 h 6424043"/>
              <a:gd name="connsiteX21" fmla="*/ 1999684 w 11578768"/>
              <a:gd name="connsiteY21" fmla="*/ 0 h 6424043"/>
              <a:gd name="connsiteX0" fmla="*/ 1999684 w 11578768"/>
              <a:gd name="connsiteY0" fmla="*/ 0 h 6424043"/>
              <a:gd name="connsiteX1" fmla="*/ 561320 w 11578768"/>
              <a:gd name="connsiteY1" fmla="*/ 10760 h 6424043"/>
              <a:gd name="connsiteX2" fmla="*/ 0 w 11578768"/>
              <a:gd name="connsiteY2" fmla="*/ 72136 h 6424043"/>
              <a:gd name="connsiteX3" fmla="*/ 0 w 11578768"/>
              <a:gd name="connsiteY3" fmla="*/ 860747 h 6424043"/>
              <a:gd name="connsiteX4" fmla="*/ 4597 w 11578768"/>
              <a:gd name="connsiteY4" fmla="*/ 860747 h 6424043"/>
              <a:gd name="connsiteX5" fmla="*/ 8569 w 11578768"/>
              <a:gd name="connsiteY5" fmla="*/ 1393284 h 6424043"/>
              <a:gd name="connsiteX6" fmla="*/ 67470 w 11578768"/>
              <a:gd name="connsiteY6" fmla="*/ 4886549 h 6424043"/>
              <a:gd name="connsiteX7" fmla="*/ 148480 w 11578768"/>
              <a:gd name="connsiteY7" fmla="*/ 5882442 h 6424043"/>
              <a:gd name="connsiteX8" fmla="*/ 5484139 w 11578768"/>
              <a:gd name="connsiteY8" fmla="*/ 5874336 h 6424043"/>
              <a:gd name="connsiteX9" fmla="*/ 8071632 w 11578768"/>
              <a:gd name="connsiteY9" fmla="*/ 5853608 h 6424043"/>
              <a:gd name="connsiteX10" fmla="*/ 8302487 w 11578768"/>
              <a:gd name="connsiteY10" fmla="*/ 5864356 h 6424043"/>
              <a:gd name="connsiteX11" fmla="*/ 8300328 w 11578768"/>
              <a:gd name="connsiteY11" fmla="*/ 6424043 h 6424043"/>
              <a:gd name="connsiteX12" fmla="*/ 9084484 w 11578768"/>
              <a:gd name="connsiteY12" fmla="*/ 5864482 h 6424043"/>
              <a:gd name="connsiteX13" fmla="*/ 9774882 w 11578768"/>
              <a:gd name="connsiteY13" fmla="*/ 5851061 h 6424043"/>
              <a:gd name="connsiteX14" fmla="*/ 10927227 w 11578768"/>
              <a:gd name="connsiteY14" fmla="*/ 5873967 h 6424043"/>
              <a:gd name="connsiteX15" fmla="*/ 11562334 w 11578768"/>
              <a:gd name="connsiteY15" fmla="*/ 5869852 h 6424043"/>
              <a:gd name="connsiteX16" fmla="*/ 11571244 w 11578768"/>
              <a:gd name="connsiteY16" fmla="*/ 2573275 h 6424043"/>
              <a:gd name="connsiteX17" fmla="*/ 11572643 w 11578768"/>
              <a:gd name="connsiteY17" fmla="*/ 213068 h 6424043"/>
              <a:gd name="connsiteX18" fmla="*/ 11386303 w 11578768"/>
              <a:gd name="connsiteY18" fmla="*/ 34886 h 6424043"/>
              <a:gd name="connsiteX19" fmla="*/ 10689999 w 11578768"/>
              <a:gd name="connsiteY19" fmla="*/ 22192 h 6424043"/>
              <a:gd name="connsiteX20" fmla="*/ 7599878 w 11578768"/>
              <a:gd name="connsiteY20" fmla="*/ 27511 h 6424043"/>
              <a:gd name="connsiteX21" fmla="*/ 1999684 w 11578768"/>
              <a:gd name="connsiteY21" fmla="*/ 0 h 642404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02487 w 11578768"/>
              <a:gd name="connsiteY10" fmla="*/ 586435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02487 w 11578768"/>
              <a:gd name="connsiteY10" fmla="*/ 586435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14590 w 11578768"/>
              <a:gd name="connsiteY10" fmla="*/ 587732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49983"/>
              <a:gd name="connsiteX1" fmla="*/ 561320 w 11578768"/>
              <a:gd name="connsiteY1" fmla="*/ 10760 h 6449983"/>
              <a:gd name="connsiteX2" fmla="*/ 0 w 11578768"/>
              <a:gd name="connsiteY2" fmla="*/ 72136 h 6449983"/>
              <a:gd name="connsiteX3" fmla="*/ 0 w 11578768"/>
              <a:gd name="connsiteY3" fmla="*/ 860747 h 6449983"/>
              <a:gd name="connsiteX4" fmla="*/ 4597 w 11578768"/>
              <a:gd name="connsiteY4" fmla="*/ 860747 h 6449983"/>
              <a:gd name="connsiteX5" fmla="*/ 8569 w 11578768"/>
              <a:gd name="connsiteY5" fmla="*/ 1393284 h 6449983"/>
              <a:gd name="connsiteX6" fmla="*/ 67470 w 11578768"/>
              <a:gd name="connsiteY6" fmla="*/ 4886549 h 6449983"/>
              <a:gd name="connsiteX7" fmla="*/ 148480 w 11578768"/>
              <a:gd name="connsiteY7" fmla="*/ 5882442 h 6449983"/>
              <a:gd name="connsiteX8" fmla="*/ 5484139 w 11578768"/>
              <a:gd name="connsiteY8" fmla="*/ 5874336 h 6449983"/>
              <a:gd name="connsiteX9" fmla="*/ 8071632 w 11578768"/>
              <a:gd name="connsiteY9" fmla="*/ 5853608 h 6449983"/>
              <a:gd name="connsiteX10" fmla="*/ 8314590 w 11578768"/>
              <a:gd name="connsiteY10" fmla="*/ 5877326 h 6449983"/>
              <a:gd name="connsiteX11" fmla="*/ 8409265 w 11578768"/>
              <a:gd name="connsiteY11" fmla="*/ 6449983 h 6449983"/>
              <a:gd name="connsiteX12" fmla="*/ 9084484 w 11578768"/>
              <a:gd name="connsiteY12" fmla="*/ 5864482 h 6449983"/>
              <a:gd name="connsiteX13" fmla="*/ 9774882 w 11578768"/>
              <a:gd name="connsiteY13" fmla="*/ 5851061 h 6449983"/>
              <a:gd name="connsiteX14" fmla="*/ 10927227 w 11578768"/>
              <a:gd name="connsiteY14" fmla="*/ 5873967 h 6449983"/>
              <a:gd name="connsiteX15" fmla="*/ 11562334 w 11578768"/>
              <a:gd name="connsiteY15" fmla="*/ 5869852 h 6449983"/>
              <a:gd name="connsiteX16" fmla="*/ 11571244 w 11578768"/>
              <a:gd name="connsiteY16" fmla="*/ 2573275 h 6449983"/>
              <a:gd name="connsiteX17" fmla="*/ 11572643 w 11578768"/>
              <a:gd name="connsiteY17" fmla="*/ 213068 h 6449983"/>
              <a:gd name="connsiteX18" fmla="*/ 11386303 w 11578768"/>
              <a:gd name="connsiteY18" fmla="*/ 34886 h 6449983"/>
              <a:gd name="connsiteX19" fmla="*/ 10689999 w 11578768"/>
              <a:gd name="connsiteY19" fmla="*/ 22192 h 6449983"/>
              <a:gd name="connsiteX20" fmla="*/ 7599878 w 11578768"/>
              <a:gd name="connsiteY20" fmla="*/ 27511 h 6449983"/>
              <a:gd name="connsiteX21" fmla="*/ 1999684 w 11578768"/>
              <a:gd name="connsiteY21" fmla="*/ 0 h 644998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8"/>
              <a:gd name="connsiteY0" fmla="*/ 0 h 6462953"/>
              <a:gd name="connsiteX1" fmla="*/ 561320 w 11578768"/>
              <a:gd name="connsiteY1" fmla="*/ 10760 h 6462953"/>
              <a:gd name="connsiteX2" fmla="*/ 0 w 11578768"/>
              <a:gd name="connsiteY2" fmla="*/ 72136 h 6462953"/>
              <a:gd name="connsiteX3" fmla="*/ 0 w 11578768"/>
              <a:gd name="connsiteY3" fmla="*/ 860747 h 6462953"/>
              <a:gd name="connsiteX4" fmla="*/ 4597 w 11578768"/>
              <a:gd name="connsiteY4" fmla="*/ 860747 h 6462953"/>
              <a:gd name="connsiteX5" fmla="*/ 8569 w 11578768"/>
              <a:gd name="connsiteY5" fmla="*/ 1393284 h 6462953"/>
              <a:gd name="connsiteX6" fmla="*/ 67470 w 11578768"/>
              <a:gd name="connsiteY6" fmla="*/ 4886549 h 6462953"/>
              <a:gd name="connsiteX7" fmla="*/ 148480 w 11578768"/>
              <a:gd name="connsiteY7" fmla="*/ 5882442 h 6462953"/>
              <a:gd name="connsiteX8" fmla="*/ 5484139 w 11578768"/>
              <a:gd name="connsiteY8" fmla="*/ 5874336 h 6462953"/>
              <a:gd name="connsiteX9" fmla="*/ 8071632 w 11578768"/>
              <a:gd name="connsiteY9" fmla="*/ 5853608 h 6462953"/>
              <a:gd name="connsiteX10" fmla="*/ 8314590 w 11578768"/>
              <a:gd name="connsiteY10" fmla="*/ 5877326 h 6462953"/>
              <a:gd name="connsiteX11" fmla="*/ 8469786 w 11578768"/>
              <a:gd name="connsiteY11" fmla="*/ 6462953 h 6462953"/>
              <a:gd name="connsiteX12" fmla="*/ 9084484 w 11578768"/>
              <a:gd name="connsiteY12" fmla="*/ 5864482 h 6462953"/>
              <a:gd name="connsiteX13" fmla="*/ 9774882 w 11578768"/>
              <a:gd name="connsiteY13" fmla="*/ 5851061 h 6462953"/>
              <a:gd name="connsiteX14" fmla="*/ 10927227 w 11578768"/>
              <a:gd name="connsiteY14" fmla="*/ 5873967 h 6462953"/>
              <a:gd name="connsiteX15" fmla="*/ 11562334 w 11578768"/>
              <a:gd name="connsiteY15" fmla="*/ 5869852 h 6462953"/>
              <a:gd name="connsiteX16" fmla="*/ 11571244 w 11578768"/>
              <a:gd name="connsiteY16" fmla="*/ 2573275 h 6462953"/>
              <a:gd name="connsiteX17" fmla="*/ 11572643 w 11578768"/>
              <a:gd name="connsiteY17" fmla="*/ 213068 h 6462953"/>
              <a:gd name="connsiteX18" fmla="*/ 11386303 w 11578768"/>
              <a:gd name="connsiteY18" fmla="*/ 34886 h 6462953"/>
              <a:gd name="connsiteX19" fmla="*/ 10689999 w 11578768"/>
              <a:gd name="connsiteY19" fmla="*/ 22192 h 6462953"/>
              <a:gd name="connsiteX20" fmla="*/ 7599878 w 11578768"/>
              <a:gd name="connsiteY20" fmla="*/ 27511 h 6462953"/>
              <a:gd name="connsiteX21" fmla="*/ 1999684 w 11578768"/>
              <a:gd name="connsiteY21" fmla="*/ 0 h 6462953"/>
              <a:gd name="connsiteX0" fmla="*/ 1999684 w 11578769"/>
              <a:gd name="connsiteY0" fmla="*/ 0 h 6462953"/>
              <a:gd name="connsiteX1" fmla="*/ 561320 w 11578769"/>
              <a:gd name="connsiteY1" fmla="*/ 10760 h 6462953"/>
              <a:gd name="connsiteX2" fmla="*/ 0 w 11578769"/>
              <a:gd name="connsiteY2" fmla="*/ 72136 h 6462953"/>
              <a:gd name="connsiteX3" fmla="*/ 0 w 11578769"/>
              <a:gd name="connsiteY3" fmla="*/ 860747 h 6462953"/>
              <a:gd name="connsiteX4" fmla="*/ 4597 w 11578769"/>
              <a:gd name="connsiteY4" fmla="*/ 860747 h 6462953"/>
              <a:gd name="connsiteX5" fmla="*/ 8569 w 11578769"/>
              <a:gd name="connsiteY5" fmla="*/ 1393284 h 6462953"/>
              <a:gd name="connsiteX6" fmla="*/ 67470 w 11578769"/>
              <a:gd name="connsiteY6" fmla="*/ 4886549 h 6462953"/>
              <a:gd name="connsiteX7" fmla="*/ 148480 w 11578769"/>
              <a:gd name="connsiteY7" fmla="*/ 5882442 h 6462953"/>
              <a:gd name="connsiteX8" fmla="*/ 5484139 w 11578769"/>
              <a:gd name="connsiteY8" fmla="*/ 5874336 h 6462953"/>
              <a:gd name="connsiteX9" fmla="*/ 8071632 w 11578769"/>
              <a:gd name="connsiteY9" fmla="*/ 5853608 h 6462953"/>
              <a:gd name="connsiteX10" fmla="*/ 8314590 w 11578769"/>
              <a:gd name="connsiteY10" fmla="*/ 5877326 h 6462953"/>
              <a:gd name="connsiteX11" fmla="*/ 8469786 w 11578769"/>
              <a:gd name="connsiteY11" fmla="*/ 6462953 h 6462953"/>
              <a:gd name="connsiteX12" fmla="*/ 8926264 w 11578769"/>
              <a:gd name="connsiteY12" fmla="*/ 5864484 h 6462953"/>
              <a:gd name="connsiteX13" fmla="*/ 9774882 w 11578769"/>
              <a:gd name="connsiteY13" fmla="*/ 5851061 h 6462953"/>
              <a:gd name="connsiteX14" fmla="*/ 10927227 w 11578769"/>
              <a:gd name="connsiteY14" fmla="*/ 5873967 h 6462953"/>
              <a:gd name="connsiteX15" fmla="*/ 11562334 w 11578769"/>
              <a:gd name="connsiteY15" fmla="*/ 5869852 h 6462953"/>
              <a:gd name="connsiteX16" fmla="*/ 11571244 w 11578769"/>
              <a:gd name="connsiteY16" fmla="*/ 2573275 h 6462953"/>
              <a:gd name="connsiteX17" fmla="*/ 11572643 w 11578769"/>
              <a:gd name="connsiteY17" fmla="*/ 213068 h 6462953"/>
              <a:gd name="connsiteX18" fmla="*/ 11386303 w 11578769"/>
              <a:gd name="connsiteY18" fmla="*/ 34886 h 6462953"/>
              <a:gd name="connsiteX19" fmla="*/ 10689999 w 11578769"/>
              <a:gd name="connsiteY19" fmla="*/ 22192 h 6462953"/>
              <a:gd name="connsiteX20" fmla="*/ 7599878 w 11578769"/>
              <a:gd name="connsiteY20" fmla="*/ 27511 h 6462953"/>
              <a:gd name="connsiteX21" fmla="*/ 1999684 w 11578769"/>
              <a:gd name="connsiteY21" fmla="*/ 0 h 6462953"/>
              <a:gd name="connsiteX0" fmla="*/ 1999684 w 11578769"/>
              <a:gd name="connsiteY0" fmla="*/ 0 h 6654630"/>
              <a:gd name="connsiteX1" fmla="*/ 561320 w 11578769"/>
              <a:gd name="connsiteY1" fmla="*/ 10760 h 6654630"/>
              <a:gd name="connsiteX2" fmla="*/ 0 w 11578769"/>
              <a:gd name="connsiteY2" fmla="*/ 72136 h 6654630"/>
              <a:gd name="connsiteX3" fmla="*/ 0 w 11578769"/>
              <a:gd name="connsiteY3" fmla="*/ 860747 h 6654630"/>
              <a:gd name="connsiteX4" fmla="*/ 4597 w 11578769"/>
              <a:gd name="connsiteY4" fmla="*/ 860747 h 6654630"/>
              <a:gd name="connsiteX5" fmla="*/ 8569 w 11578769"/>
              <a:gd name="connsiteY5" fmla="*/ 1393284 h 6654630"/>
              <a:gd name="connsiteX6" fmla="*/ 67470 w 11578769"/>
              <a:gd name="connsiteY6" fmla="*/ 4886549 h 6654630"/>
              <a:gd name="connsiteX7" fmla="*/ 148480 w 11578769"/>
              <a:gd name="connsiteY7" fmla="*/ 5882442 h 6654630"/>
              <a:gd name="connsiteX8" fmla="*/ 5484139 w 11578769"/>
              <a:gd name="connsiteY8" fmla="*/ 5874336 h 6654630"/>
              <a:gd name="connsiteX9" fmla="*/ 8071632 w 11578769"/>
              <a:gd name="connsiteY9" fmla="*/ 5853608 h 6654630"/>
              <a:gd name="connsiteX10" fmla="*/ 8314590 w 11578769"/>
              <a:gd name="connsiteY10" fmla="*/ 5877326 h 6654630"/>
              <a:gd name="connsiteX11" fmla="*/ 8570471 w 11578769"/>
              <a:gd name="connsiteY11" fmla="*/ 6654630 h 6654630"/>
              <a:gd name="connsiteX12" fmla="*/ 8926264 w 11578769"/>
              <a:gd name="connsiteY12" fmla="*/ 5864484 h 6654630"/>
              <a:gd name="connsiteX13" fmla="*/ 9774882 w 11578769"/>
              <a:gd name="connsiteY13" fmla="*/ 5851061 h 6654630"/>
              <a:gd name="connsiteX14" fmla="*/ 10927227 w 11578769"/>
              <a:gd name="connsiteY14" fmla="*/ 5873967 h 6654630"/>
              <a:gd name="connsiteX15" fmla="*/ 11562334 w 11578769"/>
              <a:gd name="connsiteY15" fmla="*/ 5869852 h 6654630"/>
              <a:gd name="connsiteX16" fmla="*/ 11571244 w 11578769"/>
              <a:gd name="connsiteY16" fmla="*/ 2573275 h 6654630"/>
              <a:gd name="connsiteX17" fmla="*/ 11572643 w 11578769"/>
              <a:gd name="connsiteY17" fmla="*/ 213068 h 6654630"/>
              <a:gd name="connsiteX18" fmla="*/ 11386303 w 11578769"/>
              <a:gd name="connsiteY18" fmla="*/ 34886 h 6654630"/>
              <a:gd name="connsiteX19" fmla="*/ 10689999 w 11578769"/>
              <a:gd name="connsiteY19" fmla="*/ 22192 h 6654630"/>
              <a:gd name="connsiteX20" fmla="*/ 7599878 w 11578769"/>
              <a:gd name="connsiteY20" fmla="*/ 27511 h 6654630"/>
              <a:gd name="connsiteX21" fmla="*/ 1999684 w 11578769"/>
              <a:gd name="connsiteY21" fmla="*/ 0 h 6654630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809341"/>
              <a:gd name="connsiteX1" fmla="*/ 561320 w 11578769"/>
              <a:gd name="connsiteY1" fmla="*/ 10760 h 6809341"/>
              <a:gd name="connsiteX2" fmla="*/ 0 w 11578769"/>
              <a:gd name="connsiteY2" fmla="*/ 72136 h 6809341"/>
              <a:gd name="connsiteX3" fmla="*/ 0 w 11578769"/>
              <a:gd name="connsiteY3" fmla="*/ 860747 h 6809341"/>
              <a:gd name="connsiteX4" fmla="*/ 4597 w 11578769"/>
              <a:gd name="connsiteY4" fmla="*/ 860747 h 6809341"/>
              <a:gd name="connsiteX5" fmla="*/ 8569 w 11578769"/>
              <a:gd name="connsiteY5" fmla="*/ 1393284 h 6809341"/>
              <a:gd name="connsiteX6" fmla="*/ 67470 w 11578769"/>
              <a:gd name="connsiteY6" fmla="*/ 4886549 h 6809341"/>
              <a:gd name="connsiteX7" fmla="*/ 148480 w 11578769"/>
              <a:gd name="connsiteY7" fmla="*/ 5882442 h 6809341"/>
              <a:gd name="connsiteX8" fmla="*/ 5484139 w 11578769"/>
              <a:gd name="connsiteY8" fmla="*/ 5874336 h 6809341"/>
              <a:gd name="connsiteX9" fmla="*/ 8071632 w 11578769"/>
              <a:gd name="connsiteY9" fmla="*/ 5853608 h 6809341"/>
              <a:gd name="connsiteX10" fmla="*/ 8314590 w 11578769"/>
              <a:gd name="connsiteY10" fmla="*/ 5877326 h 6809341"/>
              <a:gd name="connsiteX11" fmla="*/ 8575475 w 11578769"/>
              <a:gd name="connsiteY11" fmla="*/ 6809341 h 6809341"/>
              <a:gd name="connsiteX12" fmla="*/ 8926264 w 11578769"/>
              <a:gd name="connsiteY12" fmla="*/ 5864484 h 6809341"/>
              <a:gd name="connsiteX13" fmla="*/ 9774882 w 11578769"/>
              <a:gd name="connsiteY13" fmla="*/ 5851061 h 6809341"/>
              <a:gd name="connsiteX14" fmla="*/ 10927227 w 11578769"/>
              <a:gd name="connsiteY14" fmla="*/ 5873967 h 6809341"/>
              <a:gd name="connsiteX15" fmla="*/ 11562334 w 11578769"/>
              <a:gd name="connsiteY15" fmla="*/ 5869852 h 6809341"/>
              <a:gd name="connsiteX16" fmla="*/ 11571244 w 11578769"/>
              <a:gd name="connsiteY16" fmla="*/ 2573275 h 6809341"/>
              <a:gd name="connsiteX17" fmla="*/ 11572643 w 11578769"/>
              <a:gd name="connsiteY17" fmla="*/ 213068 h 6809341"/>
              <a:gd name="connsiteX18" fmla="*/ 11386303 w 11578769"/>
              <a:gd name="connsiteY18" fmla="*/ 34886 h 6809341"/>
              <a:gd name="connsiteX19" fmla="*/ 10689999 w 11578769"/>
              <a:gd name="connsiteY19" fmla="*/ 22192 h 6809341"/>
              <a:gd name="connsiteX20" fmla="*/ 7599878 w 11578769"/>
              <a:gd name="connsiteY20" fmla="*/ 27511 h 6809341"/>
              <a:gd name="connsiteX21" fmla="*/ 1999684 w 11578769"/>
              <a:gd name="connsiteY21" fmla="*/ 0 h 6809341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213068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80739"/>
              <a:gd name="connsiteY0" fmla="*/ 0 h 6964048"/>
              <a:gd name="connsiteX1" fmla="*/ 561320 w 11580739"/>
              <a:gd name="connsiteY1" fmla="*/ 10760 h 6964048"/>
              <a:gd name="connsiteX2" fmla="*/ 0 w 11580739"/>
              <a:gd name="connsiteY2" fmla="*/ 72136 h 6964048"/>
              <a:gd name="connsiteX3" fmla="*/ 0 w 11580739"/>
              <a:gd name="connsiteY3" fmla="*/ 860747 h 6964048"/>
              <a:gd name="connsiteX4" fmla="*/ 4597 w 11580739"/>
              <a:gd name="connsiteY4" fmla="*/ 860747 h 6964048"/>
              <a:gd name="connsiteX5" fmla="*/ 8569 w 11580739"/>
              <a:gd name="connsiteY5" fmla="*/ 1393284 h 6964048"/>
              <a:gd name="connsiteX6" fmla="*/ 67470 w 11580739"/>
              <a:gd name="connsiteY6" fmla="*/ 4886549 h 6964048"/>
              <a:gd name="connsiteX7" fmla="*/ 148480 w 11580739"/>
              <a:gd name="connsiteY7" fmla="*/ 5882442 h 6964048"/>
              <a:gd name="connsiteX8" fmla="*/ 5484139 w 11580739"/>
              <a:gd name="connsiteY8" fmla="*/ 5874336 h 6964048"/>
              <a:gd name="connsiteX9" fmla="*/ 8071632 w 11580739"/>
              <a:gd name="connsiteY9" fmla="*/ 5853608 h 6964048"/>
              <a:gd name="connsiteX10" fmla="*/ 8314590 w 11580739"/>
              <a:gd name="connsiteY10" fmla="*/ 5877326 h 6964048"/>
              <a:gd name="connsiteX11" fmla="*/ 8575475 w 11580739"/>
              <a:gd name="connsiteY11" fmla="*/ 6964048 h 6964048"/>
              <a:gd name="connsiteX12" fmla="*/ 8926264 w 11580739"/>
              <a:gd name="connsiteY12" fmla="*/ 5864484 h 6964048"/>
              <a:gd name="connsiteX13" fmla="*/ 9774882 w 11580739"/>
              <a:gd name="connsiteY13" fmla="*/ 5851061 h 6964048"/>
              <a:gd name="connsiteX14" fmla="*/ 10927227 w 11580739"/>
              <a:gd name="connsiteY14" fmla="*/ 5873967 h 6964048"/>
              <a:gd name="connsiteX15" fmla="*/ 11562334 w 11580739"/>
              <a:gd name="connsiteY15" fmla="*/ 5869852 h 6964048"/>
              <a:gd name="connsiteX16" fmla="*/ 11571244 w 11580739"/>
              <a:gd name="connsiteY16" fmla="*/ 2573275 h 6964048"/>
              <a:gd name="connsiteX17" fmla="*/ 11572643 w 11580739"/>
              <a:gd name="connsiteY17" fmla="*/ 213068 h 6964048"/>
              <a:gd name="connsiteX18" fmla="*/ 11386303 w 11580739"/>
              <a:gd name="connsiteY18" fmla="*/ 34886 h 6964048"/>
              <a:gd name="connsiteX19" fmla="*/ 10689999 w 11580739"/>
              <a:gd name="connsiteY19" fmla="*/ 22192 h 6964048"/>
              <a:gd name="connsiteX20" fmla="*/ 7599878 w 11580739"/>
              <a:gd name="connsiteY20" fmla="*/ 27511 h 6964048"/>
              <a:gd name="connsiteX21" fmla="*/ 1999684 w 11580739"/>
              <a:gd name="connsiteY21" fmla="*/ 0 h 6964048"/>
              <a:gd name="connsiteX0" fmla="*/ 1999684 w 11580739"/>
              <a:gd name="connsiteY0" fmla="*/ 0 h 6964048"/>
              <a:gd name="connsiteX1" fmla="*/ 561320 w 11580739"/>
              <a:gd name="connsiteY1" fmla="*/ 10760 h 6964048"/>
              <a:gd name="connsiteX2" fmla="*/ 0 w 11580739"/>
              <a:gd name="connsiteY2" fmla="*/ 72136 h 6964048"/>
              <a:gd name="connsiteX3" fmla="*/ 0 w 11580739"/>
              <a:gd name="connsiteY3" fmla="*/ 860747 h 6964048"/>
              <a:gd name="connsiteX4" fmla="*/ 4597 w 11580739"/>
              <a:gd name="connsiteY4" fmla="*/ 860747 h 6964048"/>
              <a:gd name="connsiteX5" fmla="*/ 8569 w 11580739"/>
              <a:gd name="connsiteY5" fmla="*/ 1393284 h 6964048"/>
              <a:gd name="connsiteX6" fmla="*/ 67470 w 11580739"/>
              <a:gd name="connsiteY6" fmla="*/ 4886549 h 6964048"/>
              <a:gd name="connsiteX7" fmla="*/ 148480 w 11580739"/>
              <a:gd name="connsiteY7" fmla="*/ 5882442 h 6964048"/>
              <a:gd name="connsiteX8" fmla="*/ 5484139 w 11580739"/>
              <a:gd name="connsiteY8" fmla="*/ 5874336 h 6964048"/>
              <a:gd name="connsiteX9" fmla="*/ 8071632 w 11580739"/>
              <a:gd name="connsiteY9" fmla="*/ 5853608 h 6964048"/>
              <a:gd name="connsiteX10" fmla="*/ 8314590 w 11580739"/>
              <a:gd name="connsiteY10" fmla="*/ 5877326 h 6964048"/>
              <a:gd name="connsiteX11" fmla="*/ 8575475 w 11580739"/>
              <a:gd name="connsiteY11" fmla="*/ 6964048 h 6964048"/>
              <a:gd name="connsiteX12" fmla="*/ 8926264 w 11580739"/>
              <a:gd name="connsiteY12" fmla="*/ 5864484 h 6964048"/>
              <a:gd name="connsiteX13" fmla="*/ 9774882 w 11580739"/>
              <a:gd name="connsiteY13" fmla="*/ 5851061 h 6964048"/>
              <a:gd name="connsiteX14" fmla="*/ 10927227 w 11580739"/>
              <a:gd name="connsiteY14" fmla="*/ 5873967 h 6964048"/>
              <a:gd name="connsiteX15" fmla="*/ 11562334 w 11580739"/>
              <a:gd name="connsiteY15" fmla="*/ 5869852 h 6964048"/>
              <a:gd name="connsiteX16" fmla="*/ 11571244 w 11580739"/>
              <a:gd name="connsiteY16" fmla="*/ 2573275 h 6964048"/>
              <a:gd name="connsiteX17" fmla="*/ 11572643 w 11580739"/>
              <a:gd name="connsiteY17" fmla="*/ 135715 h 6964048"/>
              <a:gd name="connsiteX18" fmla="*/ 11386303 w 11580739"/>
              <a:gd name="connsiteY18" fmla="*/ 34886 h 6964048"/>
              <a:gd name="connsiteX19" fmla="*/ 10689999 w 11580739"/>
              <a:gd name="connsiteY19" fmla="*/ 22192 h 6964048"/>
              <a:gd name="connsiteX20" fmla="*/ 7599878 w 11580739"/>
              <a:gd name="connsiteY20" fmla="*/ 27511 h 6964048"/>
              <a:gd name="connsiteX21" fmla="*/ 1999684 w 1158073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0 w 11578769"/>
              <a:gd name="connsiteY2" fmla="*/ 72136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48480 w 11578769"/>
              <a:gd name="connsiteY7" fmla="*/ 5882442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9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4597 w 11578769"/>
              <a:gd name="connsiteY4" fmla="*/ 860747 h 6964048"/>
              <a:gd name="connsiteX5" fmla="*/ 8569 w 11578769"/>
              <a:gd name="connsiteY5" fmla="*/ 1393284 h 6964048"/>
              <a:gd name="connsiteX6" fmla="*/ 67470 w 11578769"/>
              <a:gd name="connsiteY6" fmla="*/ 4886548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39624 w 11578769"/>
              <a:gd name="connsiteY4" fmla="*/ 860749 h 6964048"/>
              <a:gd name="connsiteX5" fmla="*/ 8569 w 11578769"/>
              <a:gd name="connsiteY5" fmla="*/ 1393284 h 6964048"/>
              <a:gd name="connsiteX6" fmla="*/ 67470 w 11578769"/>
              <a:gd name="connsiteY6" fmla="*/ 4886548 h 6964048"/>
              <a:gd name="connsiteX7" fmla="*/ 128464 w 11578769"/>
              <a:gd name="connsiteY7" fmla="*/ 5882443 h 6964048"/>
              <a:gd name="connsiteX8" fmla="*/ 5484139 w 11578769"/>
              <a:gd name="connsiteY8" fmla="*/ 5874336 h 6964048"/>
              <a:gd name="connsiteX9" fmla="*/ 8071632 w 11578769"/>
              <a:gd name="connsiteY9" fmla="*/ 5853608 h 6964048"/>
              <a:gd name="connsiteX10" fmla="*/ 8314590 w 11578769"/>
              <a:gd name="connsiteY10" fmla="*/ 5877326 h 6964048"/>
              <a:gd name="connsiteX11" fmla="*/ 8575475 w 11578769"/>
              <a:gd name="connsiteY11" fmla="*/ 6964048 h 6964048"/>
              <a:gd name="connsiteX12" fmla="*/ 8926264 w 11578769"/>
              <a:gd name="connsiteY12" fmla="*/ 5864484 h 6964048"/>
              <a:gd name="connsiteX13" fmla="*/ 9774882 w 11578769"/>
              <a:gd name="connsiteY13" fmla="*/ 5851061 h 6964048"/>
              <a:gd name="connsiteX14" fmla="*/ 10927227 w 11578769"/>
              <a:gd name="connsiteY14" fmla="*/ 5873967 h 6964048"/>
              <a:gd name="connsiteX15" fmla="*/ 11562334 w 11578769"/>
              <a:gd name="connsiteY15" fmla="*/ 5869852 h 6964048"/>
              <a:gd name="connsiteX16" fmla="*/ 11571244 w 11578769"/>
              <a:gd name="connsiteY16" fmla="*/ 2573275 h 6964048"/>
              <a:gd name="connsiteX17" fmla="*/ 11572643 w 11578769"/>
              <a:gd name="connsiteY17" fmla="*/ 135715 h 6964048"/>
              <a:gd name="connsiteX18" fmla="*/ 11386303 w 11578769"/>
              <a:gd name="connsiteY18" fmla="*/ 34886 h 6964048"/>
              <a:gd name="connsiteX19" fmla="*/ 10689999 w 11578769"/>
              <a:gd name="connsiteY19" fmla="*/ 22192 h 6964048"/>
              <a:gd name="connsiteX20" fmla="*/ 7599878 w 11578769"/>
              <a:gd name="connsiteY20" fmla="*/ 27511 h 6964048"/>
              <a:gd name="connsiteX21" fmla="*/ 1999684 w 11578769"/>
              <a:gd name="connsiteY21" fmla="*/ 0 h 6964048"/>
              <a:gd name="connsiteX0" fmla="*/ 1999684 w 11578769"/>
              <a:gd name="connsiteY0" fmla="*/ 0 h 6964048"/>
              <a:gd name="connsiteX1" fmla="*/ 561320 w 11578769"/>
              <a:gd name="connsiteY1" fmla="*/ 10760 h 6964048"/>
              <a:gd name="connsiteX2" fmla="*/ 20015 w 11578769"/>
              <a:gd name="connsiteY2" fmla="*/ 56664 h 6964048"/>
              <a:gd name="connsiteX3" fmla="*/ 0 w 11578769"/>
              <a:gd name="connsiteY3" fmla="*/ 860747 h 6964048"/>
              <a:gd name="connsiteX4" fmla="*/ 8569 w 11578769"/>
              <a:gd name="connsiteY4" fmla="*/ 1393284 h 6964048"/>
              <a:gd name="connsiteX5" fmla="*/ 67470 w 11578769"/>
              <a:gd name="connsiteY5" fmla="*/ 4886548 h 6964048"/>
              <a:gd name="connsiteX6" fmla="*/ 128464 w 11578769"/>
              <a:gd name="connsiteY6" fmla="*/ 5882443 h 6964048"/>
              <a:gd name="connsiteX7" fmla="*/ 5484139 w 11578769"/>
              <a:gd name="connsiteY7" fmla="*/ 5874336 h 6964048"/>
              <a:gd name="connsiteX8" fmla="*/ 8071632 w 11578769"/>
              <a:gd name="connsiteY8" fmla="*/ 5853608 h 6964048"/>
              <a:gd name="connsiteX9" fmla="*/ 8314590 w 11578769"/>
              <a:gd name="connsiteY9" fmla="*/ 5877326 h 6964048"/>
              <a:gd name="connsiteX10" fmla="*/ 8575475 w 11578769"/>
              <a:gd name="connsiteY10" fmla="*/ 6964048 h 6964048"/>
              <a:gd name="connsiteX11" fmla="*/ 8926264 w 11578769"/>
              <a:gd name="connsiteY11" fmla="*/ 5864484 h 6964048"/>
              <a:gd name="connsiteX12" fmla="*/ 9774882 w 11578769"/>
              <a:gd name="connsiteY12" fmla="*/ 5851061 h 6964048"/>
              <a:gd name="connsiteX13" fmla="*/ 10927227 w 11578769"/>
              <a:gd name="connsiteY13" fmla="*/ 5873967 h 6964048"/>
              <a:gd name="connsiteX14" fmla="*/ 11562334 w 11578769"/>
              <a:gd name="connsiteY14" fmla="*/ 5869852 h 6964048"/>
              <a:gd name="connsiteX15" fmla="*/ 11571244 w 11578769"/>
              <a:gd name="connsiteY15" fmla="*/ 2573275 h 6964048"/>
              <a:gd name="connsiteX16" fmla="*/ 11572643 w 11578769"/>
              <a:gd name="connsiteY16" fmla="*/ 135715 h 6964048"/>
              <a:gd name="connsiteX17" fmla="*/ 11386303 w 11578769"/>
              <a:gd name="connsiteY17" fmla="*/ 34886 h 6964048"/>
              <a:gd name="connsiteX18" fmla="*/ 10689999 w 11578769"/>
              <a:gd name="connsiteY18" fmla="*/ 22192 h 6964048"/>
              <a:gd name="connsiteX19" fmla="*/ 7599878 w 11578769"/>
              <a:gd name="connsiteY19" fmla="*/ 27511 h 6964048"/>
              <a:gd name="connsiteX20" fmla="*/ 1999684 w 11578769"/>
              <a:gd name="connsiteY20" fmla="*/ 0 h 6964048"/>
              <a:gd name="connsiteX0" fmla="*/ 1991115 w 11570200"/>
              <a:gd name="connsiteY0" fmla="*/ 0 h 6964048"/>
              <a:gd name="connsiteX1" fmla="*/ 552751 w 11570200"/>
              <a:gd name="connsiteY1" fmla="*/ 10760 h 6964048"/>
              <a:gd name="connsiteX2" fmla="*/ 11446 w 11570200"/>
              <a:gd name="connsiteY2" fmla="*/ 56664 h 6964048"/>
              <a:gd name="connsiteX3" fmla="*/ 6442 w 11570200"/>
              <a:gd name="connsiteY3" fmla="*/ 845281 h 6964048"/>
              <a:gd name="connsiteX4" fmla="*/ 0 w 11570200"/>
              <a:gd name="connsiteY4" fmla="*/ 1393284 h 6964048"/>
              <a:gd name="connsiteX5" fmla="*/ 58901 w 11570200"/>
              <a:gd name="connsiteY5" fmla="*/ 4886548 h 6964048"/>
              <a:gd name="connsiteX6" fmla="*/ 119895 w 11570200"/>
              <a:gd name="connsiteY6" fmla="*/ 5882443 h 6964048"/>
              <a:gd name="connsiteX7" fmla="*/ 5475570 w 11570200"/>
              <a:gd name="connsiteY7" fmla="*/ 5874336 h 6964048"/>
              <a:gd name="connsiteX8" fmla="*/ 8063063 w 11570200"/>
              <a:gd name="connsiteY8" fmla="*/ 5853608 h 6964048"/>
              <a:gd name="connsiteX9" fmla="*/ 8306021 w 11570200"/>
              <a:gd name="connsiteY9" fmla="*/ 5877326 h 6964048"/>
              <a:gd name="connsiteX10" fmla="*/ 8566906 w 11570200"/>
              <a:gd name="connsiteY10" fmla="*/ 6964048 h 6964048"/>
              <a:gd name="connsiteX11" fmla="*/ 8917695 w 11570200"/>
              <a:gd name="connsiteY11" fmla="*/ 5864484 h 6964048"/>
              <a:gd name="connsiteX12" fmla="*/ 9766313 w 11570200"/>
              <a:gd name="connsiteY12" fmla="*/ 5851061 h 6964048"/>
              <a:gd name="connsiteX13" fmla="*/ 10918658 w 11570200"/>
              <a:gd name="connsiteY13" fmla="*/ 5873967 h 6964048"/>
              <a:gd name="connsiteX14" fmla="*/ 11553765 w 11570200"/>
              <a:gd name="connsiteY14" fmla="*/ 5869852 h 6964048"/>
              <a:gd name="connsiteX15" fmla="*/ 11562675 w 11570200"/>
              <a:gd name="connsiteY15" fmla="*/ 2573275 h 6964048"/>
              <a:gd name="connsiteX16" fmla="*/ 11564074 w 11570200"/>
              <a:gd name="connsiteY16" fmla="*/ 135715 h 6964048"/>
              <a:gd name="connsiteX17" fmla="*/ 11377734 w 11570200"/>
              <a:gd name="connsiteY17" fmla="*/ 34886 h 6964048"/>
              <a:gd name="connsiteX18" fmla="*/ 10681430 w 11570200"/>
              <a:gd name="connsiteY18" fmla="*/ 22192 h 6964048"/>
              <a:gd name="connsiteX19" fmla="*/ 7591309 w 11570200"/>
              <a:gd name="connsiteY19" fmla="*/ 27511 h 6964048"/>
              <a:gd name="connsiteX20" fmla="*/ 1991115 w 11570200"/>
              <a:gd name="connsiteY20" fmla="*/ 0 h 6964048"/>
              <a:gd name="connsiteX0" fmla="*/ 1984916 w 11564001"/>
              <a:gd name="connsiteY0" fmla="*/ 0 h 6964048"/>
              <a:gd name="connsiteX1" fmla="*/ 546552 w 11564001"/>
              <a:gd name="connsiteY1" fmla="*/ 10760 h 6964048"/>
              <a:gd name="connsiteX2" fmla="*/ 5247 w 11564001"/>
              <a:gd name="connsiteY2" fmla="*/ 56664 h 6964048"/>
              <a:gd name="connsiteX3" fmla="*/ 243 w 11564001"/>
              <a:gd name="connsiteY3" fmla="*/ 845281 h 6964048"/>
              <a:gd name="connsiteX4" fmla="*/ 8812 w 11564001"/>
              <a:gd name="connsiteY4" fmla="*/ 1671759 h 6964048"/>
              <a:gd name="connsiteX5" fmla="*/ 52702 w 11564001"/>
              <a:gd name="connsiteY5" fmla="*/ 4886548 h 6964048"/>
              <a:gd name="connsiteX6" fmla="*/ 113696 w 11564001"/>
              <a:gd name="connsiteY6" fmla="*/ 5882443 h 6964048"/>
              <a:gd name="connsiteX7" fmla="*/ 5469371 w 11564001"/>
              <a:gd name="connsiteY7" fmla="*/ 5874336 h 6964048"/>
              <a:gd name="connsiteX8" fmla="*/ 8056864 w 11564001"/>
              <a:gd name="connsiteY8" fmla="*/ 5853608 h 6964048"/>
              <a:gd name="connsiteX9" fmla="*/ 8299822 w 11564001"/>
              <a:gd name="connsiteY9" fmla="*/ 5877326 h 6964048"/>
              <a:gd name="connsiteX10" fmla="*/ 8560707 w 11564001"/>
              <a:gd name="connsiteY10" fmla="*/ 6964048 h 6964048"/>
              <a:gd name="connsiteX11" fmla="*/ 8911496 w 11564001"/>
              <a:gd name="connsiteY11" fmla="*/ 5864484 h 6964048"/>
              <a:gd name="connsiteX12" fmla="*/ 9760114 w 11564001"/>
              <a:gd name="connsiteY12" fmla="*/ 5851061 h 6964048"/>
              <a:gd name="connsiteX13" fmla="*/ 10912459 w 11564001"/>
              <a:gd name="connsiteY13" fmla="*/ 5873967 h 6964048"/>
              <a:gd name="connsiteX14" fmla="*/ 11547566 w 11564001"/>
              <a:gd name="connsiteY14" fmla="*/ 5869852 h 6964048"/>
              <a:gd name="connsiteX15" fmla="*/ 11556476 w 11564001"/>
              <a:gd name="connsiteY15" fmla="*/ 2573275 h 6964048"/>
              <a:gd name="connsiteX16" fmla="*/ 11557875 w 11564001"/>
              <a:gd name="connsiteY16" fmla="*/ 135715 h 6964048"/>
              <a:gd name="connsiteX17" fmla="*/ 11371535 w 11564001"/>
              <a:gd name="connsiteY17" fmla="*/ 34886 h 6964048"/>
              <a:gd name="connsiteX18" fmla="*/ 10675231 w 11564001"/>
              <a:gd name="connsiteY18" fmla="*/ 22192 h 6964048"/>
              <a:gd name="connsiteX19" fmla="*/ 7585110 w 11564001"/>
              <a:gd name="connsiteY19" fmla="*/ 27511 h 6964048"/>
              <a:gd name="connsiteX20" fmla="*/ 1984916 w 11564001"/>
              <a:gd name="connsiteY20" fmla="*/ 0 h 6964048"/>
              <a:gd name="connsiteX0" fmla="*/ 1984673 w 11563758"/>
              <a:gd name="connsiteY0" fmla="*/ 0 h 6964048"/>
              <a:gd name="connsiteX1" fmla="*/ 546309 w 11563758"/>
              <a:gd name="connsiteY1" fmla="*/ 10760 h 6964048"/>
              <a:gd name="connsiteX2" fmla="*/ 5004 w 11563758"/>
              <a:gd name="connsiteY2" fmla="*/ 56664 h 6964048"/>
              <a:gd name="connsiteX3" fmla="*/ 0 w 11563758"/>
              <a:gd name="connsiteY3" fmla="*/ 845281 h 6964048"/>
              <a:gd name="connsiteX4" fmla="*/ 52459 w 11563758"/>
              <a:gd name="connsiteY4" fmla="*/ 4886548 h 6964048"/>
              <a:gd name="connsiteX5" fmla="*/ 113453 w 11563758"/>
              <a:gd name="connsiteY5" fmla="*/ 5882443 h 6964048"/>
              <a:gd name="connsiteX6" fmla="*/ 5469128 w 11563758"/>
              <a:gd name="connsiteY6" fmla="*/ 5874336 h 6964048"/>
              <a:gd name="connsiteX7" fmla="*/ 8056621 w 11563758"/>
              <a:gd name="connsiteY7" fmla="*/ 5853608 h 6964048"/>
              <a:gd name="connsiteX8" fmla="*/ 8299579 w 11563758"/>
              <a:gd name="connsiteY8" fmla="*/ 5877326 h 6964048"/>
              <a:gd name="connsiteX9" fmla="*/ 8560464 w 11563758"/>
              <a:gd name="connsiteY9" fmla="*/ 6964048 h 6964048"/>
              <a:gd name="connsiteX10" fmla="*/ 8911253 w 11563758"/>
              <a:gd name="connsiteY10" fmla="*/ 5864484 h 6964048"/>
              <a:gd name="connsiteX11" fmla="*/ 9759871 w 11563758"/>
              <a:gd name="connsiteY11" fmla="*/ 5851061 h 6964048"/>
              <a:gd name="connsiteX12" fmla="*/ 10912216 w 11563758"/>
              <a:gd name="connsiteY12" fmla="*/ 5873967 h 6964048"/>
              <a:gd name="connsiteX13" fmla="*/ 11547323 w 11563758"/>
              <a:gd name="connsiteY13" fmla="*/ 5869852 h 6964048"/>
              <a:gd name="connsiteX14" fmla="*/ 11556233 w 11563758"/>
              <a:gd name="connsiteY14" fmla="*/ 2573275 h 6964048"/>
              <a:gd name="connsiteX15" fmla="*/ 11557632 w 11563758"/>
              <a:gd name="connsiteY15" fmla="*/ 135715 h 6964048"/>
              <a:gd name="connsiteX16" fmla="*/ 11371292 w 11563758"/>
              <a:gd name="connsiteY16" fmla="*/ 34886 h 6964048"/>
              <a:gd name="connsiteX17" fmla="*/ 10674988 w 11563758"/>
              <a:gd name="connsiteY17" fmla="*/ 22192 h 6964048"/>
              <a:gd name="connsiteX18" fmla="*/ 7584867 w 11563758"/>
              <a:gd name="connsiteY18" fmla="*/ 27511 h 6964048"/>
              <a:gd name="connsiteX19" fmla="*/ 1984673 w 11563758"/>
              <a:gd name="connsiteY19" fmla="*/ 0 h 6964048"/>
              <a:gd name="connsiteX0" fmla="*/ 1979669 w 11558754"/>
              <a:gd name="connsiteY0" fmla="*/ 0 h 6964048"/>
              <a:gd name="connsiteX1" fmla="*/ 541305 w 11558754"/>
              <a:gd name="connsiteY1" fmla="*/ 10760 h 6964048"/>
              <a:gd name="connsiteX2" fmla="*/ 0 w 11558754"/>
              <a:gd name="connsiteY2" fmla="*/ 56664 h 6964048"/>
              <a:gd name="connsiteX3" fmla="*/ 10007 w 11558754"/>
              <a:gd name="connsiteY3" fmla="*/ 907167 h 6964048"/>
              <a:gd name="connsiteX4" fmla="*/ 47455 w 11558754"/>
              <a:gd name="connsiteY4" fmla="*/ 4886548 h 6964048"/>
              <a:gd name="connsiteX5" fmla="*/ 108449 w 11558754"/>
              <a:gd name="connsiteY5" fmla="*/ 5882443 h 6964048"/>
              <a:gd name="connsiteX6" fmla="*/ 5464124 w 11558754"/>
              <a:gd name="connsiteY6" fmla="*/ 5874336 h 6964048"/>
              <a:gd name="connsiteX7" fmla="*/ 8051617 w 11558754"/>
              <a:gd name="connsiteY7" fmla="*/ 5853608 h 6964048"/>
              <a:gd name="connsiteX8" fmla="*/ 8294575 w 11558754"/>
              <a:gd name="connsiteY8" fmla="*/ 5877326 h 6964048"/>
              <a:gd name="connsiteX9" fmla="*/ 8555460 w 11558754"/>
              <a:gd name="connsiteY9" fmla="*/ 6964048 h 6964048"/>
              <a:gd name="connsiteX10" fmla="*/ 8906249 w 11558754"/>
              <a:gd name="connsiteY10" fmla="*/ 5864484 h 6964048"/>
              <a:gd name="connsiteX11" fmla="*/ 9754867 w 11558754"/>
              <a:gd name="connsiteY11" fmla="*/ 5851061 h 6964048"/>
              <a:gd name="connsiteX12" fmla="*/ 10907212 w 11558754"/>
              <a:gd name="connsiteY12" fmla="*/ 5873967 h 6964048"/>
              <a:gd name="connsiteX13" fmla="*/ 11542319 w 11558754"/>
              <a:gd name="connsiteY13" fmla="*/ 5869852 h 6964048"/>
              <a:gd name="connsiteX14" fmla="*/ 11551229 w 11558754"/>
              <a:gd name="connsiteY14" fmla="*/ 2573275 h 6964048"/>
              <a:gd name="connsiteX15" fmla="*/ 11552628 w 11558754"/>
              <a:gd name="connsiteY15" fmla="*/ 135715 h 6964048"/>
              <a:gd name="connsiteX16" fmla="*/ 11366288 w 11558754"/>
              <a:gd name="connsiteY16" fmla="*/ 34886 h 6964048"/>
              <a:gd name="connsiteX17" fmla="*/ 10669984 w 11558754"/>
              <a:gd name="connsiteY17" fmla="*/ 22192 h 6964048"/>
              <a:gd name="connsiteX18" fmla="*/ 7579863 w 11558754"/>
              <a:gd name="connsiteY18" fmla="*/ 27511 h 6964048"/>
              <a:gd name="connsiteX19" fmla="*/ 1979669 w 11558754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1548747"/>
              <a:gd name="connsiteY0" fmla="*/ 0 h 6964048"/>
              <a:gd name="connsiteX1" fmla="*/ 531298 w 11548747"/>
              <a:gd name="connsiteY1" fmla="*/ 10760 h 6964048"/>
              <a:gd name="connsiteX2" fmla="*/ 10008 w 11548747"/>
              <a:gd name="connsiteY2" fmla="*/ 41197 h 6964048"/>
              <a:gd name="connsiteX3" fmla="*/ 0 w 11548747"/>
              <a:gd name="connsiteY3" fmla="*/ 907167 h 6964048"/>
              <a:gd name="connsiteX4" fmla="*/ 37448 w 11548747"/>
              <a:gd name="connsiteY4" fmla="*/ 4886548 h 6964048"/>
              <a:gd name="connsiteX5" fmla="*/ 98442 w 11548747"/>
              <a:gd name="connsiteY5" fmla="*/ 5882443 h 6964048"/>
              <a:gd name="connsiteX6" fmla="*/ 5454117 w 11548747"/>
              <a:gd name="connsiteY6" fmla="*/ 5874336 h 6964048"/>
              <a:gd name="connsiteX7" fmla="*/ 8041610 w 11548747"/>
              <a:gd name="connsiteY7" fmla="*/ 5853608 h 6964048"/>
              <a:gd name="connsiteX8" fmla="*/ 8284568 w 11548747"/>
              <a:gd name="connsiteY8" fmla="*/ 5877326 h 6964048"/>
              <a:gd name="connsiteX9" fmla="*/ 8545453 w 11548747"/>
              <a:gd name="connsiteY9" fmla="*/ 6964048 h 6964048"/>
              <a:gd name="connsiteX10" fmla="*/ 8896242 w 11548747"/>
              <a:gd name="connsiteY10" fmla="*/ 5864484 h 6964048"/>
              <a:gd name="connsiteX11" fmla="*/ 9744860 w 11548747"/>
              <a:gd name="connsiteY11" fmla="*/ 5851061 h 6964048"/>
              <a:gd name="connsiteX12" fmla="*/ 10897205 w 11548747"/>
              <a:gd name="connsiteY12" fmla="*/ 5873967 h 6964048"/>
              <a:gd name="connsiteX13" fmla="*/ 11532312 w 11548747"/>
              <a:gd name="connsiteY13" fmla="*/ 5869852 h 6964048"/>
              <a:gd name="connsiteX14" fmla="*/ 11541222 w 11548747"/>
              <a:gd name="connsiteY14" fmla="*/ 2573275 h 6964048"/>
              <a:gd name="connsiteX15" fmla="*/ 11542621 w 11548747"/>
              <a:gd name="connsiteY15" fmla="*/ 135715 h 6964048"/>
              <a:gd name="connsiteX16" fmla="*/ 11356281 w 11548747"/>
              <a:gd name="connsiteY16" fmla="*/ 34886 h 6964048"/>
              <a:gd name="connsiteX17" fmla="*/ 10659977 w 11548747"/>
              <a:gd name="connsiteY17" fmla="*/ 22192 h 6964048"/>
              <a:gd name="connsiteX18" fmla="*/ 7569856 w 11548747"/>
              <a:gd name="connsiteY18" fmla="*/ 27511 h 6964048"/>
              <a:gd name="connsiteX19" fmla="*/ 1969662 w 11548747"/>
              <a:gd name="connsiteY19" fmla="*/ 0 h 6964048"/>
              <a:gd name="connsiteX0" fmla="*/ 1969662 w 13176852"/>
              <a:gd name="connsiteY0" fmla="*/ 0 h 6964048"/>
              <a:gd name="connsiteX1" fmla="*/ 531298 w 13176852"/>
              <a:gd name="connsiteY1" fmla="*/ 10760 h 6964048"/>
              <a:gd name="connsiteX2" fmla="*/ 10008 w 13176852"/>
              <a:gd name="connsiteY2" fmla="*/ 41197 h 6964048"/>
              <a:gd name="connsiteX3" fmla="*/ 0 w 13176852"/>
              <a:gd name="connsiteY3" fmla="*/ 907167 h 6964048"/>
              <a:gd name="connsiteX4" fmla="*/ 37448 w 13176852"/>
              <a:gd name="connsiteY4" fmla="*/ 4886548 h 6964048"/>
              <a:gd name="connsiteX5" fmla="*/ 98442 w 13176852"/>
              <a:gd name="connsiteY5" fmla="*/ 5882443 h 6964048"/>
              <a:gd name="connsiteX6" fmla="*/ 5454117 w 13176852"/>
              <a:gd name="connsiteY6" fmla="*/ 5874336 h 6964048"/>
              <a:gd name="connsiteX7" fmla="*/ 8041610 w 13176852"/>
              <a:gd name="connsiteY7" fmla="*/ 5853608 h 6964048"/>
              <a:gd name="connsiteX8" fmla="*/ 8284568 w 13176852"/>
              <a:gd name="connsiteY8" fmla="*/ 5877326 h 6964048"/>
              <a:gd name="connsiteX9" fmla="*/ 8545453 w 13176852"/>
              <a:gd name="connsiteY9" fmla="*/ 6964048 h 6964048"/>
              <a:gd name="connsiteX10" fmla="*/ 8896242 w 13176852"/>
              <a:gd name="connsiteY10" fmla="*/ 5864484 h 6964048"/>
              <a:gd name="connsiteX11" fmla="*/ 9744860 w 13176852"/>
              <a:gd name="connsiteY11" fmla="*/ 5851061 h 6964048"/>
              <a:gd name="connsiteX12" fmla="*/ 10897205 w 13176852"/>
              <a:gd name="connsiteY12" fmla="*/ 5873967 h 6964048"/>
              <a:gd name="connsiteX13" fmla="*/ 13176205 w 13176852"/>
              <a:gd name="connsiteY13" fmla="*/ 6004789 h 6964048"/>
              <a:gd name="connsiteX14" fmla="*/ 11541222 w 13176852"/>
              <a:gd name="connsiteY14" fmla="*/ 2573275 h 6964048"/>
              <a:gd name="connsiteX15" fmla="*/ 11542621 w 13176852"/>
              <a:gd name="connsiteY15" fmla="*/ 135715 h 6964048"/>
              <a:gd name="connsiteX16" fmla="*/ 11356281 w 13176852"/>
              <a:gd name="connsiteY16" fmla="*/ 34886 h 6964048"/>
              <a:gd name="connsiteX17" fmla="*/ 10659977 w 13176852"/>
              <a:gd name="connsiteY17" fmla="*/ 22192 h 6964048"/>
              <a:gd name="connsiteX18" fmla="*/ 7569856 w 13176852"/>
              <a:gd name="connsiteY18" fmla="*/ 27511 h 6964048"/>
              <a:gd name="connsiteX19" fmla="*/ 1969662 w 13176852"/>
              <a:gd name="connsiteY19" fmla="*/ 0 h 6964048"/>
              <a:gd name="connsiteX0" fmla="*/ 1969662 w 13257988"/>
              <a:gd name="connsiteY0" fmla="*/ 0 h 6964048"/>
              <a:gd name="connsiteX1" fmla="*/ 531298 w 13257988"/>
              <a:gd name="connsiteY1" fmla="*/ 10760 h 6964048"/>
              <a:gd name="connsiteX2" fmla="*/ 10008 w 13257988"/>
              <a:gd name="connsiteY2" fmla="*/ 41197 h 6964048"/>
              <a:gd name="connsiteX3" fmla="*/ 0 w 13257988"/>
              <a:gd name="connsiteY3" fmla="*/ 907167 h 6964048"/>
              <a:gd name="connsiteX4" fmla="*/ 37448 w 13257988"/>
              <a:gd name="connsiteY4" fmla="*/ 4886548 h 6964048"/>
              <a:gd name="connsiteX5" fmla="*/ 98442 w 13257988"/>
              <a:gd name="connsiteY5" fmla="*/ 5882443 h 6964048"/>
              <a:gd name="connsiteX6" fmla="*/ 5454117 w 13257988"/>
              <a:gd name="connsiteY6" fmla="*/ 5874336 h 6964048"/>
              <a:gd name="connsiteX7" fmla="*/ 8041610 w 13257988"/>
              <a:gd name="connsiteY7" fmla="*/ 5853608 h 6964048"/>
              <a:gd name="connsiteX8" fmla="*/ 8284568 w 13257988"/>
              <a:gd name="connsiteY8" fmla="*/ 5877326 h 6964048"/>
              <a:gd name="connsiteX9" fmla="*/ 8545453 w 13257988"/>
              <a:gd name="connsiteY9" fmla="*/ 6964048 h 6964048"/>
              <a:gd name="connsiteX10" fmla="*/ 8896242 w 13257988"/>
              <a:gd name="connsiteY10" fmla="*/ 5864484 h 6964048"/>
              <a:gd name="connsiteX11" fmla="*/ 9744860 w 13257988"/>
              <a:gd name="connsiteY11" fmla="*/ 5851061 h 6964048"/>
              <a:gd name="connsiteX12" fmla="*/ 10897205 w 13257988"/>
              <a:gd name="connsiteY12" fmla="*/ 5873967 h 6964048"/>
              <a:gd name="connsiteX13" fmla="*/ 13176205 w 13257988"/>
              <a:gd name="connsiteY13" fmla="*/ 6004789 h 6964048"/>
              <a:gd name="connsiteX14" fmla="*/ 13257852 w 13257988"/>
              <a:gd name="connsiteY14" fmla="*/ 1313888 h 6964048"/>
              <a:gd name="connsiteX15" fmla="*/ 11542621 w 13257988"/>
              <a:gd name="connsiteY15" fmla="*/ 135715 h 6964048"/>
              <a:gd name="connsiteX16" fmla="*/ 11356281 w 13257988"/>
              <a:gd name="connsiteY16" fmla="*/ 34886 h 6964048"/>
              <a:gd name="connsiteX17" fmla="*/ 10659977 w 13257988"/>
              <a:gd name="connsiteY17" fmla="*/ 22192 h 6964048"/>
              <a:gd name="connsiteX18" fmla="*/ 7569856 w 13257988"/>
              <a:gd name="connsiteY18" fmla="*/ 27511 h 6964048"/>
              <a:gd name="connsiteX19" fmla="*/ 1969662 w 13257988"/>
              <a:gd name="connsiteY19" fmla="*/ 0 h 6964048"/>
              <a:gd name="connsiteX0" fmla="*/ 1969662 w 13266257"/>
              <a:gd name="connsiteY0" fmla="*/ 10977443 h 17941491"/>
              <a:gd name="connsiteX1" fmla="*/ 531298 w 13266257"/>
              <a:gd name="connsiteY1" fmla="*/ 10988203 h 17941491"/>
              <a:gd name="connsiteX2" fmla="*/ 10008 w 13266257"/>
              <a:gd name="connsiteY2" fmla="*/ 11018640 h 17941491"/>
              <a:gd name="connsiteX3" fmla="*/ 0 w 13266257"/>
              <a:gd name="connsiteY3" fmla="*/ 11884610 h 17941491"/>
              <a:gd name="connsiteX4" fmla="*/ 37448 w 13266257"/>
              <a:gd name="connsiteY4" fmla="*/ 15863991 h 17941491"/>
              <a:gd name="connsiteX5" fmla="*/ 98442 w 13266257"/>
              <a:gd name="connsiteY5" fmla="*/ 16859886 h 17941491"/>
              <a:gd name="connsiteX6" fmla="*/ 5454117 w 13266257"/>
              <a:gd name="connsiteY6" fmla="*/ 16851779 h 17941491"/>
              <a:gd name="connsiteX7" fmla="*/ 8041610 w 13266257"/>
              <a:gd name="connsiteY7" fmla="*/ 16831051 h 17941491"/>
              <a:gd name="connsiteX8" fmla="*/ 8284568 w 13266257"/>
              <a:gd name="connsiteY8" fmla="*/ 16854769 h 17941491"/>
              <a:gd name="connsiteX9" fmla="*/ 8545453 w 13266257"/>
              <a:gd name="connsiteY9" fmla="*/ 17941491 h 17941491"/>
              <a:gd name="connsiteX10" fmla="*/ 8896242 w 13266257"/>
              <a:gd name="connsiteY10" fmla="*/ 16841927 h 17941491"/>
              <a:gd name="connsiteX11" fmla="*/ 9744860 w 13266257"/>
              <a:gd name="connsiteY11" fmla="*/ 16828504 h 17941491"/>
              <a:gd name="connsiteX12" fmla="*/ 10897205 w 13266257"/>
              <a:gd name="connsiteY12" fmla="*/ 16851410 h 17941491"/>
              <a:gd name="connsiteX13" fmla="*/ 13176205 w 13266257"/>
              <a:gd name="connsiteY13" fmla="*/ 16982232 h 17941491"/>
              <a:gd name="connsiteX14" fmla="*/ 13257852 w 13266257"/>
              <a:gd name="connsiteY14" fmla="*/ 12291331 h 17941491"/>
              <a:gd name="connsiteX15" fmla="*/ 12982846 w 13266257"/>
              <a:gd name="connsiteY15" fmla="*/ 3572 h 17941491"/>
              <a:gd name="connsiteX16" fmla="*/ 11356281 w 13266257"/>
              <a:gd name="connsiteY16" fmla="*/ 11012329 h 17941491"/>
              <a:gd name="connsiteX17" fmla="*/ 10659977 w 13266257"/>
              <a:gd name="connsiteY17" fmla="*/ 10999635 h 17941491"/>
              <a:gd name="connsiteX18" fmla="*/ 7569856 w 13266257"/>
              <a:gd name="connsiteY18" fmla="*/ 11004954 h 17941491"/>
              <a:gd name="connsiteX19" fmla="*/ 1969662 w 13266257"/>
              <a:gd name="connsiteY19" fmla="*/ 10977443 h 17941491"/>
              <a:gd name="connsiteX0" fmla="*/ 1969662 w 13266257"/>
              <a:gd name="connsiteY0" fmla="*/ 10977443 h 17941491"/>
              <a:gd name="connsiteX1" fmla="*/ 531298 w 13266257"/>
              <a:gd name="connsiteY1" fmla="*/ 10988203 h 17941491"/>
              <a:gd name="connsiteX2" fmla="*/ 10008 w 13266257"/>
              <a:gd name="connsiteY2" fmla="*/ 11018640 h 17941491"/>
              <a:gd name="connsiteX3" fmla="*/ 0 w 13266257"/>
              <a:gd name="connsiteY3" fmla="*/ 11884610 h 17941491"/>
              <a:gd name="connsiteX4" fmla="*/ 37448 w 13266257"/>
              <a:gd name="connsiteY4" fmla="*/ 15863991 h 17941491"/>
              <a:gd name="connsiteX5" fmla="*/ 98442 w 13266257"/>
              <a:gd name="connsiteY5" fmla="*/ 16859886 h 17941491"/>
              <a:gd name="connsiteX6" fmla="*/ 5454117 w 13266257"/>
              <a:gd name="connsiteY6" fmla="*/ 16851779 h 17941491"/>
              <a:gd name="connsiteX7" fmla="*/ 8041610 w 13266257"/>
              <a:gd name="connsiteY7" fmla="*/ 16831051 h 17941491"/>
              <a:gd name="connsiteX8" fmla="*/ 8284568 w 13266257"/>
              <a:gd name="connsiteY8" fmla="*/ 16854769 h 17941491"/>
              <a:gd name="connsiteX9" fmla="*/ 8545453 w 13266257"/>
              <a:gd name="connsiteY9" fmla="*/ 17941491 h 17941491"/>
              <a:gd name="connsiteX10" fmla="*/ 8896242 w 13266257"/>
              <a:gd name="connsiteY10" fmla="*/ 16841927 h 17941491"/>
              <a:gd name="connsiteX11" fmla="*/ 9744860 w 13266257"/>
              <a:gd name="connsiteY11" fmla="*/ 16828504 h 17941491"/>
              <a:gd name="connsiteX12" fmla="*/ 10897205 w 13266257"/>
              <a:gd name="connsiteY12" fmla="*/ 16851410 h 17941491"/>
              <a:gd name="connsiteX13" fmla="*/ 13176205 w 13266257"/>
              <a:gd name="connsiteY13" fmla="*/ 16982232 h 17941491"/>
              <a:gd name="connsiteX14" fmla="*/ 13257852 w 13266257"/>
              <a:gd name="connsiteY14" fmla="*/ 12291331 h 17941491"/>
              <a:gd name="connsiteX15" fmla="*/ 12982846 w 13266257"/>
              <a:gd name="connsiteY15" fmla="*/ 3572 h 17941491"/>
              <a:gd name="connsiteX16" fmla="*/ 11356281 w 13266257"/>
              <a:gd name="connsiteY16" fmla="*/ 11012329 h 17941491"/>
              <a:gd name="connsiteX17" fmla="*/ 7569856 w 13266257"/>
              <a:gd name="connsiteY17" fmla="*/ 11004954 h 17941491"/>
              <a:gd name="connsiteX18" fmla="*/ 1969662 w 13266257"/>
              <a:gd name="connsiteY18" fmla="*/ 10977443 h 17941491"/>
              <a:gd name="connsiteX0" fmla="*/ 1969662 w 13265043"/>
              <a:gd name="connsiteY0" fmla="*/ 11860808 h 18824856"/>
              <a:gd name="connsiteX1" fmla="*/ 531298 w 13265043"/>
              <a:gd name="connsiteY1" fmla="*/ 11871568 h 18824856"/>
              <a:gd name="connsiteX2" fmla="*/ 10008 w 13265043"/>
              <a:gd name="connsiteY2" fmla="*/ 11902005 h 18824856"/>
              <a:gd name="connsiteX3" fmla="*/ 0 w 13265043"/>
              <a:gd name="connsiteY3" fmla="*/ 12767975 h 18824856"/>
              <a:gd name="connsiteX4" fmla="*/ 37448 w 13265043"/>
              <a:gd name="connsiteY4" fmla="*/ 16747356 h 18824856"/>
              <a:gd name="connsiteX5" fmla="*/ 98442 w 13265043"/>
              <a:gd name="connsiteY5" fmla="*/ 17743251 h 18824856"/>
              <a:gd name="connsiteX6" fmla="*/ 5454117 w 13265043"/>
              <a:gd name="connsiteY6" fmla="*/ 17735144 h 18824856"/>
              <a:gd name="connsiteX7" fmla="*/ 8041610 w 13265043"/>
              <a:gd name="connsiteY7" fmla="*/ 17714416 h 18824856"/>
              <a:gd name="connsiteX8" fmla="*/ 8284568 w 13265043"/>
              <a:gd name="connsiteY8" fmla="*/ 17738134 h 18824856"/>
              <a:gd name="connsiteX9" fmla="*/ 8545453 w 13265043"/>
              <a:gd name="connsiteY9" fmla="*/ 18824856 h 18824856"/>
              <a:gd name="connsiteX10" fmla="*/ 8896242 w 13265043"/>
              <a:gd name="connsiteY10" fmla="*/ 17725292 h 18824856"/>
              <a:gd name="connsiteX11" fmla="*/ 9744860 w 13265043"/>
              <a:gd name="connsiteY11" fmla="*/ 17711869 h 18824856"/>
              <a:gd name="connsiteX12" fmla="*/ 10897205 w 13265043"/>
              <a:gd name="connsiteY12" fmla="*/ 17734775 h 18824856"/>
              <a:gd name="connsiteX13" fmla="*/ 13176205 w 13265043"/>
              <a:gd name="connsiteY13" fmla="*/ 17865597 h 18824856"/>
              <a:gd name="connsiteX14" fmla="*/ 13257852 w 13265043"/>
              <a:gd name="connsiteY14" fmla="*/ 13174696 h 18824856"/>
              <a:gd name="connsiteX15" fmla="*/ 12982846 w 13265043"/>
              <a:gd name="connsiteY15" fmla="*/ 886937 h 18824856"/>
              <a:gd name="connsiteX16" fmla="*/ 11414472 w 13265043"/>
              <a:gd name="connsiteY16" fmla="*/ 2180430 h 18824856"/>
              <a:gd name="connsiteX17" fmla="*/ 7569856 w 13265043"/>
              <a:gd name="connsiteY17" fmla="*/ 11888319 h 18824856"/>
              <a:gd name="connsiteX18" fmla="*/ 1969662 w 13265043"/>
              <a:gd name="connsiteY18" fmla="*/ 11860808 h 18824856"/>
              <a:gd name="connsiteX0" fmla="*/ 1969662 w 13265043"/>
              <a:gd name="connsiteY0" fmla="*/ 11542377 h 18506425"/>
              <a:gd name="connsiteX1" fmla="*/ 531298 w 13265043"/>
              <a:gd name="connsiteY1" fmla="*/ 11553137 h 18506425"/>
              <a:gd name="connsiteX2" fmla="*/ 10008 w 13265043"/>
              <a:gd name="connsiteY2" fmla="*/ 11583574 h 18506425"/>
              <a:gd name="connsiteX3" fmla="*/ 0 w 13265043"/>
              <a:gd name="connsiteY3" fmla="*/ 12449544 h 18506425"/>
              <a:gd name="connsiteX4" fmla="*/ 37448 w 13265043"/>
              <a:gd name="connsiteY4" fmla="*/ 16428925 h 18506425"/>
              <a:gd name="connsiteX5" fmla="*/ 98442 w 13265043"/>
              <a:gd name="connsiteY5" fmla="*/ 17424820 h 18506425"/>
              <a:gd name="connsiteX6" fmla="*/ 5454117 w 13265043"/>
              <a:gd name="connsiteY6" fmla="*/ 17416713 h 18506425"/>
              <a:gd name="connsiteX7" fmla="*/ 8041610 w 13265043"/>
              <a:gd name="connsiteY7" fmla="*/ 17395985 h 18506425"/>
              <a:gd name="connsiteX8" fmla="*/ 8284568 w 13265043"/>
              <a:gd name="connsiteY8" fmla="*/ 17419703 h 18506425"/>
              <a:gd name="connsiteX9" fmla="*/ 8545453 w 13265043"/>
              <a:gd name="connsiteY9" fmla="*/ 18506425 h 18506425"/>
              <a:gd name="connsiteX10" fmla="*/ 8896242 w 13265043"/>
              <a:gd name="connsiteY10" fmla="*/ 17406861 h 18506425"/>
              <a:gd name="connsiteX11" fmla="*/ 9744860 w 13265043"/>
              <a:gd name="connsiteY11" fmla="*/ 17393438 h 18506425"/>
              <a:gd name="connsiteX12" fmla="*/ 10897205 w 13265043"/>
              <a:gd name="connsiteY12" fmla="*/ 17416344 h 18506425"/>
              <a:gd name="connsiteX13" fmla="*/ 13176205 w 13265043"/>
              <a:gd name="connsiteY13" fmla="*/ 17547166 h 18506425"/>
              <a:gd name="connsiteX14" fmla="*/ 13257852 w 13265043"/>
              <a:gd name="connsiteY14" fmla="*/ 12856265 h 18506425"/>
              <a:gd name="connsiteX15" fmla="*/ 12982846 w 13265043"/>
              <a:gd name="connsiteY15" fmla="*/ 568506 h 18506425"/>
              <a:gd name="connsiteX16" fmla="*/ 11414472 w 13265043"/>
              <a:gd name="connsiteY16" fmla="*/ 1861999 h 18506425"/>
              <a:gd name="connsiteX17" fmla="*/ 7526213 w 13265043"/>
              <a:gd name="connsiteY17" fmla="*/ 190437 h 18506425"/>
              <a:gd name="connsiteX18" fmla="*/ 1969662 w 13265043"/>
              <a:gd name="connsiteY18" fmla="*/ 11542377 h 18506425"/>
              <a:gd name="connsiteX0" fmla="*/ 2056949 w 13265043"/>
              <a:gd name="connsiteY0" fmla="*/ 0 h 18703324"/>
              <a:gd name="connsiteX1" fmla="*/ 531298 w 13265043"/>
              <a:gd name="connsiteY1" fmla="*/ 11750036 h 18703324"/>
              <a:gd name="connsiteX2" fmla="*/ 10008 w 13265043"/>
              <a:gd name="connsiteY2" fmla="*/ 11780473 h 18703324"/>
              <a:gd name="connsiteX3" fmla="*/ 0 w 13265043"/>
              <a:gd name="connsiteY3" fmla="*/ 12646443 h 18703324"/>
              <a:gd name="connsiteX4" fmla="*/ 37448 w 13265043"/>
              <a:gd name="connsiteY4" fmla="*/ 16625824 h 18703324"/>
              <a:gd name="connsiteX5" fmla="*/ 98442 w 13265043"/>
              <a:gd name="connsiteY5" fmla="*/ 17621719 h 18703324"/>
              <a:gd name="connsiteX6" fmla="*/ 5454117 w 13265043"/>
              <a:gd name="connsiteY6" fmla="*/ 17613612 h 18703324"/>
              <a:gd name="connsiteX7" fmla="*/ 8041610 w 13265043"/>
              <a:gd name="connsiteY7" fmla="*/ 17592884 h 18703324"/>
              <a:gd name="connsiteX8" fmla="*/ 8284568 w 13265043"/>
              <a:gd name="connsiteY8" fmla="*/ 17616602 h 18703324"/>
              <a:gd name="connsiteX9" fmla="*/ 8545453 w 13265043"/>
              <a:gd name="connsiteY9" fmla="*/ 18703324 h 18703324"/>
              <a:gd name="connsiteX10" fmla="*/ 8896242 w 13265043"/>
              <a:gd name="connsiteY10" fmla="*/ 17603760 h 18703324"/>
              <a:gd name="connsiteX11" fmla="*/ 9744860 w 13265043"/>
              <a:gd name="connsiteY11" fmla="*/ 17590337 h 18703324"/>
              <a:gd name="connsiteX12" fmla="*/ 10897205 w 13265043"/>
              <a:gd name="connsiteY12" fmla="*/ 17613243 h 18703324"/>
              <a:gd name="connsiteX13" fmla="*/ 13176205 w 13265043"/>
              <a:gd name="connsiteY13" fmla="*/ 17744065 h 18703324"/>
              <a:gd name="connsiteX14" fmla="*/ 13257852 w 13265043"/>
              <a:gd name="connsiteY14" fmla="*/ 13053164 h 18703324"/>
              <a:gd name="connsiteX15" fmla="*/ 12982846 w 13265043"/>
              <a:gd name="connsiteY15" fmla="*/ 765405 h 18703324"/>
              <a:gd name="connsiteX16" fmla="*/ 11414472 w 13265043"/>
              <a:gd name="connsiteY16" fmla="*/ 2058898 h 18703324"/>
              <a:gd name="connsiteX17" fmla="*/ 7526213 w 13265043"/>
              <a:gd name="connsiteY17" fmla="*/ 387336 h 18703324"/>
              <a:gd name="connsiteX18" fmla="*/ 2056949 w 13265043"/>
              <a:gd name="connsiteY18" fmla="*/ 0 h 18703324"/>
              <a:gd name="connsiteX0" fmla="*/ 2209737 w 13417831"/>
              <a:gd name="connsiteY0" fmla="*/ 0 h 18703324"/>
              <a:gd name="connsiteX1" fmla="*/ 29438 w 13417831"/>
              <a:gd name="connsiteY1" fmla="*/ 280629 h 18703324"/>
              <a:gd name="connsiteX2" fmla="*/ 162796 w 13417831"/>
              <a:gd name="connsiteY2" fmla="*/ 11780473 h 18703324"/>
              <a:gd name="connsiteX3" fmla="*/ 152788 w 13417831"/>
              <a:gd name="connsiteY3" fmla="*/ 12646443 h 18703324"/>
              <a:gd name="connsiteX4" fmla="*/ 190236 w 13417831"/>
              <a:gd name="connsiteY4" fmla="*/ 16625824 h 18703324"/>
              <a:gd name="connsiteX5" fmla="*/ 251230 w 13417831"/>
              <a:gd name="connsiteY5" fmla="*/ 17621719 h 18703324"/>
              <a:gd name="connsiteX6" fmla="*/ 5606905 w 13417831"/>
              <a:gd name="connsiteY6" fmla="*/ 17613612 h 18703324"/>
              <a:gd name="connsiteX7" fmla="*/ 8194398 w 13417831"/>
              <a:gd name="connsiteY7" fmla="*/ 17592884 h 18703324"/>
              <a:gd name="connsiteX8" fmla="*/ 8437356 w 13417831"/>
              <a:gd name="connsiteY8" fmla="*/ 17616602 h 18703324"/>
              <a:gd name="connsiteX9" fmla="*/ 8698241 w 13417831"/>
              <a:gd name="connsiteY9" fmla="*/ 18703324 h 18703324"/>
              <a:gd name="connsiteX10" fmla="*/ 9049030 w 13417831"/>
              <a:gd name="connsiteY10" fmla="*/ 17603760 h 18703324"/>
              <a:gd name="connsiteX11" fmla="*/ 9897648 w 13417831"/>
              <a:gd name="connsiteY11" fmla="*/ 17590337 h 18703324"/>
              <a:gd name="connsiteX12" fmla="*/ 11049993 w 13417831"/>
              <a:gd name="connsiteY12" fmla="*/ 17613243 h 18703324"/>
              <a:gd name="connsiteX13" fmla="*/ 13328993 w 13417831"/>
              <a:gd name="connsiteY13" fmla="*/ 17744065 h 18703324"/>
              <a:gd name="connsiteX14" fmla="*/ 13410640 w 13417831"/>
              <a:gd name="connsiteY14" fmla="*/ 13053164 h 18703324"/>
              <a:gd name="connsiteX15" fmla="*/ 13135634 w 13417831"/>
              <a:gd name="connsiteY15" fmla="*/ 765405 h 18703324"/>
              <a:gd name="connsiteX16" fmla="*/ 11567260 w 13417831"/>
              <a:gd name="connsiteY16" fmla="*/ 2058898 h 18703324"/>
              <a:gd name="connsiteX17" fmla="*/ 7679001 w 13417831"/>
              <a:gd name="connsiteY17" fmla="*/ 387336 h 18703324"/>
              <a:gd name="connsiteX18" fmla="*/ 2209737 w 13417831"/>
              <a:gd name="connsiteY18" fmla="*/ 0 h 18703324"/>
              <a:gd name="connsiteX0" fmla="*/ 2209737 w 13417289"/>
              <a:gd name="connsiteY0" fmla="*/ 228521 h 18931845"/>
              <a:gd name="connsiteX1" fmla="*/ 29438 w 13417289"/>
              <a:gd name="connsiteY1" fmla="*/ 509150 h 18931845"/>
              <a:gd name="connsiteX2" fmla="*/ 162796 w 13417289"/>
              <a:gd name="connsiteY2" fmla="*/ 12008994 h 18931845"/>
              <a:gd name="connsiteX3" fmla="*/ 152788 w 13417289"/>
              <a:gd name="connsiteY3" fmla="*/ 12874964 h 18931845"/>
              <a:gd name="connsiteX4" fmla="*/ 190236 w 13417289"/>
              <a:gd name="connsiteY4" fmla="*/ 16854345 h 18931845"/>
              <a:gd name="connsiteX5" fmla="*/ 251230 w 13417289"/>
              <a:gd name="connsiteY5" fmla="*/ 17850240 h 18931845"/>
              <a:gd name="connsiteX6" fmla="*/ 5606905 w 13417289"/>
              <a:gd name="connsiteY6" fmla="*/ 17842133 h 18931845"/>
              <a:gd name="connsiteX7" fmla="*/ 8194398 w 13417289"/>
              <a:gd name="connsiteY7" fmla="*/ 17821405 h 18931845"/>
              <a:gd name="connsiteX8" fmla="*/ 8437356 w 13417289"/>
              <a:gd name="connsiteY8" fmla="*/ 17845123 h 18931845"/>
              <a:gd name="connsiteX9" fmla="*/ 8698241 w 13417289"/>
              <a:gd name="connsiteY9" fmla="*/ 18931845 h 18931845"/>
              <a:gd name="connsiteX10" fmla="*/ 9049030 w 13417289"/>
              <a:gd name="connsiteY10" fmla="*/ 17832281 h 18931845"/>
              <a:gd name="connsiteX11" fmla="*/ 9897648 w 13417289"/>
              <a:gd name="connsiteY11" fmla="*/ 17818858 h 18931845"/>
              <a:gd name="connsiteX12" fmla="*/ 11049993 w 13417289"/>
              <a:gd name="connsiteY12" fmla="*/ 17841764 h 18931845"/>
              <a:gd name="connsiteX13" fmla="*/ 13328993 w 13417289"/>
              <a:gd name="connsiteY13" fmla="*/ 17972586 h 18931845"/>
              <a:gd name="connsiteX14" fmla="*/ 13410640 w 13417289"/>
              <a:gd name="connsiteY14" fmla="*/ 13281685 h 18931845"/>
              <a:gd name="connsiteX15" fmla="*/ 13135634 w 13417289"/>
              <a:gd name="connsiteY15" fmla="*/ 993926 h 18931845"/>
              <a:gd name="connsiteX16" fmla="*/ 11596356 w 13417289"/>
              <a:gd name="connsiteY16" fmla="*/ 713186 h 18931845"/>
              <a:gd name="connsiteX17" fmla="*/ 7679001 w 13417289"/>
              <a:gd name="connsiteY17" fmla="*/ 615857 h 18931845"/>
              <a:gd name="connsiteX18" fmla="*/ 2209737 w 13417289"/>
              <a:gd name="connsiteY18" fmla="*/ 228521 h 18931845"/>
              <a:gd name="connsiteX0" fmla="*/ 2209737 w 13935641"/>
              <a:gd name="connsiteY0" fmla="*/ 129186 h 18832510"/>
              <a:gd name="connsiteX1" fmla="*/ 29438 w 13935641"/>
              <a:gd name="connsiteY1" fmla="*/ 409815 h 18832510"/>
              <a:gd name="connsiteX2" fmla="*/ 162796 w 13935641"/>
              <a:gd name="connsiteY2" fmla="*/ 11909659 h 18832510"/>
              <a:gd name="connsiteX3" fmla="*/ 152788 w 13935641"/>
              <a:gd name="connsiteY3" fmla="*/ 12775629 h 18832510"/>
              <a:gd name="connsiteX4" fmla="*/ 190236 w 13935641"/>
              <a:gd name="connsiteY4" fmla="*/ 16755010 h 18832510"/>
              <a:gd name="connsiteX5" fmla="*/ 251230 w 13935641"/>
              <a:gd name="connsiteY5" fmla="*/ 17750905 h 18832510"/>
              <a:gd name="connsiteX6" fmla="*/ 5606905 w 13935641"/>
              <a:gd name="connsiteY6" fmla="*/ 17742798 h 18832510"/>
              <a:gd name="connsiteX7" fmla="*/ 8194398 w 13935641"/>
              <a:gd name="connsiteY7" fmla="*/ 17722070 h 18832510"/>
              <a:gd name="connsiteX8" fmla="*/ 8437356 w 13935641"/>
              <a:gd name="connsiteY8" fmla="*/ 17745788 h 18832510"/>
              <a:gd name="connsiteX9" fmla="*/ 8698241 w 13935641"/>
              <a:gd name="connsiteY9" fmla="*/ 18832510 h 18832510"/>
              <a:gd name="connsiteX10" fmla="*/ 9049030 w 13935641"/>
              <a:gd name="connsiteY10" fmla="*/ 17732946 h 18832510"/>
              <a:gd name="connsiteX11" fmla="*/ 9897648 w 13935641"/>
              <a:gd name="connsiteY11" fmla="*/ 17719523 h 18832510"/>
              <a:gd name="connsiteX12" fmla="*/ 11049993 w 13935641"/>
              <a:gd name="connsiteY12" fmla="*/ 17742429 h 18832510"/>
              <a:gd name="connsiteX13" fmla="*/ 13328993 w 13935641"/>
              <a:gd name="connsiteY13" fmla="*/ 17873251 h 18832510"/>
              <a:gd name="connsiteX14" fmla="*/ 13410640 w 13935641"/>
              <a:gd name="connsiteY14" fmla="*/ 13182350 h 18832510"/>
              <a:gd name="connsiteX15" fmla="*/ 13863020 w 13935641"/>
              <a:gd name="connsiteY15" fmla="*/ 1029527 h 18832510"/>
              <a:gd name="connsiteX16" fmla="*/ 11596356 w 13935641"/>
              <a:gd name="connsiteY16" fmla="*/ 613851 h 18832510"/>
              <a:gd name="connsiteX17" fmla="*/ 7679001 w 13935641"/>
              <a:gd name="connsiteY17" fmla="*/ 516522 h 18832510"/>
              <a:gd name="connsiteX18" fmla="*/ 2209737 w 13935641"/>
              <a:gd name="connsiteY18" fmla="*/ 129186 h 18832510"/>
              <a:gd name="connsiteX0" fmla="*/ 2209737 w 13969129"/>
              <a:gd name="connsiteY0" fmla="*/ 0 h 18703324"/>
              <a:gd name="connsiteX1" fmla="*/ 29438 w 13969129"/>
              <a:gd name="connsiteY1" fmla="*/ 280629 h 18703324"/>
              <a:gd name="connsiteX2" fmla="*/ 162796 w 13969129"/>
              <a:gd name="connsiteY2" fmla="*/ 11780473 h 18703324"/>
              <a:gd name="connsiteX3" fmla="*/ 152788 w 13969129"/>
              <a:gd name="connsiteY3" fmla="*/ 12646443 h 18703324"/>
              <a:gd name="connsiteX4" fmla="*/ 190236 w 13969129"/>
              <a:gd name="connsiteY4" fmla="*/ 16625824 h 18703324"/>
              <a:gd name="connsiteX5" fmla="*/ 251230 w 13969129"/>
              <a:gd name="connsiteY5" fmla="*/ 17621719 h 18703324"/>
              <a:gd name="connsiteX6" fmla="*/ 5606905 w 13969129"/>
              <a:gd name="connsiteY6" fmla="*/ 17613612 h 18703324"/>
              <a:gd name="connsiteX7" fmla="*/ 8194398 w 13969129"/>
              <a:gd name="connsiteY7" fmla="*/ 17592884 h 18703324"/>
              <a:gd name="connsiteX8" fmla="*/ 8437356 w 13969129"/>
              <a:gd name="connsiteY8" fmla="*/ 17616602 h 18703324"/>
              <a:gd name="connsiteX9" fmla="*/ 8698241 w 13969129"/>
              <a:gd name="connsiteY9" fmla="*/ 18703324 h 18703324"/>
              <a:gd name="connsiteX10" fmla="*/ 9049030 w 13969129"/>
              <a:gd name="connsiteY10" fmla="*/ 17603760 h 18703324"/>
              <a:gd name="connsiteX11" fmla="*/ 9897648 w 13969129"/>
              <a:gd name="connsiteY11" fmla="*/ 17590337 h 18703324"/>
              <a:gd name="connsiteX12" fmla="*/ 11049993 w 13969129"/>
              <a:gd name="connsiteY12" fmla="*/ 17613243 h 18703324"/>
              <a:gd name="connsiteX13" fmla="*/ 13328993 w 13969129"/>
              <a:gd name="connsiteY13" fmla="*/ 17744065 h 18703324"/>
              <a:gd name="connsiteX14" fmla="*/ 13410640 w 13969129"/>
              <a:gd name="connsiteY14" fmla="*/ 13053164 h 18703324"/>
              <a:gd name="connsiteX15" fmla="*/ 13863020 w 13969129"/>
              <a:gd name="connsiteY15" fmla="*/ 900341 h 18703324"/>
              <a:gd name="connsiteX16" fmla="*/ 11596356 w 13969129"/>
              <a:gd name="connsiteY16" fmla="*/ 484665 h 18703324"/>
              <a:gd name="connsiteX17" fmla="*/ 7679001 w 13969129"/>
              <a:gd name="connsiteY17" fmla="*/ 387336 h 18703324"/>
              <a:gd name="connsiteX18" fmla="*/ 2209737 w 13969129"/>
              <a:gd name="connsiteY18" fmla="*/ 0 h 18703324"/>
              <a:gd name="connsiteX0" fmla="*/ 2209737 w 13955995"/>
              <a:gd name="connsiteY0" fmla="*/ 0 h 18703324"/>
              <a:gd name="connsiteX1" fmla="*/ 29438 w 13955995"/>
              <a:gd name="connsiteY1" fmla="*/ 280629 h 18703324"/>
              <a:gd name="connsiteX2" fmla="*/ 162796 w 13955995"/>
              <a:gd name="connsiteY2" fmla="*/ 11780473 h 18703324"/>
              <a:gd name="connsiteX3" fmla="*/ 152788 w 13955995"/>
              <a:gd name="connsiteY3" fmla="*/ 12646443 h 18703324"/>
              <a:gd name="connsiteX4" fmla="*/ 190236 w 13955995"/>
              <a:gd name="connsiteY4" fmla="*/ 16625824 h 18703324"/>
              <a:gd name="connsiteX5" fmla="*/ 251230 w 13955995"/>
              <a:gd name="connsiteY5" fmla="*/ 17621719 h 18703324"/>
              <a:gd name="connsiteX6" fmla="*/ 5606905 w 13955995"/>
              <a:gd name="connsiteY6" fmla="*/ 17613612 h 18703324"/>
              <a:gd name="connsiteX7" fmla="*/ 8194398 w 13955995"/>
              <a:gd name="connsiteY7" fmla="*/ 17592884 h 18703324"/>
              <a:gd name="connsiteX8" fmla="*/ 8437356 w 13955995"/>
              <a:gd name="connsiteY8" fmla="*/ 17616602 h 18703324"/>
              <a:gd name="connsiteX9" fmla="*/ 8698241 w 13955995"/>
              <a:gd name="connsiteY9" fmla="*/ 18703324 h 18703324"/>
              <a:gd name="connsiteX10" fmla="*/ 9049030 w 13955995"/>
              <a:gd name="connsiteY10" fmla="*/ 17603760 h 18703324"/>
              <a:gd name="connsiteX11" fmla="*/ 9897648 w 13955995"/>
              <a:gd name="connsiteY11" fmla="*/ 17590337 h 18703324"/>
              <a:gd name="connsiteX12" fmla="*/ 11049993 w 13955995"/>
              <a:gd name="connsiteY12" fmla="*/ 17613243 h 18703324"/>
              <a:gd name="connsiteX13" fmla="*/ 13328993 w 13955995"/>
              <a:gd name="connsiteY13" fmla="*/ 17744065 h 18703324"/>
              <a:gd name="connsiteX14" fmla="*/ 13410640 w 13955995"/>
              <a:gd name="connsiteY14" fmla="*/ 13053164 h 18703324"/>
              <a:gd name="connsiteX15" fmla="*/ 13848472 w 13955995"/>
              <a:gd name="connsiteY15" fmla="*/ 495539 h 18703324"/>
              <a:gd name="connsiteX16" fmla="*/ 11596356 w 13955995"/>
              <a:gd name="connsiteY16" fmla="*/ 484665 h 18703324"/>
              <a:gd name="connsiteX17" fmla="*/ 7679001 w 13955995"/>
              <a:gd name="connsiteY17" fmla="*/ 387336 h 18703324"/>
              <a:gd name="connsiteX18" fmla="*/ 2209737 w 13955995"/>
              <a:gd name="connsiteY18" fmla="*/ 0 h 18703324"/>
              <a:gd name="connsiteX0" fmla="*/ 2209737 w 13970835"/>
              <a:gd name="connsiteY0" fmla="*/ 0 h 18703324"/>
              <a:gd name="connsiteX1" fmla="*/ 29438 w 13970835"/>
              <a:gd name="connsiteY1" fmla="*/ 280629 h 18703324"/>
              <a:gd name="connsiteX2" fmla="*/ 162796 w 13970835"/>
              <a:gd name="connsiteY2" fmla="*/ 11780473 h 18703324"/>
              <a:gd name="connsiteX3" fmla="*/ 152788 w 13970835"/>
              <a:gd name="connsiteY3" fmla="*/ 12646443 h 18703324"/>
              <a:gd name="connsiteX4" fmla="*/ 190236 w 13970835"/>
              <a:gd name="connsiteY4" fmla="*/ 16625824 h 18703324"/>
              <a:gd name="connsiteX5" fmla="*/ 251230 w 13970835"/>
              <a:gd name="connsiteY5" fmla="*/ 17621719 h 18703324"/>
              <a:gd name="connsiteX6" fmla="*/ 5606905 w 13970835"/>
              <a:gd name="connsiteY6" fmla="*/ 17613612 h 18703324"/>
              <a:gd name="connsiteX7" fmla="*/ 8194398 w 13970835"/>
              <a:gd name="connsiteY7" fmla="*/ 17592884 h 18703324"/>
              <a:gd name="connsiteX8" fmla="*/ 8437356 w 13970835"/>
              <a:gd name="connsiteY8" fmla="*/ 17616602 h 18703324"/>
              <a:gd name="connsiteX9" fmla="*/ 8698241 w 13970835"/>
              <a:gd name="connsiteY9" fmla="*/ 18703324 h 18703324"/>
              <a:gd name="connsiteX10" fmla="*/ 9049030 w 13970835"/>
              <a:gd name="connsiteY10" fmla="*/ 17603760 h 18703324"/>
              <a:gd name="connsiteX11" fmla="*/ 9897648 w 13970835"/>
              <a:gd name="connsiteY11" fmla="*/ 17590337 h 18703324"/>
              <a:gd name="connsiteX12" fmla="*/ 11049993 w 13970835"/>
              <a:gd name="connsiteY12" fmla="*/ 17613243 h 18703324"/>
              <a:gd name="connsiteX13" fmla="*/ 13969093 w 13970835"/>
              <a:gd name="connsiteY13" fmla="*/ 17429217 h 18703324"/>
              <a:gd name="connsiteX14" fmla="*/ 13410640 w 13970835"/>
              <a:gd name="connsiteY14" fmla="*/ 13053164 h 18703324"/>
              <a:gd name="connsiteX15" fmla="*/ 13848472 w 13970835"/>
              <a:gd name="connsiteY15" fmla="*/ 495539 h 18703324"/>
              <a:gd name="connsiteX16" fmla="*/ 11596356 w 13970835"/>
              <a:gd name="connsiteY16" fmla="*/ 484665 h 18703324"/>
              <a:gd name="connsiteX17" fmla="*/ 7679001 w 13970835"/>
              <a:gd name="connsiteY17" fmla="*/ 387336 h 18703324"/>
              <a:gd name="connsiteX18" fmla="*/ 2209737 w 13970835"/>
              <a:gd name="connsiteY18" fmla="*/ 0 h 18703324"/>
              <a:gd name="connsiteX0" fmla="*/ 2209737 w 14109074"/>
              <a:gd name="connsiteY0" fmla="*/ 404285 h 19107609"/>
              <a:gd name="connsiteX1" fmla="*/ 29438 w 14109074"/>
              <a:gd name="connsiteY1" fmla="*/ 684914 h 19107609"/>
              <a:gd name="connsiteX2" fmla="*/ 162796 w 14109074"/>
              <a:gd name="connsiteY2" fmla="*/ 12184758 h 19107609"/>
              <a:gd name="connsiteX3" fmla="*/ 152788 w 14109074"/>
              <a:gd name="connsiteY3" fmla="*/ 13050728 h 19107609"/>
              <a:gd name="connsiteX4" fmla="*/ 190236 w 14109074"/>
              <a:gd name="connsiteY4" fmla="*/ 17030109 h 19107609"/>
              <a:gd name="connsiteX5" fmla="*/ 251230 w 14109074"/>
              <a:gd name="connsiteY5" fmla="*/ 18026004 h 19107609"/>
              <a:gd name="connsiteX6" fmla="*/ 5606905 w 14109074"/>
              <a:gd name="connsiteY6" fmla="*/ 18017897 h 19107609"/>
              <a:gd name="connsiteX7" fmla="*/ 8194398 w 14109074"/>
              <a:gd name="connsiteY7" fmla="*/ 17997169 h 19107609"/>
              <a:gd name="connsiteX8" fmla="*/ 8437356 w 14109074"/>
              <a:gd name="connsiteY8" fmla="*/ 18020887 h 19107609"/>
              <a:gd name="connsiteX9" fmla="*/ 8698241 w 14109074"/>
              <a:gd name="connsiteY9" fmla="*/ 19107609 h 19107609"/>
              <a:gd name="connsiteX10" fmla="*/ 9049030 w 14109074"/>
              <a:gd name="connsiteY10" fmla="*/ 18008045 h 19107609"/>
              <a:gd name="connsiteX11" fmla="*/ 9897648 w 14109074"/>
              <a:gd name="connsiteY11" fmla="*/ 17994622 h 19107609"/>
              <a:gd name="connsiteX12" fmla="*/ 11049993 w 14109074"/>
              <a:gd name="connsiteY12" fmla="*/ 18017528 h 19107609"/>
              <a:gd name="connsiteX13" fmla="*/ 13969093 w 14109074"/>
              <a:gd name="connsiteY13" fmla="*/ 17833502 h 19107609"/>
              <a:gd name="connsiteX14" fmla="*/ 14050741 w 14109074"/>
              <a:gd name="connsiteY14" fmla="*/ 13052648 h 19107609"/>
              <a:gd name="connsiteX15" fmla="*/ 13848472 w 14109074"/>
              <a:gd name="connsiteY15" fmla="*/ 899824 h 19107609"/>
              <a:gd name="connsiteX16" fmla="*/ 11596356 w 14109074"/>
              <a:gd name="connsiteY16" fmla="*/ 888950 h 19107609"/>
              <a:gd name="connsiteX17" fmla="*/ 7679001 w 14109074"/>
              <a:gd name="connsiteY17" fmla="*/ 791621 h 19107609"/>
              <a:gd name="connsiteX18" fmla="*/ 2209737 w 14109074"/>
              <a:gd name="connsiteY18" fmla="*/ 404285 h 19107609"/>
              <a:gd name="connsiteX0" fmla="*/ 2209737 w 14393631"/>
              <a:gd name="connsiteY0" fmla="*/ 404289 h 19107613"/>
              <a:gd name="connsiteX1" fmla="*/ 29438 w 14393631"/>
              <a:gd name="connsiteY1" fmla="*/ 684918 h 19107613"/>
              <a:gd name="connsiteX2" fmla="*/ 162796 w 14393631"/>
              <a:gd name="connsiteY2" fmla="*/ 12184762 h 19107613"/>
              <a:gd name="connsiteX3" fmla="*/ 152788 w 14393631"/>
              <a:gd name="connsiteY3" fmla="*/ 13050732 h 19107613"/>
              <a:gd name="connsiteX4" fmla="*/ 190236 w 14393631"/>
              <a:gd name="connsiteY4" fmla="*/ 17030113 h 19107613"/>
              <a:gd name="connsiteX5" fmla="*/ 251230 w 14393631"/>
              <a:gd name="connsiteY5" fmla="*/ 18026008 h 19107613"/>
              <a:gd name="connsiteX6" fmla="*/ 5606905 w 14393631"/>
              <a:gd name="connsiteY6" fmla="*/ 18017901 h 19107613"/>
              <a:gd name="connsiteX7" fmla="*/ 8194398 w 14393631"/>
              <a:gd name="connsiteY7" fmla="*/ 17997173 h 19107613"/>
              <a:gd name="connsiteX8" fmla="*/ 8437356 w 14393631"/>
              <a:gd name="connsiteY8" fmla="*/ 18020891 h 19107613"/>
              <a:gd name="connsiteX9" fmla="*/ 8698241 w 14393631"/>
              <a:gd name="connsiteY9" fmla="*/ 19107613 h 19107613"/>
              <a:gd name="connsiteX10" fmla="*/ 9049030 w 14393631"/>
              <a:gd name="connsiteY10" fmla="*/ 18008049 h 19107613"/>
              <a:gd name="connsiteX11" fmla="*/ 9897648 w 14393631"/>
              <a:gd name="connsiteY11" fmla="*/ 17994626 h 19107613"/>
              <a:gd name="connsiteX12" fmla="*/ 11049993 w 14393631"/>
              <a:gd name="connsiteY12" fmla="*/ 18017532 h 19107613"/>
              <a:gd name="connsiteX13" fmla="*/ 14390977 w 14393631"/>
              <a:gd name="connsiteY13" fmla="*/ 18016424 h 19107613"/>
              <a:gd name="connsiteX14" fmla="*/ 14050741 w 14393631"/>
              <a:gd name="connsiteY14" fmla="*/ 13052652 h 19107613"/>
              <a:gd name="connsiteX15" fmla="*/ 13848472 w 14393631"/>
              <a:gd name="connsiteY15" fmla="*/ 899828 h 19107613"/>
              <a:gd name="connsiteX16" fmla="*/ 11596356 w 14393631"/>
              <a:gd name="connsiteY16" fmla="*/ 888954 h 19107613"/>
              <a:gd name="connsiteX17" fmla="*/ 7679001 w 14393631"/>
              <a:gd name="connsiteY17" fmla="*/ 791625 h 19107613"/>
              <a:gd name="connsiteX18" fmla="*/ 2209737 w 14393631"/>
              <a:gd name="connsiteY18" fmla="*/ 404289 h 19107613"/>
              <a:gd name="connsiteX0" fmla="*/ 2209737 w 14459237"/>
              <a:gd name="connsiteY0" fmla="*/ 390738 h 19094062"/>
              <a:gd name="connsiteX1" fmla="*/ 29438 w 14459237"/>
              <a:gd name="connsiteY1" fmla="*/ 671367 h 19094062"/>
              <a:gd name="connsiteX2" fmla="*/ 162796 w 14459237"/>
              <a:gd name="connsiteY2" fmla="*/ 12171211 h 19094062"/>
              <a:gd name="connsiteX3" fmla="*/ 152788 w 14459237"/>
              <a:gd name="connsiteY3" fmla="*/ 13037181 h 19094062"/>
              <a:gd name="connsiteX4" fmla="*/ 190236 w 14459237"/>
              <a:gd name="connsiteY4" fmla="*/ 17016562 h 19094062"/>
              <a:gd name="connsiteX5" fmla="*/ 251230 w 14459237"/>
              <a:gd name="connsiteY5" fmla="*/ 18012457 h 19094062"/>
              <a:gd name="connsiteX6" fmla="*/ 5606905 w 14459237"/>
              <a:gd name="connsiteY6" fmla="*/ 18004350 h 19094062"/>
              <a:gd name="connsiteX7" fmla="*/ 8194398 w 14459237"/>
              <a:gd name="connsiteY7" fmla="*/ 17983622 h 19094062"/>
              <a:gd name="connsiteX8" fmla="*/ 8437356 w 14459237"/>
              <a:gd name="connsiteY8" fmla="*/ 18007340 h 19094062"/>
              <a:gd name="connsiteX9" fmla="*/ 8698241 w 14459237"/>
              <a:gd name="connsiteY9" fmla="*/ 19094062 h 19094062"/>
              <a:gd name="connsiteX10" fmla="*/ 9049030 w 14459237"/>
              <a:gd name="connsiteY10" fmla="*/ 17994498 h 19094062"/>
              <a:gd name="connsiteX11" fmla="*/ 9897648 w 14459237"/>
              <a:gd name="connsiteY11" fmla="*/ 17981075 h 19094062"/>
              <a:gd name="connsiteX12" fmla="*/ 11049993 w 14459237"/>
              <a:gd name="connsiteY12" fmla="*/ 18003981 h 19094062"/>
              <a:gd name="connsiteX13" fmla="*/ 14390977 w 14459237"/>
              <a:gd name="connsiteY13" fmla="*/ 18002873 h 19094062"/>
              <a:gd name="connsiteX14" fmla="*/ 14458076 w 14459237"/>
              <a:gd name="connsiteY14" fmla="*/ 12856182 h 19094062"/>
              <a:gd name="connsiteX15" fmla="*/ 13848472 w 14459237"/>
              <a:gd name="connsiteY15" fmla="*/ 886277 h 19094062"/>
              <a:gd name="connsiteX16" fmla="*/ 11596356 w 14459237"/>
              <a:gd name="connsiteY16" fmla="*/ 875403 h 19094062"/>
              <a:gd name="connsiteX17" fmla="*/ 7679001 w 14459237"/>
              <a:gd name="connsiteY17" fmla="*/ 778074 h 19094062"/>
              <a:gd name="connsiteX18" fmla="*/ 2209737 w 14459237"/>
              <a:gd name="connsiteY18" fmla="*/ 390738 h 19094062"/>
              <a:gd name="connsiteX0" fmla="*/ 2209737 w 14633152"/>
              <a:gd name="connsiteY0" fmla="*/ 250403 h 18953727"/>
              <a:gd name="connsiteX1" fmla="*/ 29438 w 14633152"/>
              <a:gd name="connsiteY1" fmla="*/ 531032 h 18953727"/>
              <a:gd name="connsiteX2" fmla="*/ 162796 w 14633152"/>
              <a:gd name="connsiteY2" fmla="*/ 12030876 h 18953727"/>
              <a:gd name="connsiteX3" fmla="*/ 152788 w 14633152"/>
              <a:gd name="connsiteY3" fmla="*/ 12896846 h 18953727"/>
              <a:gd name="connsiteX4" fmla="*/ 190236 w 14633152"/>
              <a:gd name="connsiteY4" fmla="*/ 16876227 h 18953727"/>
              <a:gd name="connsiteX5" fmla="*/ 251230 w 14633152"/>
              <a:gd name="connsiteY5" fmla="*/ 17872122 h 18953727"/>
              <a:gd name="connsiteX6" fmla="*/ 5606905 w 14633152"/>
              <a:gd name="connsiteY6" fmla="*/ 17864015 h 18953727"/>
              <a:gd name="connsiteX7" fmla="*/ 8194398 w 14633152"/>
              <a:gd name="connsiteY7" fmla="*/ 17843287 h 18953727"/>
              <a:gd name="connsiteX8" fmla="*/ 8437356 w 14633152"/>
              <a:gd name="connsiteY8" fmla="*/ 17867005 h 18953727"/>
              <a:gd name="connsiteX9" fmla="*/ 8698241 w 14633152"/>
              <a:gd name="connsiteY9" fmla="*/ 18953727 h 18953727"/>
              <a:gd name="connsiteX10" fmla="*/ 9049030 w 14633152"/>
              <a:gd name="connsiteY10" fmla="*/ 17854163 h 18953727"/>
              <a:gd name="connsiteX11" fmla="*/ 9897648 w 14633152"/>
              <a:gd name="connsiteY11" fmla="*/ 17840740 h 18953727"/>
              <a:gd name="connsiteX12" fmla="*/ 11049993 w 14633152"/>
              <a:gd name="connsiteY12" fmla="*/ 17863646 h 18953727"/>
              <a:gd name="connsiteX13" fmla="*/ 14390977 w 14633152"/>
              <a:gd name="connsiteY13" fmla="*/ 17862538 h 18953727"/>
              <a:gd name="connsiteX14" fmla="*/ 14458076 w 14633152"/>
              <a:gd name="connsiteY14" fmla="*/ 12715847 h 18953727"/>
              <a:gd name="connsiteX15" fmla="*/ 14401285 w 14633152"/>
              <a:gd name="connsiteY15" fmla="*/ 928860 h 18953727"/>
              <a:gd name="connsiteX16" fmla="*/ 11596356 w 14633152"/>
              <a:gd name="connsiteY16" fmla="*/ 735068 h 18953727"/>
              <a:gd name="connsiteX17" fmla="*/ 7679001 w 14633152"/>
              <a:gd name="connsiteY17" fmla="*/ 637739 h 18953727"/>
              <a:gd name="connsiteX18" fmla="*/ 2209737 w 14633152"/>
              <a:gd name="connsiteY18" fmla="*/ 250403 h 18953727"/>
              <a:gd name="connsiteX0" fmla="*/ 2209737 w 14624506"/>
              <a:gd name="connsiteY0" fmla="*/ 0 h 18703324"/>
              <a:gd name="connsiteX1" fmla="*/ 29438 w 14624506"/>
              <a:gd name="connsiteY1" fmla="*/ 280629 h 18703324"/>
              <a:gd name="connsiteX2" fmla="*/ 162796 w 14624506"/>
              <a:gd name="connsiteY2" fmla="*/ 11780473 h 18703324"/>
              <a:gd name="connsiteX3" fmla="*/ 152788 w 14624506"/>
              <a:gd name="connsiteY3" fmla="*/ 12646443 h 18703324"/>
              <a:gd name="connsiteX4" fmla="*/ 190236 w 14624506"/>
              <a:gd name="connsiteY4" fmla="*/ 16625824 h 18703324"/>
              <a:gd name="connsiteX5" fmla="*/ 251230 w 14624506"/>
              <a:gd name="connsiteY5" fmla="*/ 17621719 h 18703324"/>
              <a:gd name="connsiteX6" fmla="*/ 5606905 w 14624506"/>
              <a:gd name="connsiteY6" fmla="*/ 17613612 h 18703324"/>
              <a:gd name="connsiteX7" fmla="*/ 8194398 w 14624506"/>
              <a:gd name="connsiteY7" fmla="*/ 17592884 h 18703324"/>
              <a:gd name="connsiteX8" fmla="*/ 8437356 w 14624506"/>
              <a:gd name="connsiteY8" fmla="*/ 17616602 h 18703324"/>
              <a:gd name="connsiteX9" fmla="*/ 8698241 w 14624506"/>
              <a:gd name="connsiteY9" fmla="*/ 18703324 h 18703324"/>
              <a:gd name="connsiteX10" fmla="*/ 9049030 w 14624506"/>
              <a:gd name="connsiteY10" fmla="*/ 17603760 h 18703324"/>
              <a:gd name="connsiteX11" fmla="*/ 9897648 w 14624506"/>
              <a:gd name="connsiteY11" fmla="*/ 17590337 h 18703324"/>
              <a:gd name="connsiteX12" fmla="*/ 11049993 w 14624506"/>
              <a:gd name="connsiteY12" fmla="*/ 17613243 h 18703324"/>
              <a:gd name="connsiteX13" fmla="*/ 14390977 w 14624506"/>
              <a:gd name="connsiteY13" fmla="*/ 17612135 h 18703324"/>
              <a:gd name="connsiteX14" fmla="*/ 14458076 w 14624506"/>
              <a:gd name="connsiteY14" fmla="*/ 12465444 h 18703324"/>
              <a:gd name="connsiteX15" fmla="*/ 14452054 w 14624506"/>
              <a:gd name="connsiteY15" fmla="*/ 1691913 h 18703324"/>
              <a:gd name="connsiteX16" fmla="*/ 14401285 w 14624506"/>
              <a:gd name="connsiteY16" fmla="*/ 678457 h 18703324"/>
              <a:gd name="connsiteX17" fmla="*/ 11596356 w 14624506"/>
              <a:gd name="connsiteY17" fmla="*/ 484665 h 18703324"/>
              <a:gd name="connsiteX18" fmla="*/ 7679001 w 14624506"/>
              <a:gd name="connsiteY18" fmla="*/ 387336 h 18703324"/>
              <a:gd name="connsiteX19" fmla="*/ 2209737 w 14624506"/>
              <a:gd name="connsiteY19" fmla="*/ 0 h 18703324"/>
              <a:gd name="connsiteX0" fmla="*/ 2209737 w 14628098"/>
              <a:gd name="connsiteY0" fmla="*/ 0 h 18703324"/>
              <a:gd name="connsiteX1" fmla="*/ 29438 w 14628098"/>
              <a:gd name="connsiteY1" fmla="*/ 280629 h 18703324"/>
              <a:gd name="connsiteX2" fmla="*/ 162796 w 14628098"/>
              <a:gd name="connsiteY2" fmla="*/ 11780473 h 18703324"/>
              <a:gd name="connsiteX3" fmla="*/ 152788 w 14628098"/>
              <a:gd name="connsiteY3" fmla="*/ 12646443 h 18703324"/>
              <a:gd name="connsiteX4" fmla="*/ 190236 w 14628098"/>
              <a:gd name="connsiteY4" fmla="*/ 16625824 h 18703324"/>
              <a:gd name="connsiteX5" fmla="*/ 251230 w 14628098"/>
              <a:gd name="connsiteY5" fmla="*/ 17621719 h 18703324"/>
              <a:gd name="connsiteX6" fmla="*/ 5606905 w 14628098"/>
              <a:gd name="connsiteY6" fmla="*/ 17613612 h 18703324"/>
              <a:gd name="connsiteX7" fmla="*/ 8194398 w 14628098"/>
              <a:gd name="connsiteY7" fmla="*/ 17592884 h 18703324"/>
              <a:gd name="connsiteX8" fmla="*/ 8437356 w 14628098"/>
              <a:gd name="connsiteY8" fmla="*/ 17616602 h 18703324"/>
              <a:gd name="connsiteX9" fmla="*/ 8698241 w 14628098"/>
              <a:gd name="connsiteY9" fmla="*/ 18703324 h 18703324"/>
              <a:gd name="connsiteX10" fmla="*/ 9049030 w 14628098"/>
              <a:gd name="connsiteY10" fmla="*/ 17603760 h 18703324"/>
              <a:gd name="connsiteX11" fmla="*/ 9897648 w 14628098"/>
              <a:gd name="connsiteY11" fmla="*/ 17590337 h 18703324"/>
              <a:gd name="connsiteX12" fmla="*/ 11049993 w 14628098"/>
              <a:gd name="connsiteY12" fmla="*/ 17613243 h 18703324"/>
              <a:gd name="connsiteX13" fmla="*/ 14390977 w 14628098"/>
              <a:gd name="connsiteY13" fmla="*/ 17612135 h 18703324"/>
              <a:gd name="connsiteX14" fmla="*/ 14458076 w 14628098"/>
              <a:gd name="connsiteY14" fmla="*/ 12465444 h 18703324"/>
              <a:gd name="connsiteX15" fmla="*/ 14452054 w 14628098"/>
              <a:gd name="connsiteY15" fmla="*/ 1691913 h 18703324"/>
              <a:gd name="connsiteX16" fmla="*/ 14401285 w 14628098"/>
              <a:gd name="connsiteY16" fmla="*/ 678457 h 18703324"/>
              <a:gd name="connsiteX17" fmla="*/ 11596356 w 14628098"/>
              <a:gd name="connsiteY17" fmla="*/ 484665 h 18703324"/>
              <a:gd name="connsiteX18" fmla="*/ 7679001 w 14628098"/>
              <a:gd name="connsiteY18" fmla="*/ 387336 h 18703324"/>
              <a:gd name="connsiteX19" fmla="*/ 2209737 w 14628098"/>
              <a:gd name="connsiteY19" fmla="*/ 0 h 18703324"/>
              <a:gd name="connsiteX0" fmla="*/ 2209737 w 14458076"/>
              <a:gd name="connsiteY0" fmla="*/ 0 h 18703324"/>
              <a:gd name="connsiteX1" fmla="*/ 29438 w 14458076"/>
              <a:gd name="connsiteY1" fmla="*/ 280629 h 18703324"/>
              <a:gd name="connsiteX2" fmla="*/ 162796 w 14458076"/>
              <a:gd name="connsiteY2" fmla="*/ 11780473 h 18703324"/>
              <a:gd name="connsiteX3" fmla="*/ 152788 w 14458076"/>
              <a:gd name="connsiteY3" fmla="*/ 12646443 h 18703324"/>
              <a:gd name="connsiteX4" fmla="*/ 190236 w 14458076"/>
              <a:gd name="connsiteY4" fmla="*/ 16625824 h 18703324"/>
              <a:gd name="connsiteX5" fmla="*/ 251230 w 14458076"/>
              <a:gd name="connsiteY5" fmla="*/ 17621719 h 18703324"/>
              <a:gd name="connsiteX6" fmla="*/ 5606905 w 14458076"/>
              <a:gd name="connsiteY6" fmla="*/ 17613612 h 18703324"/>
              <a:gd name="connsiteX7" fmla="*/ 8194398 w 14458076"/>
              <a:gd name="connsiteY7" fmla="*/ 17592884 h 18703324"/>
              <a:gd name="connsiteX8" fmla="*/ 8437356 w 14458076"/>
              <a:gd name="connsiteY8" fmla="*/ 17616602 h 18703324"/>
              <a:gd name="connsiteX9" fmla="*/ 8698241 w 14458076"/>
              <a:gd name="connsiteY9" fmla="*/ 18703324 h 18703324"/>
              <a:gd name="connsiteX10" fmla="*/ 9049030 w 14458076"/>
              <a:gd name="connsiteY10" fmla="*/ 17603760 h 18703324"/>
              <a:gd name="connsiteX11" fmla="*/ 9897648 w 14458076"/>
              <a:gd name="connsiteY11" fmla="*/ 17590337 h 18703324"/>
              <a:gd name="connsiteX12" fmla="*/ 11049993 w 14458076"/>
              <a:gd name="connsiteY12" fmla="*/ 17613243 h 18703324"/>
              <a:gd name="connsiteX13" fmla="*/ 14390977 w 14458076"/>
              <a:gd name="connsiteY13" fmla="*/ 17612135 h 18703324"/>
              <a:gd name="connsiteX14" fmla="*/ 14458076 w 14458076"/>
              <a:gd name="connsiteY14" fmla="*/ 12465444 h 18703324"/>
              <a:gd name="connsiteX15" fmla="*/ 14452054 w 14458076"/>
              <a:gd name="connsiteY15" fmla="*/ 1691913 h 18703324"/>
              <a:gd name="connsiteX16" fmla="*/ 14401285 w 14458076"/>
              <a:gd name="connsiteY16" fmla="*/ 678457 h 18703324"/>
              <a:gd name="connsiteX17" fmla="*/ 11596356 w 14458076"/>
              <a:gd name="connsiteY17" fmla="*/ 484665 h 18703324"/>
              <a:gd name="connsiteX18" fmla="*/ 7679001 w 14458076"/>
              <a:gd name="connsiteY18" fmla="*/ 387336 h 18703324"/>
              <a:gd name="connsiteX19" fmla="*/ 2209737 w 14458076"/>
              <a:gd name="connsiteY19" fmla="*/ 0 h 18703324"/>
              <a:gd name="connsiteX0" fmla="*/ 2209737 w 14458076"/>
              <a:gd name="connsiteY0" fmla="*/ 0 h 18703324"/>
              <a:gd name="connsiteX1" fmla="*/ 29438 w 14458076"/>
              <a:gd name="connsiteY1" fmla="*/ 280629 h 18703324"/>
              <a:gd name="connsiteX2" fmla="*/ 162796 w 14458076"/>
              <a:gd name="connsiteY2" fmla="*/ 11780473 h 18703324"/>
              <a:gd name="connsiteX3" fmla="*/ 152788 w 14458076"/>
              <a:gd name="connsiteY3" fmla="*/ 12646443 h 18703324"/>
              <a:gd name="connsiteX4" fmla="*/ 190236 w 14458076"/>
              <a:gd name="connsiteY4" fmla="*/ 16625824 h 18703324"/>
              <a:gd name="connsiteX5" fmla="*/ 251230 w 14458076"/>
              <a:gd name="connsiteY5" fmla="*/ 17621719 h 18703324"/>
              <a:gd name="connsiteX6" fmla="*/ 5606905 w 14458076"/>
              <a:gd name="connsiteY6" fmla="*/ 17613612 h 18703324"/>
              <a:gd name="connsiteX7" fmla="*/ 8194398 w 14458076"/>
              <a:gd name="connsiteY7" fmla="*/ 17592884 h 18703324"/>
              <a:gd name="connsiteX8" fmla="*/ 8437356 w 14458076"/>
              <a:gd name="connsiteY8" fmla="*/ 17616602 h 18703324"/>
              <a:gd name="connsiteX9" fmla="*/ 8698241 w 14458076"/>
              <a:gd name="connsiteY9" fmla="*/ 18703324 h 18703324"/>
              <a:gd name="connsiteX10" fmla="*/ 9049030 w 14458076"/>
              <a:gd name="connsiteY10" fmla="*/ 17603760 h 18703324"/>
              <a:gd name="connsiteX11" fmla="*/ 9897648 w 14458076"/>
              <a:gd name="connsiteY11" fmla="*/ 17590337 h 18703324"/>
              <a:gd name="connsiteX12" fmla="*/ 11049993 w 14458076"/>
              <a:gd name="connsiteY12" fmla="*/ 17613243 h 18703324"/>
              <a:gd name="connsiteX13" fmla="*/ 14390977 w 14458076"/>
              <a:gd name="connsiteY13" fmla="*/ 17612135 h 18703324"/>
              <a:gd name="connsiteX14" fmla="*/ 14458076 w 14458076"/>
              <a:gd name="connsiteY14" fmla="*/ 12465444 h 18703324"/>
              <a:gd name="connsiteX15" fmla="*/ 14452054 w 14458076"/>
              <a:gd name="connsiteY15" fmla="*/ 1691913 h 18703324"/>
              <a:gd name="connsiteX16" fmla="*/ 14386737 w 14458076"/>
              <a:gd name="connsiteY16" fmla="*/ 83974 h 18703324"/>
              <a:gd name="connsiteX17" fmla="*/ 11596356 w 14458076"/>
              <a:gd name="connsiteY17" fmla="*/ 484665 h 18703324"/>
              <a:gd name="connsiteX18" fmla="*/ 7679001 w 14458076"/>
              <a:gd name="connsiteY18" fmla="*/ 387336 h 18703324"/>
              <a:gd name="connsiteX19" fmla="*/ 2209737 w 14458076"/>
              <a:gd name="connsiteY19" fmla="*/ 0 h 18703324"/>
              <a:gd name="connsiteX0" fmla="*/ 2209737 w 14617946"/>
              <a:gd name="connsiteY0" fmla="*/ 51366 h 18754690"/>
              <a:gd name="connsiteX1" fmla="*/ 29438 w 14617946"/>
              <a:gd name="connsiteY1" fmla="*/ 331995 h 18754690"/>
              <a:gd name="connsiteX2" fmla="*/ 162796 w 14617946"/>
              <a:gd name="connsiteY2" fmla="*/ 11831839 h 18754690"/>
              <a:gd name="connsiteX3" fmla="*/ 152788 w 14617946"/>
              <a:gd name="connsiteY3" fmla="*/ 12697809 h 18754690"/>
              <a:gd name="connsiteX4" fmla="*/ 190236 w 14617946"/>
              <a:gd name="connsiteY4" fmla="*/ 16677190 h 18754690"/>
              <a:gd name="connsiteX5" fmla="*/ 251230 w 14617946"/>
              <a:gd name="connsiteY5" fmla="*/ 17673085 h 18754690"/>
              <a:gd name="connsiteX6" fmla="*/ 5606905 w 14617946"/>
              <a:gd name="connsiteY6" fmla="*/ 17664978 h 18754690"/>
              <a:gd name="connsiteX7" fmla="*/ 8194398 w 14617946"/>
              <a:gd name="connsiteY7" fmla="*/ 17644250 h 18754690"/>
              <a:gd name="connsiteX8" fmla="*/ 8437356 w 14617946"/>
              <a:gd name="connsiteY8" fmla="*/ 17667968 h 18754690"/>
              <a:gd name="connsiteX9" fmla="*/ 8698241 w 14617946"/>
              <a:gd name="connsiteY9" fmla="*/ 18754690 h 18754690"/>
              <a:gd name="connsiteX10" fmla="*/ 9049030 w 14617946"/>
              <a:gd name="connsiteY10" fmla="*/ 17655126 h 18754690"/>
              <a:gd name="connsiteX11" fmla="*/ 9897648 w 14617946"/>
              <a:gd name="connsiteY11" fmla="*/ 17641703 h 18754690"/>
              <a:gd name="connsiteX12" fmla="*/ 11049993 w 14617946"/>
              <a:gd name="connsiteY12" fmla="*/ 17664609 h 18754690"/>
              <a:gd name="connsiteX13" fmla="*/ 14390977 w 14617946"/>
              <a:gd name="connsiteY13" fmla="*/ 17663501 h 18754690"/>
              <a:gd name="connsiteX14" fmla="*/ 14458076 w 14617946"/>
              <a:gd name="connsiteY14" fmla="*/ 12516810 h 18754690"/>
              <a:gd name="connsiteX15" fmla="*/ 14452054 w 14617946"/>
              <a:gd name="connsiteY15" fmla="*/ 1743279 h 18754690"/>
              <a:gd name="connsiteX16" fmla="*/ 14386737 w 14617946"/>
              <a:gd name="connsiteY16" fmla="*/ 135340 h 18754690"/>
              <a:gd name="connsiteX17" fmla="*/ 11596356 w 14617946"/>
              <a:gd name="connsiteY17" fmla="*/ 124465 h 18754690"/>
              <a:gd name="connsiteX18" fmla="*/ 7679001 w 14617946"/>
              <a:gd name="connsiteY18" fmla="*/ 438702 h 18754690"/>
              <a:gd name="connsiteX19" fmla="*/ 2209737 w 14617946"/>
              <a:gd name="connsiteY19" fmla="*/ 51366 h 18754690"/>
              <a:gd name="connsiteX0" fmla="*/ 2209737 w 14617946"/>
              <a:gd name="connsiteY0" fmla="*/ 38181 h 18741505"/>
              <a:gd name="connsiteX1" fmla="*/ 29438 w 14617946"/>
              <a:gd name="connsiteY1" fmla="*/ 318810 h 18741505"/>
              <a:gd name="connsiteX2" fmla="*/ 162796 w 14617946"/>
              <a:gd name="connsiteY2" fmla="*/ 11818654 h 18741505"/>
              <a:gd name="connsiteX3" fmla="*/ 152788 w 14617946"/>
              <a:gd name="connsiteY3" fmla="*/ 12684624 h 18741505"/>
              <a:gd name="connsiteX4" fmla="*/ 190236 w 14617946"/>
              <a:gd name="connsiteY4" fmla="*/ 16664005 h 18741505"/>
              <a:gd name="connsiteX5" fmla="*/ 251230 w 14617946"/>
              <a:gd name="connsiteY5" fmla="*/ 17659900 h 18741505"/>
              <a:gd name="connsiteX6" fmla="*/ 5606905 w 14617946"/>
              <a:gd name="connsiteY6" fmla="*/ 17651793 h 18741505"/>
              <a:gd name="connsiteX7" fmla="*/ 8194398 w 14617946"/>
              <a:gd name="connsiteY7" fmla="*/ 17631065 h 18741505"/>
              <a:gd name="connsiteX8" fmla="*/ 8437356 w 14617946"/>
              <a:gd name="connsiteY8" fmla="*/ 17654783 h 18741505"/>
              <a:gd name="connsiteX9" fmla="*/ 8698241 w 14617946"/>
              <a:gd name="connsiteY9" fmla="*/ 18741505 h 18741505"/>
              <a:gd name="connsiteX10" fmla="*/ 9049030 w 14617946"/>
              <a:gd name="connsiteY10" fmla="*/ 17641941 h 18741505"/>
              <a:gd name="connsiteX11" fmla="*/ 9897648 w 14617946"/>
              <a:gd name="connsiteY11" fmla="*/ 17628518 h 18741505"/>
              <a:gd name="connsiteX12" fmla="*/ 11049993 w 14617946"/>
              <a:gd name="connsiteY12" fmla="*/ 17651424 h 18741505"/>
              <a:gd name="connsiteX13" fmla="*/ 14390977 w 14617946"/>
              <a:gd name="connsiteY13" fmla="*/ 17650316 h 18741505"/>
              <a:gd name="connsiteX14" fmla="*/ 14458076 w 14617946"/>
              <a:gd name="connsiteY14" fmla="*/ 12503625 h 18741505"/>
              <a:gd name="connsiteX15" fmla="*/ 14452054 w 14617946"/>
              <a:gd name="connsiteY15" fmla="*/ 1730094 h 18741505"/>
              <a:gd name="connsiteX16" fmla="*/ 14386737 w 14617946"/>
              <a:gd name="connsiteY16" fmla="*/ 122155 h 18741505"/>
              <a:gd name="connsiteX17" fmla="*/ 11596356 w 14617946"/>
              <a:gd name="connsiteY17" fmla="*/ 111280 h 18741505"/>
              <a:gd name="connsiteX18" fmla="*/ 7664453 w 14617946"/>
              <a:gd name="connsiteY18" fmla="*/ 105409 h 18741505"/>
              <a:gd name="connsiteX19" fmla="*/ 2209737 w 14617946"/>
              <a:gd name="connsiteY19" fmla="*/ 38181 h 18741505"/>
              <a:gd name="connsiteX0" fmla="*/ 2209737 w 14468910"/>
              <a:gd name="connsiteY0" fmla="*/ 0 h 18703324"/>
              <a:gd name="connsiteX1" fmla="*/ 29438 w 14468910"/>
              <a:gd name="connsiteY1" fmla="*/ 280629 h 18703324"/>
              <a:gd name="connsiteX2" fmla="*/ 162796 w 14468910"/>
              <a:gd name="connsiteY2" fmla="*/ 11780473 h 18703324"/>
              <a:gd name="connsiteX3" fmla="*/ 152788 w 14468910"/>
              <a:gd name="connsiteY3" fmla="*/ 12646443 h 18703324"/>
              <a:gd name="connsiteX4" fmla="*/ 190236 w 14468910"/>
              <a:gd name="connsiteY4" fmla="*/ 16625824 h 18703324"/>
              <a:gd name="connsiteX5" fmla="*/ 251230 w 14468910"/>
              <a:gd name="connsiteY5" fmla="*/ 17621719 h 18703324"/>
              <a:gd name="connsiteX6" fmla="*/ 5606905 w 14468910"/>
              <a:gd name="connsiteY6" fmla="*/ 17613612 h 18703324"/>
              <a:gd name="connsiteX7" fmla="*/ 8194398 w 14468910"/>
              <a:gd name="connsiteY7" fmla="*/ 17592884 h 18703324"/>
              <a:gd name="connsiteX8" fmla="*/ 8437356 w 14468910"/>
              <a:gd name="connsiteY8" fmla="*/ 17616602 h 18703324"/>
              <a:gd name="connsiteX9" fmla="*/ 8698241 w 14468910"/>
              <a:gd name="connsiteY9" fmla="*/ 18703324 h 18703324"/>
              <a:gd name="connsiteX10" fmla="*/ 9049030 w 14468910"/>
              <a:gd name="connsiteY10" fmla="*/ 17603760 h 18703324"/>
              <a:gd name="connsiteX11" fmla="*/ 9897648 w 14468910"/>
              <a:gd name="connsiteY11" fmla="*/ 17590337 h 18703324"/>
              <a:gd name="connsiteX12" fmla="*/ 11049993 w 14468910"/>
              <a:gd name="connsiteY12" fmla="*/ 17613243 h 18703324"/>
              <a:gd name="connsiteX13" fmla="*/ 14390977 w 14468910"/>
              <a:gd name="connsiteY13" fmla="*/ 17612135 h 18703324"/>
              <a:gd name="connsiteX14" fmla="*/ 14458076 w 14468910"/>
              <a:gd name="connsiteY14" fmla="*/ 12465444 h 18703324"/>
              <a:gd name="connsiteX15" fmla="*/ 14452054 w 14468910"/>
              <a:gd name="connsiteY15" fmla="*/ 1691913 h 18703324"/>
              <a:gd name="connsiteX16" fmla="*/ 14386737 w 14468910"/>
              <a:gd name="connsiteY16" fmla="*/ 83974 h 18703324"/>
              <a:gd name="connsiteX17" fmla="*/ 11596356 w 14468910"/>
              <a:gd name="connsiteY17" fmla="*/ 73099 h 18703324"/>
              <a:gd name="connsiteX18" fmla="*/ 7664453 w 14468910"/>
              <a:gd name="connsiteY18" fmla="*/ 67228 h 18703324"/>
              <a:gd name="connsiteX19" fmla="*/ 2209737 w 14468910"/>
              <a:gd name="connsiteY19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190236 w 14611190"/>
              <a:gd name="connsiteY4" fmla="*/ 16625824 h 18703324"/>
              <a:gd name="connsiteX5" fmla="*/ 251230 w 14611190"/>
              <a:gd name="connsiteY5" fmla="*/ 17621719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190236 w 14611190"/>
              <a:gd name="connsiteY4" fmla="*/ 16625824 h 18703324"/>
              <a:gd name="connsiteX5" fmla="*/ 745853 w 14611190"/>
              <a:gd name="connsiteY5" fmla="*/ 17621722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209737 w 14611190"/>
              <a:gd name="connsiteY0" fmla="*/ 0 h 18703324"/>
              <a:gd name="connsiteX1" fmla="*/ 29438 w 14611190"/>
              <a:gd name="connsiteY1" fmla="*/ 280629 h 18703324"/>
              <a:gd name="connsiteX2" fmla="*/ 162796 w 14611190"/>
              <a:gd name="connsiteY2" fmla="*/ 11780473 h 18703324"/>
              <a:gd name="connsiteX3" fmla="*/ 152788 w 14611190"/>
              <a:gd name="connsiteY3" fmla="*/ 12646443 h 18703324"/>
              <a:gd name="connsiteX4" fmla="*/ 743049 w 14611190"/>
              <a:gd name="connsiteY4" fmla="*/ 16397176 h 18703324"/>
              <a:gd name="connsiteX5" fmla="*/ 745853 w 14611190"/>
              <a:gd name="connsiteY5" fmla="*/ 17621722 h 18703324"/>
              <a:gd name="connsiteX6" fmla="*/ 5606905 w 14611190"/>
              <a:gd name="connsiteY6" fmla="*/ 17613612 h 18703324"/>
              <a:gd name="connsiteX7" fmla="*/ 8194398 w 14611190"/>
              <a:gd name="connsiteY7" fmla="*/ 17592884 h 18703324"/>
              <a:gd name="connsiteX8" fmla="*/ 8437356 w 14611190"/>
              <a:gd name="connsiteY8" fmla="*/ 17616602 h 18703324"/>
              <a:gd name="connsiteX9" fmla="*/ 8698241 w 14611190"/>
              <a:gd name="connsiteY9" fmla="*/ 18703324 h 18703324"/>
              <a:gd name="connsiteX10" fmla="*/ 9049030 w 14611190"/>
              <a:gd name="connsiteY10" fmla="*/ 17603760 h 18703324"/>
              <a:gd name="connsiteX11" fmla="*/ 9897648 w 14611190"/>
              <a:gd name="connsiteY11" fmla="*/ 17590337 h 18703324"/>
              <a:gd name="connsiteX12" fmla="*/ 11049993 w 14611190"/>
              <a:gd name="connsiteY12" fmla="*/ 17613243 h 18703324"/>
              <a:gd name="connsiteX13" fmla="*/ 14390977 w 14611190"/>
              <a:gd name="connsiteY13" fmla="*/ 17612135 h 18703324"/>
              <a:gd name="connsiteX14" fmla="*/ 14458076 w 14611190"/>
              <a:gd name="connsiteY14" fmla="*/ 12465444 h 18703324"/>
              <a:gd name="connsiteX15" fmla="*/ 14452054 w 14611190"/>
              <a:gd name="connsiteY15" fmla="*/ 1691913 h 18703324"/>
              <a:gd name="connsiteX16" fmla="*/ 14444781 w 14611190"/>
              <a:gd name="connsiteY16" fmla="*/ 502943 h 18703324"/>
              <a:gd name="connsiteX17" fmla="*/ 14386737 w 14611190"/>
              <a:gd name="connsiteY17" fmla="*/ 83974 h 18703324"/>
              <a:gd name="connsiteX18" fmla="*/ 11596356 w 14611190"/>
              <a:gd name="connsiteY18" fmla="*/ 73099 h 18703324"/>
              <a:gd name="connsiteX19" fmla="*/ 7664453 w 14611190"/>
              <a:gd name="connsiteY19" fmla="*/ 67228 h 18703324"/>
              <a:gd name="connsiteX20" fmla="*/ 2209737 w 14611190"/>
              <a:gd name="connsiteY20" fmla="*/ 0 h 18703324"/>
              <a:gd name="connsiteX0" fmla="*/ 2190630 w 14592083"/>
              <a:gd name="connsiteY0" fmla="*/ 0 h 18703324"/>
              <a:gd name="connsiteX1" fmla="*/ 10331 w 14592083"/>
              <a:gd name="connsiteY1" fmla="*/ 280629 h 18703324"/>
              <a:gd name="connsiteX2" fmla="*/ 812885 w 14592083"/>
              <a:gd name="connsiteY2" fmla="*/ 9356805 h 18703324"/>
              <a:gd name="connsiteX3" fmla="*/ 133681 w 14592083"/>
              <a:gd name="connsiteY3" fmla="*/ 12646443 h 18703324"/>
              <a:gd name="connsiteX4" fmla="*/ 723942 w 14592083"/>
              <a:gd name="connsiteY4" fmla="*/ 16397176 h 18703324"/>
              <a:gd name="connsiteX5" fmla="*/ 726746 w 14592083"/>
              <a:gd name="connsiteY5" fmla="*/ 17621722 h 18703324"/>
              <a:gd name="connsiteX6" fmla="*/ 5587798 w 14592083"/>
              <a:gd name="connsiteY6" fmla="*/ 17613612 h 18703324"/>
              <a:gd name="connsiteX7" fmla="*/ 8175291 w 14592083"/>
              <a:gd name="connsiteY7" fmla="*/ 17592884 h 18703324"/>
              <a:gd name="connsiteX8" fmla="*/ 8418249 w 14592083"/>
              <a:gd name="connsiteY8" fmla="*/ 17616602 h 18703324"/>
              <a:gd name="connsiteX9" fmla="*/ 8679134 w 14592083"/>
              <a:gd name="connsiteY9" fmla="*/ 18703324 h 18703324"/>
              <a:gd name="connsiteX10" fmla="*/ 9029923 w 14592083"/>
              <a:gd name="connsiteY10" fmla="*/ 17603760 h 18703324"/>
              <a:gd name="connsiteX11" fmla="*/ 9878541 w 14592083"/>
              <a:gd name="connsiteY11" fmla="*/ 17590337 h 18703324"/>
              <a:gd name="connsiteX12" fmla="*/ 11030886 w 14592083"/>
              <a:gd name="connsiteY12" fmla="*/ 17613243 h 18703324"/>
              <a:gd name="connsiteX13" fmla="*/ 14371870 w 14592083"/>
              <a:gd name="connsiteY13" fmla="*/ 17612135 h 18703324"/>
              <a:gd name="connsiteX14" fmla="*/ 14438969 w 14592083"/>
              <a:gd name="connsiteY14" fmla="*/ 12465444 h 18703324"/>
              <a:gd name="connsiteX15" fmla="*/ 14432947 w 14592083"/>
              <a:gd name="connsiteY15" fmla="*/ 1691913 h 18703324"/>
              <a:gd name="connsiteX16" fmla="*/ 14425674 w 14592083"/>
              <a:gd name="connsiteY16" fmla="*/ 502943 h 18703324"/>
              <a:gd name="connsiteX17" fmla="*/ 14367630 w 14592083"/>
              <a:gd name="connsiteY17" fmla="*/ 83974 h 18703324"/>
              <a:gd name="connsiteX18" fmla="*/ 11577249 w 14592083"/>
              <a:gd name="connsiteY18" fmla="*/ 73099 h 18703324"/>
              <a:gd name="connsiteX19" fmla="*/ 7645346 w 14592083"/>
              <a:gd name="connsiteY19" fmla="*/ 67228 h 18703324"/>
              <a:gd name="connsiteX20" fmla="*/ 2190630 w 14592083"/>
              <a:gd name="connsiteY20" fmla="*/ 0 h 18703324"/>
              <a:gd name="connsiteX0" fmla="*/ 2190630 w 14592083"/>
              <a:gd name="connsiteY0" fmla="*/ 0 h 18703324"/>
              <a:gd name="connsiteX1" fmla="*/ 10331 w 14592083"/>
              <a:gd name="connsiteY1" fmla="*/ 280629 h 18703324"/>
              <a:gd name="connsiteX2" fmla="*/ 812885 w 14592083"/>
              <a:gd name="connsiteY2" fmla="*/ 9356805 h 18703324"/>
              <a:gd name="connsiteX3" fmla="*/ 788329 w 14592083"/>
              <a:gd name="connsiteY3" fmla="*/ 12692177 h 18703324"/>
              <a:gd name="connsiteX4" fmla="*/ 723942 w 14592083"/>
              <a:gd name="connsiteY4" fmla="*/ 16397176 h 18703324"/>
              <a:gd name="connsiteX5" fmla="*/ 726746 w 14592083"/>
              <a:gd name="connsiteY5" fmla="*/ 17621722 h 18703324"/>
              <a:gd name="connsiteX6" fmla="*/ 5587798 w 14592083"/>
              <a:gd name="connsiteY6" fmla="*/ 17613612 h 18703324"/>
              <a:gd name="connsiteX7" fmla="*/ 8175291 w 14592083"/>
              <a:gd name="connsiteY7" fmla="*/ 17592884 h 18703324"/>
              <a:gd name="connsiteX8" fmla="*/ 8418249 w 14592083"/>
              <a:gd name="connsiteY8" fmla="*/ 17616602 h 18703324"/>
              <a:gd name="connsiteX9" fmla="*/ 8679134 w 14592083"/>
              <a:gd name="connsiteY9" fmla="*/ 18703324 h 18703324"/>
              <a:gd name="connsiteX10" fmla="*/ 9029923 w 14592083"/>
              <a:gd name="connsiteY10" fmla="*/ 17603760 h 18703324"/>
              <a:gd name="connsiteX11" fmla="*/ 9878541 w 14592083"/>
              <a:gd name="connsiteY11" fmla="*/ 17590337 h 18703324"/>
              <a:gd name="connsiteX12" fmla="*/ 11030886 w 14592083"/>
              <a:gd name="connsiteY12" fmla="*/ 17613243 h 18703324"/>
              <a:gd name="connsiteX13" fmla="*/ 14371870 w 14592083"/>
              <a:gd name="connsiteY13" fmla="*/ 17612135 h 18703324"/>
              <a:gd name="connsiteX14" fmla="*/ 14438969 w 14592083"/>
              <a:gd name="connsiteY14" fmla="*/ 12465444 h 18703324"/>
              <a:gd name="connsiteX15" fmla="*/ 14432947 w 14592083"/>
              <a:gd name="connsiteY15" fmla="*/ 1691913 h 18703324"/>
              <a:gd name="connsiteX16" fmla="*/ 14425674 w 14592083"/>
              <a:gd name="connsiteY16" fmla="*/ 502943 h 18703324"/>
              <a:gd name="connsiteX17" fmla="*/ 14367630 w 14592083"/>
              <a:gd name="connsiteY17" fmla="*/ 83974 h 18703324"/>
              <a:gd name="connsiteX18" fmla="*/ 11577249 w 14592083"/>
              <a:gd name="connsiteY18" fmla="*/ 73099 h 18703324"/>
              <a:gd name="connsiteX19" fmla="*/ 7645346 w 14592083"/>
              <a:gd name="connsiteY19" fmla="*/ 67228 h 18703324"/>
              <a:gd name="connsiteX20" fmla="*/ 2190630 w 14592083"/>
              <a:gd name="connsiteY20" fmla="*/ 0 h 18703324"/>
              <a:gd name="connsiteX0" fmla="*/ 1821326 w 14222779"/>
              <a:gd name="connsiteY0" fmla="*/ 0 h 18703324"/>
              <a:gd name="connsiteX1" fmla="*/ 412056 w 14222779"/>
              <a:gd name="connsiteY1" fmla="*/ 6249 h 18703324"/>
              <a:gd name="connsiteX2" fmla="*/ 443581 w 14222779"/>
              <a:gd name="connsiteY2" fmla="*/ 9356805 h 18703324"/>
              <a:gd name="connsiteX3" fmla="*/ 419025 w 14222779"/>
              <a:gd name="connsiteY3" fmla="*/ 12692177 h 18703324"/>
              <a:gd name="connsiteX4" fmla="*/ 354638 w 14222779"/>
              <a:gd name="connsiteY4" fmla="*/ 16397176 h 18703324"/>
              <a:gd name="connsiteX5" fmla="*/ 357442 w 14222779"/>
              <a:gd name="connsiteY5" fmla="*/ 17621722 h 18703324"/>
              <a:gd name="connsiteX6" fmla="*/ 5218494 w 14222779"/>
              <a:gd name="connsiteY6" fmla="*/ 17613612 h 18703324"/>
              <a:gd name="connsiteX7" fmla="*/ 7805987 w 14222779"/>
              <a:gd name="connsiteY7" fmla="*/ 17592884 h 18703324"/>
              <a:gd name="connsiteX8" fmla="*/ 8048945 w 14222779"/>
              <a:gd name="connsiteY8" fmla="*/ 17616602 h 18703324"/>
              <a:gd name="connsiteX9" fmla="*/ 8309830 w 14222779"/>
              <a:gd name="connsiteY9" fmla="*/ 18703324 h 18703324"/>
              <a:gd name="connsiteX10" fmla="*/ 8660619 w 14222779"/>
              <a:gd name="connsiteY10" fmla="*/ 17603760 h 18703324"/>
              <a:gd name="connsiteX11" fmla="*/ 9509237 w 14222779"/>
              <a:gd name="connsiteY11" fmla="*/ 17590337 h 18703324"/>
              <a:gd name="connsiteX12" fmla="*/ 10661582 w 14222779"/>
              <a:gd name="connsiteY12" fmla="*/ 17613243 h 18703324"/>
              <a:gd name="connsiteX13" fmla="*/ 14002566 w 14222779"/>
              <a:gd name="connsiteY13" fmla="*/ 17612135 h 18703324"/>
              <a:gd name="connsiteX14" fmla="*/ 14069665 w 14222779"/>
              <a:gd name="connsiteY14" fmla="*/ 12465444 h 18703324"/>
              <a:gd name="connsiteX15" fmla="*/ 14063643 w 14222779"/>
              <a:gd name="connsiteY15" fmla="*/ 1691913 h 18703324"/>
              <a:gd name="connsiteX16" fmla="*/ 14056370 w 14222779"/>
              <a:gd name="connsiteY16" fmla="*/ 502943 h 18703324"/>
              <a:gd name="connsiteX17" fmla="*/ 13998326 w 14222779"/>
              <a:gd name="connsiteY17" fmla="*/ 83974 h 18703324"/>
              <a:gd name="connsiteX18" fmla="*/ 11207945 w 14222779"/>
              <a:gd name="connsiteY18" fmla="*/ 73099 h 18703324"/>
              <a:gd name="connsiteX19" fmla="*/ 7276042 w 14222779"/>
              <a:gd name="connsiteY19" fmla="*/ 67228 h 18703324"/>
              <a:gd name="connsiteX20" fmla="*/ 1821326 w 14222779"/>
              <a:gd name="connsiteY20" fmla="*/ 0 h 18703324"/>
              <a:gd name="connsiteX0" fmla="*/ 1747557 w 14149010"/>
              <a:gd name="connsiteY0" fmla="*/ 0 h 18703324"/>
              <a:gd name="connsiteX1" fmla="*/ 338287 w 14149010"/>
              <a:gd name="connsiteY1" fmla="*/ 6249 h 18703324"/>
              <a:gd name="connsiteX2" fmla="*/ 369812 w 14149010"/>
              <a:gd name="connsiteY2" fmla="*/ 9356805 h 18703324"/>
              <a:gd name="connsiteX3" fmla="*/ 345256 w 14149010"/>
              <a:gd name="connsiteY3" fmla="*/ 12692177 h 18703324"/>
              <a:gd name="connsiteX4" fmla="*/ 280869 w 14149010"/>
              <a:gd name="connsiteY4" fmla="*/ 16397176 h 18703324"/>
              <a:gd name="connsiteX5" fmla="*/ 385507 w 14149010"/>
              <a:gd name="connsiteY5" fmla="*/ 17667454 h 18703324"/>
              <a:gd name="connsiteX6" fmla="*/ 5144725 w 14149010"/>
              <a:gd name="connsiteY6" fmla="*/ 17613612 h 18703324"/>
              <a:gd name="connsiteX7" fmla="*/ 7732218 w 14149010"/>
              <a:gd name="connsiteY7" fmla="*/ 17592884 h 18703324"/>
              <a:gd name="connsiteX8" fmla="*/ 7975176 w 14149010"/>
              <a:gd name="connsiteY8" fmla="*/ 17616602 h 18703324"/>
              <a:gd name="connsiteX9" fmla="*/ 8236061 w 14149010"/>
              <a:gd name="connsiteY9" fmla="*/ 18703324 h 18703324"/>
              <a:gd name="connsiteX10" fmla="*/ 8586850 w 14149010"/>
              <a:gd name="connsiteY10" fmla="*/ 17603760 h 18703324"/>
              <a:gd name="connsiteX11" fmla="*/ 9435468 w 14149010"/>
              <a:gd name="connsiteY11" fmla="*/ 17590337 h 18703324"/>
              <a:gd name="connsiteX12" fmla="*/ 10587813 w 14149010"/>
              <a:gd name="connsiteY12" fmla="*/ 17613243 h 18703324"/>
              <a:gd name="connsiteX13" fmla="*/ 13928797 w 14149010"/>
              <a:gd name="connsiteY13" fmla="*/ 17612135 h 18703324"/>
              <a:gd name="connsiteX14" fmla="*/ 13995896 w 14149010"/>
              <a:gd name="connsiteY14" fmla="*/ 12465444 h 18703324"/>
              <a:gd name="connsiteX15" fmla="*/ 13989874 w 14149010"/>
              <a:gd name="connsiteY15" fmla="*/ 1691913 h 18703324"/>
              <a:gd name="connsiteX16" fmla="*/ 13982601 w 14149010"/>
              <a:gd name="connsiteY16" fmla="*/ 502943 h 18703324"/>
              <a:gd name="connsiteX17" fmla="*/ 13924557 w 14149010"/>
              <a:gd name="connsiteY17" fmla="*/ 83974 h 18703324"/>
              <a:gd name="connsiteX18" fmla="*/ 11134176 w 14149010"/>
              <a:gd name="connsiteY18" fmla="*/ 73099 h 18703324"/>
              <a:gd name="connsiteX19" fmla="*/ 7202273 w 14149010"/>
              <a:gd name="connsiteY19" fmla="*/ 67228 h 18703324"/>
              <a:gd name="connsiteX20" fmla="*/ 1747557 w 14149010"/>
              <a:gd name="connsiteY20" fmla="*/ 0 h 18703324"/>
              <a:gd name="connsiteX0" fmla="*/ 1726705 w 14128158"/>
              <a:gd name="connsiteY0" fmla="*/ 0 h 18703324"/>
              <a:gd name="connsiteX1" fmla="*/ 317435 w 14128158"/>
              <a:gd name="connsiteY1" fmla="*/ 6249 h 18703324"/>
              <a:gd name="connsiteX2" fmla="*/ 348960 w 14128158"/>
              <a:gd name="connsiteY2" fmla="*/ 9356805 h 18703324"/>
              <a:gd name="connsiteX3" fmla="*/ 324404 w 14128158"/>
              <a:gd name="connsiteY3" fmla="*/ 12692177 h 18703324"/>
              <a:gd name="connsiteX4" fmla="*/ 318208 w 14128158"/>
              <a:gd name="connsiteY4" fmla="*/ 16397176 h 18703324"/>
              <a:gd name="connsiteX5" fmla="*/ 364655 w 14128158"/>
              <a:gd name="connsiteY5" fmla="*/ 17667454 h 18703324"/>
              <a:gd name="connsiteX6" fmla="*/ 5123873 w 14128158"/>
              <a:gd name="connsiteY6" fmla="*/ 17613612 h 18703324"/>
              <a:gd name="connsiteX7" fmla="*/ 7711366 w 14128158"/>
              <a:gd name="connsiteY7" fmla="*/ 17592884 h 18703324"/>
              <a:gd name="connsiteX8" fmla="*/ 7954324 w 14128158"/>
              <a:gd name="connsiteY8" fmla="*/ 17616602 h 18703324"/>
              <a:gd name="connsiteX9" fmla="*/ 8215209 w 14128158"/>
              <a:gd name="connsiteY9" fmla="*/ 18703324 h 18703324"/>
              <a:gd name="connsiteX10" fmla="*/ 8565998 w 14128158"/>
              <a:gd name="connsiteY10" fmla="*/ 17603760 h 18703324"/>
              <a:gd name="connsiteX11" fmla="*/ 9414616 w 14128158"/>
              <a:gd name="connsiteY11" fmla="*/ 17590337 h 18703324"/>
              <a:gd name="connsiteX12" fmla="*/ 10566961 w 14128158"/>
              <a:gd name="connsiteY12" fmla="*/ 17613243 h 18703324"/>
              <a:gd name="connsiteX13" fmla="*/ 13907945 w 14128158"/>
              <a:gd name="connsiteY13" fmla="*/ 17612135 h 18703324"/>
              <a:gd name="connsiteX14" fmla="*/ 13975044 w 14128158"/>
              <a:gd name="connsiteY14" fmla="*/ 12465444 h 18703324"/>
              <a:gd name="connsiteX15" fmla="*/ 13969022 w 14128158"/>
              <a:gd name="connsiteY15" fmla="*/ 1691913 h 18703324"/>
              <a:gd name="connsiteX16" fmla="*/ 13961749 w 14128158"/>
              <a:gd name="connsiteY16" fmla="*/ 502943 h 18703324"/>
              <a:gd name="connsiteX17" fmla="*/ 13903705 w 14128158"/>
              <a:gd name="connsiteY17" fmla="*/ 83974 h 18703324"/>
              <a:gd name="connsiteX18" fmla="*/ 11113324 w 14128158"/>
              <a:gd name="connsiteY18" fmla="*/ 73099 h 18703324"/>
              <a:gd name="connsiteX19" fmla="*/ 7181421 w 14128158"/>
              <a:gd name="connsiteY19" fmla="*/ 67228 h 18703324"/>
              <a:gd name="connsiteX20" fmla="*/ 1726705 w 14128158"/>
              <a:gd name="connsiteY20" fmla="*/ 0 h 18703324"/>
              <a:gd name="connsiteX0" fmla="*/ 1705712 w 14107165"/>
              <a:gd name="connsiteY0" fmla="*/ 0 h 18703324"/>
              <a:gd name="connsiteX1" fmla="*/ 296442 w 14107165"/>
              <a:gd name="connsiteY1" fmla="*/ 6249 h 18703324"/>
              <a:gd name="connsiteX2" fmla="*/ 327967 w 14107165"/>
              <a:gd name="connsiteY2" fmla="*/ 9356805 h 18703324"/>
              <a:gd name="connsiteX3" fmla="*/ 303411 w 14107165"/>
              <a:gd name="connsiteY3" fmla="*/ 12692177 h 18703324"/>
              <a:gd name="connsiteX4" fmla="*/ 297215 w 14107165"/>
              <a:gd name="connsiteY4" fmla="*/ 16397176 h 18703324"/>
              <a:gd name="connsiteX5" fmla="*/ 372756 w 14107165"/>
              <a:gd name="connsiteY5" fmla="*/ 17667454 h 18703324"/>
              <a:gd name="connsiteX6" fmla="*/ 5102880 w 14107165"/>
              <a:gd name="connsiteY6" fmla="*/ 17613612 h 18703324"/>
              <a:gd name="connsiteX7" fmla="*/ 7690373 w 14107165"/>
              <a:gd name="connsiteY7" fmla="*/ 17592884 h 18703324"/>
              <a:gd name="connsiteX8" fmla="*/ 7933331 w 14107165"/>
              <a:gd name="connsiteY8" fmla="*/ 17616602 h 18703324"/>
              <a:gd name="connsiteX9" fmla="*/ 8194216 w 14107165"/>
              <a:gd name="connsiteY9" fmla="*/ 18703324 h 18703324"/>
              <a:gd name="connsiteX10" fmla="*/ 8545005 w 14107165"/>
              <a:gd name="connsiteY10" fmla="*/ 17603760 h 18703324"/>
              <a:gd name="connsiteX11" fmla="*/ 9393623 w 14107165"/>
              <a:gd name="connsiteY11" fmla="*/ 17590337 h 18703324"/>
              <a:gd name="connsiteX12" fmla="*/ 10545968 w 14107165"/>
              <a:gd name="connsiteY12" fmla="*/ 17613243 h 18703324"/>
              <a:gd name="connsiteX13" fmla="*/ 13886952 w 14107165"/>
              <a:gd name="connsiteY13" fmla="*/ 17612135 h 18703324"/>
              <a:gd name="connsiteX14" fmla="*/ 13954051 w 14107165"/>
              <a:gd name="connsiteY14" fmla="*/ 12465444 h 18703324"/>
              <a:gd name="connsiteX15" fmla="*/ 13948029 w 14107165"/>
              <a:gd name="connsiteY15" fmla="*/ 1691913 h 18703324"/>
              <a:gd name="connsiteX16" fmla="*/ 13940756 w 14107165"/>
              <a:gd name="connsiteY16" fmla="*/ 502943 h 18703324"/>
              <a:gd name="connsiteX17" fmla="*/ 13882712 w 14107165"/>
              <a:gd name="connsiteY17" fmla="*/ 83974 h 18703324"/>
              <a:gd name="connsiteX18" fmla="*/ 11092331 w 14107165"/>
              <a:gd name="connsiteY18" fmla="*/ 73099 h 18703324"/>
              <a:gd name="connsiteX19" fmla="*/ 7160428 w 14107165"/>
              <a:gd name="connsiteY19" fmla="*/ 67228 h 18703324"/>
              <a:gd name="connsiteX20" fmla="*/ 1705712 w 1410716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0290558 w 13851755"/>
              <a:gd name="connsiteY12" fmla="*/ 17613243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155859 w 13851755"/>
              <a:gd name="connsiteY12" fmla="*/ 17613245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155859 w 13851755"/>
              <a:gd name="connsiteY12" fmla="*/ 17613245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502943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700366"/>
              <a:gd name="connsiteY0" fmla="*/ 0 h 18703324"/>
              <a:gd name="connsiteX1" fmla="*/ 41032 w 13700366"/>
              <a:gd name="connsiteY1" fmla="*/ 6249 h 18703324"/>
              <a:gd name="connsiteX2" fmla="*/ 72557 w 13700366"/>
              <a:gd name="connsiteY2" fmla="*/ 9356805 h 18703324"/>
              <a:gd name="connsiteX3" fmla="*/ 48001 w 13700366"/>
              <a:gd name="connsiteY3" fmla="*/ 12692177 h 18703324"/>
              <a:gd name="connsiteX4" fmla="*/ 41805 w 13700366"/>
              <a:gd name="connsiteY4" fmla="*/ 16397176 h 18703324"/>
              <a:gd name="connsiteX5" fmla="*/ 117346 w 13700366"/>
              <a:gd name="connsiteY5" fmla="*/ 17667454 h 18703324"/>
              <a:gd name="connsiteX6" fmla="*/ 4847470 w 13700366"/>
              <a:gd name="connsiteY6" fmla="*/ 17613612 h 18703324"/>
              <a:gd name="connsiteX7" fmla="*/ 7434963 w 13700366"/>
              <a:gd name="connsiteY7" fmla="*/ 17592884 h 18703324"/>
              <a:gd name="connsiteX8" fmla="*/ 7677921 w 13700366"/>
              <a:gd name="connsiteY8" fmla="*/ 17616602 h 18703324"/>
              <a:gd name="connsiteX9" fmla="*/ 7938806 w 13700366"/>
              <a:gd name="connsiteY9" fmla="*/ 18703324 h 18703324"/>
              <a:gd name="connsiteX10" fmla="*/ 8289595 w 13700366"/>
              <a:gd name="connsiteY10" fmla="*/ 17603760 h 18703324"/>
              <a:gd name="connsiteX11" fmla="*/ 9138213 w 13700366"/>
              <a:gd name="connsiteY11" fmla="*/ 17590337 h 18703324"/>
              <a:gd name="connsiteX12" fmla="*/ 12956353 w 13700366"/>
              <a:gd name="connsiteY12" fmla="*/ 17637139 h 18703324"/>
              <a:gd name="connsiteX13" fmla="*/ 13631542 w 13700366"/>
              <a:gd name="connsiteY13" fmla="*/ 17612135 h 18703324"/>
              <a:gd name="connsiteX14" fmla="*/ 13698641 w 13700366"/>
              <a:gd name="connsiteY14" fmla="*/ 12465444 h 18703324"/>
              <a:gd name="connsiteX15" fmla="*/ 13692619 w 13700366"/>
              <a:gd name="connsiteY15" fmla="*/ 1691913 h 18703324"/>
              <a:gd name="connsiteX16" fmla="*/ 13685346 w 13700366"/>
              <a:gd name="connsiteY16" fmla="*/ 502943 h 18703324"/>
              <a:gd name="connsiteX17" fmla="*/ 13627302 w 13700366"/>
              <a:gd name="connsiteY17" fmla="*/ 83974 h 18703324"/>
              <a:gd name="connsiteX18" fmla="*/ 10836921 w 13700366"/>
              <a:gd name="connsiteY18" fmla="*/ 73099 h 18703324"/>
              <a:gd name="connsiteX19" fmla="*/ 6905018 w 13700366"/>
              <a:gd name="connsiteY19" fmla="*/ 67228 h 18703324"/>
              <a:gd name="connsiteX20" fmla="*/ 1450302 w 13700366"/>
              <a:gd name="connsiteY20" fmla="*/ 0 h 18703324"/>
              <a:gd name="connsiteX0" fmla="*/ 1450302 w 13851755"/>
              <a:gd name="connsiteY0" fmla="*/ 0 h 18703324"/>
              <a:gd name="connsiteX1" fmla="*/ 41032 w 13851755"/>
              <a:gd name="connsiteY1" fmla="*/ 6249 h 18703324"/>
              <a:gd name="connsiteX2" fmla="*/ 72557 w 13851755"/>
              <a:gd name="connsiteY2" fmla="*/ 9356805 h 18703324"/>
              <a:gd name="connsiteX3" fmla="*/ 48001 w 13851755"/>
              <a:gd name="connsiteY3" fmla="*/ 12692177 h 18703324"/>
              <a:gd name="connsiteX4" fmla="*/ 41805 w 13851755"/>
              <a:gd name="connsiteY4" fmla="*/ 16397176 h 18703324"/>
              <a:gd name="connsiteX5" fmla="*/ 117346 w 13851755"/>
              <a:gd name="connsiteY5" fmla="*/ 17667454 h 18703324"/>
              <a:gd name="connsiteX6" fmla="*/ 4847470 w 13851755"/>
              <a:gd name="connsiteY6" fmla="*/ 17613612 h 18703324"/>
              <a:gd name="connsiteX7" fmla="*/ 7434963 w 13851755"/>
              <a:gd name="connsiteY7" fmla="*/ 17592884 h 18703324"/>
              <a:gd name="connsiteX8" fmla="*/ 7677921 w 13851755"/>
              <a:gd name="connsiteY8" fmla="*/ 17616602 h 18703324"/>
              <a:gd name="connsiteX9" fmla="*/ 7938806 w 13851755"/>
              <a:gd name="connsiteY9" fmla="*/ 18703324 h 18703324"/>
              <a:gd name="connsiteX10" fmla="*/ 8289595 w 13851755"/>
              <a:gd name="connsiteY10" fmla="*/ 17603760 h 18703324"/>
              <a:gd name="connsiteX11" fmla="*/ 9138213 w 13851755"/>
              <a:gd name="connsiteY11" fmla="*/ 17590337 h 18703324"/>
              <a:gd name="connsiteX12" fmla="*/ 12956353 w 13851755"/>
              <a:gd name="connsiteY12" fmla="*/ 17637139 h 18703324"/>
              <a:gd name="connsiteX13" fmla="*/ 13631542 w 13851755"/>
              <a:gd name="connsiteY13" fmla="*/ 17612135 h 18703324"/>
              <a:gd name="connsiteX14" fmla="*/ 13698641 w 13851755"/>
              <a:gd name="connsiteY14" fmla="*/ 12465444 h 18703324"/>
              <a:gd name="connsiteX15" fmla="*/ 13692619 w 13851755"/>
              <a:gd name="connsiteY15" fmla="*/ 1691913 h 18703324"/>
              <a:gd name="connsiteX16" fmla="*/ 13685346 w 13851755"/>
              <a:gd name="connsiteY16" fmla="*/ 694089 h 18703324"/>
              <a:gd name="connsiteX17" fmla="*/ 13627302 w 13851755"/>
              <a:gd name="connsiteY17" fmla="*/ 83974 h 18703324"/>
              <a:gd name="connsiteX18" fmla="*/ 10836921 w 13851755"/>
              <a:gd name="connsiteY18" fmla="*/ 73099 h 18703324"/>
              <a:gd name="connsiteX19" fmla="*/ 6905018 w 13851755"/>
              <a:gd name="connsiteY19" fmla="*/ 67228 h 18703324"/>
              <a:gd name="connsiteX20" fmla="*/ 1450302 w 13851755"/>
              <a:gd name="connsiteY20" fmla="*/ 0 h 18703324"/>
              <a:gd name="connsiteX0" fmla="*/ 1450302 w 13884495"/>
              <a:gd name="connsiteY0" fmla="*/ 0 h 18703324"/>
              <a:gd name="connsiteX1" fmla="*/ 41032 w 13884495"/>
              <a:gd name="connsiteY1" fmla="*/ 6249 h 18703324"/>
              <a:gd name="connsiteX2" fmla="*/ 72557 w 13884495"/>
              <a:gd name="connsiteY2" fmla="*/ 9356805 h 18703324"/>
              <a:gd name="connsiteX3" fmla="*/ 48001 w 13884495"/>
              <a:gd name="connsiteY3" fmla="*/ 12692177 h 18703324"/>
              <a:gd name="connsiteX4" fmla="*/ 41805 w 13884495"/>
              <a:gd name="connsiteY4" fmla="*/ 16397176 h 18703324"/>
              <a:gd name="connsiteX5" fmla="*/ 117346 w 13884495"/>
              <a:gd name="connsiteY5" fmla="*/ 17667454 h 18703324"/>
              <a:gd name="connsiteX6" fmla="*/ 4847470 w 13884495"/>
              <a:gd name="connsiteY6" fmla="*/ 17613612 h 18703324"/>
              <a:gd name="connsiteX7" fmla="*/ 7434963 w 13884495"/>
              <a:gd name="connsiteY7" fmla="*/ 17592884 h 18703324"/>
              <a:gd name="connsiteX8" fmla="*/ 7677921 w 13884495"/>
              <a:gd name="connsiteY8" fmla="*/ 17616602 h 18703324"/>
              <a:gd name="connsiteX9" fmla="*/ 7938806 w 13884495"/>
              <a:gd name="connsiteY9" fmla="*/ 18703324 h 18703324"/>
              <a:gd name="connsiteX10" fmla="*/ 8289595 w 13884495"/>
              <a:gd name="connsiteY10" fmla="*/ 17603760 h 18703324"/>
              <a:gd name="connsiteX11" fmla="*/ 9138213 w 13884495"/>
              <a:gd name="connsiteY11" fmla="*/ 17590337 h 18703324"/>
              <a:gd name="connsiteX12" fmla="*/ 12956353 w 13884495"/>
              <a:gd name="connsiteY12" fmla="*/ 17637139 h 18703324"/>
              <a:gd name="connsiteX13" fmla="*/ 13631542 w 13884495"/>
              <a:gd name="connsiteY13" fmla="*/ 17612135 h 18703324"/>
              <a:gd name="connsiteX14" fmla="*/ 13698641 w 13884495"/>
              <a:gd name="connsiteY14" fmla="*/ 12465444 h 18703324"/>
              <a:gd name="connsiteX15" fmla="*/ 13692619 w 13884495"/>
              <a:gd name="connsiteY15" fmla="*/ 1691913 h 18703324"/>
              <a:gd name="connsiteX16" fmla="*/ 13685346 w 13884495"/>
              <a:gd name="connsiteY16" fmla="*/ 694089 h 18703324"/>
              <a:gd name="connsiteX17" fmla="*/ 13672612 w 13884495"/>
              <a:gd name="connsiteY17" fmla="*/ 60080 h 18703324"/>
              <a:gd name="connsiteX18" fmla="*/ 10836921 w 13884495"/>
              <a:gd name="connsiteY18" fmla="*/ 73099 h 18703324"/>
              <a:gd name="connsiteX19" fmla="*/ 6905018 w 13884495"/>
              <a:gd name="connsiteY19" fmla="*/ 67228 h 18703324"/>
              <a:gd name="connsiteX20" fmla="*/ 1450302 w 13884495"/>
              <a:gd name="connsiteY20" fmla="*/ 0 h 18703324"/>
              <a:gd name="connsiteX0" fmla="*/ 1450302 w 13703294"/>
              <a:gd name="connsiteY0" fmla="*/ 0 h 18703324"/>
              <a:gd name="connsiteX1" fmla="*/ 41032 w 13703294"/>
              <a:gd name="connsiteY1" fmla="*/ 6249 h 18703324"/>
              <a:gd name="connsiteX2" fmla="*/ 72557 w 13703294"/>
              <a:gd name="connsiteY2" fmla="*/ 9356805 h 18703324"/>
              <a:gd name="connsiteX3" fmla="*/ 48001 w 13703294"/>
              <a:gd name="connsiteY3" fmla="*/ 12692177 h 18703324"/>
              <a:gd name="connsiteX4" fmla="*/ 41805 w 13703294"/>
              <a:gd name="connsiteY4" fmla="*/ 16397176 h 18703324"/>
              <a:gd name="connsiteX5" fmla="*/ 117346 w 13703294"/>
              <a:gd name="connsiteY5" fmla="*/ 17667454 h 18703324"/>
              <a:gd name="connsiteX6" fmla="*/ 4847470 w 13703294"/>
              <a:gd name="connsiteY6" fmla="*/ 17613612 h 18703324"/>
              <a:gd name="connsiteX7" fmla="*/ 7434963 w 13703294"/>
              <a:gd name="connsiteY7" fmla="*/ 17592884 h 18703324"/>
              <a:gd name="connsiteX8" fmla="*/ 7677921 w 13703294"/>
              <a:gd name="connsiteY8" fmla="*/ 17616602 h 18703324"/>
              <a:gd name="connsiteX9" fmla="*/ 7938806 w 13703294"/>
              <a:gd name="connsiteY9" fmla="*/ 18703324 h 18703324"/>
              <a:gd name="connsiteX10" fmla="*/ 8289595 w 13703294"/>
              <a:gd name="connsiteY10" fmla="*/ 17603760 h 18703324"/>
              <a:gd name="connsiteX11" fmla="*/ 9138213 w 13703294"/>
              <a:gd name="connsiteY11" fmla="*/ 17590337 h 18703324"/>
              <a:gd name="connsiteX12" fmla="*/ 12956353 w 13703294"/>
              <a:gd name="connsiteY12" fmla="*/ 17637139 h 18703324"/>
              <a:gd name="connsiteX13" fmla="*/ 13631542 w 13703294"/>
              <a:gd name="connsiteY13" fmla="*/ 17612135 h 18703324"/>
              <a:gd name="connsiteX14" fmla="*/ 13698641 w 13703294"/>
              <a:gd name="connsiteY14" fmla="*/ 12465444 h 18703324"/>
              <a:gd name="connsiteX15" fmla="*/ 13692619 w 13703294"/>
              <a:gd name="connsiteY15" fmla="*/ 1691913 h 18703324"/>
              <a:gd name="connsiteX16" fmla="*/ 13685346 w 13703294"/>
              <a:gd name="connsiteY16" fmla="*/ 694089 h 18703324"/>
              <a:gd name="connsiteX17" fmla="*/ 13672612 w 13703294"/>
              <a:gd name="connsiteY17" fmla="*/ 60080 h 18703324"/>
              <a:gd name="connsiteX18" fmla="*/ 10836921 w 13703294"/>
              <a:gd name="connsiteY18" fmla="*/ 73099 h 18703324"/>
              <a:gd name="connsiteX19" fmla="*/ 6905018 w 13703294"/>
              <a:gd name="connsiteY19" fmla="*/ 67228 h 18703324"/>
              <a:gd name="connsiteX20" fmla="*/ 1450302 w 13703294"/>
              <a:gd name="connsiteY20" fmla="*/ 0 h 18703324"/>
              <a:gd name="connsiteX0" fmla="*/ 1450302 w 13703294"/>
              <a:gd name="connsiteY0" fmla="*/ 123918 h 18827242"/>
              <a:gd name="connsiteX1" fmla="*/ 41032 w 13703294"/>
              <a:gd name="connsiteY1" fmla="*/ 130167 h 18827242"/>
              <a:gd name="connsiteX2" fmla="*/ 72557 w 13703294"/>
              <a:gd name="connsiteY2" fmla="*/ 9480723 h 18827242"/>
              <a:gd name="connsiteX3" fmla="*/ 48001 w 13703294"/>
              <a:gd name="connsiteY3" fmla="*/ 12816095 h 18827242"/>
              <a:gd name="connsiteX4" fmla="*/ 41805 w 13703294"/>
              <a:gd name="connsiteY4" fmla="*/ 16521094 h 18827242"/>
              <a:gd name="connsiteX5" fmla="*/ 117346 w 13703294"/>
              <a:gd name="connsiteY5" fmla="*/ 17791372 h 18827242"/>
              <a:gd name="connsiteX6" fmla="*/ 4847470 w 13703294"/>
              <a:gd name="connsiteY6" fmla="*/ 17737530 h 18827242"/>
              <a:gd name="connsiteX7" fmla="*/ 7434963 w 13703294"/>
              <a:gd name="connsiteY7" fmla="*/ 17716802 h 18827242"/>
              <a:gd name="connsiteX8" fmla="*/ 7677921 w 13703294"/>
              <a:gd name="connsiteY8" fmla="*/ 17740520 h 18827242"/>
              <a:gd name="connsiteX9" fmla="*/ 7938806 w 13703294"/>
              <a:gd name="connsiteY9" fmla="*/ 18827242 h 18827242"/>
              <a:gd name="connsiteX10" fmla="*/ 8289595 w 13703294"/>
              <a:gd name="connsiteY10" fmla="*/ 17727678 h 18827242"/>
              <a:gd name="connsiteX11" fmla="*/ 9138213 w 13703294"/>
              <a:gd name="connsiteY11" fmla="*/ 17714255 h 18827242"/>
              <a:gd name="connsiteX12" fmla="*/ 12956353 w 13703294"/>
              <a:gd name="connsiteY12" fmla="*/ 17761057 h 18827242"/>
              <a:gd name="connsiteX13" fmla="*/ 13631542 w 13703294"/>
              <a:gd name="connsiteY13" fmla="*/ 17736053 h 18827242"/>
              <a:gd name="connsiteX14" fmla="*/ 13698641 w 13703294"/>
              <a:gd name="connsiteY14" fmla="*/ 12589362 h 18827242"/>
              <a:gd name="connsiteX15" fmla="*/ 13692619 w 13703294"/>
              <a:gd name="connsiteY15" fmla="*/ 1815831 h 18827242"/>
              <a:gd name="connsiteX16" fmla="*/ 13685346 w 13703294"/>
              <a:gd name="connsiteY16" fmla="*/ 818007 h 18827242"/>
              <a:gd name="connsiteX17" fmla="*/ 13672612 w 13703294"/>
              <a:gd name="connsiteY17" fmla="*/ 183998 h 18827242"/>
              <a:gd name="connsiteX18" fmla="*/ 10836921 w 13703294"/>
              <a:gd name="connsiteY18" fmla="*/ 197017 h 18827242"/>
              <a:gd name="connsiteX19" fmla="*/ 6912570 w 13703294"/>
              <a:gd name="connsiteY19" fmla="*/ 0 h 18827242"/>
              <a:gd name="connsiteX20" fmla="*/ 1450302 w 13703294"/>
              <a:gd name="connsiteY20" fmla="*/ 123918 h 18827242"/>
              <a:gd name="connsiteX0" fmla="*/ 1462929 w 13715921"/>
              <a:gd name="connsiteY0" fmla="*/ 123918 h 18827242"/>
              <a:gd name="connsiteX1" fmla="*/ 53659 w 13715921"/>
              <a:gd name="connsiteY1" fmla="*/ 130167 h 18827242"/>
              <a:gd name="connsiteX2" fmla="*/ 24770 w 13715921"/>
              <a:gd name="connsiteY2" fmla="*/ 5299392 h 18827242"/>
              <a:gd name="connsiteX3" fmla="*/ 60628 w 13715921"/>
              <a:gd name="connsiteY3" fmla="*/ 12816095 h 18827242"/>
              <a:gd name="connsiteX4" fmla="*/ 54432 w 13715921"/>
              <a:gd name="connsiteY4" fmla="*/ 16521094 h 18827242"/>
              <a:gd name="connsiteX5" fmla="*/ 129973 w 13715921"/>
              <a:gd name="connsiteY5" fmla="*/ 17791372 h 18827242"/>
              <a:gd name="connsiteX6" fmla="*/ 4860097 w 13715921"/>
              <a:gd name="connsiteY6" fmla="*/ 17737530 h 18827242"/>
              <a:gd name="connsiteX7" fmla="*/ 7447590 w 13715921"/>
              <a:gd name="connsiteY7" fmla="*/ 17716802 h 18827242"/>
              <a:gd name="connsiteX8" fmla="*/ 7690548 w 13715921"/>
              <a:gd name="connsiteY8" fmla="*/ 17740520 h 18827242"/>
              <a:gd name="connsiteX9" fmla="*/ 7951433 w 13715921"/>
              <a:gd name="connsiteY9" fmla="*/ 18827242 h 18827242"/>
              <a:gd name="connsiteX10" fmla="*/ 8302222 w 13715921"/>
              <a:gd name="connsiteY10" fmla="*/ 17727678 h 18827242"/>
              <a:gd name="connsiteX11" fmla="*/ 9150840 w 13715921"/>
              <a:gd name="connsiteY11" fmla="*/ 17714255 h 18827242"/>
              <a:gd name="connsiteX12" fmla="*/ 12968980 w 13715921"/>
              <a:gd name="connsiteY12" fmla="*/ 17761057 h 18827242"/>
              <a:gd name="connsiteX13" fmla="*/ 13644169 w 13715921"/>
              <a:gd name="connsiteY13" fmla="*/ 17736053 h 18827242"/>
              <a:gd name="connsiteX14" fmla="*/ 13711268 w 13715921"/>
              <a:gd name="connsiteY14" fmla="*/ 12589362 h 18827242"/>
              <a:gd name="connsiteX15" fmla="*/ 13705246 w 13715921"/>
              <a:gd name="connsiteY15" fmla="*/ 1815831 h 18827242"/>
              <a:gd name="connsiteX16" fmla="*/ 13697973 w 13715921"/>
              <a:gd name="connsiteY16" fmla="*/ 818007 h 18827242"/>
              <a:gd name="connsiteX17" fmla="*/ 13685239 w 13715921"/>
              <a:gd name="connsiteY17" fmla="*/ 183998 h 18827242"/>
              <a:gd name="connsiteX18" fmla="*/ 10849548 w 13715921"/>
              <a:gd name="connsiteY18" fmla="*/ 197017 h 18827242"/>
              <a:gd name="connsiteX19" fmla="*/ 6925197 w 13715921"/>
              <a:gd name="connsiteY19" fmla="*/ 0 h 18827242"/>
              <a:gd name="connsiteX20" fmla="*/ 1462929 w 13715921"/>
              <a:gd name="connsiteY20" fmla="*/ 123918 h 18827242"/>
              <a:gd name="connsiteX0" fmla="*/ 1462929 w 13715921"/>
              <a:gd name="connsiteY0" fmla="*/ 123918 h 18827242"/>
              <a:gd name="connsiteX1" fmla="*/ 53659 w 13715921"/>
              <a:gd name="connsiteY1" fmla="*/ 130167 h 18827242"/>
              <a:gd name="connsiteX2" fmla="*/ 24770 w 13715921"/>
              <a:gd name="connsiteY2" fmla="*/ 5299392 h 18827242"/>
              <a:gd name="connsiteX3" fmla="*/ 60628 w 13715921"/>
              <a:gd name="connsiteY3" fmla="*/ 12816095 h 18827242"/>
              <a:gd name="connsiteX4" fmla="*/ 54432 w 13715921"/>
              <a:gd name="connsiteY4" fmla="*/ 16521094 h 18827242"/>
              <a:gd name="connsiteX5" fmla="*/ 129973 w 13715921"/>
              <a:gd name="connsiteY5" fmla="*/ 17791372 h 18827242"/>
              <a:gd name="connsiteX6" fmla="*/ 4860097 w 13715921"/>
              <a:gd name="connsiteY6" fmla="*/ 17737530 h 18827242"/>
              <a:gd name="connsiteX7" fmla="*/ 7447590 w 13715921"/>
              <a:gd name="connsiteY7" fmla="*/ 17716802 h 18827242"/>
              <a:gd name="connsiteX8" fmla="*/ 7690548 w 13715921"/>
              <a:gd name="connsiteY8" fmla="*/ 17740520 h 18827242"/>
              <a:gd name="connsiteX9" fmla="*/ 7951433 w 13715921"/>
              <a:gd name="connsiteY9" fmla="*/ 18827242 h 18827242"/>
              <a:gd name="connsiteX10" fmla="*/ 8302222 w 13715921"/>
              <a:gd name="connsiteY10" fmla="*/ 17727678 h 18827242"/>
              <a:gd name="connsiteX11" fmla="*/ 9150840 w 13715921"/>
              <a:gd name="connsiteY11" fmla="*/ 17714255 h 18827242"/>
              <a:gd name="connsiteX12" fmla="*/ 12968980 w 13715921"/>
              <a:gd name="connsiteY12" fmla="*/ 17761057 h 18827242"/>
              <a:gd name="connsiteX13" fmla="*/ 13644169 w 13715921"/>
              <a:gd name="connsiteY13" fmla="*/ 17736053 h 18827242"/>
              <a:gd name="connsiteX14" fmla="*/ 13711268 w 13715921"/>
              <a:gd name="connsiteY14" fmla="*/ 12589362 h 18827242"/>
              <a:gd name="connsiteX15" fmla="*/ 13705246 w 13715921"/>
              <a:gd name="connsiteY15" fmla="*/ 1815831 h 18827242"/>
              <a:gd name="connsiteX16" fmla="*/ 13697973 w 13715921"/>
              <a:gd name="connsiteY16" fmla="*/ 818007 h 18827242"/>
              <a:gd name="connsiteX17" fmla="*/ 13685239 w 13715921"/>
              <a:gd name="connsiteY17" fmla="*/ 183998 h 18827242"/>
              <a:gd name="connsiteX18" fmla="*/ 10849548 w 13715921"/>
              <a:gd name="connsiteY18" fmla="*/ 197017 h 18827242"/>
              <a:gd name="connsiteX19" fmla="*/ 6925197 w 13715921"/>
              <a:gd name="connsiteY19" fmla="*/ 0 h 18827242"/>
              <a:gd name="connsiteX20" fmla="*/ 1462929 w 13715921"/>
              <a:gd name="connsiteY20" fmla="*/ 123918 h 18827242"/>
              <a:gd name="connsiteX0" fmla="*/ 1634507 w 13887499"/>
              <a:gd name="connsiteY0" fmla="*/ 123918 h 18827242"/>
              <a:gd name="connsiteX1" fmla="*/ 225237 w 13887499"/>
              <a:gd name="connsiteY1" fmla="*/ 130167 h 18827242"/>
              <a:gd name="connsiteX2" fmla="*/ 0 w 13887499"/>
              <a:gd name="connsiteY2" fmla="*/ 3005632 h 18827242"/>
              <a:gd name="connsiteX3" fmla="*/ 232206 w 13887499"/>
              <a:gd name="connsiteY3" fmla="*/ 12816095 h 18827242"/>
              <a:gd name="connsiteX4" fmla="*/ 226010 w 13887499"/>
              <a:gd name="connsiteY4" fmla="*/ 16521094 h 18827242"/>
              <a:gd name="connsiteX5" fmla="*/ 301551 w 13887499"/>
              <a:gd name="connsiteY5" fmla="*/ 17791372 h 18827242"/>
              <a:gd name="connsiteX6" fmla="*/ 5031675 w 13887499"/>
              <a:gd name="connsiteY6" fmla="*/ 17737530 h 18827242"/>
              <a:gd name="connsiteX7" fmla="*/ 7619168 w 13887499"/>
              <a:gd name="connsiteY7" fmla="*/ 17716802 h 18827242"/>
              <a:gd name="connsiteX8" fmla="*/ 7862126 w 13887499"/>
              <a:gd name="connsiteY8" fmla="*/ 17740520 h 18827242"/>
              <a:gd name="connsiteX9" fmla="*/ 8123011 w 13887499"/>
              <a:gd name="connsiteY9" fmla="*/ 18827242 h 18827242"/>
              <a:gd name="connsiteX10" fmla="*/ 8473800 w 13887499"/>
              <a:gd name="connsiteY10" fmla="*/ 17727678 h 18827242"/>
              <a:gd name="connsiteX11" fmla="*/ 9322418 w 13887499"/>
              <a:gd name="connsiteY11" fmla="*/ 17714255 h 18827242"/>
              <a:gd name="connsiteX12" fmla="*/ 13140558 w 13887499"/>
              <a:gd name="connsiteY12" fmla="*/ 17761057 h 18827242"/>
              <a:gd name="connsiteX13" fmla="*/ 13815747 w 13887499"/>
              <a:gd name="connsiteY13" fmla="*/ 17736053 h 18827242"/>
              <a:gd name="connsiteX14" fmla="*/ 13882846 w 13887499"/>
              <a:gd name="connsiteY14" fmla="*/ 12589362 h 18827242"/>
              <a:gd name="connsiteX15" fmla="*/ 13876824 w 13887499"/>
              <a:gd name="connsiteY15" fmla="*/ 1815831 h 18827242"/>
              <a:gd name="connsiteX16" fmla="*/ 13869551 w 13887499"/>
              <a:gd name="connsiteY16" fmla="*/ 818007 h 18827242"/>
              <a:gd name="connsiteX17" fmla="*/ 13856817 w 13887499"/>
              <a:gd name="connsiteY17" fmla="*/ 183998 h 18827242"/>
              <a:gd name="connsiteX18" fmla="*/ 11021126 w 13887499"/>
              <a:gd name="connsiteY18" fmla="*/ 197017 h 18827242"/>
              <a:gd name="connsiteX19" fmla="*/ 7096775 w 13887499"/>
              <a:gd name="connsiteY19" fmla="*/ 0 h 18827242"/>
              <a:gd name="connsiteX20" fmla="*/ 1634507 w 13887499"/>
              <a:gd name="connsiteY20" fmla="*/ 123918 h 18827242"/>
              <a:gd name="connsiteX0" fmla="*/ 1543884 w 13796876"/>
              <a:gd name="connsiteY0" fmla="*/ 123918 h 18827242"/>
              <a:gd name="connsiteX1" fmla="*/ 134614 w 13796876"/>
              <a:gd name="connsiteY1" fmla="*/ 130167 h 18827242"/>
              <a:gd name="connsiteX2" fmla="*/ 0 w 13796876"/>
              <a:gd name="connsiteY2" fmla="*/ 3005632 h 18827242"/>
              <a:gd name="connsiteX3" fmla="*/ 141583 w 13796876"/>
              <a:gd name="connsiteY3" fmla="*/ 12816095 h 18827242"/>
              <a:gd name="connsiteX4" fmla="*/ 135387 w 13796876"/>
              <a:gd name="connsiteY4" fmla="*/ 16521094 h 18827242"/>
              <a:gd name="connsiteX5" fmla="*/ 210928 w 13796876"/>
              <a:gd name="connsiteY5" fmla="*/ 17791372 h 18827242"/>
              <a:gd name="connsiteX6" fmla="*/ 4941052 w 13796876"/>
              <a:gd name="connsiteY6" fmla="*/ 17737530 h 18827242"/>
              <a:gd name="connsiteX7" fmla="*/ 7528545 w 13796876"/>
              <a:gd name="connsiteY7" fmla="*/ 17716802 h 18827242"/>
              <a:gd name="connsiteX8" fmla="*/ 7771503 w 13796876"/>
              <a:gd name="connsiteY8" fmla="*/ 17740520 h 18827242"/>
              <a:gd name="connsiteX9" fmla="*/ 8032388 w 13796876"/>
              <a:gd name="connsiteY9" fmla="*/ 18827242 h 18827242"/>
              <a:gd name="connsiteX10" fmla="*/ 8383177 w 13796876"/>
              <a:gd name="connsiteY10" fmla="*/ 17727678 h 18827242"/>
              <a:gd name="connsiteX11" fmla="*/ 9231795 w 13796876"/>
              <a:gd name="connsiteY11" fmla="*/ 17714255 h 18827242"/>
              <a:gd name="connsiteX12" fmla="*/ 13049935 w 13796876"/>
              <a:gd name="connsiteY12" fmla="*/ 17761057 h 18827242"/>
              <a:gd name="connsiteX13" fmla="*/ 13725124 w 13796876"/>
              <a:gd name="connsiteY13" fmla="*/ 17736053 h 18827242"/>
              <a:gd name="connsiteX14" fmla="*/ 13792223 w 13796876"/>
              <a:gd name="connsiteY14" fmla="*/ 12589362 h 18827242"/>
              <a:gd name="connsiteX15" fmla="*/ 13786201 w 13796876"/>
              <a:gd name="connsiteY15" fmla="*/ 1815831 h 18827242"/>
              <a:gd name="connsiteX16" fmla="*/ 13778928 w 13796876"/>
              <a:gd name="connsiteY16" fmla="*/ 818007 h 18827242"/>
              <a:gd name="connsiteX17" fmla="*/ 13766194 w 13796876"/>
              <a:gd name="connsiteY17" fmla="*/ 183998 h 18827242"/>
              <a:gd name="connsiteX18" fmla="*/ 10930503 w 13796876"/>
              <a:gd name="connsiteY18" fmla="*/ 197017 h 18827242"/>
              <a:gd name="connsiteX19" fmla="*/ 7006152 w 13796876"/>
              <a:gd name="connsiteY19" fmla="*/ 0 h 18827242"/>
              <a:gd name="connsiteX20" fmla="*/ 1543884 w 13796876"/>
              <a:gd name="connsiteY20" fmla="*/ 123918 h 18827242"/>
              <a:gd name="connsiteX0" fmla="*/ 1543884 w 13796876"/>
              <a:gd name="connsiteY0" fmla="*/ 123918 h 18827242"/>
              <a:gd name="connsiteX1" fmla="*/ 134614 w 13796876"/>
              <a:gd name="connsiteY1" fmla="*/ 130167 h 18827242"/>
              <a:gd name="connsiteX2" fmla="*/ 0 w 13796876"/>
              <a:gd name="connsiteY2" fmla="*/ 2264943 h 18827242"/>
              <a:gd name="connsiteX3" fmla="*/ 141583 w 13796876"/>
              <a:gd name="connsiteY3" fmla="*/ 12816095 h 18827242"/>
              <a:gd name="connsiteX4" fmla="*/ 135387 w 13796876"/>
              <a:gd name="connsiteY4" fmla="*/ 16521094 h 18827242"/>
              <a:gd name="connsiteX5" fmla="*/ 210928 w 13796876"/>
              <a:gd name="connsiteY5" fmla="*/ 17791372 h 18827242"/>
              <a:gd name="connsiteX6" fmla="*/ 4941052 w 13796876"/>
              <a:gd name="connsiteY6" fmla="*/ 17737530 h 18827242"/>
              <a:gd name="connsiteX7" fmla="*/ 7528545 w 13796876"/>
              <a:gd name="connsiteY7" fmla="*/ 17716802 h 18827242"/>
              <a:gd name="connsiteX8" fmla="*/ 7771503 w 13796876"/>
              <a:gd name="connsiteY8" fmla="*/ 17740520 h 18827242"/>
              <a:gd name="connsiteX9" fmla="*/ 8032388 w 13796876"/>
              <a:gd name="connsiteY9" fmla="*/ 18827242 h 18827242"/>
              <a:gd name="connsiteX10" fmla="*/ 8383177 w 13796876"/>
              <a:gd name="connsiteY10" fmla="*/ 17727678 h 18827242"/>
              <a:gd name="connsiteX11" fmla="*/ 9231795 w 13796876"/>
              <a:gd name="connsiteY11" fmla="*/ 17714255 h 18827242"/>
              <a:gd name="connsiteX12" fmla="*/ 13049935 w 13796876"/>
              <a:gd name="connsiteY12" fmla="*/ 17761057 h 18827242"/>
              <a:gd name="connsiteX13" fmla="*/ 13725124 w 13796876"/>
              <a:gd name="connsiteY13" fmla="*/ 17736053 h 18827242"/>
              <a:gd name="connsiteX14" fmla="*/ 13792223 w 13796876"/>
              <a:gd name="connsiteY14" fmla="*/ 12589362 h 18827242"/>
              <a:gd name="connsiteX15" fmla="*/ 13786201 w 13796876"/>
              <a:gd name="connsiteY15" fmla="*/ 1815831 h 18827242"/>
              <a:gd name="connsiteX16" fmla="*/ 13778928 w 13796876"/>
              <a:gd name="connsiteY16" fmla="*/ 818007 h 18827242"/>
              <a:gd name="connsiteX17" fmla="*/ 13766194 w 13796876"/>
              <a:gd name="connsiteY17" fmla="*/ 183998 h 18827242"/>
              <a:gd name="connsiteX18" fmla="*/ 10930503 w 13796876"/>
              <a:gd name="connsiteY18" fmla="*/ 197017 h 18827242"/>
              <a:gd name="connsiteX19" fmla="*/ 7006152 w 13796876"/>
              <a:gd name="connsiteY19" fmla="*/ 0 h 18827242"/>
              <a:gd name="connsiteX20" fmla="*/ 1543884 w 13796876"/>
              <a:gd name="connsiteY20" fmla="*/ 123918 h 18827242"/>
              <a:gd name="connsiteX0" fmla="*/ 1506125 w 13759117"/>
              <a:gd name="connsiteY0" fmla="*/ 123918 h 18827242"/>
              <a:gd name="connsiteX1" fmla="*/ 96855 w 13759117"/>
              <a:gd name="connsiteY1" fmla="*/ 130167 h 18827242"/>
              <a:gd name="connsiteX2" fmla="*/ 0 w 13759117"/>
              <a:gd name="connsiteY2" fmla="*/ 2217156 h 18827242"/>
              <a:gd name="connsiteX3" fmla="*/ 103824 w 13759117"/>
              <a:gd name="connsiteY3" fmla="*/ 12816095 h 18827242"/>
              <a:gd name="connsiteX4" fmla="*/ 97628 w 13759117"/>
              <a:gd name="connsiteY4" fmla="*/ 16521094 h 18827242"/>
              <a:gd name="connsiteX5" fmla="*/ 173169 w 13759117"/>
              <a:gd name="connsiteY5" fmla="*/ 17791372 h 18827242"/>
              <a:gd name="connsiteX6" fmla="*/ 4903293 w 13759117"/>
              <a:gd name="connsiteY6" fmla="*/ 17737530 h 18827242"/>
              <a:gd name="connsiteX7" fmla="*/ 7490786 w 13759117"/>
              <a:gd name="connsiteY7" fmla="*/ 17716802 h 18827242"/>
              <a:gd name="connsiteX8" fmla="*/ 7733744 w 13759117"/>
              <a:gd name="connsiteY8" fmla="*/ 17740520 h 18827242"/>
              <a:gd name="connsiteX9" fmla="*/ 7994629 w 13759117"/>
              <a:gd name="connsiteY9" fmla="*/ 18827242 h 18827242"/>
              <a:gd name="connsiteX10" fmla="*/ 8345418 w 13759117"/>
              <a:gd name="connsiteY10" fmla="*/ 17727678 h 18827242"/>
              <a:gd name="connsiteX11" fmla="*/ 9194036 w 13759117"/>
              <a:gd name="connsiteY11" fmla="*/ 17714255 h 18827242"/>
              <a:gd name="connsiteX12" fmla="*/ 13012176 w 13759117"/>
              <a:gd name="connsiteY12" fmla="*/ 17761057 h 18827242"/>
              <a:gd name="connsiteX13" fmla="*/ 13687365 w 13759117"/>
              <a:gd name="connsiteY13" fmla="*/ 17736053 h 18827242"/>
              <a:gd name="connsiteX14" fmla="*/ 13754464 w 13759117"/>
              <a:gd name="connsiteY14" fmla="*/ 12589362 h 18827242"/>
              <a:gd name="connsiteX15" fmla="*/ 13748442 w 13759117"/>
              <a:gd name="connsiteY15" fmla="*/ 1815831 h 18827242"/>
              <a:gd name="connsiteX16" fmla="*/ 13741169 w 13759117"/>
              <a:gd name="connsiteY16" fmla="*/ 818007 h 18827242"/>
              <a:gd name="connsiteX17" fmla="*/ 13728435 w 13759117"/>
              <a:gd name="connsiteY17" fmla="*/ 183998 h 18827242"/>
              <a:gd name="connsiteX18" fmla="*/ 10892744 w 13759117"/>
              <a:gd name="connsiteY18" fmla="*/ 197017 h 18827242"/>
              <a:gd name="connsiteX19" fmla="*/ 6968393 w 13759117"/>
              <a:gd name="connsiteY19" fmla="*/ 0 h 18827242"/>
              <a:gd name="connsiteX20" fmla="*/ 1506125 w 1375911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73694 w 13728987"/>
              <a:gd name="connsiteY3" fmla="*/ 12816095 h 18827242"/>
              <a:gd name="connsiteX4" fmla="*/ 67498 w 13728987"/>
              <a:gd name="connsiteY4" fmla="*/ 16521094 h 18827242"/>
              <a:gd name="connsiteX5" fmla="*/ 143039 w 13728987"/>
              <a:gd name="connsiteY5" fmla="*/ 17791372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67498 w 13728987"/>
              <a:gd name="connsiteY4" fmla="*/ 16521094 h 18827242"/>
              <a:gd name="connsiteX5" fmla="*/ 143039 w 13728987"/>
              <a:gd name="connsiteY5" fmla="*/ 17791372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713939 w 13966931"/>
              <a:gd name="connsiteY0" fmla="*/ 123918 h 18827242"/>
              <a:gd name="connsiteX1" fmla="*/ 304669 w 13966931"/>
              <a:gd name="connsiteY1" fmla="*/ 130167 h 18827242"/>
              <a:gd name="connsiteX2" fmla="*/ 238021 w 13966931"/>
              <a:gd name="connsiteY2" fmla="*/ 1715395 h 18827242"/>
              <a:gd name="connsiteX3" fmla="*/ 281431 w 13966931"/>
              <a:gd name="connsiteY3" fmla="*/ 12911667 h 18827242"/>
              <a:gd name="connsiteX4" fmla="*/ 282787 w 13966931"/>
              <a:gd name="connsiteY4" fmla="*/ 16664453 h 18827242"/>
              <a:gd name="connsiteX5" fmla="*/ 380983 w 13966931"/>
              <a:gd name="connsiteY5" fmla="*/ 17791372 h 18827242"/>
              <a:gd name="connsiteX6" fmla="*/ 5111107 w 13966931"/>
              <a:gd name="connsiteY6" fmla="*/ 17737530 h 18827242"/>
              <a:gd name="connsiteX7" fmla="*/ 7698600 w 13966931"/>
              <a:gd name="connsiteY7" fmla="*/ 17716802 h 18827242"/>
              <a:gd name="connsiteX8" fmla="*/ 7941558 w 13966931"/>
              <a:gd name="connsiteY8" fmla="*/ 17740520 h 18827242"/>
              <a:gd name="connsiteX9" fmla="*/ 8202443 w 13966931"/>
              <a:gd name="connsiteY9" fmla="*/ 18827242 h 18827242"/>
              <a:gd name="connsiteX10" fmla="*/ 8553232 w 13966931"/>
              <a:gd name="connsiteY10" fmla="*/ 17727678 h 18827242"/>
              <a:gd name="connsiteX11" fmla="*/ 9401850 w 13966931"/>
              <a:gd name="connsiteY11" fmla="*/ 17714255 h 18827242"/>
              <a:gd name="connsiteX12" fmla="*/ 13219990 w 13966931"/>
              <a:gd name="connsiteY12" fmla="*/ 17761057 h 18827242"/>
              <a:gd name="connsiteX13" fmla="*/ 13895179 w 13966931"/>
              <a:gd name="connsiteY13" fmla="*/ 17736053 h 18827242"/>
              <a:gd name="connsiteX14" fmla="*/ 13962278 w 13966931"/>
              <a:gd name="connsiteY14" fmla="*/ 12589362 h 18827242"/>
              <a:gd name="connsiteX15" fmla="*/ 13956256 w 13966931"/>
              <a:gd name="connsiteY15" fmla="*/ 1815831 h 18827242"/>
              <a:gd name="connsiteX16" fmla="*/ 13948983 w 13966931"/>
              <a:gd name="connsiteY16" fmla="*/ 818007 h 18827242"/>
              <a:gd name="connsiteX17" fmla="*/ 13936249 w 13966931"/>
              <a:gd name="connsiteY17" fmla="*/ 183998 h 18827242"/>
              <a:gd name="connsiteX18" fmla="*/ 11100558 w 13966931"/>
              <a:gd name="connsiteY18" fmla="*/ 197017 h 18827242"/>
              <a:gd name="connsiteX19" fmla="*/ 7176207 w 13966931"/>
              <a:gd name="connsiteY19" fmla="*/ 0 h 18827242"/>
              <a:gd name="connsiteX20" fmla="*/ 1713939 w 13966931"/>
              <a:gd name="connsiteY20" fmla="*/ 123918 h 18827242"/>
              <a:gd name="connsiteX0" fmla="*/ 1790866 w 14043858"/>
              <a:gd name="connsiteY0" fmla="*/ 123918 h 18827242"/>
              <a:gd name="connsiteX1" fmla="*/ 381596 w 14043858"/>
              <a:gd name="connsiteY1" fmla="*/ 130167 h 18827242"/>
              <a:gd name="connsiteX2" fmla="*/ 314948 w 14043858"/>
              <a:gd name="connsiteY2" fmla="*/ 1715395 h 18827242"/>
              <a:gd name="connsiteX3" fmla="*/ 358358 w 14043858"/>
              <a:gd name="connsiteY3" fmla="*/ 12911667 h 18827242"/>
              <a:gd name="connsiteX4" fmla="*/ 359714 w 14043858"/>
              <a:gd name="connsiteY4" fmla="*/ 16664453 h 18827242"/>
              <a:gd name="connsiteX5" fmla="*/ 352184 w 14043858"/>
              <a:gd name="connsiteY5" fmla="*/ 17767479 h 18827242"/>
              <a:gd name="connsiteX6" fmla="*/ 5188034 w 14043858"/>
              <a:gd name="connsiteY6" fmla="*/ 17737530 h 18827242"/>
              <a:gd name="connsiteX7" fmla="*/ 7775527 w 14043858"/>
              <a:gd name="connsiteY7" fmla="*/ 17716802 h 18827242"/>
              <a:gd name="connsiteX8" fmla="*/ 8018485 w 14043858"/>
              <a:gd name="connsiteY8" fmla="*/ 17740520 h 18827242"/>
              <a:gd name="connsiteX9" fmla="*/ 8279370 w 14043858"/>
              <a:gd name="connsiteY9" fmla="*/ 18827242 h 18827242"/>
              <a:gd name="connsiteX10" fmla="*/ 8630159 w 14043858"/>
              <a:gd name="connsiteY10" fmla="*/ 17727678 h 18827242"/>
              <a:gd name="connsiteX11" fmla="*/ 9478777 w 14043858"/>
              <a:gd name="connsiteY11" fmla="*/ 17714255 h 18827242"/>
              <a:gd name="connsiteX12" fmla="*/ 13296917 w 14043858"/>
              <a:gd name="connsiteY12" fmla="*/ 17761057 h 18827242"/>
              <a:gd name="connsiteX13" fmla="*/ 13972106 w 14043858"/>
              <a:gd name="connsiteY13" fmla="*/ 17736053 h 18827242"/>
              <a:gd name="connsiteX14" fmla="*/ 14039205 w 14043858"/>
              <a:gd name="connsiteY14" fmla="*/ 12589362 h 18827242"/>
              <a:gd name="connsiteX15" fmla="*/ 14033183 w 14043858"/>
              <a:gd name="connsiteY15" fmla="*/ 1815831 h 18827242"/>
              <a:gd name="connsiteX16" fmla="*/ 14025910 w 14043858"/>
              <a:gd name="connsiteY16" fmla="*/ 818007 h 18827242"/>
              <a:gd name="connsiteX17" fmla="*/ 14013176 w 14043858"/>
              <a:gd name="connsiteY17" fmla="*/ 183998 h 18827242"/>
              <a:gd name="connsiteX18" fmla="*/ 11177485 w 14043858"/>
              <a:gd name="connsiteY18" fmla="*/ 197017 h 18827242"/>
              <a:gd name="connsiteX19" fmla="*/ 7253134 w 14043858"/>
              <a:gd name="connsiteY19" fmla="*/ 0 h 18827242"/>
              <a:gd name="connsiteX20" fmla="*/ 1790866 w 14043858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44843 w 13728987"/>
              <a:gd name="connsiteY4" fmla="*/ 16664453 h 18827242"/>
              <a:gd name="connsiteX5" fmla="*/ 37313 w 13728987"/>
              <a:gd name="connsiteY5" fmla="*/ 17767479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44843 w 13728987"/>
              <a:gd name="connsiteY4" fmla="*/ 16664453 h 18827242"/>
              <a:gd name="connsiteX5" fmla="*/ 82623 w 13728987"/>
              <a:gd name="connsiteY5" fmla="*/ 17767479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8312 w 13728987"/>
              <a:gd name="connsiteY15" fmla="*/ 1815831 h 18827242"/>
              <a:gd name="connsiteX16" fmla="*/ 13711039 w 13728987"/>
              <a:gd name="connsiteY16" fmla="*/ 818007 h 18827242"/>
              <a:gd name="connsiteX17" fmla="*/ 13698305 w 13728987"/>
              <a:gd name="connsiteY17" fmla="*/ 183998 h 18827242"/>
              <a:gd name="connsiteX18" fmla="*/ 10862614 w 13728987"/>
              <a:gd name="connsiteY18" fmla="*/ 197017 h 18827242"/>
              <a:gd name="connsiteX19" fmla="*/ 6938263 w 13728987"/>
              <a:gd name="connsiteY19" fmla="*/ 0 h 18827242"/>
              <a:gd name="connsiteX20" fmla="*/ 1475995 w 13728987"/>
              <a:gd name="connsiteY20" fmla="*/ 123918 h 18827242"/>
              <a:gd name="connsiteX0" fmla="*/ 1475995 w 13728987"/>
              <a:gd name="connsiteY0" fmla="*/ 123918 h 18827242"/>
              <a:gd name="connsiteX1" fmla="*/ 66725 w 13728987"/>
              <a:gd name="connsiteY1" fmla="*/ 130167 h 18827242"/>
              <a:gd name="connsiteX2" fmla="*/ 77 w 13728987"/>
              <a:gd name="connsiteY2" fmla="*/ 1715395 h 18827242"/>
              <a:gd name="connsiteX3" fmla="*/ 43487 w 13728987"/>
              <a:gd name="connsiteY3" fmla="*/ 12911667 h 18827242"/>
              <a:gd name="connsiteX4" fmla="*/ 44843 w 13728987"/>
              <a:gd name="connsiteY4" fmla="*/ 16664453 h 18827242"/>
              <a:gd name="connsiteX5" fmla="*/ 82623 w 13728987"/>
              <a:gd name="connsiteY5" fmla="*/ 17767479 h 18827242"/>
              <a:gd name="connsiteX6" fmla="*/ 4873163 w 13728987"/>
              <a:gd name="connsiteY6" fmla="*/ 17737530 h 18827242"/>
              <a:gd name="connsiteX7" fmla="*/ 7460656 w 13728987"/>
              <a:gd name="connsiteY7" fmla="*/ 17716802 h 18827242"/>
              <a:gd name="connsiteX8" fmla="*/ 7703614 w 13728987"/>
              <a:gd name="connsiteY8" fmla="*/ 17740520 h 18827242"/>
              <a:gd name="connsiteX9" fmla="*/ 7964499 w 13728987"/>
              <a:gd name="connsiteY9" fmla="*/ 18827242 h 18827242"/>
              <a:gd name="connsiteX10" fmla="*/ 8315288 w 13728987"/>
              <a:gd name="connsiteY10" fmla="*/ 17727678 h 18827242"/>
              <a:gd name="connsiteX11" fmla="*/ 9163906 w 13728987"/>
              <a:gd name="connsiteY11" fmla="*/ 17714255 h 18827242"/>
              <a:gd name="connsiteX12" fmla="*/ 12982046 w 13728987"/>
              <a:gd name="connsiteY12" fmla="*/ 17761057 h 18827242"/>
              <a:gd name="connsiteX13" fmla="*/ 13657235 w 13728987"/>
              <a:gd name="connsiteY13" fmla="*/ 17736053 h 18827242"/>
              <a:gd name="connsiteX14" fmla="*/ 13724334 w 13728987"/>
              <a:gd name="connsiteY14" fmla="*/ 12589362 h 18827242"/>
              <a:gd name="connsiteX15" fmla="*/ 13711039 w 13728987"/>
              <a:gd name="connsiteY15" fmla="*/ 818007 h 18827242"/>
              <a:gd name="connsiteX16" fmla="*/ 13698305 w 13728987"/>
              <a:gd name="connsiteY16" fmla="*/ 183998 h 18827242"/>
              <a:gd name="connsiteX17" fmla="*/ 10862614 w 13728987"/>
              <a:gd name="connsiteY17" fmla="*/ 197017 h 18827242"/>
              <a:gd name="connsiteX18" fmla="*/ 6938263 w 13728987"/>
              <a:gd name="connsiteY18" fmla="*/ 0 h 18827242"/>
              <a:gd name="connsiteX19" fmla="*/ 1475995 w 13728987"/>
              <a:gd name="connsiteY19" fmla="*/ 123918 h 1882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728987" h="18827242">
                <a:moveTo>
                  <a:pt x="1475995" y="123918"/>
                </a:moveTo>
                <a:lnTo>
                  <a:pt x="66725" y="130167"/>
                </a:lnTo>
                <a:cubicBezTo>
                  <a:pt x="-52497" y="136800"/>
                  <a:pt x="30958" y="1668443"/>
                  <a:pt x="77" y="1715395"/>
                </a:cubicBezTo>
                <a:cubicBezTo>
                  <a:pt x="12030" y="2787368"/>
                  <a:pt x="31534" y="10406099"/>
                  <a:pt x="43487" y="12911667"/>
                </a:cubicBezTo>
                <a:cubicBezTo>
                  <a:pt x="51396" y="13716648"/>
                  <a:pt x="25934" y="15824926"/>
                  <a:pt x="44843" y="16664453"/>
                </a:cubicBezTo>
                <a:cubicBezTo>
                  <a:pt x="60986" y="17348981"/>
                  <a:pt x="14206" y="17755888"/>
                  <a:pt x="82623" y="17767479"/>
                </a:cubicBezTo>
                <a:cubicBezTo>
                  <a:pt x="895396" y="17905176"/>
                  <a:pt x="3258562" y="17768490"/>
                  <a:pt x="4873163" y="17737530"/>
                </a:cubicBezTo>
                <a:lnTo>
                  <a:pt x="7460656" y="17716802"/>
                </a:lnTo>
                <a:cubicBezTo>
                  <a:pt x="7516103" y="17716329"/>
                  <a:pt x="7679687" y="17679213"/>
                  <a:pt x="7703614" y="17740520"/>
                </a:cubicBezTo>
                <a:cubicBezTo>
                  <a:pt x="7777504" y="17929845"/>
                  <a:pt x="7924540" y="18683015"/>
                  <a:pt x="7964499" y="18827242"/>
                </a:cubicBezTo>
                <a:cubicBezTo>
                  <a:pt x="8011490" y="18716320"/>
                  <a:pt x="8136116" y="18053443"/>
                  <a:pt x="8315288" y="17727678"/>
                </a:cubicBezTo>
                <a:cubicBezTo>
                  <a:pt x="8402277" y="17724938"/>
                  <a:pt x="8802694" y="17721170"/>
                  <a:pt x="9163906" y="17714255"/>
                </a:cubicBezTo>
                <a:lnTo>
                  <a:pt x="12982046" y="17761057"/>
                </a:lnTo>
                <a:cubicBezTo>
                  <a:pt x="13526076" y="17823070"/>
                  <a:pt x="13455159" y="17756054"/>
                  <a:pt x="13657235" y="17736053"/>
                </a:cubicBezTo>
                <a:cubicBezTo>
                  <a:pt x="13695678" y="17530533"/>
                  <a:pt x="13710990" y="14374663"/>
                  <a:pt x="13724334" y="12589362"/>
                </a:cubicBezTo>
                <a:cubicBezTo>
                  <a:pt x="13733301" y="9769688"/>
                  <a:pt x="13715377" y="2885568"/>
                  <a:pt x="13711039" y="818007"/>
                </a:cubicBezTo>
                <a:cubicBezTo>
                  <a:pt x="13700153" y="550017"/>
                  <a:pt x="13765243" y="191924"/>
                  <a:pt x="13698305" y="183998"/>
                </a:cubicBezTo>
                <a:cubicBezTo>
                  <a:pt x="13215788" y="126864"/>
                  <a:pt x="11989288" y="227683"/>
                  <a:pt x="10862614" y="197017"/>
                </a:cubicBezTo>
                <a:cubicBezTo>
                  <a:pt x="9735940" y="166351"/>
                  <a:pt x="8246380" y="65672"/>
                  <a:pt x="6938263" y="0"/>
                </a:cubicBezTo>
                <a:lnTo>
                  <a:pt x="1475995" y="123918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7E609A9-8DAC-C607-E1BB-DA96D8765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999599"/>
              </p:ext>
            </p:extLst>
          </p:nvPr>
        </p:nvGraphicFramePr>
        <p:xfrm>
          <a:off x="1259446" y="696397"/>
          <a:ext cx="9722507" cy="3836527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392544">
                  <a:extLst>
                    <a:ext uri="{9D8B030D-6E8A-4147-A177-3AD203B41FA5}">
                      <a16:colId xmlns:a16="http://schemas.microsoft.com/office/drawing/2014/main" val="493304485"/>
                    </a:ext>
                  </a:extLst>
                </a:gridCol>
                <a:gridCol w="1734250">
                  <a:extLst>
                    <a:ext uri="{9D8B030D-6E8A-4147-A177-3AD203B41FA5}">
                      <a16:colId xmlns:a16="http://schemas.microsoft.com/office/drawing/2014/main" val="2292658336"/>
                    </a:ext>
                  </a:extLst>
                </a:gridCol>
                <a:gridCol w="1746537">
                  <a:extLst>
                    <a:ext uri="{9D8B030D-6E8A-4147-A177-3AD203B41FA5}">
                      <a16:colId xmlns:a16="http://schemas.microsoft.com/office/drawing/2014/main" val="1287023975"/>
                    </a:ext>
                  </a:extLst>
                </a:gridCol>
                <a:gridCol w="1905846">
                  <a:extLst>
                    <a:ext uri="{9D8B030D-6E8A-4147-A177-3AD203B41FA5}">
                      <a16:colId xmlns:a16="http://schemas.microsoft.com/office/drawing/2014/main" val="1471704864"/>
                    </a:ext>
                  </a:extLst>
                </a:gridCol>
                <a:gridCol w="1943330">
                  <a:extLst>
                    <a:ext uri="{9D8B030D-6E8A-4147-A177-3AD203B41FA5}">
                      <a16:colId xmlns:a16="http://schemas.microsoft.com/office/drawing/2014/main" val="984656312"/>
                    </a:ext>
                  </a:extLst>
                </a:gridCol>
              </a:tblGrid>
              <a:tr h="10435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la fin de la leçon, je peux …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• Écrire un journal de voyage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/>
                </a:tc>
                <a:tc hMerge="1">
                  <a:txBody>
                    <a:bodyPr/>
                    <a:lstStyle/>
                    <a:p>
                      <a:endParaRPr lang="fr-FR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/>
                </a:tc>
                <a:tc hMerge="1">
                  <a:txBody>
                    <a:bodyPr/>
                    <a:lstStyle/>
                    <a:p>
                      <a:endParaRPr lang="fr-FR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/>
                </a:tc>
                <a:extLst>
                  <a:ext uri="{0D108BD9-81ED-4DB2-BD59-A6C34878D82A}">
                    <a16:rowId xmlns:a16="http://schemas.microsoft.com/office/drawing/2014/main" val="619751834"/>
                  </a:ext>
                </a:extLst>
              </a:tr>
              <a:tr h="7126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u="sng" dirty="0">
                          <a:effectLst/>
                        </a:rPr>
                        <a:t>Communication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u="sng" dirty="0">
                          <a:effectLst/>
                        </a:rPr>
                        <a:t>Grammaire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u="sng" dirty="0">
                          <a:effectLst/>
                        </a:rPr>
                        <a:t>Vocabulaire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u="sng">
                          <a:effectLst/>
                        </a:rPr>
                        <a:t>Prononciation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u="sng">
                          <a:effectLst/>
                        </a:rPr>
                        <a:t>Culture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031537"/>
                  </a:ext>
                </a:extLst>
              </a:tr>
              <a:tr h="20802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Parler des destinations de vacances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-Verbe aller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-Au/en/aux + pays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-À + ville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Les pays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Les villes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[b] / [v]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-La destination de vacances des Français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-Les pays francophones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6510" marR="1265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84563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94D12CF-9386-6A68-6FE3-EFFC98ECA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976073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657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726161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D6A03ED-7B7A-4C88-8FFC-A4D8624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1CE512C-FAC7-426B-89D0-50188951A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1403">
            <a:off x="884672" y="647854"/>
            <a:ext cx="5622781" cy="2432251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  <a:gd name="connsiteX0" fmla="*/ 612139 w 1722741"/>
              <a:gd name="connsiteY0" fmla="*/ 734249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2139 w 1722741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99 w 1721854"/>
              <a:gd name="connsiteY0" fmla="*/ 750772 h 853926"/>
              <a:gd name="connsiteX1" fmla="*/ 1193070 w 1721854"/>
              <a:gd name="connsiteY1" fmla="*/ 751461 h 853926"/>
              <a:gd name="connsiteX2" fmla="*/ 1595771 w 1721854"/>
              <a:gd name="connsiteY2" fmla="*/ 645277 h 853926"/>
              <a:gd name="connsiteX3" fmla="*/ 1674447 w 1721854"/>
              <a:gd name="connsiteY3" fmla="*/ 158799 h 853926"/>
              <a:gd name="connsiteX4" fmla="*/ 722810 w 1721854"/>
              <a:gd name="connsiteY4" fmla="*/ 903 h 853926"/>
              <a:gd name="connsiteX5" fmla="*/ 43801 w 1721854"/>
              <a:gd name="connsiteY5" fmla="*/ 123386 h 853926"/>
              <a:gd name="connsiteX6" fmla="*/ 110424 w 1721854"/>
              <a:gd name="connsiteY6" fmla="*/ 645025 h 853926"/>
              <a:gd name="connsiteX7" fmla="*/ 461463 w 1721854"/>
              <a:gd name="connsiteY7" fmla="*/ 725445 h 853926"/>
              <a:gd name="connsiteX8" fmla="*/ 634404 w 1721854"/>
              <a:gd name="connsiteY8" fmla="*/ 853926 h 853926"/>
              <a:gd name="connsiteX9" fmla="*/ 616523 w 1721854"/>
              <a:gd name="connsiteY9" fmla="*/ 806496 h 853926"/>
              <a:gd name="connsiteX10" fmla="*/ 612199 w 1721854"/>
              <a:gd name="connsiteY10" fmla="*/ 750772 h 853926"/>
              <a:gd name="connsiteX0" fmla="*/ 608050 w 1717705"/>
              <a:gd name="connsiteY0" fmla="*/ 754226 h 857380"/>
              <a:gd name="connsiteX1" fmla="*/ 1188921 w 1717705"/>
              <a:gd name="connsiteY1" fmla="*/ 754915 h 857380"/>
              <a:gd name="connsiteX2" fmla="*/ 1591622 w 1717705"/>
              <a:gd name="connsiteY2" fmla="*/ 648731 h 857380"/>
              <a:gd name="connsiteX3" fmla="*/ 1670298 w 1717705"/>
              <a:gd name="connsiteY3" fmla="*/ 162253 h 857380"/>
              <a:gd name="connsiteX4" fmla="*/ 662369 w 1717705"/>
              <a:gd name="connsiteY4" fmla="*/ 828 h 857380"/>
              <a:gd name="connsiteX5" fmla="*/ 39652 w 1717705"/>
              <a:gd name="connsiteY5" fmla="*/ 126840 h 857380"/>
              <a:gd name="connsiteX6" fmla="*/ 106275 w 1717705"/>
              <a:gd name="connsiteY6" fmla="*/ 648479 h 857380"/>
              <a:gd name="connsiteX7" fmla="*/ 457314 w 1717705"/>
              <a:gd name="connsiteY7" fmla="*/ 728899 h 857380"/>
              <a:gd name="connsiteX8" fmla="*/ 630255 w 1717705"/>
              <a:gd name="connsiteY8" fmla="*/ 857380 h 857380"/>
              <a:gd name="connsiteX9" fmla="*/ 612374 w 1717705"/>
              <a:gd name="connsiteY9" fmla="*/ 809950 h 857380"/>
              <a:gd name="connsiteX10" fmla="*/ 608050 w 1717705"/>
              <a:gd name="connsiteY10" fmla="*/ 754226 h 857380"/>
              <a:gd name="connsiteX0" fmla="*/ 607236 w 1716891"/>
              <a:gd name="connsiteY0" fmla="*/ 759127 h 862281"/>
              <a:gd name="connsiteX1" fmla="*/ 1188107 w 1716891"/>
              <a:gd name="connsiteY1" fmla="*/ 759816 h 862281"/>
              <a:gd name="connsiteX2" fmla="*/ 1590808 w 1716891"/>
              <a:gd name="connsiteY2" fmla="*/ 653632 h 862281"/>
              <a:gd name="connsiteX3" fmla="*/ 1669484 w 1716891"/>
              <a:gd name="connsiteY3" fmla="*/ 167154 h 862281"/>
              <a:gd name="connsiteX4" fmla="*/ 650503 w 1716891"/>
              <a:gd name="connsiteY4" fmla="*/ 739 h 862281"/>
              <a:gd name="connsiteX5" fmla="*/ 38838 w 1716891"/>
              <a:gd name="connsiteY5" fmla="*/ 131741 h 862281"/>
              <a:gd name="connsiteX6" fmla="*/ 105461 w 1716891"/>
              <a:gd name="connsiteY6" fmla="*/ 653380 h 862281"/>
              <a:gd name="connsiteX7" fmla="*/ 456500 w 1716891"/>
              <a:gd name="connsiteY7" fmla="*/ 733800 h 862281"/>
              <a:gd name="connsiteX8" fmla="*/ 629441 w 1716891"/>
              <a:gd name="connsiteY8" fmla="*/ 862281 h 862281"/>
              <a:gd name="connsiteX9" fmla="*/ 611560 w 1716891"/>
              <a:gd name="connsiteY9" fmla="*/ 814851 h 862281"/>
              <a:gd name="connsiteX10" fmla="*/ 607236 w 1716891"/>
              <a:gd name="connsiteY10" fmla="*/ 759127 h 862281"/>
              <a:gd name="connsiteX0" fmla="*/ 607236 w 1719556"/>
              <a:gd name="connsiteY0" fmla="*/ 759127 h 862281"/>
              <a:gd name="connsiteX1" fmla="*/ 1188107 w 1719556"/>
              <a:gd name="connsiteY1" fmla="*/ 759816 h 862281"/>
              <a:gd name="connsiteX2" fmla="*/ 1602273 w 1719556"/>
              <a:gd name="connsiteY2" fmla="*/ 650054 h 862281"/>
              <a:gd name="connsiteX3" fmla="*/ 1669484 w 1719556"/>
              <a:gd name="connsiteY3" fmla="*/ 167154 h 862281"/>
              <a:gd name="connsiteX4" fmla="*/ 650503 w 1719556"/>
              <a:gd name="connsiteY4" fmla="*/ 739 h 862281"/>
              <a:gd name="connsiteX5" fmla="*/ 38838 w 1719556"/>
              <a:gd name="connsiteY5" fmla="*/ 131741 h 862281"/>
              <a:gd name="connsiteX6" fmla="*/ 105461 w 1719556"/>
              <a:gd name="connsiteY6" fmla="*/ 653380 h 862281"/>
              <a:gd name="connsiteX7" fmla="*/ 456500 w 1719556"/>
              <a:gd name="connsiteY7" fmla="*/ 733800 h 862281"/>
              <a:gd name="connsiteX8" fmla="*/ 629441 w 1719556"/>
              <a:gd name="connsiteY8" fmla="*/ 862281 h 862281"/>
              <a:gd name="connsiteX9" fmla="*/ 611560 w 1719556"/>
              <a:gd name="connsiteY9" fmla="*/ 814851 h 862281"/>
              <a:gd name="connsiteX10" fmla="*/ 607236 w 1719556"/>
              <a:gd name="connsiteY10" fmla="*/ 759127 h 862281"/>
              <a:gd name="connsiteX0" fmla="*/ 632575 w 1744895"/>
              <a:gd name="connsiteY0" fmla="*/ 758827 h 861981"/>
              <a:gd name="connsiteX1" fmla="*/ 1213446 w 1744895"/>
              <a:gd name="connsiteY1" fmla="*/ 759516 h 861981"/>
              <a:gd name="connsiteX2" fmla="*/ 1627612 w 1744895"/>
              <a:gd name="connsiteY2" fmla="*/ 649754 h 861981"/>
              <a:gd name="connsiteX3" fmla="*/ 1694823 w 1744895"/>
              <a:gd name="connsiteY3" fmla="*/ 166854 h 861981"/>
              <a:gd name="connsiteX4" fmla="*/ 675842 w 1744895"/>
              <a:gd name="connsiteY4" fmla="*/ 439 h 861981"/>
              <a:gd name="connsiteX5" fmla="*/ 33743 w 1744895"/>
              <a:gd name="connsiteY5" fmla="*/ 138126 h 861981"/>
              <a:gd name="connsiteX6" fmla="*/ 130800 w 1744895"/>
              <a:gd name="connsiteY6" fmla="*/ 653080 h 861981"/>
              <a:gd name="connsiteX7" fmla="*/ 481839 w 1744895"/>
              <a:gd name="connsiteY7" fmla="*/ 733500 h 861981"/>
              <a:gd name="connsiteX8" fmla="*/ 654780 w 1744895"/>
              <a:gd name="connsiteY8" fmla="*/ 861981 h 861981"/>
              <a:gd name="connsiteX9" fmla="*/ 636899 w 1744895"/>
              <a:gd name="connsiteY9" fmla="*/ 814551 h 861981"/>
              <a:gd name="connsiteX10" fmla="*/ 632575 w 1744895"/>
              <a:gd name="connsiteY10" fmla="*/ 758827 h 861981"/>
              <a:gd name="connsiteX0" fmla="*/ 632575 w 1744895"/>
              <a:gd name="connsiteY0" fmla="*/ 758471 h 861625"/>
              <a:gd name="connsiteX1" fmla="*/ 1213446 w 1744895"/>
              <a:gd name="connsiteY1" fmla="*/ 759160 h 861625"/>
              <a:gd name="connsiteX2" fmla="*/ 1627612 w 1744895"/>
              <a:gd name="connsiteY2" fmla="*/ 649398 h 861625"/>
              <a:gd name="connsiteX3" fmla="*/ 1694823 w 1744895"/>
              <a:gd name="connsiteY3" fmla="*/ 166498 h 861625"/>
              <a:gd name="connsiteX4" fmla="*/ 675842 w 1744895"/>
              <a:gd name="connsiteY4" fmla="*/ 83 h 861625"/>
              <a:gd name="connsiteX5" fmla="*/ 33743 w 1744895"/>
              <a:gd name="connsiteY5" fmla="*/ 137770 h 861625"/>
              <a:gd name="connsiteX6" fmla="*/ 130800 w 1744895"/>
              <a:gd name="connsiteY6" fmla="*/ 652724 h 861625"/>
              <a:gd name="connsiteX7" fmla="*/ 481839 w 1744895"/>
              <a:gd name="connsiteY7" fmla="*/ 733144 h 861625"/>
              <a:gd name="connsiteX8" fmla="*/ 654780 w 1744895"/>
              <a:gd name="connsiteY8" fmla="*/ 861625 h 861625"/>
              <a:gd name="connsiteX9" fmla="*/ 636899 w 1744895"/>
              <a:gd name="connsiteY9" fmla="*/ 814195 h 861625"/>
              <a:gd name="connsiteX10" fmla="*/ 632575 w 1744895"/>
              <a:gd name="connsiteY10" fmla="*/ 758471 h 86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4895" h="861625">
                <a:moveTo>
                  <a:pt x="632575" y="758471"/>
                </a:moveTo>
                <a:cubicBezTo>
                  <a:pt x="777957" y="764736"/>
                  <a:pt x="1047607" y="777339"/>
                  <a:pt x="1213446" y="759160"/>
                </a:cubicBezTo>
                <a:cubicBezTo>
                  <a:pt x="1379286" y="740981"/>
                  <a:pt x="1547382" y="748175"/>
                  <a:pt x="1627612" y="649398"/>
                </a:cubicBezTo>
                <a:cubicBezTo>
                  <a:pt x="1707842" y="550621"/>
                  <a:pt x="1806456" y="397765"/>
                  <a:pt x="1694823" y="166498"/>
                </a:cubicBezTo>
                <a:cubicBezTo>
                  <a:pt x="1627519" y="31436"/>
                  <a:pt x="975412" y="1999"/>
                  <a:pt x="675842" y="83"/>
                </a:cubicBezTo>
                <a:cubicBezTo>
                  <a:pt x="376272" y="-1833"/>
                  <a:pt x="124583" y="28997"/>
                  <a:pt x="33743" y="137770"/>
                </a:cubicBezTo>
                <a:cubicBezTo>
                  <a:pt x="-57097" y="246544"/>
                  <a:pt x="56117" y="553495"/>
                  <a:pt x="130800" y="652724"/>
                </a:cubicBezTo>
                <a:cubicBezTo>
                  <a:pt x="205483" y="751953"/>
                  <a:pt x="435738" y="733144"/>
                  <a:pt x="481839" y="733144"/>
                </a:cubicBezTo>
                <a:cubicBezTo>
                  <a:pt x="537493" y="797776"/>
                  <a:pt x="593997" y="831638"/>
                  <a:pt x="654780" y="861625"/>
                </a:cubicBezTo>
                <a:cubicBezTo>
                  <a:pt x="644708" y="843702"/>
                  <a:pt x="641518" y="831628"/>
                  <a:pt x="636899" y="814195"/>
                </a:cubicBezTo>
                <a:cubicBezTo>
                  <a:pt x="627046" y="785048"/>
                  <a:pt x="632575" y="758471"/>
                  <a:pt x="632575" y="75847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3D5A9E-5A8B-EC12-FBB9-DDE63F1D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162" y="897953"/>
            <a:ext cx="5083026" cy="1724135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III. Compréhension détaillée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1BABC-D8F0-40DC-A386-73BB1E2CA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1403">
            <a:off x="821875" y="593596"/>
            <a:ext cx="5622781" cy="2432251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  <a:gd name="connsiteX0" fmla="*/ 612139 w 1722741"/>
              <a:gd name="connsiteY0" fmla="*/ 734249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2139 w 1722741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99 w 1721854"/>
              <a:gd name="connsiteY0" fmla="*/ 750772 h 853926"/>
              <a:gd name="connsiteX1" fmla="*/ 1193070 w 1721854"/>
              <a:gd name="connsiteY1" fmla="*/ 751461 h 853926"/>
              <a:gd name="connsiteX2" fmla="*/ 1595771 w 1721854"/>
              <a:gd name="connsiteY2" fmla="*/ 645277 h 853926"/>
              <a:gd name="connsiteX3" fmla="*/ 1674447 w 1721854"/>
              <a:gd name="connsiteY3" fmla="*/ 158799 h 853926"/>
              <a:gd name="connsiteX4" fmla="*/ 722810 w 1721854"/>
              <a:gd name="connsiteY4" fmla="*/ 903 h 853926"/>
              <a:gd name="connsiteX5" fmla="*/ 43801 w 1721854"/>
              <a:gd name="connsiteY5" fmla="*/ 123386 h 853926"/>
              <a:gd name="connsiteX6" fmla="*/ 110424 w 1721854"/>
              <a:gd name="connsiteY6" fmla="*/ 645025 h 853926"/>
              <a:gd name="connsiteX7" fmla="*/ 461463 w 1721854"/>
              <a:gd name="connsiteY7" fmla="*/ 725445 h 853926"/>
              <a:gd name="connsiteX8" fmla="*/ 634404 w 1721854"/>
              <a:gd name="connsiteY8" fmla="*/ 853926 h 853926"/>
              <a:gd name="connsiteX9" fmla="*/ 616523 w 1721854"/>
              <a:gd name="connsiteY9" fmla="*/ 806496 h 853926"/>
              <a:gd name="connsiteX10" fmla="*/ 612199 w 1721854"/>
              <a:gd name="connsiteY10" fmla="*/ 750772 h 853926"/>
              <a:gd name="connsiteX0" fmla="*/ 608050 w 1717705"/>
              <a:gd name="connsiteY0" fmla="*/ 754226 h 857380"/>
              <a:gd name="connsiteX1" fmla="*/ 1188921 w 1717705"/>
              <a:gd name="connsiteY1" fmla="*/ 754915 h 857380"/>
              <a:gd name="connsiteX2" fmla="*/ 1591622 w 1717705"/>
              <a:gd name="connsiteY2" fmla="*/ 648731 h 857380"/>
              <a:gd name="connsiteX3" fmla="*/ 1670298 w 1717705"/>
              <a:gd name="connsiteY3" fmla="*/ 162253 h 857380"/>
              <a:gd name="connsiteX4" fmla="*/ 662369 w 1717705"/>
              <a:gd name="connsiteY4" fmla="*/ 828 h 857380"/>
              <a:gd name="connsiteX5" fmla="*/ 39652 w 1717705"/>
              <a:gd name="connsiteY5" fmla="*/ 126840 h 857380"/>
              <a:gd name="connsiteX6" fmla="*/ 106275 w 1717705"/>
              <a:gd name="connsiteY6" fmla="*/ 648479 h 857380"/>
              <a:gd name="connsiteX7" fmla="*/ 457314 w 1717705"/>
              <a:gd name="connsiteY7" fmla="*/ 728899 h 857380"/>
              <a:gd name="connsiteX8" fmla="*/ 630255 w 1717705"/>
              <a:gd name="connsiteY8" fmla="*/ 857380 h 857380"/>
              <a:gd name="connsiteX9" fmla="*/ 612374 w 1717705"/>
              <a:gd name="connsiteY9" fmla="*/ 809950 h 857380"/>
              <a:gd name="connsiteX10" fmla="*/ 608050 w 1717705"/>
              <a:gd name="connsiteY10" fmla="*/ 754226 h 857380"/>
              <a:gd name="connsiteX0" fmla="*/ 607236 w 1716891"/>
              <a:gd name="connsiteY0" fmla="*/ 759127 h 862281"/>
              <a:gd name="connsiteX1" fmla="*/ 1188107 w 1716891"/>
              <a:gd name="connsiteY1" fmla="*/ 759816 h 862281"/>
              <a:gd name="connsiteX2" fmla="*/ 1590808 w 1716891"/>
              <a:gd name="connsiteY2" fmla="*/ 653632 h 862281"/>
              <a:gd name="connsiteX3" fmla="*/ 1669484 w 1716891"/>
              <a:gd name="connsiteY3" fmla="*/ 167154 h 862281"/>
              <a:gd name="connsiteX4" fmla="*/ 650503 w 1716891"/>
              <a:gd name="connsiteY4" fmla="*/ 739 h 862281"/>
              <a:gd name="connsiteX5" fmla="*/ 38838 w 1716891"/>
              <a:gd name="connsiteY5" fmla="*/ 131741 h 862281"/>
              <a:gd name="connsiteX6" fmla="*/ 105461 w 1716891"/>
              <a:gd name="connsiteY6" fmla="*/ 653380 h 862281"/>
              <a:gd name="connsiteX7" fmla="*/ 456500 w 1716891"/>
              <a:gd name="connsiteY7" fmla="*/ 733800 h 862281"/>
              <a:gd name="connsiteX8" fmla="*/ 629441 w 1716891"/>
              <a:gd name="connsiteY8" fmla="*/ 862281 h 862281"/>
              <a:gd name="connsiteX9" fmla="*/ 611560 w 1716891"/>
              <a:gd name="connsiteY9" fmla="*/ 814851 h 862281"/>
              <a:gd name="connsiteX10" fmla="*/ 607236 w 1716891"/>
              <a:gd name="connsiteY10" fmla="*/ 759127 h 862281"/>
              <a:gd name="connsiteX0" fmla="*/ 607236 w 1719556"/>
              <a:gd name="connsiteY0" fmla="*/ 759127 h 862281"/>
              <a:gd name="connsiteX1" fmla="*/ 1188107 w 1719556"/>
              <a:gd name="connsiteY1" fmla="*/ 759816 h 862281"/>
              <a:gd name="connsiteX2" fmla="*/ 1602273 w 1719556"/>
              <a:gd name="connsiteY2" fmla="*/ 650054 h 862281"/>
              <a:gd name="connsiteX3" fmla="*/ 1669484 w 1719556"/>
              <a:gd name="connsiteY3" fmla="*/ 167154 h 862281"/>
              <a:gd name="connsiteX4" fmla="*/ 650503 w 1719556"/>
              <a:gd name="connsiteY4" fmla="*/ 739 h 862281"/>
              <a:gd name="connsiteX5" fmla="*/ 38838 w 1719556"/>
              <a:gd name="connsiteY5" fmla="*/ 131741 h 862281"/>
              <a:gd name="connsiteX6" fmla="*/ 105461 w 1719556"/>
              <a:gd name="connsiteY6" fmla="*/ 653380 h 862281"/>
              <a:gd name="connsiteX7" fmla="*/ 456500 w 1719556"/>
              <a:gd name="connsiteY7" fmla="*/ 733800 h 862281"/>
              <a:gd name="connsiteX8" fmla="*/ 629441 w 1719556"/>
              <a:gd name="connsiteY8" fmla="*/ 862281 h 862281"/>
              <a:gd name="connsiteX9" fmla="*/ 611560 w 1719556"/>
              <a:gd name="connsiteY9" fmla="*/ 814851 h 862281"/>
              <a:gd name="connsiteX10" fmla="*/ 607236 w 1719556"/>
              <a:gd name="connsiteY10" fmla="*/ 759127 h 862281"/>
              <a:gd name="connsiteX0" fmla="*/ 632575 w 1744895"/>
              <a:gd name="connsiteY0" fmla="*/ 758827 h 861981"/>
              <a:gd name="connsiteX1" fmla="*/ 1213446 w 1744895"/>
              <a:gd name="connsiteY1" fmla="*/ 759516 h 861981"/>
              <a:gd name="connsiteX2" fmla="*/ 1627612 w 1744895"/>
              <a:gd name="connsiteY2" fmla="*/ 649754 h 861981"/>
              <a:gd name="connsiteX3" fmla="*/ 1694823 w 1744895"/>
              <a:gd name="connsiteY3" fmla="*/ 166854 h 861981"/>
              <a:gd name="connsiteX4" fmla="*/ 675842 w 1744895"/>
              <a:gd name="connsiteY4" fmla="*/ 439 h 861981"/>
              <a:gd name="connsiteX5" fmla="*/ 33743 w 1744895"/>
              <a:gd name="connsiteY5" fmla="*/ 138126 h 861981"/>
              <a:gd name="connsiteX6" fmla="*/ 130800 w 1744895"/>
              <a:gd name="connsiteY6" fmla="*/ 653080 h 861981"/>
              <a:gd name="connsiteX7" fmla="*/ 481839 w 1744895"/>
              <a:gd name="connsiteY7" fmla="*/ 733500 h 861981"/>
              <a:gd name="connsiteX8" fmla="*/ 654780 w 1744895"/>
              <a:gd name="connsiteY8" fmla="*/ 861981 h 861981"/>
              <a:gd name="connsiteX9" fmla="*/ 636899 w 1744895"/>
              <a:gd name="connsiteY9" fmla="*/ 814551 h 861981"/>
              <a:gd name="connsiteX10" fmla="*/ 632575 w 1744895"/>
              <a:gd name="connsiteY10" fmla="*/ 758827 h 861981"/>
              <a:gd name="connsiteX0" fmla="*/ 632575 w 1744895"/>
              <a:gd name="connsiteY0" fmla="*/ 758471 h 861625"/>
              <a:gd name="connsiteX1" fmla="*/ 1213446 w 1744895"/>
              <a:gd name="connsiteY1" fmla="*/ 759160 h 861625"/>
              <a:gd name="connsiteX2" fmla="*/ 1627612 w 1744895"/>
              <a:gd name="connsiteY2" fmla="*/ 649398 h 861625"/>
              <a:gd name="connsiteX3" fmla="*/ 1694823 w 1744895"/>
              <a:gd name="connsiteY3" fmla="*/ 166498 h 861625"/>
              <a:gd name="connsiteX4" fmla="*/ 675842 w 1744895"/>
              <a:gd name="connsiteY4" fmla="*/ 83 h 861625"/>
              <a:gd name="connsiteX5" fmla="*/ 33743 w 1744895"/>
              <a:gd name="connsiteY5" fmla="*/ 137770 h 861625"/>
              <a:gd name="connsiteX6" fmla="*/ 130800 w 1744895"/>
              <a:gd name="connsiteY6" fmla="*/ 652724 h 861625"/>
              <a:gd name="connsiteX7" fmla="*/ 481839 w 1744895"/>
              <a:gd name="connsiteY7" fmla="*/ 733144 h 861625"/>
              <a:gd name="connsiteX8" fmla="*/ 654780 w 1744895"/>
              <a:gd name="connsiteY8" fmla="*/ 861625 h 861625"/>
              <a:gd name="connsiteX9" fmla="*/ 636899 w 1744895"/>
              <a:gd name="connsiteY9" fmla="*/ 814195 h 861625"/>
              <a:gd name="connsiteX10" fmla="*/ 632575 w 1744895"/>
              <a:gd name="connsiteY10" fmla="*/ 758471 h 86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4895" h="861625">
                <a:moveTo>
                  <a:pt x="632575" y="758471"/>
                </a:moveTo>
                <a:cubicBezTo>
                  <a:pt x="777957" y="764736"/>
                  <a:pt x="1047607" y="777339"/>
                  <a:pt x="1213446" y="759160"/>
                </a:cubicBezTo>
                <a:cubicBezTo>
                  <a:pt x="1379286" y="740981"/>
                  <a:pt x="1547382" y="748175"/>
                  <a:pt x="1627612" y="649398"/>
                </a:cubicBezTo>
                <a:cubicBezTo>
                  <a:pt x="1707842" y="550621"/>
                  <a:pt x="1806456" y="397765"/>
                  <a:pt x="1694823" y="166498"/>
                </a:cubicBezTo>
                <a:cubicBezTo>
                  <a:pt x="1627519" y="31436"/>
                  <a:pt x="975412" y="1999"/>
                  <a:pt x="675842" y="83"/>
                </a:cubicBezTo>
                <a:cubicBezTo>
                  <a:pt x="376272" y="-1833"/>
                  <a:pt x="124583" y="28997"/>
                  <a:pt x="33743" y="137770"/>
                </a:cubicBezTo>
                <a:cubicBezTo>
                  <a:pt x="-57097" y="246544"/>
                  <a:pt x="56117" y="553495"/>
                  <a:pt x="130800" y="652724"/>
                </a:cubicBezTo>
                <a:cubicBezTo>
                  <a:pt x="205483" y="751953"/>
                  <a:pt x="435738" y="733144"/>
                  <a:pt x="481839" y="733144"/>
                </a:cubicBezTo>
                <a:cubicBezTo>
                  <a:pt x="537493" y="797776"/>
                  <a:pt x="593997" y="831638"/>
                  <a:pt x="654780" y="861625"/>
                </a:cubicBezTo>
                <a:cubicBezTo>
                  <a:pt x="644708" y="843702"/>
                  <a:pt x="641518" y="831628"/>
                  <a:pt x="636899" y="814195"/>
                </a:cubicBezTo>
                <a:cubicBezTo>
                  <a:pt x="627046" y="785048"/>
                  <a:pt x="632575" y="758471"/>
                  <a:pt x="632575" y="75847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DDA70B1-1AB0-3BC8-EE9A-F1DFCA5EE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49" y="3308980"/>
            <a:ext cx="5449183" cy="3006533"/>
          </a:xfrm>
        </p:spPr>
        <p:txBody>
          <a:bodyPr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2F26-E97F-49FE-BC72-E6FF0156E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266531" y="0"/>
            <a:ext cx="4956868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  <a:gd name="connsiteX0" fmla="*/ 7430701 w 7520786"/>
              <a:gd name="connsiteY0" fmla="*/ 6858000 h 6858000"/>
              <a:gd name="connsiteX1" fmla="*/ 0 w 7520786"/>
              <a:gd name="connsiteY1" fmla="*/ 6858000 h 6858000"/>
              <a:gd name="connsiteX2" fmla="*/ 0 w 7520786"/>
              <a:gd name="connsiteY2" fmla="*/ 0 h 6858000"/>
              <a:gd name="connsiteX3" fmla="*/ 7505795 w 7520786"/>
              <a:gd name="connsiteY3" fmla="*/ 0 h 6858000"/>
              <a:gd name="connsiteX4" fmla="*/ 7520785 w 7520786"/>
              <a:gd name="connsiteY4" fmla="*/ 379063 h 6858000"/>
              <a:gd name="connsiteX5" fmla="*/ 7433327 w 7520786"/>
              <a:gd name="connsiteY5" fmla="*/ 6803646 h 6858000"/>
              <a:gd name="connsiteX6" fmla="*/ 7430701 w 752078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20786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384101" y="2164699"/>
                  <a:pt x="7521128" y="5461844"/>
                  <a:pt x="7433327" y="6803646"/>
                </a:cubicBezTo>
                <a:lnTo>
                  <a:pt x="7430701" y="6858000"/>
                </a:ln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FF30D22-FA91-E3C5-2379-8D6E7423E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357" y="752646"/>
            <a:ext cx="4404124" cy="56282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045039-D784-C320-8B55-3E279339E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02" y="3869188"/>
            <a:ext cx="5259920" cy="179677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32C47E0-1131-1A24-C986-9001EB8C0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9754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1208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A96188-384C-4341-9EEB-967A9341C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163F14-EEF4-D025-44C4-7FB97B166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46" y="604801"/>
            <a:ext cx="5071553" cy="16938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III. Compréhension détaillée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C63891-8460-5302-0075-48CC8317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146" y="2578100"/>
            <a:ext cx="5071553" cy="3492500"/>
          </a:xfrm>
        </p:spPr>
        <p:txBody>
          <a:bodyPr>
            <a:normAutofit/>
          </a:bodyPr>
          <a:lstStyle/>
          <a:p>
            <a:pPr algn="ctr"/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Relève les destinations </a:t>
            </a: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’Alice et sa famille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59E7E4E-81AC-4FFE-A96F-B398ED3E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6307066" y="796793"/>
            <a:ext cx="5689735" cy="511795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FD6B65-6A90-4C50-9533-D82D69013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6379954" y="821227"/>
            <a:ext cx="5689735" cy="511795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EC913F-7930-6EFD-F46B-5495DDAD1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167290"/>
              </p:ext>
            </p:extLst>
          </p:nvPr>
        </p:nvGraphicFramePr>
        <p:xfrm>
          <a:off x="7667887" y="1524419"/>
          <a:ext cx="3388995" cy="372504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388995">
                  <a:extLst>
                    <a:ext uri="{9D8B030D-6E8A-4147-A177-3AD203B41FA5}">
                      <a16:colId xmlns:a16="http://schemas.microsoft.com/office/drawing/2014/main" val="402506519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300" dirty="0">
                          <a:effectLst/>
                        </a:rPr>
                        <a:t>Pays et régions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164971990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 Sénégal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823054000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Le Québec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4191783765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La Réunion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404025456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La Côte d’Ivoire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93983572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Les États-Unis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89056763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0F4B664-D214-C16D-EF93-8587052DFB15}"/>
              </a:ext>
            </a:extLst>
          </p:cNvPr>
          <p:cNvSpPr/>
          <p:nvPr/>
        </p:nvSpPr>
        <p:spPr>
          <a:xfrm>
            <a:off x="7726017" y="2193235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561027-85C7-AC2A-025A-AB817321BCBE}"/>
              </a:ext>
            </a:extLst>
          </p:cNvPr>
          <p:cNvSpPr/>
          <p:nvPr/>
        </p:nvSpPr>
        <p:spPr>
          <a:xfrm>
            <a:off x="7773707" y="2856538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2648C3-E033-EC7A-E75B-659965D1286A}"/>
              </a:ext>
            </a:extLst>
          </p:cNvPr>
          <p:cNvSpPr/>
          <p:nvPr/>
        </p:nvSpPr>
        <p:spPr>
          <a:xfrm>
            <a:off x="7726017" y="3427482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791948-A8CA-C578-D1BB-89E28FE91C32}"/>
              </a:ext>
            </a:extLst>
          </p:cNvPr>
          <p:cNvSpPr/>
          <p:nvPr/>
        </p:nvSpPr>
        <p:spPr>
          <a:xfrm>
            <a:off x="7776042" y="4079185"/>
            <a:ext cx="1818531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77464E-35E0-E9E4-0071-E06763CA731F}"/>
              </a:ext>
            </a:extLst>
          </p:cNvPr>
          <p:cNvSpPr/>
          <p:nvPr/>
        </p:nvSpPr>
        <p:spPr>
          <a:xfrm>
            <a:off x="7773707" y="4633157"/>
            <a:ext cx="1818530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4D110C8-FCE4-F166-85CB-13D880EFB9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15154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593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30EFE3-9611-4841-9BC3-E51D7A359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732732"/>
            <a:ext cx="9965329" cy="122543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IV. Vocabulaire (1) : les pays et régions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34173"/>
              </p:ext>
            </p:extLst>
          </p:nvPr>
        </p:nvGraphicFramePr>
        <p:xfrm>
          <a:off x="364435" y="2101830"/>
          <a:ext cx="11421528" cy="242652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38685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896742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786101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Québec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(Guadeloupe, Martinique,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Vietnam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 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Mali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644A258-6636-9843-D460-13351C372131}"/>
              </a:ext>
            </a:extLst>
          </p:cNvPr>
          <p:cNvSpPr/>
          <p:nvPr/>
        </p:nvSpPr>
        <p:spPr>
          <a:xfrm>
            <a:off x="406037" y="3428999"/>
            <a:ext cx="2723322" cy="699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F36F7C-6916-1107-BD5C-E3B3B50A4B8E}"/>
              </a:ext>
            </a:extLst>
          </p:cNvPr>
          <p:cNvSpPr/>
          <p:nvPr/>
        </p:nvSpPr>
        <p:spPr>
          <a:xfrm>
            <a:off x="4168991" y="3424029"/>
            <a:ext cx="2723322" cy="1056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8E4B8E-DECE-7B5E-4A35-35DCFF1770B1}"/>
              </a:ext>
            </a:extLst>
          </p:cNvPr>
          <p:cNvSpPr/>
          <p:nvPr/>
        </p:nvSpPr>
        <p:spPr>
          <a:xfrm>
            <a:off x="8060922" y="3101009"/>
            <a:ext cx="3243181" cy="2845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5B90A4E-3A63-6A1C-0D26-3FE90FD8F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9241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352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504B21-B7FB-7F34-BF26-857F27737F8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/>
              <a:t>Les continents</a:t>
            </a:r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229CAEF4-98F0-B7F4-E170-3F53303C4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239" t="55128" r="6781" b="8294"/>
          <a:stretch/>
        </p:blipFill>
        <p:spPr bwMode="auto">
          <a:xfrm>
            <a:off x="2711956" y="2073349"/>
            <a:ext cx="7015804" cy="42264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662C8487-B682-96AF-5B0F-F6D57ECF3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8DC297D6-4D45-B6E9-5646-227E47F73E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812490"/>
              </p:ext>
            </p:extLst>
          </p:nvPr>
        </p:nvGraphicFramePr>
        <p:xfrm>
          <a:off x="1076439" y="2213841"/>
          <a:ext cx="962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t d’environnement du Gestionnaire de liaisons" showAsIcon="1" r:id="rId4" imgW="733680" imgH="474480" progId="Package">
                  <p:embed/>
                </p:oleObj>
              </mc:Choice>
              <mc:Fallback>
                <p:oleObj name="Objet d’environnement du Gestionnaire de liaisons" showAsIcon="1" r:id="rId4" imgW="733680" imgH="474480" progId="Packag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6439" y="2213841"/>
                        <a:ext cx="962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2DE1C3-8DE0-C718-E508-6EFFFA470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36813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3309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domania1-8-VOYAGES_BR3">
            <a:hlinkClick r:id="" action="ppaction://media"/>
            <a:extLst>
              <a:ext uri="{FF2B5EF4-FFF2-40B4-BE49-F238E27FC236}">
                <a16:creationId xmlns:a16="http://schemas.microsoft.com/office/drawing/2014/main" id="{79B03DBF-6212-DAE2-DA18-8094EB94BF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6310" y="619630"/>
            <a:ext cx="9839379" cy="5591031"/>
          </a:xfrm>
        </p:spPr>
      </p:pic>
    </p:spTree>
    <p:extLst>
      <p:ext uri="{BB962C8B-B14F-4D97-AF65-F5344CB8AC3E}">
        <p14:creationId xmlns:p14="http://schemas.microsoft.com/office/powerpoint/2010/main" val="306572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583096"/>
            <a:ext cx="10018338" cy="10071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IV. Vocabulaire (1) : les pays et régions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915233"/>
              </p:ext>
            </p:extLst>
          </p:nvPr>
        </p:nvGraphicFramePr>
        <p:xfrm>
          <a:off x="728870" y="1757274"/>
          <a:ext cx="10979427" cy="429311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593969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745908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639550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Québec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(Martinique, Guadeloupe,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Vietnam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 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Mali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L’Amérique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252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L’Europe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83672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L’Afrique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23858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306072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L’Océanie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7826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25DD0DA-FCFA-916D-CC37-BF4F8A2F4B09}"/>
              </a:ext>
            </a:extLst>
          </p:cNvPr>
          <p:cNvSpPr/>
          <p:nvPr/>
        </p:nvSpPr>
        <p:spPr>
          <a:xfrm>
            <a:off x="4386470" y="4250634"/>
            <a:ext cx="2996174" cy="1752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8BC439-E5E8-F280-F6FB-7CA5516B8B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36813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mp3-output-ttsfree(dot)com (15)">
            <a:hlinkClick r:id="" action="ppaction://media"/>
            <a:extLst>
              <a:ext uri="{FF2B5EF4-FFF2-40B4-BE49-F238E27FC236}">
                <a16:creationId xmlns:a16="http://schemas.microsoft.com/office/drawing/2014/main" id="{EF0518E3-7EF6-D464-FC29-8C8B0A0E7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38772" y="578750"/>
            <a:ext cx="1011512" cy="1011512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523" y="414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9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583096"/>
            <a:ext cx="10018338" cy="10071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IV. Vocabulaire (1) : les pays et régions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8870" y="1757274"/>
          <a:ext cx="10979427" cy="429311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593969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745908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639550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Québec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(Martinique, Guadeloupe,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Vietnam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 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Mali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L’Amérique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252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L’Europe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83672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L’Afrique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23858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306072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L’Océanie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7826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8BC439-E5E8-F280-F6FB-7CA5516B8BD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mp3-output-ttsfree(dot)com (15)">
            <a:hlinkClick r:id="" action="ppaction://media"/>
            <a:extLst>
              <a:ext uri="{FF2B5EF4-FFF2-40B4-BE49-F238E27FC236}">
                <a16:creationId xmlns:a16="http://schemas.microsoft.com/office/drawing/2014/main" id="{EF0518E3-7EF6-D464-FC29-8C8B0A0E7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38772" y="578750"/>
            <a:ext cx="1011512" cy="1011512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523" y="414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70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173D1C1-7F20-2CDC-93C2-654F10E59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1549" y="1407381"/>
            <a:ext cx="3330106" cy="2904121"/>
          </a:xfrm>
        </p:spPr>
        <p:txBody>
          <a:bodyPr anchor="ctr">
            <a:normAutofit/>
          </a:bodyPr>
          <a:lstStyle/>
          <a:p>
            <a:r>
              <a:rPr lang="fr-FR" dirty="0"/>
              <a:t>Mon journal </a:t>
            </a:r>
            <a:br>
              <a:rPr lang="fr-FR" dirty="0"/>
            </a:br>
            <a:r>
              <a:rPr lang="fr-FR" dirty="0"/>
              <a:t>de voyage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4C1CB0-5A58-4AE6-F80B-5C8278A3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0559" y="5300330"/>
            <a:ext cx="3381956" cy="1084567"/>
          </a:xfrm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3000" dirty="0"/>
              <a:t>Unité 7 - Leçon 2</a:t>
            </a:r>
          </a:p>
        </p:txBody>
      </p:sp>
      <p:pic>
        <p:nvPicPr>
          <p:cNvPr id="4" name="Picture 3" descr="Assorted things on a floor">
            <a:extLst>
              <a:ext uri="{FF2B5EF4-FFF2-40B4-BE49-F238E27FC236}">
                <a16:creationId xmlns:a16="http://schemas.microsoft.com/office/drawing/2014/main" id="{95C50EFA-8626-C5C0-E336-153171F310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44" b="7844"/>
          <a:stretch/>
        </p:blipFill>
        <p:spPr>
          <a:xfrm>
            <a:off x="710344" y="1364180"/>
            <a:ext cx="6917251" cy="3892909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15)">
            <a:hlinkClick r:id="" action="ppaction://media"/>
            <a:extLst>
              <a:ext uri="{FF2B5EF4-FFF2-40B4-BE49-F238E27FC236}">
                <a16:creationId xmlns:a16="http://schemas.microsoft.com/office/drawing/2014/main" id="{48DFAD62-1A46-A2B8-F693-8BE67E385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49209" y="4835238"/>
            <a:ext cx="443079" cy="4430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FA902A-DD55-49BE-26CA-BA1DD652A8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6689" y="4780080"/>
            <a:ext cx="1791139" cy="179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0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F6F8AE2-ADE1-4F2F-B0C5-43BA8AE69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752E6DDF-9F92-37B5-3B9B-68BCF5B492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5" r="1" b="1"/>
          <a:stretch/>
        </p:blipFill>
        <p:spPr>
          <a:xfrm>
            <a:off x="323790" y="342899"/>
            <a:ext cx="11544419" cy="5975351"/>
          </a:xfrm>
          <a:custGeom>
            <a:avLst/>
            <a:gdLst/>
            <a:ahLst/>
            <a:cxnLst/>
            <a:rect l="l" t="t" r="r" b="b"/>
            <a:pathLst>
              <a:path w="11609843" h="6057523">
                <a:moveTo>
                  <a:pt x="329451" y="1"/>
                </a:moveTo>
                <a:cubicBezTo>
                  <a:pt x="473755" y="7"/>
                  <a:pt x="634888" y="5607"/>
                  <a:pt x="759878" y="7472"/>
                </a:cubicBezTo>
                <a:lnTo>
                  <a:pt x="8811740" y="57994"/>
                </a:lnTo>
                <a:lnTo>
                  <a:pt x="10133387" y="58243"/>
                </a:lnTo>
                <a:lnTo>
                  <a:pt x="11522733" y="71614"/>
                </a:lnTo>
                <a:cubicBezTo>
                  <a:pt x="11582162" y="373219"/>
                  <a:pt x="11479781" y="1696666"/>
                  <a:pt x="11558343" y="2601840"/>
                </a:cubicBezTo>
                <a:cubicBezTo>
                  <a:pt x="11557823" y="3481263"/>
                  <a:pt x="11615629" y="4785263"/>
                  <a:pt x="11609369" y="5359346"/>
                </a:cubicBezTo>
                <a:cubicBezTo>
                  <a:pt x="11598540" y="5592072"/>
                  <a:pt x="11617528" y="5983823"/>
                  <a:pt x="11576881" y="6057523"/>
                </a:cubicBezTo>
                <a:cubicBezTo>
                  <a:pt x="10280371" y="6023920"/>
                  <a:pt x="8904348" y="6049951"/>
                  <a:pt x="7568082" y="6046164"/>
                </a:cubicBezTo>
                <a:lnTo>
                  <a:pt x="137076" y="6038644"/>
                </a:lnTo>
                <a:cubicBezTo>
                  <a:pt x="63429" y="6046562"/>
                  <a:pt x="98349" y="5802385"/>
                  <a:pt x="83401" y="5328816"/>
                </a:cubicBezTo>
                <a:cubicBezTo>
                  <a:pt x="68453" y="4855247"/>
                  <a:pt x="74700" y="4069229"/>
                  <a:pt x="47387" y="3197228"/>
                </a:cubicBezTo>
                <a:cubicBezTo>
                  <a:pt x="33509" y="2471292"/>
                  <a:pt x="41689" y="1591232"/>
                  <a:pt x="33791" y="1062710"/>
                </a:cubicBezTo>
                <a:lnTo>
                  <a:pt x="0" y="26099"/>
                </a:lnTo>
                <a:cubicBezTo>
                  <a:pt x="57672" y="5585"/>
                  <a:pt x="185147" y="-4"/>
                  <a:pt x="329451" y="1"/>
                </a:cubicBez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9229A89-2506-483B-9236-68D37C01B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3790" y="342900"/>
            <a:ext cx="11544419" cy="5975349"/>
          </a:xfrm>
          <a:custGeom>
            <a:avLst/>
            <a:gdLst>
              <a:gd name="connsiteX0" fmla="*/ 0 w 11609843"/>
              <a:gd name="connsiteY0" fmla="*/ 0 h 6047850"/>
              <a:gd name="connsiteX1" fmla="*/ 503107 w 11609843"/>
              <a:gd name="connsiteY1" fmla="*/ 0 h 6047850"/>
              <a:gd name="connsiteX2" fmla="*/ 503107 w 11609843"/>
              <a:gd name="connsiteY2" fmla="*/ 68747 h 6047850"/>
              <a:gd name="connsiteX3" fmla="*/ 8800521 w 11609843"/>
              <a:gd name="connsiteY3" fmla="*/ 65641 h 6047850"/>
              <a:gd name="connsiteX4" fmla="*/ 10133387 w 11609843"/>
              <a:gd name="connsiteY4" fmla="*/ 52165 h 6047850"/>
              <a:gd name="connsiteX5" fmla="*/ 11522733 w 11609843"/>
              <a:gd name="connsiteY5" fmla="*/ 45639 h 6047850"/>
              <a:gd name="connsiteX6" fmla="*/ 11558343 w 11609843"/>
              <a:gd name="connsiteY6" fmla="*/ 2582755 h 6047850"/>
              <a:gd name="connsiteX7" fmla="*/ 11609369 w 11609843"/>
              <a:gd name="connsiteY7" fmla="*/ 5347771 h 6047850"/>
              <a:gd name="connsiteX8" fmla="*/ 11576881 w 11609843"/>
              <a:gd name="connsiteY8" fmla="*/ 6047850 h 6047850"/>
              <a:gd name="connsiteX9" fmla="*/ 10387601 w 11609843"/>
              <a:gd name="connsiteY9" fmla="*/ 6036630 h 6047850"/>
              <a:gd name="connsiteX10" fmla="*/ 10387601 w 11609843"/>
              <a:gd name="connsiteY10" fmla="*/ 6028294 h 6047850"/>
              <a:gd name="connsiteX11" fmla="*/ 7568082 w 11609843"/>
              <a:gd name="connsiteY11" fmla="*/ 6036460 h 6047850"/>
              <a:gd name="connsiteX12" fmla="*/ 216206 w 11609843"/>
              <a:gd name="connsiteY12" fmla="*/ 6028917 h 6047850"/>
              <a:gd name="connsiteX13" fmla="*/ 83401 w 11609843"/>
              <a:gd name="connsiteY13" fmla="*/ 5317158 h 6047850"/>
              <a:gd name="connsiteX14" fmla="*/ 47387 w 11609843"/>
              <a:gd name="connsiteY14" fmla="*/ 3179765 h 6047850"/>
              <a:gd name="connsiteX15" fmla="*/ 251 w 11609843"/>
              <a:gd name="connsiteY15" fmla="*/ 1049960 h 6047850"/>
              <a:gd name="connsiteX16" fmla="*/ 132 w 11609843"/>
              <a:gd name="connsiteY16" fmla="*/ 949677 h 6047850"/>
              <a:gd name="connsiteX17" fmla="*/ 0 w 11609843"/>
              <a:gd name="connsiteY17" fmla="*/ 949677 h 6047850"/>
              <a:gd name="connsiteX0" fmla="*/ 0 w 11609843"/>
              <a:gd name="connsiteY0" fmla="*/ 0 h 6047850"/>
              <a:gd name="connsiteX1" fmla="*/ 503107 w 11609843"/>
              <a:gd name="connsiteY1" fmla="*/ 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570425 w 11609843"/>
              <a:gd name="connsiteY1" fmla="*/ 89757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749939 w 11609843"/>
              <a:gd name="connsiteY1" fmla="*/ 1122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749939 w 11609843"/>
              <a:gd name="connsiteY1" fmla="*/ 1122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0 h 6047850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251 w 11609843"/>
              <a:gd name="connsiteY14" fmla="*/ 1066391 h 6064281"/>
              <a:gd name="connsiteX15" fmla="*/ 132 w 11609843"/>
              <a:gd name="connsiteY15" fmla="*/ 966108 h 6064281"/>
              <a:gd name="connsiteX16" fmla="*/ 0 w 11609843"/>
              <a:gd name="connsiteY16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132 w 11609843"/>
              <a:gd name="connsiteY14" fmla="*/ 966108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59056 w 11609843"/>
              <a:gd name="connsiteY11" fmla="*/ 6045349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59056 w 11609843"/>
              <a:gd name="connsiteY11" fmla="*/ 6045349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78333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7568082 w 11609843"/>
              <a:gd name="connsiteY9" fmla="*/ 6062628 h 6074018"/>
              <a:gd name="connsiteX10" fmla="*/ 137076 w 11609843"/>
              <a:gd name="connsiteY10" fmla="*/ 6055087 h 6074018"/>
              <a:gd name="connsiteX11" fmla="*/ 83401 w 11609843"/>
              <a:gd name="connsiteY11" fmla="*/ 5343326 h 6074018"/>
              <a:gd name="connsiteX12" fmla="*/ 47387 w 11609843"/>
              <a:gd name="connsiteY12" fmla="*/ 3205933 h 6074018"/>
              <a:gd name="connsiteX13" fmla="*/ 33791 w 11609843"/>
              <a:gd name="connsiteY13" fmla="*/ 1065602 h 6074018"/>
              <a:gd name="connsiteX14" fmla="*/ 0 w 11609843"/>
              <a:gd name="connsiteY14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7568082 w 11609843"/>
              <a:gd name="connsiteY8" fmla="*/ 6062628 h 6074018"/>
              <a:gd name="connsiteX9" fmla="*/ 137076 w 11609843"/>
              <a:gd name="connsiteY9" fmla="*/ 6055087 h 6074018"/>
              <a:gd name="connsiteX10" fmla="*/ 83401 w 11609843"/>
              <a:gd name="connsiteY10" fmla="*/ 5343326 h 6074018"/>
              <a:gd name="connsiteX11" fmla="*/ 47387 w 11609843"/>
              <a:gd name="connsiteY11" fmla="*/ 3205933 h 6074018"/>
              <a:gd name="connsiteX12" fmla="*/ 33791 w 11609843"/>
              <a:gd name="connsiteY12" fmla="*/ 1065602 h 6074018"/>
              <a:gd name="connsiteX13" fmla="*/ 0 w 11609843"/>
              <a:gd name="connsiteY13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7568082 w 11609843"/>
              <a:gd name="connsiteY8" fmla="*/ 6062628 h 6074018"/>
              <a:gd name="connsiteX9" fmla="*/ 137076 w 11609843"/>
              <a:gd name="connsiteY9" fmla="*/ 6055087 h 6074018"/>
              <a:gd name="connsiteX10" fmla="*/ 83401 w 11609843"/>
              <a:gd name="connsiteY10" fmla="*/ 5343326 h 6074018"/>
              <a:gd name="connsiteX11" fmla="*/ 47387 w 11609843"/>
              <a:gd name="connsiteY11" fmla="*/ 3205933 h 6074018"/>
              <a:gd name="connsiteX12" fmla="*/ 33791 w 11609843"/>
              <a:gd name="connsiteY12" fmla="*/ 1065602 h 6074018"/>
              <a:gd name="connsiteX13" fmla="*/ 0 w 11609843"/>
              <a:gd name="connsiteY13" fmla="*/ 26168 h 607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609843" h="6074018">
                <a:moveTo>
                  <a:pt x="0" y="26168"/>
                </a:moveTo>
                <a:cubicBezTo>
                  <a:pt x="115344" y="-14971"/>
                  <a:pt x="509898" y="3750"/>
                  <a:pt x="759878" y="7490"/>
                </a:cubicBezTo>
                <a:lnTo>
                  <a:pt x="8811740" y="58150"/>
                </a:lnTo>
                <a:lnTo>
                  <a:pt x="10133387" y="58400"/>
                </a:lnTo>
                <a:lnTo>
                  <a:pt x="11522733" y="71807"/>
                </a:lnTo>
                <a:cubicBezTo>
                  <a:pt x="11582162" y="374233"/>
                  <a:pt x="11479781" y="1701284"/>
                  <a:pt x="11558343" y="2608923"/>
                </a:cubicBezTo>
                <a:cubicBezTo>
                  <a:pt x="11557823" y="3490742"/>
                  <a:pt x="11615629" y="4798293"/>
                  <a:pt x="11609369" y="5373939"/>
                </a:cubicBezTo>
                <a:cubicBezTo>
                  <a:pt x="11598540" y="5607299"/>
                  <a:pt x="11617528" y="6000117"/>
                  <a:pt x="11576881" y="6074018"/>
                </a:cubicBezTo>
                <a:cubicBezTo>
                  <a:pt x="10280371" y="6040323"/>
                  <a:pt x="8904348" y="6066425"/>
                  <a:pt x="7568082" y="6062628"/>
                </a:cubicBezTo>
                <a:lnTo>
                  <a:pt x="137076" y="6055087"/>
                </a:lnTo>
                <a:cubicBezTo>
                  <a:pt x="63429" y="6063027"/>
                  <a:pt x="98349" y="5818185"/>
                  <a:pt x="83401" y="5343326"/>
                </a:cubicBezTo>
                <a:cubicBezTo>
                  <a:pt x="68453" y="4868467"/>
                  <a:pt x="74700" y="4080309"/>
                  <a:pt x="47387" y="3205933"/>
                </a:cubicBezTo>
                <a:cubicBezTo>
                  <a:pt x="33509" y="2478020"/>
                  <a:pt x="41689" y="1595563"/>
                  <a:pt x="33791" y="1065602"/>
                </a:cubicBezTo>
                <a:lnTo>
                  <a:pt x="0" y="2616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B09BED-ABB3-0429-671B-517CE88123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165463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6277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Freeform: Shape 8200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00" name="Freeform: Shape 8202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8202" name="Rectangle 8204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4" name="Freeform: Shape 8206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78631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C22736-809B-75A5-C54F-B81F49A6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956" y="1735115"/>
            <a:ext cx="3983505" cy="2421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V. </a:t>
            </a:r>
            <a:r>
              <a:rPr lang="en-US" dirty="0" err="1"/>
              <a:t>Grammaire</a:t>
            </a:r>
            <a:r>
              <a:rPr lang="en-US" dirty="0"/>
              <a:t> (1) : </a:t>
            </a:r>
            <a:br>
              <a:rPr lang="en-US" dirty="0"/>
            </a:br>
            <a:r>
              <a:rPr lang="en-US" dirty="0"/>
              <a:t>le </a:t>
            </a:r>
            <a:r>
              <a:rPr lang="en-US" dirty="0" err="1"/>
              <a:t>verbe</a:t>
            </a:r>
            <a:r>
              <a:rPr lang="en-US" dirty="0"/>
              <a:t> « </a:t>
            </a:r>
            <a:r>
              <a:rPr lang="en-US" dirty="0" err="1"/>
              <a:t>aller</a:t>
            </a:r>
            <a:r>
              <a:rPr lang="en-US" dirty="0"/>
              <a:t> »</a:t>
            </a:r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11" name="Freeform: Shape 8210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BC460C-786F-CECC-D585-44CF2D55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036" y="1018353"/>
            <a:ext cx="5172496" cy="1873629"/>
          </a:xfrm>
          <a:prstGeom prst="rect">
            <a:avLst/>
          </a:prstGeom>
        </p:spPr>
      </p:pic>
      <p:pic>
        <p:nvPicPr>
          <p:cNvPr id="8196" name="Picture 4" descr="Spongebob Squarepants Laughing GIF">
            <a:extLst>
              <a:ext uri="{FF2B5EF4-FFF2-40B4-BE49-F238E27FC236}">
                <a16:creationId xmlns:a16="http://schemas.microsoft.com/office/drawing/2014/main" id="{F599A9FE-71A0-5862-0868-2B726165F3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4381" y="3578943"/>
            <a:ext cx="4995807" cy="264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0827676-9B22-E0D0-00B4-EE8EBD3A8E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2008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9212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B74E81-276A-4BF8-9D74-BF6C44B2E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ime compass on hand">
            <a:extLst>
              <a:ext uri="{FF2B5EF4-FFF2-40B4-BE49-F238E27FC236}">
                <a16:creationId xmlns:a16="http://schemas.microsoft.com/office/drawing/2014/main" id="{A426B0D6-807D-C131-D32F-856A90A9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413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C537B0-73BE-41E7-8BD7-CC603DD2B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1470" y="1689814"/>
            <a:ext cx="6140530" cy="4647338"/>
          </a:xfrm>
          <a:custGeom>
            <a:avLst/>
            <a:gdLst>
              <a:gd name="connsiteX0" fmla="*/ 3354001 w 6140530"/>
              <a:gd name="connsiteY0" fmla="*/ 1219 h 4626714"/>
              <a:gd name="connsiteX1" fmla="*/ 4854691 w 6140530"/>
              <a:gd name="connsiteY1" fmla="*/ 125683 h 4626714"/>
              <a:gd name="connsiteX2" fmla="*/ 6093602 w 6140530"/>
              <a:gd name="connsiteY2" fmla="*/ 1013600 h 4626714"/>
              <a:gd name="connsiteX3" fmla="*/ 6140530 w 6140530"/>
              <a:gd name="connsiteY3" fmla="*/ 1110875 h 4626714"/>
              <a:gd name="connsiteX4" fmla="*/ 6140530 w 6140530"/>
              <a:gd name="connsiteY4" fmla="*/ 3914197 h 4626714"/>
              <a:gd name="connsiteX5" fmla="*/ 6123285 w 6140530"/>
              <a:gd name="connsiteY5" fmla="*/ 3940855 h 4626714"/>
              <a:gd name="connsiteX6" fmla="*/ 6022119 w 6140530"/>
              <a:gd name="connsiteY6" fmla="*/ 4052713 h 4626714"/>
              <a:gd name="connsiteX7" fmla="*/ 2791676 w 6140530"/>
              <a:gd name="connsiteY7" fmla="*/ 4623624 h 4626714"/>
              <a:gd name="connsiteX8" fmla="*/ 0 w 6140530"/>
              <a:gd name="connsiteY8" fmla="*/ 4180103 h 4626714"/>
              <a:gd name="connsiteX9" fmla="*/ 486444 w 6140530"/>
              <a:gd name="connsiteY9" fmla="*/ 3598665 h 4626714"/>
              <a:gd name="connsiteX10" fmla="*/ 701119 w 6140530"/>
              <a:gd name="connsiteY10" fmla="*/ 1679227 h 4626714"/>
              <a:gd name="connsiteX11" fmla="*/ 3354001 w 6140530"/>
              <a:gd name="connsiteY11" fmla="*/ 1219 h 4626714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40530" h="4647338">
                <a:moveTo>
                  <a:pt x="3354001" y="1219"/>
                </a:moveTo>
                <a:cubicBezTo>
                  <a:pt x="4004435" y="-11736"/>
                  <a:pt x="4587960" y="81931"/>
                  <a:pt x="4854691" y="125683"/>
                </a:cubicBezTo>
                <a:cubicBezTo>
                  <a:pt x="5569674" y="248878"/>
                  <a:pt x="5884365" y="614355"/>
                  <a:pt x="6093602" y="1013600"/>
                </a:cubicBezTo>
                <a:lnTo>
                  <a:pt x="6140530" y="1110875"/>
                </a:lnTo>
                <a:lnTo>
                  <a:pt x="6140530" y="3914197"/>
                </a:lnTo>
                <a:lnTo>
                  <a:pt x="6123285" y="3940855"/>
                </a:lnTo>
                <a:cubicBezTo>
                  <a:pt x="6092119" y="3981849"/>
                  <a:pt x="6058441" y="4019304"/>
                  <a:pt x="6022119" y="4052713"/>
                </a:cubicBezTo>
                <a:cubicBezTo>
                  <a:pt x="5440967" y="4587251"/>
                  <a:pt x="4022382" y="4706012"/>
                  <a:pt x="2791676" y="4623624"/>
                </a:cubicBezTo>
                <a:cubicBezTo>
                  <a:pt x="1788243" y="4556450"/>
                  <a:pt x="990667" y="4345015"/>
                  <a:pt x="0" y="4180103"/>
                </a:cubicBezTo>
                <a:cubicBezTo>
                  <a:pt x="0" y="4180103"/>
                  <a:pt x="445100" y="4042167"/>
                  <a:pt x="486444" y="3598665"/>
                </a:cubicBezTo>
                <a:cubicBezTo>
                  <a:pt x="526106" y="3207312"/>
                  <a:pt x="513958" y="2340421"/>
                  <a:pt x="701119" y="1679227"/>
                </a:cubicBezTo>
                <a:cubicBezTo>
                  <a:pt x="1000026" y="340576"/>
                  <a:pt x="2269944" y="22811"/>
                  <a:pt x="3354001" y="12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757CFF1-20F6-4EF6-83FA-264F652F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47219">
            <a:off x="6227678" y="1604682"/>
            <a:ext cx="6095974" cy="4725794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47652"/>
              <a:gd name="connsiteY0" fmla="*/ 731902 h 764135"/>
              <a:gd name="connsiteX1" fmla="*/ 373741 w 847652"/>
              <a:gd name="connsiteY1" fmla="*/ 757848 h 764135"/>
              <a:gd name="connsiteX2" fmla="*/ 812900 w 847652"/>
              <a:gd name="connsiteY2" fmla="*/ 492088 h 764135"/>
              <a:gd name="connsiteX3" fmla="*/ 794101 w 847652"/>
              <a:gd name="connsiteY3" fmla="*/ 187195 h 764135"/>
              <a:gd name="connsiteX4" fmla="*/ 588282 w 847652"/>
              <a:gd name="connsiteY4" fmla="*/ 3537 h 764135"/>
              <a:gd name="connsiteX5" fmla="*/ 59263 w 847652"/>
              <a:gd name="connsiteY5" fmla="*/ 319863 h 764135"/>
              <a:gd name="connsiteX6" fmla="*/ 56596 w 847652"/>
              <a:gd name="connsiteY6" fmla="*/ 630854 h 764135"/>
              <a:gd name="connsiteX7" fmla="*/ 0 w 847652"/>
              <a:gd name="connsiteY7" fmla="*/ 731902 h 764135"/>
              <a:gd name="connsiteX0" fmla="*/ 0 w 843619"/>
              <a:gd name="connsiteY0" fmla="*/ 731902 h 766005"/>
              <a:gd name="connsiteX1" fmla="*/ 373741 w 843619"/>
              <a:gd name="connsiteY1" fmla="*/ 757848 h 766005"/>
              <a:gd name="connsiteX2" fmla="*/ 807052 w 843619"/>
              <a:gd name="connsiteY2" fmla="*/ 579654 h 766005"/>
              <a:gd name="connsiteX3" fmla="*/ 794101 w 843619"/>
              <a:gd name="connsiteY3" fmla="*/ 187195 h 766005"/>
              <a:gd name="connsiteX4" fmla="*/ 588282 w 843619"/>
              <a:gd name="connsiteY4" fmla="*/ 3537 h 766005"/>
              <a:gd name="connsiteX5" fmla="*/ 59263 w 843619"/>
              <a:gd name="connsiteY5" fmla="*/ 319863 h 766005"/>
              <a:gd name="connsiteX6" fmla="*/ 56596 w 843619"/>
              <a:gd name="connsiteY6" fmla="*/ 630854 h 766005"/>
              <a:gd name="connsiteX7" fmla="*/ 0 w 843619"/>
              <a:gd name="connsiteY7" fmla="*/ 731902 h 766005"/>
              <a:gd name="connsiteX0" fmla="*/ 0 w 838949"/>
              <a:gd name="connsiteY0" fmla="*/ 731902 h 764478"/>
              <a:gd name="connsiteX1" fmla="*/ 373741 w 838949"/>
              <a:gd name="connsiteY1" fmla="*/ 757848 h 764478"/>
              <a:gd name="connsiteX2" fmla="*/ 799956 w 838949"/>
              <a:gd name="connsiteY2" fmla="*/ 602289 h 764478"/>
              <a:gd name="connsiteX3" fmla="*/ 794101 w 838949"/>
              <a:gd name="connsiteY3" fmla="*/ 187195 h 764478"/>
              <a:gd name="connsiteX4" fmla="*/ 588282 w 838949"/>
              <a:gd name="connsiteY4" fmla="*/ 3537 h 764478"/>
              <a:gd name="connsiteX5" fmla="*/ 59263 w 838949"/>
              <a:gd name="connsiteY5" fmla="*/ 319863 h 764478"/>
              <a:gd name="connsiteX6" fmla="*/ 56596 w 838949"/>
              <a:gd name="connsiteY6" fmla="*/ 630854 h 764478"/>
              <a:gd name="connsiteX7" fmla="*/ 0 w 838949"/>
              <a:gd name="connsiteY7" fmla="*/ 731902 h 764478"/>
              <a:gd name="connsiteX0" fmla="*/ 0 w 844858"/>
              <a:gd name="connsiteY0" fmla="*/ 731902 h 764478"/>
              <a:gd name="connsiteX1" fmla="*/ 373741 w 844858"/>
              <a:gd name="connsiteY1" fmla="*/ 757848 h 764478"/>
              <a:gd name="connsiteX2" fmla="*/ 799956 w 844858"/>
              <a:gd name="connsiteY2" fmla="*/ 602289 h 764478"/>
              <a:gd name="connsiteX3" fmla="*/ 794101 w 844858"/>
              <a:gd name="connsiteY3" fmla="*/ 187195 h 764478"/>
              <a:gd name="connsiteX4" fmla="*/ 588282 w 844858"/>
              <a:gd name="connsiteY4" fmla="*/ 3537 h 764478"/>
              <a:gd name="connsiteX5" fmla="*/ 59263 w 844858"/>
              <a:gd name="connsiteY5" fmla="*/ 319863 h 764478"/>
              <a:gd name="connsiteX6" fmla="*/ 56596 w 844858"/>
              <a:gd name="connsiteY6" fmla="*/ 630854 h 764478"/>
              <a:gd name="connsiteX7" fmla="*/ 0 w 844858"/>
              <a:gd name="connsiteY7" fmla="*/ 731902 h 764478"/>
              <a:gd name="connsiteX0" fmla="*/ 0 w 841989"/>
              <a:gd name="connsiteY0" fmla="*/ 731902 h 763721"/>
              <a:gd name="connsiteX1" fmla="*/ 373741 w 841989"/>
              <a:gd name="connsiteY1" fmla="*/ 757848 h 763721"/>
              <a:gd name="connsiteX2" fmla="*/ 795517 w 841989"/>
              <a:gd name="connsiteY2" fmla="*/ 613716 h 763721"/>
              <a:gd name="connsiteX3" fmla="*/ 794101 w 841989"/>
              <a:gd name="connsiteY3" fmla="*/ 187195 h 763721"/>
              <a:gd name="connsiteX4" fmla="*/ 588282 w 841989"/>
              <a:gd name="connsiteY4" fmla="*/ 3537 h 763721"/>
              <a:gd name="connsiteX5" fmla="*/ 59263 w 841989"/>
              <a:gd name="connsiteY5" fmla="*/ 319863 h 763721"/>
              <a:gd name="connsiteX6" fmla="*/ 56596 w 841989"/>
              <a:gd name="connsiteY6" fmla="*/ 630854 h 763721"/>
              <a:gd name="connsiteX7" fmla="*/ 0 w 841989"/>
              <a:gd name="connsiteY7" fmla="*/ 731902 h 763721"/>
              <a:gd name="connsiteX0" fmla="*/ 0 w 836040"/>
              <a:gd name="connsiteY0" fmla="*/ 731902 h 763528"/>
              <a:gd name="connsiteX1" fmla="*/ 375521 w 836040"/>
              <a:gd name="connsiteY1" fmla="*/ 757630 h 763528"/>
              <a:gd name="connsiteX2" fmla="*/ 795517 w 836040"/>
              <a:gd name="connsiteY2" fmla="*/ 613716 h 763528"/>
              <a:gd name="connsiteX3" fmla="*/ 794101 w 836040"/>
              <a:gd name="connsiteY3" fmla="*/ 187195 h 763528"/>
              <a:gd name="connsiteX4" fmla="*/ 588282 w 836040"/>
              <a:gd name="connsiteY4" fmla="*/ 3537 h 763528"/>
              <a:gd name="connsiteX5" fmla="*/ 59263 w 836040"/>
              <a:gd name="connsiteY5" fmla="*/ 319863 h 763528"/>
              <a:gd name="connsiteX6" fmla="*/ 56596 w 836040"/>
              <a:gd name="connsiteY6" fmla="*/ 630854 h 763528"/>
              <a:gd name="connsiteX7" fmla="*/ 0 w 836040"/>
              <a:gd name="connsiteY7" fmla="*/ 731902 h 763528"/>
              <a:gd name="connsiteX0" fmla="*/ 0 w 836040"/>
              <a:gd name="connsiteY0" fmla="*/ 731902 h 761256"/>
              <a:gd name="connsiteX1" fmla="*/ 375521 w 836040"/>
              <a:gd name="connsiteY1" fmla="*/ 757630 h 761256"/>
              <a:gd name="connsiteX2" fmla="*/ 795517 w 836040"/>
              <a:gd name="connsiteY2" fmla="*/ 613716 h 761256"/>
              <a:gd name="connsiteX3" fmla="*/ 794101 w 836040"/>
              <a:gd name="connsiteY3" fmla="*/ 187195 h 761256"/>
              <a:gd name="connsiteX4" fmla="*/ 588282 w 836040"/>
              <a:gd name="connsiteY4" fmla="*/ 3537 h 761256"/>
              <a:gd name="connsiteX5" fmla="*/ 59263 w 836040"/>
              <a:gd name="connsiteY5" fmla="*/ 319863 h 761256"/>
              <a:gd name="connsiteX6" fmla="*/ 56596 w 836040"/>
              <a:gd name="connsiteY6" fmla="*/ 630854 h 761256"/>
              <a:gd name="connsiteX7" fmla="*/ 0 w 836040"/>
              <a:gd name="connsiteY7" fmla="*/ 731902 h 761256"/>
              <a:gd name="connsiteX0" fmla="*/ 794101 w 837028"/>
              <a:gd name="connsiteY0" fmla="*/ 187195 h 761256"/>
              <a:gd name="connsiteX1" fmla="*/ 588282 w 837028"/>
              <a:gd name="connsiteY1" fmla="*/ 3537 h 761256"/>
              <a:gd name="connsiteX2" fmla="*/ 59263 w 837028"/>
              <a:gd name="connsiteY2" fmla="*/ 319863 h 761256"/>
              <a:gd name="connsiteX3" fmla="*/ 56596 w 837028"/>
              <a:gd name="connsiteY3" fmla="*/ 630854 h 761256"/>
              <a:gd name="connsiteX4" fmla="*/ 0 w 837028"/>
              <a:gd name="connsiteY4" fmla="*/ 731902 h 761256"/>
              <a:gd name="connsiteX5" fmla="*/ 375521 w 837028"/>
              <a:gd name="connsiteY5" fmla="*/ 757630 h 761256"/>
              <a:gd name="connsiteX6" fmla="*/ 795517 w 837028"/>
              <a:gd name="connsiteY6" fmla="*/ 613716 h 761256"/>
              <a:gd name="connsiteX7" fmla="*/ 806268 w 837028"/>
              <a:gd name="connsiteY7" fmla="*/ 201919 h 761256"/>
              <a:gd name="connsiteX0" fmla="*/ 794101 w 795517"/>
              <a:gd name="connsiteY0" fmla="*/ 187195 h 761256"/>
              <a:gd name="connsiteX1" fmla="*/ 588282 w 795517"/>
              <a:gd name="connsiteY1" fmla="*/ 3537 h 761256"/>
              <a:gd name="connsiteX2" fmla="*/ 59263 w 795517"/>
              <a:gd name="connsiteY2" fmla="*/ 319863 h 761256"/>
              <a:gd name="connsiteX3" fmla="*/ 56596 w 795517"/>
              <a:gd name="connsiteY3" fmla="*/ 630854 h 761256"/>
              <a:gd name="connsiteX4" fmla="*/ 0 w 795517"/>
              <a:gd name="connsiteY4" fmla="*/ 731902 h 761256"/>
              <a:gd name="connsiteX5" fmla="*/ 375521 w 795517"/>
              <a:gd name="connsiteY5" fmla="*/ 757630 h 761256"/>
              <a:gd name="connsiteX6" fmla="*/ 795517 w 795517"/>
              <a:gd name="connsiteY6" fmla="*/ 613716 h 76125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0393"/>
              <a:gd name="connsiteX1" fmla="*/ 588282 w 811137"/>
              <a:gd name="connsiteY1" fmla="*/ 3537 h 760393"/>
              <a:gd name="connsiteX2" fmla="*/ 59263 w 811137"/>
              <a:gd name="connsiteY2" fmla="*/ 319863 h 760393"/>
              <a:gd name="connsiteX3" fmla="*/ 56596 w 811137"/>
              <a:gd name="connsiteY3" fmla="*/ 630854 h 760393"/>
              <a:gd name="connsiteX4" fmla="*/ 0 w 811137"/>
              <a:gd name="connsiteY4" fmla="*/ 731902 h 760393"/>
              <a:gd name="connsiteX5" fmla="*/ 375521 w 811137"/>
              <a:gd name="connsiteY5" fmla="*/ 757630 h 760393"/>
              <a:gd name="connsiteX6" fmla="*/ 811137 w 811137"/>
              <a:gd name="connsiteY6" fmla="*/ 595001 h 760393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75015 w 811137"/>
              <a:gd name="connsiteY0" fmla="*/ 150490 h 761199"/>
              <a:gd name="connsiteX1" fmla="*/ 588282 w 811137"/>
              <a:gd name="connsiteY1" fmla="*/ 5290 h 761199"/>
              <a:gd name="connsiteX2" fmla="*/ 59263 w 811137"/>
              <a:gd name="connsiteY2" fmla="*/ 321616 h 761199"/>
              <a:gd name="connsiteX3" fmla="*/ 56596 w 811137"/>
              <a:gd name="connsiteY3" fmla="*/ 632607 h 761199"/>
              <a:gd name="connsiteX4" fmla="*/ 0 w 811137"/>
              <a:gd name="connsiteY4" fmla="*/ 733655 h 761199"/>
              <a:gd name="connsiteX5" fmla="*/ 375521 w 811137"/>
              <a:gd name="connsiteY5" fmla="*/ 759383 h 761199"/>
              <a:gd name="connsiteX6" fmla="*/ 811137 w 811137"/>
              <a:gd name="connsiteY6" fmla="*/ 596754 h 761199"/>
              <a:gd name="connsiteX0" fmla="*/ 775015 w 811137"/>
              <a:gd name="connsiteY0" fmla="*/ 148838 h 759547"/>
              <a:gd name="connsiteX1" fmla="*/ 588282 w 811137"/>
              <a:gd name="connsiteY1" fmla="*/ 3638 h 759547"/>
              <a:gd name="connsiteX2" fmla="*/ 59263 w 811137"/>
              <a:gd name="connsiteY2" fmla="*/ 319964 h 759547"/>
              <a:gd name="connsiteX3" fmla="*/ 56596 w 811137"/>
              <a:gd name="connsiteY3" fmla="*/ 630955 h 759547"/>
              <a:gd name="connsiteX4" fmla="*/ 0 w 811137"/>
              <a:gd name="connsiteY4" fmla="*/ 732003 h 759547"/>
              <a:gd name="connsiteX5" fmla="*/ 375521 w 811137"/>
              <a:gd name="connsiteY5" fmla="*/ 757731 h 759547"/>
              <a:gd name="connsiteX6" fmla="*/ 811137 w 811137"/>
              <a:gd name="connsiteY6" fmla="*/ 595102 h 759547"/>
              <a:gd name="connsiteX0" fmla="*/ 775015 w 811137"/>
              <a:gd name="connsiteY0" fmla="*/ 149039 h 759748"/>
              <a:gd name="connsiteX1" fmla="*/ 588282 w 811137"/>
              <a:gd name="connsiteY1" fmla="*/ 3839 h 759748"/>
              <a:gd name="connsiteX2" fmla="*/ 59263 w 811137"/>
              <a:gd name="connsiteY2" fmla="*/ 320165 h 759748"/>
              <a:gd name="connsiteX3" fmla="*/ 56596 w 811137"/>
              <a:gd name="connsiteY3" fmla="*/ 631156 h 759748"/>
              <a:gd name="connsiteX4" fmla="*/ 0 w 811137"/>
              <a:gd name="connsiteY4" fmla="*/ 732204 h 759748"/>
              <a:gd name="connsiteX5" fmla="*/ 375521 w 811137"/>
              <a:gd name="connsiteY5" fmla="*/ 757932 h 759748"/>
              <a:gd name="connsiteX6" fmla="*/ 811137 w 811137"/>
              <a:gd name="connsiteY6" fmla="*/ 595303 h 759748"/>
              <a:gd name="connsiteX0" fmla="*/ 775015 w 811137"/>
              <a:gd name="connsiteY0" fmla="*/ 148071 h 758780"/>
              <a:gd name="connsiteX1" fmla="*/ 588282 w 811137"/>
              <a:gd name="connsiteY1" fmla="*/ 2871 h 758780"/>
              <a:gd name="connsiteX2" fmla="*/ 59263 w 811137"/>
              <a:gd name="connsiteY2" fmla="*/ 319197 h 758780"/>
              <a:gd name="connsiteX3" fmla="*/ 56596 w 811137"/>
              <a:gd name="connsiteY3" fmla="*/ 630188 h 758780"/>
              <a:gd name="connsiteX4" fmla="*/ 0 w 811137"/>
              <a:gd name="connsiteY4" fmla="*/ 731236 h 758780"/>
              <a:gd name="connsiteX5" fmla="*/ 375521 w 811137"/>
              <a:gd name="connsiteY5" fmla="*/ 756964 h 758780"/>
              <a:gd name="connsiteX6" fmla="*/ 811137 w 811137"/>
              <a:gd name="connsiteY6" fmla="*/ 594335 h 758780"/>
              <a:gd name="connsiteX0" fmla="*/ 775015 w 811137"/>
              <a:gd name="connsiteY0" fmla="*/ 148702 h 759411"/>
              <a:gd name="connsiteX1" fmla="*/ 588282 w 811137"/>
              <a:gd name="connsiteY1" fmla="*/ 3502 h 759411"/>
              <a:gd name="connsiteX2" fmla="*/ 59263 w 811137"/>
              <a:gd name="connsiteY2" fmla="*/ 319828 h 759411"/>
              <a:gd name="connsiteX3" fmla="*/ 56596 w 811137"/>
              <a:gd name="connsiteY3" fmla="*/ 630819 h 759411"/>
              <a:gd name="connsiteX4" fmla="*/ 0 w 811137"/>
              <a:gd name="connsiteY4" fmla="*/ 731867 h 759411"/>
              <a:gd name="connsiteX5" fmla="*/ 375521 w 811137"/>
              <a:gd name="connsiteY5" fmla="*/ 757595 h 759411"/>
              <a:gd name="connsiteX6" fmla="*/ 811137 w 811137"/>
              <a:gd name="connsiteY6" fmla="*/ 594966 h 759411"/>
              <a:gd name="connsiteX0" fmla="*/ 775683 w 811137"/>
              <a:gd name="connsiteY0" fmla="*/ 146832 h 759671"/>
              <a:gd name="connsiteX1" fmla="*/ 588282 w 811137"/>
              <a:gd name="connsiteY1" fmla="*/ 3762 h 759671"/>
              <a:gd name="connsiteX2" fmla="*/ 59263 w 811137"/>
              <a:gd name="connsiteY2" fmla="*/ 320088 h 759671"/>
              <a:gd name="connsiteX3" fmla="*/ 56596 w 811137"/>
              <a:gd name="connsiteY3" fmla="*/ 631079 h 759671"/>
              <a:gd name="connsiteX4" fmla="*/ 0 w 811137"/>
              <a:gd name="connsiteY4" fmla="*/ 732127 h 759671"/>
              <a:gd name="connsiteX5" fmla="*/ 375521 w 811137"/>
              <a:gd name="connsiteY5" fmla="*/ 757855 h 759671"/>
              <a:gd name="connsiteX6" fmla="*/ 811137 w 811137"/>
              <a:gd name="connsiteY6" fmla="*/ 595226 h 759671"/>
              <a:gd name="connsiteX0" fmla="*/ 775683 w 811137"/>
              <a:gd name="connsiteY0" fmla="*/ 143132 h 755971"/>
              <a:gd name="connsiteX1" fmla="*/ 588282 w 811137"/>
              <a:gd name="connsiteY1" fmla="*/ 62 h 755971"/>
              <a:gd name="connsiteX2" fmla="*/ 59263 w 811137"/>
              <a:gd name="connsiteY2" fmla="*/ 316388 h 755971"/>
              <a:gd name="connsiteX3" fmla="*/ 56596 w 811137"/>
              <a:gd name="connsiteY3" fmla="*/ 627379 h 755971"/>
              <a:gd name="connsiteX4" fmla="*/ 0 w 811137"/>
              <a:gd name="connsiteY4" fmla="*/ 728427 h 755971"/>
              <a:gd name="connsiteX5" fmla="*/ 375521 w 811137"/>
              <a:gd name="connsiteY5" fmla="*/ 754155 h 755971"/>
              <a:gd name="connsiteX6" fmla="*/ 811137 w 811137"/>
              <a:gd name="connsiteY6" fmla="*/ 591526 h 755971"/>
              <a:gd name="connsiteX0" fmla="*/ 775683 w 811137"/>
              <a:gd name="connsiteY0" fmla="*/ 143690 h 756529"/>
              <a:gd name="connsiteX1" fmla="*/ 588282 w 811137"/>
              <a:gd name="connsiteY1" fmla="*/ 620 h 756529"/>
              <a:gd name="connsiteX2" fmla="*/ 59263 w 811137"/>
              <a:gd name="connsiteY2" fmla="*/ 316946 h 756529"/>
              <a:gd name="connsiteX3" fmla="*/ 56596 w 811137"/>
              <a:gd name="connsiteY3" fmla="*/ 627937 h 756529"/>
              <a:gd name="connsiteX4" fmla="*/ 0 w 811137"/>
              <a:gd name="connsiteY4" fmla="*/ 728985 h 756529"/>
              <a:gd name="connsiteX5" fmla="*/ 375521 w 811137"/>
              <a:gd name="connsiteY5" fmla="*/ 754713 h 756529"/>
              <a:gd name="connsiteX6" fmla="*/ 811137 w 811137"/>
              <a:gd name="connsiteY6" fmla="*/ 592084 h 756529"/>
              <a:gd name="connsiteX0" fmla="*/ 775683 w 811137"/>
              <a:gd name="connsiteY0" fmla="*/ 144363 h 757202"/>
              <a:gd name="connsiteX1" fmla="*/ 588282 w 811137"/>
              <a:gd name="connsiteY1" fmla="*/ 1293 h 757202"/>
              <a:gd name="connsiteX2" fmla="*/ 59263 w 811137"/>
              <a:gd name="connsiteY2" fmla="*/ 317619 h 757202"/>
              <a:gd name="connsiteX3" fmla="*/ 56596 w 811137"/>
              <a:gd name="connsiteY3" fmla="*/ 628610 h 757202"/>
              <a:gd name="connsiteX4" fmla="*/ 0 w 811137"/>
              <a:gd name="connsiteY4" fmla="*/ 729658 h 757202"/>
              <a:gd name="connsiteX5" fmla="*/ 375521 w 811137"/>
              <a:gd name="connsiteY5" fmla="*/ 755386 h 757202"/>
              <a:gd name="connsiteX6" fmla="*/ 811137 w 811137"/>
              <a:gd name="connsiteY6" fmla="*/ 592757 h 757202"/>
              <a:gd name="connsiteX0" fmla="*/ 775683 w 811137"/>
              <a:gd name="connsiteY0" fmla="*/ 145620 h 758459"/>
              <a:gd name="connsiteX1" fmla="*/ 588282 w 811137"/>
              <a:gd name="connsiteY1" fmla="*/ 2550 h 758459"/>
              <a:gd name="connsiteX2" fmla="*/ 59263 w 811137"/>
              <a:gd name="connsiteY2" fmla="*/ 318876 h 758459"/>
              <a:gd name="connsiteX3" fmla="*/ 56596 w 811137"/>
              <a:gd name="connsiteY3" fmla="*/ 629867 h 758459"/>
              <a:gd name="connsiteX4" fmla="*/ 0 w 811137"/>
              <a:gd name="connsiteY4" fmla="*/ 730915 h 758459"/>
              <a:gd name="connsiteX5" fmla="*/ 375521 w 811137"/>
              <a:gd name="connsiteY5" fmla="*/ 756643 h 758459"/>
              <a:gd name="connsiteX6" fmla="*/ 811137 w 811137"/>
              <a:gd name="connsiteY6" fmla="*/ 594014 h 758459"/>
              <a:gd name="connsiteX0" fmla="*/ 775683 w 811137"/>
              <a:gd name="connsiteY0" fmla="*/ 147658 h 760497"/>
              <a:gd name="connsiteX1" fmla="*/ 588282 w 811137"/>
              <a:gd name="connsiteY1" fmla="*/ 4588 h 760497"/>
              <a:gd name="connsiteX2" fmla="*/ 59263 w 811137"/>
              <a:gd name="connsiteY2" fmla="*/ 320914 h 760497"/>
              <a:gd name="connsiteX3" fmla="*/ 56596 w 811137"/>
              <a:gd name="connsiteY3" fmla="*/ 631905 h 760497"/>
              <a:gd name="connsiteX4" fmla="*/ 0 w 811137"/>
              <a:gd name="connsiteY4" fmla="*/ 732953 h 760497"/>
              <a:gd name="connsiteX5" fmla="*/ 375521 w 811137"/>
              <a:gd name="connsiteY5" fmla="*/ 758681 h 760497"/>
              <a:gd name="connsiteX6" fmla="*/ 811137 w 811137"/>
              <a:gd name="connsiteY6" fmla="*/ 596052 h 760497"/>
              <a:gd name="connsiteX0" fmla="*/ 775683 w 811137"/>
              <a:gd name="connsiteY0" fmla="*/ 148140 h 760979"/>
              <a:gd name="connsiteX1" fmla="*/ 588282 w 811137"/>
              <a:gd name="connsiteY1" fmla="*/ 5070 h 760979"/>
              <a:gd name="connsiteX2" fmla="*/ 59263 w 811137"/>
              <a:gd name="connsiteY2" fmla="*/ 321396 h 760979"/>
              <a:gd name="connsiteX3" fmla="*/ 56596 w 811137"/>
              <a:gd name="connsiteY3" fmla="*/ 632387 h 760979"/>
              <a:gd name="connsiteX4" fmla="*/ 0 w 811137"/>
              <a:gd name="connsiteY4" fmla="*/ 733435 h 760979"/>
              <a:gd name="connsiteX5" fmla="*/ 375521 w 811137"/>
              <a:gd name="connsiteY5" fmla="*/ 759163 h 760979"/>
              <a:gd name="connsiteX6" fmla="*/ 811137 w 811137"/>
              <a:gd name="connsiteY6" fmla="*/ 596534 h 76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1137" h="760979">
                <a:moveTo>
                  <a:pt x="775683" y="148140"/>
                </a:moveTo>
                <a:cubicBezTo>
                  <a:pt x="762064" y="122193"/>
                  <a:pt x="722979" y="17335"/>
                  <a:pt x="588282" y="5070"/>
                </a:cubicBezTo>
                <a:cubicBezTo>
                  <a:pt x="465944" y="-6070"/>
                  <a:pt x="93839" y="-29505"/>
                  <a:pt x="59263" y="321396"/>
                </a:cubicBezTo>
                <a:cubicBezTo>
                  <a:pt x="43357" y="430362"/>
                  <a:pt x="56596" y="569046"/>
                  <a:pt x="56596" y="632387"/>
                </a:cubicBezTo>
                <a:cubicBezTo>
                  <a:pt x="57073" y="704110"/>
                  <a:pt x="0" y="733435"/>
                  <a:pt x="0" y="733435"/>
                </a:cubicBezTo>
                <a:cubicBezTo>
                  <a:pt x="133360" y="743770"/>
                  <a:pt x="261604" y="767731"/>
                  <a:pt x="375521" y="759163"/>
                </a:cubicBezTo>
                <a:cubicBezTo>
                  <a:pt x="474122" y="751747"/>
                  <a:pt x="716355" y="732274"/>
                  <a:pt x="811137" y="596534"/>
                </a:cubicBez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A9A420-EBC2-475A-B5F6-1915095B1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128647" y="500208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3E32A87-27EB-4E8C-A286-AC27F2A1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086067" y="493484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59ACF4-00B9-5ED4-19E1-084F57352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82" y="860609"/>
            <a:ext cx="4621687" cy="1258293"/>
          </a:xfrm>
        </p:spPr>
        <p:txBody>
          <a:bodyPr>
            <a:normAutofit/>
          </a:bodyPr>
          <a:lstStyle/>
          <a:p>
            <a:pPr algn="ctr"/>
            <a:r>
              <a:rPr lang="fr-FR" dirty="0" err="1"/>
              <a:t>Kahoot</a:t>
            </a:r>
            <a:r>
              <a:rPr lang="fr-FR" dirty="0"/>
              <a:t> Time !!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3CC3E-AA09-025F-E6B4-A94CC2A21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702" y="2265829"/>
            <a:ext cx="4236001" cy="3501011"/>
          </a:xfrm>
        </p:spPr>
        <p:txBody>
          <a:bodyPr anchor="ctr">
            <a:normAutofit/>
          </a:bodyPr>
          <a:lstStyle/>
          <a:p>
            <a:pPr algn="ctr"/>
            <a:endParaRPr lang="fr-FR" b="1" u="sng" dirty="0">
              <a:solidFill>
                <a:srgbClr val="2F988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verbe ALLER</a:t>
            </a:r>
          </a:p>
          <a:p>
            <a:pPr algn="ctr"/>
            <a:r>
              <a:rPr lang="fr-FR" b="1" u="sng" dirty="0">
                <a:solidFill>
                  <a:srgbClr val="2F98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https://play.kahoot.it/v2/?quizId=938ac6fd-7b07-4cd6-adc2-a9987ab68e68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7FDF4A1-94E4-1AAC-FBFA-502BE838D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2312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39974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7" name="Rectangle 9222">
            <a:extLst>
              <a:ext uri="{FF2B5EF4-FFF2-40B4-BE49-F238E27FC236}">
                <a16:creationId xmlns:a16="http://schemas.microsoft.com/office/drawing/2014/main" id="{D9F6AA32-13C2-415E-B4CB-5A6D2336A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Le verbe ALLER au présent Le verbe ALLER au présent">
            <a:extLst>
              <a:ext uri="{FF2B5EF4-FFF2-40B4-BE49-F238E27FC236}">
                <a16:creationId xmlns:a16="http://schemas.microsoft.com/office/drawing/2014/main" id="{2BA73BE4-00E1-B4F5-A5D5-B2C4B6882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2" b="1518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70C3BBC-8A1B-5845-D228-E1FAE7F29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2312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mp3-output-ttsfree(dot)com (16)">
            <a:hlinkClick r:id="" action="ppaction://media"/>
            <a:extLst>
              <a:ext uri="{FF2B5EF4-FFF2-40B4-BE49-F238E27FC236}">
                <a16:creationId xmlns:a16="http://schemas.microsoft.com/office/drawing/2014/main" id="{0B1EA562-E4F2-2DE2-8175-D41E8F661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28969" y="800411"/>
            <a:ext cx="712601" cy="712601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87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79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16)">
            <a:hlinkClick r:id="" action="ppaction://media"/>
            <a:extLst>
              <a:ext uri="{FF2B5EF4-FFF2-40B4-BE49-F238E27FC236}">
                <a16:creationId xmlns:a16="http://schemas.microsoft.com/office/drawing/2014/main" id="{28E92BE6-8546-1821-4A89-D58CA2F0D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28195" y="5026652"/>
            <a:ext cx="503329" cy="503329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347A63-54C2-AB62-ECC9-E7C04BCD9B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6689" y="4780080"/>
            <a:ext cx="1791139" cy="179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D6A03ED-7B7A-4C88-8FFC-A4D8624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9ACF15B-DF75-A9D4-EF64-D8560EC60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112" r="-2" b="-2"/>
          <a:stretch/>
        </p:blipFill>
        <p:spPr>
          <a:xfrm>
            <a:off x="4561582" y="404592"/>
            <a:ext cx="7177672" cy="5810149"/>
          </a:xfrm>
          <a:custGeom>
            <a:avLst/>
            <a:gdLst/>
            <a:ahLst/>
            <a:cxnLst/>
            <a:rect l="l" t="t" r="r" b="b"/>
            <a:pathLst>
              <a:path w="7401982" h="6180550">
                <a:moveTo>
                  <a:pt x="468623" y="34"/>
                </a:moveTo>
                <a:cubicBezTo>
                  <a:pt x="635980" y="409"/>
                  <a:pt x="845682" y="3920"/>
                  <a:pt x="1032947" y="8815"/>
                </a:cubicBezTo>
                <a:lnTo>
                  <a:pt x="6362252" y="38273"/>
                </a:lnTo>
                <a:lnTo>
                  <a:pt x="7392971" y="78157"/>
                </a:lnTo>
                <a:cubicBezTo>
                  <a:pt x="7425268" y="2113988"/>
                  <a:pt x="7360673" y="4125596"/>
                  <a:pt x="7356636" y="6149315"/>
                </a:cubicBezTo>
                <a:lnTo>
                  <a:pt x="7156946" y="6148904"/>
                </a:lnTo>
                <a:lnTo>
                  <a:pt x="1149311" y="6180550"/>
                </a:lnTo>
                <a:cubicBezTo>
                  <a:pt x="670432" y="6151091"/>
                  <a:pt x="328375" y="6180551"/>
                  <a:pt x="0" y="6151091"/>
                </a:cubicBezTo>
                <a:cubicBezTo>
                  <a:pt x="20775" y="3685334"/>
                  <a:pt x="-22804" y="1383584"/>
                  <a:pt x="68412" y="126652"/>
                </a:cubicBezTo>
                <a:cubicBezTo>
                  <a:pt x="76255" y="-27768"/>
                  <a:pt x="69755" y="22759"/>
                  <a:pt x="227100" y="3120"/>
                </a:cubicBezTo>
                <a:cubicBezTo>
                  <a:pt x="283036" y="711"/>
                  <a:pt x="368207" y="-192"/>
                  <a:pt x="468623" y="34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3975754-B125-4FFC-9140-F88A16E3D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0726" y="398616"/>
            <a:ext cx="7177671" cy="5810148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31470"/>
              <a:gd name="connsiteY0" fmla="*/ 6405352 h 6405386"/>
              <a:gd name="connsiteX1" fmla="*/ 6552830 w 7631470"/>
              <a:gd name="connsiteY1" fmla="*/ 6396252 h 6405386"/>
              <a:gd name="connsiteX2" fmla="*/ 987782 w 7631470"/>
              <a:gd name="connsiteY2" fmla="*/ 6365722 h 6405386"/>
              <a:gd name="connsiteX3" fmla="*/ 0 w 7631470"/>
              <a:gd name="connsiteY3" fmla="*/ 6336938 h 6405386"/>
              <a:gd name="connsiteX4" fmla="*/ 0 w 7631470"/>
              <a:gd name="connsiteY4" fmla="*/ 32372 h 6405386"/>
              <a:gd name="connsiteX5" fmla="*/ 157934 w 7631470"/>
              <a:gd name="connsiteY5" fmla="*/ 32797 h 6405386"/>
              <a:gd name="connsiteX6" fmla="*/ 6431319 w 7631470"/>
              <a:gd name="connsiteY6" fmla="*/ 0 h 6405386"/>
              <a:gd name="connsiteX7" fmla="*/ 7631470 w 7631470"/>
              <a:gd name="connsiteY7" fmla="*/ 30531 h 6405386"/>
              <a:gd name="connsiteX8" fmla="*/ 7560032 w 7631470"/>
              <a:gd name="connsiteY8" fmla="*/ 6274128 h 6405386"/>
              <a:gd name="connsiteX9" fmla="*/ 7394324 w 7631470"/>
              <a:gd name="connsiteY9" fmla="*/ 6402154 h 6405386"/>
              <a:gd name="connsiteX10" fmla="*/ 7142118 w 7631470"/>
              <a:gd name="connsiteY10" fmla="*/ 6405352 h 6405386"/>
              <a:gd name="connsiteX0" fmla="*/ 7154766 w 7644118"/>
              <a:gd name="connsiteY0" fmla="*/ 6405352 h 6405386"/>
              <a:gd name="connsiteX1" fmla="*/ 6565478 w 7644118"/>
              <a:gd name="connsiteY1" fmla="*/ 6396252 h 6405386"/>
              <a:gd name="connsiteX2" fmla="*/ 1000430 w 7644118"/>
              <a:gd name="connsiteY2" fmla="*/ 6365722 h 6405386"/>
              <a:gd name="connsiteX3" fmla="*/ 0 w 7644118"/>
              <a:gd name="connsiteY3" fmla="*/ 6324387 h 6405386"/>
              <a:gd name="connsiteX4" fmla="*/ 12648 w 7644118"/>
              <a:gd name="connsiteY4" fmla="*/ 32372 h 6405386"/>
              <a:gd name="connsiteX5" fmla="*/ 170582 w 7644118"/>
              <a:gd name="connsiteY5" fmla="*/ 32797 h 6405386"/>
              <a:gd name="connsiteX6" fmla="*/ 6443967 w 7644118"/>
              <a:gd name="connsiteY6" fmla="*/ 0 h 6405386"/>
              <a:gd name="connsiteX7" fmla="*/ 7644118 w 7644118"/>
              <a:gd name="connsiteY7" fmla="*/ 30531 h 6405386"/>
              <a:gd name="connsiteX8" fmla="*/ 7572680 w 7644118"/>
              <a:gd name="connsiteY8" fmla="*/ 6274128 h 6405386"/>
              <a:gd name="connsiteX9" fmla="*/ 7406972 w 7644118"/>
              <a:gd name="connsiteY9" fmla="*/ 6402154 h 6405386"/>
              <a:gd name="connsiteX10" fmla="*/ 7154766 w 7644118"/>
              <a:gd name="connsiteY10" fmla="*/ 6405352 h 6405386"/>
              <a:gd name="connsiteX0" fmla="*/ 7167747 w 7657099"/>
              <a:gd name="connsiteY0" fmla="*/ 6405352 h 6405386"/>
              <a:gd name="connsiteX1" fmla="*/ 6578459 w 7657099"/>
              <a:gd name="connsiteY1" fmla="*/ 6396252 h 6405386"/>
              <a:gd name="connsiteX2" fmla="*/ 1013411 w 7657099"/>
              <a:gd name="connsiteY2" fmla="*/ 6365722 h 6405386"/>
              <a:gd name="connsiteX3" fmla="*/ 12981 w 7657099"/>
              <a:gd name="connsiteY3" fmla="*/ 6324387 h 6405386"/>
              <a:gd name="connsiteX4" fmla="*/ 25629 w 7657099"/>
              <a:gd name="connsiteY4" fmla="*/ 32372 h 6405386"/>
              <a:gd name="connsiteX5" fmla="*/ 183563 w 7657099"/>
              <a:gd name="connsiteY5" fmla="*/ 32797 h 6405386"/>
              <a:gd name="connsiteX6" fmla="*/ 6456948 w 7657099"/>
              <a:gd name="connsiteY6" fmla="*/ 0 h 6405386"/>
              <a:gd name="connsiteX7" fmla="*/ 7657099 w 7657099"/>
              <a:gd name="connsiteY7" fmla="*/ 30531 h 6405386"/>
              <a:gd name="connsiteX8" fmla="*/ 7585661 w 7657099"/>
              <a:gd name="connsiteY8" fmla="*/ 6274128 h 6405386"/>
              <a:gd name="connsiteX9" fmla="*/ 7419953 w 7657099"/>
              <a:gd name="connsiteY9" fmla="*/ 6402154 h 6405386"/>
              <a:gd name="connsiteX10" fmla="*/ 7167747 w 7657099"/>
              <a:gd name="connsiteY10" fmla="*/ 6405352 h 6405386"/>
              <a:gd name="connsiteX0" fmla="*/ 7236700 w 7726052"/>
              <a:gd name="connsiteY0" fmla="*/ 6405352 h 6405386"/>
              <a:gd name="connsiteX1" fmla="*/ 6647412 w 7726052"/>
              <a:gd name="connsiteY1" fmla="*/ 6396252 h 6405386"/>
              <a:gd name="connsiteX2" fmla="*/ 1082364 w 7726052"/>
              <a:gd name="connsiteY2" fmla="*/ 6365722 h 6405386"/>
              <a:gd name="connsiteX3" fmla="*/ 6051 w 7726052"/>
              <a:gd name="connsiteY3" fmla="*/ 6324387 h 6405386"/>
              <a:gd name="connsiteX4" fmla="*/ 94582 w 7726052"/>
              <a:gd name="connsiteY4" fmla="*/ 32372 h 6405386"/>
              <a:gd name="connsiteX5" fmla="*/ 252516 w 7726052"/>
              <a:gd name="connsiteY5" fmla="*/ 32797 h 6405386"/>
              <a:gd name="connsiteX6" fmla="*/ 6525901 w 7726052"/>
              <a:gd name="connsiteY6" fmla="*/ 0 h 6405386"/>
              <a:gd name="connsiteX7" fmla="*/ 7726052 w 7726052"/>
              <a:gd name="connsiteY7" fmla="*/ 30531 h 6405386"/>
              <a:gd name="connsiteX8" fmla="*/ 7654614 w 7726052"/>
              <a:gd name="connsiteY8" fmla="*/ 6274128 h 6405386"/>
              <a:gd name="connsiteX9" fmla="*/ 7488906 w 7726052"/>
              <a:gd name="connsiteY9" fmla="*/ 6402154 h 6405386"/>
              <a:gd name="connsiteX10" fmla="*/ 7236700 w 7726052"/>
              <a:gd name="connsiteY10" fmla="*/ 6405352 h 6405386"/>
              <a:gd name="connsiteX0" fmla="*/ 7240058 w 7729410"/>
              <a:gd name="connsiteY0" fmla="*/ 6405352 h 6405386"/>
              <a:gd name="connsiteX1" fmla="*/ 6650770 w 7729410"/>
              <a:gd name="connsiteY1" fmla="*/ 6396252 h 6405386"/>
              <a:gd name="connsiteX2" fmla="*/ 1085722 w 7729410"/>
              <a:gd name="connsiteY2" fmla="*/ 6365722 h 6405386"/>
              <a:gd name="connsiteX3" fmla="*/ 9409 w 7729410"/>
              <a:gd name="connsiteY3" fmla="*/ 6324387 h 6405386"/>
              <a:gd name="connsiteX4" fmla="*/ 47351 w 7729410"/>
              <a:gd name="connsiteY4" fmla="*/ 32372 h 6405386"/>
              <a:gd name="connsiteX5" fmla="*/ 255874 w 7729410"/>
              <a:gd name="connsiteY5" fmla="*/ 32797 h 6405386"/>
              <a:gd name="connsiteX6" fmla="*/ 6529259 w 7729410"/>
              <a:gd name="connsiteY6" fmla="*/ 0 h 6405386"/>
              <a:gd name="connsiteX7" fmla="*/ 7729410 w 7729410"/>
              <a:gd name="connsiteY7" fmla="*/ 30531 h 6405386"/>
              <a:gd name="connsiteX8" fmla="*/ 7657972 w 7729410"/>
              <a:gd name="connsiteY8" fmla="*/ 6274128 h 6405386"/>
              <a:gd name="connsiteX9" fmla="*/ 7492264 w 7729410"/>
              <a:gd name="connsiteY9" fmla="*/ 6402154 h 6405386"/>
              <a:gd name="connsiteX10" fmla="*/ 7240058 w 7729410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9410" h="6405386">
                <a:moveTo>
                  <a:pt x="7240058" y="6405352"/>
                </a:moveTo>
                <a:cubicBezTo>
                  <a:pt x="7065297" y="6404963"/>
                  <a:pt x="6846319" y="6401325"/>
                  <a:pt x="6650770" y="6396252"/>
                </a:cubicBezTo>
                <a:lnTo>
                  <a:pt x="1085722" y="6365722"/>
                </a:lnTo>
                <a:lnTo>
                  <a:pt x="9409" y="6324387"/>
                </a:lnTo>
                <a:cubicBezTo>
                  <a:pt x="-24317" y="4214496"/>
                  <a:pt x="43135" y="2129710"/>
                  <a:pt x="47351" y="32372"/>
                </a:cubicBezTo>
                <a:lnTo>
                  <a:pt x="255874" y="32797"/>
                </a:lnTo>
                <a:lnTo>
                  <a:pt x="6529259" y="0"/>
                </a:lnTo>
                <a:cubicBezTo>
                  <a:pt x="7029322" y="30531"/>
                  <a:pt x="7386510" y="-1"/>
                  <a:pt x="7729410" y="30531"/>
                </a:cubicBezTo>
                <a:cubicBezTo>
                  <a:pt x="7707716" y="2585987"/>
                  <a:pt x="7753223" y="4971471"/>
                  <a:pt x="7657972" y="6274128"/>
                </a:cubicBezTo>
                <a:cubicBezTo>
                  <a:pt x="7649782" y="6434165"/>
                  <a:pt x="7656570" y="6381800"/>
                  <a:pt x="7492264" y="6402154"/>
                </a:cubicBezTo>
                <a:cubicBezTo>
                  <a:pt x="7433854" y="6404650"/>
                  <a:pt x="7344915" y="6405586"/>
                  <a:pt x="724005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C673667-46AA-4DF0-A85B-F7D6E52DB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39370" flipH="1" flipV="1">
            <a:off x="617882" y="494866"/>
            <a:ext cx="4036224" cy="2597228"/>
          </a:xfrm>
          <a:custGeom>
            <a:avLst/>
            <a:gdLst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403600 w 3637280"/>
              <a:gd name="connsiteY39" fmla="*/ 3505200 h 4023360"/>
              <a:gd name="connsiteX40" fmla="*/ 3505200 w 3637280"/>
              <a:gd name="connsiteY40" fmla="*/ 3596640 h 4023360"/>
              <a:gd name="connsiteX41" fmla="*/ 3545840 w 3637280"/>
              <a:gd name="connsiteY41" fmla="*/ 3637280 h 4023360"/>
              <a:gd name="connsiteX42" fmla="*/ 3596640 w 3637280"/>
              <a:gd name="connsiteY42" fmla="*/ 3667760 h 4023360"/>
              <a:gd name="connsiteX43" fmla="*/ 3637280 w 3637280"/>
              <a:gd name="connsiteY43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45840 w 3637280"/>
              <a:gd name="connsiteY40" fmla="*/ 3637280 h 4023360"/>
              <a:gd name="connsiteX41" fmla="*/ 3596640 w 3637280"/>
              <a:gd name="connsiteY41" fmla="*/ 3667760 h 4023360"/>
              <a:gd name="connsiteX42" fmla="*/ 3637280 w 3637280"/>
              <a:gd name="connsiteY42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41" fmla="*/ 3637280 w 3637280"/>
              <a:gd name="connsiteY41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0" fmla="*/ 3637280 w 3820160"/>
              <a:gd name="connsiteY0" fmla="*/ 3352800 h 4023360"/>
              <a:gd name="connsiteX1" fmla="*/ 3606800 w 3820160"/>
              <a:gd name="connsiteY1" fmla="*/ 3403600 h 4023360"/>
              <a:gd name="connsiteX2" fmla="*/ 3556000 w 3820160"/>
              <a:gd name="connsiteY2" fmla="*/ 3474720 h 4023360"/>
              <a:gd name="connsiteX3" fmla="*/ 3535680 w 3820160"/>
              <a:gd name="connsiteY3" fmla="*/ 3505200 h 4023360"/>
              <a:gd name="connsiteX4" fmla="*/ 3515360 w 3820160"/>
              <a:gd name="connsiteY4" fmla="*/ 3525520 h 4023360"/>
              <a:gd name="connsiteX5" fmla="*/ 3474720 w 3820160"/>
              <a:gd name="connsiteY5" fmla="*/ 3576320 h 4023360"/>
              <a:gd name="connsiteX6" fmla="*/ 3230880 w 3820160"/>
              <a:gd name="connsiteY6" fmla="*/ 3749040 h 4023360"/>
              <a:gd name="connsiteX7" fmla="*/ 2763520 w 3820160"/>
              <a:gd name="connsiteY7" fmla="*/ 3931920 h 4023360"/>
              <a:gd name="connsiteX8" fmla="*/ 2407920 w 3820160"/>
              <a:gd name="connsiteY8" fmla="*/ 4013200 h 4023360"/>
              <a:gd name="connsiteX9" fmla="*/ 2204720 w 3820160"/>
              <a:gd name="connsiteY9" fmla="*/ 4023360 h 4023360"/>
              <a:gd name="connsiteX10" fmla="*/ 1869440 w 3820160"/>
              <a:gd name="connsiteY10" fmla="*/ 4013200 h 4023360"/>
              <a:gd name="connsiteX11" fmla="*/ 1483360 w 3820160"/>
              <a:gd name="connsiteY11" fmla="*/ 3942080 h 4023360"/>
              <a:gd name="connsiteX12" fmla="*/ 1259840 w 3820160"/>
              <a:gd name="connsiteY12" fmla="*/ 3870960 h 4023360"/>
              <a:gd name="connsiteX13" fmla="*/ 1056640 w 3820160"/>
              <a:gd name="connsiteY13" fmla="*/ 3779520 h 4023360"/>
              <a:gd name="connsiteX14" fmla="*/ 792480 w 3820160"/>
              <a:gd name="connsiteY14" fmla="*/ 3616960 h 4023360"/>
              <a:gd name="connsiteX15" fmla="*/ 355600 w 3820160"/>
              <a:gd name="connsiteY15" fmla="*/ 3017520 h 4023360"/>
              <a:gd name="connsiteX16" fmla="*/ 152400 w 3820160"/>
              <a:gd name="connsiteY16" fmla="*/ 2611120 h 4023360"/>
              <a:gd name="connsiteX17" fmla="*/ 30480 w 3820160"/>
              <a:gd name="connsiteY17" fmla="*/ 2204720 h 4023360"/>
              <a:gd name="connsiteX18" fmla="*/ 0 w 3820160"/>
              <a:gd name="connsiteY18" fmla="*/ 1981200 h 4023360"/>
              <a:gd name="connsiteX19" fmla="*/ 71120 w 3820160"/>
              <a:gd name="connsiteY19" fmla="*/ 1158240 h 4023360"/>
              <a:gd name="connsiteX20" fmla="*/ 132080 w 3820160"/>
              <a:gd name="connsiteY20" fmla="*/ 975360 h 4023360"/>
              <a:gd name="connsiteX21" fmla="*/ 294640 w 3820160"/>
              <a:gd name="connsiteY21" fmla="*/ 690880 h 4023360"/>
              <a:gd name="connsiteX22" fmla="*/ 751840 w 3820160"/>
              <a:gd name="connsiteY22" fmla="*/ 254000 h 4023360"/>
              <a:gd name="connsiteX23" fmla="*/ 1127760 w 3820160"/>
              <a:gd name="connsiteY23" fmla="*/ 71120 h 4023360"/>
              <a:gd name="connsiteX24" fmla="*/ 1432560 w 3820160"/>
              <a:gd name="connsiteY24" fmla="*/ 10160 h 4023360"/>
              <a:gd name="connsiteX25" fmla="*/ 1625600 w 3820160"/>
              <a:gd name="connsiteY25" fmla="*/ 0 h 4023360"/>
              <a:gd name="connsiteX26" fmla="*/ 2174240 w 3820160"/>
              <a:gd name="connsiteY26" fmla="*/ 20320 h 4023360"/>
              <a:gd name="connsiteX27" fmla="*/ 2407920 w 3820160"/>
              <a:gd name="connsiteY27" fmla="*/ 101600 h 4023360"/>
              <a:gd name="connsiteX28" fmla="*/ 2580640 w 3820160"/>
              <a:gd name="connsiteY28" fmla="*/ 223520 h 4023360"/>
              <a:gd name="connsiteX29" fmla="*/ 2794000 w 3820160"/>
              <a:gd name="connsiteY29" fmla="*/ 599440 h 4023360"/>
              <a:gd name="connsiteX30" fmla="*/ 2885440 w 3820160"/>
              <a:gd name="connsiteY30" fmla="*/ 853440 h 4023360"/>
              <a:gd name="connsiteX31" fmla="*/ 3007360 w 3820160"/>
              <a:gd name="connsiteY31" fmla="*/ 1361440 h 4023360"/>
              <a:gd name="connsiteX32" fmla="*/ 3078480 w 3820160"/>
              <a:gd name="connsiteY32" fmla="*/ 1899920 h 4023360"/>
              <a:gd name="connsiteX33" fmla="*/ 3078480 w 3820160"/>
              <a:gd name="connsiteY33" fmla="*/ 2570480 h 4023360"/>
              <a:gd name="connsiteX34" fmla="*/ 3037840 w 3820160"/>
              <a:gd name="connsiteY34" fmla="*/ 2844800 h 4023360"/>
              <a:gd name="connsiteX35" fmla="*/ 3017520 w 3820160"/>
              <a:gd name="connsiteY35" fmla="*/ 2926080 h 4023360"/>
              <a:gd name="connsiteX36" fmla="*/ 2997200 w 3820160"/>
              <a:gd name="connsiteY36" fmla="*/ 2966720 h 4023360"/>
              <a:gd name="connsiteX37" fmla="*/ 3068320 w 3820160"/>
              <a:gd name="connsiteY37" fmla="*/ 3098800 h 4023360"/>
              <a:gd name="connsiteX38" fmla="*/ 3108960 w 3820160"/>
              <a:gd name="connsiteY38" fmla="*/ 3169920 h 4023360"/>
              <a:gd name="connsiteX39" fmla="*/ 3820160 w 3820160"/>
              <a:gd name="connsiteY39" fmla="*/ 3078480 h 4023360"/>
              <a:gd name="connsiteX0" fmla="*/ 3606800 w 3820160"/>
              <a:gd name="connsiteY0" fmla="*/ 3403600 h 4023360"/>
              <a:gd name="connsiteX1" fmla="*/ 3556000 w 3820160"/>
              <a:gd name="connsiteY1" fmla="*/ 3474720 h 4023360"/>
              <a:gd name="connsiteX2" fmla="*/ 3535680 w 3820160"/>
              <a:gd name="connsiteY2" fmla="*/ 3505200 h 4023360"/>
              <a:gd name="connsiteX3" fmla="*/ 3515360 w 3820160"/>
              <a:gd name="connsiteY3" fmla="*/ 3525520 h 4023360"/>
              <a:gd name="connsiteX4" fmla="*/ 3474720 w 3820160"/>
              <a:gd name="connsiteY4" fmla="*/ 3576320 h 4023360"/>
              <a:gd name="connsiteX5" fmla="*/ 3230880 w 3820160"/>
              <a:gd name="connsiteY5" fmla="*/ 3749040 h 4023360"/>
              <a:gd name="connsiteX6" fmla="*/ 2763520 w 3820160"/>
              <a:gd name="connsiteY6" fmla="*/ 3931920 h 4023360"/>
              <a:gd name="connsiteX7" fmla="*/ 2407920 w 3820160"/>
              <a:gd name="connsiteY7" fmla="*/ 4013200 h 4023360"/>
              <a:gd name="connsiteX8" fmla="*/ 2204720 w 3820160"/>
              <a:gd name="connsiteY8" fmla="*/ 4023360 h 4023360"/>
              <a:gd name="connsiteX9" fmla="*/ 1869440 w 3820160"/>
              <a:gd name="connsiteY9" fmla="*/ 4013200 h 4023360"/>
              <a:gd name="connsiteX10" fmla="*/ 1483360 w 3820160"/>
              <a:gd name="connsiteY10" fmla="*/ 3942080 h 4023360"/>
              <a:gd name="connsiteX11" fmla="*/ 1259840 w 3820160"/>
              <a:gd name="connsiteY11" fmla="*/ 3870960 h 4023360"/>
              <a:gd name="connsiteX12" fmla="*/ 1056640 w 3820160"/>
              <a:gd name="connsiteY12" fmla="*/ 3779520 h 4023360"/>
              <a:gd name="connsiteX13" fmla="*/ 792480 w 3820160"/>
              <a:gd name="connsiteY13" fmla="*/ 3616960 h 4023360"/>
              <a:gd name="connsiteX14" fmla="*/ 355600 w 3820160"/>
              <a:gd name="connsiteY14" fmla="*/ 3017520 h 4023360"/>
              <a:gd name="connsiteX15" fmla="*/ 152400 w 3820160"/>
              <a:gd name="connsiteY15" fmla="*/ 2611120 h 4023360"/>
              <a:gd name="connsiteX16" fmla="*/ 30480 w 3820160"/>
              <a:gd name="connsiteY16" fmla="*/ 2204720 h 4023360"/>
              <a:gd name="connsiteX17" fmla="*/ 0 w 3820160"/>
              <a:gd name="connsiteY17" fmla="*/ 1981200 h 4023360"/>
              <a:gd name="connsiteX18" fmla="*/ 71120 w 3820160"/>
              <a:gd name="connsiteY18" fmla="*/ 1158240 h 4023360"/>
              <a:gd name="connsiteX19" fmla="*/ 132080 w 3820160"/>
              <a:gd name="connsiteY19" fmla="*/ 975360 h 4023360"/>
              <a:gd name="connsiteX20" fmla="*/ 294640 w 3820160"/>
              <a:gd name="connsiteY20" fmla="*/ 690880 h 4023360"/>
              <a:gd name="connsiteX21" fmla="*/ 751840 w 3820160"/>
              <a:gd name="connsiteY21" fmla="*/ 254000 h 4023360"/>
              <a:gd name="connsiteX22" fmla="*/ 1127760 w 3820160"/>
              <a:gd name="connsiteY22" fmla="*/ 71120 h 4023360"/>
              <a:gd name="connsiteX23" fmla="*/ 1432560 w 3820160"/>
              <a:gd name="connsiteY23" fmla="*/ 10160 h 4023360"/>
              <a:gd name="connsiteX24" fmla="*/ 1625600 w 3820160"/>
              <a:gd name="connsiteY24" fmla="*/ 0 h 4023360"/>
              <a:gd name="connsiteX25" fmla="*/ 2174240 w 3820160"/>
              <a:gd name="connsiteY25" fmla="*/ 20320 h 4023360"/>
              <a:gd name="connsiteX26" fmla="*/ 2407920 w 3820160"/>
              <a:gd name="connsiteY26" fmla="*/ 101600 h 4023360"/>
              <a:gd name="connsiteX27" fmla="*/ 2580640 w 3820160"/>
              <a:gd name="connsiteY27" fmla="*/ 223520 h 4023360"/>
              <a:gd name="connsiteX28" fmla="*/ 2794000 w 3820160"/>
              <a:gd name="connsiteY28" fmla="*/ 599440 h 4023360"/>
              <a:gd name="connsiteX29" fmla="*/ 2885440 w 3820160"/>
              <a:gd name="connsiteY29" fmla="*/ 853440 h 4023360"/>
              <a:gd name="connsiteX30" fmla="*/ 3007360 w 3820160"/>
              <a:gd name="connsiteY30" fmla="*/ 1361440 h 4023360"/>
              <a:gd name="connsiteX31" fmla="*/ 3078480 w 3820160"/>
              <a:gd name="connsiteY31" fmla="*/ 1899920 h 4023360"/>
              <a:gd name="connsiteX32" fmla="*/ 3078480 w 3820160"/>
              <a:gd name="connsiteY32" fmla="*/ 2570480 h 4023360"/>
              <a:gd name="connsiteX33" fmla="*/ 3037840 w 3820160"/>
              <a:gd name="connsiteY33" fmla="*/ 2844800 h 4023360"/>
              <a:gd name="connsiteX34" fmla="*/ 3017520 w 3820160"/>
              <a:gd name="connsiteY34" fmla="*/ 2926080 h 4023360"/>
              <a:gd name="connsiteX35" fmla="*/ 2997200 w 3820160"/>
              <a:gd name="connsiteY35" fmla="*/ 2966720 h 4023360"/>
              <a:gd name="connsiteX36" fmla="*/ 3068320 w 3820160"/>
              <a:gd name="connsiteY36" fmla="*/ 3098800 h 4023360"/>
              <a:gd name="connsiteX37" fmla="*/ 3108960 w 3820160"/>
              <a:gd name="connsiteY37" fmla="*/ 3169920 h 4023360"/>
              <a:gd name="connsiteX38" fmla="*/ 3820160 w 3820160"/>
              <a:gd name="connsiteY38" fmla="*/ 3078480 h 4023360"/>
              <a:gd name="connsiteX0" fmla="*/ 3556000 w 3820160"/>
              <a:gd name="connsiteY0" fmla="*/ 3474720 h 4023360"/>
              <a:gd name="connsiteX1" fmla="*/ 3535680 w 3820160"/>
              <a:gd name="connsiteY1" fmla="*/ 3505200 h 4023360"/>
              <a:gd name="connsiteX2" fmla="*/ 3515360 w 3820160"/>
              <a:gd name="connsiteY2" fmla="*/ 3525520 h 4023360"/>
              <a:gd name="connsiteX3" fmla="*/ 3474720 w 3820160"/>
              <a:gd name="connsiteY3" fmla="*/ 3576320 h 4023360"/>
              <a:gd name="connsiteX4" fmla="*/ 3230880 w 3820160"/>
              <a:gd name="connsiteY4" fmla="*/ 3749040 h 4023360"/>
              <a:gd name="connsiteX5" fmla="*/ 2763520 w 3820160"/>
              <a:gd name="connsiteY5" fmla="*/ 3931920 h 4023360"/>
              <a:gd name="connsiteX6" fmla="*/ 2407920 w 3820160"/>
              <a:gd name="connsiteY6" fmla="*/ 4013200 h 4023360"/>
              <a:gd name="connsiteX7" fmla="*/ 2204720 w 3820160"/>
              <a:gd name="connsiteY7" fmla="*/ 4023360 h 4023360"/>
              <a:gd name="connsiteX8" fmla="*/ 1869440 w 3820160"/>
              <a:gd name="connsiteY8" fmla="*/ 4013200 h 4023360"/>
              <a:gd name="connsiteX9" fmla="*/ 1483360 w 3820160"/>
              <a:gd name="connsiteY9" fmla="*/ 3942080 h 4023360"/>
              <a:gd name="connsiteX10" fmla="*/ 1259840 w 3820160"/>
              <a:gd name="connsiteY10" fmla="*/ 3870960 h 4023360"/>
              <a:gd name="connsiteX11" fmla="*/ 1056640 w 3820160"/>
              <a:gd name="connsiteY11" fmla="*/ 3779520 h 4023360"/>
              <a:gd name="connsiteX12" fmla="*/ 792480 w 3820160"/>
              <a:gd name="connsiteY12" fmla="*/ 3616960 h 4023360"/>
              <a:gd name="connsiteX13" fmla="*/ 355600 w 3820160"/>
              <a:gd name="connsiteY13" fmla="*/ 3017520 h 4023360"/>
              <a:gd name="connsiteX14" fmla="*/ 152400 w 3820160"/>
              <a:gd name="connsiteY14" fmla="*/ 2611120 h 4023360"/>
              <a:gd name="connsiteX15" fmla="*/ 30480 w 3820160"/>
              <a:gd name="connsiteY15" fmla="*/ 2204720 h 4023360"/>
              <a:gd name="connsiteX16" fmla="*/ 0 w 3820160"/>
              <a:gd name="connsiteY16" fmla="*/ 1981200 h 4023360"/>
              <a:gd name="connsiteX17" fmla="*/ 71120 w 3820160"/>
              <a:gd name="connsiteY17" fmla="*/ 1158240 h 4023360"/>
              <a:gd name="connsiteX18" fmla="*/ 132080 w 3820160"/>
              <a:gd name="connsiteY18" fmla="*/ 975360 h 4023360"/>
              <a:gd name="connsiteX19" fmla="*/ 294640 w 3820160"/>
              <a:gd name="connsiteY19" fmla="*/ 690880 h 4023360"/>
              <a:gd name="connsiteX20" fmla="*/ 751840 w 3820160"/>
              <a:gd name="connsiteY20" fmla="*/ 254000 h 4023360"/>
              <a:gd name="connsiteX21" fmla="*/ 1127760 w 3820160"/>
              <a:gd name="connsiteY21" fmla="*/ 71120 h 4023360"/>
              <a:gd name="connsiteX22" fmla="*/ 1432560 w 3820160"/>
              <a:gd name="connsiteY22" fmla="*/ 10160 h 4023360"/>
              <a:gd name="connsiteX23" fmla="*/ 1625600 w 3820160"/>
              <a:gd name="connsiteY23" fmla="*/ 0 h 4023360"/>
              <a:gd name="connsiteX24" fmla="*/ 2174240 w 3820160"/>
              <a:gd name="connsiteY24" fmla="*/ 20320 h 4023360"/>
              <a:gd name="connsiteX25" fmla="*/ 2407920 w 3820160"/>
              <a:gd name="connsiteY25" fmla="*/ 101600 h 4023360"/>
              <a:gd name="connsiteX26" fmla="*/ 2580640 w 3820160"/>
              <a:gd name="connsiteY26" fmla="*/ 223520 h 4023360"/>
              <a:gd name="connsiteX27" fmla="*/ 2794000 w 3820160"/>
              <a:gd name="connsiteY27" fmla="*/ 599440 h 4023360"/>
              <a:gd name="connsiteX28" fmla="*/ 2885440 w 3820160"/>
              <a:gd name="connsiteY28" fmla="*/ 853440 h 4023360"/>
              <a:gd name="connsiteX29" fmla="*/ 3007360 w 3820160"/>
              <a:gd name="connsiteY29" fmla="*/ 1361440 h 4023360"/>
              <a:gd name="connsiteX30" fmla="*/ 3078480 w 3820160"/>
              <a:gd name="connsiteY30" fmla="*/ 1899920 h 4023360"/>
              <a:gd name="connsiteX31" fmla="*/ 3078480 w 3820160"/>
              <a:gd name="connsiteY31" fmla="*/ 2570480 h 4023360"/>
              <a:gd name="connsiteX32" fmla="*/ 3037840 w 3820160"/>
              <a:gd name="connsiteY32" fmla="*/ 2844800 h 4023360"/>
              <a:gd name="connsiteX33" fmla="*/ 3017520 w 3820160"/>
              <a:gd name="connsiteY33" fmla="*/ 2926080 h 4023360"/>
              <a:gd name="connsiteX34" fmla="*/ 2997200 w 3820160"/>
              <a:gd name="connsiteY34" fmla="*/ 2966720 h 4023360"/>
              <a:gd name="connsiteX35" fmla="*/ 3068320 w 3820160"/>
              <a:gd name="connsiteY35" fmla="*/ 3098800 h 4023360"/>
              <a:gd name="connsiteX36" fmla="*/ 3108960 w 3820160"/>
              <a:gd name="connsiteY36" fmla="*/ 3169920 h 4023360"/>
              <a:gd name="connsiteX37" fmla="*/ 3820160 w 3820160"/>
              <a:gd name="connsiteY37" fmla="*/ 3078480 h 4023360"/>
              <a:gd name="connsiteX0" fmla="*/ 3535680 w 3820160"/>
              <a:gd name="connsiteY0" fmla="*/ 3505200 h 4023360"/>
              <a:gd name="connsiteX1" fmla="*/ 3515360 w 3820160"/>
              <a:gd name="connsiteY1" fmla="*/ 3525520 h 4023360"/>
              <a:gd name="connsiteX2" fmla="*/ 3474720 w 3820160"/>
              <a:gd name="connsiteY2" fmla="*/ 3576320 h 4023360"/>
              <a:gd name="connsiteX3" fmla="*/ 3230880 w 3820160"/>
              <a:gd name="connsiteY3" fmla="*/ 3749040 h 4023360"/>
              <a:gd name="connsiteX4" fmla="*/ 2763520 w 3820160"/>
              <a:gd name="connsiteY4" fmla="*/ 3931920 h 4023360"/>
              <a:gd name="connsiteX5" fmla="*/ 2407920 w 3820160"/>
              <a:gd name="connsiteY5" fmla="*/ 4013200 h 4023360"/>
              <a:gd name="connsiteX6" fmla="*/ 2204720 w 3820160"/>
              <a:gd name="connsiteY6" fmla="*/ 4023360 h 4023360"/>
              <a:gd name="connsiteX7" fmla="*/ 1869440 w 3820160"/>
              <a:gd name="connsiteY7" fmla="*/ 4013200 h 4023360"/>
              <a:gd name="connsiteX8" fmla="*/ 1483360 w 3820160"/>
              <a:gd name="connsiteY8" fmla="*/ 3942080 h 4023360"/>
              <a:gd name="connsiteX9" fmla="*/ 1259840 w 3820160"/>
              <a:gd name="connsiteY9" fmla="*/ 3870960 h 4023360"/>
              <a:gd name="connsiteX10" fmla="*/ 1056640 w 3820160"/>
              <a:gd name="connsiteY10" fmla="*/ 3779520 h 4023360"/>
              <a:gd name="connsiteX11" fmla="*/ 792480 w 3820160"/>
              <a:gd name="connsiteY11" fmla="*/ 3616960 h 4023360"/>
              <a:gd name="connsiteX12" fmla="*/ 355600 w 3820160"/>
              <a:gd name="connsiteY12" fmla="*/ 3017520 h 4023360"/>
              <a:gd name="connsiteX13" fmla="*/ 152400 w 3820160"/>
              <a:gd name="connsiteY13" fmla="*/ 2611120 h 4023360"/>
              <a:gd name="connsiteX14" fmla="*/ 30480 w 3820160"/>
              <a:gd name="connsiteY14" fmla="*/ 2204720 h 4023360"/>
              <a:gd name="connsiteX15" fmla="*/ 0 w 3820160"/>
              <a:gd name="connsiteY15" fmla="*/ 1981200 h 4023360"/>
              <a:gd name="connsiteX16" fmla="*/ 71120 w 3820160"/>
              <a:gd name="connsiteY16" fmla="*/ 1158240 h 4023360"/>
              <a:gd name="connsiteX17" fmla="*/ 132080 w 3820160"/>
              <a:gd name="connsiteY17" fmla="*/ 975360 h 4023360"/>
              <a:gd name="connsiteX18" fmla="*/ 294640 w 3820160"/>
              <a:gd name="connsiteY18" fmla="*/ 690880 h 4023360"/>
              <a:gd name="connsiteX19" fmla="*/ 751840 w 3820160"/>
              <a:gd name="connsiteY19" fmla="*/ 254000 h 4023360"/>
              <a:gd name="connsiteX20" fmla="*/ 1127760 w 3820160"/>
              <a:gd name="connsiteY20" fmla="*/ 71120 h 4023360"/>
              <a:gd name="connsiteX21" fmla="*/ 1432560 w 3820160"/>
              <a:gd name="connsiteY21" fmla="*/ 10160 h 4023360"/>
              <a:gd name="connsiteX22" fmla="*/ 1625600 w 3820160"/>
              <a:gd name="connsiteY22" fmla="*/ 0 h 4023360"/>
              <a:gd name="connsiteX23" fmla="*/ 2174240 w 3820160"/>
              <a:gd name="connsiteY23" fmla="*/ 20320 h 4023360"/>
              <a:gd name="connsiteX24" fmla="*/ 2407920 w 3820160"/>
              <a:gd name="connsiteY24" fmla="*/ 101600 h 4023360"/>
              <a:gd name="connsiteX25" fmla="*/ 2580640 w 3820160"/>
              <a:gd name="connsiteY25" fmla="*/ 223520 h 4023360"/>
              <a:gd name="connsiteX26" fmla="*/ 2794000 w 3820160"/>
              <a:gd name="connsiteY26" fmla="*/ 599440 h 4023360"/>
              <a:gd name="connsiteX27" fmla="*/ 2885440 w 3820160"/>
              <a:gd name="connsiteY27" fmla="*/ 853440 h 4023360"/>
              <a:gd name="connsiteX28" fmla="*/ 3007360 w 3820160"/>
              <a:gd name="connsiteY28" fmla="*/ 1361440 h 4023360"/>
              <a:gd name="connsiteX29" fmla="*/ 3078480 w 3820160"/>
              <a:gd name="connsiteY29" fmla="*/ 1899920 h 4023360"/>
              <a:gd name="connsiteX30" fmla="*/ 3078480 w 3820160"/>
              <a:gd name="connsiteY30" fmla="*/ 2570480 h 4023360"/>
              <a:gd name="connsiteX31" fmla="*/ 3037840 w 3820160"/>
              <a:gd name="connsiteY31" fmla="*/ 2844800 h 4023360"/>
              <a:gd name="connsiteX32" fmla="*/ 3017520 w 3820160"/>
              <a:gd name="connsiteY32" fmla="*/ 2926080 h 4023360"/>
              <a:gd name="connsiteX33" fmla="*/ 2997200 w 3820160"/>
              <a:gd name="connsiteY33" fmla="*/ 2966720 h 4023360"/>
              <a:gd name="connsiteX34" fmla="*/ 3068320 w 3820160"/>
              <a:gd name="connsiteY34" fmla="*/ 3098800 h 4023360"/>
              <a:gd name="connsiteX35" fmla="*/ 3108960 w 3820160"/>
              <a:gd name="connsiteY35" fmla="*/ 3169920 h 4023360"/>
              <a:gd name="connsiteX36" fmla="*/ 3820160 w 3820160"/>
              <a:gd name="connsiteY36" fmla="*/ 3078480 h 4023360"/>
              <a:gd name="connsiteX0" fmla="*/ 3535680 w 3820160"/>
              <a:gd name="connsiteY0" fmla="*/ 350520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20160"/>
              <a:gd name="connsiteY0" fmla="*/ 327152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261360 w 3810000"/>
              <a:gd name="connsiteY27" fmla="*/ 129032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786592 w 3810000"/>
              <a:gd name="connsiteY33" fmla="*/ 3236276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09999 w 3810000"/>
              <a:gd name="connsiteY33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108960 w 3810000"/>
              <a:gd name="connsiteY31" fmla="*/ 3169920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436071 w 3810000"/>
              <a:gd name="connsiteY28" fmla="*/ 2265991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359674 w 3810000"/>
              <a:gd name="connsiteY26" fmla="*/ 1222849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3001978 w 3810000"/>
              <a:gd name="connsiteY24" fmla="*/ 421964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407920 w 3810000"/>
              <a:gd name="connsiteY22" fmla="*/ 101600 h 4023360"/>
              <a:gd name="connsiteX23" fmla="*/ 3001978 w 3810000"/>
              <a:gd name="connsiteY23" fmla="*/ 421964 h 4023360"/>
              <a:gd name="connsiteX24" fmla="*/ 3359674 w 3810000"/>
              <a:gd name="connsiteY24" fmla="*/ 1222849 h 4023360"/>
              <a:gd name="connsiteX25" fmla="*/ 3436071 w 3810000"/>
              <a:gd name="connsiteY25" fmla="*/ 2265991 h 4023360"/>
              <a:gd name="connsiteX26" fmla="*/ 3373317 w 3810000"/>
              <a:gd name="connsiteY26" fmla="*/ 2711759 h 4023360"/>
              <a:gd name="connsiteX27" fmla="*/ 3306183 w 3810000"/>
              <a:gd name="connsiteY27" fmla="*/ 2962752 h 4023360"/>
              <a:gd name="connsiteX28" fmla="*/ 3277496 w 3810000"/>
              <a:gd name="connsiteY28" fmla="*/ 3058791 h 4023360"/>
              <a:gd name="connsiteX29" fmla="*/ 3809999 w 3810000"/>
              <a:gd name="connsiteY29" fmla="*/ 3287872 h 4023360"/>
              <a:gd name="connsiteX0" fmla="*/ 3810000 w 3810000"/>
              <a:gd name="connsiteY0" fmla="*/ 3272025 h 4023865"/>
              <a:gd name="connsiteX1" fmla="*/ 3474720 w 3810000"/>
              <a:gd name="connsiteY1" fmla="*/ 3576825 h 4023865"/>
              <a:gd name="connsiteX2" fmla="*/ 3230880 w 3810000"/>
              <a:gd name="connsiteY2" fmla="*/ 3749545 h 4023865"/>
              <a:gd name="connsiteX3" fmla="*/ 2763520 w 3810000"/>
              <a:gd name="connsiteY3" fmla="*/ 3932425 h 4023865"/>
              <a:gd name="connsiteX4" fmla="*/ 2407920 w 3810000"/>
              <a:gd name="connsiteY4" fmla="*/ 4013705 h 4023865"/>
              <a:gd name="connsiteX5" fmla="*/ 2204720 w 3810000"/>
              <a:gd name="connsiteY5" fmla="*/ 4023865 h 4023865"/>
              <a:gd name="connsiteX6" fmla="*/ 1869440 w 3810000"/>
              <a:gd name="connsiteY6" fmla="*/ 4013705 h 4023865"/>
              <a:gd name="connsiteX7" fmla="*/ 1483360 w 3810000"/>
              <a:gd name="connsiteY7" fmla="*/ 3942585 h 4023865"/>
              <a:gd name="connsiteX8" fmla="*/ 1259840 w 3810000"/>
              <a:gd name="connsiteY8" fmla="*/ 3871465 h 4023865"/>
              <a:gd name="connsiteX9" fmla="*/ 1056640 w 3810000"/>
              <a:gd name="connsiteY9" fmla="*/ 3780025 h 4023865"/>
              <a:gd name="connsiteX10" fmla="*/ 792480 w 3810000"/>
              <a:gd name="connsiteY10" fmla="*/ 3617465 h 4023865"/>
              <a:gd name="connsiteX11" fmla="*/ 355600 w 3810000"/>
              <a:gd name="connsiteY11" fmla="*/ 3018025 h 4023865"/>
              <a:gd name="connsiteX12" fmla="*/ 152400 w 3810000"/>
              <a:gd name="connsiteY12" fmla="*/ 2611625 h 4023865"/>
              <a:gd name="connsiteX13" fmla="*/ 30480 w 3810000"/>
              <a:gd name="connsiteY13" fmla="*/ 2205225 h 4023865"/>
              <a:gd name="connsiteX14" fmla="*/ 0 w 3810000"/>
              <a:gd name="connsiteY14" fmla="*/ 1981705 h 4023865"/>
              <a:gd name="connsiteX15" fmla="*/ 71120 w 3810000"/>
              <a:gd name="connsiteY15" fmla="*/ 1158745 h 4023865"/>
              <a:gd name="connsiteX16" fmla="*/ 132080 w 3810000"/>
              <a:gd name="connsiteY16" fmla="*/ 975865 h 4023865"/>
              <a:gd name="connsiteX17" fmla="*/ 294640 w 3810000"/>
              <a:gd name="connsiteY17" fmla="*/ 691385 h 4023865"/>
              <a:gd name="connsiteX18" fmla="*/ 751840 w 3810000"/>
              <a:gd name="connsiteY18" fmla="*/ 254505 h 4023865"/>
              <a:gd name="connsiteX19" fmla="*/ 1127760 w 3810000"/>
              <a:gd name="connsiteY19" fmla="*/ 71625 h 4023865"/>
              <a:gd name="connsiteX20" fmla="*/ 1625600 w 3810000"/>
              <a:gd name="connsiteY20" fmla="*/ 505 h 4023865"/>
              <a:gd name="connsiteX21" fmla="*/ 2407920 w 3810000"/>
              <a:gd name="connsiteY21" fmla="*/ 102105 h 4023865"/>
              <a:gd name="connsiteX22" fmla="*/ 3001978 w 3810000"/>
              <a:gd name="connsiteY22" fmla="*/ 422469 h 4023865"/>
              <a:gd name="connsiteX23" fmla="*/ 3359674 w 3810000"/>
              <a:gd name="connsiteY23" fmla="*/ 1223354 h 4023865"/>
              <a:gd name="connsiteX24" fmla="*/ 3436071 w 3810000"/>
              <a:gd name="connsiteY24" fmla="*/ 2266496 h 4023865"/>
              <a:gd name="connsiteX25" fmla="*/ 3373317 w 3810000"/>
              <a:gd name="connsiteY25" fmla="*/ 2712264 h 4023865"/>
              <a:gd name="connsiteX26" fmla="*/ 3306183 w 3810000"/>
              <a:gd name="connsiteY26" fmla="*/ 2963257 h 4023865"/>
              <a:gd name="connsiteX27" fmla="*/ 3277496 w 3810000"/>
              <a:gd name="connsiteY27" fmla="*/ 3059296 h 4023865"/>
              <a:gd name="connsiteX28" fmla="*/ 3809999 w 3810000"/>
              <a:gd name="connsiteY28" fmla="*/ 3288377 h 4023865"/>
              <a:gd name="connsiteX0" fmla="*/ 3810000 w 3810000"/>
              <a:gd name="connsiteY0" fmla="*/ 3281919 h 4033759"/>
              <a:gd name="connsiteX1" fmla="*/ 3474720 w 3810000"/>
              <a:gd name="connsiteY1" fmla="*/ 3586719 h 4033759"/>
              <a:gd name="connsiteX2" fmla="*/ 3230880 w 3810000"/>
              <a:gd name="connsiteY2" fmla="*/ 3759439 h 4033759"/>
              <a:gd name="connsiteX3" fmla="*/ 2763520 w 3810000"/>
              <a:gd name="connsiteY3" fmla="*/ 3942319 h 4033759"/>
              <a:gd name="connsiteX4" fmla="*/ 2407920 w 3810000"/>
              <a:gd name="connsiteY4" fmla="*/ 4023599 h 4033759"/>
              <a:gd name="connsiteX5" fmla="*/ 2204720 w 3810000"/>
              <a:gd name="connsiteY5" fmla="*/ 4033759 h 4033759"/>
              <a:gd name="connsiteX6" fmla="*/ 1869440 w 3810000"/>
              <a:gd name="connsiteY6" fmla="*/ 4023599 h 4033759"/>
              <a:gd name="connsiteX7" fmla="*/ 1483360 w 3810000"/>
              <a:gd name="connsiteY7" fmla="*/ 3952479 h 4033759"/>
              <a:gd name="connsiteX8" fmla="*/ 1259840 w 3810000"/>
              <a:gd name="connsiteY8" fmla="*/ 3881359 h 4033759"/>
              <a:gd name="connsiteX9" fmla="*/ 1056640 w 3810000"/>
              <a:gd name="connsiteY9" fmla="*/ 3789919 h 4033759"/>
              <a:gd name="connsiteX10" fmla="*/ 792480 w 3810000"/>
              <a:gd name="connsiteY10" fmla="*/ 3627359 h 4033759"/>
              <a:gd name="connsiteX11" fmla="*/ 355600 w 3810000"/>
              <a:gd name="connsiteY11" fmla="*/ 3027919 h 4033759"/>
              <a:gd name="connsiteX12" fmla="*/ 152400 w 3810000"/>
              <a:gd name="connsiteY12" fmla="*/ 2621519 h 4033759"/>
              <a:gd name="connsiteX13" fmla="*/ 30480 w 3810000"/>
              <a:gd name="connsiteY13" fmla="*/ 2215119 h 4033759"/>
              <a:gd name="connsiteX14" fmla="*/ 0 w 3810000"/>
              <a:gd name="connsiteY14" fmla="*/ 1991599 h 4033759"/>
              <a:gd name="connsiteX15" fmla="*/ 71120 w 3810000"/>
              <a:gd name="connsiteY15" fmla="*/ 1168639 h 4033759"/>
              <a:gd name="connsiteX16" fmla="*/ 132080 w 3810000"/>
              <a:gd name="connsiteY16" fmla="*/ 985759 h 4033759"/>
              <a:gd name="connsiteX17" fmla="*/ 294640 w 3810000"/>
              <a:gd name="connsiteY17" fmla="*/ 701279 h 4033759"/>
              <a:gd name="connsiteX18" fmla="*/ 1127760 w 3810000"/>
              <a:gd name="connsiteY18" fmla="*/ 81519 h 4033759"/>
              <a:gd name="connsiteX19" fmla="*/ 1625600 w 3810000"/>
              <a:gd name="connsiteY19" fmla="*/ 10399 h 4033759"/>
              <a:gd name="connsiteX20" fmla="*/ 2407920 w 3810000"/>
              <a:gd name="connsiteY20" fmla="*/ 111999 h 4033759"/>
              <a:gd name="connsiteX21" fmla="*/ 3001978 w 3810000"/>
              <a:gd name="connsiteY21" fmla="*/ 432363 h 4033759"/>
              <a:gd name="connsiteX22" fmla="*/ 3359674 w 3810000"/>
              <a:gd name="connsiteY22" fmla="*/ 1233248 h 4033759"/>
              <a:gd name="connsiteX23" fmla="*/ 3436071 w 3810000"/>
              <a:gd name="connsiteY23" fmla="*/ 2276390 h 4033759"/>
              <a:gd name="connsiteX24" fmla="*/ 3373317 w 3810000"/>
              <a:gd name="connsiteY24" fmla="*/ 2722158 h 4033759"/>
              <a:gd name="connsiteX25" fmla="*/ 3306183 w 3810000"/>
              <a:gd name="connsiteY25" fmla="*/ 2973151 h 4033759"/>
              <a:gd name="connsiteX26" fmla="*/ 3277496 w 3810000"/>
              <a:gd name="connsiteY26" fmla="*/ 3069190 h 4033759"/>
              <a:gd name="connsiteX27" fmla="*/ 3809999 w 3810000"/>
              <a:gd name="connsiteY27" fmla="*/ 3298271 h 4033759"/>
              <a:gd name="connsiteX0" fmla="*/ 3810000 w 3810000"/>
              <a:gd name="connsiteY0" fmla="*/ 3271645 h 4023485"/>
              <a:gd name="connsiteX1" fmla="*/ 3474720 w 3810000"/>
              <a:gd name="connsiteY1" fmla="*/ 3576445 h 4023485"/>
              <a:gd name="connsiteX2" fmla="*/ 3230880 w 3810000"/>
              <a:gd name="connsiteY2" fmla="*/ 3749165 h 4023485"/>
              <a:gd name="connsiteX3" fmla="*/ 2763520 w 3810000"/>
              <a:gd name="connsiteY3" fmla="*/ 3932045 h 4023485"/>
              <a:gd name="connsiteX4" fmla="*/ 2407920 w 3810000"/>
              <a:gd name="connsiteY4" fmla="*/ 4013325 h 4023485"/>
              <a:gd name="connsiteX5" fmla="*/ 2204720 w 3810000"/>
              <a:gd name="connsiteY5" fmla="*/ 4023485 h 4023485"/>
              <a:gd name="connsiteX6" fmla="*/ 1869440 w 3810000"/>
              <a:gd name="connsiteY6" fmla="*/ 4013325 h 4023485"/>
              <a:gd name="connsiteX7" fmla="*/ 1483360 w 3810000"/>
              <a:gd name="connsiteY7" fmla="*/ 3942205 h 4023485"/>
              <a:gd name="connsiteX8" fmla="*/ 1259840 w 3810000"/>
              <a:gd name="connsiteY8" fmla="*/ 3871085 h 4023485"/>
              <a:gd name="connsiteX9" fmla="*/ 1056640 w 3810000"/>
              <a:gd name="connsiteY9" fmla="*/ 3779645 h 4023485"/>
              <a:gd name="connsiteX10" fmla="*/ 792480 w 3810000"/>
              <a:gd name="connsiteY10" fmla="*/ 3617085 h 4023485"/>
              <a:gd name="connsiteX11" fmla="*/ 355600 w 3810000"/>
              <a:gd name="connsiteY11" fmla="*/ 3017645 h 4023485"/>
              <a:gd name="connsiteX12" fmla="*/ 152400 w 3810000"/>
              <a:gd name="connsiteY12" fmla="*/ 2611245 h 4023485"/>
              <a:gd name="connsiteX13" fmla="*/ 30480 w 3810000"/>
              <a:gd name="connsiteY13" fmla="*/ 2204845 h 4023485"/>
              <a:gd name="connsiteX14" fmla="*/ 0 w 3810000"/>
              <a:gd name="connsiteY14" fmla="*/ 1981325 h 4023485"/>
              <a:gd name="connsiteX15" fmla="*/ 71120 w 3810000"/>
              <a:gd name="connsiteY15" fmla="*/ 1158365 h 4023485"/>
              <a:gd name="connsiteX16" fmla="*/ 132080 w 3810000"/>
              <a:gd name="connsiteY16" fmla="*/ 975485 h 4023485"/>
              <a:gd name="connsiteX17" fmla="*/ 294640 w 3810000"/>
              <a:gd name="connsiteY17" fmla="*/ 691005 h 4023485"/>
              <a:gd name="connsiteX18" fmla="*/ 893683 w 3810000"/>
              <a:gd name="connsiteY18" fmla="*/ 261752 h 4023485"/>
              <a:gd name="connsiteX19" fmla="*/ 1625600 w 3810000"/>
              <a:gd name="connsiteY19" fmla="*/ 125 h 4023485"/>
              <a:gd name="connsiteX20" fmla="*/ 2407920 w 3810000"/>
              <a:gd name="connsiteY20" fmla="*/ 101725 h 4023485"/>
              <a:gd name="connsiteX21" fmla="*/ 3001978 w 3810000"/>
              <a:gd name="connsiteY21" fmla="*/ 422089 h 4023485"/>
              <a:gd name="connsiteX22" fmla="*/ 3359674 w 3810000"/>
              <a:gd name="connsiteY22" fmla="*/ 1222974 h 4023485"/>
              <a:gd name="connsiteX23" fmla="*/ 3436071 w 3810000"/>
              <a:gd name="connsiteY23" fmla="*/ 2266116 h 4023485"/>
              <a:gd name="connsiteX24" fmla="*/ 3373317 w 3810000"/>
              <a:gd name="connsiteY24" fmla="*/ 2711884 h 4023485"/>
              <a:gd name="connsiteX25" fmla="*/ 3306183 w 3810000"/>
              <a:gd name="connsiteY25" fmla="*/ 2962877 h 4023485"/>
              <a:gd name="connsiteX26" fmla="*/ 3277496 w 3810000"/>
              <a:gd name="connsiteY26" fmla="*/ 3058916 h 4023485"/>
              <a:gd name="connsiteX27" fmla="*/ 3809999 w 3810000"/>
              <a:gd name="connsiteY27" fmla="*/ 3287997 h 4023485"/>
              <a:gd name="connsiteX0" fmla="*/ 3810000 w 3810000"/>
              <a:gd name="connsiteY0" fmla="*/ 3220097 h 3971937"/>
              <a:gd name="connsiteX1" fmla="*/ 3474720 w 3810000"/>
              <a:gd name="connsiteY1" fmla="*/ 3524897 h 3971937"/>
              <a:gd name="connsiteX2" fmla="*/ 3230880 w 3810000"/>
              <a:gd name="connsiteY2" fmla="*/ 3697617 h 3971937"/>
              <a:gd name="connsiteX3" fmla="*/ 2763520 w 3810000"/>
              <a:gd name="connsiteY3" fmla="*/ 3880497 h 3971937"/>
              <a:gd name="connsiteX4" fmla="*/ 2407920 w 3810000"/>
              <a:gd name="connsiteY4" fmla="*/ 3961777 h 3971937"/>
              <a:gd name="connsiteX5" fmla="*/ 2204720 w 3810000"/>
              <a:gd name="connsiteY5" fmla="*/ 3971937 h 3971937"/>
              <a:gd name="connsiteX6" fmla="*/ 1869440 w 3810000"/>
              <a:gd name="connsiteY6" fmla="*/ 3961777 h 3971937"/>
              <a:gd name="connsiteX7" fmla="*/ 1483360 w 3810000"/>
              <a:gd name="connsiteY7" fmla="*/ 3890657 h 3971937"/>
              <a:gd name="connsiteX8" fmla="*/ 1259840 w 3810000"/>
              <a:gd name="connsiteY8" fmla="*/ 3819537 h 3971937"/>
              <a:gd name="connsiteX9" fmla="*/ 1056640 w 3810000"/>
              <a:gd name="connsiteY9" fmla="*/ 3728097 h 3971937"/>
              <a:gd name="connsiteX10" fmla="*/ 792480 w 3810000"/>
              <a:gd name="connsiteY10" fmla="*/ 3565537 h 3971937"/>
              <a:gd name="connsiteX11" fmla="*/ 355600 w 3810000"/>
              <a:gd name="connsiteY11" fmla="*/ 2966097 h 3971937"/>
              <a:gd name="connsiteX12" fmla="*/ 152400 w 3810000"/>
              <a:gd name="connsiteY12" fmla="*/ 2559697 h 3971937"/>
              <a:gd name="connsiteX13" fmla="*/ 30480 w 3810000"/>
              <a:gd name="connsiteY13" fmla="*/ 2153297 h 3971937"/>
              <a:gd name="connsiteX14" fmla="*/ 0 w 3810000"/>
              <a:gd name="connsiteY14" fmla="*/ 1929777 h 3971937"/>
              <a:gd name="connsiteX15" fmla="*/ 71120 w 3810000"/>
              <a:gd name="connsiteY15" fmla="*/ 1106817 h 3971937"/>
              <a:gd name="connsiteX16" fmla="*/ 132080 w 3810000"/>
              <a:gd name="connsiteY16" fmla="*/ 923937 h 3971937"/>
              <a:gd name="connsiteX17" fmla="*/ 294640 w 3810000"/>
              <a:gd name="connsiteY17" fmla="*/ 639457 h 3971937"/>
              <a:gd name="connsiteX18" fmla="*/ 893683 w 3810000"/>
              <a:gd name="connsiteY18" fmla="*/ 210204 h 3971937"/>
              <a:gd name="connsiteX19" fmla="*/ 1625600 w 3810000"/>
              <a:gd name="connsiteY19" fmla="*/ 172 h 3971937"/>
              <a:gd name="connsiteX20" fmla="*/ 2407920 w 3810000"/>
              <a:gd name="connsiteY20" fmla="*/ 50177 h 3971937"/>
              <a:gd name="connsiteX21" fmla="*/ 3001978 w 3810000"/>
              <a:gd name="connsiteY21" fmla="*/ 370541 h 3971937"/>
              <a:gd name="connsiteX22" fmla="*/ 3359674 w 3810000"/>
              <a:gd name="connsiteY22" fmla="*/ 1171426 h 3971937"/>
              <a:gd name="connsiteX23" fmla="*/ 3436071 w 3810000"/>
              <a:gd name="connsiteY23" fmla="*/ 2214568 h 3971937"/>
              <a:gd name="connsiteX24" fmla="*/ 3373317 w 3810000"/>
              <a:gd name="connsiteY24" fmla="*/ 2660336 h 3971937"/>
              <a:gd name="connsiteX25" fmla="*/ 3306183 w 3810000"/>
              <a:gd name="connsiteY25" fmla="*/ 2911329 h 3971937"/>
              <a:gd name="connsiteX26" fmla="*/ 3277496 w 3810000"/>
              <a:gd name="connsiteY26" fmla="*/ 3007368 h 3971937"/>
              <a:gd name="connsiteX27" fmla="*/ 3809999 w 3810000"/>
              <a:gd name="connsiteY27" fmla="*/ 3236449 h 3971937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94640 w 3810000"/>
              <a:gd name="connsiteY17" fmla="*/ 639285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937609 w 3810000"/>
              <a:gd name="connsiteY9" fmla="*/ 3434392 h 3971765"/>
              <a:gd name="connsiteX10" fmla="*/ 266650 w 3810000"/>
              <a:gd name="connsiteY10" fmla="*/ 3001646 h 3971765"/>
              <a:gd name="connsiteX11" fmla="*/ 152400 w 3810000"/>
              <a:gd name="connsiteY11" fmla="*/ 2559525 h 3971765"/>
              <a:gd name="connsiteX12" fmla="*/ 30480 w 3810000"/>
              <a:gd name="connsiteY12" fmla="*/ 2153125 h 3971765"/>
              <a:gd name="connsiteX13" fmla="*/ 0 w 3810000"/>
              <a:gd name="connsiteY13" fmla="*/ 1929605 h 3971765"/>
              <a:gd name="connsiteX14" fmla="*/ 61757 w 3810000"/>
              <a:gd name="connsiteY14" fmla="*/ 1344779 h 3971765"/>
              <a:gd name="connsiteX15" fmla="*/ 275913 w 3810000"/>
              <a:gd name="connsiteY15" fmla="*/ 940921 h 3971765"/>
              <a:gd name="connsiteX16" fmla="*/ 893683 w 3810000"/>
              <a:gd name="connsiteY16" fmla="*/ 210032 h 3971765"/>
              <a:gd name="connsiteX17" fmla="*/ 1625600 w 3810000"/>
              <a:gd name="connsiteY17" fmla="*/ 0 h 3971765"/>
              <a:gd name="connsiteX18" fmla="*/ 2407920 w 3810000"/>
              <a:gd name="connsiteY18" fmla="*/ 50005 h 3971765"/>
              <a:gd name="connsiteX19" fmla="*/ 3001978 w 3810000"/>
              <a:gd name="connsiteY19" fmla="*/ 370369 h 3971765"/>
              <a:gd name="connsiteX20" fmla="*/ 3359674 w 3810000"/>
              <a:gd name="connsiteY20" fmla="*/ 1171254 h 3971765"/>
              <a:gd name="connsiteX21" fmla="*/ 3436071 w 3810000"/>
              <a:gd name="connsiteY21" fmla="*/ 2214396 h 3971765"/>
              <a:gd name="connsiteX22" fmla="*/ 3373317 w 3810000"/>
              <a:gd name="connsiteY22" fmla="*/ 2660164 h 3971765"/>
              <a:gd name="connsiteX23" fmla="*/ 3306183 w 3810000"/>
              <a:gd name="connsiteY23" fmla="*/ 2911157 h 3971765"/>
              <a:gd name="connsiteX24" fmla="*/ 3277496 w 3810000"/>
              <a:gd name="connsiteY24" fmla="*/ 3007196 h 3971765"/>
              <a:gd name="connsiteX25" fmla="*/ 3809999 w 3810000"/>
              <a:gd name="connsiteY25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483360 w 3810000"/>
              <a:gd name="connsiteY6" fmla="*/ 3890485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0326"/>
              <a:gd name="connsiteX1" fmla="*/ 3474720 w 3810000"/>
              <a:gd name="connsiteY1" fmla="*/ 3524725 h 3970326"/>
              <a:gd name="connsiteX2" fmla="*/ 3230880 w 3810000"/>
              <a:gd name="connsiteY2" fmla="*/ 3697445 h 3970326"/>
              <a:gd name="connsiteX3" fmla="*/ 2763520 w 3810000"/>
              <a:gd name="connsiteY3" fmla="*/ 3880325 h 3970326"/>
              <a:gd name="connsiteX4" fmla="*/ 2407920 w 3810000"/>
              <a:gd name="connsiteY4" fmla="*/ 3961605 h 3970326"/>
              <a:gd name="connsiteX5" fmla="*/ 1665941 w 3810000"/>
              <a:gd name="connsiteY5" fmla="*/ 3644413 h 3970326"/>
              <a:gd name="connsiteX6" fmla="*/ 1372197 w 3810000"/>
              <a:gd name="connsiteY6" fmla="*/ 3581231 h 3970326"/>
              <a:gd name="connsiteX7" fmla="*/ 937609 w 3810000"/>
              <a:gd name="connsiteY7" fmla="*/ 3434392 h 3970326"/>
              <a:gd name="connsiteX8" fmla="*/ 266650 w 3810000"/>
              <a:gd name="connsiteY8" fmla="*/ 3001646 h 3970326"/>
              <a:gd name="connsiteX9" fmla="*/ 152400 w 3810000"/>
              <a:gd name="connsiteY9" fmla="*/ 2559525 h 3970326"/>
              <a:gd name="connsiteX10" fmla="*/ 30480 w 3810000"/>
              <a:gd name="connsiteY10" fmla="*/ 2153125 h 3970326"/>
              <a:gd name="connsiteX11" fmla="*/ 0 w 3810000"/>
              <a:gd name="connsiteY11" fmla="*/ 1929605 h 3970326"/>
              <a:gd name="connsiteX12" fmla="*/ 61757 w 3810000"/>
              <a:gd name="connsiteY12" fmla="*/ 1344779 h 3970326"/>
              <a:gd name="connsiteX13" fmla="*/ 275913 w 3810000"/>
              <a:gd name="connsiteY13" fmla="*/ 940921 h 3970326"/>
              <a:gd name="connsiteX14" fmla="*/ 893683 w 3810000"/>
              <a:gd name="connsiteY14" fmla="*/ 210032 h 3970326"/>
              <a:gd name="connsiteX15" fmla="*/ 1625600 w 3810000"/>
              <a:gd name="connsiteY15" fmla="*/ 0 h 3970326"/>
              <a:gd name="connsiteX16" fmla="*/ 2407920 w 3810000"/>
              <a:gd name="connsiteY16" fmla="*/ 50005 h 3970326"/>
              <a:gd name="connsiteX17" fmla="*/ 3001978 w 3810000"/>
              <a:gd name="connsiteY17" fmla="*/ 370369 h 3970326"/>
              <a:gd name="connsiteX18" fmla="*/ 3359674 w 3810000"/>
              <a:gd name="connsiteY18" fmla="*/ 1171254 h 3970326"/>
              <a:gd name="connsiteX19" fmla="*/ 3436071 w 3810000"/>
              <a:gd name="connsiteY19" fmla="*/ 2214396 h 3970326"/>
              <a:gd name="connsiteX20" fmla="*/ 3373317 w 3810000"/>
              <a:gd name="connsiteY20" fmla="*/ 2660164 h 3970326"/>
              <a:gd name="connsiteX21" fmla="*/ 3306183 w 3810000"/>
              <a:gd name="connsiteY21" fmla="*/ 2911157 h 3970326"/>
              <a:gd name="connsiteX22" fmla="*/ 3277496 w 3810000"/>
              <a:gd name="connsiteY22" fmla="*/ 3007196 h 3970326"/>
              <a:gd name="connsiteX23" fmla="*/ 3809999 w 3810000"/>
              <a:gd name="connsiteY23" fmla="*/ 3236277 h 3970326"/>
              <a:gd name="connsiteX0" fmla="*/ 3810000 w 3810000"/>
              <a:gd name="connsiteY0" fmla="*/ 3219925 h 3880478"/>
              <a:gd name="connsiteX1" fmla="*/ 3474720 w 3810000"/>
              <a:gd name="connsiteY1" fmla="*/ 3524725 h 3880478"/>
              <a:gd name="connsiteX2" fmla="*/ 3230880 w 3810000"/>
              <a:gd name="connsiteY2" fmla="*/ 3697445 h 3880478"/>
              <a:gd name="connsiteX3" fmla="*/ 2763520 w 3810000"/>
              <a:gd name="connsiteY3" fmla="*/ 3880325 h 3880478"/>
              <a:gd name="connsiteX4" fmla="*/ 2384513 w 3810000"/>
              <a:gd name="connsiteY4" fmla="*/ 3727441 h 3880478"/>
              <a:gd name="connsiteX5" fmla="*/ 1665941 w 3810000"/>
              <a:gd name="connsiteY5" fmla="*/ 3644413 h 3880478"/>
              <a:gd name="connsiteX6" fmla="*/ 1372197 w 3810000"/>
              <a:gd name="connsiteY6" fmla="*/ 3581231 h 3880478"/>
              <a:gd name="connsiteX7" fmla="*/ 937609 w 3810000"/>
              <a:gd name="connsiteY7" fmla="*/ 3434392 h 3880478"/>
              <a:gd name="connsiteX8" fmla="*/ 266650 w 3810000"/>
              <a:gd name="connsiteY8" fmla="*/ 3001646 h 3880478"/>
              <a:gd name="connsiteX9" fmla="*/ 152400 w 3810000"/>
              <a:gd name="connsiteY9" fmla="*/ 2559525 h 3880478"/>
              <a:gd name="connsiteX10" fmla="*/ 30480 w 3810000"/>
              <a:gd name="connsiteY10" fmla="*/ 2153125 h 3880478"/>
              <a:gd name="connsiteX11" fmla="*/ 0 w 3810000"/>
              <a:gd name="connsiteY11" fmla="*/ 1929605 h 3880478"/>
              <a:gd name="connsiteX12" fmla="*/ 61757 w 3810000"/>
              <a:gd name="connsiteY12" fmla="*/ 1344779 h 3880478"/>
              <a:gd name="connsiteX13" fmla="*/ 275913 w 3810000"/>
              <a:gd name="connsiteY13" fmla="*/ 940921 h 3880478"/>
              <a:gd name="connsiteX14" fmla="*/ 893683 w 3810000"/>
              <a:gd name="connsiteY14" fmla="*/ 210032 h 3880478"/>
              <a:gd name="connsiteX15" fmla="*/ 1625600 w 3810000"/>
              <a:gd name="connsiteY15" fmla="*/ 0 h 3880478"/>
              <a:gd name="connsiteX16" fmla="*/ 2407920 w 3810000"/>
              <a:gd name="connsiteY16" fmla="*/ 50005 h 3880478"/>
              <a:gd name="connsiteX17" fmla="*/ 3001978 w 3810000"/>
              <a:gd name="connsiteY17" fmla="*/ 370369 h 3880478"/>
              <a:gd name="connsiteX18" fmla="*/ 3359674 w 3810000"/>
              <a:gd name="connsiteY18" fmla="*/ 1171254 h 3880478"/>
              <a:gd name="connsiteX19" fmla="*/ 3436071 w 3810000"/>
              <a:gd name="connsiteY19" fmla="*/ 2214396 h 3880478"/>
              <a:gd name="connsiteX20" fmla="*/ 3373317 w 3810000"/>
              <a:gd name="connsiteY20" fmla="*/ 2660164 h 3880478"/>
              <a:gd name="connsiteX21" fmla="*/ 3306183 w 3810000"/>
              <a:gd name="connsiteY21" fmla="*/ 2911157 h 3880478"/>
              <a:gd name="connsiteX22" fmla="*/ 3277496 w 3810000"/>
              <a:gd name="connsiteY22" fmla="*/ 3007196 h 3880478"/>
              <a:gd name="connsiteX23" fmla="*/ 3809999 w 3810000"/>
              <a:gd name="connsiteY23" fmla="*/ 3236277 h 3880478"/>
              <a:gd name="connsiteX0" fmla="*/ 3810000 w 3810000"/>
              <a:gd name="connsiteY0" fmla="*/ 3219925 h 3735785"/>
              <a:gd name="connsiteX1" fmla="*/ 3474720 w 3810000"/>
              <a:gd name="connsiteY1" fmla="*/ 3524725 h 3735785"/>
              <a:gd name="connsiteX2" fmla="*/ 3230880 w 3810000"/>
              <a:gd name="connsiteY2" fmla="*/ 3697445 h 3735785"/>
              <a:gd name="connsiteX3" fmla="*/ 2688614 w 3810000"/>
              <a:gd name="connsiteY3" fmla="*/ 3729507 h 3735785"/>
              <a:gd name="connsiteX4" fmla="*/ 2384513 w 3810000"/>
              <a:gd name="connsiteY4" fmla="*/ 3727441 h 3735785"/>
              <a:gd name="connsiteX5" fmla="*/ 1665941 w 3810000"/>
              <a:gd name="connsiteY5" fmla="*/ 3644413 h 3735785"/>
              <a:gd name="connsiteX6" fmla="*/ 1372197 w 3810000"/>
              <a:gd name="connsiteY6" fmla="*/ 3581231 h 3735785"/>
              <a:gd name="connsiteX7" fmla="*/ 937609 w 3810000"/>
              <a:gd name="connsiteY7" fmla="*/ 3434392 h 3735785"/>
              <a:gd name="connsiteX8" fmla="*/ 266650 w 3810000"/>
              <a:gd name="connsiteY8" fmla="*/ 3001646 h 3735785"/>
              <a:gd name="connsiteX9" fmla="*/ 152400 w 3810000"/>
              <a:gd name="connsiteY9" fmla="*/ 2559525 h 3735785"/>
              <a:gd name="connsiteX10" fmla="*/ 30480 w 3810000"/>
              <a:gd name="connsiteY10" fmla="*/ 2153125 h 3735785"/>
              <a:gd name="connsiteX11" fmla="*/ 0 w 3810000"/>
              <a:gd name="connsiteY11" fmla="*/ 1929605 h 3735785"/>
              <a:gd name="connsiteX12" fmla="*/ 61757 w 3810000"/>
              <a:gd name="connsiteY12" fmla="*/ 1344779 h 3735785"/>
              <a:gd name="connsiteX13" fmla="*/ 275913 w 3810000"/>
              <a:gd name="connsiteY13" fmla="*/ 940921 h 3735785"/>
              <a:gd name="connsiteX14" fmla="*/ 893683 w 3810000"/>
              <a:gd name="connsiteY14" fmla="*/ 210032 h 3735785"/>
              <a:gd name="connsiteX15" fmla="*/ 1625600 w 3810000"/>
              <a:gd name="connsiteY15" fmla="*/ 0 h 3735785"/>
              <a:gd name="connsiteX16" fmla="*/ 2407920 w 3810000"/>
              <a:gd name="connsiteY16" fmla="*/ 50005 h 3735785"/>
              <a:gd name="connsiteX17" fmla="*/ 3001978 w 3810000"/>
              <a:gd name="connsiteY17" fmla="*/ 370369 h 3735785"/>
              <a:gd name="connsiteX18" fmla="*/ 3359674 w 3810000"/>
              <a:gd name="connsiteY18" fmla="*/ 1171254 h 3735785"/>
              <a:gd name="connsiteX19" fmla="*/ 3436071 w 3810000"/>
              <a:gd name="connsiteY19" fmla="*/ 2214396 h 3735785"/>
              <a:gd name="connsiteX20" fmla="*/ 3373317 w 3810000"/>
              <a:gd name="connsiteY20" fmla="*/ 2660164 h 3735785"/>
              <a:gd name="connsiteX21" fmla="*/ 3306183 w 3810000"/>
              <a:gd name="connsiteY21" fmla="*/ 2911157 h 3735785"/>
              <a:gd name="connsiteX22" fmla="*/ 3277496 w 3810000"/>
              <a:gd name="connsiteY22" fmla="*/ 3007196 h 3735785"/>
              <a:gd name="connsiteX23" fmla="*/ 3809999 w 3810000"/>
              <a:gd name="connsiteY23" fmla="*/ 3236277 h 3735785"/>
              <a:gd name="connsiteX0" fmla="*/ 3810000 w 3810000"/>
              <a:gd name="connsiteY0" fmla="*/ 3219925 h 3736003"/>
              <a:gd name="connsiteX1" fmla="*/ 3474720 w 3810000"/>
              <a:gd name="connsiteY1" fmla="*/ 3524725 h 3736003"/>
              <a:gd name="connsiteX2" fmla="*/ 3062345 w 3810000"/>
              <a:gd name="connsiteY2" fmla="*/ 3693477 h 3736003"/>
              <a:gd name="connsiteX3" fmla="*/ 2688614 w 3810000"/>
              <a:gd name="connsiteY3" fmla="*/ 3729507 h 3736003"/>
              <a:gd name="connsiteX4" fmla="*/ 2384513 w 3810000"/>
              <a:gd name="connsiteY4" fmla="*/ 3727441 h 3736003"/>
              <a:gd name="connsiteX5" fmla="*/ 1665941 w 3810000"/>
              <a:gd name="connsiteY5" fmla="*/ 3644413 h 3736003"/>
              <a:gd name="connsiteX6" fmla="*/ 1372197 w 3810000"/>
              <a:gd name="connsiteY6" fmla="*/ 3581231 h 3736003"/>
              <a:gd name="connsiteX7" fmla="*/ 937609 w 3810000"/>
              <a:gd name="connsiteY7" fmla="*/ 3434392 h 3736003"/>
              <a:gd name="connsiteX8" fmla="*/ 266650 w 3810000"/>
              <a:gd name="connsiteY8" fmla="*/ 3001646 h 3736003"/>
              <a:gd name="connsiteX9" fmla="*/ 152400 w 3810000"/>
              <a:gd name="connsiteY9" fmla="*/ 2559525 h 3736003"/>
              <a:gd name="connsiteX10" fmla="*/ 30480 w 3810000"/>
              <a:gd name="connsiteY10" fmla="*/ 2153125 h 3736003"/>
              <a:gd name="connsiteX11" fmla="*/ 0 w 3810000"/>
              <a:gd name="connsiteY11" fmla="*/ 1929605 h 3736003"/>
              <a:gd name="connsiteX12" fmla="*/ 61757 w 3810000"/>
              <a:gd name="connsiteY12" fmla="*/ 1344779 h 3736003"/>
              <a:gd name="connsiteX13" fmla="*/ 275913 w 3810000"/>
              <a:gd name="connsiteY13" fmla="*/ 940921 h 3736003"/>
              <a:gd name="connsiteX14" fmla="*/ 893683 w 3810000"/>
              <a:gd name="connsiteY14" fmla="*/ 210032 h 3736003"/>
              <a:gd name="connsiteX15" fmla="*/ 1625600 w 3810000"/>
              <a:gd name="connsiteY15" fmla="*/ 0 h 3736003"/>
              <a:gd name="connsiteX16" fmla="*/ 2407920 w 3810000"/>
              <a:gd name="connsiteY16" fmla="*/ 50005 h 3736003"/>
              <a:gd name="connsiteX17" fmla="*/ 3001978 w 3810000"/>
              <a:gd name="connsiteY17" fmla="*/ 370369 h 3736003"/>
              <a:gd name="connsiteX18" fmla="*/ 3359674 w 3810000"/>
              <a:gd name="connsiteY18" fmla="*/ 1171254 h 3736003"/>
              <a:gd name="connsiteX19" fmla="*/ 3436071 w 3810000"/>
              <a:gd name="connsiteY19" fmla="*/ 2214396 h 3736003"/>
              <a:gd name="connsiteX20" fmla="*/ 3373317 w 3810000"/>
              <a:gd name="connsiteY20" fmla="*/ 2660164 h 3736003"/>
              <a:gd name="connsiteX21" fmla="*/ 3306183 w 3810000"/>
              <a:gd name="connsiteY21" fmla="*/ 2911157 h 3736003"/>
              <a:gd name="connsiteX22" fmla="*/ 3277496 w 3810000"/>
              <a:gd name="connsiteY22" fmla="*/ 3007196 h 3736003"/>
              <a:gd name="connsiteX23" fmla="*/ 3809999 w 3810000"/>
              <a:gd name="connsiteY23" fmla="*/ 3236277 h 3736003"/>
              <a:gd name="connsiteX0" fmla="*/ 3810000 w 3810000"/>
              <a:gd name="connsiteY0" fmla="*/ 3219925 h 3730351"/>
              <a:gd name="connsiteX1" fmla="*/ 3474720 w 3810000"/>
              <a:gd name="connsiteY1" fmla="*/ 3524725 h 3730351"/>
              <a:gd name="connsiteX2" fmla="*/ 3062345 w 3810000"/>
              <a:gd name="connsiteY2" fmla="*/ 3693477 h 3730351"/>
              <a:gd name="connsiteX3" fmla="*/ 2384513 w 3810000"/>
              <a:gd name="connsiteY3" fmla="*/ 3727441 h 3730351"/>
              <a:gd name="connsiteX4" fmla="*/ 1665941 w 3810000"/>
              <a:gd name="connsiteY4" fmla="*/ 3644413 h 3730351"/>
              <a:gd name="connsiteX5" fmla="*/ 1372197 w 3810000"/>
              <a:gd name="connsiteY5" fmla="*/ 3581231 h 3730351"/>
              <a:gd name="connsiteX6" fmla="*/ 937609 w 3810000"/>
              <a:gd name="connsiteY6" fmla="*/ 3434392 h 3730351"/>
              <a:gd name="connsiteX7" fmla="*/ 266650 w 3810000"/>
              <a:gd name="connsiteY7" fmla="*/ 3001646 h 3730351"/>
              <a:gd name="connsiteX8" fmla="*/ 152400 w 3810000"/>
              <a:gd name="connsiteY8" fmla="*/ 2559525 h 3730351"/>
              <a:gd name="connsiteX9" fmla="*/ 30480 w 3810000"/>
              <a:gd name="connsiteY9" fmla="*/ 2153125 h 3730351"/>
              <a:gd name="connsiteX10" fmla="*/ 0 w 3810000"/>
              <a:gd name="connsiteY10" fmla="*/ 1929605 h 3730351"/>
              <a:gd name="connsiteX11" fmla="*/ 61757 w 3810000"/>
              <a:gd name="connsiteY11" fmla="*/ 1344779 h 3730351"/>
              <a:gd name="connsiteX12" fmla="*/ 275913 w 3810000"/>
              <a:gd name="connsiteY12" fmla="*/ 940921 h 3730351"/>
              <a:gd name="connsiteX13" fmla="*/ 893683 w 3810000"/>
              <a:gd name="connsiteY13" fmla="*/ 210032 h 3730351"/>
              <a:gd name="connsiteX14" fmla="*/ 1625600 w 3810000"/>
              <a:gd name="connsiteY14" fmla="*/ 0 h 3730351"/>
              <a:gd name="connsiteX15" fmla="*/ 2407920 w 3810000"/>
              <a:gd name="connsiteY15" fmla="*/ 50005 h 3730351"/>
              <a:gd name="connsiteX16" fmla="*/ 3001978 w 3810000"/>
              <a:gd name="connsiteY16" fmla="*/ 370369 h 3730351"/>
              <a:gd name="connsiteX17" fmla="*/ 3359674 w 3810000"/>
              <a:gd name="connsiteY17" fmla="*/ 1171254 h 3730351"/>
              <a:gd name="connsiteX18" fmla="*/ 3436071 w 3810000"/>
              <a:gd name="connsiteY18" fmla="*/ 2214396 h 3730351"/>
              <a:gd name="connsiteX19" fmla="*/ 3373317 w 3810000"/>
              <a:gd name="connsiteY19" fmla="*/ 2660164 h 3730351"/>
              <a:gd name="connsiteX20" fmla="*/ 3306183 w 3810000"/>
              <a:gd name="connsiteY20" fmla="*/ 2911157 h 3730351"/>
              <a:gd name="connsiteX21" fmla="*/ 3277496 w 3810000"/>
              <a:gd name="connsiteY21" fmla="*/ 3007196 h 3730351"/>
              <a:gd name="connsiteX22" fmla="*/ 3809999 w 3810000"/>
              <a:gd name="connsiteY22" fmla="*/ 3236277 h 3730351"/>
              <a:gd name="connsiteX0" fmla="*/ 3810000 w 3810000"/>
              <a:gd name="connsiteY0" fmla="*/ 3219925 h 3729628"/>
              <a:gd name="connsiteX1" fmla="*/ 3474720 w 3810000"/>
              <a:gd name="connsiteY1" fmla="*/ 3524725 h 3729628"/>
              <a:gd name="connsiteX2" fmla="*/ 3020211 w 3810000"/>
              <a:gd name="connsiteY2" fmla="*/ 3689508 h 3729628"/>
              <a:gd name="connsiteX3" fmla="*/ 2384513 w 3810000"/>
              <a:gd name="connsiteY3" fmla="*/ 3727441 h 3729628"/>
              <a:gd name="connsiteX4" fmla="*/ 1665941 w 3810000"/>
              <a:gd name="connsiteY4" fmla="*/ 3644413 h 3729628"/>
              <a:gd name="connsiteX5" fmla="*/ 1372197 w 3810000"/>
              <a:gd name="connsiteY5" fmla="*/ 3581231 h 3729628"/>
              <a:gd name="connsiteX6" fmla="*/ 937609 w 3810000"/>
              <a:gd name="connsiteY6" fmla="*/ 3434392 h 3729628"/>
              <a:gd name="connsiteX7" fmla="*/ 266650 w 3810000"/>
              <a:gd name="connsiteY7" fmla="*/ 3001646 h 3729628"/>
              <a:gd name="connsiteX8" fmla="*/ 152400 w 3810000"/>
              <a:gd name="connsiteY8" fmla="*/ 2559525 h 3729628"/>
              <a:gd name="connsiteX9" fmla="*/ 30480 w 3810000"/>
              <a:gd name="connsiteY9" fmla="*/ 2153125 h 3729628"/>
              <a:gd name="connsiteX10" fmla="*/ 0 w 3810000"/>
              <a:gd name="connsiteY10" fmla="*/ 1929605 h 3729628"/>
              <a:gd name="connsiteX11" fmla="*/ 61757 w 3810000"/>
              <a:gd name="connsiteY11" fmla="*/ 1344779 h 3729628"/>
              <a:gd name="connsiteX12" fmla="*/ 275913 w 3810000"/>
              <a:gd name="connsiteY12" fmla="*/ 940921 h 3729628"/>
              <a:gd name="connsiteX13" fmla="*/ 893683 w 3810000"/>
              <a:gd name="connsiteY13" fmla="*/ 210032 h 3729628"/>
              <a:gd name="connsiteX14" fmla="*/ 1625600 w 3810000"/>
              <a:gd name="connsiteY14" fmla="*/ 0 h 3729628"/>
              <a:gd name="connsiteX15" fmla="*/ 2407920 w 3810000"/>
              <a:gd name="connsiteY15" fmla="*/ 50005 h 3729628"/>
              <a:gd name="connsiteX16" fmla="*/ 3001978 w 3810000"/>
              <a:gd name="connsiteY16" fmla="*/ 370369 h 3729628"/>
              <a:gd name="connsiteX17" fmla="*/ 3359674 w 3810000"/>
              <a:gd name="connsiteY17" fmla="*/ 1171254 h 3729628"/>
              <a:gd name="connsiteX18" fmla="*/ 3436071 w 3810000"/>
              <a:gd name="connsiteY18" fmla="*/ 2214396 h 3729628"/>
              <a:gd name="connsiteX19" fmla="*/ 3373317 w 3810000"/>
              <a:gd name="connsiteY19" fmla="*/ 2660164 h 3729628"/>
              <a:gd name="connsiteX20" fmla="*/ 3306183 w 3810000"/>
              <a:gd name="connsiteY20" fmla="*/ 2911157 h 3729628"/>
              <a:gd name="connsiteX21" fmla="*/ 3277496 w 3810000"/>
              <a:gd name="connsiteY21" fmla="*/ 3007196 h 3729628"/>
              <a:gd name="connsiteX22" fmla="*/ 3809999 w 3810000"/>
              <a:gd name="connsiteY22" fmla="*/ 3236277 h 3729628"/>
              <a:gd name="connsiteX0" fmla="*/ 3810000 w 3810000"/>
              <a:gd name="connsiteY0" fmla="*/ 3219925 h 3729629"/>
              <a:gd name="connsiteX1" fmla="*/ 3474720 w 3810000"/>
              <a:gd name="connsiteY1" fmla="*/ 3524725 h 3729629"/>
              <a:gd name="connsiteX2" fmla="*/ 3020211 w 3810000"/>
              <a:gd name="connsiteY2" fmla="*/ 3689508 h 3729629"/>
              <a:gd name="connsiteX3" fmla="*/ 2309608 w 3810000"/>
              <a:gd name="connsiteY3" fmla="*/ 3727442 h 3729629"/>
              <a:gd name="connsiteX4" fmla="*/ 1665941 w 3810000"/>
              <a:gd name="connsiteY4" fmla="*/ 3644413 h 3729629"/>
              <a:gd name="connsiteX5" fmla="*/ 1372197 w 3810000"/>
              <a:gd name="connsiteY5" fmla="*/ 3581231 h 3729629"/>
              <a:gd name="connsiteX6" fmla="*/ 937609 w 3810000"/>
              <a:gd name="connsiteY6" fmla="*/ 3434392 h 3729629"/>
              <a:gd name="connsiteX7" fmla="*/ 266650 w 3810000"/>
              <a:gd name="connsiteY7" fmla="*/ 3001646 h 3729629"/>
              <a:gd name="connsiteX8" fmla="*/ 152400 w 3810000"/>
              <a:gd name="connsiteY8" fmla="*/ 2559525 h 3729629"/>
              <a:gd name="connsiteX9" fmla="*/ 30480 w 3810000"/>
              <a:gd name="connsiteY9" fmla="*/ 2153125 h 3729629"/>
              <a:gd name="connsiteX10" fmla="*/ 0 w 3810000"/>
              <a:gd name="connsiteY10" fmla="*/ 1929605 h 3729629"/>
              <a:gd name="connsiteX11" fmla="*/ 61757 w 3810000"/>
              <a:gd name="connsiteY11" fmla="*/ 1344779 h 3729629"/>
              <a:gd name="connsiteX12" fmla="*/ 275913 w 3810000"/>
              <a:gd name="connsiteY12" fmla="*/ 940921 h 3729629"/>
              <a:gd name="connsiteX13" fmla="*/ 893683 w 3810000"/>
              <a:gd name="connsiteY13" fmla="*/ 210032 h 3729629"/>
              <a:gd name="connsiteX14" fmla="*/ 1625600 w 3810000"/>
              <a:gd name="connsiteY14" fmla="*/ 0 h 3729629"/>
              <a:gd name="connsiteX15" fmla="*/ 2407920 w 3810000"/>
              <a:gd name="connsiteY15" fmla="*/ 50005 h 3729629"/>
              <a:gd name="connsiteX16" fmla="*/ 3001978 w 3810000"/>
              <a:gd name="connsiteY16" fmla="*/ 370369 h 3729629"/>
              <a:gd name="connsiteX17" fmla="*/ 3359674 w 3810000"/>
              <a:gd name="connsiteY17" fmla="*/ 1171254 h 3729629"/>
              <a:gd name="connsiteX18" fmla="*/ 3436071 w 3810000"/>
              <a:gd name="connsiteY18" fmla="*/ 2214396 h 3729629"/>
              <a:gd name="connsiteX19" fmla="*/ 3373317 w 3810000"/>
              <a:gd name="connsiteY19" fmla="*/ 2660164 h 3729629"/>
              <a:gd name="connsiteX20" fmla="*/ 3306183 w 3810000"/>
              <a:gd name="connsiteY20" fmla="*/ 2911157 h 3729629"/>
              <a:gd name="connsiteX21" fmla="*/ 3277496 w 3810000"/>
              <a:gd name="connsiteY21" fmla="*/ 3007196 h 3729629"/>
              <a:gd name="connsiteX22" fmla="*/ 3809999 w 3810000"/>
              <a:gd name="connsiteY22" fmla="*/ 3236277 h 3729629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152400 w 3810000"/>
              <a:gd name="connsiteY8" fmla="*/ 2559525 h 3729312"/>
              <a:gd name="connsiteX9" fmla="*/ 30480 w 3810000"/>
              <a:gd name="connsiteY9" fmla="*/ 2153125 h 3729312"/>
              <a:gd name="connsiteX10" fmla="*/ 0 w 3810000"/>
              <a:gd name="connsiteY10" fmla="*/ 1929605 h 3729312"/>
              <a:gd name="connsiteX11" fmla="*/ 61757 w 3810000"/>
              <a:gd name="connsiteY11" fmla="*/ 1344779 h 3729312"/>
              <a:gd name="connsiteX12" fmla="*/ 275913 w 3810000"/>
              <a:gd name="connsiteY12" fmla="*/ 940921 h 3729312"/>
              <a:gd name="connsiteX13" fmla="*/ 893683 w 3810000"/>
              <a:gd name="connsiteY13" fmla="*/ 210032 h 3729312"/>
              <a:gd name="connsiteX14" fmla="*/ 1625600 w 3810000"/>
              <a:gd name="connsiteY14" fmla="*/ 0 h 3729312"/>
              <a:gd name="connsiteX15" fmla="*/ 2407920 w 3810000"/>
              <a:gd name="connsiteY15" fmla="*/ 50005 h 3729312"/>
              <a:gd name="connsiteX16" fmla="*/ 3001978 w 3810000"/>
              <a:gd name="connsiteY16" fmla="*/ 370369 h 3729312"/>
              <a:gd name="connsiteX17" fmla="*/ 3359674 w 3810000"/>
              <a:gd name="connsiteY17" fmla="*/ 1171254 h 3729312"/>
              <a:gd name="connsiteX18" fmla="*/ 3436071 w 3810000"/>
              <a:gd name="connsiteY18" fmla="*/ 2214396 h 3729312"/>
              <a:gd name="connsiteX19" fmla="*/ 3373317 w 3810000"/>
              <a:gd name="connsiteY19" fmla="*/ 2660164 h 3729312"/>
              <a:gd name="connsiteX20" fmla="*/ 3306183 w 3810000"/>
              <a:gd name="connsiteY20" fmla="*/ 2911157 h 3729312"/>
              <a:gd name="connsiteX21" fmla="*/ 3277496 w 3810000"/>
              <a:gd name="connsiteY21" fmla="*/ 3007196 h 3729312"/>
              <a:gd name="connsiteX22" fmla="*/ 3809999 w 3810000"/>
              <a:gd name="connsiteY22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83357 w 3831600"/>
              <a:gd name="connsiteY9" fmla="*/ 1344779 h 3729312"/>
              <a:gd name="connsiteX10" fmla="*/ 297513 w 3831600"/>
              <a:gd name="connsiteY10" fmla="*/ 940921 h 3729312"/>
              <a:gd name="connsiteX11" fmla="*/ 915283 w 3831600"/>
              <a:gd name="connsiteY11" fmla="*/ 210032 h 3729312"/>
              <a:gd name="connsiteX12" fmla="*/ 1647200 w 3831600"/>
              <a:gd name="connsiteY12" fmla="*/ 0 h 3729312"/>
              <a:gd name="connsiteX13" fmla="*/ 2429520 w 3831600"/>
              <a:gd name="connsiteY13" fmla="*/ 50005 h 3729312"/>
              <a:gd name="connsiteX14" fmla="*/ 3023578 w 3831600"/>
              <a:gd name="connsiteY14" fmla="*/ 370369 h 3729312"/>
              <a:gd name="connsiteX15" fmla="*/ 3381274 w 3831600"/>
              <a:gd name="connsiteY15" fmla="*/ 1171254 h 3729312"/>
              <a:gd name="connsiteX16" fmla="*/ 3457671 w 3831600"/>
              <a:gd name="connsiteY16" fmla="*/ 2214396 h 3729312"/>
              <a:gd name="connsiteX17" fmla="*/ 3394917 w 3831600"/>
              <a:gd name="connsiteY17" fmla="*/ 2660164 h 3729312"/>
              <a:gd name="connsiteX18" fmla="*/ 3327783 w 3831600"/>
              <a:gd name="connsiteY18" fmla="*/ 2911157 h 3729312"/>
              <a:gd name="connsiteX19" fmla="*/ 3299096 w 3831600"/>
              <a:gd name="connsiteY19" fmla="*/ 3007196 h 3729312"/>
              <a:gd name="connsiteX20" fmla="*/ 3831599 w 38316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311558 w 3831600"/>
              <a:gd name="connsiteY9" fmla="*/ 841700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27607 w 3827607"/>
              <a:gd name="connsiteY0" fmla="*/ 3219925 h 3729312"/>
              <a:gd name="connsiteX1" fmla="*/ 3412740 w 3827607"/>
              <a:gd name="connsiteY1" fmla="*/ 3548539 h 3729312"/>
              <a:gd name="connsiteX2" fmla="*/ 3037818 w 3827607"/>
              <a:gd name="connsiteY2" fmla="*/ 3689508 h 3729312"/>
              <a:gd name="connsiteX3" fmla="*/ 2327215 w 3827607"/>
              <a:gd name="connsiteY3" fmla="*/ 3727442 h 3729312"/>
              <a:gd name="connsiteX4" fmla="*/ 1683548 w 3827607"/>
              <a:gd name="connsiteY4" fmla="*/ 3644413 h 3729312"/>
              <a:gd name="connsiteX5" fmla="*/ 1038687 w 3827607"/>
              <a:gd name="connsiteY5" fmla="*/ 3462165 h 3729312"/>
              <a:gd name="connsiteX6" fmla="*/ 260849 w 3827607"/>
              <a:gd name="connsiteY6" fmla="*/ 2950050 h 3729312"/>
              <a:gd name="connsiteX7" fmla="*/ 10635 w 3827607"/>
              <a:gd name="connsiteY7" fmla="*/ 2200752 h 3729312"/>
              <a:gd name="connsiteX8" fmla="*/ 17607 w 3827607"/>
              <a:gd name="connsiteY8" fmla="*/ 1854197 h 3729312"/>
              <a:gd name="connsiteX9" fmla="*/ 307565 w 3827607"/>
              <a:gd name="connsiteY9" fmla="*/ 841700 h 3729312"/>
              <a:gd name="connsiteX10" fmla="*/ 911290 w 3827607"/>
              <a:gd name="connsiteY10" fmla="*/ 210032 h 3729312"/>
              <a:gd name="connsiteX11" fmla="*/ 1643207 w 3827607"/>
              <a:gd name="connsiteY11" fmla="*/ 0 h 3729312"/>
              <a:gd name="connsiteX12" fmla="*/ 2425527 w 3827607"/>
              <a:gd name="connsiteY12" fmla="*/ 50005 h 3729312"/>
              <a:gd name="connsiteX13" fmla="*/ 3019585 w 3827607"/>
              <a:gd name="connsiteY13" fmla="*/ 370369 h 3729312"/>
              <a:gd name="connsiteX14" fmla="*/ 3377281 w 3827607"/>
              <a:gd name="connsiteY14" fmla="*/ 1171254 h 3729312"/>
              <a:gd name="connsiteX15" fmla="*/ 3453678 w 3827607"/>
              <a:gd name="connsiteY15" fmla="*/ 2214396 h 3729312"/>
              <a:gd name="connsiteX16" fmla="*/ 3390924 w 3827607"/>
              <a:gd name="connsiteY16" fmla="*/ 2660164 h 3729312"/>
              <a:gd name="connsiteX17" fmla="*/ 3323790 w 3827607"/>
              <a:gd name="connsiteY17" fmla="*/ 2911157 h 3729312"/>
              <a:gd name="connsiteX18" fmla="*/ 3295103 w 3827607"/>
              <a:gd name="connsiteY18" fmla="*/ 3007196 h 3729312"/>
              <a:gd name="connsiteX19" fmla="*/ 3827606 w 3827607"/>
              <a:gd name="connsiteY19" fmla="*/ 3236277 h 3729312"/>
              <a:gd name="connsiteX0" fmla="*/ 3833194 w 3833194"/>
              <a:gd name="connsiteY0" fmla="*/ 3219925 h 3729312"/>
              <a:gd name="connsiteX1" fmla="*/ 3418327 w 3833194"/>
              <a:gd name="connsiteY1" fmla="*/ 3548539 h 3729312"/>
              <a:gd name="connsiteX2" fmla="*/ 3043405 w 3833194"/>
              <a:gd name="connsiteY2" fmla="*/ 3689508 h 3729312"/>
              <a:gd name="connsiteX3" fmla="*/ 2332802 w 3833194"/>
              <a:gd name="connsiteY3" fmla="*/ 3727442 h 3729312"/>
              <a:gd name="connsiteX4" fmla="*/ 1689135 w 3833194"/>
              <a:gd name="connsiteY4" fmla="*/ 3644413 h 3729312"/>
              <a:gd name="connsiteX5" fmla="*/ 1044274 w 3833194"/>
              <a:gd name="connsiteY5" fmla="*/ 3462165 h 3729312"/>
              <a:gd name="connsiteX6" fmla="*/ 266436 w 3833194"/>
              <a:gd name="connsiteY6" fmla="*/ 2950050 h 3729312"/>
              <a:gd name="connsiteX7" fmla="*/ 16222 w 3833194"/>
              <a:gd name="connsiteY7" fmla="*/ 2200752 h 3729312"/>
              <a:gd name="connsiteX8" fmla="*/ 23194 w 3833194"/>
              <a:gd name="connsiteY8" fmla="*/ 1854197 h 3729312"/>
              <a:gd name="connsiteX9" fmla="*/ 313152 w 3833194"/>
              <a:gd name="connsiteY9" fmla="*/ 841700 h 3729312"/>
              <a:gd name="connsiteX10" fmla="*/ 916877 w 3833194"/>
              <a:gd name="connsiteY10" fmla="*/ 210032 h 3729312"/>
              <a:gd name="connsiteX11" fmla="*/ 1648794 w 3833194"/>
              <a:gd name="connsiteY11" fmla="*/ 0 h 3729312"/>
              <a:gd name="connsiteX12" fmla="*/ 2431114 w 3833194"/>
              <a:gd name="connsiteY12" fmla="*/ 50005 h 3729312"/>
              <a:gd name="connsiteX13" fmla="*/ 3025172 w 3833194"/>
              <a:gd name="connsiteY13" fmla="*/ 370369 h 3729312"/>
              <a:gd name="connsiteX14" fmla="*/ 3382868 w 3833194"/>
              <a:gd name="connsiteY14" fmla="*/ 1171254 h 3729312"/>
              <a:gd name="connsiteX15" fmla="*/ 3459265 w 3833194"/>
              <a:gd name="connsiteY15" fmla="*/ 2214396 h 3729312"/>
              <a:gd name="connsiteX16" fmla="*/ 3396511 w 3833194"/>
              <a:gd name="connsiteY16" fmla="*/ 2660164 h 3729312"/>
              <a:gd name="connsiteX17" fmla="*/ 3329377 w 3833194"/>
              <a:gd name="connsiteY17" fmla="*/ 2911157 h 3729312"/>
              <a:gd name="connsiteX18" fmla="*/ 3300690 w 3833194"/>
              <a:gd name="connsiteY18" fmla="*/ 3007196 h 3729312"/>
              <a:gd name="connsiteX19" fmla="*/ 3833193 w 3833194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15574 w 3835616"/>
              <a:gd name="connsiteY9" fmla="*/ 841700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171595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29746 w 3835616"/>
              <a:gd name="connsiteY19" fmla="*/ 3216376 h 3729312"/>
              <a:gd name="connsiteX0" fmla="*/ 3835616 w 3841659"/>
              <a:gd name="connsiteY0" fmla="*/ 3219925 h 3729312"/>
              <a:gd name="connsiteX1" fmla="*/ 3420749 w 3841659"/>
              <a:gd name="connsiteY1" fmla="*/ 3548539 h 3729312"/>
              <a:gd name="connsiteX2" fmla="*/ 3045827 w 3841659"/>
              <a:gd name="connsiteY2" fmla="*/ 3689508 h 3729312"/>
              <a:gd name="connsiteX3" fmla="*/ 2335224 w 3841659"/>
              <a:gd name="connsiteY3" fmla="*/ 3727442 h 3729312"/>
              <a:gd name="connsiteX4" fmla="*/ 1691557 w 3841659"/>
              <a:gd name="connsiteY4" fmla="*/ 3644413 h 3729312"/>
              <a:gd name="connsiteX5" fmla="*/ 1046696 w 3841659"/>
              <a:gd name="connsiteY5" fmla="*/ 3462165 h 3729312"/>
              <a:gd name="connsiteX6" fmla="*/ 268858 w 3841659"/>
              <a:gd name="connsiteY6" fmla="*/ 2950050 h 3729312"/>
              <a:gd name="connsiteX7" fmla="*/ 18644 w 3841659"/>
              <a:gd name="connsiteY7" fmla="*/ 2200752 h 3729312"/>
              <a:gd name="connsiteX8" fmla="*/ 30297 w 3841659"/>
              <a:gd name="connsiteY8" fmla="*/ 1762911 h 3729312"/>
              <a:gd name="connsiteX9" fmla="*/ 301529 w 3841659"/>
              <a:gd name="connsiteY9" fmla="*/ 901232 h 3729312"/>
              <a:gd name="connsiteX10" fmla="*/ 717992 w 3841659"/>
              <a:gd name="connsiteY10" fmla="*/ 341005 h 3729312"/>
              <a:gd name="connsiteX11" fmla="*/ 1651216 w 3841659"/>
              <a:gd name="connsiteY11" fmla="*/ 0 h 3729312"/>
              <a:gd name="connsiteX12" fmla="*/ 2433536 w 3841659"/>
              <a:gd name="connsiteY12" fmla="*/ 50005 h 3729312"/>
              <a:gd name="connsiteX13" fmla="*/ 3027594 w 3841659"/>
              <a:gd name="connsiteY13" fmla="*/ 370369 h 3729312"/>
              <a:gd name="connsiteX14" fmla="*/ 3385290 w 3841659"/>
              <a:gd name="connsiteY14" fmla="*/ 1171254 h 3729312"/>
              <a:gd name="connsiteX15" fmla="*/ 3461687 w 3841659"/>
              <a:gd name="connsiteY15" fmla="*/ 2214396 h 3729312"/>
              <a:gd name="connsiteX16" fmla="*/ 3398933 w 3841659"/>
              <a:gd name="connsiteY16" fmla="*/ 2660164 h 3729312"/>
              <a:gd name="connsiteX17" fmla="*/ 3331799 w 3841659"/>
              <a:gd name="connsiteY17" fmla="*/ 2911157 h 3729312"/>
              <a:gd name="connsiteX18" fmla="*/ 3303112 w 3841659"/>
              <a:gd name="connsiteY18" fmla="*/ 3007196 h 3729312"/>
              <a:gd name="connsiteX19" fmla="*/ 3841659 w 3841659"/>
              <a:gd name="connsiteY19" fmla="*/ 3223109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762243 w 3835616"/>
              <a:gd name="connsiteY19" fmla="*/ 3112020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65486"/>
              <a:gd name="connsiteY0" fmla="*/ 3219925 h 3729312"/>
              <a:gd name="connsiteX1" fmla="*/ 3420749 w 3865486"/>
              <a:gd name="connsiteY1" fmla="*/ 3548539 h 3729312"/>
              <a:gd name="connsiteX2" fmla="*/ 3045827 w 3865486"/>
              <a:gd name="connsiteY2" fmla="*/ 3689508 h 3729312"/>
              <a:gd name="connsiteX3" fmla="*/ 2335224 w 3865486"/>
              <a:gd name="connsiteY3" fmla="*/ 3727442 h 3729312"/>
              <a:gd name="connsiteX4" fmla="*/ 1691557 w 3865486"/>
              <a:gd name="connsiteY4" fmla="*/ 3644413 h 3729312"/>
              <a:gd name="connsiteX5" fmla="*/ 1046696 w 3865486"/>
              <a:gd name="connsiteY5" fmla="*/ 3462165 h 3729312"/>
              <a:gd name="connsiteX6" fmla="*/ 268858 w 3865486"/>
              <a:gd name="connsiteY6" fmla="*/ 2950050 h 3729312"/>
              <a:gd name="connsiteX7" fmla="*/ 18644 w 3865486"/>
              <a:gd name="connsiteY7" fmla="*/ 2200752 h 3729312"/>
              <a:gd name="connsiteX8" fmla="*/ 30297 w 3865486"/>
              <a:gd name="connsiteY8" fmla="*/ 1762911 h 3729312"/>
              <a:gd name="connsiteX9" fmla="*/ 301529 w 3865486"/>
              <a:gd name="connsiteY9" fmla="*/ 901232 h 3729312"/>
              <a:gd name="connsiteX10" fmla="*/ 717992 w 3865486"/>
              <a:gd name="connsiteY10" fmla="*/ 341005 h 3729312"/>
              <a:gd name="connsiteX11" fmla="*/ 1651216 w 3865486"/>
              <a:gd name="connsiteY11" fmla="*/ 0 h 3729312"/>
              <a:gd name="connsiteX12" fmla="*/ 2433536 w 3865486"/>
              <a:gd name="connsiteY12" fmla="*/ 50005 h 3729312"/>
              <a:gd name="connsiteX13" fmla="*/ 3027594 w 3865486"/>
              <a:gd name="connsiteY13" fmla="*/ 370369 h 3729312"/>
              <a:gd name="connsiteX14" fmla="*/ 3385290 w 3865486"/>
              <a:gd name="connsiteY14" fmla="*/ 1171254 h 3729312"/>
              <a:gd name="connsiteX15" fmla="*/ 3461687 w 3865486"/>
              <a:gd name="connsiteY15" fmla="*/ 2214396 h 3729312"/>
              <a:gd name="connsiteX16" fmla="*/ 3398933 w 3865486"/>
              <a:gd name="connsiteY16" fmla="*/ 2660164 h 3729312"/>
              <a:gd name="connsiteX17" fmla="*/ 3331799 w 3865486"/>
              <a:gd name="connsiteY17" fmla="*/ 2911157 h 3729312"/>
              <a:gd name="connsiteX18" fmla="*/ 3865486 w 3865486"/>
              <a:gd name="connsiteY18" fmla="*/ 313895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576"/>
              <a:gd name="connsiteX1" fmla="*/ 3416779 w 3837690"/>
              <a:gd name="connsiteY1" fmla="*/ 3528340 h 3729576"/>
              <a:gd name="connsiteX2" fmla="*/ 3045827 w 3837690"/>
              <a:gd name="connsiteY2" fmla="*/ 3689508 h 3729576"/>
              <a:gd name="connsiteX3" fmla="*/ 2335224 w 3837690"/>
              <a:gd name="connsiteY3" fmla="*/ 3727442 h 3729576"/>
              <a:gd name="connsiteX4" fmla="*/ 1691557 w 3837690"/>
              <a:gd name="connsiteY4" fmla="*/ 3644413 h 3729576"/>
              <a:gd name="connsiteX5" fmla="*/ 1046696 w 3837690"/>
              <a:gd name="connsiteY5" fmla="*/ 3462165 h 3729576"/>
              <a:gd name="connsiteX6" fmla="*/ 268858 w 3837690"/>
              <a:gd name="connsiteY6" fmla="*/ 2950050 h 3729576"/>
              <a:gd name="connsiteX7" fmla="*/ 18644 w 3837690"/>
              <a:gd name="connsiteY7" fmla="*/ 2200752 h 3729576"/>
              <a:gd name="connsiteX8" fmla="*/ 30297 w 3837690"/>
              <a:gd name="connsiteY8" fmla="*/ 1762911 h 3729576"/>
              <a:gd name="connsiteX9" fmla="*/ 301529 w 3837690"/>
              <a:gd name="connsiteY9" fmla="*/ 901232 h 3729576"/>
              <a:gd name="connsiteX10" fmla="*/ 717992 w 3837690"/>
              <a:gd name="connsiteY10" fmla="*/ 341005 h 3729576"/>
              <a:gd name="connsiteX11" fmla="*/ 1651216 w 3837690"/>
              <a:gd name="connsiteY11" fmla="*/ 0 h 3729576"/>
              <a:gd name="connsiteX12" fmla="*/ 2433536 w 3837690"/>
              <a:gd name="connsiteY12" fmla="*/ 50005 h 3729576"/>
              <a:gd name="connsiteX13" fmla="*/ 3027594 w 3837690"/>
              <a:gd name="connsiteY13" fmla="*/ 370369 h 3729576"/>
              <a:gd name="connsiteX14" fmla="*/ 3385290 w 3837690"/>
              <a:gd name="connsiteY14" fmla="*/ 1171254 h 3729576"/>
              <a:gd name="connsiteX15" fmla="*/ 3461687 w 3837690"/>
              <a:gd name="connsiteY15" fmla="*/ 2214396 h 3729576"/>
              <a:gd name="connsiteX16" fmla="*/ 3430700 w 3837690"/>
              <a:gd name="connsiteY16" fmla="*/ 2656798 h 3729576"/>
              <a:gd name="connsiteX17" fmla="*/ 3292091 w 3837690"/>
              <a:gd name="connsiteY17" fmla="*/ 2978484 h 3729576"/>
              <a:gd name="connsiteX18" fmla="*/ 3837690 w 3837690"/>
              <a:gd name="connsiteY18" fmla="*/ 3213012 h 3729576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13012 h 3727718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23110 h 3727718"/>
              <a:gd name="connsiteX0" fmla="*/ 3835616 w 3837690"/>
              <a:gd name="connsiteY0" fmla="*/ 3219925 h 3729804"/>
              <a:gd name="connsiteX1" fmla="*/ 3416779 w 3837690"/>
              <a:gd name="connsiteY1" fmla="*/ 3528340 h 3729804"/>
              <a:gd name="connsiteX2" fmla="*/ 2964477 w 3837690"/>
              <a:gd name="connsiteY2" fmla="*/ 3558897 h 3729804"/>
              <a:gd name="connsiteX3" fmla="*/ 2335224 w 3837690"/>
              <a:gd name="connsiteY3" fmla="*/ 3727442 h 3729804"/>
              <a:gd name="connsiteX4" fmla="*/ 1691557 w 3837690"/>
              <a:gd name="connsiteY4" fmla="*/ 3644413 h 3729804"/>
              <a:gd name="connsiteX5" fmla="*/ 1046696 w 3837690"/>
              <a:gd name="connsiteY5" fmla="*/ 3462165 h 3729804"/>
              <a:gd name="connsiteX6" fmla="*/ 268858 w 3837690"/>
              <a:gd name="connsiteY6" fmla="*/ 2950050 h 3729804"/>
              <a:gd name="connsiteX7" fmla="*/ 18644 w 3837690"/>
              <a:gd name="connsiteY7" fmla="*/ 2200752 h 3729804"/>
              <a:gd name="connsiteX8" fmla="*/ 30297 w 3837690"/>
              <a:gd name="connsiteY8" fmla="*/ 1762911 h 3729804"/>
              <a:gd name="connsiteX9" fmla="*/ 301529 w 3837690"/>
              <a:gd name="connsiteY9" fmla="*/ 901232 h 3729804"/>
              <a:gd name="connsiteX10" fmla="*/ 717992 w 3837690"/>
              <a:gd name="connsiteY10" fmla="*/ 341005 h 3729804"/>
              <a:gd name="connsiteX11" fmla="*/ 1651216 w 3837690"/>
              <a:gd name="connsiteY11" fmla="*/ 0 h 3729804"/>
              <a:gd name="connsiteX12" fmla="*/ 2433536 w 3837690"/>
              <a:gd name="connsiteY12" fmla="*/ 50005 h 3729804"/>
              <a:gd name="connsiteX13" fmla="*/ 3027594 w 3837690"/>
              <a:gd name="connsiteY13" fmla="*/ 370369 h 3729804"/>
              <a:gd name="connsiteX14" fmla="*/ 3385290 w 3837690"/>
              <a:gd name="connsiteY14" fmla="*/ 1171254 h 3729804"/>
              <a:gd name="connsiteX15" fmla="*/ 3461687 w 3837690"/>
              <a:gd name="connsiteY15" fmla="*/ 2214396 h 3729804"/>
              <a:gd name="connsiteX16" fmla="*/ 3430700 w 3837690"/>
              <a:gd name="connsiteY16" fmla="*/ 2656798 h 3729804"/>
              <a:gd name="connsiteX17" fmla="*/ 3292091 w 3837690"/>
              <a:gd name="connsiteY17" fmla="*/ 2978484 h 3729804"/>
              <a:gd name="connsiteX18" fmla="*/ 3837690 w 3837690"/>
              <a:gd name="connsiteY18" fmla="*/ 3223110 h 3729804"/>
              <a:gd name="connsiteX0" fmla="*/ 3835616 w 3837690"/>
              <a:gd name="connsiteY0" fmla="*/ 3219925 h 3728640"/>
              <a:gd name="connsiteX1" fmla="*/ 3416779 w 3837690"/>
              <a:gd name="connsiteY1" fmla="*/ 3528340 h 3728640"/>
              <a:gd name="connsiteX2" fmla="*/ 2964477 w 3837690"/>
              <a:gd name="connsiteY2" fmla="*/ 3558897 h 3728640"/>
              <a:gd name="connsiteX3" fmla="*/ 2335224 w 3837690"/>
              <a:gd name="connsiteY3" fmla="*/ 3727442 h 3728640"/>
              <a:gd name="connsiteX4" fmla="*/ 1046696 w 3837690"/>
              <a:gd name="connsiteY4" fmla="*/ 3462165 h 3728640"/>
              <a:gd name="connsiteX5" fmla="*/ 268858 w 3837690"/>
              <a:gd name="connsiteY5" fmla="*/ 2950050 h 3728640"/>
              <a:gd name="connsiteX6" fmla="*/ 18644 w 3837690"/>
              <a:gd name="connsiteY6" fmla="*/ 2200752 h 3728640"/>
              <a:gd name="connsiteX7" fmla="*/ 30297 w 3837690"/>
              <a:gd name="connsiteY7" fmla="*/ 1762911 h 3728640"/>
              <a:gd name="connsiteX8" fmla="*/ 301529 w 3837690"/>
              <a:gd name="connsiteY8" fmla="*/ 901232 h 3728640"/>
              <a:gd name="connsiteX9" fmla="*/ 717992 w 3837690"/>
              <a:gd name="connsiteY9" fmla="*/ 341005 h 3728640"/>
              <a:gd name="connsiteX10" fmla="*/ 1651216 w 3837690"/>
              <a:gd name="connsiteY10" fmla="*/ 0 h 3728640"/>
              <a:gd name="connsiteX11" fmla="*/ 2433536 w 3837690"/>
              <a:gd name="connsiteY11" fmla="*/ 50005 h 3728640"/>
              <a:gd name="connsiteX12" fmla="*/ 3027594 w 3837690"/>
              <a:gd name="connsiteY12" fmla="*/ 370369 h 3728640"/>
              <a:gd name="connsiteX13" fmla="*/ 3385290 w 3837690"/>
              <a:gd name="connsiteY13" fmla="*/ 1171254 h 3728640"/>
              <a:gd name="connsiteX14" fmla="*/ 3461687 w 3837690"/>
              <a:gd name="connsiteY14" fmla="*/ 2214396 h 3728640"/>
              <a:gd name="connsiteX15" fmla="*/ 3430700 w 3837690"/>
              <a:gd name="connsiteY15" fmla="*/ 2656798 h 3728640"/>
              <a:gd name="connsiteX16" fmla="*/ 3292091 w 3837690"/>
              <a:gd name="connsiteY16" fmla="*/ 2978484 h 3728640"/>
              <a:gd name="connsiteX17" fmla="*/ 3837690 w 3837690"/>
              <a:gd name="connsiteY17" fmla="*/ 3223110 h 3728640"/>
              <a:gd name="connsiteX0" fmla="*/ 3835616 w 3837690"/>
              <a:gd name="connsiteY0" fmla="*/ 3219925 h 3728656"/>
              <a:gd name="connsiteX1" fmla="*/ 3417487 w 3837690"/>
              <a:gd name="connsiteY1" fmla="*/ 3513956 h 3728656"/>
              <a:gd name="connsiteX2" fmla="*/ 2964477 w 3837690"/>
              <a:gd name="connsiteY2" fmla="*/ 3558897 h 3728656"/>
              <a:gd name="connsiteX3" fmla="*/ 2335224 w 3837690"/>
              <a:gd name="connsiteY3" fmla="*/ 3727442 h 3728656"/>
              <a:gd name="connsiteX4" fmla="*/ 1046696 w 3837690"/>
              <a:gd name="connsiteY4" fmla="*/ 3462165 h 3728656"/>
              <a:gd name="connsiteX5" fmla="*/ 268858 w 3837690"/>
              <a:gd name="connsiteY5" fmla="*/ 2950050 h 3728656"/>
              <a:gd name="connsiteX6" fmla="*/ 18644 w 3837690"/>
              <a:gd name="connsiteY6" fmla="*/ 2200752 h 3728656"/>
              <a:gd name="connsiteX7" fmla="*/ 30297 w 3837690"/>
              <a:gd name="connsiteY7" fmla="*/ 1762911 h 3728656"/>
              <a:gd name="connsiteX8" fmla="*/ 301529 w 3837690"/>
              <a:gd name="connsiteY8" fmla="*/ 901232 h 3728656"/>
              <a:gd name="connsiteX9" fmla="*/ 717992 w 3837690"/>
              <a:gd name="connsiteY9" fmla="*/ 341005 h 3728656"/>
              <a:gd name="connsiteX10" fmla="*/ 1651216 w 3837690"/>
              <a:gd name="connsiteY10" fmla="*/ 0 h 3728656"/>
              <a:gd name="connsiteX11" fmla="*/ 2433536 w 3837690"/>
              <a:gd name="connsiteY11" fmla="*/ 50005 h 3728656"/>
              <a:gd name="connsiteX12" fmla="*/ 3027594 w 3837690"/>
              <a:gd name="connsiteY12" fmla="*/ 370369 h 3728656"/>
              <a:gd name="connsiteX13" fmla="*/ 3385290 w 3837690"/>
              <a:gd name="connsiteY13" fmla="*/ 1171254 h 3728656"/>
              <a:gd name="connsiteX14" fmla="*/ 3461687 w 3837690"/>
              <a:gd name="connsiteY14" fmla="*/ 2214396 h 3728656"/>
              <a:gd name="connsiteX15" fmla="*/ 3430700 w 3837690"/>
              <a:gd name="connsiteY15" fmla="*/ 2656798 h 3728656"/>
              <a:gd name="connsiteX16" fmla="*/ 3292091 w 3837690"/>
              <a:gd name="connsiteY16" fmla="*/ 2978484 h 3728656"/>
              <a:gd name="connsiteX17" fmla="*/ 3837690 w 3837690"/>
              <a:gd name="connsiteY17" fmla="*/ 3223110 h 3728656"/>
              <a:gd name="connsiteX0" fmla="*/ 3835616 w 3835616"/>
              <a:gd name="connsiteY0" fmla="*/ 3219925 h 3728656"/>
              <a:gd name="connsiteX1" fmla="*/ 3417487 w 3835616"/>
              <a:gd name="connsiteY1" fmla="*/ 3513956 h 3728656"/>
              <a:gd name="connsiteX2" fmla="*/ 2964477 w 3835616"/>
              <a:gd name="connsiteY2" fmla="*/ 3558897 h 3728656"/>
              <a:gd name="connsiteX3" fmla="*/ 2335224 w 3835616"/>
              <a:gd name="connsiteY3" fmla="*/ 3727442 h 3728656"/>
              <a:gd name="connsiteX4" fmla="*/ 1046696 w 3835616"/>
              <a:gd name="connsiteY4" fmla="*/ 3462165 h 3728656"/>
              <a:gd name="connsiteX5" fmla="*/ 268858 w 3835616"/>
              <a:gd name="connsiteY5" fmla="*/ 2950050 h 3728656"/>
              <a:gd name="connsiteX6" fmla="*/ 18644 w 3835616"/>
              <a:gd name="connsiteY6" fmla="*/ 2200752 h 3728656"/>
              <a:gd name="connsiteX7" fmla="*/ 30297 w 3835616"/>
              <a:gd name="connsiteY7" fmla="*/ 1762911 h 3728656"/>
              <a:gd name="connsiteX8" fmla="*/ 301529 w 3835616"/>
              <a:gd name="connsiteY8" fmla="*/ 901232 h 3728656"/>
              <a:gd name="connsiteX9" fmla="*/ 717992 w 3835616"/>
              <a:gd name="connsiteY9" fmla="*/ 341005 h 3728656"/>
              <a:gd name="connsiteX10" fmla="*/ 1651216 w 3835616"/>
              <a:gd name="connsiteY10" fmla="*/ 0 h 3728656"/>
              <a:gd name="connsiteX11" fmla="*/ 2433536 w 3835616"/>
              <a:gd name="connsiteY11" fmla="*/ 50005 h 3728656"/>
              <a:gd name="connsiteX12" fmla="*/ 3027594 w 3835616"/>
              <a:gd name="connsiteY12" fmla="*/ 370369 h 3728656"/>
              <a:gd name="connsiteX13" fmla="*/ 3385290 w 3835616"/>
              <a:gd name="connsiteY13" fmla="*/ 1171254 h 3728656"/>
              <a:gd name="connsiteX14" fmla="*/ 3461687 w 3835616"/>
              <a:gd name="connsiteY14" fmla="*/ 2214396 h 3728656"/>
              <a:gd name="connsiteX15" fmla="*/ 3430700 w 3835616"/>
              <a:gd name="connsiteY15" fmla="*/ 2656798 h 3728656"/>
              <a:gd name="connsiteX16" fmla="*/ 3292091 w 3835616"/>
              <a:gd name="connsiteY16" fmla="*/ 2978484 h 3728656"/>
              <a:gd name="connsiteX17" fmla="*/ 3751780 w 3835616"/>
              <a:gd name="connsiteY17" fmla="*/ 3256428 h 3728656"/>
              <a:gd name="connsiteX0" fmla="*/ 3835616 w 3835616"/>
              <a:gd name="connsiteY0" fmla="*/ 3219925 h 3729924"/>
              <a:gd name="connsiteX1" fmla="*/ 3417487 w 3835616"/>
              <a:gd name="connsiteY1" fmla="*/ 3513956 h 3729924"/>
              <a:gd name="connsiteX2" fmla="*/ 2964477 w 3835616"/>
              <a:gd name="connsiteY2" fmla="*/ 3558897 h 3729924"/>
              <a:gd name="connsiteX3" fmla="*/ 2222800 w 3835616"/>
              <a:gd name="connsiteY3" fmla="*/ 3728717 h 3729924"/>
              <a:gd name="connsiteX4" fmla="*/ 1046696 w 3835616"/>
              <a:gd name="connsiteY4" fmla="*/ 3462165 h 3729924"/>
              <a:gd name="connsiteX5" fmla="*/ 268858 w 3835616"/>
              <a:gd name="connsiteY5" fmla="*/ 2950050 h 3729924"/>
              <a:gd name="connsiteX6" fmla="*/ 18644 w 3835616"/>
              <a:gd name="connsiteY6" fmla="*/ 2200752 h 3729924"/>
              <a:gd name="connsiteX7" fmla="*/ 30297 w 3835616"/>
              <a:gd name="connsiteY7" fmla="*/ 1762911 h 3729924"/>
              <a:gd name="connsiteX8" fmla="*/ 301529 w 3835616"/>
              <a:gd name="connsiteY8" fmla="*/ 901232 h 3729924"/>
              <a:gd name="connsiteX9" fmla="*/ 717992 w 3835616"/>
              <a:gd name="connsiteY9" fmla="*/ 341005 h 3729924"/>
              <a:gd name="connsiteX10" fmla="*/ 1651216 w 3835616"/>
              <a:gd name="connsiteY10" fmla="*/ 0 h 3729924"/>
              <a:gd name="connsiteX11" fmla="*/ 2433536 w 3835616"/>
              <a:gd name="connsiteY11" fmla="*/ 50005 h 3729924"/>
              <a:gd name="connsiteX12" fmla="*/ 3027594 w 3835616"/>
              <a:gd name="connsiteY12" fmla="*/ 370369 h 3729924"/>
              <a:gd name="connsiteX13" fmla="*/ 3385290 w 3835616"/>
              <a:gd name="connsiteY13" fmla="*/ 1171254 h 3729924"/>
              <a:gd name="connsiteX14" fmla="*/ 3461687 w 3835616"/>
              <a:gd name="connsiteY14" fmla="*/ 2214396 h 3729924"/>
              <a:gd name="connsiteX15" fmla="*/ 3430700 w 3835616"/>
              <a:gd name="connsiteY15" fmla="*/ 2656798 h 3729924"/>
              <a:gd name="connsiteX16" fmla="*/ 3292091 w 3835616"/>
              <a:gd name="connsiteY16" fmla="*/ 2978484 h 3729924"/>
              <a:gd name="connsiteX17" fmla="*/ 3751780 w 3835616"/>
              <a:gd name="connsiteY17" fmla="*/ 3256428 h 3729924"/>
              <a:gd name="connsiteX0" fmla="*/ 3835616 w 3835616"/>
              <a:gd name="connsiteY0" fmla="*/ 3219925 h 3731978"/>
              <a:gd name="connsiteX1" fmla="*/ 3417487 w 3835616"/>
              <a:gd name="connsiteY1" fmla="*/ 3513956 h 3731978"/>
              <a:gd name="connsiteX2" fmla="*/ 2964477 w 3835616"/>
              <a:gd name="connsiteY2" fmla="*/ 3558897 h 3731978"/>
              <a:gd name="connsiteX3" fmla="*/ 2222800 w 3835616"/>
              <a:gd name="connsiteY3" fmla="*/ 3728717 h 3731978"/>
              <a:gd name="connsiteX4" fmla="*/ 1046696 w 3835616"/>
              <a:gd name="connsiteY4" fmla="*/ 3462165 h 3731978"/>
              <a:gd name="connsiteX5" fmla="*/ 268858 w 3835616"/>
              <a:gd name="connsiteY5" fmla="*/ 2950050 h 3731978"/>
              <a:gd name="connsiteX6" fmla="*/ 18644 w 3835616"/>
              <a:gd name="connsiteY6" fmla="*/ 2200752 h 3731978"/>
              <a:gd name="connsiteX7" fmla="*/ 30297 w 3835616"/>
              <a:gd name="connsiteY7" fmla="*/ 1762911 h 3731978"/>
              <a:gd name="connsiteX8" fmla="*/ 301529 w 3835616"/>
              <a:gd name="connsiteY8" fmla="*/ 901232 h 3731978"/>
              <a:gd name="connsiteX9" fmla="*/ 717992 w 3835616"/>
              <a:gd name="connsiteY9" fmla="*/ 341005 h 3731978"/>
              <a:gd name="connsiteX10" fmla="*/ 1651216 w 3835616"/>
              <a:gd name="connsiteY10" fmla="*/ 0 h 3731978"/>
              <a:gd name="connsiteX11" fmla="*/ 2433536 w 3835616"/>
              <a:gd name="connsiteY11" fmla="*/ 50005 h 3731978"/>
              <a:gd name="connsiteX12" fmla="*/ 3027594 w 3835616"/>
              <a:gd name="connsiteY12" fmla="*/ 370369 h 3731978"/>
              <a:gd name="connsiteX13" fmla="*/ 3385290 w 3835616"/>
              <a:gd name="connsiteY13" fmla="*/ 1171254 h 3731978"/>
              <a:gd name="connsiteX14" fmla="*/ 3461687 w 3835616"/>
              <a:gd name="connsiteY14" fmla="*/ 2214396 h 3731978"/>
              <a:gd name="connsiteX15" fmla="*/ 3430700 w 3835616"/>
              <a:gd name="connsiteY15" fmla="*/ 2656798 h 3731978"/>
              <a:gd name="connsiteX16" fmla="*/ 3292091 w 3835616"/>
              <a:gd name="connsiteY16" fmla="*/ 2978484 h 3731978"/>
              <a:gd name="connsiteX17" fmla="*/ 3751780 w 3835616"/>
              <a:gd name="connsiteY17" fmla="*/ 3256428 h 3731978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717992 w 3835616"/>
              <a:gd name="connsiteY8" fmla="*/ 34100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542523 w 3835616"/>
              <a:gd name="connsiteY8" fmla="*/ 29147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188 w 3833188"/>
              <a:gd name="connsiteY0" fmla="*/ 3219925 h 3731979"/>
              <a:gd name="connsiteX1" fmla="*/ 3415059 w 3833188"/>
              <a:gd name="connsiteY1" fmla="*/ 3513956 h 3731979"/>
              <a:gd name="connsiteX2" fmla="*/ 2962049 w 3833188"/>
              <a:gd name="connsiteY2" fmla="*/ 3558897 h 3731979"/>
              <a:gd name="connsiteX3" fmla="*/ 2220372 w 3833188"/>
              <a:gd name="connsiteY3" fmla="*/ 3728717 h 3731979"/>
              <a:gd name="connsiteX4" fmla="*/ 1044268 w 3833188"/>
              <a:gd name="connsiteY4" fmla="*/ 3462165 h 3731979"/>
              <a:gd name="connsiteX5" fmla="*/ 261479 w 3833188"/>
              <a:gd name="connsiteY5" fmla="*/ 3050740 h 3731979"/>
              <a:gd name="connsiteX6" fmla="*/ 16216 w 3833188"/>
              <a:gd name="connsiteY6" fmla="*/ 2200752 h 3731979"/>
              <a:gd name="connsiteX7" fmla="*/ 34233 w 3833188"/>
              <a:gd name="connsiteY7" fmla="*/ 1633447 h 3731979"/>
              <a:gd name="connsiteX8" fmla="*/ 540095 w 3833188"/>
              <a:gd name="connsiteY8" fmla="*/ 291475 h 3731979"/>
              <a:gd name="connsiteX9" fmla="*/ 1648788 w 3833188"/>
              <a:gd name="connsiteY9" fmla="*/ 0 h 3731979"/>
              <a:gd name="connsiteX10" fmla="*/ 2431108 w 3833188"/>
              <a:gd name="connsiteY10" fmla="*/ 50005 h 3731979"/>
              <a:gd name="connsiteX11" fmla="*/ 3025166 w 3833188"/>
              <a:gd name="connsiteY11" fmla="*/ 370369 h 3731979"/>
              <a:gd name="connsiteX12" fmla="*/ 3382862 w 3833188"/>
              <a:gd name="connsiteY12" fmla="*/ 1171254 h 3731979"/>
              <a:gd name="connsiteX13" fmla="*/ 3459259 w 3833188"/>
              <a:gd name="connsiteY13" fmla="*/ 2214396 h 3731979"/>
              <a:gd name="connsiteX14" fmla="*/ 3428272 w 3833188"/>
              <a:gd name="connsiteY14" fmla="*/ 2656798 h 3731979"/>
              <a:gd name="connsiteX15" fmla="*/ 3289663 w 3833188"/>
              <a:gd name="connsiteY15" fmla="*/ 2978484 h 3731979"/>
              <a:gd name="connsiteX16" fmla="*/ 3749352 w 3833188"/>
              <a:gd name="connsiteY16" fmla="*/ 3256428 h 3731979"/>
              <a:gd name="connsiteX0" fmla="*/ 3833188 w 3833188"/>
              <a:gd name="connsiteY0" fmla="*/ 3219925 h 3729118"/>
              <a:gd name="connsiteX1" fmla="*/ 3415059 w 3833188"/>
              <a:gd name="connsiteY1" fmla="*/ 3513956 h 3729118"/>
              <a:gd name="connsiteX2" fmla="*/ 2962049 w 3833188"/>
              <a:gd name="connsiteY2" fmla="*/ 3558897 h 3729118"/>
              <a:gd name="connsiteX3" fmla="*/ 2220372 w 3833188"/>
              <a:gd name="connsiteY3" fmla="*/ 3728717 h 3729118"/>
              <a:gd name="connsiteX4" fmla="*/ 1042147 w 3833188"/>
              <a:gd name="connsiteY4" fmla="*/ 3505319 h 3729118"/>
              <a:gd name="connsiteX5" fmla="*/ 261479 w 3833188"/>
              <a:gd name="connsiteY5" fmla="*/ 3050740 h 3729118"/>
              <a:gd name="connsiteX6" fmla="*/ 16216 w 3833188"/>
              <a:gd name="connsiteY6" fmla="*/ 2200752 h 3729118"/>
              <a:gd name="connsiteX7" fmla="*/ 34233 w 3833188"/>
              <a:gd name="connsiteY7" fmla="*/ 1633447 h 3729118"/>
              <a:gd name="connsiteX8" fmla="*/ 540095 w 3833188"/>
              <a:gd name="connsiteY8" fmla="*/ 291475 h 3729118"/>
              <a:gd name="connsiteX9" fmla="*/ 1648788 w 3833188"/>
              <a:gd name="connsiteY9" fmla="*/ 0 h 3729118"/>
              <a:gd name="connsiteX10" fmla="*/ 2431108 w 3833188"/>
              <a:gd name="connsiteY10" fmla="*/ 50005 h 3729118"/>
              <a:gd name="connsiteX11" fmla="*/ 3025166 w 3833188"/>
              <a:gd name="connsiteY11" fmla="*/ 370369 h 3729118"/>
              <a:gd name="connsiteX12" fmla="*/ 3382862 w 3833188"/>
              <a:gd name="connsiteY12" fmla="*/ 1171254 h 3729118"/>
              <a:gd name="connsiteX13" fmla="*/ 3459259 w 3833188"/>
              <a:gd name="connsiteY13" fmla="*/ 2214396 h 3729118"/>
              <a:gd name="connsiteX14" fmla="*/ 3428272 w 3833188"/>
              <a:gd name="connsiteY14" fmla="*/ 2656798 h 3729118"/>
              <a:gd name="connsiteX15" fmla="*/ 3289663 w 3833188"/>
              <a:gd name="connsiteY15" fmla="*/ 2978484 h 3729118"/>
              <a:gd name="connsiteX16" fmla="*/ 3749352 w 3833188"/>
              <a:gd name="connsiteY16" fmla="*/ 3256428 h 3729118"/>
              <a:gd name="connsiteX0" fmla="*/ 3755903 w 3755903"/>
              <a:gd name="connsiteY0" fmla="*/ 3264410 h 3729117"/>
              <a:gd name="connsiteX1" fmla="*/ 3415059 w 3755903"/>
              <a:gd name="connsiteY1" fmla="*/ 3513956 h 3729117"/>
              <a:gd name="connsiteX2" fmla="*/ 2962049 w 3755903"/>
              <a:gd name="connsiteY2" fmla="*/ 3558897 h 3729117"/>
              <a:gd name="connsiteX3" fmla="*/ 2220372 w 3755903"/>
              <a:gd name="connsiteY3" fmla="*/ 3728717 h 3729117"/>
              <a:gd name="connsiteX4" fmla="*/ 1042147 w 3755903"/>
              <a:gd name="connsiteY4" fmla="*/ 3505319 h 3729117"/>
              <a:gd name="connsiteX5" fmla="*/ 261479 w 3755903"/>
              <a:gd name="connsiteY5" fmla="*/ 3050740 h 3729117"/>
              <a:gd name="connsiteX6" fmla="*/ 16216 w 3755903"/>
              <a:gd name="connsiteY6" fmla="*/ 2200752 h 3729117"/>
              <a:gd name="connsiteX7" fmla="*/ 34233 w 3755903"/>
              <a:gd name="connsiteY7" fmla="*/ 1633447 h 3729117"/>
              <a:gd name="connsiteX8" fmla="*/ 540095 w 3755903"/>
              <a:gd name="connsiteY8" fmla="*/ 291475 h 3729117"/>
              <a:gd name="connsiteX9" fmla="*/ 1648788 w 3755903"/>
              <a:gd name="connsiteY9" fmla="*/ 0 h 3729117"/>
              <a:gd name="connsiteX10" fmla="*/ 2431108 w 3755903"/>
              <a:gd name="connsiteY10" fmla="*/ 50005 h 3729117"/>
              <a:gd name="connsiteX11" fmla="*/ 3025166 w 3755903"/>
              <a:gd name="connsiteY11" fmla="*/ 370369 h 3729117"/>
              <a:gd name="connsiteX12" fmla="*/ 3382862 w 3755903"/>
              <a:gd name="connsiteY12" fmla="*/ 1171254 h 3729117"/>
              <a:gd name="connsiteX13" fmla="*/ 3459259 w 3755903"/>
              <a:gd name="connsiteY13" fmla="*/ 2214396 h 3729117"/>
              <a:gd name="connsiteX14" fmla="*/ 3428272 w 3755903"/>
              <a:gd name="connsiteY14" fmla="*/ 2656798 h 3729117"/>
              <a:gd name="connsiteX15" fmla="*/ 3289663 w 3755903"/>
              <a:gd name="connsiteY15" fmla="*/ 2978484 h 3729117"/>
              <a:gd name="connsiteX16" fmla="*/ 3749352 w 3755903"/>
              <a:gd name="connsiteY16" fmla="*/ 3256428 h 3729117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8272 w 3755903"/>
              <a:gd name="connsiteY14" fmla="*/ 2656798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2529 w 3755903"/>
              <a:gd name="connsiteY14" fmla="*/ 2656123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22529 w 3755903"/>
              <a:gd name="connsiteY13" fmla="*/ 2656123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8881"/>
              <a:gd name="connsiteX1" fmla="*/ 3391649 w 3755903"/>
              <a:gd name="connsiteY1" fmla="*/ 3520134 h 3728881"/>
              <a:gd name="connsiteX2" fmla="*/ 2962922 w 3755903"/>
              <a:gd name="connsiteY2" fmla="*/ 3541149 h 3728881"/>
              <a:gd name="connsiteX3" fmla="*/ 2220372 w 3755903"/>
              <a:gd name="connsiteY3" fmla="*/ 3728717 h 3728881"/>
              <a:gd name="connsiteX4" fmla="*/ 1042147 w 3755903"/>
              <a:gd name="connsiteY4" fmla="*/ 3505319 h 3728881"/>
              <a:gd name="connsiteX5" fmla="*/ 261479 w 3755903"/>
              <a:gd name="connsiteY5" fmla="*/ 3050740 h 3728881"/>
              <a:gd name="connsiteX6" fmla="*/ 16216 w 3755903"/>
              <a:gd name="connsiteY6" fmla="*/ 2200752 h 3728881"/>
              <a:gd name="connsiteX7" fmla="*/ 34233 w 3755903"/>
              <a:gd name="connsiteY7" fmla="*/ 1633447 h 3728881"/>
              <a:gd name="connsiteX8" fmla="*/ 540095 w 3755903"/>
              <a:gd name="connsiteY8" fmla="*/ 291475 h 3728881"/>
              <a:gd name="connsiteX9" fmla="*/ 1648788 w 3755903"/>
              <a:gd name="connsiteY9" fmla="*/ 0 h 3728881"/>
              <a:gd name="connsiteX10" fmla="*/ 2431108 w 3755903"/>
              <a:gd name="connsiteY10" fmla="*/ 50005 h 3728881"/>
              <a:gd name="connsiteX11" fmla="*/ 3025166 w 3755903"/>
              <a:gd name="connsiteY11" fmla="*/ 370369 h 3728881"/>
              <a:gd name="connsiteX12" fmla="*/ 3382862 w 3755903"/>
              <a:gd name="connsiteY12" fmla="*/ 1171254 h 3728881"/>
              <a:gd name="connsiteX13" fmla="*/ 3430454 w 3755903"/>
              <a:gd name="connsiteY13" fmla="*/ 2612424 h 3728881"/>
              <a:gd name="connsiteX14" fmla="*/ 3289663 w 3755903"/>
              <a:gd name="connsiteY14" fmla="*/ 2978484 h 3728881"/>
              <a:gd name="connsiteX15" fmla="*/ 3749352 w 3755903"/>
              <a:gd name="connsiteY15" fmla="*/ 3256428 h 3728881"/>
              <a:gd name="connsiteX0" fmla="*/ 3755903 w 3755903"/>
              <a:gd name="connsiteY0" fmla="*/ 3264410 h 3728816"/>
              <a:gd name="connsiteX1" fmla="*/ 3391649 w 3755903"/>
              <a:gd name="connsiteY1" fmla="*/ 3520134 h 3728816"/>
              <a:gd name="connsiteX2" fmla="*/ 2962922 w 3755903"/>
              <a:gd name="connsiteY2" fmla="*/ 3541149 h 3728816"/>
              <a:gd name="connsiteX3" fmla="*/ 2220372 w 3755903"/>
              <a:gd name="connsiteY3" fmla="*/ 3728717 h 3728816"/>
              <a:gd name="connsiteX4" fmla="*/ 1039530 w 3755903"/>
              <a:gd name="connsiteY4" fmla="*/ 3558566 h 3728816"/>
              <a:gd name="connsiteX5" fmla="*/ 261479 w 3755903"/>
              <a:gd name="connsiteY5" fmla="*/ 3050740 h 3728816"/>
              <a:gd name="connsiteX6" fmla="*/ 16216 w 3755903"/>
              <a:gd name="connsiteY6" fmla="*/ 2200752 h 3728816"/>
              <a:gd name="connsiteX7" fmla="*/ 34233 w 3755903"/>
              <a:gd name="connsiteY7" fmla="*/ 1633447 h 3728816"/>
              <a:gd name="connsiteX8" fmla="*/ 540095 w 3755903"/>
              <a:gd name="connsiteY8" fmla="*/ 291475 h 3728816"/>
              <a:gd name="connsiteX9" fmla="*/ 1648788 w 3755903"/>
              <a:gd name="connsiteY9" fmla="*/ 0 h 3728816"/>
              <a:gd name="connsiteX10" fmla="*/ 2431108 w 3755903"/>
              <a:gd name="connsiteY10" fmla="*/ 50005 h 3728816"/>
              <a:gd name="connsiteX11" fmla="*/ 3025166 w 3755903"/>
              <a:gd name="connsiteY11" fmla="*/ 370369 h 3728816"/>
              <a:gd name="connsiteX12" fmla="*/ 3382862 w 3755903"/>
              <a:gd name="connsiteY12" fmla="*/ 1171254 h 3728816"/>
              <a:gd name="connsiteX13" fmla="*/ 3430454 w 3755903"/>
              <a:gd name="connsiteY13" fmla="*/ 2612424 h 3728816"/>
              <a:gd name="connsiteX14" fmla="*/ 3289663 w 3755903"/>
              <a:gd name="connsiteY14" fmla="*/ 2978484 h 3728816"/>
              <a:gd name="connsiteX15" fmla="*/ 3749352 w 3755903"/>
              <a:gd name="connsiteY15" fmla="*/ 3256428 h 3728816"/>
              <a:gd name="connsiteX0" fmla="*/ 3750266 w 3750266"/>
              <a:gd name="connsiteY0" fmla="*/ 3264410 h 3728817"/>
              <a:gd name="connsiteX1" fmla="*/ 3386012 w 3750266"/>
              <a:gd name="connsiteY1" fmla="*/ 3520134 h 3728817"/>
              <a:gd name="connsiteX2" fmla="*/ 2957285 w 3750266"/>
              <a:gd name="connsiteY2" fmla="*/ 3541149 h 3728817"/>
              <a:gd name="connsiteX3" fmla="*/ 2214735 w 3750266"/>
              <a:gd name="connsiteY3" fmla="*/ 3728717 h 3728817"/>
              <a:gd name="connsiteX4" fmla="*/ 1033893 w 3750266"/>
              <a:gd name="connsiteY4" fmla="*/ 3558566 h 3728817"/>
              <a:gd name="connsiteX5" fmla="*/ 255842 w 3750266"/>
              <a:gd name="connsiteY5" fmla="*/ 3050740 h 3728817"/>
              <a:gd name="connsiteX6" fmla="*/ 18139 w 3750266"/>
              <a:gd name="connsiteY6" fmla="*/ 2281973 h 3728817"/>
              <a:gd name="connsiteX7" fmla="*/ 28596 w 3750266"/>
              <a:gd name="connsiteY7" fmla="*/ 1633447 h 3728817"/>
              <a:gd name="connsiteX8" fmla="*/ 534458 w 3750266"/>
              <a:gd name="connsiteY8" fmla="*/ 291475 h 3728817"/>
              <a:gd name="connsiteX9" fmla="*/ 1643151 w 3750266"/>
              <a:gd name="connsiteY9" fmla="*/ 0 h 3728817"/>
              <a:gd name="connsiteX10" fmla="*/ 2425471 w 3750266"/>
              <a:gd name="connsiteY10" fmla="*/ 50005 h 3728817"/>
              <a:gd name="connsiteX11" fmla="*/ 3019529 w 3750266"/>
              <a:gd name="connsiteY11" fmla="*/ 370369 h 3728817"/>
              <a:gd name="connsiteX12" fmla="*/ 3377225 w 3750266"/>
              <a:gd name="connsiteY12" fmla="*/ 1171254 h 3728817"/>
              <a:gd name="connsiteX13" fmla="*/ 3424817 w 3750266"/>
              <a:gd name="connsiteY13" fmla="*/ 2612424 h 3728817"/>
              <a:gd name="connsiteX14" fmla="*/ 3284026 w 3750266"/>
              <a:gd name="connsiteY14" fmla="*/ 2978484 h 3728817"/>
              <a:gd name="connsiteX15" fmla="*/ 3743715 w 3750266"/>
              <a:gd name="connsiteY15" fmla="*/ 3256428 h 372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50266" h="3728817">
                <a:moveTo>
                  <a:pt x="3750266" y="3264410"/>
                </a:moveTo>
                <a:cubicBezTo>
                  <a:pt x="3737566" y="3279227"/>
                  <a:pt x="3518175" y="3474011"/>
                  <a:pt x="3386012" y="3520134"/>
                </a:cubicBezTo>
                <a:cubicBezTo>
                  <a:pt x="3253849" y="3566257"/>
                  <a:pt x="3152498" y="3506385"/>
                  <a:pt x="2957285" y="3541149"/>
                </a:cubicBezTo>
                <a:cubicBezTo>
                  <a:pt x="2762072" y="3575913"/>
                  <a:pt x="2535300" y="3725814"/>
                  <a:pt x="2214735" y="3728717"/>
                </a:cubicBezTo>
                <a:cubicBezTo>
                  <a:pt x="1894170" y="3731620"/>
                  <a:pt x="1360375" y="3671562"/>
                  <a:pt x="1033893" y="3558566"/>
                </a:cubicBezTo>
                <a:cubicBezTo>
                  <a:pt x="707411" y="3445570"/>
                  <a:pt x="425134" y="3263505"/>
                  <a:pt x="255842" y="3050740"/>
                </a:cubicBezTo>
                <a:cubicBezTo>
                  <a:pt x="86550" y="2837975"/>
                  <a:pt x="56013" y="2518188"/>
                  <a:pt x="18139" y="2281973"/>
                </a:cubicBezTo>
                <a:cubicBezTo>
                  <a:pt x="-19735" y="2045758"/>
                  <a:pt x="10668" y="1759550"/>
                  <a:pt x="28596" y="1633447"/>
                </a:cubicBezTo>
                <a:cubicBezTo>
                  <a:pt x="109920" y="1087868"/>
                  <a:pt x="265366" y="563716"/>
                  <a:pt x="534458" y="291475"/>
                </a:cubicBezTo>
                <a:cubicBezTo>
                  <a:pt x="803551" y="19234"/>
                  <a:pt x="1289344" y="6827"/>
                  <a:pt x="1643151" y="0"/>
                </a:cubicBezTo>
                <a:cubicBezTo>
                  <a:pt x="1856511" y="5080"/>
                  <a:pt x="2196075" y="-11723"/>
                  <a:pt x="2425471" y="50005"/>
                </a:cubicBezTo>
                <a:cubicBezTo>
                  <a:pt x="2654867" y="111733"/>
                  <a:pt x="2860903" y="183494"/>
                  <a:pt x="3019529" y="370369"/>
                </a:cubicBezTo>
                <a:cubicBezTo>
                  <a:pt x="3178155" y="557244"/>
                  <a:pt x="3309677" y="797578"/>
                  <a:pt x="3377225" y="1171254"/>
                </a:cubicBezTo>
                <a:cubicBezTo>
                  <a:pt x="3444773" y="1544930"/>
                  <a:pt x="3548826" y="1984764"/>
                  <a:pt x="3424817" y="2612424"/>
                </a:cubicBezTo>
                <a:cubicBezTo>
                  <a:pt x="3389203" y="2718531"/>
                  <a:pt x="3367291" y="2865644"/>
                  <a:pt x="3284026" y="2978484"/>
                </a:cubicBezTo>
                <a:cubicBezTo>
                  <a:pt x="3298252" y="3020691"/>
                  <a:pt x="3403215" y="3263535"/>
                  <a:pt x="3743715" y="3256428"/>
                </a:cubicBezTo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6C1F2A2-D184-49FB-99E6-B2EE7A52C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39370" flipH="1" flipV="1">
            <a:off x="633254" y="452324"/>
            <a:ext cx="4036224" cy="2597228"/>
          </a:xfrm>
          <a:custGeom>
            <a:avLst/>
            <a:gdLst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403600 w 3637280"/>
              <a:gd name="connsiteY39" fmla="*/ 3505200 h 4023360"/>
              <a:gd name="connsiteX40" fmla="*/ 3505200 w 3637280"/>
              <a:gd name="connsiteY40" fmla="*/ 3596640 h 4023360"/>
              <a:gd name="connsiteX41" fmla="*/ 3545840 w 3637280"/>
              <a:gd name="connsiteY41" fmla="*/ 3637280 h 4023360"/>
              <a:gd name="connsiteX42" fmla="*/ 3596640 w 3637280"/>
              <a:gd name="connsiteY42" fmla="*/ 3667760 h 4023360"/>
              <a:gd name="connsiteX43" fmla="*/ 3637280 w 3637280"/>
              <a:gd name="connsiteY43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45840 w 3637280"/>
              <a:gd name="connsiteY40" fmla="*/ 3637280 h 4023360"/>
              <a:gd name="connsiteX41" fmla="*/ 3596640 w 3637280"/>
              <a:gd name="connsiteY41" fmla="*/ 3667760 h 4023360"/>
              <a:gd name="connsiteX42" fmla="*/ 3637280 w 3637280"/>
              <a:gd name="connsiteY42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41" fmla="*/ 3637280 w 3637280"/>
              <a:gd name="connsiteY41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0" fmla="*/ 3637280 w 3820160"/>
              <a:gd name="connsiteY0" fmla="*/ 3352800 h 4023360"/>
              <a:gd name="connsiteX1" fmla="*/ 3606800 w 3820160"/>
              <a:gd name="connsiteY1" fmla="*/ 3403600 h 4023360"/>
              <a:gd name="connsiteX2" fmla="*/ 3556000 w 3820160"/>
              <a:gd name="connsiteY2" fmla="*/ 3474720 h 4023360"/>
              <a:gd name="connsiteX3" fmla="*/ 3535680 w 3820160"/>
              <a:gd name="connsiteY3" fmla="*/ 3505200 h 4023360"/>
              <a:gd name="connsiteX4" fmla="*/ 3515360 w 3820160"/>
              <a:gd name="connsiteY4" fmla="*/ 3525520 h 4023360"/>
              <a:gd name="connsiteX5" fmla="*/ 3474720 w 3820160"/>
              <a:gd name="connsiteY5" fmla="*/ 3576320 h 4023360"/>
              <a:gd name="connsiteX6" fmla="*/ 3230880 w 3820160"/>
              <a:gd name="connsiteY6" fmla="*/ 3749040 h 4023360"/>
              <a:gd name="connsiteX7" fmla="*/ 2763520 w 3820160"/>
              <a:gd name="connsiteY7" fmla="*/ 3931920 h 4023360"/>
              <a:gd name="connsiteX8" fmla="*/ 2407920 w 3820160"/>
              <a:gd name="connsiteY8" fmla="*/ 4013200 h 4023360"/>
              <a:gd name="connsiteX9" fmla="*/ 2204720 w 3820160"/>
              <a:gd name="connsiteY9" fmla="*/ 4023360 h 4023360"/>
              <a:gd name="connsiteX10" fmla="*/ 1869440 w 3820160"/>
              <a:gd name="connsiteY10" fmla="*/ 4013200 h 4023360"/>
              <a:gd name="connsiteX11" fmla="*/ 1483360 w 3820160"/>
              <a:gd name="connsiteY11" fmla="*/ 3942080 h 4023360"/>
              <a:gd name="connsiteX12" fmla="*/ 1259840 w 3820160"/>
              <a:gd name="connsiteY12" fmla="*/ 3870960 h 4023360"/>
              <a:gd name="connsiteX13" fmla="*/ 1056640 w 3820160"/>
              <a:gd name="connsiteY13" fmla="*/ 3779520 h 4023360"/>
              <a:gd name="connsiteX14" fmla="*/ 792480 w 3820160"/>
              <a:gd name="connsiteY14" fmla="*/ 3616960 h 4023360"/>
              <a:gd name="connsiteX15" fmla="*/ 355600 w 3820160"/>
              <a:gd name="connsiteY15" fmla="*/ 3017520 h 4023360"/>
              <a:gd name="connsiteX16" fmla="*/ 152400 w 3820160"/>
              <a:gd name="connsiteY16" fmla="*/ 2611120 h 4023360"/>
              <a:gd name="connsiteX17" fmla="*/ 30480 w 3820160"/>
              <a:gd name="connsiteY17" fmla="*/ 2204720 h 4023360"/>
              <a:gd name="connsiteX18" fmla="*/ 0 w 3820160"/>
              <a:gd name="connsiteY18" fmla="*/ 1981200 h 4023360"/>
              <a:gd name="connsiteX19" fmla="*/ 71120 w 3820160"/>
              <a:gd name="connsiteY19" fmla="*/ 1158240 h 4023360"/>
              <a:gd name="connsiteX20" fmla="*/ 132080 w 3820160"/>
              <a:gd name="connsiteY20" fmla="*/ 975360 h 4023360"/>
              <a:gd name="connsiteX21" fmla="*/ 294640 w 3820160"/>
              <a:gd name="connsiteY21" fmla="*/ 690880 h 4023360"/>
              <a:gd name="connsiteX22" fmla="*/ 751840 w 3820160"/>
              <a:gd name="connsiteY22" fmla="*/ 254000 h 4023360"/>
              <a:gd name="connsiteX23" fmla="*/ 1127760 w 3820160"/>
              <a:gd name="connsiteY23" fmla="*/ 71120 h 4023360"/>
              <a:gd name="connsiteX24" fmla="*/ 1432560 w 3820160"/>
              <a:gd name="connsiteY24" fmla="*/ 10160 h 4023360"/>
              <a:gd name="connsiteX25" fmla="*/ 1625600 w 3820160"/>
              <a:gd name="connsiteY25" fmla="*/ 0 h 4023360"/>
              <a:gd name="connsiteX26" fmla="*/ 2174240 w 3820160"/>
              <a:gd name="connsiteY26" fmla="*/ 20320 h 4023360"/>
              <a:gd name="connsiteX27" fmla="*/ 2407920 w 3820160"/>
              <a:gd name="connsiteY27" fmla="*/ 101600 h 4023360"/>
              <a:gd name="connsiteX28" fmla="*/ 2580640 w 3820160"/>
              <a:gd name="connsiteY28" fmla="*/ 223520 h 4023360"/>
              <a:gd name="connsiteX29" fmla="*/ 2794000 w 3820160"/>
              <a:gd name="connsiteY29" fmla="*/ 599440 h 4023360"/>
              <a:gd name="connsiteX30" fmla="*/ 2885440 w 3820160"/>
              <a:gd name="connsiteY30" fmla="*/ 853440 h 4023360"/>
              <a:gd name="connsiteX31" fmla="*/ 3007360 w 3820160"/>
              <a:gd name="connsiteY31" fmla="*/ 1361440 h 4023360"/>
              <a:gd name="connsiteX32" fmla="*/ 3078480 w 3820160"/>
              <a:gd name="connsiteY32" fmla="*/ 1899920 h 4023360"/>
              <a:gd name="connsiteX33" fmla="*/ 3078480 w 3820160"/>
              <a:gd name="connsiteY33" fmla="*/ 2570480 h 4023360"/>
              <a:gd name="connsiteX34" fmla="*/ 3037840 w 3820160"/>
              <a:gd name="connsiteY34" fmla="*/ 2844800 h 4023360"/>
              <a:gd name="connsiteX35" fmla="*/ 3017520 w 3820160"/>
              <a:gd name="connsiteY35" fmla="*/ 2926080 h 4023360"/>
              <a:gd name="connsiteX36" fmla="*/ 2997200 w 3820160"/>
              <a:gd name="connsiteY36" fmla="*/ 2966720 h 4023360"/>
              <a:gd name="connsiteX37" fmla="*/ 3068320 w 3820160"/>
              <a:gd name="connsiteY37" fmla="*/ 3098800 h 4023360"/>
              <a:gd name="connsiteX38" fmla="*/ 3108960 w 3820160"/>
              <a:gd name="connsiteY38" fmla="*/ 3169920 h 4023360"/>
              <a:gd name="connsiteX39" fmla="*/ 3820160 w 3820160"/>
              <a:gd name="connsiteY39" fmla="*/ 3078480 h 4023360"/>
              <a:gd name="connsiteX0" fmla="*/ 3606800 w 3820160"/>
              <a:gd name="connsiteY0" fmla="*/ 3403600 h 4023360"/>
              <a:gd name="connsiteX1" fmla="*/ 3556000 w 3820160"/>
              <a:gd name="connsiteY1" fmla="*/ 3474720 h 4023360"/>
              <a:gd name="connsiteX2" fmla="*/ 3535680 w 3820160"/>
              <a:gd name="connsiteY2" fmla="*/ 3505200 h 4023360"/>
              <a:gd name="connsiteX3" fmla="*/ 3515360 w 3820160"/>
              <a:gd name="connsiteY3" fmla="*/ 3525520 h 4023360"/>
              <a:gd name="connsiteX4" fmla="*/ 3474720 w 3820160"/>
              <a:gd name="connsiteY4" fmla="*/ 3576320 h 4023360"/>
              <a:gd name="connsiteX5" fmla="*/ 3230880 w 3820160"/>
              <a:gd name="connsiteY5" fmla="*/ 3749040 h 4023360"/>
              <a:gd name="connsiteX6" fmla="*/ 2763520 w 3820160"/>
              <a:gd name="connsiteY6" fmla="*/ 3931920 h 4023360"/>
              <a:gd name="connsiteX7" fmla="*/ 2407920 w 3820160"/>
              <a:gd name="connsiteY7" fmla="*/ 4013200 h 4023360"/>
              <a:gd name="connsiteX8" fmla="*/ 2204720 w 3820160"/>
              <a:gd name="connsiteY8" fmla="*/ 4023360 h 4023360"/>
              <a:gd name="connsiteX9" fmla="*/ 1869440 w 3820160"/>
              <a:gd name="connsiteY9" fmla="*/ 4013200 h 4023360"/>
              <a:gd name="connsiteX10" fmla="*/ 1483360 w 3820160"/>
              <a:gd name="connsiteY10" fmla="*/ 3942080 h 4023360"/>
              <a:gd name="connsiteX11" fmla="*/ 1259840 w 3820160"/>
              <a:gd name="connsiteY11" fmla="*/ 3870960 h 4023360"/>
              <a:gd name="connsiteX12" fmla="*/ 1056640 w 3820160"/>
              <a:gd name="connsiteY12" fmla="*/ 3779520 h 4023360"/>
              <a:gd name="connsiteX13" fmla="*/ 792480 w 3820160"/>
              <a:gd name="connsiteY13" fmla="*/ 3616960 h 4023360"/>
              <a:gd name="connsiteX14" fmla="*/ 355600 w 3820160"/>
              <a:gd name="connsiteY14" fmla="*/ 3017520 h 4023360"/>
              <a:gd name="connsiteX15" fmla="*/ 152400 w 3820160"/>
              <a:gd name="connsiteY15" fmla="*/ 2611120 h 4023360"/>
              <a:gd name="connsiteX16" fmla="*/ 30480 w 3820160"/>
              <a:gd name="connsiteY16" fmla="*/ 2204720 h 4023360"/>
              <a:gd name="connsiteX17" fmla="*/ 0 w 3820160"/>
              <a:gd name="connsiteY17" fmla="*/ 1981200 h 4023360"/>
              <a:gd name="connsiteX18" fmla="*/ 71120 w 3820160"/>
              <a:gd name="connsiteY18" fmla="*/ 1158240 h 4023360"/>
              <a:gd name="connsiteX19" fmla="*/ 132080 w 3820160"/>
              <a:gd name="connsiteY19" fmla="*/ 975360 h 4023360"/>
              <a:gd name="connsiteX20" fmla="*/ 294640 w 3820160"/>
              <a:gd name="connsiteY20" fmla="*/ 690880 h 4023360"/>
              <a:gd name="connsiteX21" fmla="*/ 751840 w 3820160"/>
              <a:gd name="connsiteY21" fmla="*/ 254000 h 4023360"/>
              <a:gd name="connsiteX22" fmla="*/ 1127760 w 3820160"/>
              <a:gd name="connsiteY22" fmla="*/ 71120 h 4023360"/>
              <a:gd name="connsiteX23" fmla="*/ 1432560 w 3820160"/>
              <a:gd name="connsiteY23" fmla="*/ 10160 h 4023360"/>
              <a:gd name="connsiteX24" fmla="*/ 1625600 w 3820160"/>
              <a:gd name="connsiteY24" fmla="*/ 0 h 4023360"/>
              <a:gd name="connsiteX25" fmla="*/ 2174240 w 3820160"/>
              <a:gd name="connsiteY25" fmla="*/ 20320 h 4023360"/>
              <a:gd name="connsiteX26" fmla="*/ 2407920 w 3820160"/>
              <a:gd name="connsiteY26" fmla="*/ 101600 h 4023360"/>
              <a:gd name="connsiteX27" fmla="*/ 2580640 w 3820160"/>
              <a:gd name="connsiteY27" fmla="*/ 223520 h 4023360"/>
              <a:gd name="connsiteX28" fmla="*/ 2794000 w 3820160"/>
              <a:gd name="connsiteY28" fmla="*/ 599440 h 4023360"/>
              <a:gd name="connsiteX29" fmla="*/ 2885440 w 3820160"/>
              <a:gd name="connsiteY29" fmla="*/ 853440 h 4023360"/>
              <a:gd name="connsiteX30" fmla="*/ 3007360 w 3820160"/>
              <a:gd name="connsiteY30" fmla="*/ 1361440 h 4023360"/>
              <a:gd name="connsiteX31" fmla="*/ 3078480 w 3820160"/>
              <a:gd name="connsiteY31" fmla="*/ 1899920 h 4023360"/>
              <a:gd name="connsiteX32" fmla="*/ 3078480 w 3820160"/>
              <a:gd name="connsiteY32" fmla="*/ 2570480 h 4023360"/>
              <a:gd name="connsiteX33" fmla="*/ 3037840 w 3820160"/>
              <a:gd name="connsiteY33" fmla="*/ 2844800 h 4023360"/>
              <a:gd name="connsiteX34" fmla="*/ 3017520 w 3820160"/>
              <a:gd name="connsiteY34" fmla="*/ 2926080 h 4023360"/>
              <a:gd name="connsiteX35" fmla="*/ 2997200 w 3820160"/>
              <a:gd name="connsiteY35" fmla="*/ 2966720 h 4023360"/>
              <a:gd name="connsiteX36" fmla="*/ 3068320 w 3820160"/>
              <a:gd name="connsiteY36" fmla="*/ 3098800 h 4023360"/>
              <a:gd name="connsiteX37" fmla="*/ 3108960 w 3820160"/>
              <a:gd name="connsiteY37" fmla="*/ 3169920 h 4023360"/>
              <a:gd name="connsiteX38" fmla="*/ 3820160 w 3820160"/>
              <a:gd name="connsiteY38" fmla="*/ 3078480 h 4023360"/>
              <a:gd name="connsiteX0" fmla="*/ 3556000 w 3820160"/>
              <a:gd name="connsiteY0" fmla="*/ 3474720 h 4023360"/>
              <a:gd name="connsiteX1" fmla="*/ 3535680 w 3820160"/>
              <a:gd name="connsiteY1" fmla="*/ 3505200 h 4023360"/>
              <a:gd name="connsiteX2" fmla="*/ 3515360 w 3820160"/>
              <a:gd name="connsiteY2" fmla="*/ 3525520 h 4023360"/>
              <a:gd name="connsiteX3" fmla="*/ 3474720 w 3820160"/>
              <a:gd name="connsiteY3" fmla="*/ 3576320 h 4023360"/>
              <a:gd name="connsiteX4" fmla="*/ 3230880 w 3820160"/>
              <a:gd name="connsiteY4" fmla="*/ 3749040 h 4023360"/>
              <a:gd name="connsiteX5" fmla="*/ 2763520 w 3820160"/>
              <a:gd name="connsiteY5" fmla="*/ 3931920 h 4023360"/>
              <a:gd name="connsiteX6" fmla="*/ 2407920 w 3820160"/>
              <a:gd name="connsiteY6" fmla="*/ 4013200 h 4023360"/>
              <a:gd name="connsiteX7" fmla="*/ 2204720 w 3820160"/>
              <a:gd name="connsiteY7" fmla="*/ 4023360 h 4023360"/>
              <a:gd name="connsiteX8" fmla="*/ 1869440 w 3820160"/>
              <a:gd name="connsiteY8" fmla="*/ 4013200 h 4023360"/>
              <a:gd name="connsiteX9" fmla="*/ 1483360 w 3820160"/>
              <a:gd name="connsiteY9" fmla="*/ 3942080 h 4023360"/>
              <a:gd name="connsiteX10" fmla="*/ 1259840 w 3820160"/>
              <a:gd name="connsiteY10" fmla="*/ 3870960 h 4023360"/>
              <a:gd name="connsiteX11" fmla="*/ 1056640 w 3820160"/>
              <a:gd name="connsiteY11" fmla="*/ 3779520 h 4023360"/>
              <a:gd name="connsiteX12" fmla="*/ 792480 w 3820160"/>
              <a:gd name="connsiteY12" fmla="*/ 3616960 h 4023360"/>
              <a:gd name="connsiteX13" fmla="*/ 355600 w 3820160"/>
              <a:gd name="connsiteY13" fmla="*/ 3017520 h 4023360"/>
              <a:gd name="connsiteX14" fmla="*/ 152400 w 3820160"/>
              <a:gd name="connsiteY14" fmla="*/ 2611120 h 4023360"/>
              <a:gd name="connsiteX15" fmla="*/ 30480 w 3820160"/>
              <a:gd name="connsiteY15" fmla="*/ 2204720 h 4023360"/>
              <a:gd name="connsiteX16" fmla="*/ 0 w 3820160"/>
              <a:gd name="connsiteY16" fmla="*/ 1981200 h 4023360"/>
              <a:gd name="connsiteX17" fmla="*/ 71120 w 3820160"/>
              <a:gd name="connsiteY17" fmla="*/ 1158240 h 4023360"/>
              <a:gd name="connsiteX18" fmla="*/ 132080 w 3820160"/>
              <a:gd name="connsiteY18" fmla="*/ 975360 h 4023360"/>
              <a:gd name="connsiteX19" fmla="*/ 294640 w 3820160"/>
              <a:gd name="connsiteY19" fmla="*/ 690880 h 4023360"/>
              <a:gd name="connsiteX20" fmla="*/ 751840 w 3820160"/>
              <a:gd name="connsiteY20" fmla="*/ 254000 h 4023360"/>
              <a:gd name="connsiteX21" fmla="*/ 1127760 w 3820160"/>
              <a:gd name="connsiteY21" fmla="*/ 71120 h 4023360"/>
              <a:gd name="connsiteX22" fmla="*/ 1432560 w 3820160"/>
              <a:gd name="connsiteY22" fmla="*/ 10160 h 4023360"/>
              <a:gd name="connsiteX23" fmla="*/ 1625600 w 3820160"/>
              <a:gd name="connsiteY23" fmla="*/ 0 h 4023360"/>
              <a:gd name="connsiteX24" fmla="*/ 2174240 w 3820160"/>
              <a:gd name="connsiteY24" fmla="*/ 20320 h 4023360"/>
              <a:gd name="connsiteX25" fmla="*/ 2407920 w 3820160"/>
              <a:gd name="connsiteY25" fmla="*/ 101600 h 4023360"/>
              <a:gd name="connsiteX26" fmla="*/ 2580640 w 3820160"/>
              <a:gd name="connsiteY26" fmla="*/ 223520 h 4023360"/>
              <a:gd name="connsiteX27" fmla="*/ 2794000 w 3820160"/>
              <a:gd name="connsiteY27" fmla="*/ 599440 h 4023360"/>
              <a:gd name="connsiteX28" fmla="*/ 2885440 w 3820160"/>
              <a:gd name="connsiteY28" fmla="*/ 853440 h 4023360"/>
              <a:gd name="connsiteX29" fmla="*/ 3007360 w 3820160"/>
              <a:gd name="connsiteY29" fmla="*/ 1361440 h 4023360"/>
              <a:gd name="connsiteX30" fmla="*/ 3078480 w 3820160"/>
              <a:gd name="connsiteY30" fmla="*/ 1899920 h 4023360"/>
              <a:gd name="connsiteX31" fmla="*/ 3078480 w 3820160"/>
              <a:gd name="connsiteY31" fmla="*/ 2570480 h 4023360"/>
              <a:gd name="connsiteX32" fmla="*/ 3037840 w 3820160"/>
              <a:gd name="connsiteY32" fmla="*/ 2844800 h 4023360"/>
              <a:gd name="connsiteX33" fmla="*/ 3017520 w 3820160"/>
              <a:gd name="connsiteY33" fmla="*/ 2926080 h 4023360"/>
              <a:gd name="connsiteX34" fmla="*/ 2997200 w 3820160"/>
              <a:gd name="connsiteY34" fmla="*/ 2966720 h 4023360"/>
              <a:gd name="connsiteX35" fmla="*/ 3068320 w 3820160"/>
              <a:gd name="connsiteY35" fmla="*/ 3098800 h 4023360"/>
              <a:gd name="connsiteX36" fmla="*/ 3108960 w 3820160"/>
              <a:gd name="connsiteY36" fmla="*/ 3169920 h 4023360"/>
              <a:gd name="connsiteX37" fmla="*/ 3820160 w 3820160"/>
              <a:gd name="connsiteY37" fmla="*/ 3078480 h 4023360"/>
              <a:gd name="connsiteX0" fmla="*/ 3535680 w 3820160"/>
              <a:gd name="connsiteY0" fmla="*/ 3505200 h 4023360"/>
              <a:gd name="connsiteX1" fmla="*/ 3515360 w 3820160"/>
              <a:gd name="connsiteY1" fmla="*/ 3525520 h 4023360"/>
              <a:gd name="connsiteX2" fmla="*/ 3474720 w 3820160"/>
              <a:gd name="connsiteY2" fmla="*/ 3576320 h 4023360"/>
              <a:gd name="connsiteX3" fmla="*/ 3230880 w 3820160"/>
              <a:gd name="connsiteY3" fmla="*/ 3749040 h 4023360"/>
              <a:gd name="connsiteX4" fmla="*/ 2763520 w 3820160"/>
              <a:gd name="connsiteY4" fmla="*/ 3931920 h 4023360"/>
              <a:gd name="connsiteX5" fmla="*/ 2407920 w 3820160"/>
              <a:gd name="connsiteY5" fmla="*/ 4013200 h 4023360"/>
              <a:gd name="connsiteX6" fmla="*/ 2204720 w 3820160"/>
              <a:gd name="connsiteY6" fmla="*/ 4023360 h 4023360"/>
              <a:gd name="connsiteX7" fmla="*/ 1869440 w 3820160"/>
              <a:gd name="connsiteY7" fmla="*/ 4013200 h 4023360"/>
              <a:gd name="connsiteX8" fmla="*/ 1483360 w 3820160"/>
              <a:gd name="connsiteY8" fmla="*/ 3942080 h 4023360"/>
              <a:gd name="connsiteX9" fmla="*/ 1259840 w 3820160"/>
              <a:gd name="connsiteY9" fmla="*/ 3870960 h 4023360"/>
              <a:gd name="connsiteX10" fmla="*/ 1056640 w 3820160"/>
              <a:gd name="connsiteY10" fmla="*/ 3779520 h 4023360"/>
              <a:gd name="connsiteX11" fmla="*/ 792480 w 3820160"/>
              <a:gd name="connsiteY11" fmla="*/ 3616960 h 4023360"/>
              <a:gd name="connsiteX12" fmla="*/ 355600 w 3820160"/>
              <a:gd name="connsiteY12" fmla="*/ 3017520 h 4023360"/>
              <a:gd name="connsiteX13" fmla="*/ 152400 w 3820160"/>
              <a:gd name="connsiteY13" fmla="*/ 2611120 h 4023360"/>
              <a:gd name="connsiteX14" fmla="*/ 30480 w 3820160"/>
              <a:gd name="connsiteY14" fmla="*/ 2204720 h 4023360"/>
              <a:gd name="connsiteX15" fmla="*/ 0 w 3820160"/>
              <a:gd name="connsiteY15" fmla="*/ 1981200 h 4023360"/>
              <a:gd name="connsiteX16" fmla="*/ 71120 w 3820160"/>
              <a:gd name="connsiteY16" fmla="*/ 1158240 h 4023360"/>
              <a:gd name="connsiteX17" fmla="*/ 132080 w 3820160"/>
              <a:gd name="connsiteY17" fmla="*/ 975360 h 4023360"/>
              <a:gd name="connsiteX18" fmla="*/ 294640 w 3820160"/>
              <a:gd name="connsiteY18" fmla="*/ 690880 h 4023360"/>
              <a:gd name="connsiteX19" fmla="*/ 751840 w 3820160"/>
              <a:gd name="connsiteY19" fmla="*/ 254000 h 4023360"/>
              <a:gd name="connsiteX20" fmla="*/ 1127760 w 3820160"/>
              <a:gd name="connsiteY20" fmla="*/ 71120 h 4023360"/>
              <a:gd name="connsiteX21" fmla="*/ 1432560 w 3820160"/>
              <a:gd name="connsiteY21" fmla="*/ 10160 h 4023360"/>
              <a:gd name="connsiteX22" fmla="*/ 1625600 w 3820160"/>
              <a:gd name="connsiteY22" fmla="*/ 0 h 4023360"/>
              <a:gd name="connsiteX23" fmla="*/ 2174240 w 3820160"/>
              <a:gd name="connsiteY23" fmla="*/ 20320 h 4023360"/>
              <a:gd name="connsiteX24" fmla="*/ 2407920 w 3820160"/>
              <a:gd name="connsiteY24" fmla="*/ 101600 h 4023360"/>
              <a:gd name="connsiteX25" fmla="*/ 2580640 w 3820160"/>
              <a:gd name="connsiteY25" fmla="*/ 223520 h 4023360"/>
              <a:gd name="connsiteX26" fmla="*/ 2794000 w 3820160"/>
              <a:gd name="connsiteY26" fmla="*/ 599440 h 4023360"/>
              <a:gd name="connsiteX27" fmla="*/ 2885440 w 3820160"/>
              <a:gd name="connsiteY27" fmla="*/ 853440 h 4023360"/>
              <a:gd name="connsiteX28" fmla="*/ 3007360 w 3820160"/>
              <a:gd name="connsiteY28" fmla="*/ 1361440 h 4023360"/>
              <a:gd name="connsiteX29" fmla="*/ 3078480 w 3820160"/>
              <a:gd name="connsiteY29" fmla="*/ 1899920 h 4023360"/>
              <a:gd name="connsiteX30" fmla="*/ 3078480 w 3820160"/>
              <a:gd name="connsiteY30" fmla="*/ 2570480 h 4023360"/>
              <a:gd name="connsiteX31" fmla="*/ 3037840 w 3820160"/>
              <a:gd name="connsiteY31" fmla="*/ 2844800 h 4023360"/>
              <a:gd name="connsiteX32" fmla="*/ 3017520 w 3820160"/>
              <a:gd name="connsiteY32" fmla="*/ 2926080 h 4023360"/>
              <a:gd name="connsiteX33" fmla="*/ 2997200 w 3820160"/>
              <a:gd name="connsiteY33" fmla="*/ 2966720 h 4023360"/>
              <a:gd name="connsiteX34" fmla="*/ 3068320 w 3820160"/>
              <a:gd name="connsiteY34" fmla="*/ 3098800 h 4023360"/>
              <a:gd name="connsiteX35" fmla="*/ 3108960 w 3820160"/>
              <a:gd name="connsiteY35" fmla="*/ 3169920 h 4023360"/>
              <a:gd name="connsiteX36" fmla="*/ 3820160 w 3820160"/>
              <a:gd name="connsiteY36" fmla="*/ 3078480 h 4023360"/>
              <a:gd name="connsiteX0" fmla="*/ 3535680 w 3820160"/>
              <a:gd name="connsiteY0" fmla="*/ 350520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20160"/>
              <a:gd name="connsiteY0" fmla="*/ 327152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261360 w 3810000"/>
              <a:gd name="connsiteY27" fmla="*/ 129032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786592 w 3810000"/>
              <a:gd name="connsiteY33" fmla="*/ 3236276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09999 w 3810000"/>
              <a:gd name="connsiteY33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108960 w 3810000"/>
              <a:gd name="connsiteY31" fmla="*/ 3169920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436071 w 3810000"/>
              <a:gd name="connsiteY28" fmla="*/ 2265991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359674 w 3810000"/>
              <a:gd name="connsiteY26" fmla="*/ 1222849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3001978 w 3810000"/>
              <a:gd name="connsiteY24" fmla="*/ 421964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407920 w 3810000"/>
              <a:gd name="connsiteY22" fmla="*/ 101600 h 4023360"/>
              <a:gd name="connsiteX23" fmla="*/ 3001978 w 3810000"/>
              <a:gd name="connsiteY23" fmla="*/ 421964 h 4023360"/>
              <a:gd name="connsiteX24" fmla="*/ 3359674 w 3810000"/>
              <a:gd name="connsiteY24" fmla="*/ 1222849 h 4023360"/>
              <a:gd name="connsiteX25" fmla="*/ 3436071 w 3810000"/>
              <a:gd name="connsiteY25" fmla="*/ 2265991 h 4023360"/>
              <a:gd name="connsiteX26" fmla="*/ 3373317 w 3810000"/>
              <a:gd name="connsiteY26" fmla="*/ 2711759 h 4023360"/>
              <a:gd name="connsiteX27" fmla="*/ 3306183 w 3810000"/>
              <a:gd name="connsiteY27" fmla="*/ 2962752 h 4023360"/>
              <a:gd name="connsiteX28" fmla="*/ 3277496 w 3810000"/>
              <a:gd name="connsiteY28" fmla="*/ 3058791 h 4023360"/>
              <a:gd name="connsiteX29" fmla="*/ 3809999 w 3810000"/>
              <a:gd name="connsiteY29" fmla="*/ 3287872 h 4023360"/>
              <a:gd name="connsiteX0" fmla="*/ 3810000 w 3810000"/>
              <a:gd name="connsiteY0" fmla="*/ 3272025 h 4023865"/>
              <a:gd name="connsiteX1" fmla="*/ 3474720 w 3810000"/>
              <a:gd name="connsiteY1" fmla="*/ 3576825 h 4023865"/>
              <a:gd name="connsiteX2" fmla="*/ 3230880 w 3810000"/>
              <a:gd name="connsiteY2" fmla="*/ 3749545 h 4023865"/>
              <a:gd name="connsiteX3" fmla="*/ 2763520 w 3810000"/>
              <a:gd name="connsiteY3" fmla="*/ 3932425 h 4023865"/>
              <a:gd name="connsiteX4" fmla="*/ 2407920 w 3810000"/>
              <a:gd name="connsiteY4" fmla="*/ 4013705 h 4023865"/>
              <a:gd name="connsiteX5" fmla="*/ 2204720 w 3810000"/>
              <a:gd name="connsiteY5" fmla="*/ 4023865 h 4023865"/>
              <a:gd name="connsiteX6" fmla="*/ 1869440 w 3810000"/>
              <a:gd name="connsiteY6" fmla="*/ 4013705 h 4023865"/>
              <a:gd name="connsiteX7" fmla="*/ 1483360 w 3810000"/>
              <a:gd name="connsiteY7" fmla="*/ 3942585 h 4023865"/>
              <a:gd name="connsiteX8" fmla="*/ 1259840 w 3810000"/>
              <a:gd name="connsiteY8" fmla="*/ 3871465 h 4023865"/>
              <a:gd name="connsiteX9" fmla="*/ 1056640 w 3810000"/>
              <a:gd name="connsiteY9" fmla="*/ 3780025 h 4023865"/>
              <a:gd name="connsiteX10" fmla="*/ 792480 w 3810000"/>
              <a:gd name="connsiteY10" fmla="*/ 3617465 h 4023865"/>
              <a:gd name="connsiteX11" fmla="*/ 355600 w 3810000"/>
              <a:gd name="connsiteY11" fmla="*/ 3018025 h 4023865"/>
              <a:gd name="connsiteX12" fmla="*/ 152400 w 3810000"/>
              <a:gd name="connsiteY12" fmla="*/ 2611625 h 4023865"/>
              <a:gd name="connsiteX13" fmla="*/ 30480 w 3810000"/>
              <a:gd name="connsiteY13" fmla="*/ 2205225 h 4023865"/>
              <a:gd name="connsiteX14" fmla="*/ 0 w 3810000"/>
              <a:gd name="connsiteY14" fmla="*/ 1981705 h 4023865"/>
              <a:gd name="connsiteX15" fmla="*/ 71120 w 3810000"/>
              <a:gd name="connsiteY15" fmla="*/ 1158745 h 4023865"/>
              <a:gd name="connsiteX16" fmla="*/ 132080 w 3810000"/>
              <a:gd name="connsiteY16" fmla="*/ 975865 h 4023865"/>
              <a:gd name="connsiteX17" fmla="*/ 294640 w 3810000"/>
              <a:gd name="connsiteY17" fmla="*/ 691385 h 4023865"/>
              <a:gd name="connsiteX18" fmla="*/ 751840 w 3810000"/>
              <a:gd name="connsiteY18" fmla="*/ 254505 h 4023865"/>
              <a:gd name="connsiteX19" fmla="*/ 1127760 w 3810000"/>
              <a:gd name="connsiteY19" fmla="*/ 71625 h 4023865"/>
              <a:gd name="connsiteX20" fmla="*/ 1625600 w 3810000"/>
              <a:gd name="connsiteY20" fmla="*/ 505 h 4023865"/>
              <a:gd name="connsiteX21" fmla="*/ 2407920 w 3810000"/>
              <a:gd name="connsiteY21" fmla="*/ 102105 h 4023865"/>
              <a:gd name="connsiteX22" fmla="*/ 3001978 w 3810000"/>
              <a:gd name="connsiteY22" fmla="*/ 422469 h 4023865"/>
              <a:gd name="connsiteX23" fmla="*/ 3359674 w 3810000"/>
              <a:gd name="connsiteY23" fmla="*/ 1223354 h 4023865"/>
              <a:gd name="connsiteX24" fmla="*/ 3436071 w 3810000"/>
              <a:gd name="connsiteY24" fmla="*/ 2266496 h 4023865"/>
              <a:gd name="connsiteX25" fmla="*/ 3373317 w 3810000"/>
              <a:gd name="connsiteY25" fmla="*/ 2712264 h 4023865"/>
              <a:gd name="connsiteX26" fmla="*/ 3306183 w 3810000"/>
              <a:gd name="connsiteY26" fmla="*/ 2963257 h 4023865"/>
              <a:gd name="connsiteX27" fmla="*/ 3277496 w 3810000"/>
              <a:gd name="connsiteY27" fmla="*/ 3059296 h 4023865"/>
              <a:gd name="connsiteX28" fmla="*/ 3809999 w 3810000"/>
              <a:gd name="connsiteY28" fmla="*/ 3288377 h 4023865"/>
              <a:gd name="connsiteX0" fmla="*/ 3810000 w 3810000"/>
              <a:gd name="connsiteY0" fmla="*/ 3281919 h 4033759"/>
              <a:gd name="connsiteX1" fmla="*/ 3474720 w 3810000"/>
              <a:gd name="connsiteY1" fmla="*/ 3586719 h 4033759"/>
              <a:gd name="connsiteX2" fmla="*/ 3230880 w 3810000"/>
              <a:gd name="connsiteY2" fmla="*/ 3759439 h 4033759"/>
              <a:gd name="connsiteX3" fmla="*/ 2763520 w 3810000"/>
              <a:gd name="connsiteY3" fmla="*/ 3942319 h 4033759"/>
              <a:gd name="connsiteX4" fmla="*/ 2407920 w 3810000"/>
              <a:gd name="connsiteY4" fmla="*/ 4023599 h 4033759"/>
              <a:gd name="connsiteX5" fmla="*/ 2204720 w 3810000"/>
              <a:gd name="connsiteY5" fmla="*/ 4033759 h 4033759"/>
              <a:gd name="connsiteX6" fmla="*/ 1869440 w 3810000"/>
              <a:gd name="connsiteY6" fmla="*/ 4023599 h 4033759"/>
              <a:gd name="connsiteX7" fmla="*/ 1483360 w 3810000"/>
              <a:gd name="connsiteY7" fmla="*/ 3952479 h 4033759"/>
              <a:gd name="connsiteX8" fmla="*/ 1259840 w 3810000"/>
              <a:gd name="connsiteY8" fmla="*/ 3881359 h 4033759"/>
              <a:gd name="connsiteX9" fmla="*/ 1056640 w 3810000"/>
              <a:gd name="connsiteY9" fmla="*/ 3789919 h 4033759"/>
              <a:gd name="connsiteX10" fmla="*/ 792480 w 3810000"/>
              <a:gd name="connsiteY10" fmla="*/ 3627359 h 4033759"/>
              <a:gd name="connsiteX11" fmla="*/ 355600 w 3810000"/>
              <a:gd name="connsiteY11" fmla="*/ 3027919 h 4033759"/>
              <a:gd name="connsiteX12" fmla="*/ 152400 w 3810000"/>
              <a:gd name="connsiteY12" fmla="*/ 2621519 h 4033759"/>
              <a:gd name="connsiteX13" fmla="*/ 30480 w 3810000"/>
              <a:gd name="connsiteY13" fmla="*/ 2215119 h 4033759"/>
              <a:gd name="connsiteX14" fmla="*/ 0 w 3810000"/>
              <a:gd name="connsiteY14" fmla="*/ 1991599 h 4033759"/>
              <a:gd name="connsiteX15" fmla="*/ 71120 w 3810000"/>
              <a:gd name="connsiteY15" fmla="*/ 1168639 h 4033759"/>
              <a:gd name="connsiteX16" fmla="*/ 132080 w 3810000"/>
              <a:gd name="connsiteY16" fmla="*/ 985759 h 4033759"/>
              <a:gd name="connsiteX17" fmla="*/ 294640 w 3810000"/>
              <a:gd name="connsiteY17" fmla="*/ 701279 h 4033759"/>
              <a:gd name="connsiteX18" fmla="*/ 1127760 w 3810000"/>
              <a:gd name="connsiteY18" fmla="*/ 81519 h 4033759"/>
              <a:gd name="connsiteX19" fmla="*/ 1625600 w 3810000"/>
              <a:gd name="connsiteY19" fmla="*/ 10399 h 4033759"/>
              <a:gd name="connsiteX20" fmla="*/ 2407920 w 3810000"/>
              <a:gd name="connsiteY20" fmla="*/ 111999 h 4033759"/>
              <a:gd name="connsiteX21" fmla="*/ 3001978 w 3810000"/>
              <a:gd name="connsiteY21" fmla="*/ 432363 h 4033759"/>
              <a:gd name="connsiteX22" fmla="*/ 3359674 w 3810000"/>
              <a:gd name="connsiteY22" fmla="*/ 1233248 h 4033759"/>
              <a:gd name="connsiteX23" fmla="*/ 3436071 w 3810000"/>
              <a:gd name="connsiteY23" fmla="*/ 2276390 h 4033759"/>
              <a:gd name="connsiteX24" fmla="*/ 3373317 w 3810000"/>
              <a:gd name="connsiteY24" fmla="*/ 2722158 h 4033759"/>
              <a:gd name="connsiteX25" fmla="*/ 3306183 w 3810000"/>
              <a:gd name="connsiteY25" fmla="*/ 2973151 h 4033759"/>
              <a:gd name="connsiteX26" fmla="*/ 3277496 w 3810000"/>
              <a:gd name="connsiteY26" fmla="*/ 3069190 h 4033759"/>
              <a:gd name="connsiteX27" fmla="*/ 3809999 w 3810000"/>
              <a:gd name="connsiteY27" fmla="*/ 3298271 h 4033759"/>
              <a:gd name="connsiteX0" fmla="*/ 3810000 w 3810000"/>
              <a:gd name="connsiteY0" fmla="*/ 3271645 h 4023485"/>
              <a:gd name="connsiteX1" fmla="*/ 3474720 w 3810000"/>
              <a:gd name="connsiteY1" fmla="*/ 3576445 h 4023485"/>
              <a:gd name="connsiteX2" fmla="*/ 3230880 w 3810000"/>
              <a:gd name="connsiteY2" fmla="*/ 3749165 h 4023485"/>
              <a:gd name="connsiteX3" fmla="*/ 2763520 w 3810000"/>
              <a:gd name="connsiteY3" fmla="*/ 3932045 h 4023485"/>
              <a:gd name="connsiteX4" fmla="*/ 2407920 w 3810000"/>
              <a:gd name="connsiteY4" fmla="*/ 4013325 h 4023485"/>
              <a:gd name="connsiteX5" fmla="*/ 2204720 w 3810000"/>
              <a:gd name="connsiteY5" fmla="*/ 4023485 h 4023485"/>
              <a:gd name="connsiteX6" fmla="*/ 1869440 w 3810000"/>
              <a:gd name="connsiteY6" fmla="*/ 4013325 h 4023485"/>
              <a:gd name="connsiteX7" fmla="*/ 1483360 w 3810000"/>
              <a:gd name="connsiteY7" fmla="*/ 3942205 h 4023485"/>
              <a:gd name="connsiteX8" fmla="*/ 1259840 w 3810000"/>
              <a:gd name="connsiteY8" fmla="*/ 3871085 h 4023485"/>
              <a:gd name="connsiteX9" fmla="*/ 1056640 w 3810000"/>
              <a:gd name="connsiteY9" fmla="*/ 3779645 h 4023485"/>
              <a:gd name="connsiteX10" fmla="*/ 792480 w 3810000"/>
              <a:gd name="connsiteY10" fmla="*/ 3617085 h 4023485"/>
              <a:gd name="connsiteX11" fmla="*/ 355600 w 3810000"/>
              <a:gd name="connsiteY11" fmla="*/ 3017645 h 4023485"/>
              <a:gd name="connsiteX12" fmla="*/ 152400 w 3810000"/>
              <a:gd name="connsiteY12" fmla="*/ 2611245 h 4023485"/>
              <a:gd name="connsiteX13" fmla="*/ 30480 w 3810000"/>
              <a:gd name="connsiteY13" fmla="*/ 2204845 h 4023485"/>
              <a:gd name="connsiteX14" fmla="*/ 0 w 3810000"/>
              <a:gd name="connsiteY14" fmla="*/ 1981325 h 4023485"/>
              <a:gd name="connsiteX15" fmla="*/ 71120 w 3810000"/>
              <a:gd name="connsiteY15" fmla="*/ 1158365 h 4023485"/>
              <a:gd name="connsiteX16" fmla="*/ 132080 w 3810000"/>
              <a:gd name="connsiteY16" fmla="*/ 975485 h 4023485"/>
              <a:gd name="connsiteX17" fmla="*/ 294640 w 3810000"/>
              <a:gd name="connsiteY17" fmla="*/ 691005 h 4023485"/>
              <a:gd name="connsiteX18" fmla="*/ 893683 w 3810000"/>
              <a:gd name="connsiteY18" fmla="*/ 261752 h 4023485"/>
              <a:gd name="connsiteX19" fmla="*/ 1625600 w 3810000"/>
              <a:gd name="connsiteY19" fmla="*/ 125 h 4023485"/>
              <a:gd name="connsiteX20" fmla="*/ 2407920 w 3810000"/>
              <a:gd name="connsiteY20" fmla="*/ 101725 h 4023485"/>
              <a:gd name="connsiteX21" fmla="*/ 3001978 w 3810000"/>
              <a:gd name="connsiteY21" fmla="*/ 422089 h 4023485"/>
              <a:gd name="connsiteX22" fmla="*/ 3359674 w 3810000"/>
              <a:gd name="connsiteY22" fmla="*/ 1222974 h 4023485"/>
              <a:gd name="connsiteX23" fmla="*/ 3436071 w 3810000"/>
              <a:gd name="connsiteY23" fmla="*/ 2266116 h 4023485"/>
              <a:gd name="connsiteX24" fmla="*/ 3373317 w 3810000"/>
              <a:gd name="connsiteY24" fmla="*/ 2711884 h 4023485"/>
              <a:gd name="connsiteX25" fmla="*/ 3306183 w 3810000"/>
              <a:gd name="connsiteY25" fmla="*/ 2962877 h 4023485"/>
              <a:gd name="connsiteX26" fmla="*/ 3277496 w 3810000"/>
              <a:gd name="connsiteY26" fmla="*/ 3058916 h 4023485"/>
              <a:gd name="connsiteX27" fmla="*/ 3809999 w 3810000"/>
              <a:gd name="connsiteY27" fmla="*/ 3287997 h 4023485"/>
              <a:gd name="connsiteX0" fmla="*/ 3810000 w 3810000"/>
              <a:gd name="connsiteY0" fmla="*/ 3220097 h 3971937"/>
              <a:gd name="connsiteX1" fmla="*/ 3474720 w 3810000"/>
              <a:gd name="connsiteY1" fmla="*/ 3524897 h 3971937"/>
              <a:gd name="connsiteX2" fmla="*/ 3230880 w 3810000"/>
              <a:gd name="connsiteY2" fmla="*/ 3697617 h 3971937"/>
              <a:gd name="connsiteX3" fmla="*/ 2763520 w 3810000"/>
              <a:gd name="connsiteY3" fmla="*/ 3880497 h 3971937"/>
              <a:gd name="connsiteX4" fmla="*/ 2407920 w 3810000"/>
              <a:gd name="connsiteY4" fmla="*/ 3961777 h 3971937"/>
              <a:gd name="connsiteX5" fmla="*/ 2204720 w 3810000"/>
              <a:gd name="connsiteY5" fmla="*/ 3971937 h 3971937"/>
              <a:gd name="connsiteX6" fmla="*/ 1869440 w 3810000"/>
              <a:gd name="connsiteY6" fmla="*/ 3961777 h 3971937"/>
              <a:gd name="connsiteX7" fmla="*/ 1483360 w 3810000"/>
              <a:gd name="connsiteY7" fmla="*/ 3890657 h 3971937"/>
              <a:gd name="connsiteX8" fmla="*/ 1259840 w 3810000"/>
              <a:gd name="connsiteY8" fmla="*/ 3819537 h 3971937"/>
              <a:gd name="connsiteX9" fmla="*/ 1056640 w 3810000"/>
              <a:gd name="connsiteY9" fmla="*/ 3728097 h 3971937"/>
              <a:gd name="connsiteX10" fmla="*/ 792480 w 3810000"/>
              <a:gd name="connsiteY10" fmla="*/ 3565537 h 3971937"/>
              <a:gd name="connsiteX11" fmla="*/ 355600 w 3810000"/>
              <a:gd name="connsiteY11" fmla="*/ 2966097 h 3971937"/>
              <a:gd name="connsiteX12" fmla="*/ 152400 w 3810000"/>
              <a:gd name="connsiteY12" fmla="*/ 2559697 h 3971937"/>
              <a:gd name="connsiteX13" fmla="*/ 30480 w 3810000"/>
              <a:gd name="connsiteY13" fmla="*/ 2153297 h 3971937"/>
              <a:gd name="connsiteX14" fmla="*/ 0 w 3810000"/>
              <a:gd name="connsiteY14" fmla="*/ 1929777 h 3971937"/>
              <a:gd name="connsiteX15" fmla="*/ 71120 w 3810000"/>
              <a:gd name="connsiteY15" fmla="*/ 1106817 h 3971937"/>
              <a:gd name="connsiteX16" fmla="*/ 132080 w 3810000"/>
              <a:gd name="connsiteY16" fmla="*/ 923937 h 3971937"/>
              <a:gd name="connsiteX17" fmla="*/ 294640 w 3810000"/>
              <a:gd name="connsiteY17" fmla="*/ 639457 h 3971937"/>
              <a:gd name="connsiteX18" fmla="*/ 893683 w 3810000"/>
              <a:gd name="connsiteY18" fmla="*/ 210204 h 3971937"/>
              <a:gd name="connsiteX19" fmla="*/ 1625600 w 3810000"/>
              <a:gd name="connsiteY19" fmla="*/ 172 h 3971937"/>
              <a:gd name="connsiteX20" fmla="*/ 2407920 w 3810000"/>
              <a:gd name="connsiteY20" fmla="*/ 50177 h 3971937"/>
              <a:gd name="connsiteX21" fmla="*/ 3001978 w 3810000"/>
              <a:gd name="connsiteY21" fmla="*/ 370541 h 3971937"/>
              <a:gd name="connsiteX22" fmla="*/ 3359674 w 3810000"/>
              <a:gd name="connsiteY22" fmla="*/ 1171426 h 3971937"/>
              <a:gd name="connsiteX23" fmla="*/ 3436071 w 3810000"/>
              <a:gd name="connsiteY23" fmla="*/ 2214568 h 3971937"/>
              <a:gd name="connsiteX24" fmla="*/ 3373317 w 3810000"/>
              <a:gd name="connsiteY24" fmla="*/ 2660336 h 3971937"/>
              <a:gd name="connsiteX25" fmla="*/ 3306183 w 3810000"/>
              <a:gd name="connsiteY25" fmla="*/ 2911329 h 3971937"/>
              <a:gd name="connsiteX26" fmla="*/ 3277496 w 3810000"/>
              <a:gd name="connsiteY26" fmla="*/ 3007368 h 3971937"/>
              <a:gd name="connsiteX27" fmla="*/ 3809999 w 3810000"/>
              <a:gd name="connsiteY27" fmla="*/ 3236449 h 3971937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94640 w 3810000"/>
              <a:gd name="connsiteY17" fmla="*/ 639285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937609 w 3810000"/>
              <a:gd name="connsiteY9" fmla="*/ 3434392 h 3971765"/>
              <a:gd name="connsiteX10" fmla="*/ 266650 w 3810000"/>
              <a:gd name="connsiteY10" fmla="*/ 3001646 h 3971765"/>
              <a:gd name="connsiteX11" fmla="*/ 152400 w 3810000"/>
              <a:gd name="connsiteY11" fmla="*/ 2559525 h 3971765"/>
              <a:gd name="connsiteX12" fmla="*/ 30480 w 3810000"/>
              <a:gd name="connsiteY12" fmla="*/ 2153125 h 3971765"/>
              <a:gd name="connsiteX13" fmla="*/ 0 w 3810000"/>
              <a:gd name="connsiteY13" fmla="*/ 1929605 h 3971765"/>
              <a:gd name="connsiteX14" fmla="*/ 61757 w 3810000"/>
              <a:gd name="connsiteY14" fmla="*/ 1344779 h 3971765"/>
              <a:gd name="connsiteX15" fmla="*/ 275913 w 3810000"/>
              <a:gd name="connsiteY15" fmla="*/ 940921 h 3971765"/>
              <a:gd name="connsiteX16" fmla="*/ 893683 w 3810000"/>
              <a:gd name="connsiteY16" fmla="*/ 210032 h 3971765"/>
              <a:gd name="connsiteX17" fmla="*/ 1625600 w 3810000"/>
              <a:gd name="connsiteY17" fmla="*/ 0 h 3971765"/>
              <a:gd name="connsiteX18" fmla="*/ 2407920 w 3810000"/>
              <a:gd name="connsiteY18" fmla="*/ 50005 h 3971765"/>
              <a:gd name="connsiteX19" fmla="*/ 3001978 w 3810000"/>
              <a:gd name="connsiteY19" fmla="*/ 370369 h 3971765"/>
              <a:gd name="connsiteX20" fmla="*/ 3359674 w 3810000"/>
              <a:gd name="connsiteY20" fmla="*/ 1171254 h 3971765"/>
              <a:gd name="connsiteX21" fmla="*/ 3436071 w 3810000"/>
              <a:gd name="connsiteY21" fmla="*/ 2214396 h 3971765"/>
              <a:gd name="connsiteX22" fmla="*/ 3373317 w 3810000"/>
              <a:gd name="connsiteY22" fmla="*/ 2660164 h 3971765"/>
              <a:gd name="connsiteX23" fmla="*/ 3306183 w 3810000"/>
              <a:gd name="connsiteY23" fmla="*/ 2911157 h 3971765"/>
              <a:gd name="connsiteX24" fmla="*/ 3277496 w 3810000"/>
              <a:gd name="connsiteY24" fmla="*/ 3007196 h 3971765"/>
              <a:gd name="connsiteX25" fmla="*/ 3809999 w 3810000"/>
              <a:gd name="connsiteY25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483360 w 3810000"/>
              <a:gd name="connsiteY6" fmla="*/ 3890485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0326"/>
              <a:gd name="connsiteX1" fmla="*/ 3474720 w 3810000"/>
              <a:gd name="connsiteY1" fmla="*/ 3524725 h 3970326"/>
              <a:gd name="connsiteX2" fmla="*/ 3230880 w 3810000"/>
              <a:gd name="connsiteY2" fmla="*/ 3697445 h 3970326"/>
              <a:gd name="connsiteX3" fmla="*/ 2763520 w 3810000"/>
              <a:gd name="connsiteY3" fmla="*/ 3880325 h 3970326"/>
              <a:gd name="connsiteX4" fmla="*/ 2407920 w 3810000"/>
              <a:gd name="connsiteY4" fmla="*/ 3961605 h 3970326"/>
              <a:gd name="connsiteX5" fmla="*/ 1665941 w 3810000"/>
              <a:gd name="connsiteY5" fmla="*/ 3644413 h 3970326"/>
              <a:gd name="connsiteX6" fmla="*/ 1372197 w 3810000"/>
              <a:gd name="connsiteY6" fmla="*/ 3581231 h 3970326"/>
              <a:gd name="connsiteX7" fmla="*/ 937609 w 3810000"/>
              <a:gd name="connsiteY7" fmla="*/ 3434392 h 3970326"/>
              <a:gd name="connsiteX8" fmla="*/ 266650 w 3810000"/>
              <a:gd name="connsiteY8" fmla="*/ 3001646 h 3970326"/>
              <a:gd name="connsiteX9" fmla="*/ 152400 w 3810000"/>
              <a:gd name="connsiteY9" fmla="*/ 2559525 h 3970326"/>
              <a:gd name="connsiteX10" fmla="*/ 30480 w 3810000"/>
              <a:gd name="connsiteY10" fmla="*/ 2153125 h 3970326"/>
              <a:gd name="connsiteX11" fmla="*/ 0 w 3810000"/>
              <a:gd name="connsiteY11" fmla="*/ 1929605 h 3970326"/>
              <a:gd name="connsiteX12" fmla="*/ 61757 w 3810000"/>
              <a:gd name="connsiteY12" fmla="*/ 1344779 h 3970326"/>
              <a:gd name="connsiteX13" fmla="*/ 275913 w 3810000"/>
              <a:gd name="connsiteY13" fmla="*/ 940921 h 3970326"/>
              <a:gd name="connsiteX14" fmla="*/ 893683 w 3810000"/>
              <a:gd name="connsiteY14" fmla="*/ 210032 h 3970326"/>
              <a:gd name="connsiteX15" fmla="*/ 1625600 w 3810000"/>
              <a:gd name="connsiteY15" fmla="*/ 0 h 3970326"/>
              <a:gd name="connsiteX16" fmla="*/ 2407920 w 3810000"/>
              <a:gd name="connsiteY16" fmla="*/ 50005 h 3970326"/>
              <a:gd name="connsiteX17" fmla="*/ 3001978 w 3810000"/>
              <a:gd name="connsiteY17" fmla="*/ 370369 h 3970326"/>
              <a:gd name="connsiteX18" fmla="*/ 3359674 w 3810000"/>
              <a:gd name="connsiteY18" fmla="*/ 1171254 h 3970326"/>
              <a:gd name="connsiteX19" fmla="*/ 3436071 w 3810000"/>
              <a:gd name="connsiteY19" fmla="*/ 2214396 h 3970326"/>
              <a:gd name="connsiteX20" fmla="*/ 3373317 w 3810000"/>
              <a:gd name="connsiteY20" fmla="*/ 2660164 h 3970326"/>
              <a:gd name="connsiteX21" fmla="*/ 3306183 w 3810000"/>
              <a:gd name="connsiteY21" fmla="*/ 2911157 h 3970326"/>
              <a:gd name="connsiteX22" fmla="*/ 3277496 w 3810000"/>
              <a:gd name="connsiteY22" fmla="*/ 3007196 h 3970326"/>
              <a:gd name="connsiteX23" fmla="*/ 3809999 w 3810000"/>
              <a:gd name="connsiteY23" fmla="*/ 3236277 h 3970326"/>
              <a:gd name="connsiteX0" fmla="*/ 3810000 w 3810000"/>
              <a:gd name="connsiteY0" fmla="*/ 3219925 h 3880478"/>
              <a:gd name="connsiteX1" fmla="*/ 3474720 w 3810000"/>
              <a:gd name="connsiteY1" fmla="*/ 3524725 h 3880478"/>
              <a:gd name="connsiteX2" fmla="*/ 3230880 w 3810000"/>
              <a:gd name="connsiteY2" fmla="*/ 3697445 h 3880478"/>
              <a:gd name="connsiteX3" fmla="*/ 2763520 w 3810000"/>
              <a:gd name="connsiteY3" fmla="*/ 3880325 h 3880478"/>
              <a:gd name="connsiteX4" fmla="*/ 2384513 w 3810000"/>
              <a:gd name="connsiteY4" fmla="*/ 3727441 h 3880478"/>
              <a:gd name="connsiteX5" fmla="*/ 1665941 w 3810000"/>
              <a:gd name="connsiteY5" fmla="*/ 3644413 h 3880478"/>
              <a:gd name="connsiteX6" fmla="*/ 1372197 w 3810000"/>
              <a:gd name="connsiteY6" fmla="*/ 3581231 h 3880478"/>
              <a:gd name="connsiteX7" fmla="*/ 937609 w 3810000"/>
              <a:gd name="connsiteY7" fmla="*/ 3434392 h 3880478"/>
              <a:gd name="connsiteX8" fmla="*/ 266650 w 3810000"/>
              <a:gd name="connsiteY8" fmla="*/ 3001646 h 3880478"/>
              <a:gd name="connsiteX9" fmla="*/ 152400 w 3810000"/>
              <a:gd name="connsiteY9" fmla="*/ 2559525 h 3880478"/>
              <a:gd name="connsiteX10" fmla="*/ 30480 w 3810000"/>
              <a:gd name="connsiteY10" fmla="*/ 2153125 h 3880478"/>
              <a:gd name="connsiteX11" fmla="*/ 0 w 3810000"/>
              <a:gd name="connsiteY11" fmla="*/ 1929605 h 3880478"/>
              <a:gd name="connsiteX12" fmla="*/ 61757 w 3810000"/>
              <a:gd name="connsiteY12" fmla="*/ 1344779 h 3880478"/>
              <a:gd name="connsiteX13" fmla="*/ 275913 w 3810000"/>
              <a:gd name="connsiteY13" fmla="*/ 940921 h 3880478"/>
              <a:gd name="connsiteX14" fmla="*/ 893683 w 3810000"/>
              <a:gd name="connsiteY14" fmla="*/ 210032 h 3880478"/>
              <a:gd name="connsiteX15" fmla="*/ 1625600 w 3810000"/>
              <a:gd name="connsiteY15" fmla="*/ 0 h 3880478"/>
              <a:gd name="connsiteX16" fmla="*/ 2407920 w 3810000"/>
              <a:gd name="connsiteY16" fmla="*/ 50005 h 3880478"/>
              <a:gd name="connsiteX17" fmla="*/ 3001978 w 3810000"/>
              <a:gd name="connsiteY17" fmla="*/ 370369 h 3880478"/>
              <a:gd name="connsiteX18" fmla="*/ 3359674 w 3810000"/>
              <a:gd name="connsiteY18" fmla="*/ 1171254 h 3880478"/>
              <a:gd name="connsiteX19" fmla="*/ 3436071 w 3810000"/>
              <a:gd name="connsiteY19" fmla="*/ 2214396 h 3880478"/>
              <a:gd name="connsiteX20" fmla="*/ 3373317 w 3810000"/>
              <a:gd name="connsiteY20" fmla="*/ 2660164 h 3880478"/>
              <a:gd name="connsiteX21" fmla="*/ 3306183 w 3810000"/>
              <a:gd name="connsiteY21" fmla="*/ 2911157 h 3880478"/>
              <a:gd name="connsiteX22" fmla="*/ 3277496 w 3810000"/>
              <a:gd name="connsiteY22" fmla="*/ 3007196 h 3880478"/>
              <a:gd name="connsiteX23" fmla="*/ 3809999 w 3810000"/>
              <a:gd name="connsiteY23" fmla="*/ 3236277 h 3880478"/>
              <a:gd name="connsiteX0" fmla="*/ 3810000 w 3810000"/>
              <a:gd name="connsiteY0" fmla="*/ 3219925 h 3735785"/>
              <a:gd name="connsiteX1" fmla="*/ 3474720 w 3810000"/>
              <a:gd name="connsiteY1" fmla="*/ 3524725 h 3735785"/>
              <a:gd name="connsiteX2" fmla="*/ 3230880 w 3810000"/>
              <a:gd name="connsiteY2" fmla="*/ 3697445 h 3735785"/>
              <a:gd name="connsiteX3" fmla="*/ 2688614 w 3810000"/>
              <a:gd name="connsiteY3" fmla="*/ 3729507 h 3735785"/>
              <a:gd name="connsiteX4" fmla="*/ 2384513 w 3810000"/>
              <a:gd name="connsiteY4" fmla="*/ 3727441 h 3735785"/>
              <a:gd name="connsiteX5" fmla="*/ 1665941 w 3810000"/>
              <a:gd name="connsiteY5" fmla="*/ 3644413 h 3735785"/>
              <a:gd name="connsiteX6" fmla="*/ 1372197 w 3810000"/>
              <a:gd name="connsiteY6" fmla="*/ 3581231 h 3735785"/>
              <a:gd name="connsiteX7" fmla="*/ 937609 w 3810000"/>
              <a:gd name="connsiteY7" fmla="*/ 3434392 h 3735785"/>
              <a:gd name="connsiteX8" fmla="*/ 266650 w 3810000"/>
              <a:gd name="connsiteY8" fmla="*/ 3001646 h 3735785"/>
              <a:gd name="connsiteX9" fmla="*/ 152400 w 3810000"/>
              <a:gd name="connsiteY9" fmla="*/ 2559525 h 3735785"/>
              <a:gd name="connsiteX10" fmla="*/ 30480 w 3810000"/>
              <a:gd name="connsiteY10" fmla="*/ 2153125 h 3735785"/>
              <a:gd name="connsiteX11" fmla="*/ 0 w 3810000"/>
              <a:gd name="connsiteY11" fmla="*/ 1929605 h 3735785"/>
              <a:gd name="connsiteX12" fmla="*/ 61757 w 3810000"/>
              <a:gd name="connsiteY12" fmla="*/ 1344779 h 3735785"/>
              <a:gd name="connsiteX13" fmla="*/ 275913 w 3810000"/>
              <a:gd name="connsiteY13" fmla="*/ 940921 h 3735785"/>
              <a:gd name="connsiteX14" fmla="*/ 893683 w 3810000"/>
              <a:gd name="connsiteY14" fmla="*/ 210032 h 3735785"/>
              <a:gd name="connsiteX15" fmla="*/ 1625600 w 3810000"/>
              <a:gd name="connsiteY15" fmla="*/ 0 h 3735785"/>
              <a:gd name="connsiteX16" fmla="*/ 2407920 w 3810000"/>
              <a:gd name="connsiteY16" fmla="*/ 50005 h 3735785"/>
              <a:gd name="connsiteX17" fmla="*/ 3001978 w 3810000"/>
              <a:gd name="connsiteY17" fmla="*/ 370369 h 3735785"/>
              <a:gd name="connsiteX18" fmla="*/ 3359674 w 3810000"/>
              <a:gd name="connsiteY18" fmla="*/ 1171254 h 3735785"/>
              <a:gd name="connsiteX19" fmla="*/ 3436071 w 3810000"/>
              <a:gd name="connsiteY19" fmla="*/ 2214396 h 3735785"/>
              <a:gd name="connsiteX20" fmla="*/ 3373317 w 3810000"/>
              <a:gd name="connsiteY20" fmla="*/ 2660164 h 3735785"/>
              <a:gd name="connsiteX21" fmla="*/ 3306183 w 3810000"/>
              <a:gd name="connsiteY21" fmla="*/ 2911157 h 3735785"/>
              <a:gd name="connsiteX22" fmla="*/ 3277496 w 3810000"/>
              <a:gd name="connsiteY22" fmla="*/ 3007196 h 3735785"/>
              <a:gd name="connsiteX23" fmla="*/ 3809999 w 3810000"/>
              <a:gd name="connsiteY23" fmla="*/ 3236277 h 3735785"/>
              <a:gd name="connsiteX0" fmla="*/ 3810000 w 3810000"/>
              <a:gd name="connsiteY0" fmla="*/ 3219925 h 3736003"/>
              <a:gd name="connsiteX1" fmla="*/ 3474720 w 3810000"/>
              <a:gd name="connsiteY1" fmla="*/ 3524725 h 3736003"/>
              <a:gd name="connsiteX2" fmla="*/ 3062345 w 3810000"/>
              <a:gd name="connsiteY2" fmla="*/ 3693477 h 3736003"/>
              <a:gd name="connsiteX3" fmla="*/ 2688614 w 3810000"/>
              <a:gd name="connsiteY3" fmla="*/ 3729507 h 3736003"/>
              <a:gd name="connsiteX4" fmla="*/ 2384513 w 3810000"/>
              <a:gd name="connsiteY4" fmla="*/ 3727441 h 3736003"/>
              <a:gd name="connsiteX5" fmla="*/ 1665941 w 3810000"/>
              <a:gd name="connsiteY5" fmla="*/ 3644413 h 3736003"/>
              <a:gd name="connsiteX6" fmla="*/ 1372197 w 3810000"/>
              <a:gd name="connsiteY6" fmla="*/ 3581231 h 3736003"/>
              <a:gd name="connsiteX7" fmla="*/ 937609 w 3810000"/>
              <a:gd name="connsiteY7" fmla="*/ 3434392 h 3736003"/>
              <a:gd name="connsiteX8" fmla="*/ 266650 w 3810000"/>
              <a:gd name="connsiteY8" fmla="*/ 3001646 h 3736003"/>
              <a:gd name="connsiteX9" fmla="*/ 152400 w 3810000"/>
              <a:gd name="connsiteY9" fmla="*/ 2559525 h 3736003"/>
              <a:gd name="connsiteX10" fmla="*/ 30480 w 3810000"/>
              <a:gd name="connsiteY10" fmla="*/ 2153125 h 3736003"/>
              <a:gd name="connsiteX11" fmla="*/ 0 w 3810000"/>
              <a:gd name="connsiteY11" fmla="*/ 1929605 h 3736003"/>
              <a:gd name="connsiteX12" fmla="*/ 61757 w 3810000"/>
              <a:gd name="connsiteY12" fmla="*/ 1344779 h 3736003"/>
              <a:gd name="connsiteX13" fmla="*/ 275913 w 3810000"/>
              <a:gd name="connsiteY13" fmla="*/ 940921 h 3736003"/>
              <a:gd name="connsiteX14" fmla="*/ 893683 w 3810000"/>
              <a:gd name="connsiteY14" fmla="*/ 210032 h 3736003"/>
              <a:gd name="connsiteX15" fmla="*/ 1625600 w 3810000"/>
              <a:gd name="connsiteY15" fmla="*/ 0 h 3736003"/>
              <a:gd name="connsiteX16" fmla="*/ 2407920 w 3810000"/>
              <a:gd name="connsiteY16" fmla="*/ 50005 h 3736003"/>
              <a:gd name="connsiteX17" fmla="*/ 3001978 w 3810000"/>
              <a:gd name="connsiteY17" fmla="*/ 370369 h 3736003"/>
              <a:gd name="connsiteX18" fmla="*/ 3359674 w 3810000"/>
              <a:gd name="connsiteY18" fmla="*/ 1171254 h 3736003"/>
              <a:gd name="connsiteX19" fmla="*/ 3436071 w 3810000"/>
              <a:gd name="connsiteY19" fmla="*/ 2214396 h 3736003"/>
              <a:gd name="connsiteX20" fmla="*/ 3373317 w 3810000"/>
              <a:gd name="connsiteY20" fmla="*/ 2660164 h 3736003"/>
              <a:gd name="connsiteX21" fmla="*/ 3306183 w 3810000"/>
              <a:gd name="connsiteY21" fmla="*/ 2911157 h 3736003"/>
              <a:gd name="connsiteX22" fmla="*/ 3277496 w 3810000"/>
              <a:gd name="connsiteY22" fmla="*/ 3007196 h 3736003"/>
              <a:gd name="connsiteX23" fmla="*/ 3809999 w 3810000"/>
              <a:gd name="connsiteY23" fmla="*/ 3236277 h 3736003"/>
              <a:gd name="connsiteX0" fmla="*/ 3810000 w 3810000"/>
              <a:gd name="connsiteY0" fmla="*/ 3219925 h 3730351"/>
              <a:gd name="connsiteX1" fmla="*/ 3474720 w 3810000"/>
              <a:gd name="connsiteY1" fmla="*/ 3524725 h 3730351"/>
              <a:gd name="connsiteX2" fmla="*/ 3062345 w 3810000"/>
              <a:gd name="connsiteY2" fmla="*/ 3693477 h 3730351"/>
              <a:gd name="connsiteX3" fmla="*/ 2384513 w 3810000"/>
              <a:gd name="connsiteY3" fmla="*/ 3727441 h 3730351"/>
              <a:gd name="connsiteX4" fmla="*/ 1665941 w 3810000"/>
              <a:gd name="connsiteY4" fmla="*/ 3644413 h 3730351"/>
              <a:gd name="connsiteX5" fmla="*/ 1372197 w 3810000"/>
              <a:gd name="connsiteY5" fmla="*/ 3581231 h 3730351"/>
              <a:gd name="connsiteX6" fmla="*/ 937609 w 3810000"/>
              <a:gd name="connsiteY6" fmla="*/ 3434392 h 3730351"/>
              <a:gd name="connsiteX7" fmla="*/ 266650 w 3810000"/>
              <a:gd name="connsiteY7" fmla="*/ 3001646 h 3730351"/>
              <a:gd name="connsiteX8" fmla="*/ 152400 w 3810000"/>
              <a:gd name="connsiteY8" fmla="*/ 2559525 h 3730351"/>
              <a:gd name="connsiteX9" fmla="*/ 30480 w 3810000"/>
              <a:gd name="connsiteY9" fmla="*/ 2153125 h 3730351"/>
              <a:gd name="connsiteX10" fmla="*/ 0 w 3810000"/>
              <a:gd name="connsiteY10" fmla="*/ 1929605 h 3730351"/>
              <a:gd name="connsiteX11" fmla="*/ 61757 w 3810000"/>
              <a:gd name="connsiteY11" fmla="*/ 1344779 h 3730351"/>
              <a:gd name="connsiteX12" fmla="*/ 275913 w 3810000"/>
              <a:gd name="connsiteY12" fmla="*/ 940921 h 3730351"/>
              <a:gd name="connsiteX13" fmla="*/ 893683 w 3810000"/>
              <a:gd name="connsiteY13" fmla="*/ 210032 h 3730351"/>
              <a:gd name="connsiteX14" fmla="*/ 1625600 w 3810000"/>
              <a:gd name="connsiteY14" fmla="*/ 0 h 3730351"/>
              <a:gd name="connsiteX15" fmla="*/ 2407920 w 3810000"/>
              <a:gd name="connsiteY15" fmla="*/ 50005 h 3730351"/>
              <a:gd name="connsiteX16" fmla="*/ 3001978 w 3810000"/>
              <a:gd name="connsiteY16" fmla="*/ 370369 h 3730351"/>
              <a:gd name="connsiteX17" fmla="*/ 3359674 w 3810000"/>
              <a:gd name="connsiteY17" fmla="*/ 1171254 h 3730351"/>
              <a:gd name="connsiteX18" fmla="*/ 3436071 w 3810000"/>
              <a:gd name="connsiteY18" fmla="*/ 2214396 h 3730351"/>
              <a:gd name="connsiteX19" fmla="*/ 3373317 w 3810000"/>
              <a:gd name="connsiteY19" fmla="*/ 2660164 h 3730351"/>
              <a:gd name="connsiteX20" fmla="*/ 3306183 w 3810000"/>
              <a:gd name="connsiteY20" fmla="*/ 2911157 h 3730351"/>
              <a:gd name="connsiteX21" fmla="*/ 3277496 w 3810000"/>
              <a:gd name="connsiteY21" fmla="*/ 3007196 h 3730351"/>
              <a:gd name="connsiteX22" fmla="*/ 3809999 w 3810000"/>
              <a:gd name="connsiteY22" fmla="*/ 3236277 h 3730351"/>
              <a:gd name="connsiteX0" fmla="*/ 3810000 w 3810000"/>
              <a:gd name="connsiteY0" fmla="*/ 3219925 h 3729628"/>
              <a:gd name="connsiteX1" fmla="*/ 3474720 w 3810000"/>
              <a:gd name="connsiteY1" fmla="*/ 3524725 h 3729628"/>
              <a:gd name="connsiteX2" fmla="*/ 3020211 w 3810000"/>
              <a:gd name="connsiteY2" fmla="*/ 3689508 h 3729628"/>
              <a:gd name="connsiteX3" fmla="*/ 2384513 w 3810000"/>
              <a:gd name="connsiteY3" fmla="*/ 3727441 h 3729628"/>
              <a:gd name="connsiteX4" fmla="*/ 1665941 w 3810000"/>
              <a:gd name="connsiteY4" fmla="*/ 3644413 h 3729628"/>
              <a:gd name="connsiteX5" fmla="*/ 1372197 w 3810000"/>
              <a:gd name="connsiteY5" fmla="*/ 3581231 h 3729628"/>
              <a:gd name="connsiteX6" fmla="*/ 937609 w 3810000"/>
              <a:gd name="connsiteY6" fmla="*/ 3434392 h 3729628"/>
              <a:gd name="connsiteX7" fmla="*/ 266650 w 3810000"/>
              <a:gd name="connsiteY7" fmla="*/ 3001646 h 3729628"/>
              <a:gd name="connsiteX8" fmla="*/ 152400 w 3810000"/>
              <a:gd name="connsiteY8" fmla="*/ 2559525 h 3729628"/>
              <a:gd name="connsiteX9" fmla="*/ 30480 w 3810000"/>
              <a:gd name="connsiteY9" fmla="*/ 2153125 h 3729628"/>
              <a:gd name="connsiteX10" fmla="*/ 0 w 3810000"/>
              <a:gd name="connsiteY10" fmla="*/ 1929605 h 3729628"/>
              <a:gd name="connsiteX11" fmla="*/ 61757 w 3810000"/>
              <a:gd name="connsiteY11" fmla="*/ 1344779 h 3729628"/>
              <a:gd name="connsiteX12" fmla="*/ 275913 w 3810000"/>
              <a:gd name="connsiteY12" fmla="*/ 940921 h 3729628"/>
              <a:gd name="connsiteX13" fmla="*/ 893683 w 3810000"/>
              <a:gd name="connsiteY13" fmla="*/ 210032 h 3729628"/>
              <a:gd name="connsiteX14" fmla="*/ 1625600 w 3810000"/>
              <a:gd name="connsiteY14" fmla="*/ 0 h 3729628"/>
              <a:gd name="connsiteX15" fmla="*/ 2407920 w 3810000"/>
              <a:gd name="connsiteY15" fmla="*/ 50005 h 3729628"/>
              <a:gd name="connsiteX16" fmla="*/ 3001978 w 3810000"/>
              <a:gd name="connsiteY16" fmla="*/ 370369 h 3729628"/>
              <a:gd name="connsiteX17" fmla="*/ 3359674 w 3810000"/>
              <a:gd name="connsiteY17" fmla="*/ 1171254 h 3729628"/>
              <a:gd name="connsiteX18" fmla="*/ 3436071 w 3810000"/>
              <a:gd name="connsiteY18" fmla="*/ 2214396 h 3729628"/>
              <a:gd name="connsiteX19" fmla="*/ 3373317 w 3810000"/>
              <a:gd name="connsiteY19" fmla="*/ 2660164 h 3729628"/>
              <a:gd name="connsiteX20" fmla="*/ 3306183 w 3810000"/>
              <a:gd name="connsiteY20" fmla="*/ 2911157 h 3729628"/>
              <a:gd name="connsiteX21" fmla="*/ 3277496 w 3810000"/>
              <a:gd name="connsiteY21" fmla="*/ 3007196 h 3729628"/>
              <a:gd name="connsiteX22" fmla="*/ 3809999 w 3810000"/>
              <a:gd name="connsiteY22" fmla="*/ 3236277 h 3729628"/>
              <a:gd name="connsiteX0" fmla="*/ 3810000 w 3810000"/>
              <a:gd name="connsiteY0" fmla="*/ 3219925 h 3729629"/>
              <a:gd name="connsiteX1" fmla="*/ 3474720 w 3810000"/>
              <a:gd name="connsiteY1" fmla="*/ 3524725 h 3729629"/>
              <a:gd name="connsiteX2" fmla="*/ 3020211 w 3810000"/>
              <a:gd name="connsiteY2" fmla="*/ 3689508 h 3729629"/>
              <a:gd name="connsiteX3" fmla="*/ 2309608 w 3810000"/>
              <a:gd name="connsiteY3" fmla="*/ 3727442 h 3729629"/>
              <a:gd name="connsiteX4" fmla="*/ 1665941 w 3810000"/>
              <a:gd name="connsiteY4" fmla="*/ 3644413 h 3729629"/>
              <a:gd name="connsiteX5" fmla="*/ 1372197 w 3810000"/>
              <a:gd name="connsiteY5" fmla="*/ 3581231 h 3729629"/>
              <a:gd name="connsiteX6" fmla="*/ 937609 w 3810000"/>
              <a:gd name="connsiteY6" fmla="*/ 3434392 h 3729629"/>
              <a:gd name="connsiteX7" fmla="*/ 266650 w 3810000"/>
              <a:gd name="connsiteY7" fmla="*/ 3001646 h 3729629"/>
              <a:gd name="connsiteX8" fmla="*/ 152400 w 3810000"/>
              <a:gd name="connsiteY8" fmla="*/ 2559525 h 3729629"/>
              <a:gd name="connsiteX9" fmla="*/ 30480 w 3810000"/>
              <a:gd name="connsiteY9" fmla="*/ 2153125 h 3729629"/>
              <a:gd name="connsiteX10" fmla="*/ 0 w 3810000"/>
              <a:gd name="connsiteY10" fmla="*/ 1929605 h 3729629"/>
              <a:gd name="connsiteX11" fmla="*/ 61757 w 3810000"/>
              <a:gd name="connsiteY11" fmla="*/ 1344779 h 3729629"/>
              <a:gd name="connsiteX12" fmla="*/ 275913 w 3810000"/>
              <a:gd name="connsiteY12" fmla="*/ 940921 h 3729629"/>
              <a:gd name="connsiteX13" fmla="*/ 893683 w 3810000"/>
              <a:gd name="connsiteY13" fmla="*/ 210032 h 3729629"/>
              <a:gd name="connsiteX14" fmla="*/ 1625600 w 3810000"/>
              <a:gd name="connsiteY14" fmla="*/ 0 h 3729629"/>
              <a:gd name="connsiteX15" fmla="*/ 2407920 w 3810000"/>
              <a:gd name="connsiteY15" fmla="*/ 50005 h 3729629"/>
              <a:gd name="connsiteX16" fmla="*/ 3001978 w 3810000"/>
              <a:gd name="connsiteY16" fmla="*/ 370369 h 3729629"/>
              <a:gd name="connsiteX17" fmla="*/ 3359674 w 3810000"/>
              <a:gd name="connsiteY17" fmla="*/ 1171254 h 3729629"/>
              <a:gd name="connsiteX18" fmla="*/ 3436071 w 3810000"/>
              <a:gd name="connsiteY18" fmla="*/ 2214396 h 3729629"/>
              <a:gd name="connsiteX19" fmla="*/ 3373317 w 3810000"/>
              <a:gd name="connsiteY19" fmla="*/ 2660164 h 3729629"/>
              <a:gd name="connsiteX20" fmla="*/ 3306183 w 3810000"/>
              <a:gd name="connsiteY20" fmla="*/ 2911157 h 3729629"/>
              <a:gd name="connsiteX21" fmla="*/ 3277496 w 3810000"/>
              <a:gd name="connsiteY21" fmla="*/ 3007196 h 3729629"/>
              <a:gd name="connsiteX22" fmla="*/ 3809999 w 3810000"/>
              <a:gd name="connsiteY22" fmla="*/ 3236277 h 3729629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152400 w 3810000"/>
              <a:gd name="connsiteY8" fmla="*/ 2559525 h 3729312"/>
              <a:gd name="connsiteX9" fmla="*/ 30480 w 3810000"/>
              <a:gd name="connsiteY9" fmla="*/ 2153125 h 3729312"/>
              <a:gd name="connsiteX10" fmla="*/ 0 w 3810000"/>
              <a:gd name="connsiteY10" fmla="*/ 1929605 h 3729312"/>
              <a:gd name="connsiteX11" fmla="*/ 61757 w 3810000"/>
              <a:gd name="connsiteY11" fmla="*/ 1344779 h 3729312"/>
              <a:gd name="connsiteX12" fmla="*/ 275913 w 3810000"/>
              <a:gd name="connsiteY12" fmla="*/ 940921 h 3729312"/>
              <a:gd name="connsiteX13" fmla="*/ 893683 w 3810000"/>
              <a:gd name="connsiteY13" fmla="*/ 210032 h 3729312"/>
              <a:gd name="connsiteX14" fmla="*/ 1625600 w 3810000"/>
              <a:gd name="connsiteY14" fmla="*/ 0 h 3729312"/>
              <a:gd name="connsiteX15" fmla="*/ 2407920 w 3810000"/>
              <a:gd name="connsiteY15" fmla="*/ 50005 h 3729312"/>
              <a:gd name="connsiteX16" fmla="*/ 3001978 w 3810000"/>
              <a:gd name="connsiteY16" fmla="*/ 370369 h 3729312"/>
              <a:gd name="connsiteX17" fmla="*/ 3359674 w 3810000"/>
              <a:gd name="connsiteY17" fmla="*/ 1171254 h 3729312"/>
              <a:gd name="connsiteX18" fmla="*/ 3436071 w 3810000"/>
              <a:gd name="connsiteY18" fmla="*/ 2214396 h 3729312"/>
              <a:gd name="connsiteX19" fmla="*/ 3373317 w 3810000"/>
              <a:gd name="connsiteY19" fmla="*/ 2660164 h 3729312"/>
              <a:gd name="connsiteX20" fmla="*/ 3306183 w 3810000"/>
              <a:gd name="connsiteY20" fmla="*/ 2911157 h 3729312"/>
              <a:gd name="connsiteX21" fmla="*/ 3277496 w 3810000"/>
              <a:gd name="connsiteY21" fmla="*/ 3007196 h 3729312"/>
              <a:gd name="connsiteX22" fmla="*/ 3809999 w 3810000"/>
              <a:gd name="connsiteY22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83357 w 3831600"/>
              <a:gd name="connsiteY9" fmla="*/ 1344779 h 3729312"/>
              <a:gd name="connsiteX10" fmla="*/ 297513 w 3831600"/>
              <a:gd name="connsiteY10" fmla="*/ 940921 h 3729312"/>
              <a:gd name="connsiteX11" fmla="*/ 915283 w 3831600"/>
              <a:gd name="connsiteY11" fmla="*/ 210032 h 3729312"/>
              <a:gd name="connsiteX12" fmla="*/ 1647200 w 3831600"/>
              <a:gd name="connsiteY12" fmla="*/ 0 h 3729312"/>
              <a:gd name="connsiteX13" fmla="*/ 2429520 w 3831600"/>
              <a:gd name="connsiteY13" fmla="*/ 50005 h 3729312"/>
              <a:gd name="connsiteX14" fmla="*/ 3023578 w 3831600"/>
              <a:gd name="connsiteY14" fmla="*/ 370369 h 3729312"/>
              <a:gd name="connsiteX15" fmla="*/ 3381274 w 3831600"/>
              <a:gd name="connsiteY15" fmla="*/ 1171254 h 3729312"/>
              <a:gd name="connsiteX16" fmla="*/ 3457671 w 3831600"/>
              <a:gd name="connsiteY16" fmla="*/ 2214396 h 3729312"/>
              <a:gd name="connsiteX17" fmla="*/ 3394917 w 3831600"/>
              <a:gd name="connsiteY17" fmla="*/ 2660164 h 3729312"/>
              <a:gd name="connsiteX18" fmla="*/ 3327783 w 3831600"/>
              <a:gd name="connsiteY18" fmla="*/ 2911157 h 3729312"/>
              <a:gd name="connsiteX19" fmla="*/ 3299096 w 3831600"/>
              <a:gd name="connsiteY19" fmla="*/ 3007196 h 3729312"/>
              <a:gd name="connsiteX20" fmla="*/ 3831599 w 38316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311558 w 3831600"/>
              <a:gd name="connsiteY9" fmla="*/ 841700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27607 w 3827607"/>
              <a:gd name="connsiteY0" fmla="*/ 3219925 h 3729312"/>
              <a:gd name="connsiteX1" fmla="*/ 3412740 w 3827607"/>
              <a:gd name="connsiteY1" fmla="*/ 3548539 h 3729312"/>
              <a:gd name="connsiteX2" fmla="*/ 3037818 w 3827607"/>
              <a:gd name="connsiteY2" fmla="*/ 3689508 h 3729312"/>
              <a:gd name="connsiteX3" fmla="*/ 2327215 w 3827607"/>
              <a:gd name="connsiteY3" fmla="*/ 3727442 h 3729312"/>
              <a:gd name="connsiteX4" fmla="*/ 1683548 w 3827607"/>
              <a:gd name="connsiteY4" fmla="*/ 3644413 h 3729312"/>
              <a:gd name="connsiteX5" fmla="*/ 1038687 w 3827607"/>
              <a:gd name="connsiteY5" fmla="*/ 3462165 h 3729312"/>
              <a:gd name="connsiteX6" fmla="*/ 260849 w 3827607"/>
              <a:gd name="connsiteY6" fmla="*/ 2950050 h 3729312"/>
              <a:gd name="connsiteX7" fmla="*/ 10635 w 3827607"/>
              <a:gd name="connsiteY7" fmla="*/ 2200752 h 3729312"/>
              <a:gd name="connsiteX8" fmla="*/ 17607 w 3827607"/>
              <a:gd name="connsiteY8" fmla="*/ 1854197 h 3729312"/>
              <a:gd name="connsiteX9" fmla="*/ 307565 w 3827607"/>
              <a:gd name="connsiteY9" fmla="*/ 841700 h 3729312"/>
              <a:gd name="connsiteX10" fmla="*/ 911290 w 3827607"/>
              <a:gd name="connsiteY10" fmla="*/ 210032 h 3729312"/>
              <a:gd name="connsiteX11" fmla="*/ 1643207 w 3827607"/>
              <a:gd name="connsiteY11" fmla="*/ 0 h 3729312"/>
              <a:gd name="connsiteX12" fmla="*/ 2425527 w 3827607"/>
              <a:gd name="connsiteY12" fmla="*/ 50005 h 3729312"/>
              <a:gd name="connsiteX13" fmla="*/ 3019585 w 3827607"/>
              <a:gd name="connsiteY13" fmla="*/ 370369 h 3729312"/>
              <a:gd name="connsiteX14" fmla="*/ 3377281 w 3827607"/>
              <a:gd name="connsiteY14" fmla="*/ 1171254 h 3729312"/>
              <a:gd name="connsiteX15" fmla="*/ 3453678 w 3827607"/>
              <a:gd name="connsiteY15" fmla="*/ 2214396 h 3729312"/>
              <a:gd name="connsiteX16" fmla="*/ 3390924 w 3827607"/>
              <a:gd name="connsiteY16" fmla="*/ 2660164 h 3729312"/>
              <a:gd name="connsiteX17" fmla="*/ 3323790 w 3827607"/>
              <a:gd name="connsiteY17" fmla="*/ 2911157 h 3729312"/>
              <a:gd name="connsiteX18" fmla="*/ 3295103 w 3827607"/>
              <a:gd name="connsiteY18" fmla="*/ 3007196 h 3729312"/>
              <a:gd name="connsiteX19" fmla="*/ 3827606 w 3827607"/>
              <a:gd name="connsiteY19" fmla="*/ 3236277 h 3729312"/>
              <a:gd name="connsiteX0" fmla="*/ 3833194 w 3833194"/>
              <a:gd name="connsiteY0" fmla="*/ 3219925 h 3729312"/>
              <a:gd name="connsiteX1" fmla="*/ 3418327 w 3833194"/>
              <a:gd name="connsiteY1" fmla="*/ 3548539 h 3729312"/>
              <a:gd name="connsiteX2" fmla="*/ 3043405 w 3833194"/>
              <a:gd name="connsiteY2" fmla="*/ 3689508 h 3729312"/>
              <a:gd name="connsiteX3" fmla="*/ 2332802 w 3833194"/>
              <a:gd name="connsiteY3" fmla="*/ 3727442 h 3729312"/>
              <a:gd name="connsiteX4" fmla="*/ 1689135 w 3833194"/>
              <a:gd name="connsiteY4" fmla="*/ 3644413 h 3729312"/>
              <a:gd name="connsiteX5" fmla="*/ 1044274 w 3833194"/>
              <a:gd name="connsiteY5" fmla="*/ 3462165 h 3729312"/>
              <a:gd name="connsiteX6" fmla="*/ 266436 w 3833194"/>
              <a:gd name="connsiteY6" fmla="*/ 2950050 h 3729312"/>
              <a:gd name="connsiteX7" fmla="*/ 16222 w 3833194"/>
              <a:gd name="connsiteY7" fmla="*/ 2200752 h 3729312"/>
              <a:gd name="connsiteX8" fmla="*/ 23194 w 3833194"/>
              <a:gd name="connsiteY8" fmla="*/ 1854197 h 3729312"/>
              <a:gd name="connsiteX9" fmla="*/ 313152 w 3833194"/>
              <a:gd name="connsiteY9" fmla="*/ 841700 h 3729312"/>
              <a:gd name="connsiteX10" fmla="*/ 916877 w 3833194"/>
              <a:gd name="connsiteY10" fmla="*/ 210032 h 3729312"/>
              <a:gd name="connsiteX11" fmla="*/ 1648794 w 3833194"/>
              <a:gd name="connsiteY11" fmla="*/ 0 h 3729312"/>
              <a:gd name="connsiteX12" fmla="*/ 2431114 w 3833194"/>
              <a:gd name="connsiteY12" fmla="*/ 50005 h 3729312"/>
              <a:gd name="connsiteX13" fmla="*/ 3025172 w 3833194"/>
              <a:gd name="connsiteY13" fmla="*/ 370369 h 3729312"/>
              <a:gd name="connsiteX14" fmla="*/ 3382868 w 3833194"/>
              <a:gd name="connsiteY14" fmla="*/ 1171254 h 3729312"/>
              <a:gd name="connsiteX15" fmla="*/ 3459265 w 3833194"/>
              <a:gd name="connsiteY15" fmla="*/ 2214396 h 3729312"/>
              <a:gd name="connsiteX16" fmla="*/ 3396511 w 3833194"/>
              <a:gd name="connsiteY16" fmla="*/ 2660164 h 3729312"/>
              <a:gd name="connsiteX17" fmla="*/ 3329377 w 3833194"/>
              <a:gd name="connsiteY17" fmla="*/ 2911157 h 3729312"/>
              <a:gd name="connsiteX18" fmla="*/ 3300690 w 3833194"/>
              <a:gd name="connsiteY18" fmla="*/ 3007196 h 3729312"/>
              <a:gd name="connsiteX19" fmla="*/ 3833193 w 3833194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15574 w 3835616"/>
              <a:gd name="connsiteY9" fmla="*/ 841700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171595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29746 w 3835616"/>
              <a:gd name="connsiteY19" fmla="*/ 3216376 h 3729312"/>
              <a:gd name="connsiteX0" fmla="*/ 3835616 w 3841659"/>
              <a:gd name="connsiteY0" fmla="*/ 3219925 h 3729312"/>
              <a:gd name="connsiteX1" fmla="*/ 3420749 w 3841659"/>
              <a:gd name="connsiteY1" fmla="*/ 3548539 h 3729312"/>
              <a:gd name="connsiteX2" fmla="*/ 3045827 w 3841659"/>
              <a:gd name="connsiteY2" fmla="*/ 3689508 h 3729312"/>
              <a:gd name="connsiteX3" fmla="*/ 2335224 w 3841659"/>
              <a:gd name="connsiteY3" fmla="*/ 3727442 h 3729312"/>
              <a:gd name="connsiteX4" fmla="*/ 1691557 w 3841659"/>
              <a:gd name="connsiteY4" fmla="*/ 3644413 h 3729312"/>
              <a:gd name="connsiteX5" fmla="*/ 1046696 w 3841659"/>
              <a:gd name="connsiteY5" fmla="*/ 3462165 h 3729312"/>
              <a:gd name="connsiteX6" fmla="*/ 268858 w 3841659"/>
              <a:gd name="connsiteY6" fmla="*/ 2950050 h 3729312"/>
              <a:gd name="connsiteX7" fmla="*/ 18644 w 3841659"/>
              <a:gd name="connsiteY7" fmla="*/ 2200752 h 3729312"/>
              <a:gd name="connsiteX8" fmla="*/ 30297 w 3841659"/>
              <a:gd name="connsiteY8" fmla="*/ 1762911 h 3729312"/>
              <a:gd name="connsiteX9" fmla="*/ 301529 w 3841659"/>
              <a:gd name="connsiteY9" fmla="*/ 901232 h 3729312"/>
              <a:gd name="connsiteX10" fmla="*/ 717992 w 3841659"/>
              <a:gd name="connsiteY10" fmla="*/ 341005 h 3729312"/>
              <a:gd name="connsiteX11" fmla="*/ 1651216 w 3841659"/>
              <a:gd name="connsiteY11" fmla="*/ 0 h 3729312"/>
              <a:gd name="connsiteX12" fmla="*/ 2433536 w 3841659"/>
              <a:gd name="connsiteY12" fmla="*/ 50005 h 3729312"/>
              <a:gd name="connsiteX13" fmla="*/ 3027594 w 3841659"/>
              <a:gd name="connsiteY13" fmla="*/ 370369 h 3729312"/>
              <a:gd name="connsiteX14" fmla="*/ 3385290 w 3841659"/>
              <a:gd name="connsiteY14" fmla="*/ 1171254 h 3729312"/>
              <a:gd name="connsiteX15" fmla="*/ 3461687 w 3841659"/>
              <a:gd name="connsiteY15" fmla="*/ 2214396 h 3729312"/>
              <a:gd name="connsiteX16" fmla="*/ 3398933 w 3841659"/>
              <a:gd name="connsiteY16" fmla="*/ 2660164 h 3729312"/>
              <a:gd name="connsiteX17" fmla="*/ 3331799 w 3841659"/>
              <a:gd name="connsiteY17" fmla="*/ 2911157 h 3729312"/>
              <a:gd name="connsiteX18" fmla="*/ 3303112 w 3841659"/>
              <a:gd name="connsiteY18" fmla="*/ 3007196 h 3729312"/>
              <a:gd name="connsiteX19" fmla="*/ 3841659 w 3841659"/>
              <a:gd name="connsiteY19" fmla="*/ 3223109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762243 w 3835616"/>
              <a:gd name="connsiteY19" fmla="*/ 3112020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65486"/>
              <a:gd name="connsiteY0" fmla="*/ 3219925 h 3729312"/>
              <a:gd name="connsiteX1" fmla="*/ 3420749 w 3865486"/>
              <a:gd name="connsiteY1" fmla="*/ 3548539 h 3729312"/>
              <a:gd name="connsiteX2" fmla="*/ 3045827 w 3865486"/>
              <a:gd name="connsiteY2" fmla="*/ 3689508 h 3729312"/>
              <a:gd name="connsiteX3" fmla="*/ 2335224 w 3865486"/>
              <a:gd name="connsiteY3" fmla="*/ 3727442 h 3729312"/>
              <a:gd name="connsiteX4" fmla="*/ 1691557 w 3865486"/>
              <a:gd name="connsiteY4" fmla="*/ 3644413 h 3729312"/>
              <a:gd name="connsiteX5" fmla="*/ 1046696 w 3865486"/>
              <a:gd name="connsiteY5" fmla="*/ 3462165 h 3729312"/>
              <a:gd name="connsiteX6" fmla="*/ 268858 w 3865486"/>
              <a:gd name="connsiteY6" fmla="*/ 2950050 h 3729312"/>
              <a:gd name="connsiteX7" fmla="*/ 18644 w 3865486"/>
              <a:gd name="connsiteY7" fmla="*/ 2200752 h 3729312"/>
              <a:gd name="connsiteX8" fmla="*/ 30297 w 3865486"/>
              <a:gd name="connsiteY8" fmla="*/ 1762911 h 3729312"/>
              <a:gd name="connsiteX9" fmla="*/ 301529 w 3865486"/>
              <a:gd name="connsiteY9" fmla="*/ 901232 h 3729312"/>
              <a:gd name="connsiteX10" fmla="*/ 717992 w 3865486"/>
              <a:gd name="connsiteY10" fmla="*/ 341005 h 3729312"/>
              <a:gd name="connsiteX11" fmla="*/ 1651216 w 3865486"/>
              <a:gd name="connsiteY11" fmla="*/ 0 h 3729312"/>
              <a:gd name="connsiteX12" fmla="*/ 2433536 w 3865486"/>
              <a:gd name="connsiteY12" fmla="*/ 50005 h 3729312"/>
              <a:gd name="connsiteX13" fmla="*/ 3027594 w 3865486"/>
              <a:gd name="connsiteY13" fmla="*/ 370369 h 3729312"/>
              <a:gd name="connsiteX14" fmla="*/ 3385290 w 3865486"/>
              <a:gd name="connsiteY14" fmla="*/ 1171254 h 3729312"/>
              <a:gd name="connsiteX15" fmla="*/ 3461687 w 3865486"/>
              <a:gd name="connsiteY15" fmla="*/ 2214396 h 3729312"/>
              <a:gd name="connsiteX16" fmla="*/ 3398933 w 3865486"/>
              <a:gd name="connsiteY16" fmla="*/ 2660164 h 3729312"/>
              <a:gd name="connsiteX17" fmla="*/ 3331799 w 3865486"/>
              <a:gd name="connsiteY17" fmla="*/ 2911157 h 3729312"/>
              <a:gd name="connsiteX18" fmla="*/ 3865486 w 3865486"/>
              <a:gd name="connsiteY18" fmla="*/ 313895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576"/>
              <a:gd name="connsiteX1" fmla="*/ 3416779 w 3837690"/>
              <a:gd name="connsiteY1" fmla="*/ 3528340 h 3729576"/>
              <a:gd name="connsiteX2" fmla="*/ 3045827 w 3837690"/>
              <a:gd name="connsiteY2" fmla="*/ 3689508 h 3729576"/>
              <a:gd name="connsiteX3" fmla="*/ 2335224 w 3837690"/>
              <a:gd name="connsiteY3" fmla="*/ 3727442 h 3729576"/>
              <a:gd name="connsiteX4" fmla="*/ 1691557 w 3837690"/>
              <a:gd name="connsiteY4" fmla="*/ 3644413 h 3729576"/>
              <a:gd name="connsiteX5" fmla="*/ 1046696 w 3837690"/>
              <a:gd name="connsiteY5" fmla="*/ 3462165 h 3729576"/>
              <a:gd name="connsiteX6" fmla="*/ 268858 w 3837690"/>
              <a:gd name="connsiteY6" fmla="*/ 2950050 h 3729576"/>
              <a:gd name="connsiteX7" fmla="*/ 18644 w 3837690"/>
              <a:gd name="connsiteY7" fmla="*/ 2200752 h 3729576"/>
              <a:gd name="connsiteX8" fmla="*/ 30297 w 3837690"/>
              <a:gd name="connsiteY8" fmla="*/ 1762911 h 3729576"/>
              <a:gd name="connsiteX9" fmla="*/ 301529 w 3837690"/>
              <a:gd name="connsiteY9" fmla="*/ 901232 h 3729576"/>
              <a:gd name="connsiteX10" fmla="*/ 717992 w 3837690"/>
              <a:gd name="connsiteY10" fmla="*/ 341005 h 3729576"/>
              <a:gd name="connsiteX11" fmla="*/ 1651216 w 3837690"/>
              <a:gd name="connsiteY11" fmla="*/ 0 h 3729576"/>
              <a:gd name="connsiteX12" fmla="*/ 2433536 w 3837690"/>
              <a:gd name="connsiteY12" fmla="*/ 50005 h 3729576"/>
              <a:gd name="connsiteX13" fmla="*/ 3027594 w 3837690"/>
              <a:gd name="connsiteY13" fmla="*/ 370369 h 3729576"/>
              <a:gd name="connsiteX14" fmla="*/ 3385290 w 3837690"/>
              <a:gd name="connsiteY14" fmla="*/ 1171254 h 3729576"/>
              <a:gd name="connsiteX15" fmla="*/ 3461687 w 3837690"/>
              <a:gd name="connsiteY15" fmla="*/ 2214396 h 3729576"/>
              <a:gd name="connsiteX16" fmla="*/ 3430700 w 3837690"/>
              <a:gd name="connsiteY16" fmla="*/ 2656798 h 3729576"/>
              <a:gd name="connsiteX17" fmla="*/ 3292091 w 3837690"/>
              <a:gd name="connsiteY17" fmla="*/ 2978484 h 3729576"/>
              <a:gd name="connsiteX18" fmla="*/ 3837690 w 3837690"/>
              <a:gd name="connsiteY18" fmla="*/ 3213012 h 3729576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13012 h 3727718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23110 h 3727718"/>
              <a:gd name="connsiteX0" fmla="*/ 3835616 w 3837690"/>
              <a:gd name="connsiteY0" fmla="*/ 3219925 h 3729804"/>
              <a:gd name="connsiteX1" fmla="*/ 3416779 w 3837690"/>
              <a:gd name="connsiteY1" fmla="*/ 3528340 h 3729804"/>
              <a:gd name="connsiteX2" fmla="*/ 2964477 w 3837690"/>
              <a:gd name="connsiteY2" fmla="*/ 3558897 h 3729804"/>
              <a:gd name="connsiteX3" fmla="*/ 2335224 w 3837690"/>
              <a:gd name="connsiteY3" fmla="*/ 3727442 h 3729804"/>
              <a:gd name="connsiteX4" fmla="*/ 1691557 w 3837690"/>
              <a:gd name="connsiteY4" fmla="*/ 3644413 h 3729804"/>
              <a:gd name="connsiteX5" fmla="*/ 1046696 w 3837690"/>
              <a:gd name="connsiteY5" fmla="*/ 3462165 h 3729804"/>
              <a:gd name="connsiteX6" fmla="*/ 268858 w 3837690"/>
              <a:gd name="connsiteY6" fmla="*/ 2950050 h 3729804"/>
              <a:gd name="connsiteX7" fmla="*/ 18644 w 3837690"/>
              <a:gd name="connsiteY7" fmla="*/ 2200752 h 3729804"/>
              <a:gd name="connsiteX8" fmla="*/ 30297 w 3837690"/>
              <a:gd name="connsiteY8" fmla="*/ 1762911 h 3729804"/>
              <a:gd name="connsiteX9" fmla="*/ 301529 w 3837690"/>
              <a:gd name="connsiteY9" fmla="*/ 901232 h 3729804"/>
              <a:gd name="connsiteX10" fmla="*/ 717992 w 3837690"/>
              <a:gd name="connsiteY10" fmla="*/ 341005 h 3729804"/>
              <a:gd name="connsiteX11" fmla="*/ 1651216 w 3837690"/>
              <a:gd name="connsiteY11" fmla="*/ 0 h 3729804"/>
              <a:gd name="connsiteX12" fmla="*/ 2433536 w 3837690"/>
              <a:gd name="connsiteY12" fmla="*/ 50005 h 3729804"/>
              <a:gd name="connsiteX13" fmla="*/ 3027594 w 3837690"/>
              <a:gd name="connsiteY13" fmla="*/ 370369 h 3729804"/>
              <a:gd name="connsiteX14" fmla="*/ 3385290 w 3837690"/>
              <a:gd name="connsiteY14" fmla="*/ 1171254 h 3729804"/>
              <a:gd name="connsiteX15" fmla="*/ 3461687 w 3837690"/>
              <a:gd name="connsiteY15" fmla="*/ 2214396 h 3729804"/>
              <a:gd name="connsiteX16" fmla="*/ 3430700 w 3837690"/>
              <a:gd name="connsiteY16" fmla="*/ 2656798 h 3729804"/>
              <a:gd name="connsiteX17" fmla="*/ 3292091 w 3837690"/>
              <a:gd name="connsiteY17" fmla="*/ 2978484 h 3729804"/>
              <a:gd name="connsiteX18" fmla="*/ 3837690 w 3837690"/>
              <a:gd name="connsiteY18" fmla="*/ 3223110 h 3729804"/>
              <a:gd name="connsiteX0" fmla="*/ 3835616 w 3837690"/>
              <a:gd name="connsiteY0" fmla="*/ 3219925 h 3728640"/>
              <a:gd name="connsiteX1" fmla="*/ 3416779 w 3837690"/>
              <a:gd name="connsiteY1" fmla="*/ 3528340 h 3728640"/>
              <a:gd name="connsiteX2" fmla="*/ 2964477 w 3837690"/>
              <a:gd name="connsiteY2" fmla="*/ 3558897 h 3728640"/>
              <a:gd name="connsiteX3" fmla="*/ 2335224 w 3837690"/>
              <a:gd name="connsiteY3" fmla="*/ 3727442 h 3728640"/>
              <a:gd name="connsiteX4" fmla="*/ 1046696 w 3837690"/>
              <a:gd name="connsiteY4" fmla="*/ 3462165 h 3728640"/>
              <a:gd name="connsiteX5" fmla="*/ 268858 w 3837690"/>
              <a:gd name="connsiteY5" fmla="*/ 2950050 h 3728640"/>
              <a:gd name="connsiteX6" fmla="*/ 18644 w 3837690"/>
              <a:gd name="connsiteY6" fmla="*/ 2200752 h 3728640"/>
              <a:gd name="connsiteX7" fmla="*/ 30297 w 3837690"/>
              <a:gd name="connsiteY7" fmla="*/ 1762911 h 3728640"/>
              <a:gd name="connsiteX8" fmla="*/ 301529 w 3837690"/>
              <a:gd name="connsiteY8" fmla="*/ 901232 h 3728640"/>
              <a:gd name="connsiteX9" fmla="*/ 717992 w 3837690"/>
              <a:gd name="connsiteY9" fmla="*/ 341005 h 3728640"/>
              <a:gd name="connsiteX10" fmla="*/ 1651216 w 3837690"/>
              <a:gd name="connsiteY10" fmla="*/ 0 h 3728640"/>
              <a:gd name="connsiteX11" fmla="*/ 2433536 w 3837690"/>
              <a:gd name="connsiteY11" fmla="*/ 50005 h 3728640"/>
              <a:gd name="connsiteX12" fmla="*/ 3027594 w 3837690"/>
              <a:gd name="connsiteY12" fmla="*/ 370369 h 3728640"/>
              <a:gd name="connsiteX13" fmla="*/ 3385290 w 3837690"/>
              <a:gd name="connsiteY13" fmla="*/ 1171254 h 3728640"/>
              <a:gd name="connsiteX14" fmla="*/ 3461687 w 3837690"/>
              <a:gd name="connsiteY14" fmla="*/ 2214396 h 3728640"/>
              <a:gd name="connsiteX15" fmla="*/ 3430700 w 3837690"/>
              <a:gd name="connsiteY15" fmla="*/ 2656798 h 3728640"/>
              <a:gd name="connsiteX16" fmla="*/ 3292091 w 3837690"/>
              <a:gd name="connsiteY16" fmla="*/ 2978484 h 3728640"/>
              <a:gd name="connsiteX17" fmla="*/ 3837690 w 3837690"/>
              <a:gd name="connsiteY17" fmla="*/ 3223110 h 3728640"/>
              <a:gd name="connsiteX0" fmla="*/ 3835616 w 3837690"/>
              <a:gd name="connsiteY0" fmla="*/ 3219925 h 3728656"/>
              <a:gd name="connsiteX1" fmla="*/ 3417487 w 3837690"/>
              <a:gd name="connsiteY1" fmla="*/ 3513956 h 3728656"/>
              <a:gd name="connsiteX2" fmla="*/ 2964477 w 3837690"/>
              <a:gd name="connsiteY2" fmla="*/ 3558897 h 3728656"/>
              <a:gd name="connsiteX3" fmla="*/ 2335224 w 3837690"/>
              <a:gd name="connsiteY3" fmla="*/ 3727442 h 3728656"/>
              <a:gd name="connsiteX4" fmla="*/ 1046696 w 3837690"/>
              <a:gd name="connsiteY4" fmla="*/ 3462165 h 3728656"/>
              <a:gd name="connsiteX5" fmla="*/ 268858 w 3837690"/>
              <a:gd name="connsiteY5" fmla="*/ 2950050 h 3728656"/>
              <a:gd name="connsiteX6" fmla="*/ 18644 w 3837690"/>
              <a:gd name="connsiteY6" fmla="*/ 2200752 h 3728656"/>
              <a:gd name="connsiteX7" fmla="*/ 30297 w 3837690"/>
              <a:gd name="connsiteY7" fmla="*/ 1762911 h 3728656"/>
              <a:gd name="connsiteX8" fmla="*/ 301529 w 3837690"/>
              <a:gd name="connsiteY8" fmla="*/ 901232 h 3728656"/>
              <a:gd name="connsiteX9" fmla="*/ 717992 w 3837690"/>
              <a:gd name="connsiteY9" fmla="*/ 341005 h 3728656"/>
              <a:gd name="connsiteX10" fmla="*/ 1651216 w 3837690"/>
              <a:gd name="connsiteY10" fmla="*/ 0 h 3728656"/>
              <a:gd name="connsiteX11" fmla="*/ 2433536 w 3837690"/>
              <a:gd name="connsiteY11" fmla="*/ 50005 h 3728656"/>
              <a:gd name="connsiteX12" fmla="*/ 3027594 w 3837690"/>
              <a:gd name="connsiteY12" fmla="*/ 370369 h 3728656"/>
              <a:gd name="connsiteX13" fmla="*/ 3385290 w 3837690"/>
              <a:gd name="connsiteY13" fmla="*/ 1171254 h 3728656"/>
              <a:gd name="connsiteX14" fmla="*/ 3461687 w 3837690"/>
              <a:gd name="connsiteY14" fmla="*/ 2214396 h 3728656"/>
              <a:gd name="connsiteX15" fmla="*/ 3430700 w 3837690"/>
              <a:gd name="connsiteY15" fmla="*/ 2656798 h 3728656"/>
              <a:gd name="connsiteX16" fmla="*/ 3292091 w 3837690"/>
              <a:gd name="connsiteY16" fmla="*/ 2978484 h 3728656"/>
              <a:gd name="connsiteX17" fmla="*/ 3837690 w 3837690"/>
              <a:gd name="connsiteY17" fmla="*/ 3223110 h 3728656"/>
              <a:gd name="connsiteX0" fmla="*/ 3835616 w 3835616"/>
              <a:gd name="connsiteY0" fmla="*/ 3219925 h 3728656"/>
              <a:gd name="connsiteX1" fmla="*/ 3417487 w 3835616"/>
              <a:gd name="connsiteY1" fmla="*/ 3513956 h 3728656"/>
              <a:gd name="connsiteX2" fmla="*/ 2964477 w 3835616"/>
              <a:gd name="connsiteY2" fmla="*/ 3558897 h 3728656"/>
              <a:gd name="connsiteX3" fmla="*/ 2335224 w 3835616"/>
              <a:gd name="connsiteY3" fmla="*/ 3727442 h 3728656"/>
              <a:gd name="connsiteX4" fmla="*/ 1046696 w 3835616"/>
              <a:gd name="connsiteY4" fmla="*/ 3462165 h 3728656"/>
              <a:gd name="connsiteX5" fmla="*/ 268858 w 3835616"/>
              <a:gd name="connsiteY5" fmla="*/ 2950050 h 3728656"/>
              <a:gd name="connsiteX6" fmla="*/ 18644 w 3835616"/>
              <a:gd name="connsiteY6" fmla="*/ 2200752 h 3728656"/>
              <a:gd name="connsiteX7" fmla="*/ 30297 w 3835616"/>
              <a:gd name="connsiteY7" fmla="*/ 1762911 h 3728656"/>
              <a:gd name="connsiteX8" fmla="*/ 301529 w 3835616"/>
              <a:gd name="connsiteY8" fmla="*/ 901232 h 3728656"/>
              <a:gd name="connsiteX9" fmla="*/ 717992 w 3835616"/>
              <a:gd name="connsiteY9" fmla="*/ 341005 h 3728656"/>
              <a:gd name="connsiteX10" fmla="*/ 1651216 w 3835616"/>
              <a:gd name="connsiteY10" fmla="*/ 0 h 3728656"/>
              <a:gd name="connsiteX11" fmla="*/ 2433536 w 3835616"/>
              <a:gd name="connsiteY11" fmla="*/ 50005 h 3728656"/>
              <a:gd name="connsiteX12" fmla="*/ 3027594 w 3835616"/>
              <a:gd name="connsiteY12" fmla="*/ 370369 h 3728656"/>
              <a:gd name="connsiteX13" fmla="*/ 3385290 w 3835616"/>
              <a:gd name="connsiteY13" fmla="*/ 1171254 h 3728656"/>
              <a:gd name="connsiteX14" fmla="*/ 3461687 w 3835616"/>
              <a:gd name="connsiteY14" fmla="*/ 2214396 h 3728656"/>
              <a:gd name="connsiteX15" fmla="*/ 3430700 w 3835616"/>
              <a:gd name="connsiteY15" fmla="*/ 2656798 h 3728656"/>
              <a:gd name="connsiteX16" fmla="*/ 3292091 w 3835616"/>
              <a:gd name="connsiteY16" fmla="*/ 2978484 h 3728656"/>
              <a:gd name="connsiteX17" fmla="*/ 3751780 w 3835616"/>
              <a:gd name="connsiteY17" fmla="*/ 3256428 h 3728656"/>
              <a:gd name="connsiteX0" fmla="*/ 3835616 w 3835616"/>
              <a:gd name="connsiteY0" fmla="*/ 3219925 h 3729924"/>
              <a:gd name="connsiteX1" fmla="*/ 3417487 w 3835616"/>
              <a:gd name="connsiteY1" fmla="*/ 3513956 h 3729924"/>
              <a:gd name="connsiteX2" fmla="*/ 2964477 w 3835616"/>
              <a:gd name="connsiteY2" fmla="*/ 3558897 h 3729924"/>
              <a:gd name="connsiteX3" fmla="*/ 2222800 w 3835616"/>
              <a:gd name="connsiteY3" fmla="*/ 3728717 h 3729924"/>
              <a:gd name="connsiteX4" fmla="*/ 1046696 w 3835616"/>
              <a:gd name="connsiteY4" fmla="*/ 3462165 h 3729924"/>
              <a:gd name="connsiteX5" fmla="*/ 268858 w 3835616"/>
              <a:gd name="connsiteY5" fmla="*/ 2950050 h 3729924"/>
              <a:gd name="connsiteX6" fmla="*/ 18644 w 3835616"/>
              <a:gd name="connsiteY6" fmla="*/ 2200752 h 3729924"/>
              <a:gd name="connsiteX7" fmla="*/ 30297 w 3835616"/>
              <a:gd name="connsiteY7" fmla="*/ 1762911 h 3729924"/>
              <a:gd name="connsiteX8" fmla="*/ 301529 w 3835616"/>
              <a:gd name="connsiteY8" fmla="*/ 901232 h 3729924"/>
              <a:gd name="connsiteX9" fmla="*/ 717992 w 3835616"/>
              <a:gd name="connsiteY9" fmla="*/ 341005 h 3729924"/>
              <a:gd name="connsiteX10" fmla="*/ 1651216 w 3835616"/>
              <a:gd name="connsiteY10" fmla="*/ 0 h 3729924"/>
              <a:gd name="connsiteX11" fmla="*/ 2433536 w 3835616"/>
              <a:gd name="connsiteY11" fmla="*/ 50005 h 3729924"/>
              <a:gd name="connsiteX12" fmla="*/ 3027594 w 3835616"/>
              <a:gd name="connsiteY12" fmla="*/ 370369 h 3729924"/>
              <a:gd name="connsiteX13" fmla="*/ 3385290 w 3835616"/>
              <a:gd name="connsiteY13" fmla="*/ 1171254 h 3729924"/>
              <a:gd name="connsiteX14" fmla="*/ 3461687 w 3835616"/>
              <a:gd name="connsiteY14" fmla="*/ 2214396 h 3729924"/>
              <a:gd name="connsiteX15" fmla="*/ 3430700 w 3835616"/>
              <a:gd name="connsiteY15" fmla="*/ 2656798 h 3729924"/>
              <a:gd name="connsiteX16" fmla="*/ 3292091 w 3835616"/>
              <a:gd name="connsiteY16" fmla="*/ 2978484 h 3729924"/>
              <a:gd name="connsiteX17" fmla="*/ 3751780 w 3835616"/>
              <a:gd name="connsiteY17" fmla="*/ 3256428 h 3729924"/>
              <a:gd name="connsiteX0" fmla="*/ 3835616 w 3835616"/>
              <a:gd name="connsiteY0" fmla="*/ 3219925 h 3731978"/>
              <a:gd name="connsiteX1" fmla="*/ 3417487 w 3835616"/>
              <a:gd name="connsiteY1" fmla="*/ 3513956 h 3731978"/>
              <a:gd name="connsiteX2" fmla="*/ 2964477 w 3835616"/>
              <a:gd name="connsiteY2" fmla="*/ 3558897 h 3731978"/>
              <a:gd name="connsiteX3" fmla="*/ 2222800 w 3835616"/>
              <a:gd name="connsiteY3" fmla="*/ 3728717 h 3731978"/>
              <a:gd name="connsiteX4" fmla="*/ 1046696 w 3835616"/>
              <a:gd name="connsiteY4" fmla="*/ 3462165 h 3731978"/>
              <a:gd name="connsiteX5" fmla="*/ 268858 w 3835616"/>
              <a:gd name="connsiteY5" fmla="*/ 2950050 h 3731978"/>
              <a:gd name="connsiteX6" fmla="*/ 18644 w 3835616"/>
              <a:gd name="connsiteY6" fmla="*/ 2200752 h 3731978"/>
              <a:gd name="connsiteX7" fmla="*/ 30297 w 3835616"/>
              <a:gd name="connsiteY7" fmla="*/ 1762911 h 3731978"/>
              <a:gd name="connsiteX8" fmla="*/ 301529 w 3835616"/>
              <a:gd name="connsiteY8" fmla="*/ 901232 h 3731978"/>
              <a:gd name="connsiteX9" fmla="*/ 717992 w 3835616"/>
              <a:gd name="connsiteY9" fmla="*/ 341005 h 3731978"/>
              <a:gd name="connsiteX10" fmla="*/ 1651216 w 3835616"/>
              <a:gd name="connsiteY10" fmla="*/ 0 h 3731978"/>
              <a:gd name="connsiteX11" fmla="*/ 2433536 w 3835616"/>
              <a:gd name="connsiteY11" fmla="*/ 50005 h 3731978"/>
              <a:gd name="connsiteX12" fmla="*/ 3027594 w 3835616"/>
              <a:gd name="connsiteY12" fmla="*/ 370369 h 3731978"/>
              <a:gd name="connsiteX13" fmla="*/ 3385290 w 3835616"/>
              <a:gd name="connsiteY13" fmla="*/ 1171254 h 3731978"/>
              <a:gd name="connsiteX14" fmla="*/ 3461687 w 3835616"/>
              <a:gd name="connsiteY14" fmla="*/ 2214396 h 3731978"/>
              <a:gd name="connsiteX15" fmla="*/ 3430700 w 3835616"/>
              <a:gd name="connsiteY15" fmla="*/ 2656798 h 3731978"/>
              <a:gd name="connsiteX16" fmla="*/ 3292091 w 3835616"/>
              <a:gd name="connsiteY16" fmla="*/ 2978484 h 3731978"/>
              <a:gd name="connsiteX17" fmla="*/ 3751780 w 3835616"/>
              <a:gd name="connsiteY17" fmla="*/ 3256428 h 3731978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717992 w 3835616"/>
              <a:gd name="connsiteY8" fmla="*/ 34100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542523 w 3835616"/>
              <a:gd name="connsiteY8" fmla="*/ 29147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188 w 3833188"/>
              <a:gd name="connsiteY0" fmla="*/ 3219925 h 3731979"/>
              <a:gd name="connsiteX1" fmla="*/ 3415059 w 3833188"/>
              <a:gd name="connsiteY1" fmla="*/ 3513956 h 3731979"/>
              <a:gd name="connsiteX2" fmla="*/ 2962049 w 3833188"/>
              <a:gd name="connsiteY2" fmla="*/ 3558897 h 3731979"/>
              <a:gd name="connsiteX3" fmla="*/ 2220372 w 3833188"/>
              <a:gd name="connsiteY3" fmla="*/ 3728717 h 3731979"/>
              <a:gd name="connsiteX4" fmla="*/ 1044268 w 3833188"/>
              <a:gd name="connsiteY4" fmla="*/ 3462165 h 3731979"/>
              <a:gd name="connsiteX5" fmla="*/ 261479 w 3833188"/>
              <a:gd name="connsiteY5" fmla="*/ 3050740 h 3731979"/>
              <a:gd name="connsiteX6" fmla="*/ 16216 w 3833188"/>
              <a:gd name="connsiteY6" fmla="*/ 2200752 h 3731979"/>
              <a:gd name="connsiteX7" fmla="*/ 34233 w 3833188"/>
              <a:gd name="connsiteY7" fmla="*/ 1633447 h 3731979"/>
              <a:gd name="connsiteX8" fmla="*/ 540095 w 3833188"/>
              <a:gd name="connsiteY8" fmla="*/ 291475 h 3731979"/>
              <a:gd name="connsiteX9" fmla="*/ 1648788 w 3833188"/>
              <a:gd name="connsiteY9" fmla="*/ 0 h 3731979"/>
              <a:gd name="connsiteX10" fmla="*/ 2431108 w 3833188"/>
              <a:gd name="connsiteY10" fmla="*/ 50005 h 3731979"/>
              <a:gd name="connsiteX11" fmla="*/ 3025166 w 3833188"/>
              <a:gd name="connsiteY11" fmla="*/ 370369 h 3731979"/>
              <a:gd name="connsiteX12" fmla="*/ 3382862 w 3833188"/>
              <a:gd name="connsiteY12" fmla="*/ 1171254 h 3731979"/>
              <a:gd name="connsiteX13" fmla="*/ 3459259 w 3833188"/>
              <a:gd name="connsiteY13" fmla="*/ 2214396 h 3731979"/>
              <a:gd name="connsiteX14" fmla="*/ 3428272 w 3833188"/>
              <a:gd name="connsiteY14" fmla="*/ 2656798 h 3731979"/>
              <a:gd name="connsiteX15" fmla="*/ 3289663 w 3833188"/>
              <a:gd name="connsiteY15" fmla="*/ 2978484 h 3731979"/>
              <a:gd name="connsiteX16" fmla="*/ 3749352 w 3833188"/>
              <a:gd name="connsiteY16" fmla="*/ 3256428 h 3731979"/>
              <a:gd name="connsiteX0" fmla="*/ 3833188 w 3833188"/>
              <a:gd name="connsiteY0" fmla="*/ 3219925 h 3729118"/>
              <a:gd name="connsiteX1" fmla="*/ 3415059 w 3833188"/>
              <a:gd name="connsiteY1" fmla="*/ 3513956 h 3729118"/>
              <a:gd name="connsiteX2" fmla="*/ 2962049 w 3833188"/>
              <a:gd name="connsiteY2" fmla="*/ 3558897 h 3729118"/>
              <a:gd name="connsiteX3" fmla="*/ 2220372 w 3833188"/>
              <a:gd name="connsiteY3" fmla="*/ 3728717 h 3729118"/>
              <a:gd name="connsiteX4" fmla="*/ 1042147 w 3833188"/>
              <a:gd name="connsiteY4" fmla="*/ 3505319 h 3729118"/>
              <a:gd name="connsiteX5" fmla="*/ 261479 w 3833188"/>
              <a:gd name="connsiteY5" fmla="*/ 3050740 h 3729118"/>
              <a:gd name="connsiteX6" fmla="*/ 16216 w 3833188"/>
              <a:gd name="connsiteY6" fmla="*/ 2200752 h 3729118"/>
              <a:gd name="connsiteX7" fmla="*/ 34233 w 3833188"/>
              <a:gd name="connsiteY7" fmla="*/ 1633447 h 3729118"/>
              <a:gd name="connsiteX8" fmla="*/ 540095 w 3833188"/>
              <a:gd name="connsiteY8" fmla="*/ 291475 h 3729118"/>
              <a:gd name="connsiteX9" fmla="*/ 1648788 w 3833188"/>
              <a:gd name="connsiteY9" fmla="*/ 0 h 3729118"/>
              <a:gd name="connsiteX10" fmla="*/ 2431108 w 3833188"/>
              <a:gd name="connsiteY10" fmla="*/ 50005 h 3729118"/>
              <a:gd name="connsiteX11" fmla="*/ 3025166 w 3833188"/>
              <a:gd name="connsiteY11" fmla="*/ 370369 h 3729118"/>
              <a:gd name="connsiteX12" fmla="*/ 3382862 w 3833188"/>
              <a:gd name="connsiteY12" fmla="*/ 1171254 h 3729118"/>
              <a:gd name="connsiteX13" fmla="*/ 3459259 w 3833188"/>
              <a:gd name="connsiteY13" fmla="*/ 2214396 h 3729118"/>
              <a:gd name="connsiteX14" fmla="*/ 3428272 w 3833188"/>
              <a:gd name="connsiteY14" fmla="*/ 2656798 h 3729118"/>
              <a:gd name="connsiteX15" fmla="*/ 3289663 w 3833188"/>
              <a:gd name="connsiteY15" fmla="*/ 2978484 h 3729118"/>
              <a:gd name="connsiteX16" fmla="*/ 3749352 w 3833188"/>
              <a:gd name="connsiteY16" fmla="*/ 3256428 h 3729118"/>
              <a:gd name="connsiteX0" fmla="*/ 3755903 w 3755903"/>
              <a:gd name="connsiteY0" fmla="*/ 3264410 h 3729117"/>
              <a:gd name="connsiteX1" fmla="*/ 3415059 w 3755903"/>
              <a:gd name="connsiteY1" fmla="*/ 3513956 h 3729117"/>
              <a:gd name="connsiteX2" fmla="*/ 2962049 w 3755903"/>
              <a:gd name="connsiteY2" fmla="*/ 3558897 h 3729117"/>
              <a:gd name="connsiteX3" fmla="*/ 2220372 w 3755903"/>
              <a:gd name="connsiteY3" fmla="*/ 3728717 h 3729117"/>
              <a:gd name="connsiteX4" fmla="*/ 1042147 w 3755903"/>
              <a:gd name="connsiteY4" fmla="*/ 3505319 h 3729117"/>
              <a:gd name="connsiteX5" fmla="*/ 261479 w 3755903"/>
              <a:gd name="connsiteY5" fmla="*/ 3050740 h 3729117"/>
              <a:gd name="connsiteX6" fmla="*/ 16216 w 3755903"/>
              <a:gd name="connsiteY6" fmla="*/ 2200752 h 3729117"/>
              <a:gd name="connsiteX7" fmla="*/ 34233 w 3755903"/>
              <a:gd name="connsiteY7" fmla="*/ 1633447 h 3729117"/>
              <a:gd name="connsiteX8" fmla="*/ 540095 w 3755903"/>
              <a:gd name="connsiteY8" fmla="*/ 291475 h 3729117"/>
              <a:gd name="connsiteX9" fmla="*/ 1648788 w 3755903"/>
              <a:gd name="connsiteY9" fmla="*/ 0 h 3729117"/>
              <a:gd name="connsiteX10" fmla="*/ 2431108 w 3755903"/>
              <a:gd name="connsiteY10" fmla="*/ 50005 h 3729117"/>
              <a:gd name="connsiteX11" fmla="*/ 3025166 w 3755903"/>
              <a:gd name="connsiteY11" fmla="*/ 370369 h 3729117"/>
              <a:gd name="connsiteX12" fmla="*/ 3382862 w 3755903"/>
              <a:gd name="connsiteY12" fmla="*/ 1171254 h 3729117"/>
              <a:gd name="connsiteX13" fmla="*/ 3459259 w 3755903"/>
              <a:gd name="connsiteY13" fmla="*/ 2214396 h 3729117"/>
              <a:gd name="connsiteX14" fmla="*/ 3428272 w 3755903"/>
              <a:gd name="connsiteY14" fmla="*/ 2656798 h 3729117"/>
              <a:gd name="connsiteX15" fmla="*/ 3289663 w 3755903"/>
              <a:gd name="connsiteY15" fmla="*/ 2978484 h 3729117"/>
              <a:gd name="connsiteX16" fmla="*/ 3749352 w 3755903"/>
              <a:gd name="connsiteY16" fmla="*/ 3256428 h 3729117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8272 w 3755903"/>
              <a:gd name="connsiteY14" fmla="*/ 2656798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2529 w 3755903"/>
              <a:gd name="connsiteY14" fmla="*/ 2656123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22529 w 3755903"/>
              <a:gd name="connsiteY13" fmla="*/ 2656123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8881"/>
              <a:gd name="connsiteX1" fmla="*/ 3391649 w 3755903"/>
              <a:gd name="connsiteY1" fmla="*/ 3520134 h 3728881"/>
              <a:gd name="connsiteX2" fmla="*/ 2962922 w 3755903"/>
              <a:gd name="connsiteY2" fmla="*/ 3541149 h 3728881"/>
              <a:gd name="connsiteX3" fmla="*/ 2220372 w 3755903"/>
              <a:gd name="connsiteY3" fmla="*/ 3728717 h 3728881"/>
              <a:gd name="connsiteX4" fmla="*/ 1042147 w 3755903"/>
              <a:gd name="connsiteY4" fmla="*/ 3505319 h 3728881"/>
              <a:gd name="connsiteX5" fmla="*/ 261479 w 3755903"/>
              <a:gd name="connsiteY5" fmla="*/ 3050740 h 3728881"/>
              <a:gd name="connsiteX6" fmla="*/ 16216 w 3755903"/>
              <a:gd name="connsiteY6" fmla="*/ 2200752 h 3728881"/>
              <a:gd name="connsiteX7" fmla="*/ 34233 w 3755903"/>
              <a:gd name="connsiteY7" fmla="*/ 1633447 h 3728881"/>
              <a:gd name="connsiteX8" fmla="*/ 540095 w 3755903"/>
              <a:gd name="connsiteY8" fmla="*/ 291475 h 3728881"/>
              <a:gd name="connsiteX9" fmla="*/ 1648788 w 3755903"/>
              <a:gd name="connsiteY9" fmla="*/ 0 h 3728881"/>
              <a:gd name="connsiteX10" fmla="*/ 2431108 w 3755903"/>
              <a:gd name="connsiteY10" fmla="*/ 50005 h 3728881"/>
              <a:gd name="connsiteX11" fmla="*/ 3025166 w 3755903"/>
              <a:gd name="connsiteY11" fmla="*/ 370369 h 3728881"/>
              <a:gd name="connsiteX12" fmla="*/ 3382862 w 3755903"/>
              <a:gd name="connsiteY12" fmla="*/ 1171254 h 3728881"/>
              <a:gd name="connsiteX13" fmla="*/ 3430454 w 3755903"/>
              <a:gd name="connsiteY13" fmla="*/ 2612424 h 3728881"/>
              <a:gd name="connsiteX14" fmla="*/ 3289663 w 3755903"/>
              <a:gd name="connsiteY14" fmla="*/ 2978484 h 3728881"/>
              <a:gd name="connsiteX15" fmla="*/ 3749352 w 3755903"/>
              <a:gd name="connsiteY15" fmla="*/ 3256428 h 3728881"/>
              <a:gd name="connsiteX0" fmla="*/ 3755903 w 3755903"/>
              <a:gd name="connsiteY0" fmla="*/ 3264410 h 3728816"/>
              <a:gd name="connsiteX1" fmla="*/ 3391649 w 3755903"/>
              <a:gd name="connsiteY1" fmla="*/ 3520134 h 3728816"/>
              <a:gd name="connsiteX2" fmla="*/ 2962922 w 3755903"/>
              <a:gd name="connsiteY2" fmla="*/ 3541149 h 3728816"/>
              <a:gd name="connsiteX3" fmla="*/ 2220372 w 3755903"/>
              <a:gd name="connsiteY3" fmla="*/ 3728717 h 3728816"/>
              <a:gd name="connsiteX4" fmla="*/ 1039530 w 3755903"/>
              <a:gd name="connsiteY4" fmla="*/ 3558566 h 3728816"/>
              <a:gd name="connsiteX5" fmla="*/ 261479 w 3755903"/>
              <a:gd name="connsiteY5" fmla="*/ 3050740 h 3728816"/>
              <a:gd name="connsiteX6" fmla="*/ 16216 w 3755903"/>
              <a:gd name="connsiteY6" fmla="*/ 2200752 h 3728816"/>
              <a:gd name="connsiteX7" fmla="*/ 34233 w 3755903"/>
              <a:gd name="connsiteY7" fmla="*/ 1633447 h 3728816"/>
              <a:gd name="connsiteX8" fmla="*/ 540095 w 3755903"/>
              <a:gd name="connsiteY8" fmla="*/ 291475 h 3728816"/>
              <a:gd name="connsiteX9" fmla="*/ 1648788 w 3755903"/>
              <a:gd name="connsiteY9" fmla="*/ 0 h 3728816"/>
              <a:gd name="connsiteX10" fmla="*/ 2431108 w 3755903"/>
              <a:gd name="connsiteY10" fmla="*/ 50005 h 3728816"/>
              <a:gd name="connsiteX11" fmla="*/ 3025166 w 3755903"/>
              <a:gd name="connsiteY11" fmla="*/ 370369 h 3728816"/>
              <a:gd name="connsiteX12" fmla="*/ 3382862 w 3755903"/>
              <a:gd name="connsiteY12" fmla="*/ 1171254 h 3728816"/>
              <a:gd name="connsiteX13" fmla="*/ 3430454 w 3755903"/>
              <a:gd name="connsiteY13" fmla="*/ 2612424 h 3728816"/>
              <a:gd name="connsiteX14" fmla="*/ 3289663 w 3755903"/>
              <a:gd name="connsiteY14" fmla="*/ 2978484 h 3728816"/>
              <a:gd name="connsiteX15" fmla="*/ 3749352 w 3755903"/>
              <a:gd name="connsiteY15" fmla="*/ 3256428 h 3728816"/>
              <a:gd name="connsiteX0" fmla="*/ 3750266 w 3750266"/>
              <a:gd name="connsiteY0" fmla="*/ 3264410 h 3728817"/>
              <a:gd name="connsiteX1" fmla="*/ 3386012 w 3750266"/>
              <a:gd name="connsiteY1" fmla="*/ 3520134 h 3728817"/>
              <a:gd name="connsiteX2" fmla="*/ 2957285 w 3750266"/>
              <a:gd name="connsiteY2" fmla="*/ 3541149 h 3728817"/>
              <a:gd name="connsiteX3" fmla="*/ 2214735 w 3750266"/>
              <a:gd name="connsiteY3" fmla="*/ 3728717 h 3728817"/>
              <a:gd name="connsiteX4" fmla="*/ 1033893 w 3750266"/>
              <a:gd name="connsiteY4" fmla="*/ 3558566 h 3728817"/>
              <a:gd name="connsiteX5" fmla="*/ 255842 w 3750266"/>
              <a:gd name="connsiteY5" fmla="*/ 3050740 h 3728817"/>
              <a:gd name="connsiteX6" fmla="*/ 18139 w 3750266"/>
              <a:gd name="connsiteY6" fmla="*/ 2281973 h 3728817"/>
              <a:gd name="connsiteX7" fmla="*/ 28596 w 3750266"/>
              <a:gd name="connsiteY7" fmla="*/ 1633447 h 3728817"/>
              <a:gd name="connsiteX8" fmla="*/ 534458 w 3750266"/>
              <a:gd name="connsiteY8" fmla="*/ 291475 h 3728817"/>
              <a:gd name="connsiteX9" fmla="*/ 1643151 w 3750266"/>
              <a:gd name="connsiteY9" fmla="*/ 0 h 3728817"/>
              <a:gd name="connsiteX10" fmla="*/ 2425471 w 3750266"/>
              <a:gd name="connsiteY10" fmla="*/ 50005 h 3728817"/>
              <a:gd name="connsiteX11" fmla="*/ 3019529 w 3750266"/>
              <a:gd name="connsiteY11" fmla="*/ 370369 h 3728817"/>
              <a:gd name="connsiteX12" fmla="*/ 3377225 w 3750266"/>
              <a:gd name="connsiteY12" fmla="*/ 1171254 h 3728817"/>
              <a:gd name="connsiteX13" fmla="*/ 3424817 w 3750266"/>
              <a:gd name="connsiteY13" fmla="*/ 2612424 h 3728817"/>
              <a:gd name="connsiteX14" fmla="*/ 3284026 w 3750266"/>
              <a:gd name="connsiteY14" fmla="*/ 2978484 h 3728817"/>
              <a:gd name="connsiteX15" fmla="*/ 3743715 w 3750266"/>
              <a:gd name="connsiteY15" fmla="*/ 3256428 h 372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50266" h="3728817">
                <a:moveTo>
                  <a:pt x="3750266" y="3264410"/>
                </a:moveTo>
                <a:cubicBezTo>
                  <a:pt x="3737566" y="3279227"/>
                  <a:pt x="3518175" y="3474011"/>
                  <a:pt x="3386012" y="3520134"/>
                </a:cubicBezTo>
                <a:cubicBezTo>
                  <a:pt x="3253849" y="3566257"/>
                  <a:pt x="3152498" y="3506385"/>
                  <a:pt x="2957285" y="3541149"/>
                </a:cubicBezTo>
                <a:cubicBezTo>
                  <a:pt x="2762072" y="3575913"/>
                  <a:pt x="2535300" y="3725814"/>
                  <a:pt x="2214735" y="3728717"/>
                </a:cubicBezTo>
                <a:cubicBezTo>
                  <a:pt x="1894170" y="3731620"/>
                  <a:pt x="1360375" y="3671562"/>
                  <a:pt x="1033893" y="3558566"/>
                </a:cubicBezTo>
                <a:cubicBezTo>
                  <a:pt x="707411" y="3445570"/>
                  <a:pt x="425134" y="3263505"/>
                  <a:pt x="255842" y="3050740"/>
                </a:cubicBezTo>
                <a:cubicBezTo>
                  <a:pt x="86550" y="2837975"/>
                  <a:pt x="56013" y="2518188"/>
                  <a:pt x="18139" y="2281973"/>
                </a:cubicBezTo>
                <a:cubicBezTo>
                  <a:pt x="-19735" y="2045758"/>
                  <a:pt x="10668" y="1759550"/>
                  <a:pt x="28596" y="1633447"/>
                </a:cubicBezTo>
                <a:cubicBezTo>
                  <a:pt x="109920" y="1087868"/>
                  <a:pt x="265366" y="563716"/>
                  <a:pt x="534458" y="291475"/>
                </a:cubicBezTo>
                <a:cubicBezTo>
                  <a:pt x="803551" y="19234"/>
                  <a:pt x="1289344" y="6827"/>
                  <a:pt x="1643151" y="0"/>
                </a:cubicBezTo>
                <a:cubicBezTo>
                  <a:pt x="1856511" y="5080"/>
                  <a:pt x="2196075" y="-11723"/>
                  <a:pt x="2425471" y="50005"/>
                </a:cubicBezTo>
                <a:cubicBezTo>
                  <a:pt x="2654867" y="111733"/>
                  <a:pt x="2860903" y="183494"/>
                  <a:pt x="3019529" y="370369"/>
                </a:cubicBezTo>
                <a:cubicBezTo>
                  <a:pt x="3178155" y="557244"/>
                  <a:pt x="3309677" y="797578"/>
                  <a:pt x="3377225" y="1171254"/>
                </a:cubicBezTo>
                <a:cubicBezTo>
                  <a:pt x="3444773" y="1544930"/>
                  <a:pt x="3548826" y="1984764"/>
                  <a:pt x="3424817" y="2612424"/>
                </a:cubicBezTo>
                <a:cubicBezTo>
                  <a:pt x="3389203" y="2718531"/>
                  <a:pt x="3367291" y="2865644"/>
                  <a:pt x="3284026" y="2978484"/>
                </a:cubicBezTo>
                <a:cubicBezTo>
                  <a:pt x="3298252" y="3020691"/>
                  <a:pt x="3403215" y="3263535"/>
                  <a:pt x="3743715" y="3256428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C9A5A6-CB4C-0A06-6F95-CC8AB2B79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1" y="750899"/>
            <a:ext cx="3288851" cy="20460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4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 : </a:t>
            </a:r>
            <a:b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4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 </a:t>
            </a:r>
            <a:r>
              <a:rPr lang="en-US" sz="44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aller</a:t>
            </a:r>
            <a:r>
              <a:rPr lang="en-US" sz="44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1239BE-653E-D650-8460-6031D40BB290}"/>
              </a:ext>
            </a:extLst>
          </p:cNvPr>
          <p:cNvSpPr txBox="1"/>
          <p:nvPr/>
        </p:nvSpPr>
        <p:spPr>
          <a:xfrm>
            <a:off x="700315" y="3375348"/>
            <a:ext cx="3338285" cy="2940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4800" b="1" spc="50" dirty="0" err="1"/>
              <a:t>Exercice</a:t>
            </a:r>
            <a:r>
              <a:rPr lang="en-US" sz="4800" b="1" spc="50" dirty="0"/>
              <a:t> CA 1 p.43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5E5CF1A-DB8D-8B9A-455B-E7E34231C3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2312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4639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975159" y="595085"/>
            <a:ext cx="5457988" cy="5624739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1C4CFC6-2F63-4E68-9251-489E1A062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338566" y="472814"/>
            <a:ext cx="4333507" cy="5327363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79552 h 1367380"/>
              <a:gd name="connsiteX1" fmla="*/ 68141 w 842162"/>
              <a:gd name="connsiteY1" fmla="*/ 448570 h 1367380"/>
              <a:gd name="connsiteX2" fmla="*/ 96954 w 842162"/>
              <a:gd name="connsiteY2" fmla="*/ 172261 h 1367380"/>
              <a:gd name="connsiteX3" fmla="*/ 424856 w 842162"/>
              <a:gd name="connsiteY3" fmla="*/ 22 h 1367380"/>
              <a:gd name="connsiteX4" fmla="*/ 720201 w 842162"/>
              <a:gd name="connsiteY4" fmla="*/ 170114 h 1367380"/>
              <a:gd name="connsiteX5" fmla="*/ 841839 w 842162"/>
              <a:gd name="connsiteY5" fmla="*/ 1012321 h 1367380"/>
              <a:gd name="connsiteX6" fmla="*/ 741987 w 842162"/>
              <a:gd name="connsiteY6" fmla="*/ 1303018 h 1367380"/>
              <a:gd name="connsiteX7" fmla="*/ 380221 w 842162"/>
              <a:gd name="connsiteY7" fmla="*/ 1356051 h 1367380"/>
              <a:gd name="connsiteX8" fmla="*/ 177395 w 842162"/>
              <a:gd name="connsiteY8" fmla="*/ 1140824 h 1367380"/>
              <a:gd name="connsiteX9" fmla="*/ 94438 w 842162"/>
              <a:gd name="connsiteY9" fmla="*/ 562948 h 1367380"/>
              <a:gd name="connsiteX10" fmla="*/ 9475 w 842162"/>
              <a:gd name="connsiteY10" fmla="*/ 579552 h 1367380"/>
              <a:gd name="connsiteX0" fmla="*/ 9475 w 842162"/>
              <a:gd name="connsiteY0" fmla="*/ 579628 h 1367456"/>
              <a:gd name="connsiteX1" fmla="*/ 68141 w 842162"/>
              <a:gd name="connsiteY1" fmla="*/ 448646 h 1367456"/>
              <a:gd name="connsiteX2" fmla="*/ 160918 w 842162"/>
              <a:gd name="connsiteY2" fmla="*/ 150520 h 1367456"/>
              <a:gd name="connsiteX3" fmla="*/ 424856 w 842162"/>
              <a:gd name="connsiteY3" fmla="*/ 98 h 1367456"/>
              <a:gd name="connsiteX4" fmla="*/ 720201 w 842162"/>
              <a:gd name="connsiteY4" fmla="*/ 170190 h 1367456"/>
              <a:gd name="connsiteX5" fmla="*/ 841839 w 842162"/>
              <a:gd name="connsiteY5" fmla="*/ 1012397 h 1367456"/>
              <a:gd name="connsiteX6" fmla="*/ 741987 w 842162"/>
              <a:gd name="connsiteY6" fmla="*/ 1303094 h 1367456"/>
              <a:gd name="connsiteX7" fmla="*/ 380221 w 842162"/>
              <a:gd name="connsiteY7" fmla="*/ 1356127 h 1367456"/>
              <a:gd name="connsiteX8" fmla="*/ 177395 w 842162"/>
              <a:gd name="connsiteY8" fmla="*/ 1140900 h 1367456"/>
              <a:gd name="connsiteX9" fmla="*/ 94438 w 842162"/>
              <a:gd name="connsiteY9" fmla="*/ 563024 h 1367456"/>
              <a:gd name="connsiteX10" fmla="*/ 9475 w 842162"/>
              <a:gd name="connsiteY10" fmla="*/ 579628 h 1367456"/>
              <a:gd name="connsiteX0" fmla="*/ 9475 w 840678"/>
              <a:gd name="connsiteY0" fmla="*/ 579628 h 1372792"/>
              <a:gd name="connsiteX1" fmla="*/ 68141 w 840678"/>
              <a:gd name="connsiteY1" fmla="*/ 448646 h 1372792"/>
              <a:gd name="connsiteX2" fmla="*/ 160918 w 840678"/>
              <a:gd name="connsiteY2" fmla="*/ 150520 h 1372792"/>
              <a:gd name="connsiteX3" fmla="*/ 424856 w 840678"/>
              <a:gd name="connsiteY3" fmla="*/ 98 h 1372792"/>
              <a:gd name="connsiteX4" fmla="*/ 720201 w 840678"/>
              <a:gd name="connsiteY4" fmla="*/ 170190 h 1372792"/>
              <a:gd name="connsiteX5" fmla="*/ 840342 w 840678"/>
              <a:gd name="connsiteY5" fmla="*/ 865377 h 1372792"/>
              <a:gd name="connsiteX6" fmla="*/ 741987 w 840678"/>
              <a:gd name="connsiteY6" fmla="*/ 1303094 h 1372792"/>
              <a:gd name="connsiteX7" fmla="*/ 380221 w 840678"/>
              <a:gd name="connsiteY7" fmla="*/ 1356127 h 1372792"/>
              <a:gd name="connsiteX8" fmla="*/ 177395 w 840678"/>
              <a:gd name="connsiteY8" fmla="*/ 1140900 h 1372792"/>
              <a:gd name="connsiteX9" fmla="*/ 94438 w 840678"/>
              <a:gd name="connsiteY9" fmla="*/ 563024 h 1372792"/>
              <a:gd name="connsiteX10" fmla="*/ 9475 w 840678"/>
              <a:gd name="connsiteY10" fmla="*/ 579628 h 1372792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376"/>
              <a:gd name="connsiteY0" fmla="*/ 579628 h 1357062"/>
              <a:gd name="connsiteX1" fmla="*/ 68141 w 840376"/>
              <a:gd name="connsiteY1" fmla="*/ 448646 h 1357062"/>
              <a:gd name="connsiteX2" fmla="*/ 160918 w 840376"/>
              <a:gd name="connsiteY2" fmla="*/ 150520 h 1357062"/>
              <a:gd name="connsiteX3" fmla="*/ 424856 w 840376"/>
              <a:gd name="connsiteY3" fmla="*/ 98 h 1357062"/>
              <a:gd name="connsiteX4" fmla="*/ 720201 w 840376"/>
              <a:gd name="connsiteY4" fmla="*/ 170190 h 1357062"/>
              <a:gd name="connsiteX5" fmla="*/ 840342 w 840376"/>
              <a:gd name="connsiteY5" fmla="*/ 865377 h 1357062"/>
              <a:gd name="connsiteX6" fmla="*/ 710765 w 840376"/>
              <a:gd name="connsiteY6" fmla="*/ 1204262 h 1357062"/>
              <a:gd name="connsiteX7" fmla="*/ 380221 w 840376"/>
              <a:gd name="connsiteY7" fmla="*/ 1356127 h 1357062"/>
              <a:gd name="connsiteX8" fmla="*/ 177395 w 840376"/>
              <a:gd name="connsiteY8" fmla="*/ 1140900 h 1357062"/>
              <a:gd name="connsiteX9" fmla="*/ 94438 w 840376"/>
              <a:gd name="connsiteY9" fmla="*/ 563024 h 1357062"/>
              <a:gd name="connsiteX10" fmla="*/ 9475 w 840376"/>
              <a:gd name="connsiteY10" fmla="*/ 579628 h 1357062"/>
              <a:gd name="connsiteX0" fmla="*/ 9475 w 840376"/>
              <a:gd name="connsiteY0" fmla="*/ 579628 h 1357017"/>
              <a:gd name="connsiteX1" fmla="*/ 68141 w 840376"/>
              <a:gd name="connsiteY1" fmla="*/ 448646 h 1357017"/>
              <a:gd name="connsiteX2" fmla="*/ 160918 w 840376"/>
              <a:gd name="connsiteY2" fmla="*/ 150520 h 1357017"/>
              <a:gd name="connsiteX3" fmla="*/ 424856 w 840376"/>
              <a:gd name="connsiteY3" fmla="*/ 98 h 1357017"/>
              <a:gd name="connsiteX4" fmla="*/ 720201 w 840376"/>
              <a:gd name="connsiteY4" fmla="*/ 170190 h 1357017"/>
              <a:gd name="connsiteX5" fmla="*/ 840342 w 840376"/>
              <a:gd name="connsiteY5" fmla="*/ 865377 h 1357017"/>
              <a:gd name="connsiteX6" fmla="*/ 710765 w 840376"/>
              <a:gd name="connsiteY6" fmla="*/ 1204262 h 1357017"/>
              <a:gd name="connsiteX7" fmla="*/ 380221 w 840376"/>
              <a:gd name="connsiteY7" fmla="*/ 1356127 h 1357017"/>
              <a:gd name="connsiteX8" fmla="*/ 177395 w 840376"/>
              <a:gd name="connsiteY8" fmla="*/ 1140900 h 1357017"/>
              <a:gd name="connsiteX9" fmla="*/ 94438 w 840376"/>
              <a:gd name="connsiteY9" fmla="*/ 563024 h 1357017"/>
              <a:gd name="connsiteX10" fmla="*/ 9475 w 840376"/>
              <a:gd name="connsiteY10" fmla="*/ 579628 h 1357017"/>
              <a:gd name="connsiteX0" fmla="*/ 9475 w 840376"/>
              <a:gd name="connsiteY0" fmla="*/ 579625 h 1357014"/>
              <a:gd name="connsiteX1" fmla="*/ 68141 w 840376"/>
              <a:gd name="connsiteY1" fmla="*/ 448643 h 1357014"/>
              <a:gd name="connsiteX2" fmla="*/ 160918 w 840376"/>
              <a:gd name="connsiteY2" fmla="*/ 150517 h 1357014"/>
              <a:gd name="connsiteX3" fmla="*/ 424856 w 840376"/>
              <a:gd name="connsiteY3" fmla="*/ 95 h 1357014"/>
              <a:gd name="connsiteX4" fmla="*/ 720201 w 840376"/>
              <a:gd name="connsiteY4" fmla="*/ 170187 h 1357014"/>
              <a:gd name="connsiteX5" fmla="*/ 840342 w 840376"/>
              <a:gd name="connsiteY5" fmla="*/ 865374 h 1357014"/>
              <a:gd name="connsiteX6" fmla="*/ 710765 w 840376"/>
              <a:gd name="connsiteY6" fmla="*/ 1204259 h 1357014"/>
              <a:gd name="connsiteX7" fmla="*/ 380221 w 840376"/>
              <a:gd name="connsiteY7" fmla="*/ 1356124 h 1357014"/>
              <a:gd name="connsiteX8" fmla="*/ 177395 w 840376"/>
              <a:gd name="connsiteY8" fmla="*/ 1140897 h 1357014"/>
              <a:gd name="connsiteX9" fmla="*/ 94438 w 840376"/>
              <a:gd name="connsiteY9" fmla="*/ 563021 h 1357014"/>
              <a:gd name="connsiteX10" fmla="*/ 9475 w 840376"/>
              <a:gd name="connsiteY10" fmla="*/ 579625 h 1357014"/>
              <a:gd name="connsiteX0" fmla="*/ 9665 w 840566"/>
              <a:gd name="connsiteY0" fmla="*/ 579625 h 1357014"/>
              <a:gd name="connsiteX1" fmla="*/ 66604 w 840566"/>
              <a:gd name="connsiteY1" fmla="*/ 430137 h 1357014"/>
              <a:gd name="connsiteX2" fmla="*/ 161108 w 840566"/>
              <a:gd name="connsiteY2" fmla="*/ 150517 h 1357014"/>
              <a:gd name="connsiteX3" fmla="*/ 425046 w 840566"/>
              <a:gd name="connsiteY3" fmla="*/ 95 h 1357014"/>
              <a:gd name="connsiteX4" fmla="*/ 720391 w 840566"/>
              <a:gd name="connsiteY4" fmla="*/ 170187 h 1357014"/>
              <a:gd name="connsiteX5" fmla="*/ 840532 w 840566"/>
              <a:gd name="connsiteY5" fmla="*/ 865374 h 1357014"/>
              <a:gd name="connsiteX6" fmla="*/ 710955 w 840566"/>
              <a:gd name="connsiteY6" fmla="*/ 1204259 h 1357014"/>
              <a:gd name="connsiteX7" fmla="*/ 380411 w 840566"/>
              <a:gd name="connsiteY7" fmla="*/ 1356124 h 1357014"/>
              <a:gd name="connsiteX8" fmla="*/ 177585 w 840566"/>
              <a:gd name="connsiteY8" fmla="*/ 1140897 h 1357014"/>
              <a:gd name="connsiteX9" fmla="*/ 94628 w 840566"/>
              <a:gd name="connsiteY9" fmla="*/ 563021 h 1357014"/>
              <a:gd name="connsiteX10" fmla="*/ 9665 w 840566"/>
              <a:gd name="connsiteY10" fmla="*/ 579625 h 1357014"/>
              <a:gd name="connsiteX0" fmla="*/ 9665 w 840611"/>
              <a:gd name="connsiteY0" fmla="*/ 579798 h 1357187"/>
              <a:gd name="connsiteX1" fmla="*/ 66604 w 840611"/>
              <a:gd name="connsiteY1" fmla="*/ 430310 h 1357187"/>
              <a:gd name="connsiteX2" fmla="*/ 161108 w 840611"/>
              <a:gd name="connsiteY2" fmla="*/ 150690 h 1357187"/>
              <a:gd name="connsiteX3" fmla="*/ 425046 w 840611"/>
              <a:gd name="connsiteY3" fmla="*/ 268 h 1357187"/>
              <a:gd name="connsiteX4" fmla="*/ 697895 w 840611"/>
              <a:gd name="connsiteY4" fmla="*/ 142131 h 1357187"/>
              <a:gd name="connsiteX5" fmla="*/ 840532 w 840611"/>
              <a:gd name="connsiteY5" fmla="*/ 865547 h 1357187"/>
              <a:gd name="connsiteX6" fmla="*/ 710955 w 840611"/>
              <a:gd name="connsiteY6" fmla="*/ 1204432 h 1357187"/>
              <a:gd name="connsiteX7" fmla="*/ 380411 w 840611"/>
              <a:gd name="connsiteY7" fmla="*/ 1356297 h 1357187"/>
              <a:gd name="connsiteX8" fmla="*/ 177585 w 840611"/>
              <a:gd name="connsiteY8" fmla="*/ 1141070 h 1357187"/>
              <a:gd name="connsiteX9" fmla="*/ 94628 w 840611"/>
              <a:gd name="connsiteY9" fmla="*/ 563194 h 1357187"/>
              <a:gd name="connsiteX10" fmla="*/ 9665 w 840611"/>
              <a:gd name="connsiteY10" fmla="*/ 579798 h 1357187"/>
              <a:gd name="connsiteX0" fmla="*/ 9665 w 808266"/>
              <a:gd name="connsiteY0" fmla="*/ 579838 h 1357257"/>
              <a:gd name="connsiteX1" fmla="*/ 66604 w 808266"/>
              <a:gd name="connsiteY1" fmla="*/ 430350 h 1357257"/>
              <a:gd name="connsiteX2" fmla="*/ 161108 w 808266"/>
              <a:gd name="connsiteY2" fmla="*/ 150730 h 1357257"/>
              <a:gd name="connsiteX3" fmla="*/ 425046 w 808266"/>
              <a:gd name="connsiteY3" fmla="*/ 308 h 1357257"/>
              <a:gd name="connsiteX4" fmla="*/ 697895 w 808266"/>
              <a:gd name="connsiteY4" fmla="*/ 142171 h 1357257"/>
              <a:gd name="connsiteX5" fmla="*/ 808150 w 808266"/>
              <a:gd name="connsiteY5" fmla="*/ 874405 h 1357257"/>
              <a:gd name="connsiteX6" fmla="*/ 710955 w 808266"/>
              <a:gd name="connsiteY6" fmla="*/ 1204472 h 1357257"/>
              <a:gd name="connsiteX7" fmla="*/ 380411 w 808266"/>
              <a:gd name="connsiteY7" fmla="*/ 1356337 h 1357257"/>
              <a:gd name="connsiteX8" fmla="*/ 177585 w 808266"/>
              <a:gd name="connsiteY8" fmla="*/ 1141110 h 1357257"/>
              <a:gd name="connsiteX9" fmla="*/ 94628 w 808266"/>
              <a:gd name="connsiteY9" fmla="*/ 563234 h 1357257"/>
              <a:gd name="connsiteX10" fmla="*/ 9665 w 808266"/>
              <a:gd name="connsiteY10" fmla="*/ 579838 h 1357257"/>
              <a:gd name="connsiteX0" fmla="*/ 9665 w 808159"/>
              <a:gd name="connsiteY0" fmla="*/ 579838 h 1357293"/>
              <a:gd name="connsiteX1" fmla="*/ 66604 w 808159"/>
              <a:gd name="connsiteY1" fmla="*/ 430350 h 1357293"/>
              <a:gd name="connsiteX2" fmla="*/ 161108 w 808159"/>
              <a:gd name="connsiteY2" fmla="*/ 150730 h 1357293"/>
              <a:gd name="connsiteX3" fmla="*/ 425046 w 808159"/>
              <a:gd name="connsiteY3" fmla="*/ 308 h 1357293"/>
              <a:gd name="connsiteX4" fmla="*/ 697895 w 808159"/>
              <a:gd name="connsiteY4" fmla="*/ 142171 h 1357293"/>
              <a:gd name="connsiteX5" fmla="*/ 808150 w 808159"/>
              <a:gd name="connsiteY5" fmla="*/ 874405 h 1357293"/>
              <a:gd name="connsiteX6" fmla="*/ 693344 w 808159"/>
              <a:gd name="connsiteY6" fmla="*/ 1205450 h 1357293"/>
              <a:gd name="connsiteX7" fmla="*/ 380411 w 808159"/>
              <a:gd name="connsiteY7" fmla="*/ 1356337 h 1357293"/>
              <a:gd name="connsiteX8" fmla="*/ 177585 w 808159"/>
              <a:gd name="connsiteY8" fmla="*/ 1141110 h 1357293"/>
              <a:gd name="connsiteX9" fmla="*/ 94628 w 808159"/>
              <a:gd name="connsiteY9" fmla="*/ 563234 h 1357293"/>
              <a:gd name="connsiteX10" fmla="*/ 9665 w 808159"/>
              <a:gd name="connsiteY10" fmla="*/ 579838 h 1357293"/>
              <a:gd name="connsiteX0" fmla="*/ 9665 w 808159"/>
              <a:gd name="connsiteY0" fmla="*/ 579838 h 1330744"/>
              <a:gd name="connsiteX1" fmla="*/ 66604 w 808159"/>
              <a:gd name="connsiteY1" fmla="*/ 430350 h 1330744"/>
              <a:gd name="connsiteX2" fmla="*/ 161108 w 808159"/>
              <a:gd name="connsiteY2" fmla="*/ 150730 h 1330744"/>
              <a:gd name="connsiteX3" fmla="*/ 425046 w 808159"/>
              <a:gd name="connsiteY3" fmla="*/ 308 h 1330744"/>
              <a:gd name="connsiteX4" fmla="*/ 697895 w 808159"/>
              <a:gd name="connsiteY4" fmla="*/ 142171 h 1330744"/>
              <a:gd name="connsiteX5" fmla="*/ 808150 w 808159"/>
              <a:gd name="connsiteY5" fmla="*/ 874405 h 1330744"/>
              <a:gd name="connsiteX6" fmla="*/ 693344 w 808159"/>
              <a:gd name="connsiteY6" fmla="*/ 1205450 h 1330744"/>
              <a:gd name="connsiteX7" fmla="*/ 366891 w 808159"/>
              <a:gd name="connsiteY7" fmla="*/ 1329481 h 1330744"/>
              <a:gd name="connsiteX8" fmla="*/ 177585 w 808159"/>
              <a:gd name="connsiteY8" fmla="*/ 1141110 h 1330744"/>
              <a:gd name="connsiteX9" fmla="*/ 94628 w 808159"/>
              <a:gd name="connsiteY9" fmla="*/ 563234 h 1330744"/>
              <a:gd name="connsiteX10" fmla="*/ 9665 w 808159"/>
              <a:gd name="connsiteY10" fmla="*/ 579838 h 1330744"/>
              <a:gd name="connsiteX0" fmla="*/ 9665 w 808228"/>
              <a:gd name="connsiteY0" fmla="*/ 579772 h 1330678"/>
              <a:gd name="connsiteX1" fmla="*/ 66604 w 808228"/>
              <a:gd name="connsiteY1" fmla="*/ 430284 h 1330678"/>
              <a:gd name="connsiteX2" fmla="*/ 161108 w 808228"/>
              <a:gd name="connsiteY2" fmla="*/ 150664 h 1330678"/>
              <a:gd name="connsiteX3" fmla="*/ 425046 w 808228"/>
              <a:gd name="connsiteY3" fmla="*/ 242 h 1330678"/>
              <a:gd name="connsiteX4" fmla="*/ 680284 w 808228"/>
              <a:gd name="connsiteY4" fmla="*/ 143084 h 1330678"/>
              <a:gd name="connsiteX5" fmla="*/ 808150 w 808228"/>
              <a:gd name="connsiteY5" fmla="*/ 874339 h 1330678"/>
              <a:gd name="connsiteX6" fmla="*/ 693344 w 808228"/>
              <a:gd name="connsiteY6" fmla="*/ 1205384 h 1330678"/>
              <a:gd name="connsiteX7" fmla="*/ 366891 w 808228"/>
              <a:gd name="connsiteY7" fmla="*/ 1329415 h 1330678"/>
              <a:gd name="connsiteX8" fmla="*/ 177585 w 808228"/>
              <a:gd name="connsiteY8" fmla="*/ 1141044 h 1330678"/>
              <a:gd name="connsiteX9" fmla="*/ 94628 w 808228"/>
              <a:gd name="connsiteY9" fmla="*/ 563168 h 1330678"/>
              <a:gd name="connsiteX10" fmla="*/ 9665 w 808228"/>
              <a:gd name="connsiteY10" fmla="*/ 579772 h 1330678"/>
              <a:gd name="connsiteX0" fmla="*/ 11494 w 796231"/>
              <a:gd name="connsiteY0" fmla="*/ 593372 h 1330678"/>
              <a:gd name="connsiteX1" fmla="*/ 54607 w 796231"/>
              <a:gd name="connsiteY1" fmla="*/ 430284 h 1330678"/>
              <a:gd name="connsiteX2" fmla="*/ 149111 w 796231"/>
              <a:gd name="connsiteY2" fmla="*/ 150664 h 1330678"/>
              <a:gd name="connsiteX3" fmla="*/ 413049 w 796231"/>
              <a:gd name="connsiteY3" fmla="*/ 242 h 1330678"/>
              <a:gd name="connsiteX4" fmla="*/ 668287 w 796231"/>
              <a:gd name="connsiteY4" fmla="*/ 143084 h 1330678"/>
              <a:gd name="connsiteX5" fmla="*/ 796153 w 796231"/>
              <a:gd name="connsiteY5" fmla="*/ 874339 h 1330678"/>
              <a:gd name="connsiteX6" fmla="*/ 681347 w 796231"/>
              <a:gd name="connsiteY6" fmla="*/ 1205384 h 1330678"/>
              <a:gd name="connsiteX7" fmla="*/ 354894 w 796231"/>
              <a:gd name="connsiteY7" fmla="*/ 1329415 h 1330678"/>
              <a:gd name="connsiteX8" fmla="*/ 165588 w 796231"/>
              <a:gd name="connsiteY8" fmla="*/ 1141044 h 1330678"/>
              <a:gd name="connsiteX9" fmla="*/ 82631 w 796231"/>
              <a:gd name="connsiteY9" fmla="*/ 563168 h 1330678"/>
              <a:gd name="connsiteX10" fmla="*/ 11494 w 796231"/>
              <a:gd name="connsiteY10" fmla="*/ 593372 h 1330678"/>
              <a:gd name="connsiteX0" fmla="*/ 3439 w 788176"/>
              <a:gd name="connsiteY0" fmla="*/ 593372 h 1330678"/>
              <a:gd name="connsiteX1" fmla="*/ 46552 w 788176"/>
              <a:gd name="connsiteY1" fmla="*/ 430284 h 1330678"/>
              <a:gd name="connsiteX2" fmla="*/ 141056 w 788176"/>
              <a:gd name="connsiteY2" fmla="*/ 150664 h 1330678"/>
              <a:gd name="connsiteX3" fmla="*/ 404994 w 788176"/>
              <a:gd name="connsiteY3" fmla="*/ 242 h 1330678"/>
              <a:gd name="connsiteX4" fmla="*/ 660232 w 788176"/>
              <a:gd name="connsiteY4" fmla="*/ 143084 h 1330678"/>
              <a:gd name="connsiteX5" fmla="*/ 788098 w 788176"/>
              <a:gd name="connsiteY5" fmla="*/ 874339 h 1330678"/>
              <a:gd name="connsiteX6" fmla="*/ 673292 w 788176"/>
              <a:gd name="connsiteY6" fmla="*/ 1205384 h 1330678"/>
              <a:gd name="connsiteX7" fmla="*/ 346839 w 788176"/>
              <a:gd name="connsiteY7" fmla="*/ 1329415 h 1330678"/>
              <a:gd name="connsiteX8" fmla="*/ 157533 w 788176"/>
              <a:gd name="connsiteY8" fmla="*/ 1141044 h 1330678"/>
              <a:gd name="connsiteX9" fmla="*/ 74576 w 788176"/>
              <a:gd name="connsiteY9" fmla="*/ 563168 h 1330678"/>
              <a:gd name="connsiteX10" fmla="*/ 3439 w 788176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74535 w 788135"/>
              <a:gd name="connsiteY9" fmla="*/ 563168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691 w 785392"/>
              <a:gd name="connsiteY0" fmla="*/ 599057 h 1330678"/>
              <a:gd name="connsiteX1" fmla="*/ 44220 w 785392"/>
              <a:gd name="connsiteY1" fmla="*/ 421479 h 1330678"/>
              <a:gd name="connsiteX2" fmla="*/ 138272 w 785392"/>
              <a:gd name="connsiteY2" fmla="*/ 150664 h 1330678"/>
              <a:gd name="connsiteX3" fmla="*/ 402210 w 785392"/>
              <a:gd name="connsiteY3" fmla="*/ 242 h 1330678"/>
              <a:gd name="connsiteX4" fmla="*/ 657448 w 785392"/>
              <a:gd name="connsiteY4" fmla="*/ 143084 h 1330678"/>
              <a:gd name="connsiteX5" fmla="*/ 785314 w 785392"/>
              <a:gd name="connsiteY5" fmla="*/ 874339 h 1330678"/>
              <a:gd name="connsiteX6" fmla="*/ 670508 w 785392"/>
              <a:gd name="connsiteY6" fmla="*/ 1205384 h 1330678"/>
              <a:gd name="connsiteX7" fmla="*/ 344055 w 785392"/>
              <a:gd name="connsiteY7" fmla="*/ 1329415 h 1330678"/>
              <a:gd name="connsiteX8" fmla="*/ 154749 w 785392"/>
              <a:gd name="connsiteY8" fmla="*/ 1141044 h 1330678"/>
              <a:gd name="connsiteX9" fmla="*/ 65848 w 785392"/>
              <a:gd name="connsiteY9" fmla="*/ 566957 h 1330678"/>
              <a:gd name="connsiteX10" fmla="*/ 3691 w 785392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67586 w 787130"/>
              <a:gd name="connsiteY9" fmla="*/ 566957 h 1330678"/>
              <a:gd name="connsiteX10" fmla="*/ 5429 w 787130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58183 w 787130"/>
              <a:gd name="connsiteY9" fmla="*/ 568228 h 1330678"/>
              <a:gd name="connsiteX10" fmla="*/ 5429 w 787130"/>
              <a:gd name="connsiteY10" fmla="*/ 599057 h 1330678"/>
              <a:gd name="connsiteX0" fmla="*/ 5429 w 787130"/>
              <a:gd name="connsiteY0" fmla="*/ 751347 h 1482968"/>
              <a:gd name="connsiteX1" fmla="*/ 45958 w 787130"/>
              <a:gd name="connsiteY1" fmla="*/ 573769 h 1482968"/>
              <a:gd name="connsiteX2" fmla="*/ 140010 w 787130"/>
              <a:gd name="connsiteY2" fmla="*/ 302954 h 1482968"/>
              <a:gd name="connsiteX3" fmla="*/ 403948 w 787130"/>
              <a:gd name="connsiteY3" fmla="*/ 9 h 1482968"/>
              <a:gd name="connsiteX4" fmla="*/ 659186 w 787130"/>
              <a:gd name="connsiteY4" fmla="*/ 295374 h 1482968"/>
              <a:gd name="connsiteX5" fmla="*/ 787052 w 787130"/>
              <a:gd name="connsiteY5" fmla="*/ 1026629 h 1482968"/>
              <a:gd name="connsiteX6" fmla="*/ 672246 w 787130"/>
              <a:gd name="connsiteY6" fmla="*/ 1357674 h 1482968"/>
              <a:gd name="connsiteX7" fmla="*/ 345793 w 787130"/>
              <a:gd name="connsiteY7" fmla="*/ 1481705 h 1482968"/>
              <a:gd name="connsiteX8" fmla="*/ 156487 w 787130"/>
              <a:gd name="connsiteY8" fmla="*/ 1293334 h 1482968"/>
              <a:gd name="connsiteX9" fmla="*/ 58183 w 787130"/>
              <a:gd name="connsiteY9" fmla="*/ 720518 h 1482968"/>
              <a:gd name="connsiteX10" fmla="*/ 5429 w 787130"/>
              <a:gd name="connsiteY10" fmla="*/ 751347 h 1482968"/>
              <a:gd name="connsiteX0" fmla="*/ 5429 w 787052"/>
              <a:gd name="connsiteY0" fmla="*/ 754100 h 1485721"/>
              <a:gd name="connsiteX1" fmla="*/ 45958 w 787052"/>
              <a:gd name="connsiteY1" fmla="*/ 576522 h 1485721"/>
              <a:gd name="connsiteX2" fmla="*/ 140010 w 787052"/>
              <a:gd name="connsiteY2" fmla="*/ 305707 h 1485721"/>
              <a:gd name="connsiteX3" fmla="*/ 403948 w 787052"/>
              <a:gd name="connsiteY3" fmla="*/ 2762 h 1485721"/>
              <a:gd name="connsiteX4" fmla="*/ 672102 w 787052"/>
              <a:gd name="connsiteY4" fmla="*/ 209565 h 1485721"/>
              <a:gd name="connsiteX5" fmla="*/ 787052 w 787052"/>
              <a:gd name="connsiteY5" fmla="*/ 1029382 h 1485721"/>
              <a:gd name="connsiteX6" fmla="*/ 672246 w 787052"/>
              <a:gd name="connsiteY6" fmla="*/ 1360427 h 1485721"/>
              <a:gd name="connsiteX7" fmla="*/ 345793 w 787052"/>
              <a:gd name="connsiteY7" fmla="*/ 1484458 h 1485721"/>
              <a:gd name="connsiteX8" fmla="*/ 156487 w 787052"/>
              <a:gd name="connsiteY8" fmla="*/ 1296087 h 1485721"/>
              <a:gd name="connsiteX9" fmla="*/ 58183 w 787052"/>
              <a:gd name="connsiteY9" fmla="*/ 723271 h 1485721"/>
              <a:gd name="connsiteX10" fmla="*/ 5429 w 787052"/>
              <a:gd name="connsiteY10" fmla="*/ 754100 h 1485721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58183 w 787052"/>
              <a:gd name="connsiteY9" fmla="*/ 72057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782 w 785613"/>
              <a:gd name="connsiteY0" fmla="*/ 784164 h 1483020"/>
              <a:gd name="connsiteX1" fmla="*/ 44519 w 785613"/>
              <a:gd name="connsiteY1" fmla="*/ 573821 h 1483020"/>
              <a:gd name="connsiteX2" fmla="*/ 138571 w 785613"/>
              <a:gd name="connsiteY2" fmla="*/ 189844 h 1483020"/>
              <a:gd name="connsiteX3" fmla="*/ 402509 w 785613"/>
              <a:gd name="connsiteY3" fmla="*/ 61 h 1483020"/>
              <a:gd name="connsiteX4" fmla="*/ 670663 w 785613"/>
              <a:gd name="connsiteY4" fmla="*/ 206864 h 1483020"/>
              <a:gd name="connsiteX5" fmla="*/ 785613 w 785613"/>
              <a:gd name="connsiteY5" fmla="*/ 1026681 h 1483020"/>
              <a:gd name="connsiteX6" fmla="*/ 670807 w 785613"/>
              <a:gd name="connsiteY6" fmla="*/ 1357726 h 1483020"/>
              <a:gd name="connsiteX7" fmla="*/ 344354 w 785613"/>
              <a:gd name="connsiteY7" fmla="*/ 1481757 h 1483020"/>
              <a:gd name="connsiteX8" fmla="*/ 155048 w 785613"/>
              <a:gd name="connsiteY8" fmla="*/ 1293386 h 1483020"/>
              <a:gd name="connsiteX9" fmla="*/ 69660 w 785613"/>
              <a:gd name="connsiteY9" fmla="*/ 755010 h 1483020"/>
              <a:gd name="connsiteX10" fmla="*/ 5782 w 785613"/>
              <a:gd name="connsiteY10" fmla="*/ 784164 h 1483020"/>
              <a:gd name="connsiteX0" fmla="*/ 5430 w 785261"/>
              <a:gd name="connsiteY0" fmla="*/ 784162 h 1483018"/>
              <a:gd name="connsiteX1" fmla="*/ 45959 w 785261"/>
              <a:gd name="connsiteY1" fmla="*/ 546516 h 1483018"/>
              <a:gd name="connsiteX2" fmla="*/ 138219 w 785261"/>
              <a:gd name="connsiteY2" fmla="*/ 189842 h 1483018"/>
              <a:gd name="connsiteX3" fmla="*/ 402157 w 785261"/>
              <a:gd name="connsiteY3" fmla="*/ 59 h 1483018"/>
              <a:gd name="connsiteX4" fmla="*/ 670311 w 785261"/>
              <a:gd name="connsiteY4" fmla="*/ 206862 h 1483018"/>
              <a:gd name="connsiteX5" fmla="*/ 785261 w 785261"/>
              <a:gd name="connsiteY5" fmla="*/ 1026679 h 1483018"/>
              <a:gd name="connsiteX6" fmla="*/ 670455 w 785261"/>
              <a:gd name="connsiteY6" fmla="*/ 1357724 h 1483018"/>
              <a:gd name="connsiteX7" fmla="*/ 344002 w 785261"/>
              <a:gd name="connsiteY7" fmla="*/ 1481755 h 1483018"/>
              <a:gd name="connsiteX8" fmla="*/ 154696 w 785261"/>
              <a:gd name="connsiteY8" fmla="*/ 1293384 h 1483018"/>
              <a:gd name="connsiteX9" fmla="*/ 69308 w 785261"/>
              <a:gd name="connsiteY9" fmla="*/ 755008 h 1483018"/>
              <a:gd name="connsiteX10" fmla="*/ 5430 w 785261"/>
              <a:gd name="connsiteY10" fmla="*/ 784162 h 1483018"/>
              <a:gd name="connsiteX0" fmla="*/ 7552 w 778423"/>
              <a:gd name="connsiteY0" fmla="*/ 822387 h 1483018"/>
              <a:gd name="connsiteX1" fmla="*/ 39121 w 778423"/>
              <a:gd name="connsiteY1" fmla="*/ 546516 h 1483018"/>
              <a:gd name="connsiteX2" fmla="*/ 131381 w 778423"/>
              <a:gd name="connsiteY2" fmla="*/ 189842 h 1483018"/>
              <a:gd name="connsiteX3" fmla="*/ 395319 w 778423"/>
              <a:gd name="connsiteY3" fmla="*/ 59 h 1483018"/>
              <a:gd name="connsiteX4" fmla="*/ 663473 w 778423"/>
              <a:gd name="connsiteY4" fmla="*/ 206862 h 1483018"/>
              <a:gd name="connsiteX5" fmla="*/ 778423 w 778423"/>
              <a:gd name="connsiteY5" fmla="*/ 1026679 h 1483018"/>
              <a:gd name="connsiteX6" fmla="*/ 663617 w 778423"/>
              <a:gd name="connsiteY6" fmla="*/ 1357724 h 1483018"/>
              <a:gd name="connsiteX7" fmla="*/ 337164 w 778423"/>
              <a:gd name="connsiteY7" fmla="*/ 1481755 h 1483018"/>
              <a:gd name="connsiteX8" fmla="*/ 147858 w 778423"/>
              <a:gd name="connsiteY8" fmla="*/ 1293384 h 1483018"/>
              <a:gd name="connsiteX9" fmla="*/ 62470 w 778423"/>
              <a:gd name="connsiteY9" fmla="*/ 755008 h 1483018"/>
              <a:gd name="connsiteX10" fmla="*/ 7552 w 778423"/>
              <a:gd name="connsiteY10" fmla="*/ 822387 h 1483018"/>
              <a:gd name="connsiteX0" fmla="*/ 5173 w 776044"/>
              <a:gd name="connsiteY0" fmla="*/ 822387 h 1483018"/>
              <a:gd name="connsiteX1" fmla="*/ 36742 w 776044"/>
              <a:gd name="connsiteY1" fmla="*/ 546516 h 1483018"/>
              <a:gd name="connsiteX2" fmla="*/ 129002 w 776044"/>
              <a:gd name="connsiteY2" fmla="*/ 189842 h 1483018"/>
              <a:gd name="connsiteX3" fmla="*/ 392940 w 776044"/>
              <a:gd name="connsiteY3" fmla="*/ 59 h 1483018"/>
              <a:gd name="connsiteX4" fmla="*/ 661094 w 776044"/>
              <a:gd name="connsiteY4" fmla="*/ 206862 h 1483018"/>
              <a:gd name="connsiteX5" fmla="*/ 776044 w 776044"/>
              <a:gd name="connsiteY5" fmla="*/ 1026679 h 1483018"/>
              <a:gd name="connsiteX6" fmla="*/ 661238 w 776044"/>
              <a:gd name="connsiteY6" fmla="*/ 1357724 h 1483018"/>
              <a:gd name="connsiteX7" fmla="*/ 334785 w 776044"/>
              <a:gd name="connsiteY7" fmla="*/ 1481755 h 1483018"/>
              <a:gd name="connsiteX8" fmla="*/ 145479 w 776044"/>
              <a:gd name="connsiteY8" fmla="*/ 1293384 h 1483018"/>
              <a:gd name="connsiteX9" fmla="*/ 60091 w 776044"/>
              <a:gd name="connsiteY9" fmla="*/ 755008 h 1483018"/>
              <a:gd name="connsiteX10" fmla="*/ 5173 w 776044"/>
              <a:gd name="connsiteY10" fmla="*/ 822387 h 1483018"/>
              <a:gd name="connsiteX0" fmla="*/ 3111 w 773982"/>
              <a:gd name="connsiteY0" fmla="*/ 822384 h 1483015"/>
              <a:gd name="connsiteX1" fmla="*/ 43640 w 773982"/>
              <a:gd name="connsiteY1" fmla="*/ 516479 h 1483015"/>
              <a:gd name="connsiteX2" fmla="*/ 126940 w 773982"/>
              <a:gd name="connsiteY2" fmla="*/ 189839 h 1483015"/>
              <a:gd name="connsiteX3" fmla="*/ 390878 w 773982"/>
              <a:gd name="connsiteY3" fmla="*/ 56 h 1483015"/>
              <a:gd name="connsiteX4" fmla="*/ 659032 w 773982"/>
              <a:gd name="connsiteY4" fmla="*/ 206859 h 1483015"/>
              <a:gd name="connsiteX5" fmla="*/ 773982 w 773982"/>
              <a:gd name="connsiteY5" fmla="*/ 1026676 h 1483015"/>
              <a:gd name="connsiteX6" fmla="*/ 659176 w 773982"/>
              <a:gd name="connsiteY6" fmla="*/ 1357721 h 1483015"/>
              <a:gd name="connsiteX7" fmla="*/ 332723 w 773982"/>
              <a:gd name="connsiteY7" fmla="*/ 1481752 h 1483015"/>
              <a:gd name="connsiteX8" fmla="*/ 143417 w 773982"/>
              <a:gd name="connsiteY8" fmla="*/ 1293381 h 1483015"/>
              <a:gd name="connsiteX9" fmla="*/ 58029 w 773982"/>
              <a:gd name="connsiteY9" fmla="*/ 755005 h 1483015"/>
              <a:gd name="connsiteX10" fmla="*/ 3111 w 773982"/>
              <a:gd name="connsiteY10" fmla="*/ 822384 h 1483015"/>
              <a:gd name="connsiteX0" fmla="*/ 3111 w 773982"/>
              <a:gd name="connsiteY0" fmla="*/ 822399 h 1483030"/>
              <a:gd name="connsiteX1" fmla="*/ 43640 w 773982"/>
              <a:gd name="connsiteY1" fmla="*/ 516494 h 1483030"/>
              <a:gd name="connsiteX2" fmla="*/ 126940 w 773982"/>
              <a:gd name="connsiteY2" fmla="*/ 189854 h 1483030"/>
              <a:gd name="connsiteX3" fmla="*/ 390878 w 773982"/>
              <a:gd name="connsiteY3" fmla="*/ 71 h 1483030"/>
              <a:gd name="connsiteX4" fmla="*/ 659032 w 773982"/>
              <a:gd name="connsiteY4" fmla="*/ 206874 h 1483030"/>
              <a:gd name="connsiteX5" fmla="*/ 773982 w 773982"/>
              <a:gd name="connsiteY5" fmla="*/ 1026691 h 1483030"/>
              <a:gd name="connsiteX6" fmla="*/ 659176 w 773982"/>
              <a:gd name="connsiteY6" fmla="*/ 1357736 h 1483030"/>
              <a:gd name="connsiteX7" fmla="*/ 332723 w 773982"/>
              <a:gd name="connsiteY7" fmla="*/ 1481767 h 1483030"/>
              <a:gd name="connsiteX8" fmla="*/ 143417 w 773982"/>
              <a:gd name="connsiteY8" fmla="*/ 1293396 h 1483030"/>
              <a:gd name="connsiteX9" fmla="*/ 58029 w 773982"/>
              <a:gd name="connsiteY9" fmla="*/ 755020 h 1483030"/>
              <a:gd name="connsiteX10" fmla="*/ 3111 w 773982"/>
              <a:gd name="connsiteY10" fmla="*/ 822399 h 1483030"/>
              <a:gd name="connsiteX0" fmla="*/ 1158 w 772029"/>
              <a:gd name="connsiteY0" fmla="*/ 822384 h 1483015"/>
              <a:gd name="connsiteX1" fmla="*/ 66600 w 772029"/>
              <a:gd name="connsiteY1" fmla="*/ 513029 h 1483015"/>
              <a:gd name="connsiteX2" fmla="*/ 124987 w 772029"/>
              <a:gd name="connsiteY2" fmla="*/ 189839 h 1483015"/>
              <a:gd name="connsiteX3" fmla="*/ 388925 w 772029"/>
              <a:gd name="connsiteY3" fmla="*/ 56 h 1483015"/>
              <a:gd name="connsiteX4" fmla="*/ 657079 w 772029"/>
              <a:gd name="connsiteY4" fmla="*/ 206859 h 1483015"/>
              <a:gd name="connsiteX5" fmla="*/ 772029 w 772029"/>
              <a:gd name="connsiteY5" fmla="*/ 1026676 h 1483015"/>
              <a:gd name="connsiteX6" fmla="*/ 657223 w 772029"/>
              <a:gd name="connsiteY6" fmla="*/ 1357721 h 1483015"/>
              <a:gd name="connsiteX7" fmla="*/ 330770 w 772029"/>
              <a:gd name="connsiteY7" fmla="*/ 1481752 h 1483015"/>
              <a:gd name="connsiteX8" fmla="*/ 141464 w 772029"/>
              <a:gd name="connsiteY8" fmla="*/ 1293381 h 1483015"/>
              <a:gd name="connsiteX9" fmla="*/ 56076 w 772029"/>
              <a:gd name="connsiteY9" fmla="*/ 755005 h 1483015"/>
              <a:gd name="connsiteX10" fmla="*/ 1158 w 772029"/>
              <a:gd name="connsiteY10" fmla="*/ 822384 h 1483015"/>
              <a:gd name="connsiteX0" fmla="*/ 923 w 771794"/>
              <a:gd name="connsiteY0" fmla="*/ 822384 h 1483015"/>
              <a:gd name="connsiteX1" fmla="*/ 75424 w 771794"/>
              <a:gd name="connsiteY1" fmla="*/ 513030 h 1483015"/>
              <a:gd name="connsiteX2" fmla="*/ 124752 w 771794"/>
              <a:gd name="connsiteY2" fmla="*/ 189839 h 1483015"/>
              <a:gd name="connsiteX3" fmla="*/ 388690 w 771794"/>
              <a:gd name="connsiteY3" fmla="*/ 56 h 1483015"/>
              <a:gd name="connsiteX4" fmla="*/ 656844 w 771794"/>
              <a:gd name="connsiteY4" fmla="*/ 206859 h 1483015"/>
              <a:gd name="connsiteX5" fmla="*/ 771794 w 771794"/>
              <a:gd name="connsiteY5" fmla="*/ 1026676 h 1483015"/>
              <a:gd name="connsiteX6" fmla="*/ 656988 w 771794"/>
              <a:gd name="connsiteY6" fmla="*/ 1357721 h 1483015"/>
              <a:gd name="connsiteX7" fmla="*/ 330535 w 771794"/>
              <a:gd name="connsiteY7" fmla="*/ 1481752 h 1483015"/>
              <a:gd name="connsiteX8" fmla="*/ 141229 w 771794"/>
              <a:gd name="connsiteY8" fmla="*/ 1293381 h 1483015"/>
              <a:gd name="connsiteX9" fmla="*/ 55841 w 771794"/>
              <a:gd name="connsiteY9" fmla="*/ 755005 h 1483015"/>
              <a:gd name="connsiteX10" fmla="*/ 923 w 771794"/>
              <a:gd name="connsiteY10" fmla="*/ 822384 h 1483015"/>
              <a:gd name="connsiteX0" fmla="*/ 923 w 771794"/>
              <a:gd name="connsiteY0" fmla="*/ 822427 h 1483058"/>
              <a:gd name="connsiteX1" fmla="*/ 75424 w 771794"/>
              <a:gd name="connsiteY1" fmla="*/ 513073 h 1483058"/>
              <a:gd name="connsiteX2" fmla="*/ 124752 w 771794"/>
              <a:gd name="connsiteY2" fmla="*/ 220941 h 1483058"/>
              <a:gd name="connsiteX3" fmla="*/ 388690 w 771794"/>
              <a:gd name="connsiteY3" fmla="*/ 99 h 1483058"/>
              <a:gd name="connsiteX4" fmla="*/ 656844 w 771794"/>
              <a:gd name="connsiteY4" fmla="*/ 206902 h 1483058"/>
              <a:gd name="connsiteX5" fmla="*/ 771794 w 771794"/>
              <a:gd name="connsiteY5" fmla="*/ 1026719 h 1483058"/>
              <a:gd name="connsiteX6" fmla="*/ 656988 w 771794"/>
              <a:gd name="connsiteY6" fmla="*/ 1357764 h 1483058"/>
              <a:gd name="connsiteX7" fmla="*/ 330535 w 771794"/>
              <a:gd name="connsiteY7" fmla="*/ 1481795 h 1483058"/>
              <a:gd name="connsiteX8" fmla="*/ 141229 w 771794"/>
              <a:gd name="connsiteY8" fmla="*/ 1293424 h 1483058"/>
              <a:gd name="connsiteX9" fmla="*/ 55841 w 771794"/>
              <a:gd name="connsiteY9" fmla="*/ 755048 h 1483058"/>
              <a:gd name="connsiteX10" fmla="*/ 923 w 771794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6018 w 772912"/>
              <a:gd name="connsiteY9" fmla="*/ 744695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8283 w 772912"/>
              <a:gd name="connsiteY9" fmla="*/ 758499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61386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4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5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784686 h 1445317"/>
              <a:gd name="connsiteX1" fmla="*/ 70444 w 773608"/>
              <a:gd name="connsiteY1" fmla="*/ 537449 h 1445317"/>
              <a:gd name="connsiteX2" fmla="*/ 126566 w 773608"/>
              <a:gd name="connsiteY2" fmla="*/ 183200 h 1445317"/>
              <a:gd name="connsiteX3" fmla="*/ 388239 w 773608"/>
              <a:gd name="connsiteY3" fmla="*/ 318 h 1445317"/>
              <a:gd name="connsiteX4" fmla="*/ 658658 w 773608"/>
              <a:gd name="connsiteY4" fmla="*/ 169161 h 1445317"/>
              <a:gd name="connsiteX5" fmla="*/ 773608 w 773608"/>
              <a:gd name="connsiteY5" fmla="*/ 988978 h 1445317"/>
              <a:gd name="connsiteX6" fmla="*/ 658802 w 773608"/>
              <a:gd name="connsiteY6" fmla="*/ 1320023 h 1445317"/>
              <a:gd name="connsiteX7" fmla="*/ 332349 w 773608"/>
              <a:gd name="connsiteY7" fmla="*/ 1444054 h 1445317"/>
              <a:gd name="connsiteX8" fmla="*/ 143043 w 773608"/>
              <a:gd name="connsiteY8" fmla="*/ 1255684 h 1445317"/>
              <a:gd name="connsiteX9" fmla="*/ 73509 w 773608"/>
              <a:gd name="connsiteY9" fmla="*/ 713856 h 1445317"/>
              <a:gd name="connsiteX10" fmla="*/ 2737 w 773608"/>
              <a:gd name="connsiteY10" fmla="*/ 784686 h 1445317"/>
              <a:gd name="connsiteX0" fmla="*/ 2737 w 773608"/>
              <a:gd name="connsiteY0" fmla="*/ 786943 h 1447574"/>
              <a:gd name="connsiteX1" fmla="*/ 70444 w 773608"/>
              <a:gd name="connsiteY1" fmla="*/ 539706 h 1447574"/>
              <a:gd name="connsiteX2" fmla="*/ 137890 w 773608"/>
              <a:gd name="connsiteY2" fmla="*/ 233770 h 1447574"/>
              <a:gd name="connsiteX3" fmla="*/ 388239 w 773608"/>
              <a:gd name="connsiteY3" fmla="*/ 2575 h 1447574"/>
              <a:gd name="connsiteX4" fmla="*/ 658658 w 773608"/>
              <a:gd name="connsiteY4" fmla="*/ 171418 h 1447574"/>
              <a:gd name="connsiteX5" fmla="*/ 773608 w 773608"/>
              <a:gd name="connsiteY5" fmla="*/ 991235 h 1447574"/>
              <a:gd name="connsiteX6" fmla="*/ 658802 w 773608"/>
              <a:gd name="connsiteY6" fmla="*/ 1322280 h 1447574"/>
              <a:gd name="connsiteX7" fmla="*/ 332349 w 773608"/>
              <a:gd name="connsiteY7" fmla="*/ 1446311 h 1447574"/>
              <a:gd name="connsiteX8" fmla="*/ 143043 w 773608"/>
              <a:gd name="connsiteY8" fmla="*/ 1257941 h 1447574"/>
              <a:gd name="connsiteX9" fmla="*/ 73509 w 773608"/>
              <a:gd name="connsiteY9" fmla="*/ 716113 h 1447574"/>
              <a:gd name="connsiteX10" fmla="*/ 2737 w 773608"/>
              <a:gd name="connsiteY10" fmla="*/ 786943 h 1447574"/>
              <a:gd name="connsiteX0" fmla="*/ 4243 w 775114"/>
              <a:gd name="connsiteY0" fmla="*/ 786943 h 1447574"/>
              <a:gd name="connsiteX1" fmla="*/ 62891 w 775114"/>
              <a:gd name="connsiteY1" fmla="*/ 522452 h 1447574"/>
              <a:gd name="connsiteX2" fmla="*/ 139396 w 775114"/>
              <a:gd name="connsiteY2" fmla="*/ 233770 h 1447574"/>
              <a:gd name="connsiteX3" fmla="*/ 389745 w 775114"/>
              <a:gd name="connsiteY3" fmla="*/ 2575 h 1447574"/>
              <a:gd name="connsiteX4" fmla="*/ 660164 w 775114"/>
              <a:gd name="connsiteY4" fmla="*/ 171418 h 1447574"/>
              <a:gd name="connsiteX5" fmla="*/ 775114 w 775114"/>
              <a:gd name="connsiteY5" fmla="*/ 991235 h 1447574"/>
              <a:gd name="connsiteX6" fmla="*/ 660308 w 775114"/>
              <a:gd name="connsiteY6" fmla="*/ 1322280 h 1447574"/>
              <a:gd name="connsiteX7" fmla="*/ 333855 w 775114"/>
              <a:gd name="connsiteY7" fmla="*/ 1446311 h 1447574"/>
              <a:gd name="connsiteX8" fmla="*/ 144549 w 775114"/>
              <a:gd name="connsiteY8" fmla="*/ 1257941 h 1447574"/>
              <a:gd name="connsiteX9" fmla="*/ 75015 w 775114"/>
              <a:gd name="connsiteY9" fmla="*/ 716113 h 1447574"/>
              <a:gd name="connsiteX10" fmla="*/ 4243 w 775114"/>
              <a:gd name="connsiteY10" fmla="*/ 786943 h 1447574"/>
              <a:gd name="connsiteX0" fmla="*/ 9050 w 779921"/>
              <a:gd name="connsiteY0" fmla="*/ 786943 h 1447574"/>
              <a:gd name="connsiteX1" fmla="*/ 51844 w 779921"/>
              <a:gd name="connsiteY1" fmla="*/ 522452 h 1447574"/>
              <a:gd name="connsiteX2" fmla="*/ 144203 w 779921"/>
              <a:gd name="connsiteY2" fmla="*/ 233770 h 1447574"/>
              <a:gd name="connsiteX3" fmla="*/ 394552 w 779921"/>
              <a:gd name="connsiteY3" fmla="*/ 2575 h 1447574"/>
              <a:gd name="connsiteX4" fmla="*/ 664971 w 779921"/>
              <a:gd name="connsiteY4" fmla="*/ 171418 h 1447574"/>
              <a:gd name="connsiteX5" fmla="*/ 779921 w 779921"/>
              <a:gd name="connsiteY5" fmla="*/ 991235 h 1447574"/>
              <a:gd name="connsiteX6" fmla="*/ 665115 w 779921"/>
              <a:gd name="connsiteY6" fmla="*/ 1322280 h 1447574"/>
              <a:gd name="connsiteX7" fmla="*/ 338662 w 779921"/>
              <a:gd name="connsiteY7" fmla="*/ 1446311 h 1447574"/>
              <a:gd name="connsiteX8" fmla="*/ 149356 w 779921"/>
              <a:gd name="connsiteY8" fmla="*/ 1257941 h 1447574"/>
              <a:gd name="connsiteX9" fmla="*/ 79822 w 779921"/>
              <a:gd name="connsiteY9" fmla="*/ 716113 h 1447574"/>
              <a:gd name="connsiteX10" fmla="*/ 9050 w 779921"/>
              <a:gd name="connsiteY10" fmla="*/ 786943 h 1447574"/>
              <a:gd name="connsiteX0" fmla="*/ 2472 w 773343"/>
              <a:gd name="connsiteY0" fmla="*/ 786943 h 1447574"/>
              <a:gd name="connsiteX1" fmla="*/ 72444 w 773343"/>
              <a:gd name="connsiteY1" fmla="*/ 525904 h 1447574"/>
              <a:gd name="connsiteX2" fmla="*/ 137625 w 773343"/>
              <a:gd name="connsiteY2" fmla="*/ 233770 h 1447574"/>
              <a:gd name="connsiteX3" fmla="*/ 387974 w 773343"/>
              <a:gd name="connsiteY3" fmla="*/ 2575 h 1447574"/>
              <a:gd name="connsiteX4" fmla="*/ 658393 w 773343"/>
              <a:gd name="connsiteY4" fmla="*/ 171418 h 1447574"/>
              <a:gd name="connsiteX5" fmla="*/ 773343 w 773343"/>
              <a:gd name="connsiteY5" fmla="*/ 991235 h 1447574"/>
              <a:gd name="connsiteX6" fmla="*/ 658537 w 773343"/>
              <a:gd name="connsiteY6" fmla="*/ 1322280 h 1447574"/>
              <a:gd name="connsiteX7" fmla="*/ 332084 w 773343"/>
              <a:gd name="connsiteY7" fmla="*/ 1446311 h 1447574"/>
              <a:gd name="connsiteX8" fmla="*/ 142778 w 773343"/>
              <a:gd name="connsiteY8" fmla="*/ 1257941 h 1447574"/>
              <a:gd name="connsiteX9" fmla="*/ 73244 w 773343"/>
              <a:gd name="connsiteY9" fmla="*/ 716113 h 1447574"/>
              <a:gd name="connsiteX10" fmla="*/ 2472 w 773343"/>
              <a:gd name="connsiteY10" fmla="*/ 786943 h 1447574"/>
              <a:gd name="connsiteX0" fmla="*/ 1502 w 772373"/>
              <a:gd name="connsiteY0" fmla="*/ 786943 h 1447574"/>
              <a:gd name="connsiteX1" fmla="*/ 71474 w 772373"/>
              <a:gd name="connsiteY1" fmla="*/ 525904 h 1447574"/>
              <a:gd name="connsiteX2" fmla="*/ 136655 w 772373"/>
              <a:gd name="connsiteY2" fmla="*/ 233770 h 1447574"/>
              <a:gd name="connsiteX3" fmla="*/ 387004 w 772373"/>
              <a:gd name="connsiteY3" fmla="*/ 2575 h 1447574"/>
              <a:gd name="connsiteX4" fmla="*/ 657423 w 772373"/>
              <a:gd name="connsiteY4" fmla="*/ 171418 h 1447574"/>
              <a:gd name="connsiteX5" fmla="*/ 772373 w 772373"/>
              <a:gd name="connsiteY5" fmla="*/ 991235 h 1447574"/>
              <a:gd name="connsiteX6" fmla="*/ 657567 w 772373"/>
              <a:gd name="connsiteY6" fmla="*/ 1322280 h 1447574"/>
              <a:gd name="connsiteX7" fmla="*/ 331114 w 772373"/>
              <a:gd name="connsiteY7" fmla="*/ 1446311 h 1447574"/>
              <a:gd name="connsiteX8" fmla="*/ 141808 w 772373"/>
              <a:gd name="connsiteY8" fmla="*/ 1257941 h 1447574"/>
              <a:gd name="connsiteX9" fmla="*/ 72274 w 772373"/>
              <a:gd name="connsiteY9" fmla="*/ 716113 h 1447574"/>
              <a:gd name="connsiteX10" fmla="*/ 1502 w 772373"/>
              <a:gd name="connsiteY10" fmla="*/ 786943 h 1447574"/>
              <a:gd name="connsiteX0" fmla="*/ 1931 w 772802"/>
              <a:gd name="connsiteY0" fmla="*/ 786943 h 1447574"/>
              <a:gd name="connsiteX1" fmla="*/ 65109 w 772802"/>
              <a:gd name="connsiteY1" fmla="*/ 532806 h 1447574"/>
              <a:gd name="connsiteX2" fmla="*/ 137084 w 772802"/>
              <a:gd name="connsiteY2" fmla="*/ 233770 h 1447574"/>
              <a:gd name="connsiteX3" fmla="*/ 387433 w 772802"/>
              <a:gd name="connsiteY3" fmla="*/ 2575 h 1447574"/>
              <a:gd name="connsiteX4" fmla="*/ 657852 w 772802"/>
              <a:gd name="connsiteY4" fmla="*/ 171418 h 1447574"/>
              <a:gd name="connsiteX5" fmla="*/ 772802 w 772802"/>
              <a:gd name="connsiteY5" fmla="*/ 991235 h 1447574"/>
              <a:gd name="connsiteX6" fmla="*/ 657996 w 772802"/>
              <a:gd name="connsiteY6" fmla="*/ 1322280 h 1447574"/>
              <a:gd name="connsiteX7" fmla="*/ 331543 w 772802"/>
              <a:gd name="connsiteY7" fmla="*/ 1446311 h 1447574"/>
              <a:gd name="connsiteX8" fmla="*/ 142237 w 772802"/>
              <a:gd name="connsiteY8" fmla="*/ 1257941 h 1447574"/>
              <a:gd name="connsiteX9" fmla="*/ 72703 w 772802"/>
              <a:gd name="connsiteY9" fmla="*/ 716113 h 1447574"/>
              <a:gd name="connsiteX10" fmla="*/ 1931 w 772802"/>
              <a:gd name="connsiteY10" fmla="*/ 786943 h 144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802" h="1447574">
                <a:moveTo>
                  <a:pt x="1931" y="786943"/>
                </a:moveTo>
                <a:cubicBezTo>
                  <a:pt x="-5304" y="793031"/>
                  <a:pt x="6108" y="637170"/>
                  <a:pt x="65109" y="532806"/>
                </a:cubicBezTo>
                <a:cubicBezTo>
                  <a:pt x="95020" y="452841"/>
                  <a:pt x="83363" y="322142"/>
                  <a:pt x="137084" y="233770"/>
                </a:cubicBezTo>
                <a:cubicBezTo>
                  <a:pt x="190805" y="145398"/>
                  <a:pt x="300638" y="12967"/>
                  <a:pt x="387433" y="2575"/>
                </a:cubicBezTo>
                <a:cubicBezTo>
                  <a:pt x="474228" y="-7817"/>
                  <a:pt x="593624" y="6641"/>
                  <a:pt x="657852" y="171418"/>
                </a:cubicBezTo>
                <a:cubicBezTo>
                  <a:pt x="722080" y="336195"/>
                  <a:pt x="772778" y="799425"/>
                  <a:pt x="772802" y="991235"/>
                </a:cubicBezTo>
                <a:cubicBezTo>
                  <a:pt x="772826" y="1183045"/>
                  <a:pt x="731539" y="1246434"/>
                  <a:pt x="657996" y="1322280"/>
                </a:cubicBezTo>
                <a:cubicBezTo>
                  <a:pt x="584453" y="1398126"/>
                  <a:pt x="417503" y="1457034"/>
                  <a:pt x="331543" y="1446311"/>
                </a:cubicBezTo>
                <a:cubicBezTo>
                  <a:pt x="245583" y="1435588"/>
                  <a:pt x="162488" y="1364071"/>
                  <a:pt x="142237" y="1257941"/>
                </a:cubicBezTo>
                <a:cubicBezTo>
                  <a:pt x="70105" y="1028184"/>
                  <a:pt x="105499" y="806115"/>
                  <a:pt x="72703" y="716113"/>
                </a:cubicBezTo>
                <a:cubicBezTo>
                  <a:pt x="35569" y="690454"/>
                  <a:pt x="12746" y="754000"/>
                  <a:pt x="1931" y="78694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E9CAFB-B783-A288-444D-319D6437E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488" y="1784211"/>
            <a:ext cx="4035135" cy="25904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Exercice LE 1 p.94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4C5789-1895-49EE-863C-2BAB9693E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263107" y="401221"/>
            <a:ext cx="4333507" cy="5327363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79552 h 1367380"/>
              <a:gd name="connsiteX1" fmla="*/ 68141 w 842162"/>
              <a:gd name="connsiteY1" fmla="*/ 448570 h 1367380"/>
              <a:gd name="connsiteX2" fmla="*/ 96954 w 842162"/>
              <a:gd name="connsiteY2" fmla="*/ 172261 h 1367380"/>
              <a:gd name="connsiteX3" fmla="*/ 424856 w 842162"/>
              <a:gd name="connsiteY3" fmla="*/ 22 h 1367380"/>
              <a:gd name="connsiteX4" fmla="*/ 720201 w 842162"/>
              <a:gd name="connsiteY4" fmla="*/ 170114 h 1367380"/>
              <a:gd name="connsiteX5" fmla="*/ 841839 w 842162"/>
              <a:gd name="connsiteY5" fmla="*/ 1012321 h 1367380"/>
              <a:gd name="connsiteX6" fmla="*/ 741987 w 842162"/>
              <a:gd name="connsiteY6" fmla="*/ 1303018 h 1367380"/>
              <a:gd name="connsiteX7" fmla="*/ 380221 w 842162"/>
              <a:gd name="connsiteY7" fmla="*/ 1356051 h 1367380"/>
              <a:gd name="connsiteX8" fmla="*/ 177395 w 842162"/>
              <a:gd name="connsiteY8" fmla="*/ 1140824 h 1367380"/>
              <a:gd name="connsiteX9" fmla="*/ 94438 w 842162"/>
              <a:gd name="connsiteY9" fmla="*/ 562948 h 1367380"/>
              <a:gd name="connsiteX10" fmla="*/ 9475 w 842162"/>
              <a:gd name="connsiteY10" fmla="*/ 579552 h 1367380"/>
              <a:gd name="connsiteX0" fmla="*/ 9475 w 842162"/>
              <a:gd name="connsiteY0" fmla="*/ 579628 h 1367456"/>
              <a:gd name="connsiteX1" fmla="*/ 68141 w 842162"/>
              <a:gd name="connsiteY1" fmla="*/ 448646 h 1367456"/>
              <a:gd name="connsiteX2" fmla="*/ 160918 w 842162"/>
              <a:gd name="connsiteY2" fmla="*/ 150520 h 1367456"/>
              <a:gd name="connsiteX3" fmla="*/ 424856 w 842162"/>
              <a:gd name="connsiteY3" fmla="*/ 98 h 1367456"/>
              <a:gd name="connsiteX4" fmla="*/ 720201 w 842162"/>
              <a:gd name="connsiteY4" fmla="*/ 170190 h 1367456"/>
              <a:gd name="connsiteX5" fmla="*/ 841839 w 842162"/>
              <a:gd name="connsiteY5" fmla="*/ 1012397 h 1367456"/>
              <a:gd name="connsiteX6" fmla="*/ 741987 w 842162"/>
              <a:gd name="connsiteY6" fmla="*/ 1303094 h 1367456"/>
              <a:gd name="connsiteX7" fmla="*/ 380221 w 842162"/>
              <a:gd name="connsiteY7" fmla="*/ 1356127 h 1367456"/>
              <a:gd name="connsiteX8" fmla="*/ 177395 w 842162"/>
              <a:gd name="connsiteY8" fmla="*/ 1140900 h 1367456"/>
              <a:gd name="connsiteX9" fmla="*/ 94438 w 842162"/>
              <a:gd name="connsiteY9" fmla="*/ 563024 h 1367456"/>
              <a:gd name="connsiteX10" fmla="*/ 9475 w 842162"/>
              <a:gd name="connsiteY10" fmla="*/ 579628 h 1367456"/>
              <a:gd name="connsiteX0" fmla="*/ 9475 w 840678"/>
              <a:gd name="connsiteY0" fmla="*/ 579628 h 1372792"/>
              <a:gd name="connsiteX1" fmla="*/ 68141 w 840678"/>
              <a:gd name="connsiteY1" fmla="*/ 448646 h 1372792"/>
              <a:gd name="connsiteX2" fmla="*/ 160918 w 840678"/>
              <a:gd name="connsiteY2" fmla="*/ 150520 h 1372792"/>
              <a:gd name="connsiteX3" fmla="*/ 424856 w 840678"/>
              <a:gd name="connsiteY3" fmla="*/ 98 h 1372792"/>
              <a:gd name="connsiteX4" fmla="*/ 720201 w 840678"/>
              <a:gd name="connsiteY4" fmla="*/ 170190 h 1372792"/>
              <a:gd name="connsiteX5" fmla="*/ 840342 w 840678"/>
              <a:gd name="connsiteY5" fmla="*/ 865377 h 1372792"/>
              <a:gd name="connsiteX6" fmla="*/ 741987 w 840678"/>
              <a:gd name="connsiteY6" fmla="*/ 1303094 h 1372792"/>
              <a:gd name="connsiteX7" fmla="*/ 380221 w 840678"/>
              <a:gd name="connsiteY7" fmla="*/ 1356127 h 1372792"/>
              <a:gd name="connsiteX8" fmla="*/ 177395 w 840678"/>
              <a:gd name="connsiteY8" fmla="*/ 1140900 h 1372792"/>
              <a:gd name="connsiteX9" fmla="*/ 94438 w 840678"/>
              <a:gd name="connsiteY9" fmla="*/ 563024 h 1372792"/>
              <a:gd name="connsiteX10" fmla="*/ 9475 w 840678"/>
              <a:gd name="connsiteY10" fmla="*/ 579628 h 1372792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376"/>
              <a:gd name="connsiteY0" fmla="*/ 579628 h 1357062"/>
              <a:gd name="connsiteX1" fmla="*/ 68141 w 840376"/>
              <a:gd name="connsiteY1" fmla="*/ 448646 h 1357062"/>
              <a:gd name="connsiteX2" fmla="*/ 160918 w 840376"/>
              <a:gd name="connsiteY2" fmla="*/ 150520 h 1357062"/>
              <a:gd name="connsiteX3" fmla="*/ 424856 w 840376"/>
              <a:gd name="connsiteY3" fmla="*/ 98 h 1357062"/>
              <a:gd name="connsiteX4" fmla="*/ 720201 w 840376"/>
              <a:gd name="connsiteY4" fmla="*/ 170190 h 1357062"/>
              <a:gd name="connsiteX5" fmla="*/ 840342 w 840376"/>
              <a:gd name="connsiteY5" fmla="*/ 865377 h 1357062"/>
              <a:gd name="connsiteX6" fmla="*/ 710765 w 840376"/>
              <a:gd name="connsiteY6" fmla="*/ 1204262 h 1357062"/>
              <a:gd name="connsiteX7" fmla="*/ 380221 w 840376"/>
              <a:gd name="connsiteY7" fmla="*/ 1356127 h 1357062"/>
              <a:gd name="connsiteX8" fmla="*/ 177395 w 840376"/>
              <a:gd name="connsiteY8" fmla="*/ 1140900 h 1357062"/>
              <a:gd name="connsiteX9" fmla="*/ 94438 w 840376"/>
              <a:gd name="connsiteY9" fmla="*/ 563024 h 1357062"/>
              <a:gd name="connsiteX10" fmla="*/ 9475 w 840376"/>
              <a:gd name="connsiteY10" fmla="*/ 579628 h 1357062"/>
              <a:gd name="connsiteX0" fmla="*/ 9475 w 840376"/>
              <a:gd name="connsiteY0" fmla="*/ 579628 h 1357017"/>
              <a:gd name="connsiteX1" fmla="*/ 68141 w 840376"/>
              <a:gd name="connsiteY1" fmla="*/ 448646 h 1357017"/>
              <a:gd name="connsiteX2" fmla="*/ 160918 w 840376"/>
              <a:gd name="connsiteY2" fmla="*/ 150520 h 1357017"/>
              <a:gd name="connsiteX3" fmla="*/ 424856 w 840376"/>
              <a:gd name="connsiteY3" fmla="*/ 98 h 1357017"/>
              <a:gd name="connsiteX4" fmla="*/ 720201 w 840376"/>
              <a:gd name="connsiteY4" fmla="*/ 170190 h 1357017"/>
              <a:gd name="connsiteX5" fmla="*/ 840342 w 840376"/>
              <a:gd name="connsiteY5" fmla="*/ 865377 h 1357017"/>
              <a:gd name="connsiteX6" fmla="*/ 710765 w 840376"/>
              <a:gd name="connsiteY6" fmla="*/ 1204262 h 1357017"/>
              <a:gd name="connsiteX7" fmla="*/ 380221 w 840376"/>
              <a:gd name="connsiteY7" fmla="*/ 1356127 h 1357017"/>
              <a:gd name="connsiteX8" fmla="*/ 177395 w 840376"/>
              <a:gd name="connsiteY8" fmla="*/ 1140900 h 1357017"/>
              <a:gd name="connsiteX9" fmla="*/ 94438 w 840376"/>
              <a:gd name="connsiteY9" fmla="*/ 563024 h 1357017"/>
              <a:gd name="connsiteX10" fmla="*/ 9475 w 840376"/>
              <a:gd name="connsiteY10" fmla="*/ 579628 h 1357017"/>
              <a:gd name="connsiteX0" fmla="*/ 9475 w 840376"/>
              <a:gd name="connsiteY0" fmla="*/ 579625 h 1357014"/>
              <a:gd name="connsiteX1" fmla="*/ 68141 w 840376"/>
              <a:gd name="connsiteY1" fmla="*/ 448643 h 1357014"/>
              <a:gd name="connsiteX2" fmla="*/ 160918 w 840376"/>
              <a:gd name="connsiteY2" fmla="*/ 150517 h 1357014"/>
              <a:gd name="connsiteX3" fmla="*/ 424856 w 840376"/>
              <a:gd name="connsiteY3" fmla="*/ 95 h 1357014"/>
              <a:gd name="connsiteX4" fmla="*/ 720201 w 840376"/>
              <a:gd name="connsiteY4" fmla="*/ 170187 h 1357014"/>
              <a:gd name="connsiteX5" fmla="*/ 840342 w 840376"/>
              <a:gd name="connsiteY5" fmla="*/ 865374 h 1357014"/>
              <a:gd name="connsiteX6" fmla="*/ 710765 w 840376"/>
              <a:gd name="connsiteY6" fmla="*/ 1204259 h 1357014"/>
              <a:gd name="connsiteX7" fmla="*/ 380221 w 840376"/>
              <a:gd name="connsiteY7" fmla="*/ 1356124 h 1357014"/>
              <a:gd name="connsiteX8" fmla="*/ 177395 w 840376"/>
              <a:gd name="connsiteY8" fmla="*/ 1140897 h 1357014"/>
              <a:gd name="connsiteX9" fmla="*/ 94438 w 840376"/>
              <a:gd name="connsiteY9" fmla="*/ 563021 h 1357014"/>
              <a:gd name="connsiteX10" fmla="*/ 9475 w 840376"/>
              <a:gd name="connsiteY10" fmla="*/ 579625 h 1357014"/>
              <a:gd name="connsiteX0" fmla="*/ 9665 w 840566"/>
              <a:gd name="connsiteY0" fmla="*/ 579625 h 1357014"/>
              <a:gd name="connsiteX1" fmla="*/ 66604 w 840566"/>
              <a:gd name="connsiteY1" fmla="*/ 430137 h 1357014"/>
              <a:gd name="connsiteX2" fmla="*/ 161108 w 840566"/>
              <a:gd name="connsiteY2" fmla="*/ 150517 h 1357014"/>
              <a:gd name="connsiteX3" fmla="*/ 425046 w 840566"/>
              <a:gd name="connsiteY3" fmla="*/ 95 h 1357014"/>
              <a:gd name="connsiteX4" fmla="*/ 720391 w 840566"/>
              <a:gd name="connsiteY4" fmla="*/ 170187 h 1357014"/>
              <a:gd name="connsiteX5" fmla="*/ 840532 w 840566"/>
              <a:gd name="connsiteY5" fmla="*/ 865374 h 1357014"/>
              <a:gd name="connsiteX6" fmla="*/ 710955 w 840566"/>
              <a:gd name="connsiteY6" fmla="*/ 1204259 h 1357014"/>
              <a:gd name="connsiteX7" fmla="*/ 380411 w 840566"/>
              <a:gd name="connsiteY7" fmla="*/ 1356124 h 1357014"/>
              <a:gd name="connsiteX8" fmla="*/ 177585 w 840566"/>
              <a:gd name="connsiteY8" fmla="*/ 1140897 h 1357014"/>
              <a:gd name="connsiteX9" fmla="*/ 94628 w 840566"/>
              <a:gd name="connsiteY9" fmla="*/ 563021 h 1357014"/>
              <a:gd name="connsiteX10" fmla="*/ 9665 w 840566"/>
              <a:gd name="connsiteY10" fmla="*/ 579625 h 1357014"/>
              <a:gd name="connsiteX0" fmla="*/ 9665 w 840611"/>
              <a:gd name="connsiteY0" fmla="*/ 579798 h 1357187"/>
              <a:gd name="connsiteX1" fmla="*/ 66604 w 840611"/>
              <a:gd name="connsiteY1" fmla="*/ 430310 h 1357187"/>
              <a:gd name="connsiteX2" fmla="*/ 161108 w 840611"/>
              <a:gd name="connsiteY2" fmla="*/ 150690 h 1357187"/>
              <a:gd name="connsiteX3" fmla="*/ 425046 w 840611"/>
              <a:gd name="connsiteY3" fmla="*/ 268 h 1357187"/>
              <a:gd name="connsiteX4" fmla="*/ 697895 w 840611"/>
              <a:gd name="connsiteY4" fmla="*/ 142131 h 1357187"/>
              <a:gd name="connsiteX5" fmla="*/ 840532 w 840611"/>
              <a:gd name="connsiteY5" fmla="*/ 865547 h 1357187"/>
              <a:gd name="connsiteX6" fmla="*/ 710955 w 840611"/>
              <a:gd name="connsiteY6" fmla="*/ 1204432 h 1357187"/>
              <a:gd name="connsiteX7" fmla="*/ 380411 w 840611"/>
              <a:gd name="connsiteY7" fmla="*/ 1356297 h 1357187"/>
              <a:gd name="connsiteX8" fmla="*/ 177585 w 840611"/>
              <a:gd name="connsiteY8" fmla="*/ 1141070 h 1357187"/>
              <a:gd name="connsiteX9" fmla="*/ 94628 w 840611"/>
              <a:gd name="connsiteY9" fmla="*/ 563194 h 1357187"/>
              <a:gd name="connsiteX10" fmla="*/ 9665 w 840611"/>
              <a:gd name="connsiteY10" fmla="*/ 579798 h 1357187"/>
              <a:gd name="connsiteX0" fmla="*/ 9665 w 808266"/>
              <a:gd name="connsiteY0" fmla="*/ 579838 h 1357257"/>
              <a:gd name="connsiteX1" fmla="*/ 66604 w 808266"/>
              <a:gd name="connsiteY1" fmla="*/ 430350 h 1357257"/>
              <a:gd name="connsiteX2" fmla="*/ 161108 w 808266"/>
              <a:gd name="connsiteY2" fmla="*/ 150730 h 1357257"/>
              <a:gd name="connsiteX3" fmla="*/ 425046 w 808266"/>
              <a:gd name="connsiteY3" fmla="*/ 308 h 1357257"/>
              <a:gd name="connsiteX4" fmla="*/ 697895 w 808266"/>
              <a:gd name="connsiteY4" fmla="*/ 142171 h 1357257"/>
              <a:gd name="connsiteX5" fmla="*/ 808150 w 808266"/>
              <a:gd name="connsiteY5" fmla="*/ 874405 h 1357257"/>
              <a:gd name="connsiteX6" fmla="*/ 710955 w 808266"/>
              <a:gd name="connsiteY6" fmla="*/ 1204472 h 1357257"/>
              <a:gd name="connsiteX7" fmla="*/ 380411 w 808266"/>
              <a:gd name="connsiteY7" fmla="*/ 1356337 h 1357257"/>
              <a:gd name="connsiteX8" fmla="*/ 177585 w 808266"/>
              <a:gd name="connsiteY8" fmla="*/ 1141110 h 1357257"/>
              <a:gd name="connsiteX9" fmla="*/ 94628 w 808266"/>
              <a:gd name="connsiteY9" fmla="*/ 563234 h 1357257"/>
              <a:gd name="connsiteX10" fmla="*/ 9665 w 808266"/>
              <a:gd name="connsiteY10" fmla="*/ 579838 h 1357257"/>
              <a:gd name="connsiteX0" fmla="*/ 9665 w 808159"/>
              <a:gd name="connsiteY0" fmla="*/ 579838 h 1357293"/>
              <a:gd name="connsiteX1" fmla="*/ 66604 w 808159"/>
              <a:gd name="connsiteY1" fmla="*/ 430350 h 1357293"/>
              <a:gd name="connsiteX2" fmla="*/ 161108 w 808159"/>
              <a:gd name="connsiteY2" fmla="*/ 150730 h 1357293"/>
              <a:gd name="connsiteX3" fmla="*/ 425046 w 808159"/>
              <a:gd name="connsiteY3" fmla="*/ 308 h 1357293"/>
              <a:gd name="connsiteX4" fmla="*/ 697895 w 808159"/>
              <a:gd name="connsiteY4" fmla="*/ 142171 h 1357293"/>
              <a:gd name="connsiteX5" fmla="*/ 808150 w 808159"/>
              <a:gd name="connsiteY5" fmla="*/ 874405 h 1357293"/>
              <a:gd name="connsiteX6" fmla="*/ 693344 w 808159"/>
              <a:gd name="connsiteY6" fmla="*/ 1205450 h 1357293"/>
              <a:gd name="connsiteX7" fmla="*/ 380411 w 808159"/>
              <a:gd name="connsiteY7" fmla="*/ 1356337 h 1357293"/>
              <a:gd name="connsiteX8" fmla="*/ 177585 w 808159"/>
              <a:gd name="connsiteY8" fmla="*/ 1141110 h 1357293"/>
              <a:gd name="connsiteX9" fmla="*/ 94628 w 808159"/>
              <a:gd name="connsiteY9" fmla="*/ 563234 h 1357293"/>
              <a:gd name="connsiteX10" fmla="*/ 9665 w 808159"/>
              <a:gd name="connsiteY10" fmla="*/ 579838 h 1357293"/>
              <a:gd name="connsiteX0" fmla="*/ 9665 w 808159"/>
              <a:gd name="connsiteY0" fmla="*/ 579838 h 1330744"/>
              <a:gd name="connsiteX1" fmla="*/ 66604 w 808159"/>
              <a:gd name="connsiteY1" fmla="*/ 430350 h 1330744"/>
              <a:gd name="connsiteX2" fmla="*/ 161108 w 808159"/>
              <a:gd name="connsiteY2" fmla="*/ 150730 h 1330744"/>
              <a:gd name="connsiteX3" fmla="*/ 425046 w 808159"/>
              <a:gd name="connsiteY3" fmla="*/ 308 h 1330744"/>
              <a:gd name="connsiteX4" fmla="*/ 697895 w 808159"/>
              <a:gd name="connsiteY4" fmla="*/ 142171 h 1330744"/>
              <a:gd name="connsiteX5" fmla="*/ 808150 w 808159"/>
              <a:gd name="connsiteY5" fmla="*/ 874405 h 1330744"/>
              <a:gd name="connsiteX6" fmla="*/ 693344 w 808159"/>
              <a:gd name="connsiteY6" fmla="*/ 1205450 h 1330744"/>
              <a:gd name="connsiteX7" fmla="*/ 366891 w 808159"/>
              <a:gd name="connsiteY7" fmla="*/ 1329481 h 1330744"/>
              <a:gd name="connsiteX8" fmla="*/ 177585 w 808159"/>
              <a:gd name="connsiteY8" fmla="*/ 1141110 h 1330744"/>
              <a:gd name="connsiteX9" fmla="*/ 94628 w 808159"/>
              <a:gd name="connsiteY9" fmla="*/ 563234 h 1330744"/>
              <a:gd name="connsiteX10" fmla="*/ 9665 w 808159"/>
              <a:gd name="connsiteY10" fmla="*/ 579838 h 1330744"/>
              <a:gd name="connsiteX0" fmla="*/ 9665 w 808228"/>
              <a:gd name="connsiteY0" fmla="*/ 579772 h 1330678"/>
              <a:gd name="connsiteX1" fmla="*/ 66604 w 808228"/>
              <a:gd name="connsiteY1" fmla="*/ 430284 h 1330678"/>
              <a:gd name="connsiteX2" fmla="*/ 161108 w 808228"/>
              <a:gd name="connsiteY2" fmla="*/ 150664 h 1330678"/>
              <a:gd name="connsiteX3" fmla="*/ 425046 w 808228"/>
              <a:gd name="connsiteY3" fmla="*/ 242 h 1330678"/>
              <a:gd name="connsiteX4" fmla="*/ 680284 w 808228"/>
              <a:gd name="connsiteY4" fmla="*/ 143084 h 1330678"/>
              <a:gd name="connsiteX5" fmla="*/ 808150 w 808228"/>
              <a:gd name="connsiteY5" fmla="*/ 874339 h 1330678"/>
              <a:gd name="connsiteX6" fmla="*/ 693344 w 808228"/>
              <a:gd name="connsiteY6" fmla="*/ 1205384 h 1330678"/>
              <a:gd name="connsiteX7" fmla="*/ 366891 w 808228"/>
              <a:gd name="connsiteY7" fmla="*/ 1329415 h 1330678"/>
              <a:gd name="connsiteX8" fmla="*/ 177585 w 808228"/>
              <a:gd name="connsiteY8" fmla="*/ 1141044 h 1330678"/>
              <a:gd name="connsiteX9" fmla="*/ 94628 w 808228"/>
              <a:gd name="connsiteY9" fmla="*/ 563168 h 1330678"/>
              <a:gd name="connsiteX10" fmla="*/ 9665 w 808228"/>
              <a:gd name="connsiteY10" fmla="*/ 579772 h 1330678"/>
              <a:gd name="connsiteX0" fmla="*/ 11494 w 796231"/>
              <a:gd name="connsiteY0" fmla="*/ 593372 h 1330678"/>
              <a:gd name="connsiteX1" fmla="*/ 54607 w 796231"/>
              <a:gd name="connsiteY1" fmla="*/ 430284 h 1330678"/>
              <a:gd name="connsiteX2" fmla="*/ 149111 w 796231"/>
              <a:gd name="connsiteY2" fmla="*/ 150664 h 1330678"/>
              <a:gd name="connsiteX3" fmla="*/ 413049 w 796231"/>
              <a:gd name="connsiteY3" fmla="*/ 242 h 1330678"/>
              <a:gd name="connsiteX4" fmla="*/ 668287 w 796231"/>
              <a:gd name="connsiteY4" fmla="*/ 143084 h 1330678"/>
              <a:gd name="connsiteX5" fmla="*/ 796153 w 796231"/>
              <a:gd name="connsiteY5" fmla="*/ 874339 h 1330678"/>
              <a:gd name="connsiteX6" fmla="*/ 681347 w 796231"/>
              <a:gd name="connsiteY6" fmla="*/ 1205384 h 1330678"/>
              <a:gd name="connsiteX7" fmla="*/ 354894 w 796231"/>
              <a:gd name="connsiteY7" fmla="*/ 1329415 h 1330678"/>
              <a:gd name="connsiteX8" fmla="*/ 165588 w 796231"/>
              <a:gd name="connsiteY8" fmla="*/ 1141044 h 1330678"/>
              <a:gd name="connsiteX9" fmla="*/ 82631 w 796231"/>
              <a:gd name="connsiteY9" fmla="*/ 563168 h 1330678"/>
              <a:gd name="connsiteX10" fmla="*/ 11494 w 796231"/>
              <a:gd name="connsiteY10" fmla="*/ 593372 h 1330678"/>
              <a:gd name="connsiteX0" fmla="*/ 3439 w 788176"/>
              <a:gd name="connsiteY0" fmla="*/ 593372 h 1330678"/>
              <a:gd name="connsiteX1" fmla="*/ 46552 w 788176"/>
              <a:gd name="connsiteY1" fmla="*/ 430284 h 1330678"/>
              <a:gd name="connsiteX2" fmla="*/ 141056 w 788176"/>
              <a:gd name="connsiteY2" fmla="*/ 150664 h 1330678"/>
              <a:gd name="connsiteX3" fmla="*/ 404994 w 788176"/>
              <a:gd name="connsiteY3" fmla="*/ 242 h 1330678"/>
              <a:gd name="connsiteX4" fmla="*/ 660232 w 788176"/>
              <a:gd name="connsiteY4" fmla="*/ 143084 h 1330678"/>
              <a:gd name="connsiteX5" fmla="*/ 788098 w 788176"/>
              <a:gd name="connsiteY5" fmla="*/ 874339 h 1330678"/>
              <a:gd name="connsiteX6" fmla="*/ 673292 w 788176"/>
              <a:gd name="connsiteY6" fmla="*/ 1205384 h 1330678"/>
              <a:gd name="connsiteX7" fmla="*/ 346839 w 788176"/>
              <a:gd name="connsiteY7" fmla="*/ 1329415 h 1330678"/>
              <a:gd name="connsiteX8" fmla="*/ 157533 w 788176"/>
              <a:gd name="connsiteY8" fmla="*/ 1141044 h 1330678"/>
              <a:gd name="connsiteX9" fmla="*/ 74576 w 788176"/>
              <a:gd name="connsiteY9" fmla="*/ 563168 h 1330678"/>
              <a:gd name="connsiteX10" fmla="*/ 3439 w 788176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74535 w 788135"/>
              <a:gd name="connsiteY9" fmla="*/ 563168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691 w 785392"/>
              <a:gd name="connsiteY0" fmla="*/ 599057 h 1330678"/>
              <a:gd name="connsiteX1" fmla="*/ 44220 w 785392"/>
              <a:gd name="connsiteY1" fmla="*/ 421479 h 1330678"/>
              <a:gd name="connsiteX2" fmla="*/ 138272 w 785392"/>
              <a:gd name="connsiteY2" fmla="*/ 150664 h 1330678"/>
              <a:gd name="connsiteX3" fmla="*/ 402210 w 785392"/>
              <a:gd name="connsiteY3" fmla="*/ 242 h 1330678"/>
              <a:gd name="connsiteX4" fmla="*/ 657448 w 785392"/>
              <a:gd name="connsiteY4" fmla="*/ 143084 h 1330678"/>
              <a:gd name="connsiteX5" fmla="*/ 785314 w 785392"/>
              <a:gd name="connsiteY5" fmla="*/ 874339 h 1330678"/>
              <a:gd name="connsiteX6" fmla="*/ 670508 w 785392"/>
              <a:gd name="connsiteY6" fmla="*/ 1205384 h 1330678"/>
              <a:gd name="connsiteX7" fmla="*/ 344055 w 785392"/>
              <a:gd name="connsiteY7" fmla="*/ 1329415 h 1330678"/>
              <a:gd name="connsiteX8" fmla="*/ 154749 w 785392"/>
              <a:gd name="connsiteY8" fmla="*/ 1141044 h 1330678"/>
              <a:gd name="connsiteX9" fmla="*/ 65848 w 785392"/>
              <a:gd name="connsiteY9" fmla="*/ 566957 h 1330678"/>
              <a:gd name="connsiteX10" fmla="*/ 3691 w 785392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67586 w 787130"/>
              <a:gd name="connsiteY9" fmla="*/ 566957 h 1330678"/>
              <a:gd name="connsiteX10" fmla="*/ 5429 w 787130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58183 w 787130"/>
              <a:gd name="connsiteY9" fmla="*/ 568228 h 1330678"/>
              <a:gd name="connsiteX10" fmla="*/ 5429 w 787130"/>
              <a:gd name="connsiteY10" fmla="*/ 599057 h 1330678"/>
              <a:gd name="connsiteX0" fmla="*/ 5429 w 787130"/>
              <a:gd name="connsiteY0" fmla="*/ 751347 h 1482968"/>
              <a:gd name="connsiteX1" fmla="*/ 45958 w 787130"/>
              <a:gd name="connsiteY1" fmla="*/ 573769 h 1482968"/>
              <a:gd name="connsiteX2" fmla="*/ 140010 w 787130"/>
              <a:gd name="connsiteY2" fmla="*/ 302954 h 1482968"/>
              <a:gd name="connsiteX3" fmla="*/ 403948 w 787130"/>
              <a:gd name="connsiteY3" fmla="*/ 9 h 1482968"/>
              <a:gd name="connsiteX4" fmla="*/ 659186 w 787130"/>
              <a:gd name="connsiteY4" fmla="*/ 295374 h 1482968"/>
              <a:gd name="connsiteX5" fmla="*/ 787052 w 787130"/>
              <a:gd name="connsiteY5" fmla="*/ 1026629 h 1482968"/>
              <a:gd name="connsiteX6" fmla="*/ 672246 w 787130"/>
              <a:gd name="connsiteY6" fmla="*/ 1357674 h 1482968"/>
              <a:gd name="connsiteX7" fmla="*/ 345793 w 787130"/>
              <a:gd name="connsiteY7" fmla="*/ 1481705 h 1482968"/>
              <a:gd name="connsiteX8" fmla="*/ 156487 w 787130"/>
              <a:gd name="connsiteY8" fmla="*/ 1293334 h 1482968"/>
              <a:gd name="connsiteX9" fmla="*/ 58183 w 787130"/>
              <a:gd name="connsiteY9" fmla="*/ 720518 h 1482968"/>
              <a:gd name="connsiteX10" fmla="*/ 5429 w 787130"/>
              <a:gd name="connsiteY10" fmla="*/ 751347 h 1482968"/>
              <a:gd name="connsiteX0" fmla="*/ 5429 w 787052"/>
              <a:gd name="connsiteY0" fmla="*/ 754100 h 1485721"/>
              <a:gd name="connsiteX1" fmla="*/ 45958 w 787052"/>
              <a:gd name="connsiteY1" fmla="*/ 576522 h 1485721"/>
              <a:gd name="connsiteX2" fmla="*/ 140010 w 787052"/>
              <a:gd name="connsiteY2" fmla="*/ 305707 h 1485721"/>
              <a:gd name="connsiteX3" fmla="*/ 403948 w 787052"/>
              <a:gd name="connsiteY3" fmla="*/ 2762 h 1485721"/>
              <a:gd name="connsiteX4" fmla="*/ 672102 w 787052"/>
              <a:gd name="connsiteY4" fmla="*/ 209565 h 1485721"/>
              <a:gd name="connsiteX5" fmla="*/ 787052 w 787052"/>
              <a:gd name="connsiteY5" fmla="*/ 1029382 h 1485721"/>
              <a:gd name="connsiteX6" fmla="*/ 672246 w 787052"/>
              <a:gd name="connsiteY6" fmla="*/ 1360427 h 1485721"/>
              <a:gd name="connsiteX7" fmla="*/ 345793 w 787052"/>
              <a:gd name="connsiteY7" fmla="*/ 1484458 h 1485721"/>
              <a:gd name="connsiteX8" fmla="*/ 156487 w 787052"/>
              <a:gd name="connsiteY8" fmla="*/ 1296087 h 1485721"/>
              <a:gd name="connsiteX9" fmla="*/ 58183 w 787052"/>
              <a:gd name="connsiteY9" fmla="*/ 723271 h 1485721"/>
              <a:gd name="connsiteX10" fmla="*/ 5429 w 787052"/>
              <a:gd name="connsiteY10" fmla="*/ 754100 h 1485721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58183 w 787052"/>
              <a:gd name="connsiteY9" fmla="*/ 72057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782 w 785613"/>
              <a:gd name="connsiteY0" fmla="*/ 784164 h 1483020"/>
              <a:gd name="connsiteX1" fmla="*/ 44519 w 785613"/>
              <a:gd name="connsiteY1" fmla="*/ 573821 h 1483020"/>
              <a:gd name="connsiteX2" fmla="*/ 138571 w 785613"/>
              <a:gd name="connsiteY2" fmla="*/ 189844 h 1483020"/>
              <a:gd name="connsiteX3" fmla="*/ 402509 w 785613"/>
              <a:gd name="connsiteY3" fmla="*/ 61 h 1483020"/>
              <a:gd name="connsiteX4" fmla="*/ 670663 w 785613"/>
              <a:gd name="connsiteY4" fmla="*/ 206864 h 1483020"/>
              <a:gd name="connsiteX5" fmla="*/ 785613 w 785613"/>
              <a:gd name="connsiteY5" fmla="*/ 1026681 h 1483020"/>
              <a:gd name="connsiteX6" fmla="*/ 670807 w 785613"/>
              <a:gd name="connsiteY6" fmla="*/ 1357726 h 1483020"/>
              <a:gd name="connsiteX7" fmla="*/ 344354 w 785613"/>
              <a:gd name="connsiteY7" fmla="*/ 1481757 h 1483020"/>
              <a:gd name="connsiteX8" fmla="*/ 155048 w 785613"/>
              <a:gd name="connsiteY8" fmla="*/ 1293386 h 1483020"/>
              <a:gd name="connsiteX9" fmla="*/ 69660 w 785613"/>
              <a:gd name="connsiteY9" fmla="*/ 755010 h 1483020"/>
              <a:gd name="connsiteX10" fmla="*/ 5782 w 785613"/>
              <a:gd name="connsiteY10" fmla="*/ 784164 h 1483020"/>
              <a:gd name="connsiteX0" fmla="*/ 5430 w 785261"/>
              <a:gd name="connsiteY0" fmla="*/ 784162 h 1483018"/>
              <a:gd name="connsiteX1" fmla="*/ 45959 w 785261"/>
              <a:gd name="connsiteY1" fmla="*/ 546516 h 1483018"/>
              <a:gd name="connsiteX2" fmla="*/ 138219 w 785261"/>
              <a:gd name="connsiteY2" fmla="*/ 189842 h 1483018"/>
              <a:gd name="connsiteX3" fmla="*/ 402157 w 785261"/>
              <a:gd name="connsiteY3" fmla="*/ 59 h 1483018"/>
              <a:gd name="connsiteX4" fmla="*/ 670311 w 785261"/>
              <a:gd name="connsiteY4" fmla="*/ 206862 h 1483018"/>
              <a:gd name="connsiteX5" fmla="*/ 785261 w 785261"/>
              <a:gd name="connsiteY5" fmla="*/ 1026679 h 1483018"/>
              <a:gd name="connsiteX6" fmla="*/ 670455 w 785261"/>
              <a:gd name="connsiteY6" fmla="*/ 1357724 h 1483018"/>
              <a:gd name="connsiteX7" fmla="*/ 344002 w 785261"/>
              <a:gd name="connsiteY7" fmla="*/ 1481755 h 1483018"/>
              <a:gd name="connsiteX8" fmla="*/ 154696 w 785261"/>
              <a:gd name="connsiteY8" fmla="*/ 1293384 h 1483018"/>
              <a:gd name="connsiteX9" fmla="*/ 69308 w 785261"/>
              <a:gd name="connsiteY9" fmla="*/ 755008 h 1483018"/>
              <a:gd name="connsiteX10" fmla="*/ 5430 w 785261"/>
              <a:gd name="connsiteY10" fmla="*/ 784162 h 1483018"/>
              <a:gd name="connsiteX0" fmla="*/ 7552 w 778423"/>
              <a:gd name="connsiteY0" fmla="*/ 822387 h 1483018"/>
              <a:gd name="connsiteX1" fmla="*/ 39121 w 778423"/>
              <a:gd name="connsiteY1" fmla="*/ 546516 h 1483018"/>
              <a:gd name="connsiteX2" fmla="*/ 131381 w 778423"/>
              <a:gd name="connsiteY2" fmla="*/ 189842 h 1483018"/>
              <a:gd name="connsiteX3" fmla="*/ 395319 w 778423"/>
              <a:gd name="connsiteY3" fmla="*/ 59 h 1483018"/>
              <a:gd name="connsiteX4" fmla="*/ 663473 w 778423"/>
              <a:gd name="connsiteY4" fmla="*/ 206862 h 1483018"/>
              <a:gd name="connsiteX5" fmla="*/ 778423 w 778423"/>
              <a:gd name="connsiteY5" fmla="*/ 1026679 h 1483018"/>
              <a:gd name="connsiteX6" fmla="*/ 663617 w 778423"/>
              <a:gd name="connsiteY6" fmla="*/ 1357724 h 1483018"/>
              <a:gd name="connsiteX7" fmla="*/ 337164 w 778423"/>
              <a:gd name="connsiteY7" fmla="*/ 1481755 h 1483018"/>
              <a:gd name="connsiteX8" fmla="*/ 147858 w 778423"/>
              <a:gd name="connsiteY8" fmla="*/ 1293384 h 1483018"/>
              <a:gd name="connsiteX9" fmla="*/ 62470 w 778423"/>
              <a:gd name="connsiteY9" fmla="*/ 755008 h 1483018"/>
              <a:gd name="connsiteX10" fmla="*/ 7552 w 778423"/>
              <a:gd name="connsiteY10" fmla="*/ 822387 h 1483018"/>
              <a:gd name="connsiteX0" fmla="*/ 5173 w 776044"/>
              <a:gd name="connsiteY0" fmla="*/ 822387 h 1483018"/>
              <a:gd name="connsiteX1" fmla="*/ 36742 w 776044"/>
              <a:gd name="connsiteY1" fmla="*/ 546516 h 1483018"/>
              <a:gd name="connsiteX2" fmla="*/ 129002 w 776044"/>
              <a:gd name="connsiteY2" fmla="*/ 189842 h 1483018"/>
              <a:gd name="connsiteX3" fmla="*/ 392940 w 776044"/>
              <a:gd name="connsiteY3" fmla="*/ 59 h 1483018"/>
              <a:gd name="connsiteX4" fmla="*/ 661094 w 776044"/>
              <a:gd name="connsiteY4" fmla="*/ 206862 h 1483018"/>
              <a:gd name="connsiteX5" fmla="*/ 776044 w 776044"/>
              <a:gd name="connsiteY5" fmla="*/ 1026679 h 1483018"/>
              <a:gd name="connsiteX6" fmla="*/ 661238 w 776044"/>
              <a:gd name="connsiteY6" fmla="*/ 1357724 h 1483018"/>
              <a:gd name="connsiteX7" fmla="*/ 334785 w 776044"/>
              <a:gd name="connsiteY7" fmla="*/ 1481755 h 1483018"/>
              <a:gd name="connsiteX8" fmla="*/ 145479 w 776044"/>
              <a:gd name="connsiteY8" fmla="*/ 1293384 h 1483018"/>
              <a:gd name="connsiteX9" fmla="*/ 60091 w 776044"/>
              <a:gd name="connsiteY9" fmla="*/ 755008 h 1483018"/>
              <a:gd name="connsiteX10" fmla="*/ 5173 w 776044"/>
              <a:gd name="connsiteY10" fmla="*/ 822387 h 1483018"/>
              <a:gd name="connsiteX0" fmla="*/ 3111 w 773982"/>
              <a:gd name="connsiteY0" fmla="*/ 822384 h 1483015"/>
              <a:gd name="connsiteX1" fmla="*/ 43640 w 773982"/>
              <a:gd name="connsiteY1" fmla="*/ 516479 h 1483015"/>
              <a:gd name="connsiteX2" fmla="*/ 126940 w 773982"/>
              <a:gd name="connsiteY2" fmla="*/ 189839 h 1483015"/>
              <a:gd name="connsiteX3" fmla="*/ 390878 w 773982"/>
              <a:gd name="connsiteY3" fmla="*/ 56 h 1483015"/>
              <a:gd name="connsiteX4" fmla="*/ 659032 w 773982"/>
              <a:gd name="connsiteY4" fmla="*/ 206859 h 1483015"/>
              <a:gd name="connsiteX5" fmla="*/ 773982 w 773982"/>
              <a:gd name="connsiteY5" fmla="*/ 1026676 h 1483015"/>
              <a:gd name="connsiteX6" fmla="*/ 659176 w 773982"/>
              <a:gd name="connsiteY6" fmla="*/ 1357721 h 1483015"/>
              <a:gd name="connsiteX7" fmla="*/ 332723 w 773982"/>
              <a:gd name="connsiteY7" fmla="*/ 1481752 h 1483015"/>
              <a:gd name="connsiteX8" fmla="*/ 143417 w 773982"/>
              <a:gd name="connsiteY8" fmla="*/ 1293381 h 1483015"/>
              <a:gd name="connsiteX9" fmla="*/ 58029 w 773982"/>
              <a:gd name="connsiteY9" fmla="*/ 755005 h 1483015"/>
              <a:gd name="connsiteX10" fmla="*/ 3111 w 773982"/>
              <a:gd name="connsiteY10" fmla="*/ 822384 h 1483015"/>
              <a:gd name="connsiteX0" fmla="*/ 3111 w 773982"/>
              <a:gd name="connsiteY0" fmla="*/ 822399 h 1483030"/>
              <a:gd name="connsiteX1" fmla="*/ 43640 w 773982"/>
              <a:gd name="connsiteY1" fmla="*/ 516494 h 1483030"/>
              <a:gd name="connsiteX2" fmla="*/ 126940 w 773982"/>
              <a:gd name="connsiteY2" fmla="*/ 189854 h 1483030"/>
              <a:gd name="connsiteX3" fmla="*/ 390878 w 773982"/>
              <a:gd name="connsiteY3" fmla="*/ 71 h 1483030"/>
              <a:gd name="connsiteX4" fmla="*/ 659032 w 773982"/>
              <a:gd name="connsiteY4" fmla="*/ 206874 h 1483030"/>
              <a:gd name="connsiteX5" fmla="*/ 773982 w 773982"/>
              <a:gd name="connsiteY5" fmla="*/ 1026691 h 1483030"/>
              <a:gd name="connsiteX6" fmla="*/ 659176 w 773982"/>
              <a:gd name="connsiteY6" fmla="*/ 1357736 h 1483030"/>
              <a:gd name="connsiteX7" fmla="*/ 332723 w 773982"/>
              <a:gd name="connsiteY7" fmla="*/ 1481767 h 1483030"/>
              <a:gd name="connsiteX8" fmla="*/ 143417 w 773982"/>
              <a:gd name="connsiteY8" fmla="*/ 1293396 h 1483030"/>
              <a:gd name="connsiteX9" fmla="*/ 58029 w 773982"/>
              <a:gd name="connsiteY9" fmla="*/ 755020 h 1483030"/>
              <a:gd name="connsiteX10" fmla="*/ 3111 w 773982"/>
              <a:gd name="connsiteY10" fmla="*/ 822399 h 1483030"/>
              <a:gd name="connsiteX0" fmla="*/ 1158 w 772029"/>
              <a:gd name="connsiteY0" fmla="*/ 822384 h 1483015"/>
              <a:gd name="connsiteX1" fmla="*/ 66600 w 772029"/>
              <a:gd name="connsiteY1" fmla="*/ 513029 h 1483015"/>
              <a:gd name="connsiteX2" fmla="*/ 124987 w 772029"/>
              <a:gd name="connsiteY2" fmla="*/ 189839 h 1483015"/>
              <a:gd name="connsiteX3" fmla="*/ 388925 w 772029"/>
              <a:gd name="connsiteY3" fmla="*/ 56 h 1483015"/>
              <a:gd name="connsiteX4" fmla="*/ 657079 w 772029"/>
              <a:gd name="connsiteY4" fmla="*/ 206859 h 1483015"/>
              <a:gd name="connsiteX5" fmla="*/ 772029 w 772029"/>
              <a:gd name="connsiteY5" fmla="*/ 1026676 h 1483015"/>
              <a:gd name="connsiteX6" fmla="*/ 657223 w 772029"/>
              <a:gd name="connsiteY6" fmla="*/ 1357721 h 1483015"/>
              <a:gd name="connsiteX7" fmla="*/ 330770 w 772029"/>
              <a:gd name="connsiteY7" fmla="*/ 1481752 h 1483015"/>
              <a:gd name="connsiteX8" fmla="*/ 141464 w 772029"/>
              <a:gd name="connsiteY8" fmla="*/ 1293381 h 1483015"/>
              <a:gd name="connsiteX9" fmla="*/ 56076 w 772029"/>
              <a:gd name="connsiteY9" fmla="*/ 755005 h 1483015"/>
              <a:gd name="connsiteX10" fmla="*/ 1158 w 772029"/>
              <a:gd name="connsiteY10" fmla="*/ 822384 h 1483015"/>
              <a:gd name="connsiteX0" fmla="*/ 923 w 771794"/>
              <a:gd name="connsiteY0" fmla="*/ 822384 h 1483015"/>
              <a:gd name="connsiteX1" fmla="*/ 75424 w 771794"/>
              <a:gd name="connsiteY1" fmla="*/ 513030 h 1483015"/>
              <a:gd name="connsiteX2" fmla="*/ 124752 w 771794"/>
              <a:gd name="connsiteY2" fmla="*/ 189839 h 1483015"/>
              <a:gd name="connsiteX3" fmla="*/ 388690 w 771794"/>
              <a:gd name="connsiteY3" fmla="*/ 56 h 1483015"/>
              <a:gd name="connsiteX4" fmla="*/ 656844 w 771794"/>
              <a:gd name="connsiteY4" fmla="*/ 206859 h 1483015"/>
              <a:gd name="connsiteX5" fmla="*/ 771794 w 771794"/>
              <a:gd name="connsiteY5" fmla="*/ 1026676 h 1483015"/>
              <a:gd name="connsiteX6" fmla="*/ 656988 w 771794"/>
              <a:gd name="connsiteY6" fmla="*/ 1357721 h 1483015"/>
              <a:gd name="connsiteX7" fmla="*/ 330535 w 771794"/>
              <a:gd name="connsiteY7" fmla="*/ 1481752 h 1483015"/>
              <a:gd name="connsiteX8" fmla="*/ 141229 w 771794"/>
              <a:gd name="connsiteY8" fmla="*/ 1293381 h 1483015"/>
              <a:gd name="connsiteX9" fmla="*/ 55841 w 771794"/>
              <a:gd name="connsiteY9" fmla="*/ 755005 h 1483015"/>
              <a:gd name="connsiteX10" fmla="*/ 923 w 771794"/>
              <a:gd name="connsiteY10" fmla="*/ 822384 h 1483015"/>
              <a:gd name="connsiteX0" fmla="*/ 923 w 771794"/>
              <a:gd name="connsiteY0" fmla="*/ 822427 h 1483058"/>
              <a:gd name="connsiteX1" fmla="*/ 75424 w 771794"/>
              <a:gd name="connsiteY1" fmla="*/ 513073 h 1483058"/>
              <a:gd name="connsiteX2" fmla="*/ 124752 w 771794"/>
              <a:gd name="connsiteY2" fmla="*/ 220941 h 1483058"/>
              <a:gd name="connsiteX3" fmla="*/ 388690 w 771794"/>
              <a:gd name="connsiteY3" fmla="*/ 99 h 1483058"/>
              <a:gd name="connsiteX4" fmla="*/ 656844 w 771794"/>
              <a:gd name="connsiteY4" fmla="*/ 206902 h 1483058"/>
              <a:gd name="connsiteX5" fmla="*/ 771794 w 771794"/>
              <a:gd name="connsiteY5" fmla="*/ 1026719 h 1483058"/>
              <a:gd name="connsiteX6" fmla="*/ 656988 w 771794"/>
              <a:gd name="connsiteY6" fmla="*/ 1357764 h 1483058"/>
              <a:gd name="connsiteX7" fmla="*/ 330535 w 771794"/>
              <a:gd name="connsiteY7" fmla="*/ 1481795 h 1483058"/>
              <a:gd name="connsiteX8" fmla="*/ 141229 w 771794"/>
              <a:gd name="connsiteY8" fmla="*/ 1293424 h 1483058"/>
              <a:gd name="connsiteX9" fmla="*/ 55841 w 771794"/>
              <a:gd name="connsiteY9" fmla="*/ 755048 h 1483058"/>
              <a:gd name="connsiteX10" fmla="*/ 923 w 771794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6018 w 772912"/>
              <a:gd name="connsiteY9" fmla="*/ 744695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8283 w 772912"/>
              <a:gd name="connsiteY9" fmla="*/ 758499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61386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4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5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784686 h 1445317"/>
              <a:gd name="connsiteX1" fmla="*/ 70444 w 773608"/>
              <a:gd name="connsiteY1" fmla="*/ 537449 h 1445317"/>
              <a:gd name="connsiteX2" fmla="*/ 126566 w 773608"/>
              <a:gd name="connsiteY2" fmla="*/ 183200 h 1445317"/>
              <a:gd name="connsiteX3" fmla="*/ 388239 w 773608"/>
              <a:gd name="connsiteY3" fmla="*/ 318 h 1445317"/>
              <a:gd name="connsiteX4" fmla="*/ 658658 w 773608"/>
              <a:gd name="connsiteY4" fmla="*/ 169161 h 1445317"/>
              <a:gd name="connsiteX5" fmla="*/ 773608 w 773608"/>
              <a:gd name="connsiteY5" fmla="*/ 988978 h 1445317"/>
              <a:gd name="connsiteX6" fmla="*/ 658802 w 773608"/>
              <a:gd name="connsiteY6" fmla="*/ 1320023 h 1445317"/>
              <a:gd name="connsiteX7" fmla="*/ 332349 w 773608"/>
              <a:gd name="connsiteY7" fmla="*/ 1444054 h 1445317"/>
              <a:gd name="connsiteX8" fmla="*/ 143043 w 773608"/>
              <a:gd name="connsiteY8" fmla="*/ 1255684 h 1445317"/>
              <a:gd name="connsiteX9" fmla="*/ 73509 w 773608"/>
              <a:gd name="connsiteY9" fmla="*/ 713856 h 1445317"/>
              <a:gd name="connsiteX10" fmla="*/ 2737 w 773608"/>
              <a:gd name="connsiteY10" fmla="*/ 784686 h 1445317"/>
              <a:gd name="connsiteX0" fmla="*/ 2737 w 773608"/>
              <a:gd name="connsiteY0" fmla="*/ 786943 h 1447574"/>
              <a:gd name="connsiteX1" fmla="*/ 70444 w 773608"/>
              <a:gd name="connsiteY1" fmla="*/ 539706 h 1447574"/>
              <a:gd name="connsiteX2" fmla="*/ 137890 w 773608"/>
              <a:gd name="connsiteY2" fmla="*/ 233770 h 1447574"/>
              <a:gd name="connsiteX3" fmla="*/ 388239 w 773608"/>
              <a:gd name="connsiteY3" fmla="*/ 2575 h 1447574"/>
              <a:gd name="connsiteX4" fmla="*/ 658658 w 773608"/>
              <a:gd name="connsiteY4" fmla="*/ 171418 h 1447574"/>
              <a:gd name="connsiteX5" fmla="*/ 773608 w 773608"/>
              <a:gd name="connsiteY5" fmla="*/ 991235 h 1447574"/>
              <a:gd name="connsiteX6" fmla="*/ 658802 w 773608"/>
              <a:gd name="connsiteY6" fmla="*/ 1322280 h 1447574"/>
              <a:gd name="connsiteX7" fmla="*/ 332349 w 773608"/>
              <a:gd name="connsiteY7" fmla="*/ 1446311 h 1447574"/>
              <a:gd name="connsiteX8" fmla="*/ 143043 w 773608"/>
              <a:gd name="connsiteY8" fmla="*/ 1257941 h 1447574"/>
              <a:gd name="connsiteX9" fmla="*/ 73509 w 773608"/>
              <a:gd name="connsiteY9" fmla="*/ 716113 h 1447574"/>
              <a:gd name="connsiteX10" fmla="*/ 2737 w 773608"/>
              <a:gd name="connsiteY10" fmla="*/ 786943 h 1447574"/>
              <a:gd name="connsiteX0" fmla="*/ 4243 w 775114"/>
              <a:gd name="connsiteY0" fmla="*/ 786943 h 1447574"/>
              <a:gd name="connsiteX1" fmla="*/ 62891 w 775114"/>
              <a:gd name="connsiteY1" fmla="*/ 522452 h 1447574"/>
              <a:gd name="connsiteX2" fmla="*/ 139396 w 775114"/>
              <a:gd name="connsiteY2" fmla="*/ 233770 h 1447574"/>
              <a:gd name="connsiteX3" fmla="*/ 389745 w 775114"/>
              <a:gd name="connsiteY3" fmla="*/ 2575 h 1447574"/>
              <a:gd name="connsiteX4" fmla="*/ 660164 w 775114"/>
              <a:gd name="connsiteY4" fmla="*/ 171418 h 1447574"/>
              <a:gd name="connsiteX5" fmla="*/ 775114 w 775114"/>
              <a:gd name="connsiteY5" fmla="*/ 991235 h 1447574"/>
              <a:gd name="connsiteX6" fmla="*/ 660308 w 775114"/>
              <a:gd name="connsiteY6" fmla="*/ 1322280 h 1447574"/>
              <a:gd name="connsiteX7" fmla="*/ 333855 w 775114"/>
              <a:gd name="connsiteY7" fmla="*/ 1446311 h 1447574"/>
              <a:gd name="connsiteX8" fmla="*/ 144549 w 775114"/>
              <a:gd name="connsiteY8" fmla="*/ 1257941 h 1447574"/>
              <a:gd name="connsiteX9" fmla="*/ 75015 w 775114"/>
              <a:gd name="connsiteY9" fmla="*/ 716113 h 1447574"/>
              <a:gd name="connsiteX10" fmla="*/ 4243 w 775114"/>
              <a:gd name="connsiteY10" fmla="*/ 786943 h 1447574"/>
              <a:gd name="connsiteX0" fmla="*/ 9050 w 779921"/>
              <a:gd name="connsiteY0" fmla="*/ 786943 h 1447574"/>
              <a:gd name="connsiteX1" fmla="*/ 51844 w 779921"/>
              <a:gd name="connsiteY1" fmla="*/ 522452 h 1447574"/>
              <a:gd name="connsiteX2" fmla="*/ 144203 w 779921"/>
              <a:gd name="connsiteY2" fmla="*/ 233770 h 1447574"/>
              <a:gd name="connsiteX3" fmla="*/ 394552 w 779921"/>
              <a:gd name="connsiteY3" fmla="*/ 2575 h 1447574"/>
              <a:gd name="connsiteX4" fmla="*/ 664971 w 779921"/>
              <a:gd name="connsiteY4" fmla="*/ 171418 h 1447574"/>
              <a:gd name="connsiteX5" fmla="*/ 779921 w 779921"/>
              <a:gd name="connsiteY5" fmla="*/ 991235 h 1447574"/>
              <a:gd name="connsiteX6" fmla="*/ 665115 w 779921"/>
              <a:gd name="connsiteY6" fmla="*/ 1322280 h 1447574"/>
              <a:gd name="connsiteX7" fmla="*/ 338662 w 779921"/>
              <a:gd name="connsiteY7" fmla="*/ 1446311 h 1447574"/>
              <a:gd name="connsiteX8" fmla="*/ 149356 w 779921"/>
              <a:gd name="connsiteY8" fmla="*/ 1257941 h 1447574"/>
              <a:gd name="connsiteX9" fmla="*/ 79822 w 779921"/>
              <a:gd name="connsiteY9" fmla="*/ 716113 h 1447574"/>
              <a:gd name="connsiteX10" fmla="*/ 9050 w 779921"/>
              <a:gd name="connsiteY10" fmla="*/ 786943 h 1447574"/>
              <a:gd name="connsiteX0" fmla="*/ 2472 w 773343"/>
              <a:gd name="connsiteY0" fmla="*/ 786943 h 1447574"/>
              <a:gd name="connsiteX1" fmla="*/ 72444 w 773343"/>
              <a:gd name="connsiteY1" fmla="*/ 525904 h 1447574"/>
              <a:gd name="connsiteX2" fmla="*/ 137625 w 773343"/>
              <a:gd name="connsiteY2" fmla="*/ 233770 h 1447574"/>
              <a:gd name="connsiteX3" fmla="*/ 387974 w 773343"/>
              <a:gd name="connsiteY3" fmla="*/ 2575 h 1447574"/>
              <a:gd name="connsiteX4" fmla="*/ 658393 w 773343"/>
              <a:gd name="connsiteY4" fmla="*/ 171418 h 1447574"/>
              <a:gd name="connsiteX5" fmla="*/ 773343 w 773343"/>
              <a:gd name="connsiteY5" fmla="*/ 991235 h 1447574"/>
              <a:gd name="connsiteX6" fmla="*/ 658537 w 773343"/>
              <a:gd name="connsiteY6" fmla="*/ 1322280 h 1447574"/>
              <a:gd name="connsiteX7" fmla="*/ 332084 w 773343"/>
              <a:gd name="connsiteY7" fmla="*/ 1446311 h 1447574"/>
              <a:gd name="connsiteX8" fmla="*/ 142778 w 773343"/>
              <a:gd name="connsiteY8" fmla="*/ 1257941 h 1447574"/>
              <a:gd name="connsiteX9" fmla="*/ 73244 w 773343"/>
              <a:gd name="connsiteY9" fmla="*/ 716113 h 1447574"/>
              <a:gd name="connsiteX10" fmla="*/ 2472 w 773343"/>
              <a:gd name="connsiteY10" fmla="*/ 786943 h 1447574"/>
              <a:gd name="connsiteX0" fmla="*/ 1502 w 772373"/>
              <a:gd name="connsiteY0" fmla="*/ 786943 h 1447574"/>
              <a:gd name="connsiteX1" fmla="*/ 71474 w 772373"/>
              <a:gd name="connsiteY1" fmla="*/ 525904 h 1447574"/>
              <a:gd name="connsiteX2" fmla="*/ 136655 w 772373"/>
              <a:gd name="connsiteY2" fmla="*/ 233770 h 1447574"/>
              <a:gd name="connsiteX3" fmla="*/ 387004 w 772373"/>
              <a:gd name="connsiteY3" fmla="*/ 2575 h 1447574"/>
              <a:gd name="connsiteX4" fmla="*/ 657423 w 772373"/>
              <a:gd name="connsiteY4" fmla="*/ 171418 h 1447574"/>
              <a:gd name="connsiteX5" fmla="*/ 772373 w 772373"/>
              <a:gd name="connsiteY5" fmla="*/ 991235 h 1447574"/>
              <a:gd name="connsiteX6" fmla="*/ 657567 w 772373"/>
              <a:gd name="connsiteY6" fmla="*/ 1322280 h 1447574"/>
              <a:gd name="connsiteX7" fmla="*/ 331114 w 772373"/>
              <a:gd name="connsiteY7" fmla="*/ 1446311 h 1447574"/>
              <a:gd name="connsiteX8" fmla="*/ 141808 w 772373"/>
              <a:gd name="connsiteY8" fmla="*/ 1257941 h 1447574"/>
              <a:gd name="connsiteX9" fmla="*/ 72274 w 772373"/>
              <a:gd name="connsiteY9" fmla="*/ 716113 h 1447574"/>
              <a:gd name="connsiteX10" fmla="*/ 1502 w 772373"/>
              <a:gd name="connsiteY10" fmla="*/ 786943 h 1447574"/>
              <a:gd name="connsiteX0" fmla="*/ 1931 w 772802"/>
              <a:gd name="connsiteY0" fmla="*/ 786943 h 1447574"/>
              <a:gd name="connsiteX1" fmla="*/ 65109 w 772802"/>
              <a:gd name="connsiteY1" fmla="*/ 532806 h 1447574"/>
              <a:gd name="connsiteX2" fmla="*/ 137084 w 772802"/>
              <a:gd name="connsiteY2" fmla="*/ 233770 h 1447574"/>
              <a:gd name="connsiteX3" fmla="*/ 387433 w 772802"/>
              <a:gd name="connsiteY3" fmla="*/ 2575 h 1447574"/>
              <a:gd name="connsiteX4" fmla="*/ 657852 w 772802"/>
              <a:gd name="connsiteY4" fmla="*/ 171418 h 1447574"/>
              <a:gd name="connsiteX5" fmla="*/ 772802 w 772802"/>
              <a:gd name="connsiteY5" fmla="*/ 991235 h 1447574"/>
              <a:gd name="connsiteX6" fmla="*/ 657996 w 772802"/>
              <a:gd name="connsiteY6" fmla="*/ 1322280 h 1447574"/>
              <a:gd name="connsiteX7" fmla="*/ 331543 w 772802"/>
              <a:gd name="connsiteY7" fmla="*/ 1446311 h 1447574"/>
              <a:gd name="connsiteX8" fmla="*/ 142237 w 772802"/>
              <a:gd name="connsiteY8" fmla="*/ 1257941 h 1447574"/>
              <a:gd name="connsiteX9" fmla="*/ 72703 w 772802"/>
              <a:gd name="connsiteY9" fmla="*/ 716113 h 1447574"/>
              <a:gd name="connsiteX10" fmla="*/ 1931 w 772802"/>
              <a:gd name="connsiteY10" fmla="*/ 786943 h 144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802" h="1447574">
                <a:moveTo>
                  <a:pt x="1931" y="786943"/>
                </a:moveTo>
                <a:cubicBezTo>
                  <a:pt x="-5304" y="793031"/>
                  <a:pt x="6108" y="637170"/>
                  <a:pt x="65109" y="532806"/>
                </a:cubicBezTo>
                <a:cubicBezTo>
                  <a:pt x="95020" y="452841"/>
                  <a:pt x="83363" y="322142"/>
                  <a:pt x="137084" y="233770"/>
                </a:cubicBezTo>
                <a:cubicBezTo>
                  <a:pt x="190805" y="145398"/>
                  <a:pt x="300638" y="12967"/>
                  <a:pt x="387433" y="2575"/>
                </a:cubicBezTo>
                <a:cubicBezTo>
                  <a:pt x="474228" y="-7817"/>
                  <a:pt x="593624" y="6641"/>
                  <a:pt x="657852" y="171418"/>
                </a:cubicBezTo>
                <a:cubicBezTo>
                  <a:pt x="722080" y="336195"/>
                  <a:pt x="772778" y="799425"/>
                  <a:pt x="772802" y="991235"/>
                </a:cubicBezTo>
                <a:cubicBezTo>
                  <a:pt x="772826" y="1183045"/>
                  <a:pt x="731539" y="1246434"/>
                  <a:pt x="657996" y="1322280"/>
                </a:cubicBezTo>
                <a:cubicBezTo>
                  <a:pt x="584453" y="1398126"/>
                  <a:pt x="417503" y="1457034"/>
                  <a:pt x="331543" y="1446311"/>
                </a:cubicBezTo>
                <a:cubicBezTo>
                  <a:pt x="245583" y="1435588"/>
                  <a:pt x="162488" y="1364071"/>
                  <a:pt x="142237" y="1257941"/>
                </a:cubicBezTo>
                <a:cubicBezTo>
                  <a:pt x="70105" y="1028184"/>
                  <a:pt x="105499" y="806115"/>
                  <a:pt x="72703" y="716113"/>
                </a:cubicBezTo>
                <a:cubicBezTo>
                  <a:pt x="35569" y="690454"/>
                  <a:pt x="12746" y="754000"/>
                  <a:pt x="1931" y="78694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9CD0EC-118E-C888-FCCE-2D4FF7DF5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96399" y="1691140"/>
            <a:ext cx="4903863" cy="340433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7825723-3E5E-3A80-2D16-419F83C4BF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2312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7118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DDC53-8DE6-4F4C-B6B4-4FA2A876C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3AD053B-137E-47B4-997C-C91AE70CE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-60000" flipH="1">
            <a:off x="1441932" y="958443"/>
            <a:ext cx="9361145" cy="4365520"/>
          </a:xfrm>
          <a:custGeom>
            <a:avLst/>
            <a:gdLst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405213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3171"/>
              <a:gd name="connsiteX1" fmla="*/ 9719033 w 9735159"/>
              <a:gd name="connsiteY1" fmla="*/ 122134 h 4583171"/>
              <a:gd name="connsiteX2" fmla="*/ 9675361 w 9735159"/>
              <a:gd name="connsiteY2" fmla="*/ 1854278 h 4583171"/>
              <a:gd name="connsiteX3" fmla="*/ 9667887 w 9735159"/>
              <a:gd name="connsiteY3" fmla="*/ 4129680 h 4583171"/>
              <a:gd name="connsiteX4" fmla="*/ 9156509 w 9735159"/>
              <a:gd name="connsiteY4" fmla="*/ 4179051 h 4583171"/>
              <a:gd name="connsiteX5" fmla="*/ 8374371 w 9735159"/>
              <a:gd name="connsiteY5" fmla="*/ 4200672 h 4583171"/>
              <a:gd name="connsiteX6" fmla="*/ 7989742 w 9735159"/>
              <a:gd name="connsiteY6" fmla="*/ 4205904 h 4583171"/>
              <a:gd name="connsiteX7" fmla="*/ 7685624 w 9735159"/>
              <a:gd name="connsiteY7" fmla="*/ 4466489 h 4583171"/>
              <a:gd name="connsiteX8" fmla="*/ 7189698 w 9735159"/>
              <a:gd name="connsiteY8" fmla="*/ 4582555 h 4583171"/>
              <a:gd name="connsiteX9" fmla="*/ 7423142 w 9735159"/>
              <a:gd name="connsiteY9" fmla="*/ 4218401 h 4583171"/>
              <a:gd name="connsiteX10" fmla="*/ 7322085 w 9735159"/>
              <a:gd name="connsiteY10" fmla="*/ 4198994 h 4583171"/>
              <a:gd name="connsiteX11" fmla="*/ 5976239 w 9735159"/>
              <a:gd name="connsiteY11" fmla="*/ 4198994 h 4583171"/>
              <a:gd name="connsiteX12" fmla="*/ 5703149 w 9735159"/>
              <a:gd name="connsiteY12" fmla="*/ 4203217 h 4583171"/>
              <a:gd name="connsiteX13" fmla="*/ 204518 w 9735159"/>
              <a:gd name="connsiteY13" fmla="*/ 4241988 h 4583171"/>
              <a:gd name="connsiteX14" fmla="*/ 45709 w 9735159"/>
              <a:gd name="connsiteY14" fmla="*/ 2519688 h 4583171"/>
              <a:gd name="connsiteX15" fmla="*/ 0 w 9735159"/>
              <a:gd name="connsiteY15" fmla="*/ 105770 h 4583171"/>
              <a:gd name="connsiteX16" fmla="*/ 6334131 w 9735159"/>
              <a:gd name="connsiteY16" fmla="*/ 49746 h 4583171"/>
              <a:gd name="connsiteX17" fmla="*/ 8936301 w 9735159"/>
              <a:gd name="connsiteY17" fmla="*/ 9904 h 4583171"/>
              <a:gd name="connsiteX18" fmla="*/ 9439106 w 9735159"/>
              <a:gd name="connsiteY18" fmla="*/ 1 h 4583171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23142 w 9735159"/>
              <a:gd name="connsiteY9" fmla="*/ 4218401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169685 w 9735159"/>
              <a:gd name="connsiteY10" fmla="*/ 4210283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29680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78"/>
              <a:gd name="connsiteX1" fmla="*/ 9719033 w 9735159"/>
              <a:gd name="connsiteY1" fmla="*/ 122134 h 4583178"/>
              <a:gd name="connsiteX2" fmla="*/ 9675361 w 9735159"/>
              <a:gd name="connsiteY2" fmla="*/ 1854278 h 4583178"/>
              <a:gd name="connsiteX3" fmla="*/ 9667887 w 9735159"/>
              <a:gd name="connsiteY3" fmla="*/ 4157902 h 4583178"/>
              <a:gd name="connsiteX4" fmla="*/ 9156509 w 9735159"/>
              <a:gd name="connsiteY4" fmla="*/ 4179051 h 4583178"/>
              <a:gd name="connsiteX5" fmla="*/ 8374371 w 9735159"/>
              <a:gd name="connsiteY5" fmla="*/ 4200672 h 4583178"/>
              <a:gd name="connsiteX6" fmla="*/ 7989742 w 9735159"/>
              <a:gd name="connsiteY6" fmla="*/ 4205904 h 4583178"/>
              <a:gd name="connsiteX7" fmla="*/ 7189698 w 9735159"/>
              <a:gd name="connsiteY7" fmla="*/ 4582555 h 4583178"/>
              <a:gd name="connsiteX8" fmla="*/ 7389118 w 9735159"/>
              <a:gd name="connsiteY8" fmla="*/ 4221461 h 4583178"/>
              <a:gd name="connsiteX9" fmla="*/ 7169685 w 9735159"/>
              <a:gd name="connsiteY9" fmla="*/ 4210283 h 4583178"/>
              <a:gd name="connsiteX10" fmla="*/ 5703149 w 9735159"/>
              <a:gd name="connsiteY10" fmla="*/ 4203217 h 4583178"/>
              <a:gd name="connsiteX11" fmla="*/ 204518 w 9735159"/>
              <a:gd name="connsiteY11" fmla="*/ 4241988 h 4583178"/>
              <a:gd name="connsiteX12" fmla="*/ 45709 w 9735159"/>
              <a:gd name="connsiteY12" fmla="*/ 2519688 h 4583178"/>
              <a:gd name="connsiteX13" fmla="*/ 0 w 9735159"/>
              <a:gd name="connsiteY13" fmla="*/ 105770 h 4583178"/>
              <a:gd name="connsiteX14" fmla="*/ 6334131 w 9735159"/>
              <a:gd name="connsiteY14" fmla="*/ 49746 h 4583178"/>
              <a:gd name="connsiteX15" fmla="*/ 8936301 w 9735159"/>
              <a:gd name="connsiteY15" fmla="*/ 9904 h 4583178"/>
              <a:gd name="connsiteX16" fmla="*/ 9439106 w 9735159"/>
              <a:gd name="connsiteY16" fmla="*/ 1 h 4583178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204518 w 9702102"/>
              <a:gd name="connsiteY11" fmla="*/ 4245444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941688 w 9702102"/>
              <a:gd name="connsiteY10" fmla="*/ 4246430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52358 w 9715354"/>
              <a:gd name="connsiteY0" fmla="*/ 3457 h 4586634"/>
              <a:gd name="connsiteX1" fmla="*/ 9680769 w 9715354"/>
              <a:gd name="connsiteY1" fmla="*/ 99832 h 4586634"/>
              <a:gd name="connsiteX2" fmla="*/ 9688613 w 9715354"/>
              <a:gd name="connsiteY2" fmla="*/ 1857734 h 4586634"/>
              <a:gd name="connsiteX3" fmla="*/ 9681139 w 9715354"/>
              <a:gd name="connsiteY3" fmla="*/ 4161358 h 4586634"/>
              <a:gd name="connsiteX4" fmla="*/ 9169761 w 9715354"/>
              <a:gd name="connsiteY4" fmla="*/ 4182507 h 4586634"/>
              <a:gd name="connsiteX5" fmla="*/ 8387623 w 9715354"/>
              <a:gd name="connsiteY5" fmla="*/ 4204128 h 4586634"/>
              <a:gd name="connsiteX6" fmla="*/ 8002994 w 9715354"/>
              <a:gd name="connsiteY6" fmla="*/ 4209360 h 4586634"/>
              <a:gd name="connsiteX7" fmla="*/ 7202950 w 9715354"/>
              <a:gd name="connsiteY7" fmla="*/ 4586011 h 4586634"/>
              <a:gd name="connsiteX8" fmla="*/ 7402370 w 9715354"/>
              <a:gd name="connsiteY8" fmla="*/ 4224917 h 4586634"/>
              <a:gd name="connsiteX9" fmla="*/ 7182937 w 9715354"/>
              <a:gd name="connsiteY9" fmla="*/ 4213739 h 4586634"/>
              <a:gd name="connsiteX10" fmla="*/ 5954940 w 9715354"/>
              <a:gd name="connsiteY10" fmla="*/ 4246430 h 4586634"/>
              <a:gd name="connsiteX11" fmla="*/ 204518 w 9715354"/>
              <a:gd name="connsiteY11" fmla="*/ 4298452 h 4586634"/>
              <a:gd name="connsiteX12" fmla="*/ 58961 w 9715354"/>
              <a:gd name="connsiteY12" fmla="*/ 2523144 h 4586634"/>
              <a:gd name="connsiteX13" fmla="*/ 0 w 9715354"/>
              <a:gd name="connsiteY13" fmla="*/ 29712 h 4586634"/>
              <a:gd name="connsiteX14" fmla="*/ 6347383 w 9715354"/>
              <a:gd name="connsiteY14" fmla="*/ 53202 h 4586634"/>
              <a:gd name="connsiteX15" fmla="*/ 8949553 w 9715354"/>
              <a:gd name="connsiteY15" fmla="*/ 13360 h 4586634"/>
              <a:gd name="connsiteX16" fmla="*/ 9452358 w 9715354"/>
              <a:gd name="connsiteY16" fmla="*/ 3457 h 4586634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530791 w 9793787"/>
              <a:gd name="connsiteY0" fmla="*/ 166219 h 4749355"/>
              <a:gd name="connsiteX1" fmla="*/ 9759202 w 9793787"/>
              <a:gd name="connsiteY1" fmla="*/ 262594 h 4749355"/>
              <a:gd name="connsiteX2" fmla="*/ 9767046 w 9793787"/>
              <a:gd name="connsiteY2" fmla="*/ 2020496 h 4749355"/>
              <a:gd name="connsiteX3" fmla="*/ 9759572 w 9793787"/>
              <a:gd name="connsiteY3" fmla="*/ 4324120 h 4749355"/>
              <a:gd name="connsiteX4" fmla="*/ 9248194 w 9793787"/>
              <a:gd name="connsiteY4" fmla="*/ 4345269 h 4749355"/>
              <a:gd name="connsiteX5" fmla="*/ 8466056 w 9793787"/>
              <a:gd name="connsiteY5" fmla="*/ 4366890 h 4749355"/>
              <a:gd name="connsiteX6" fmla="*/ 8081427 w 9793787"/>
              <a:gd name="connsiteY6" fmla="*/ 4372122 h 4749355"/>
              <a:gd name="connsiteX7" fmla="*/ 7281383 w 9793787"/>
              <a:gd name="connsiteY7" fmla="*/ 4748773 h 4749355"/>
              <a:gd name="connsiteX8" fmla="*/ 7451928 w 9793787"/>
              <a:gd name="connsiteY8" fmla="*/ 4368428 h 4749355"/>
              <a:gd name="connsiteX9" fmla="*/ 7261370 w 9793787"/>
              <a:gd name="connsiteY9" fmla="*/ 4376501 h 4749355"/>
              <a:gd name="connsiteX10" fmla="*/ 6033373 w 9793787"/>
              <a:gd name="connsiteY10" fmla="*/ 4409192 h 4749355"/>
              <a:gd name="connsiteX11" fmla="*/ 282951 w 9793787"/>
              <a:gd name="connsiteY11" fmla="*/ 4461214 h 4749355"/>
              <a:gd name="connsiteX12" fmla="*/ 137394 w 9793787"/>
              <a:gd name="connsiteY12" fmla="*/ 2685906 h 4749355"/>
              <a:gd name="connsiteX13" fmla="*/ 78433 w 9793787"/>
              <a:gd name="connsiteY13" fmla="*/ 192474 h 4749355"/>
              <a:gd name="connsiteX14" fmla="*/ 650812 w 9793787"/>
              <a:gd name="connsiteY14" fmla="*/ 172339 h 4749355"/>
              <a:gd name="connsiteX15" fmla="*/ 6425816 w 9793787"/>
              <a:gd name="connsiteY15" fmla="*/ 215964 h 4749355"/>
              <a:gd name="connsiteX16" fmla="*/ 9027986 w 9793787"/>
              <a:gd name="connsiteY16" fmla="*/ 176122 h 4749355"/>
              <a:gd name="connsiteX17" fmla="*/ 9530791 w 9793787"/>
              <a:gd name="connsiteY17" fmla="*/ 166219 h 4749355"/>
              <a:gd name="connsiteX0" fmla="*/ 9543478 w 9806474"/>
              <a:gd name="connsiteY0" fmla="*/ 3458 h 4586594"/>
              <a:gd name="connsiteX1" fmla="*/ 9771889 w 9806474"/>
              <a:gd name="connsiteY1" fmla="*/ 99833 h 4586594"/>
              <a:gd name="connsiteX2" fmla="*/ 9779733 w 9806474"/>
              <a:gd name="connsiteY2" fmla="*/ 1857735 h 4586594"/>
              <a:gd name="connsiteX3" fmla="*/ 9772259 w 9806474"/>
              <a:gd name="connsiteY3" fmla="*/ 4161359 h 4586594"/>
              <a:gd name="connsiteX4" fmla="*/ 9260881 w 9806474"/>
              <a:gd name="connsiteY4" fmla="*/ 4182508 h 4586594"/>
              <a:gd name="connsiteX5" fmla="*/ 8478743 w 9806474"/>
              <a:gd name="connsiteY5" fmla="*/ 4204129 h 4586594"/>
              <a:gd name="connsiteX6" fmla="*/ 8094114 w 9806474"/>
              <a:gd name="connsiteY6" fmla="*/ 4209361 h 4586594"/>
              <a:gd name="connsiteX7" fmla="*/ 7294070 w 9806474"/>
              <a:gd name="connsiteY7" fmla="*/ 4586012 h 4586594"/>
              <a:gd name="connsiteX8" fmla="*/ 7464615 w 9806474"/>
              <a:gd name="connsiteY8" fmla="*/ 4205667 h 4586594"/>
              <a:gd name="connsiteX9" fmla="*/ 7274057 w 9806474"/>
              <a:gd name="connsiteY9" fmla="*/ 4213740 h 4586594"/>
              <a:gd name="connsiteX10" fmla="*/ 6046060 w 9806474"/>
              <a:gd name="connsiteY10" fmla="*/ 4246431 h 4586594"/>
              <a:gd name="connsiteX11" fmla="*/ 295638 w 9806474"/>
              <a:gd name="connsiteY11" fmla="*/ 4298453 h 4586594"/>
              <a:gd name="connsiteX12" fmla="*/ 150081 w 9806474"/>
              <a:gd name="connsiteY12" fmla="*/ 2523145 h 4586594"/>
              <a:gd name="connsiteX13" fmla="*/ 66257 w 9806474"/>
              <a:gd name="connsiteY13" fmla="*/ 476529 h 4586594"/>
              <a:gd name="connsiteX14" fmla="*/ 663499 w 9806474"/>
              <a:gd name="connsiteY14" fmla="*/ 9578 h 4586594"/>
              <a:gd name="connsiteX15" fmla="*/ 6438503 w 9806474"/>
              <a:gd name="connsiteY15" fmla="*/ 53203 h 4586594"/>
              <a:gd name="connsiteX16" fmla="*/ 9040673 w 9806474"/>
              <a:gd name="connsiteY16" fmla="*/ 13361 h 4586594"/>
              <a:gd name="connsiteX17" fmla="*/ 9543478 w 9806474"/>
              <a:gd name="connsiteY17" fmla="*/ 3458 h 4586594"/>
              <a:gd name="connsiteX0" fmla="*/ 9502853 w 9765849"/>
              <a:gd name="connsiteY0" fmla="*/ 3458 h 4586594"/>
              <a:gd name="connsiteX1" fmla="*/ 9731264 w 9765849"/>
              <a:gd name="connsiteY1" fmla="*/ 99833 h 4586594"/>
              <a:gd name="connsiteX2" fmla="*/ 9739108 w 9765849"/>
              <a:gd name="connsiteY2" fmla="*/ 1857735 h 4586594"/>
              <a:gd name="connsiteX3" fmla="*/ 9731634 w 9765849"/>
              <a:gd name="connsiteY3" fmla="*/ 4161359 h 4586594"/>
              <a:gd name="connsiteX4" fmla="*/ 9220256 w 9765849"/>
              <a:gd name="connsiteY4" fmla="*/ 4182508 h 4586594"/>
              <a:gd name="connsiteX5" fmla="*/ 8438118 w 9765849"/>
              <a:gd name="connsiteY5" fmla="*/ 4204129 h 4586594"/>
              <a:gd name="connsiteX6" fmla="*/ 8053489 w 9765849"/>
              <a:gd name="connsiteY6" fmla="*/ 4209361 h 4586594"/>
              <a:gd name="connsiteX7" fmla="*/ 7253445 w 9765849"/>
              <a:gd name="connsiteY7" fmla="*/ 4586012 h 4586594"/>
              <a:gd name="connsiteX8" fmla="*/ 7423990 w 9765849"/>
              <a:gd name="connsiteY8" fmla="*/ 4205667 h 4586594"/>
              <a:gd name="connsiteX9" fmla="*/ 7233432 w 9765849"/>
              <a:gd name="connsiteY9" fmla="*/ 4213740 h 4586594"/>
              <a:gd name="connsiteX10" fmla="*/ 6005435 w 9765849"/>
              <a:gd name="connsiteY10" fmla="*/ 4246431 h 4586594"/>
              <a:gd name="connsiteX11" fmla="*/ 255013 w 9765849"/>
              <a:gd name="connsiteY11" fmla="*/ 4298453 h 4586594"/>
              <a:gd name="connsiteX12" fmla="*/ 109456 w 9765849"/>
              <a:gd name="connsiteY12" fmla="*/ 2523145 h 4586594"/>
              <a:gd name="connsiteX13" fmla="*/ 25632 w 9765849"/>
              <a:gd name="connsiteY13" fmla="*/ 476529 h 4586594"/>
              <a:gd name="connsiteX14" fmla="*/ 622874 w 9765849"/>
              <a:gd name="connsiteY14" fmla="*/ 9578 h 4586594"/>
              <a:gd name="connsiteX15" fmla="*/ 6397878 w 9765849"/>
              <a:gd name="connsiteY15" fmla="*/ 53203 h 4586594"/>
              <a:gd name="connsiteX16" fmla="*/ 9000048 w 9765849"/>
              <a:gd name="connsiteY16" fmla="*/ 13361 h 4586594"/>
              <a:gd name="connsiteX17" fmla="*/ 9502853 w 9765849"/>
              <a:gd name="connsiteY17" fmla="*/ 3458 h 4586594"/>
              <a:gd name="connsiteX0" fmla="*/ 9693055 w 9956051"/>
              <a:gd name="connsiteY0" fmla="*/ 3458 h 4586594"/>
              <a:gd name="connsiteX1" fmla="*/ 9921466 w 9956051"/>
              <a:gd name="connsiteY1" fmla="*/ 99833 h 4586594"/>
              <a:gd name="connsiteX2" fmla="*/ 9929310 w 9956051"/>
              <a:gd name="connsiteY2" fmla="*/ 1857735 h 4586594"/>
              <a:gd name="connsiteX3" fmla="*/ 9921836 w 9956051"/>
              <a:gd name="connsiteY3" fmla="*/ 4161359 h 4586594"/>
              <a:gd name="connsiteX4" fmla="*/ 9410458 w 9956051"/>
              <a:gd name="connsiteY4" fmla="*/ 4182508 h 4586594"/>
              <a:gd name="connsiteX5" fmla="*/ 8628320 w 9956051"/>
              <a:gd name="connsiteY5" fmla="*/ 4204129 h 4586594"/>
              <a:gd name="connsiteX6" fmla="*/ 8243691 w 9956051"/>
              <a:gd name="connsiteY6" fmla="*/ 4209361 h 4586594"/>
              <a:gd name="connsiteX7" fmla="*/ 7443647 w 9956051"/>
              <a:gd name="connsiteY7" fmla="*/ 4586012 h 4586594"/>
              <a:gd name="connsiteX8" fmla="*/ 7614192 w 9956051"/>
              <a:gd name="connsiteY8" fmla="*/ 4205667 h 4586594"/>
              <a:gd name="connsiteX9" fmla="*/ 7423634 w 9956051"/>
              <a:gd name="connsiteY9" fmla="*/ 4213740 h 4586594"/>
              <a:gd name="connsiteX10" fmla="*/ 6195637 w 9956051"/>
              <a:gd name="connsiteY10" fmla="*/ 4246431 h 4586594"/>
              <a:gd name="connsiteX11" fmla="*/ 445215 w 9956051"/>
              <a:gd name="connsiteY11" fmla="*/ 4298453 h 4586594"/>
              <a:gd name="connsiteX12" fmla="*/ 299658 w 9956051"/>
              <a:gd name="connsiteY12" fmla="*/ 2523145 h 4586594"/>
              <a:gd name="connsiteX13" fmla="*/ 215834 w 9956051"/>
              <a:gd name="connsiteY13" fmla="*/ 476529 h 4586594"/>
              <a:gd name="connsiteX14" fmla="*/ 399481 w 9956051"/>
              <a:gd name="connsiteY14" fmla="*/ 16797 h 4586594"/>
              <a:gd name="connsiteX15" fmla="*/ 6588080 w 9956051"/>
              <a:gd name="connsiteY15" fmla="*/ 53203 h 4586594"/>
              <a:gd name="connsiteX16" fmla="*/ 9190250 w 9956051"/>
              <a:gd name="connsiteY16" fmla="*/ 13361 h 4586594"/>
              <a:gd name="connsiteX17" fmla="*/ 9693055 w 9956051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511995 w 9774991"/>
              <a:gd name="connsiteY0" fmla="*/ 3458 h 4586594"/>
              <a:gd name="connsiteX1" fmla="*/ 9740406 w 9774991"/>
              <a:gd name="connsiteY1" fmla="*/ 99833 h 4586594"/>
              <a:gd name="connsiteX2" fmla="*/ 9748250 w 9774991"/>
              <a:gd name="connsiteY2" fmla="*/ 1857735 h 4586594"/>
              <a:gd name="connsiteX3" fmla="*/ 9740776 w 9774991"/>
              <a:gd name="connsiteY3" fmla="*/ 4161359 h 4586594"/>
              <a:gd name="connsiteX4" fmla="*/ 9229398 w 9774991"/>
              <a:gd name="connsiteY4" fmla="*/ 4182508 h 4586594"/>
              <a:gd name="connsiteX5" fmla="*/ 8447260 w 9774991"/>
              <a:gd name="connsiteY5" fmla="*/ 4204129 h 4586594"/>
              <a:gd name="connsiteX6" fmla="*/ 8062631 w 9774991"/>
              <a:gd name="connsiteY6" fmla="*/ 4209361 h 4586594"/>
              <a:gd name="connsiteX7" fmla="*/ 7262587 w 9774991"/>
              <a:gd name="connsiteY7" fmla="*/ 4586012 h 4586594"/>
              <a:gd name="connsiteX8" fmla="*/ 7433132 w 9774991"/>
              <a:gd name="connsiteY8" fmla="*/ 4205667 h 4586594"/>
              <a:gd name="connsiteX9" fmla="*/ 7242574 w 9774991"/>
              <a:gd name="connsiteY9" fmla="*/ 4213740 h 4586594"/>
              <a:gd name="connsiteX10" fmla="*/ 6014577 w 9774991"/>
              <a:gd name="connsiteY10" fmla="*/ 4246431 h 4586594"/>
              <a:gd name="connsiteX11" fmla="*/ 264155 w 9774991"/>
              <a:gd name="connsiteY11" fmla="*/ 4298453 h 4586594"/>
              <a:gd name="connsiteX12" fmla="*/ 118598 w 9774991"/>
              <a:gd name="connsiteY12" fmla="*/ 2523145 h 4586594"/>
              <a:gd name="connsiteX13" fmla="*/ 34774 w 9774991"/>
              <a:gd name="connsiteY13" fmla="*/ 476529 h 4586594"/>
              <a:gd name="connsiteX14" fmla="*/ 187098 w 9774991"/>
              <a:gd name="connsiteY14" fmla="*/ 93555 h 4586594"/>
              <a:gd name="connsiteX15" fmla="*/ 6407020 w 9774991"/>
              <a:gd name="connsiteY15" fmla="*/ 53203 h 4586594"/>
              <a:gd name="connsiteX16" fmla="*/ 9009190 w 9774991"/>
              <a:gd name="connsiteY16" fmla="*/ 13361 h 4586594"/>
              <a:gd name="connsiteX17" fmla="*/ 9511995 w 9774991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77082 w 9745053"/>
              <a:gd name="connsiteY15" fmla="*/ 53203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87207 w 9745053"/>
              <a:gd name="connsiteY15" fmla="*/ 9477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1430 w 9744426"/>
              <a:gd name="connsiteY0" fmla="*/ 3458 h 4586594"/>
              <a:gd name="connsiteX1" fmla="*/ 9709841 w 9744426"/>
              <a:gd name="connsiteY1" fmla="*/ 99833 h 4586594"/>
              <a:gd name="connsiteX2" fmla="*/ 9717685 w 9744426"/>
              <a:gd name="connsiteY2" fmla="*/ 1857735 h 4586594"/>
              <a:gd name="connsiteX3" fmla="*/ 9710211 w 9744426"/>
              <a:gd name="connsiteY3" fmla="*/ 4161359 h 4586594"/>
              <a:gd name="connsiteX4" fmla="*/ 9198833 w 9744426"/>
              <a:gd name="connsiteY4" fmla="*/ 4182508 h 4586594"/>
              <a:gd name="connsiteX5" fmla="*/ 8416695 w 9744426"/>
              <a:gd name="connsiteY5" fmla="*/ 4204129 h 4586594"/>
              <a:gd name="connsiteX6" fmla="*/ 8032066 w 9744426"/>
              <a:gd name="connsiteY6" fmla="*/ 4209361 h 4586594"/>
              <a:gd name="connsiteX7" fmla="*/ 7232022 w 9744426"/>
              <a:gd name="connsiteY7" fmla="*/ 4586012 h 4586594"/>
              <a:gd name="connsiteX8" fmla="*/ 7402567 w 9744426"/>
              <a:gd name="connsiteY8" fmla="*/ 4205667 h 4586594"/>
              <a:gd name="connsiteX9" fmla="*/ 7212009 w 9744426"/>
              <a:gd name="connsiteY9" fmla="*/ 4213740 h 4586594"/>
              <a:gd name="connsiteX10" fmla="*/ 5984012 w 9744426"/>
              <a:gd name="connsiteY10" fmla="*/ 4246431 h 4586594"/>
              <a:gd name="connsiteX11" fmla="*/ 233590 w 9744426"/>
              <a:gd name="connsiteY11" fmla="*/ 4298453 h 4586594"/>
              <a:gd name="connsiteX12" fmla="*/ 88033 w 9744426"/>
              <a:gd name="connsiteY12" fmla="*/ 2523145 h 4586594"/>
              <a:gd name="connsiteX13" fmla="*/ 5158 w 9744426"/>
              <a:gd name="connsiteY13" fmla="*/ 530948 h 4586594"/>
              <a:gd name="connsiteX14" fmla="*/ 156533 w 9744426"/>
              <a:gd name="connsiteY14" fmla="*/ 93555 h 4586594"/>
              <a:gd name="connsiteX15" fmla="*/ 6386580 w 9744426"/>
              <a:gd name="connsiteY15" fmla="*/ 9477 h 4586594"/>
              <a:gd name="connsiteX16" fmla="*/ 8978625 w 9744426"/>
              <a:gd name="connsiteY16" fmla="*/ 13361 h 4586594"/>
              <a:gd name="connsiteX17" fmla="*/ 9481430 w 9744426"/>
              <a:gd name="connsiteY17" fmla="*/ 3458 h 4586594"/>
              <a:gd name="connsiteX0" fmla="*/ 9481117 w 9744113"/>
              <a:gd name="connsiteY0" fmla="*/ 3458 h 4586594"/>
              <a:gd name="connsiteX1" fmla="*/ 9709528 w 9744113"/>
              <a:gd name="connsiteY1" fmla="*/ 99833 h 4586594"/>
              <a:gd name="connsiteX2" fmla="*/ 9717372 w 9744113"/>
              <a:gd name="connsiteY2" fmla="*/ 1857735 h 4586594"/>
              <a:gd name="connsiteX3" fmla="*/ 9709898 w 9744113"/>
              <a:gd name="connsiteY3" fmla="*/ 4161359 h 4586594"/>
              <a:gd name="connsiteX4" fmla="*/ 9198520 w 9744113"/>
              <a:gd name="connsiteY4" fmla="*/ 4182508 h 4586594"/>
              <a:gd name="connsiteX5" fmla="*/ 8416382 w 9744113"/>
              <a:gd name="connsiteY5" fmla="*/ 4204129 h 4586594"/>
              <a:gd name="connsiteX6" fmla="*/ 8031753 w 9744113"/>
              <a:gd name="connsiteY6" fmla="*/ 4209361 h 4586594"/>
              <a:gd name="connsiteX7" fmla="*/ 7231709 w 9744113"/>
              <a:gd name="connsiteY7" fmla="*/ 4586012 h 4586594"/>
              <a:gd name="connsiteX8" fmla="*/ 7402254 w 9744113"/>
              <a:gd name="connsiteY8" fmla="*/ 4205667 h 4586594"/>
              <a:gd name="connsiteX9" fmla="*/ 7211696 w 9744113"/>
              <a:gd name="connsiteY9" fmla="*/ 4213740 h 4586594"/>
              <a:gd name="connsiteX10" fmla="*/ 5983699 w 9744113"/>
              <a:gd name="connsiteY10" fmla="*/ 4246431 h 4586594"/>
              <a:gd name="connsiteX11" fmla="*/ 233277 w 9744113"/>
              <a:gd name="connsiteY11" fmla="*/ 4298453 h 4586594"/>
              <a:gd name="connsiteX12" fmla="*/ 87720 w 9744113"/>
              <a:gd name="connsiteY12" fmla="*/ 2523145 h 4586594"/>
              <a:gd name="connsiteX13" fmla="*/ 4845 w 9744113"/>
              <a:gd name="connsiteY13" fmla="*/ 530948 h 4586594"/>
              <a:gd name="connsiteX14" fmla="*/ 156980 w 9744113"/>
              <a:gd name="connsiteY14" fmla="*/ 137092 h 4586594"/>
              <a:gd name="connsiteX15" fmla="*/ 6386267 w 9744113"/>
              <a:gd name="connsiteY15" fmla="*/ 9477 h 4586594"/>
              <a:gd name="connsiteX16" fmla="*/ 8978312 w 9744113"/>
              <a:gd name="connsiteY16" fmla="*/ 13361 h 4586594"/>
              <a:gd name="connsiteX17" fmla="*/ 9481117 w 9744113"/>
              <a:gd name="connsiteY17" fmla="*/ 3458 h 4586594"/>
              <a:gd name="connsiteX0" fmla="*/ 9477408 w 9740404"/>
              <a:gd name="connsiteY0" fmla="*/ 3458 h 4586594"/>
              <a:gd name="connsiteX1" fmla="*/ 9705819 w 9740404"/>
              <a:gd name="connsiteY1" fmla="*/ 99833 h 4586594"/>
              <a:gd name="connsiteX2" fmla="*/ 9713663 w 9740404"/>
              <a:gd name="connsiteY2" fmla="*/ 1857735 h 4586594"/>
              <a:gd name="connsiteX3" fmla="*/ 9706189 w 9740404"/>
              <a:gd name="connsiteY3" fmla="*/ 4161359 h 4586594"/>
              <a:gd name="connsiteX4" fmla="*/ 9194811 w 9740404"/>
              <a:gd name="connsiteY4" fmla="*/ 4182508 h 4586594"/>
              <a:gd name="connsiteX5" fmla="*/ 8412673 w 9740404"/>
              <a:gd name="connsiteY5" fmla="*/ 4204129 h 4586594"/>
              <a:gd name="connsiteX6" fmla="*/ 8028044 w 9740404"/>
              <a:gd name="connsiteY6" fmla="*/ 4209361 h 4586594"/>
              <a:gd name="connsiteX7" fmla="*/ 7228000 w 9740404"/>
              <a:gd name="connsiteY7" fmla="*/ 4586012 h 4586594"/>
              <a:gd name="connsiteX8" fmla="*/ 7398545 w 9740404"/>
              <a:gd name="connsiteY8" fmla="*/ 4205667 h 4586594"/>
              <a:gd name="connsiteX9" fmla="*/ 7207987 w 9740404"/>
              <a:gd name="connsiteY9" fmla="*/ 4213740 h 4586594"/>
              <a:gd name="connsiteX10" fmla="*/ 5979990 w 9740404"/>
              <a:gd name="connsiteY10" fmla="*/ 4246431 h 4586594"/>
              <a:gd name="connsiteX11" fmla="*/ 229568 w 9740404"/>
              <a:gd name="connsiteY11" fmla="*/ 4298453 h 4586594"/>
              <a:gd name="connsiteX12" fmla="*/ 84011 w 9740404"/>
              <a:gd name="connsiteY12" fmla="*/ 2523145 h 4586594"/>
              <a:gd name="connsiteX13" fmla="*/ 1136 w 9740404"/>
              <a:gd name="connsiteY13" fmla="*/ 530948 h 4586594"/>
              <a:gd name="connsiteX14" fmla="*/ 153271 w 9740404"/>
              <a:gd name="connsiteY14" fmla="*/ 137092 h 4586594"/>
              <a:gd name="connsiteX15" fmla="*/ 6382558 w 9740404"/>
              <a:gd name="connsiteY15" fmla="*/ 9477 h 4586594"/>
              <a:gd name="connsiteX16" fmla="*/ 8974603 w 9740404"/>
              <a:gd name="connsiteY16" fmla="*/ 13361 h 4586594"/>
              <a:gd name="connsiteX17" fmla="*/ 9477408 w 9740404"/>
              <a:gd name="connsiteY17" fmla="*/ 3458 h 4586594"/>
              <a:gd name="connsiteX0" fmla="*/ 9486740 w 9749736"/>
              <a:gd name="connsiteY0" fmla="*/ 3458 h 4586594"/>
              <a:gd name="connsiteX1" fmla="*/ 9715151 w 9749736"/>
              <a:gd name="connsiteY1" fmla="*/ 99833 h 4586594"/>
              <a:gd name="connsiteX2" fmla="*/ 9722995 w 9749736"/>
              <a:gd name="connsiteY2" fmla="*/ 1857735 h 4586594"/>
              <a:gd name="connsiteX3" fmla="*/ 9715521 w 9749736"/>
              <a:gd name="connsiteY3" fmla="*/ 4161359 h 4586594"/>
              <a:gd name="connsiteX4" fmla="*/ 9204143 w 9749736"/>
              <a:gd name="connsiteY4" fmla="*/ 4182508 h 4586594"/>
              <a:gd name="connsiteX5" fmla="*/ 8422005 w 9749736"/>
              <a:gd name="connsiteY5" fmla="*/ 4204129 h 4586594"/>
              <a:gd name="connsiteX6" fmla="*/ 8037376 w 9749736"/>
              <a:gd name="connsiteY6" fmla="*/ 4209361 h 4586594"/>
              <a:gd name="connsiteX7" fmla="*/ 7237332 w 9749736"/>
              <a:gd name="connsiteY7" fmla="*/ 4586012 h 4586594"/>
              <a:gd name="connsiteX8" fmla="*/ 7407877 w 9749736"/>
              <a:gd name="connsiteY8" fmla="*/ 4205667 h 4586594"/>
              <a:gd name="connsiteX9" fmla="*/ 7217319 w 9749736"/>
              <a:gd name="connsiteY9" fmla="*/ 4213740 h 4586594"/>
              <a:gd name="connsiteX10" fmla="*/ 5989322 w 9749736"/>
              <a:gd name="connsiteY10" fmla="*/ 4246431 h 4586594"/>
              <a:gd name="connsiteX11" fmla="*/ 238900 w 9749736"/>
              <a:gd name="connsiteY11" fmla="*/ 4298453 h 4586594"/>
              <a:gd name="connsiteX12" fmla="*/ 93343 w 9749736"/>
              <a:gd name="connsiteY12" fmla="*/ 2523145 h 4586594"/>
              <a:gd name="connsiteX13" fmla="*/ 10468 w 9749736"/>
              <a:gd name="connsiteY13" fmla="*/ 530948 h 4586594"/>
              <a:gd name="connsiteX14" fmla="*/ 97489 w 9749736"/>
              <a:gd name="connsiteY14" fmla="*/ 149115 h 4586594"/>
              <a:gd name="connsiteX15" fmla="*/ 6391890 w 9749736"/>
              <a:gd name="connsiteY15" fmla="*/ 9477 h 4586594"/>
              <a:gd name="connsiteX16" fmla="*/ 8983935 w 9749736"/>
              <a:gd name="connsiteY16" fmla="*/ 13361 h 4586594"/>
              <a:gd name="connsiteX17" fmla="*/ 9486740 w 9749736"/>
              <a:gd name="connsiteY17" fmla="*/ 3458 h 4586594"/>
              <a:gd name="connsiteX0" fmla="*/ 9486740 w 9793439"/>
              <a:gd name="connsiteY0" fmla="*/ 75473 h 4658609"/>
              <a:gd name="connsiteX1" fmla="*/ 9715151 w 9793439"/>
              <a:gd name="connsiteY1" fmla="*/ 171848 h 4658609"/>
              <a:gd name="connsiteX2" fmla="*/ 9779506 w 9793439"/>
              <a:gd name="connsiteY2" fmla="*/ 2048524 h 4658609"/>
              <a:gd name="connsiteX3" fmla="*/ 9715521 w 9793439"/>
              <a:gd name="connsiteY3" fmla="*/ 4233374 h 4658609"/>
              <a:gd name="connsiteX4" fmla="*/ 9204143 w 9793439"/>
              <a:gd name="connsiteY4" fmla="*/ 4254523 h 4658609"/>
              <a:gd name="connsiteX5" fmla="*/ 8422005 w 9793439"/>
              <a:gd name="connsiteY5" fmla="*/ 4276144 h 4658609"/>
              <a:gd name="connsiteX6" fmla="*/ 8037376 w 9793439"/>
              <a:gd name="connsiteY6" fmla="*/ 4281376 h 4658609"/>
              <a:gd name="connsiteX7" fmla="*/ 7237332 w 9793439"/>
              <a:gd name="connsiteY7" fmla="*/ 4658027 h 4658609"/>
              <a:gd name="connsiteX8" fmla="*/ 7407877 w 9793439"/>
              <a:gd name="connsiteY8" fmla="*/ 4277682 h 4658609"/>
              <a:gd name="connsiteX9" fmla="*/ 7217319 w 9793439"/>
              <a:gd name="connsiteY9" fmla="*/ 4285755 h 4658609"/>
              <a:gd name="connsiteX10" fmla="*/ 5989322 w 9793439"/>
              <a:gd name="connsiteY10" fmla="*/ 4318446 h 4658609"/>
              <a:gd name="connsiteX11" fmla="*/ 238900 w 9793439"/>
              <a:gd name="connsiteY11" fmla="*/ 4370468 h 4658609"/>
              <a:gd name="connsiteX12" fmla="*/ 93343 w 9793439"/>
              <a:gd name="connsiteY12" fmla="*/ 2595160 h 4658609"/>
              <a:gd name="connsiteX13" fmla="*/ 10468 w 9793439"/>
              <a:gd name="connsiteY13" fmla="*/ 602963 h 4658609"/>
              <a:gd name="connsiteX14" fmla="*/ 97489 w 9793439"/>
              <a:gd name="connsiteY14" fmla="*/ 221130 h 4658609"/>
              <a:gd name="connsiteX15" fmla="*/ 6391890 w 9793439"/>
              <a:gd name="connsiteY15" fmla="*/ 81492 h 4658609"/>
              <a:gd name="connsiteX16" fmla="*/ 8983935 w 9793439"/>
              <a:gd name="connsiteY16" fmla="*/ 85376 h 4658609"/>
              <a:gd name="connsiteX17" fmla="*/ 9486740 w 9793439"/>
              <a:gd name="connsiteY17" fmla="*/ 75473 h 4658609"/>
              <a:gd name="connsiteX0" fmla="*/ 9486740 w 9792089"/>
              <a:gd name="connsiteY0" fmla="*/ 3458 h 4586594"/>
              <a:gd name="connsiteX1" fmla="*/ 9715151 w 9792089"/>
              <a:gd name="connsiteY1" fmla="*/ 99833 h 4586594"/>
              <a:gd name="connsiteX2" fmla="*/ 9779506 w 9792089"/>
              <a:gd name="connsiteY2" fmla="*/ 1976509 h 4586594"/>
              <a:gd name="connsiteX3" fmla="*/ 9715521 w 9792089"/>
              <a:gd name="connsiteY3" fmla="*/ 4161359 h 4586594"/>
              <a:gd name="connsiteX4" fmla="*/ 9204143 w 9792089"/>
              <a:gd name="connsiteY4" fmla="*/ 4182508 h 4586594"/>
              <a:gd name="connsiteX5" fmla="*/ 8422005 w 9792089"/>
              <a:gd name="connsiteY5" fmla="*/ 4204129 h 4586594"/>
              <a:gd name="connsiteX6" fmla="*/ 8037376 w 9792089"/>
              <a:gd name="connsiteY6" fmla="*/ 4209361 h 4586594"/>
              <a:gd name="connsiteX7" fmla="*/ 7237332 w 9792089"/>
              <a:gd name="connsiteY7" fmla="*/ 4586012 h 4586594"/>
              <a:gd name="connsiteX8" fmla="*/ 7407877 w 9792089"/>
              <a:gd name="connsiteY8" fmla="*/ 4205667 h 4586594"/>
              <a:gd name="connsiteX9" fmla="*/ 7217319 w 9792089"/>
              <a:gd name="connsiteY9" fmla="*/ 4213740 h 4586594"/>
              <a:gd name="connsiteX10" fmla="*/ 5989322 w 9792089"/>
              <a:gd name="connsiteY10" fmla="*/ 4246431 h 4586594"/>
              <a:gd name="connsiteX11" fmla="*/ 238900 w 9792089"/>
              <a:gd name="connsiteY11" fmla="*/ 4298453 h 4586594"/>
              <a:gd name="connsiteX12" fmla="*/ 93343 w 9792089"/>
              <a:gd name="connsiteY12" fmla="*/ 2523145 h 4586594"/>
              <a:gd name="connsiteX13" fmla="*/ 10468 w 9792089"/>
              <a:gd name="connsiteY13" fmla="*/ 530948 h 4586594"/>
              <a:gd name="connsiteX14" fmla="*/ 97489 w 9792089"/>
              <a:gd name="connsiteY14" fmla="*/ 149115 h 4586594"/>
              <a:gd name="connsiteX15" fmla="*/ 6391890 w 9792089"/>
              <a:gd name="connsiteY15" fmla="*/ 9477 h 4586594"/>
              <a:gd name="connsiteX16" fmla="*/ 8983935 w 9792089"/>
              <a:gd name="connsiteY16" fmla="*/ 13361 h 4586594"/>
              <a:gd name="connsiteX17" fmla="*/ 9486740 w 9792089"/>
              <a:gd name="connsiteY17" fmla="*/ 3458 h 458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92089" h="4586594">
                <a:moveTo>
                  <a:pt x="9486740" y="3458"/>
                </a:moveTo>
                <a:cubicBezTo>
                  <a:pt x="9608609" y="17870"/>
                  <a:pt x="9702239" y="-44549"/>
                  <a:pt x="9715151" y="99833"/>
                </a:cubicBezTo>
                <a:cubicBezTo>
                  <a:pt x="9744763" y="430954"/>
                  <a:pt x="9820064" y="1179006"/>
                  <a:pt x="9779506" y="1976509"/>
                </a:cubicBezTo>
                <a:cubicBezTo>
                  <a:pt x="9821453" y="2872786"/>
                  <a:pt x="9747762" y="4009775"/>
                  <a:pt x="9715521" y="4161359"/>
                </a:cubicBezTo>
                <a:cubicBezTo>
                  <a:pt x="9446860" y="4212001"/>
                  <a:pt x="9419729" y="4175380"/>
                  <a:pt x="9204143" y="4182508"/>
                </a:cubicBezTo>
                <a:lnTo>
                  <a:pt x="8422005" y="4204129"/>
                </a:lnTo>
                <a:lnTo>
                  <a:pt x="8037376" y="4209361"/>
                </a:lnTo>
                <a:cubicBezTo>
                  <a:pt x="7952820" y="4216563"/>
                  <a:pt x="7868491" y="4404455"/>
                  <a:pt x="7237332" y="4586012"/>
                </a:cubicBezTo>
                <a:cubicBezTo>
                  <a:pt x="7212892" y="4601135"/>
                  <a:pt x="7434449" y="4317853"/>
                  <a:pt x="7407877" y="4205667"/>
                </a:cubicBezTo>
                <a:lnTo>
                  <a:pt x="7217319" y="4213740"/>
                </a:lnTo>
                <a:lnTo>
                  <a:pt x="5989322" y="4246431"/>
                </a:lnTo>
                <a:cubicBezTo>
                  <a:pt x="4635231" y="4269266"/>
                  <a:pt x="2061843" y="4343979"/>
                  <a:pt x="238900" y="4298453"/>
                </a:cubicBezTo>
                <a:cubicBezTo>
                  <a:pt x="67346" y="4318795"/>
                  <a:pt x="106883" y="4077771"/>
                  <a:pt x="93343" y="2523145"/>
                </a:cubicBezTo>
                <a:cubicBezTo>
                  <a:pt x="78840" y="1882752"/>
                  <a:pt x="9777" y="926620"/>
                  <a:pt x="10468" y="530948"/>
                </a:cubicBezTo>
                <a:cubicBezTo>
                  <a:pt x="11159" y="135276"/>
                  <a:pt x="-45388" y="172775"/>
                  <a:pt x="97489" y="149115"/>
                </a:cubicBezTo>
                <a:cubicBezTo>
                  <a:pt x="1625900" y="105255"/>
                  <a:pt x="4329024" y="-2658"/>
                  <a:pt x="6391890" y="9477"/>
                </a:cubicBezTo>
                <a:lnTo>
                  <a:pt x="8983935" y="13361"/>
                </a:lnTo>
                <a:cubicBezTo>
                  <a:pt x="9151710" y="25102"/>
                  <a:pt x="9364871" y="-10954"/>
                  <a:pt x="9486740" y="3458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9E72EC-1178-47C7-A287-A05A6D497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-60000" flipH="1">
            <a:off x="1390656" y="1015766"/>
            <a:ext cx="9361145" cy="4365520"/>
          </a:xfrm>
          <a:custGeom>
            <a:avLst/>
            <a:gdLst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405213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3171"/>
              <a:gd name="connsiteX1" fmla="*/ 9719033 w 9735159"/>
              <a:gd name="connsiteY1" fmla="*/ 122134 h 4583171"/>
              <a:gd name="connsiteX2" fmla="*/ 9675361 w 9735159"/>
              <a:gd name="connsiteY2" fmla="*/ 1854278 h 4583171"/>
              <a:gd name="connsiteX3" fmla="*/ 9667887 w 9735159"/>
              <a:gd name="connsiteY3" fmla="*/ 4129680 h 4583171"/>
              <a:gd name="connsiteX4" fmla="*/ 9156509 w 9735159"/>
              <a:gd name="connsiteY4" fmla="*/ 4179051 h 4583171"/>
              <a:gd name="connsiteX5" fmla="*/ 8374371 w 9735159"/>
              <a:gd name="connsiteY5" fmla="*/ 4200672 h 4583171"/>
              <a:gd name="connsiteX6" fmla="*/ 7989742 w 9735159"/>
              <a:gd name="connsiteY6" fmla="*/ 4205904 h 4583171"/>
              <a:gd name="connsiteX7" fmla="*/ 7685624 w 9735159"/>
              <a:gd name="connsiteY7" fmla="*/ 4466489 h 4583171"/>
              <a:gd name="connsiteX8" fmla="*/ 7189698 w 9735159"/>
              <a:gd name="connsiteY8" fmla="*/ 4582555 h 4583171"/>
              <a:gd name="connsiteX9" fmla="*/ 7423142 w 9735159"/>
              <a:gd name="connsiteY9" fmla="*/ 4218401 h 4583171"/>
              <a:gd name="connsiteX10" fmla="*/ 7322085 w 9735159"/>
              <a:gd name="connsiteY10" fmla="*/ 4198994 h 4583171"/>
              <a:gd name="connsiteX11" fmla="*/ 5976239 w 9735159"/>
              <a:gd name="connsiteY11" fmla="*/ 4198994 h 4583171"/>
              <a:gd name="connsiteX12" fmla="*/ 5703149 w 9735159"/>
              <a:gd name="connsiteY12" fmla="*/ 4203217 h 4583171"/>
              <a:gd name="connsiteX13" fmla="*/ 204518 w 9735159"/>
              <a:gd name="connsiteY13" fmla="*/ 4241988 h 4583171"/>
              <a:gd name="connsiteX14" fmla="*/ 45709 w 9735159"/>
              <a:gd name="connsiteY14" fmla="*/ 2519688 h 4583171"/>
              <a:gd name="connsiteX15" fmla="*/ 0 w 9735159"/>
              <a:gd name="connsiteY15" fmla="*/ 105770 h 4583171"/>
              <a:gd name="connsiteX16" fmla="*/ 6334131 w 9735159"/>
              <a:gd name="connsiteY16" fmla="*/ 49746 h 4583171"/>
              <a:gd name="connsiteX17" fmla="*/ 8936301 w 9735159"/>
              <a:gd name="connsiteY17" fmla="*/ 9904 h 4583171"/>
              <a:gd name="connsiteX18" fmla="*/ 9439106 w 9735159"/>
              <a:gd name="connsiteY18" fmla="*/ 1 h 4583171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23142 w 9735159"/>
              <a:gd name="connsiteY9" fmla="*/ 4218401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169685 w 9735159"/>
              <a:gd name="connsiteY10" fmla="*/ 4210283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29680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78"/>
              <a:gd name="connsiteX1" fmla="*/ 9719033 w 9735159"/>
              <a:gd name="connsiteY1" fmla="*/ 122134 h 4583178"/>
              <a:gd name="connsiteX2" fmla="*/ 9675361 w 9735159"/>
              <a:gd name="connsiteY2" fmla="*/ 1854278 h 4583178"/>
              <a:gd name="connsiteX3" fmla="*/ 9667887 w 9735159"/>
              <a:gd name="connsiteY3" fmla="*/ 4157902 h 4583178"/>
              <a:gd name="connsiteX4" fmla="*/ 9156509 w 9735159"/>
              <a:gd name="connsiteY4" fmla="*/ 4179051 h 4583178"/>
              <a:gd name="connsiteX5" fmla="*/ 8374371 w 9735159"/>
              <a:gd name="connsiteY5" fmla="*/ 4200672 h 4583178"/>
              <a:gd name="connsiteX6" fmla="*/ 7989742 w 9735159"/>
              <a:gd name="connsiteY6" fmla="*/ 4205904 h 4583178"/>
              <a:gd name="connsiteX7" fmla="*/ 7189698 w 9735159"/>
              <a:gd name="connsiteY7" fmla="*/ 4582555 h 4583178"/>
              <a:gd name="connsiteX8" fmla="*/ 7389118 w 9735159"/>
              <a:gd name="connsiteY8" fmla="*/ 4221461 h 4583178"/>
              <a:gd name="connsiteX9" fmla="*/ 7169685 w 9735159"/>
              <a:gd name="connsiteY9" fmla="*/ 4210283 h 4583178"/>
              <a:gd name="connsiteX10" fmla="*/ 5703149 w 9735159"/>
              <a:gd name="connsiteY10" fmla="*/ 4203217 h 4583178"/>
              <a:gd name="connsiteX11" fmla="*/ 204518 w 9735159"/>
              <a:gd name="connsiteY11" fmla="*/ 4241988 h 4583178"/>
              <a:gd name="connsiteX12" fmla="*/ 45709 w 9735159"/>
              <a:gd name="connsiteY12" fmla="*/ 2519688 h 4583178"/>
              <a:gd name="connsiteX13" fmla="*/ 0 w 9735159"/>
              <a:gd name="connsiteY13" fmla="*/ 105770 h 4583178"/>
              <a:gd name="connsiteX14" fmla="*/ 6334131 w 9735159"/>
              <a:gd name="connsiteY14" fmla="*/ 49746 h 4583178"/>
              <a:gd name="connsiteX15" fmla="*/ 8936301 w 9735159"/>
              <a:gd name="connsiteY15" fmla="*/ 9904 h 4583178"/>
              <a:gd name="connsiteX16" fmla="*/ 9439106 w 9735159"/>
              <a:gd name="connsiteY16" fmla="*/ 1 h 4583178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204518 w 9702102"/>
              <a:gd name="connsiteY11" fmla="*/ 4245444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941688 w 9702102"/>
              <a:gd name="connsiteY10" fmla="*/ 4246430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52358 w 9715354"/>
              <a:gd name="connsiteY0" fmla="*/ 3457 h 4586634"/>
              <a:gd name="connsiteX1" fmla="*/ 9680769 w 9715354"/>
              <a:gd name="connsiteY1" fmla="*/ 99832 h 4586634"/>
              <a:gd name="connsiteX2" fmla="*/ 9688613 w 9715354"/>
              <a:gd name="connsiteY2" fmla="*/ 1857734 h 4586634"/>
              <a:gd name="connsiteX3" fmla="*/ 9681139 w 9715354"/>
              <a:gd name="connsiteY3" fmla="*/ 4161358 h 4586634"/>
              <a:gd name="connsiteX4" fmla="*/ 9169761 w 9715354"/>
              <a:gd name="connsiteY4" fmla="*/ 4182507 h 4586634"/>
              <a:gd name="connsiteX5" fmla="*/ 8387623 w 9715354"/>
              <a:gd name="connsiteY5" fmla="*/ 4204128 h 4586634"/>
              <a:gd name="connsiteX6" fmla="*/ 8002994 w 9715354"/>
              <a:gd name="connsiteY6" fmla="*/ 4209360 h 4586634"/>
              <a:gd name="connsiteX7" fmla="*/ 7202950 w 9715354"/>
              <a:gd name="connsiteY7" fmla="*/ 4586011 h 4586634"/>
              <a:gd name="connsiteX8" fmla="*/ 7402370 w 9715354"/>
              <a:gd name="connsiteY8" fmla="*/ 4224917 h 4586634"/>
              <a:gd name="connsiteX9" fmla="*/ 7182937 w 9715354"/>
              <a:gd name="connsiteY9" fmla="*/ 4213739 h 4586634"/>
              <a:gd name="connsiteX10" fmla="*/ 5954940 w 9715354"/>
              <a:gd name="connsiteY10" fmla="*/ 4246430 h 4586634"/>
              <a:gd name="connsiteX11" fmla="*/ 204518 w 9715354"/>
              <a:gd name="connsiteY11" fmla="*/ 4298452 h 4586634"/>
              <a:gd name="connsiteX12" fmla="*/ 58961 w 9715354"/>
              <a:gd name="connsiteY12" fmla="*/ 2523144 h 4586634"/>
              <a:gd name="connsiteX13" fmla="*/ 0 w 9715354"/>
              <a:gd name="connsiteY13" fmla="*/ 29712 h 4586634"/>
              <a:gd name="connsiteX14" fmla="*/ 6347383 w 9715354"/>
              <a:gd name="connsiteY14" fmla="*/ 53202 h 4586634"/>
              <a:gd name="connsiteX15" fmla="*/ 8949553 w 9715354"/>
              <a:gd name="connsiteY15" fmla="*/ 13360 h 4586634"/>
              <a:gd name="connsiteX16" fmla="*/ 9452358 w 9715354"/>
              <a:gd name="connsiteY16" fmla="*/ 3457 h 4586634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530791 w 9793787"/>
              <a:gd name="connsiteY0" fmla="*/ 166219 h 4749355"/>
              <a:gd name="connsiteX1" fmla="*/ 9759202 w 9793787"/>
              <a:gd name="connsiteY1" fmla="*/ 262594 h 4749355"/>
              <a:gd name="connsiteX2" fmla="*/ 9767046 w 9793787"/>
              <a:gd name="connsiteY2" fmla="*/ 2020496 h 4749355"/>
              <a:gd name="connsiteX3" fmla="*/ 9759572 w 9793787"/>
              <a:gd name="connsiteY3" fmla="*/ 4324120 h 4749355"/>
              <a:gd name="connsiteX4" fmla="*/ 9248194 w 9793787"/>
              <a:gd name="connsiteY4" fmla="*/ 4345269 h 4749355"/>
              <a:gd name="connsiteX5" fmla="*/ 8466056 w 9793787"/>
              <a:gd name="connsiteY5" fmla="*/ 4366890 h 4749355"/>
              <a:gd name="connsiteX6" fmla="*/ 8081427 w 9793787"/>
              <a:gd name="connsiteY6" fmla="*/ 4372122 h 4749355"/>
              <a:gd name="connsiteX7" fmla="*/ 7281383 w 9793787"/>
              <a:gd name="connsiteY7" fmla="*/ 4748773 h 4749355"/>
              <a:gd name="connsiteX8" fmla="*/ 7451928 w 9793787"/>
              <a:gd name="connsiteY8" fmla="*/ 4368428 h 4749355"/>
              <a:gd name="connsiteX9" fmla="*/ 7261370 w 9793787"/>
              <a:gd name="connsiteY9" fmla="*/ 4376501 h 4749355"/>
              <a:gd name="connsiteX10" fmla="*/ 6033373 w 9793787"/>
              <a:gd name="connsiteY10" fmla="*/ 4409192 h 4749355"/>
              <a:gd name="connsiteX11" fmla="*/ 282951 w 9793787"/>
              <a:gd name="connsiteY11" fmla="*/ 4461214 h 4749355"/>
              <a:gd name="connsiteX12" fmla="*/ 137394 w 9793787"/>
              <a:gd name="connsiteY12" fmla="*/ 2685906 h 4749355"/>
              <a:gd name="connsiteX13" fmla="*/ 78433 w 9793787"/>
              <a:gd name="connsiteY13" fmla="*/ 192474 h 4749355"/>
              <a:gd name="connsiteX14" fmla="*/ 650812 w 9793787"/>
              <a:gd name="connsiteY14" fmla="*/ 172339 h 4749355"/>
              <a:gd name="connsiteX15" fmla="*/ 6425816 w 9793787"/>
              <a:gd name="connsiteY15" fmla="*/ 215964 h 4749355"/>
              <a:gd name="connsiteX16" fmla="*/ 9027986 w 9793787"/>
              <a:gd name="connsiteY16" fmla="*/ 176122 h 4749355"/>
              <a:gd name="connsiteX17" fmla="*/ 9530791 w 9793787"/>
              <a:gd name="connsiteY17" fmla="*/ 166219 h 4749355"/>
              <a:gd name="connsiteX0" fmla="*/ 9543478 w 9806474"/>
              <a:gd name="connsiteY0" fmla="*/ 3458 h 4586594"/>
              <a:gd name="connsiteX1" fmla="*/ 9771889 w 9806474"/>
              <a:gd name="connsiteY1" fmla="*/ 99833 h 4586594"/>
              <a:gd name="connsiteX2" fmla="*/ 9779733 w 9806474"/>
              <a:gd name="connsiteY2" fmla="*/ 1857735 h 4586594"/>
              <a:gd name="connsiteX3" fmla="*/ 9772259 w 9806474"/>
              <a:gd name="connsiteY3" fmla="*/ 4161359 h 4586594"/>
              <a:gd name="connsiteX4" fmla="*/ 9260881 w 9806474"/>
              <a:gd name="connsiteY4" fmla="*/ 4182508 h 4586594"/>
              <a:gd name="connsiteX5" fmla="*/ 8478743 w 9806474"/>
              <a:gd name="connsiteY5" fmla="*/ 4204129 h 4586594"/>
              <a:gd name="connsiteX6" fmla="*/ 8094114 w 9806474"/>
              <a:gd name="connsiteY6" fmla="*/ 4209361 h 4586594"/>
              <a:gd name="connsiteX7" fmla="*/ 7294070 w 9806474"/>
              <a:gd name="connsiteY7" fmla="*/ 4586012 h 4586594"/>
              <a:gd name="connsiteX8" fmla="*/ 7464615 w 9806474"/>
              <a:gd name="connsiteY8" fmla="*/ 4205667 h 4586594"/>
              <a:gd name="connsiteX9" fmla="*/ 7274057 w 9806474"/>
              <a:gd name="connsiteY9" fmla="*/ 4213740 h 4586594"/>
              <a:gd name="connsiteX10" fmla="*/ 6046060 w 9806474"/>
              <a:gd name="connsiteY10" fmla="*/ 4246431 h 4586594"/>
              <a:gd name="connsiteX11" fmla="*/ 295638 w 9806474"/>
              <a:gd name="connsiteY11" fmla="*/ 4298453 h 4586594"/>
              <a:gd name="connsiteX12" fmla="*/ 150081 w 9806474"/>
              <a:gd name="connsiteY12" fmla="*/ 2523145 h 4586594"/>
              <a:gd name="connsiteX13" fmla="*/ 66257 w 9806474"/>
              <a:gd name="connsiteY13" fmla="*/ 476529 h 4586594"/>
              <a:gd name="connsiteX14" fmla="*/ 663499 w 9806474"/>
              <a:gd name="connsiteY14" fmla="*/ 9578 h 4586594"/>
              <a:gd name="connsiteX15" fmla="*/ 6438503 w 9806474"/>
              <a:gd name="connsiteY15" fmla="*/ 53203 h 4586594"/>
              <a:gd name="connsiteX16" fmla="*/ 9040673 w 9806474"/>
              <a:gd name="connsiteY16" fmla="*/ 13361 h 4586594"/>
              <a:gd name="connsiteX17" fmla="*/ 9543478 w 9806474"/>
              <a:gd name="connsiteY17" fmla="*/ 3458 h 4586594"/>
              <a:gd name="connsiteX0" fmla="*/ 9502853 w 9765849"/>
              <a:gd name="connsiteY0" fmla="*/ 3458 h 4586594"/>
              <a:gd name="connsiteX1" fmla="*/ 9731264 w 9765849"/>
              <a:gd name="connsiteY1" fmla="*/ 99833 h 4586594"/>
              <a:gd name="connsiteX2" fmla="*/ 9739108 w 9765849"/>
              <a:gd name="connsiteY2" fmla="*/ 1857735 h 4586594"/>
              <a:gd name="connsiteX3" fmla="*/ 9731634 w 9765849"/>
              <a:gd name="connsiteY3" fmla="*/ 4161359 h 4586594"/>
              <a:gd name="connsiteX4" fmla="*/ 9220256 w 9765849"/>
              <a:gd name="connsiteY4" fmla="*/ 4182508 h 4586594"/>
              <a:gd name="connsiteX5" fmla="*/ 8438118 w 9765849"/>
              <a:gd name="connsiteY5" fmla="*/ 4204129 h 4586594"/>
              <a:gd name="connsiteX6" fmla="*/ 8053489 w 9765849"/>
              <a:gd name="connsiteY6" fmla="*/ 4209361 h 4586594"/>
              <a:gd name="connsiteX7" fmla="*/ 7253445 w 9765849"/>
              <a:gd name="connsiteY7" fmla="*/ 4586012 h 4586594"/>
              <a:gd name="connsiteX8" fmla="*/ 7423990 w 9765849"/>
              <a:gd name="connsiteY8" fmla="*/ 4205667 h 4586594"/>
              <a:gd name="connsiteX9" fmla="*/ 7233432 w 9765849"/>
              <a:gd name="connsiteY9" fmla="*/ 4213740 h 4586594"/>
              <a:gd name="connsiteX10" fmla="*/ 6005435 w 9765849"/>
              <a:gd name="connsiteY10" fmla="*/ 4246431 h 4586594"/>
              <a:gd name="connsiteX11" fmla="*/ 255013 w 9765849"/>
              <a:gd name="connsiteY11" fmla="*/ 4298453 h 4586594"/>
              <a:gd name="connsiteX12" fmla="*/ 109456 w 9765849"/>
              <a:gd name="connsiteY12" fmla="*/ 2523145 h 4586594"/>
              <a:gd name="connsiteX13" fmla="*/ 25632 w 9765849"/>
              <a:gd name="connsiteY13" fmla="*/ 476529 h 4586594"/>
              <a:gd name="connsiteX14" fmla="*/ 622874 w 9765849"/>
              <a:gd name="connsiteY14" fmla="*/ 9578 h 4586594"/>
              <a:gd name="connsiteX15" fmla="*/ 6397878 w 9765849"/>
              <a:gd name="connsiteY15" fmla="*/ 53203 h 4586594"/>
              <a:gd name="connsiteX16" fmla="*/ 9000048 w 9765849"/>
              <a:gd name="connsiteY16" fmla="*/ 13361 h 4586594"/>
              <a:gd name="connsiteX17" fmla="*/ 9502853 w 9765849"/>
              <a:gd name="connsiteY17" fmla="*/ 3458 h 4586594"/>
              <a:gd name="connsiteX0" fmla="*/ 9693055 w 9956051"/>
              <a:gd name="connsiteY0" fmla="*/ 3458 h 4586594"/>
              <a:gd name="connsiteX1" fmla="*/ 9921466 w 9956051"/>
              <a:gd name="connsiteY1" fmla="*/ 99833 h 4586594"/>
              <a:gd name="connsiteX2" fmla="*/ 9929310 w 9956051"/>
              <a:gd name="connsiteY2" fmla="*/ 1857735 h 4586594"/>
              <a:gd name="connsiteX3" fmla="*/ 9921836 w 9956051"/>
              <a:gd name="connsiteY3" fmla="*/ 4161359 h 4586594"/>
              <a:gd name="connsiteX4" fmla="*/ 9410458 w 9956051"/>
              <a:gd name="connsiteY4" fmla="*/ 4182508 h 4586594"/>
              <a:gd name="connsiteX5" fmla="*/ 8628320 w 9956051"/>
              <a:gd name="connsiteY5" fmla="*/ 4204129 h 4586594"/>
              <a:gd name="connsiteX6" fmla="*/ 8243691 w 9956051"/>
              <a:gd name="connsiteY6" fmla="*/ 4209361 h 4586594"/>
              <a:gd name="connsiteX7" fmla="*/ 7443647 w 9956051"/>
              <a:gd name="connsiteY7" fmla="*/ 4586012 h 4586594"/>
              <a:gd name="connsiteX8" fmla="*/ 7614192 w 9956051"/>
              <a:gd name="connsiteY8" fmla="*/ 4205667 h 4586594"/>
              <a:gd name="connsiteX9" fmla="*/ 7423634 w 9956051"/>
              <a:gd name="connsiteY9" fmla="*/ 4213740 h 4586594"/>
              <a:gd name="connsiteX10" fmla="*/ 6195637 w 9956051"/>
              <a:gd name="connsiteY10" fmla="*/ 4246431 h 4586594"/>
              <a:gd name="connsiteX11" fmla="*/ 445215 w 9956051"/>
              <a:gd name="connsiteY11" fmla="*/ 4298453 h 4586594"/>
              <a:gd name="connsiteX12" fmla="*/ 299658 w 9956051"/>
              <a:gd name="connsiteY12" fmla="*/ 2523145 h 4586594"/>
              <a:gd name="connsiteX13" fmla="*/ 215834 w 9956051"/>
              <a:gd name="connsiteY13" fmla="*/ 476529 h 4586594"/>
              <a:gd name="connsiteX14" fmla="*/ 399481 w 9956051"/>
              <a:gd name="connsiteY14" fmla="*/ 16797 h 4586594"/>
              <a:gd name="connsiteX15" fmla="*/ 6588080 w 9956051"/>
              <a:gd name="connsiteY15" fmla="*/ 53203 h 4586594"/>
              <a:gd name="connsiteX16" fmla="*/ 9190250 w 9956051"/>
              <a:gd name="connsiteY16" fmla="*/ 13361 h 4586594"/>
              <a:gd name="connsiteX17" fmla="*/ 9693055 w 9956051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511995 w 9774991"/>
              <a:gd name="connsiteY0" fmla="*/ 3458 h 4586594"/>
              <a:gd name="connsiteX1" fmla="*/ 9740406 w 9774991"/>
              <a:gd name="connsiteY1" fmla="*/ 99833 h 4586594"/>
              <a:gd name="connsiteX2" fmla="*/ 9748250 w 9774991"/>
              <a:gd name="connsiteY2" fmla="*/ 1857735 h 4586594"/>
              <a:gd name="connsiteX3" fmla="*/ 9740776 w 9774991"/>
              <a:gd name="connsiteY3" fmla="*/ 4161359 h 4586594"/>
              <a:gd name="connsiteX4" fmla="*/ 9229398 w 9774991"/>
              <a:gd name="connsiteY4" fmla="*/ 4182508 h 4586594"/>
              <a:gd name="connsiteX5" fmla="*/ 8447260 w 9774991"/>
              <a:gd name="connsiteY5" fmla="*/ 4204129 h 4586594"/>
              <a:gd name="connsiteX6" fmla="*/ 8062631 w 9774991"/>
              <a:gd name="connsiteY6" fmla="*/ 4209361 h 4586594"/>
              <a:gd name="connsiteX7" fmla="*/ 7262587 w 9774991"/>
              <a:gd name="connsiteY7" fmla="*/ 4586012 h 4586594"/>
              <a:gd name="connsiteX8" fmla="*/ 7433132 w 9774991"/>
              <a:gd name="connsiteY8" fmla="*/ 4205667 h 4586594"/>
              <a:gd name="connsiteX9" fmla="*/ 7242574 w 9774991"/>
              <a:gd name="connsiteY9" fmla="*/ 4213740 h 4586594"/>
              <a:gd name="connsiteX10" fmla="*/ 6014577 w 9774991"/>
              <a:gd name="connsiteY10" fmla="*/ 4246431 h 4586594"/>
              <a:gd name="connsiteX11" fmla="*/ 264155 w 9774991"/>
              <a:gd name="connsiteY11" fmla="*/ 4298453 h 4586594"/>
              <a:gd name="connsiteX12" fmla="*/ 118598 w 9774991"/>
              <a:gd name="connsiteY12" fmla="*/ 2523145 h 4586594"/>
              <a:gd name="connsiteX13" fmla="*/ 34774 w 9774991"/>
              <a:gd name="connsiteY13" fmla="*/ 476529 h 4586594"/>
              <a:gd name="connsiteX14" fmla="*/ 187098 w 9774991"/>
              <a:gd name="connsiteY14" fmla="*/ 93555 h 4586594"/>
              <a:gd name="connsiteX15" fmla="*/ 6407020 w 9774991"/>
              <a:gd name="connsiteY15" fmla="*/ 53203 h 4586594"/>
              <a:gd name="connsiteX16" fmla="*/ 9009190 w 9774991"/>
              <a:gd name="connsiteY16" fmla="*/ 13361 h 4586594"/>
              <a:gd name="connsiteX17" fmla="*/ 9511995 w 9774991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77082 w 9745053"/>
              <a:gd name="connsiteY15" fmla="*/ 53203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87207 w 9745053"/>
              <a:gd name="connsiteY15" fmla="*/ 9477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1430 w 9744426"/>
              <a:gd name="connsiteY0" fmla="*/ 3458 h 4586594"/>
              <a:gd name="connsiteX1" fmla="*/ 9709841 w 9744426"/>
              <a:gd name="connsiteY1" fmla="*/ 99833 h 4586594"/>
              <a:gd name="connsiteX2" fmla="*/ 9717685 w 9744426"/>
              <a:gd name="connsiteY2" fmla="*/ 1857735 h 4586594"/>
              <a:gd name="connsiteX3" fmla="*/ 9710211 w 9744426"/>
              <a:gd name="connsiteY3" fmla="*/ 4161359 h 4586594"/>
              <a:gd name="connsiteX4" fmla="*/ 9198833 w 9744426"/>
              <a:gd name="connsiteY4" fmla="*/ 4182508 h 4586594"/>
              <a:gd name="connsiteX5" fmla="*/ 8416695 w 9744426"/>
              <a:gd name="connsiteY5" fmla="*/ 4204129 h 4586594"/>
              <a:gd name="connsiteX6" fmla="*/ 8032066 w 9744426"/>
              <a:gd name="connsiteY6" fmla="*/ 4209361 h 4586594"/>
              <a:gd name="connsiteX7" fmla="*/ 7232022 w 9744426"/>
              <a:gd name="connsiteY7" fmla="*/ 4586012 h 4586594"/>
              <a:gd name="connsiteX8" fmla="*/ 7402567 w 9744426"/>
              <a:gd name="connsiteY8" fmla="*/ 4205667 h 4586594"/>
              <a:gd name="connsiteX9" fmla="*/ 7212009 w 9744426"/>
              <a:gd name="connsiteY9" fmla="*/ 4213740 h 4586594"/>
              <a:gd name="connsiteX10" fmla="*/ 5984012 w 9744426"/>
              <a:gd name="connsiteY10" fmla="*/ 4246431 h 4586594"/>
              <a:gd name="connsiteX11" fmla="*/ 233590 w 9744426"/>
              <a:gd name="connsiteY11" fmla="*/ 4298453 h 4586594"/>
              <a:gd name="connsiteX12" fmla="*/ 88033 w 9744426"/>
              <a:gd name="connsiteY12" fmla="*/ 2523145 h 4586594"/>
              <a:gd name="connsiteX13" fmla="*/ 5158 w 9744426"/>
              <a:gd name="connsiteY13" fmla="*/ 530948 h 4586594"/>
              <a:gd name="connsiteX14" fmla="*/ 156533 w 9744426"/>
              <a:gd name="connsiteY14" fmla="*/ 93555 h 4586594"/>
              <a:gd name="connsiteX15" fmla="*/ 6386580 w 9744426"/>
              <a:gd name="connsiteY15" fmla="*/ 9477 h 4586594"/>
              <a:gd name="connsiteX16" fmla="*/ 8978625 w 9744426"/>
              <a:gd name="connsiteY16" fmla="*/ 13361 h 4586594"/>
              <a:gd name="connsiteX17" fmla="*/ 9481430 w 9744426"/>
              <a:gd name="connsiteY17" fmla="*/ 3458 h 4586594"/>
              <a:gd name="connsiteX0" fmla="*/ 9481117 w 9744113"/>
              <a:gd name="connsiteY0" fmla="*/ 3458 h 4586594"/>
              <a:gd name="connsiteX1" fmla="*/ 9709528 w 9744113"/>
              <a:gd name="connsiteY1" fmla="*/ 99833 h 4586594"/>
              <a:gd name="connsiteX2" fmla="*/ 9717372 w 9744113"/>
              <a:gd name="connsiteY2" fmla="*/ 1857735 h 4586594"/>
              <a:gd name="connsiteX3" fmla="*/ 9709898 w 9744113"/>
              <a:gd name="connsiteY3" fmla="*/ 4161359 h 4586594"/>
              <a:gd name="connsiteX4" fmla="*/ 9198520 w 9744113"/>
              <a:gd name="connsiteY4" fmla="*/ 4182508 h 4586594"/>
              <a:gd name="connsiteX5" fmla="*/ 8416382 w 9744113"/>
              <a:gd name="connsiteY5" fmla="*/ 4204129 h 4586594"/>
              <a:gd name="connsiteX6" fmla="*/ 8031753 w 9744113"/>
              <a:gd name="connsiteY6" fmla="*/ 4209361 h 4586594"/>
              <a:gd name="connsiteX7" fmla="*/ 7231709 w 9744113"/>
              <a:gd name="connsiteY7" fmla="*/ 4586012 h 4586594"/>
              <a:gd name="connsiteX8" fmla="*/ 7402254 w 9744113"/>
              <a:gd name="connsiteY8" fmla="*/ 4205667 h 4586594"/>
              <a:gd name="connsiteX9" fmla="*/ 7211696 w 9744113"/>
              <a:gd name="connsiteY9" fmla="*/ 4213740 h 4586594"/>
              <a:gd name="connsiteX10" fmla="*/ 5983699 w 9744113"/>
              <a:gd name="connsiteY10" fmla="*/ 4246431 h 4586594"/>
              <a:gd name="connsiteX11" fmla="*/ 233277 w 9744113"/>
              <a:gd name="connsiteY11" fmla="*/ 4298453 h 4586594"/>
              <a:gd name="connsiteX12" fmla="*/ 87720 w 9744113"/>
              <a:gd name="connsiteY12" fmla="*/ 2523145 h 4586594"/>
              <a:gd name="connsiteX13" fmla="*/ 4845 w 9744113"/>
              <a:gd name="connsiteY13" fmla="*/ 530948 h 4586594"/>
              <a:gd name="connsiteX14" fmla="*/ 156980 w 9744113"/>
              <a:gd name="connsiteY14" fmla="*/ 137092 h 4586594"/>
              <a:gd name="connsiteX15" fmla="*/ 6386267 w 9744113"/>
              <a:gd name="connsiteY15" fmla="*/ 9477 h 4586594"/>
              <a:gd name="connsiteX16" fmla="*/ 8978312 w 9744113"/>
              <a:gd name="connsiteY16" fmla="*/ 13361 h 4586594"/>
              <a:gd name="connsiteX17" fmla="*/ 9481117 w 9744113"/>
              <a:gd name="connsiteY17" fmla="*/ 3458 h 4586594"/>
              <a:gd name="connsiteX0" fmla="*/ 9477408 w 9740404"/>
              <a:gd name="connsiteY0" fmla="*/ 3458 h 4586594"/>
              <a:gd name="connsiteX1" fmla="*/ 9705819 w 9740404"/>
              <a:gd name="connsiteY1" fmla="*/ 99833 h 4586594"/>
              <a:gd name="connsiteX2" fmla="*/ 9713663 w 9740404"/>
              <a:gd name="connsiteY2" fmla="*/ 1857735 h 4586594"/>
              <a:gd name="connsiteX3" fmla="*/ 9706189 w 9740404"/>
              <a:gd name="connsiteY3" fmla="*/ 4161359 h 4586594"/>
              <a:gd name="connsiteX4" fmla="*/ 9194811 w 9740404"/>
              <a:gd name="connsiteY4" fmla="*/ 4182508 h 4586594"/>
              <a:gd name="connsiteX5" fmla="*/ 8412673 w 9740404"/>
              <a:gd name="connsiteY5" fmla="*/ 4204129 h 4586594"/>
              <a:gd name="connsiteX6" fmla="*/ 8028044 w 9740404"/>
              <a:gd name="connsiteY6" fmla="*/ 4209361 h 4586594"/>
              <a:gd name="connsiteX7" fmla="*/ 7228000 w 9740404"/>
              <a:gd name="connsiteY7" fmla="*/ 4586012 h 4586594"/>
              <a:gd name="connsiteX8" fmla="*/ 7398545 w 9740404"/>
              <a:gd name="connsiteY8" fmla="*/ 4205667 h 4586594"/>
              <a:gd name="connsiteX9" fmla="*/ 7207987 w 9740404"/>
              <a:gd name="connsiteY9" fmla="*/ 4213740 h 4586594"/>
              <a:gd name="connsiteX10" fmla="*/ 5979990 w 9740404"/>
              <a:gd name="connsiteY10" fmla="*/ 4246431 h 4586594"/>
              <a:gd name="connsiteX11" fmla="*/ 229568 w 9740404"/>
              <a:gd name="connsiteY11" fmla="*/ 4298453 h 4586594"/>
              <a:gd name="connsiteX12" fmla="*/ 84011 w 9740404"/>
              <a:gd name="connsiteY12" fmla="*/ 2523145 h 4586594"/>
              <a:gd name="connsiteX13" fmla="*/ 1136 w 9740404"/>
              <a:gd name="connsiteY13" fmla="*/ 530948 h 4586594"/>
              <a:gd name="connsiteX14" fmla="*/ 153271 w 9740404"/>
              <a:gd name="connsiteY14" fmla="*/ 137092 h 4586594"/>
              <a:gd name="connsiteX15" fmla="*/ 6382558 w 9740404"/>
              <a:gd name="connsiteY15" fmla="*/ 9477 h 4586594"/>
              <a:gd name="connsiteX16" fmla="*/ 8974603 w 9740404"/>
              <a:gd name="connsiteY16" fmla="*/ 13361 h 4586594"/>
              <a:gd name="connsiteX17" fmla="*/ 9477408 w 9740404"/>
              <a:gd name="connsiteY17" fmla="*/ 3458 h 4586594"/>
              <a:gd name="connsiteX0" fmla="*/ 9486740 w 9749736"/>
              <a:gd name="connsiteY0" fmla="*/ 3458 h 4586594"/>
              <a:gd name="connsiteX1" fmla="*/ 9715151 w 9749736"/>
              <a:gd name="connsiteY1" fmla="*/ 99833 h 4586594"/>
              <a:gd name="connsiteX2" fmla="*/ 9722995 w 9749736"/>
              <a:gd name="connsiteY2" fmla="*/ 1857735 h 4586594"/>
              <a:gd name="connsiteX3" fmla="*/ 9715521 w 9749736"/>
              <a:gd name="connsiteY3" fmla="*/ 4161359 h 4586594"/>
              <a:gd name="connsiteX4" fmla="*/ 9204143 w 9749736"/>
              <a:gd name="connsiteY4" fmla="*/ 4182508 h 4586594"/>
              <a:gd name="connsiteX5" fmla="*/ 8422005 w 9749736"/>
              <a:gd name="connsiteY5" fmla="*/ 4204129 h 4586594"/>
              <a:gd name="connsiteX6" fmla="*/ 8037376 w 9749736"/>
              <a:gd name="connsiteY6" fmla="*/ 4209361 h 4586594"/>
              <a:gd name="connsiteX7" fmla="*/ 7237332 w 9749736"/>
              <a:gd name="connsiteY7" fmla="*/ 4586012 h 4586594"/>
              <a:gd name="connsiteX8" fmla="*/ 7407877 w 9749736"/>
              <a:gd name="connsiteY8" fmla="*/ 4205667 h 4586594"/>
              <a:gd name="connsiteX9" fmla="*/ 7217319 w 9749736"/>
              <a:gd name="connsiteY9" fmla="*/ 4213740 h 4586594"/>
              <a:gd name="connsiteX10" fmla="*/ 5989322 w 9749736"/>
              <a:gd name="connsiteY10" fmla="*/ 4246431 h 4586594"/>
              <a:gd name="connsiteX11" fmla="*/ 238900 w 9749736"/>
              <a:gd name="connsiteY11" fmla="*/ 4298453 h 4586594"/>
              <a:gd name="connsiteX12" fmla="*/ 93343 w 9749736"/>
              <a:gd name="connsiteY12" fmla="*/ 2523145 h 4586594"/>
              <a:gd name="connsiteX13" fmla="*/ 10468 w 9749736"/>
              <a:gd name="connsiteY13" fmla="*/ 530948 h 4586594"/>
              <a:gd name="connsiteX14" fmla="*/ 97489 w 9749736"/>
              <a:gd name="connsiteY14" fmla="*/ 149115 h 4586594"/>
              <a:gd name="connsiteX15" fmla="*/ 6391890 w 9749736"/>
              <a:gd name="connsiteY15" fmla="*/ 9477 h 4586594"/>
              <a:gd name="connsiteX16" fmla="*/ 8983935 w 9749736"/>
              <a:gd name="connsiteY16" fmla="*/ 13361 h 4586594"/>
              <a:gd name="connsiteX17" fmla="*/ 9486740 w 9749736"/>
              <a:gd name="connsiteY17" fmla="*/ 3458 h 4586594"/>
              <a:gd name="connsiteX0" fmla="*/ 9486740 w 9793439"/>
              <a:gd name="connsiteY0" fmla="*/ 75473 h 4658609"/>
              <a:gd name="connsiteX1" fmla="*/ 9715151 w 9793439"/>
              <a:gd name="connsiteY1" fmla="*/ 171848 h 4658609"/>
              <a:gd name="connsiteX2" fmla="*/ 9779506 w 9793439"/>
              <a:gd name="connsiteY2" fmla="*/ 2048524 h 4658609"/>
              <a:gd name="connsiteX3" fmla="*/ 9715521 w 9793439"/>
              <a:gd name="connsiteY3" fmla="*/ 4233374 h 4658609"/>
              <a:gd name="connsiteX4" fmla="*/ 9204143 w 9793439"/>
              <a:gd name="connsiteY4" fmla="*/ 4254523 h 4658609"/>
              <a:gd name="connsiteX5" fmla="*/ 8422005 w 9793439"/>
              <a:gd name="connsiteY5" fmla="*/ 4276144 h 4658609"/>
              <a:gd name="connsiteX6" fmla="*/ 8037376 w 9793439"/>
              <a:gd name="connsiteY6" fmla="*/ 4281376 h 4658609"/>
              <a:gd name="connsiteX7" fmla="*/ 7237332 w 9793439"/>
              <a:gd name="connsiteY7" fmla="*/ 4658027 h 4658609"/>
              <a:gd name="connsiteX8" fmla="*/ 7407877 w 9793439"/>
              <a:gd name="connsiteY8" fmla="*/ 4277682 h 4658609"/>
              <a:gd name="connsiteX9" fmla="*/ 7217319 w 9793439"/>
              <a:gd name="connsiteY9" fmla="*/ 4285755 h 4658609"/>
              <a:gd name="connsiteX10" fmla="*/ 5989322 w 9793439"/>
              <a:gd name="connsiteY10" fmla="*/ 4318446 h 4658609"/>
              <a:gd name="connsiteX11" fmla="*/ 238900 w 9793439"/>
              <a:gd name="connsiteY11" fmla="*/ 4370468 h 4658609"/>
              <a:gd name="connsiteX12" fmla="*/ 93343 w 9793439"/>
              <a:gd name="connsiteY12" fmla="*/ 2595160 h 4658609"/>
              <a:gd name="connsiteX13" fmla="*/ 10468 w 9793439"/>
              <a:gd name="connsiteY13" fmla="*/ 602963 h 4658609"/>
              <a:gd name="connsiteX14" fmla="*/ 97489 w 9793439"/>
              <a:gd name="connsiteY14" fmla="*/ 221130 h 4658609"/>
              <a:gd name="connsiteX15" fmla="*/ 6391890 w 9793439"/>
              <a:gd name="connsiteY15" fmla="*/ 81492 h 4658609"/>
              <a:gd name="connsiteX16" fmla="*/ 8983935 w 9793439"/>
              <a:gd name="connsiteY16" fmla="*/ 85376 h 4658609"/>
              <a:gd name="connsiteX17" fmla="*/ 9486740 w 9793439"/>
              <a:gd name="connsiteY17" fmla="*/ 75473 h 4658609"/>
              <a:gd name="connsiteX0" fmla="*/ 9486740 w 9792089"/>
              <a:gd name="connsiteY0" fmla="*/ 3458 h 4586594"/>
              <a:gd name="connsiteX1" fmla="*/ 9715151 w 9792089"/>
              <a:gd name="connsiteY1" fmla="*/ 99833 h 4586594"/>
              <a:gd name="connsiteX2" fmla="*/ 9779506 w 9792089"/>
              <a:gd name="connsiteY2" fmla="*/ 1976509 h 4586594"/>
              <a:gd name="connsiteX3" fmla="*/ 9715521 w 9792089"/>
              <a:gd name="connsiteY3" fmla="*/ 4161359 h 4586594"/>
              <a:gd name="connsiteX4" fmla="*/ 9204143 w 9792089"/>
              <a:gd name="connsiteY4" fmla="*/ 4182508 h 4586594"/>
              <a:gd name="connsiteX5" fmla="*/ 8422005 w 9792089"/>
              <a:gd name="connsiteY5" fmla="*/ 4204129 h 4586594"/>
              <a:gd name="connsiteX6" fmla="*/ 8037376 w 9792089"/>
              <a:gd name="connsiteY6" fmla="*/ 4209361 h 4586594"/>
              <a:gd name="connsiteX7" fmla="*/ 7237332 w 9792089"/>
              <a:gd name="connsiteY7" fmla="*/ 4586012 h 4586594"/>
              <a:gd name="connsiteX8" fmla="*/ 7407877 w 9792089"/>
              <a:gd name="connsiteY8" fmla="*/ 4205667 h 4586594"/>
              <a:gd name="connsiteX9" fmla="*/ 7217319 w 9792089"/>
              <a:gd name="connsiteY9" fmla="*/ 4213740 h 4586594"/>
              <a:gd name="connsiteX10" fmla="*/ 5989322 w 9792089"/>
              <a:gd name="connsiteY10" fmla="*/ 4246431 h 4586594"/>
              <a:gd name="connsiteX11" fmla="*/ 238900 w 9792089"/>
              <a:gd name="connsiteY11" fmla="*/ 4298453 h 4586594"/>
              <a:gd name="connsiteX12" fmla="*/ 93343 w 9792089"/>
              <a:gd name="connsiteY12" fmla="*/ 2523145 h 4586594"/>
              <a:gd name="connsiteX13" fmla="*/ 10468 w 9792089"/>
              <a:gd name="connsiteY13" fmla="*/ 530948 h 4586594"/>
              <a:gd name="connsiteX14" fmla="*/ 97489 w 9792089"/>
              <a:gd name="connsiteY14" fmla="*/ 149115 h 4586594"/>
              <a:gd name="connsiteX15" fmla="*/ 6391890 w 9792089"/>
              <a:gd name="connsiteY15" fmla="*/ 9477 h 4586594"/>
              <a:gd name="connsiteX16" fmla="*/ 8983935 w 9792089"/>
              <a:gd name="connsiteY16" fmla="*/ 13361 h 4586594"/>
              <a:gd name="connsiteX17" fmla="*/ 9486740 w 9792089"/>
              <a:gd name="connsiteY17" fmla="*/ 3458 h 458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92089" h="4586594">
                <a:moveTo>
                  <a:pt x="9486740" y="3458"/>
                </a:moveTo>
                <a:cubicBezTo>
                  <a:pt x="9608609" y="17870"/>
                  <a:pt x="9702239" y="-44549"/>
                  <a:pt x="9715151" y="99833"/>
                </a:cubicBezTo>
                <a:cubicBezTo>
                  <a:pt x="9744763" y="430954"/>
                  <a:pt x="9820064" y="1179006"/>
                  <a:pt x="9779506" y="1976509"/>
                </a:cubicBezTo>
                <a:cubicBezTo>
                  <a:pt x="9821453" y="2872786"/>
                  <a:pt x="9747762" y="4009775"/>
                  <a:pt x="9715521" y="4161359"/>
                </a:cubicBezTo>
                <a:cubicBezTo>
                  <a:pt x="9446860" y="4212001"/>
                  <a:pt x="9419729" y="4175380"/>
                  <a:pt x="9204143" y="4182508"/>
                </a:cubicBezTo>
                <a:lnTo>
                  <a:pt x="8422005" y="4204129"/>
                </a:lnTo>
                <a:lnTo>
                  <a:pt x="8037376" y="4209361"/>
                </a:lnTo>
                <a:cubicBezTo>
                  <a:pt x="7952820" y="4216563"/>
                  <a:pt x="7868491" y="4404455"/>
                  <a:pt x="7237332" y="4586012"/>
                </a:cubicBezTo>
                <a:cubicBezTo>
                  <a:pt x="7212892" y="4601135"/>
                  <a:pt x="7434449" y="4317853"/>
                  <a:pt x="7407877" y="4205667"/>
                </a:cubicBezTo>
                <a:lnTo>
                  <a:pt x="7217319" y="4213740"/>
                </a:lnTo>
                <a:lnTo>
                  <a:pt x="5989322" y="4246431"/>
                </a:lnTo>
                <a:cubicBezTo>
                  <a:pt x="4635231" y="4269266"/>
                  <a:pt x="2061843" y="4343979"/>
                  <a:pt x="238900" y="4298453"/>
                </a:cubicBezTo>
                <a:cubicBezTo>
                  <a:pt x="67346" y="4318795"/>
                  <a:pt x="106883" y="4077771"/>
                  <a:pt x="93343" y="2523145"/>
                </a:cubicBezTo>
                <a:cubicBezTo>
                  <a:pt x="78840" y="1882752"/>
                  <a:pt x="9777" y="926620"/>
                  <a:pt x="10468" y="530948"/>
                </a:cubicBezTo>
                <a:cubicBezTo>
                  <a:pt x="11159" y="135276"/>
                  <a:pt x="-45388" y="172775"/>
                  <a:pt x="97489" y="149115"/>
                </a:cubicBezTo>
                <a:cubicBezTo>
                  <a:pt x="1625900" y="105255"/>
                  <a:pt x="4329024" y="-2658"/>
                  <a:pt x="6391890" y="9477"/>
                </a:cubicBezTo>
                <a:lnTo>
                  <a:pt x="8983935" y="13361"/>
                </a:lnTo>
                <a:cubicBezTo>
                  <a:pt x="9151710" y="25102"/>
                  <a:pt x="9364871" y="-10954"/>
                  <a:pt x="9486740" y="34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06EA77-4042-A422-30F2-24CEE348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85" y="1764734"/>
            <a:ext cx="7559817" cy="25510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V. </a:t>
            </a:r>
            <a:r>
              <a:rPr lang="en-US" dirty="0" err="1"/>
              <a:t>Grammaire</a:t>
            </a:r>
            <a:r>
              <a:rPr lang="en-US" dirty="0"/>
              <a:t> (2) : </a:t>
            </a:r>
            <a:br>
              <a:rPr lang="en-US" dirty="0"/>
            </a:br>
            <a:r>
              <a:rPr lang="en-US" dirty="0"/>
              <a:t>au/</a:t>
            </a:r>
            <a:r>
              <a:rPr lang="en-US" dirty="0" err="1"/>
              <a:t>en</a:t>
            </a:r>
            <a:r>
              <a:rPr lang="en-US" dirty="0"/>
              <a:t>/aux/à + pays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ville</a:t>
            </a:r>
            <a:r>
              <a:rPr lang="en-US" dirty="0"/>
              <a:t>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DCCE84A-B2DD-2CA7-CCB7-2F7EEC282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2312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302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Content Placeholder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1713145-6990-9941-E65E-ACDA9C596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829" t="7720" r="10182" b="55185"/>
          <a:stretch/>
        </p:blipFill>
        <p:spPr bwMode="auto">
          <a:xfrm>
            <a:off x="5607877" y="1493515"/>
            <a:ext cx="6039627" cy="3875971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6FCE3127-AA03-BCBD-F2C7-2B7BB6ED18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470423"/>
              </p:ext>
            </p:extLst>
          </p:nvPr>
        </p:nvGraphicFramePr>
        <p:xfrm>
          <a:off x="9713593" y="1102281"/>
          <a:ext cx="962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t d’environnement du Gestionnaire de liaisons" showAsIcon="1" r:id="rId4" imgW="733680" imgH="474480" progId="Package">
                  <p:embed/>
                </p:oleObj>
              </mc:Choice>
              <mc:Fallback>
                <p:oleObj name="Objet d’environnement du Gestionnaire de liaisons" showAsIcon="1" r:id="rId4" imgW="733680" imgH="474480" progId="Package">
                  <p:embed/>
                  <p:pic>
                    <p:nvPicPr>
                      <p:cNvPr id="6" name="Objet 5">
                        <a:extLst>
                          <a:ext uri="{FF2B5EF4-FFF2-40B4-BE49-F238E27FC236}">
                            <a16:creationId xmlns:a16="http://schemas.microsoft.com/office/drawing/2014/main" id="{8DC297D6-4D45-B6E9-5646-227E47F73E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3593" y="1102281"/>
                        <a:ext cx="962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6" name="Picture 6" descr="Bon Voyage Travel Sticker by Cindy Suen">
            <a:extLst>
              <a:ext uri="{FF2B5EF4-FFF2-40B4-BE49-F238E27FC236}">
                <a16:creationId xmlns:a16="http://schemas.microsoft.com/office/drawing/2014/main" id="{8B97893F-B5D9-4FA5-B3B8-350B7BACC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82" y="1674601"/>
            <a:ext cx="2754808" cy="223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CA4914F-47BC-3FE6-35DC-532317C0A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25251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1032">
            <a:extLst>
              <a:ext uri="{FF2B5EF4-FFF2-40B4-BE49-F238E27FC236}">
                <a16:creationId xmlns:a16="http://schemas.microsoft.com/office/drawing/2014/main" id="{BD2A7128-270D-45DD-B0C7-24FF46222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ans quels pays vont les français qui voyagent à l'étranger ? -  TendanceHotellerie">
            <a:extLst>
              <a:ext uri="{FF2B5EF4-FFF2-40B4-BE49-F238E27FC236}">
                <a16:creationId xmlns:a16="http://schemas.microsoft.com/office/drawing/2014/main" id="{CED6E4E8-DF30-A8C9-9A4D-5329668A6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" b="9838"/>
          <a:stretch/>
        </p:blipFill>
        <p:spPr bwMode="auto">
          <a:xfrm>
            <a:off x="456628" y="527514"/>
            <a:ext cx="6539979" cy="5802972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Freeform: Shape 1034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625" y="518378"/>
            <a:ext cx="6539978" cy="5802971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7" name="Freeform: Shape 1036">
            <a:extLst>
              <a:ext uri="{FF2B5EF4-FFF2-40B4-BE49-F238E27FC236}">
                <a16:creationId xmlns:a16="http://schemas.microsoft.com/office/drawing/2014/main" id="{78F7AE4B-9747-4033-A691-63FD7B896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09820" y="974489"/>
            <a:ext cx="5081278" cy="2363876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2741" h="837403">
                <a:moveTo>
                  <a:pt x="616922" y="713064"/>
                </a:moveTo>
                <a:cubicBezTo>
                  <a:pt x="762304" y="719329"/>
                  <a:pt x="1000887" y="725688"/>
                  <a:pt x="1164018" y="711636"/>
                </a:cubicBezTo>
                <a:cubicBezTo>
                  <a:pt x="1327149" y="697584"/>
                  <a:pt x="1510650" y="723647"/>
                  <a:pt x="1595711" y="628754"/>
                </a:cubicBezTo>
                <a:cubicBezTo>
                  <a:pt x="1680773" y="533861"/>
                  <a:pt x="1786020" y="373543"/>
                  <a:pt x="1674387" y="142276"/>
                </a:cubicBezTo>
                <a:cubicBezTo>
                  <a:pt x="1607083" y="7214"/>
                  <a:pt x="993699" y="7418"/>
                  <a:pt x="721925" y="1516"/>
                </a:cubicBezTo>
                <a:cubicBezTo>
                  <a:pt x="450151" y="-4386"/>
                  <a:pt x="145668" y="2365"/>
                  <a:pt x="43741" y="106863"/>
                </a:cubicBezTo>
                <a:cubicBezTo>
                  <a:pt x="-58186" y="211361"/>
                  <a:pt x="40754" y="528159"/>
                  <a:pt x="110364" y="628502"/>
                </a:cubicBezTo>
                <a:cubicBezTo>
                  <a:pt x="179974" y="728845"/>
                  <a:pt x="415302" y="708922"/>
                  <a:pt x="461403" y="708922"/>
                </a:cubicBezTo>
                <a:cubicBezTo>
                  <a:pt x="497262" y="793797"/>
                  <a:pt x="576077" y="833355"/>
                  <a:pt x="634344" y="837403"/>
                </a:cubicBezTo>
                <a:cubicBezTo>
                  <a:pt x="624272" y="819480"/>
                  <a:pt x="621082" y="807406"/>
                  <a:pt x="616463" y="789973"/>
                </a:cubicBezTo>
                <a:cubicBezTo>
                  <a:pt x="606610" y="760826"/>
                  <a:pt x="616922" y="713064"/>
                  <a:pt x="616922" y="71306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D61F496-975A-02B2-9DEF-51F6EAF0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912" y="1178891"/>
            <a:ext cx="4621048" cy="1678899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I. Starter</a:t>
            </a:r>
          </a:p>
        </p:txBody>
      </p:sp>
      <p:sp>
        <p:nvSpPr>
          <p:cNvPr id="1048" name="Freeform: Shape 1038">
            <a:extLst>
              <a:ext uri="{FF2B5EF4-FFF2-40B4-BE49-F238E27FC236}">
                <a16:creationId xmlns:a16="http://schemas.microsoft.com/office/drawing/2014/main" id="{3DE94331-B9BD-4D14-A13A-2868661FB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2887" y="926489"/>
            <a:ext cx="5081278" cy="2363876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2741" h="837403">
                <a:moveTo>
                  <a:pt x="616922" y="713064"/>
                </a:moveTo>
                <a:cubicBezTo>
                  <a:pt x="762304" y="719329"/>
                  <a:pt x="1000887" y="725688"/>
                  <a:pt x="1164018" y="711636"/>
                </a:cubicBezTo>
                <a:cubicBezTo>
                  <a:pt x="1327149" y="697584"/>
                  <a:pt x="1510650" y="723647"/>
                  <a:pt x="1595711" y="628754"/>
                </a:cubicBezTo>
                <a:cubicBezTo>
                  <a:pt x="1680773" y="533861"/>
                  <a:pt x="1786020" y="373543"/>
                  <a:pt x="1674387" y="142276"/>
                </a:cubicBezTo>
                <a:cubicBezTo>
                  <a:pt x="1607083" y="7214"/>
                  <a:pt x="993699" y="7418"/>
                  <a:pt x="721925" y="1516"/>
                </a:cubicBezTo>
                <a:cubicBezTo>
                  <a:pt x="450151" y="-4386"/>
                  <a:pt x="145668" y="2365"/>
                  <a:pt x="43741" y="106863"/>
                </a:cubicBezTo>
                <a:cubicBezTo>
                  <a:pt x="-58186" y="211361"/>
                  <a:pt x="40754" y="528159"/>
                  <a:pt x="110364" y="628502"/>
                </a:cubicBezTo>
                <a:cubicBezTo>
                  <a:pt x="179974" y="728845"/>
                  <a:pt x="415302" y="708922"/>
                  <a:pt x="461403" y="708922"/>
                </a:cubicBezTo>
                <a:cubicBezTo>
                  <a:pt x="497262" y="793797"/>
                  <a:pt x="576077" y="833355"/>
                  <a:pt x="634344" y="837403"/>
                </a:cubicBezTo>
                <a:cubicBezTo>
                  <a:pt x="624272" y="819480"/>
                  <a:pt x="621082" y="807406"/>
                  <a:pt x="616463" y="789973"/>
                </a:cubicBezTo>
                <a:cubicBezTo>
                  <a:pt x="606610" y="760826"/>
                  <a:pt x="616922" y="713064"/>
                  <a:pt x="616922" y="71306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BCD675DF-619F-541E-75B0-3A8F8F200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799" y="3542767"/>
            <a:ext cx="3847009" cy="2839418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les </a:t>
            </a:r>
            <a:r>
              <a:rPr lang="en-US" dirty="0" err="1"/>
              <a:t>Français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le plus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vacances</a:t>
            </a:r>
            <a:r>
              <a:rPr lang="en-US" dirty="0"/>
              <a:t> à </a:t>
            </a:r>
            <a:r>
              <a:rPr lang="en-US" dirty="0" err="1"/>
              <a:t>l’étranger</a:t>
            </a:r>
            <a:r>
              <a:rPr lang="en-US" dirty="0"/>
              <a:t>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C2C0901-1665-10CF-4A48-C7DBC7018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919472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31606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domania1-8-VOYAGES_BR3">
            <a:hlinkClick r:id="" action="ppaction://media"/>
            <a:extLst>
              <a:ext uri="{FF2B5EF4-FFF2-40B4-BE49-F238E27FC236}">
                <a16:creationId xmlns:a16="http://schemas.microsoft.com/office/drawing/2014/main" id="{79B03DBF-6212-DAE2-DA18-8094EB94BF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6310" y="619630"/>
            <a:ext cx="9839379" cy="5591031"/>
          </a:xfrm>
        </p:spPr>
      </p:pic>
    </p:spTree>
    <p:extLst>
      <p:ext uri="{BB962C8B-B14F-4D97-AF65-F5344CB8AC3E}">
        <p14:creationId xmlns:p14="http://schemas.microsoft.com/office/powerpoint/2010/main" val="21994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474318-9BA9-4C58-85CC-EAF141DDB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80A9DC-7510-163E-AF43-09960C94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94885"/>
            <a:ext cx="4279364" cy="382470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Les destinations </a:t>
            </a:r>
            <a:br>
              <a:rPr lang="fr-FR" dirty="0"/>
            </a:br>
            <a:r>
              <a:rPr lang="fr-FR" dirty="0"/>
              <a:t>de vacances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9F0D99-A2D7-4650-BA53-99550E8F6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69837" y="-256824"/>
            <a:ext cx="5737892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DBC609-A264-4706-8FCD-C3B072E7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40343" y="-308116"/>
            <a:ext cx="5737890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E5890623-8FB8-D3D1-5017-BA281FED75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934309"/>
              </p:ext>
            </p:extLst>
          </p:nvPr>
        </p:nvGraphicFramePr>
        <p:xfrm>
          <a:off x="5701334" y="1372456"/>
          <a:ext cx="5465445" cy="4180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5445">
                  <a:extLst>
                    <a:ext uri="{9D8B030D-6E8A-4147-A177-3AD203B41FA5}">
                      <a16:colId xmlns:a16="http://schemas.microsoft.com/office/drawing/2014/main" val="2798246142"/>
                    </a:ext>
                  </a:extLst>
                </a:gridCol>
              </a:tblGrid>
              <a:tr h="1159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au Sénégal, au Québec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39321210"/>
                  </a:ext>
                </a:extLst>
              </a:tr>
              <a:tr h="1159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en Côte d’Ivoire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004385266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Je vais aux États-Unis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855423961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à la Réunion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1290958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Je rêve d’aller à New York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918029417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4173CA9-D4AA-35EC-25A0-21C3F984E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583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474318-9BA9-4C58-85CC-EAF141DDB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3C8F6D-A860-615F-A546-F2EBCAA9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69" y="1594885"/>
            <a:ext cx="3556795" cy="382470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Observez</a:t>
            </a:r>
            <a:br>
              <a:rPr lang="fr-FR" dirty="0"/>
            </a:br>
            <a:r>
              <a:rPr lang="fr-FR" dirty="0"/>
              <a:t>comparez</a:t>
            </a:r>
            <a:br>
              <a:rPr lang="fr-FR" dirty="0"/>
            </a:br>
            <a:r>
              <a:rPr lang="fr-FR" dirty="0"/>
              <a:t>partagez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9F0D99-A2D7-4650-BA53-99550E8F6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69837" y="-256824"/>
            <a:ext cx="5737892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DBC609-A264-4706-8FCD-C3B072E7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40343" y="-308116"/>
            <a:ext cx="5737890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A47DDDC-EFE1-D6B2-FBEA-587A78E5D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312859"/>
              </p:ext>
            </p:extLst>
          </p:nvPr>
        </p:nvGraphicFramePr>
        <p:xfrm>
          <a:off x="5236891" y="822489"/>
          <a:ext cx="6425022" cy="5200622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3428790">
                  <a:extLst>
                    <a:ext uri="{9D8B030D-6E8A-4147-A177-3AD203B41FA5}">
                      <a16:colId xmlns:a16="http://schemas.microsoft.com/office/drawing/2014/main" val="4011495698"/>
                    </a:ext>
                  </a:extLst>
                </a:gridCol>
                <a:gridCol w="824838">
                  <a:extLst>
                    <a:ext uri="{9D8B030D-6E8A-4147-A177-3AD203B41FA5}">
                      <a16:colId xmlns:a16="http://schemas.microsoft.com/office/drawing/2014/main" val="498227191"/>
                    </a:ext>
                  </a:extLst>
                </a:gridCol>
                <a:gridCol w="2171394">
                  <a:extLst>
                    <a:ext uri="{9D8B030D-6E8A-4147-A177-3AD203B41FA5}">
                      <a16:colId xmlns:a16="http://schemas.microsoft.com/office/drawing/2014/main" val="1712450488"/>
                    </a:ext>
                  </a:extLst>
                </a:gridCol>
              </a:tblGrid>
              <a:tr h="12371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400" dirty="0">
                          <a:effectLst/>
                          <a:latin typeface="+mn-lt"/>
                        </a:rPr>
                        <a:t>Exemples</a:t>
                      </a:r>
                      <a:endParaRPr lang="fr-FR" sz="4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 de grammaire</a:t>
                      </a:r>
                    </a:p>
                  </a:txBody>
                  <a:tcPr marL="174118" marR="174118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1379751467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Sénégal,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Québec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masculin</a:t>
                      </a: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3745740924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r>
                        <a:rPr lang="fr-FR" sz="2800" dirty="0">
                          <a:effectLst/>
                        </a:rPr>
                        <a:t> Côte d’Ivoire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endParaRPr lang="fr-FR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féminin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491882273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vais </a:t>
                      </a:r>
                      <a:r>
                        <a:rPr lang="fr-FR" sz="2800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r>
                        <a:rPr lang="fr-FR" sz="2800" dirty="0">
                          <a:effectLst/>
                        </a:rPr>
                        <a:t> États-Unis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endParaRPr lang="fr-FR" sz="2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pluriel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360321727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la Réunion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tx1"/>
                          </a:solidFill>
                          <a:effectLst/>
                        </a:rPr>
                        <a:t>À </a:t>
                      </a:r>
                      <a:endParaRPr lang="fr-FR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île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184611313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rêve d’aller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New York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endParaRPr lang="fr-FR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ville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446276498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89C909-9F24-66E7-F519-3756E43376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C777603-D731-A99B-CCA2-0FF56DA845F8}"/>
              </a:ext>
            </a:extLst>
          </p:cNvPr>
          <p:cNvSpPr/>
          <p:nvPr/>
        </p:nvSpPr>
        <p:spPr>
          <a:xfrm>
            <a:off x="9846365" y="2146853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01B19E-5986-068A-B61C-BE2715357F19}"/>
              </a:ext>
            </a:extLst>
          </p:cNvPr>
          <p:cNvSpPr/>
          <p:nvPr/>
        </p:nvSpPr>
        <p:spPr>
          <a:xfrm>
            <a:off x="9846365" y="2914958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C543F6-19B1-4BAF-05B8-F8C77F08B787}"/>
              </a:ext>
            </a:extLst>
          </p:cNvPr>
          <p:cNvSpPr/>
          <p:nvPr/>
        </p:nvSpPr>
        <p:spPr>
          <a:xfrm>
            <a:off x="9846365" y="3746522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EC88D-3D8B-7884-5EA1-B27D12126B26}"/>
              </a:ext>
            </a:extLst>
          </p:cNvPr>
          <p:cNvSpPr/>
          <p:nvPr/>
        </p:nvSpPr>
        <p:spPr>
          <a:xfrm>
            <a:off x="9846365" y="4497142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CF6F0A-9482-4B9C-2863-802B6519EF8C}"/>
              </a:ext>
            </a:extLst>
          </p:cNvPr>
          <p:cNvSpPr/>
          <p:nvPr/>
        </p:nvSpPr>
        <p:spPr>
          <a:xfrm>
            <a:off x="9872869" y="5321565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23451" y="4873957"/>
            <a:ext cx="1803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0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D2790-D4D4-4D88-5B60-E8165546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Relie chaque prépositions aux noms de lieux qui convient</a:t>
            </a:r>
            <a:endParaRPr lang="fr-FR" dirty="0"/>
          </a:p>
        </p:txBody>
      </p:sp>
      <p:pic>
        <p:nvPicPr>
          <p:cNvPr id="4" name="Picture 1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160428-D539-60C7-1937-579BD61F5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050" t="68411" r="10182" b="7771"/>
          <a:stretch/>
        </p:blipFill>
        <p:spPr bwMode="auto">
          <a:xfrm>
            <a:off x="1537252" y="1773557"/>
            <a:ext cx="9117495" cy="4225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7DC9AC9-FD05-5168-DC6F-F683AD1D8A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73496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4293528E-0CA3-4E56-B7A0-091C0AB0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790C5C-C00A-9CB6-F57D-6E5756D12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976537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Complète</a:t>
            </a:r>
            <a:r>
              <a:rPr lang="en-US" dirty="0"/>
              <a:t> avec les prepositions et les pays</a:t>
            </a:r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21711" y="313659"/>
            <a:ext cx="11418399" cy="4399017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  <a:gd name="connsiteX0" fmla="*/ 7149875 w 7664186"/>
              <a:gd name="connsiteY0" fmla="*/ 6433518 h 6433552"/>
              <a:gd name="connsiteX1" fmla="*/ 6560587 w 7664186"/>
              <a:gd name="connsiteY1" fmla="*/ 6424418 h 6433552"/>
              <a:gd name="connsiteX2" fmla="*/ 995539 w 7664186"/>
              <a:gd name="connsiteY2" fmla="*/ 6393888 h 6433552"/>
              <a:gd name="connsiteX3" fmla="*/ 7757 w 7664186"/>
              <a:gd name="connsiteY3" fmla="*/ 6365104 h 6433552"/>
              <a:gd name="connsiteX4" fmla="*/ 49895 w 7664186"/>
              <a:gd name="connsiteY4" fmla="*/ 40219 h 6433552"/>
              <a:gd name="connsiteX5" fmla="*/ 241539 w 7664186"/>
              <a:gd name="connsiteY5" fmla="*/ 0 h 6433552"/>
              <a:gd name="connsiteX6" fmla="*/ 6439076 w 7664186"/>
              <a:gd name="connsiteY6" fmla="*/ 28166 h 6433552"/>
              <a:gd name="connsiteX7" fmla="*/ 7639227 w 7664186"/>
              <a:gd name="connsiteY7" fmla="*/ 58697 h 6433552"/>
              <a:gd name="connsiteX8" fmla="*/ 7567789 w 7664186"/>
              <a:gd name="connsiteY8" fmla="*/ 6302294 h 6433552"/>
              <a:gd name="connsiteX9" fmla="*/ 7402081 w 7664186"/>
              <a:gd name="connsiteY9" fmla="*/ 6430320 h 6433552"/>
              <a:gd name="connsiteX10" fmla="*/ 7149875 w 7664186"/>
              <a:gd name="connsiteY10" fmla="*/ 6433518 h 6433552"/>
              <a:gd name="connsiteX0" fmla="*/ 7149875 w 7657158"/>
              <a:gd name="connsiteY0" fmla="*/ 6433518 h 6433552"/>
              <a:gd name="connsiteX1" fmla="*/ 6560587 w 7657158"/>
              <a:gd name="connsiteY1" fmla="*/ 6424418 h 6433552"/>
              <a:gd name="connsiteX2" fmla="*/ 995539 w 7657158"/>
              <a:gd name="connsiteY2" fmla="*/ 6393888 h 6433552"/>
              <a:gd name="connsiteX3" fmla="*/ 7757 w 7657158"/>
              <a:gd name="connsiteY3" fmla="*/ 6365104 h 6433552"/>
              <a:gd name="connsiteX4" fmla="*/ 49895 w 7657158"/>
              <a:gd name="connsiteY4" fmla="*/ 40219 h 6433552"/>
              <a:gd name="connsiteX5" fmla="*/ 241539 w 7657158"/>
              <a:gd name="connsiteY5" fmla="*/ 0 h 6433552"/>
              <a:gd name="connsiteX6" fmla="*/ 6439076 w 7657158"/>
              <a:gd name="connsiteY6" fmla="*/ 28166 h 6433552"/>
              <a:gd name="connsiteX7" fmla="*/ 7639227 w 7657158"/>
              <a:gd name="connsiteY7" fmla="*/ 58697 h 6433552"/>
              <a:gd name="connsiteX8" fmla="*/ 7567789 w 7657158"/>
              <a:gd name="connsiteY8" fmla="*/ 6302294 h 6433552"/>
              <a:gd name="connsiteX9" fmla="*/ 7402081 w 7657158"/>
              <a:gd name="connsiteY9" fmla="*/ 6430320 h 6433552"/>
              <a:gd name="connsiteX10" fmla="*/ 7149875 w 7657158"/>
              <a:gd name="connsiteY10" fmla="*/ 6433518 h 6433552"/>
              <a:gd name="connsiteX0" fmla="*/ 7149875 w 7661310"/>
              <a:gd name="connsiteY0" fmla="*/ 6433518 h 6452113"/>
              <a:gd name="connsiteX1" fmla="*/ 6560587 w 7661310"/>
              <a:gd name="connsiteY1" fmla="*/ 6424418 h 6452113"/>
              <a:gd name="connsiteX2" fmla="*/ 995539 w 7661310"/>
              <a:gd name="connsiteY2" fmla="*/ 6393888 h 6452113"/>
              <a:gd name="connsiteX3" fmla="*/ 7757 w 7661310"/>
              <a:gd name="connsiteY3" fmla="*/ 6365104 h 6452113"/>
              <a:gd name="connsiteX4" fmla="*/ 49895 w 7661310"/>
              <a:gd name="connsiteY4" fmla="*/ 40219 h 6452113"/>
              <a:gd name="connsiteX5" fmla="*/ 241539 w 7661310"/>
              <a:gd name="connsiteY5" fmla="*/ 0 h 6452113"/>
              <a:gd name="connsiteX6" fmla="*/ 6439076 w 7661310"/>
              <a:gd name="connsiteY6" fmla="*/ 28166 h 6452113"/>
              <a:gd name="connsiteX7" fmla="*/ 7639227 w 7661310"/>
              <a:gd name="connsiteY7" fmla="*/ 58697 h 6452113"/>
              <a:gd name="connsiteX8" fmla="*/ 7589645 w 7661310"/>
              <a:gd name="connsiteY8" fmla="*/ 6366021 h 6452113"/>
              <a:gd name="connsiteX9" fmla="*/ 7402081 w 7661310"/>
              <a:gd name="connsiteY9" fmla="*/ 6430320 h 6452113"/>
              <a:gd name="connsiteX10" fmla="*/ 7149875 w 7661310"/>
              <a:gd name="connsiteY10" fmla="*/ 6433518 h 6452113"/>
              <a:gd name="connsiteX0" fmla="*/ 7149875 w 7657523"/>
              <a:gd name="connsiteY0" fmla="*/ 6433518 h 6452112"/>
              <a:gd name="connsiteX1" fmla="*/ 6560587 w 7657523"/>
              <a:gd name="connsiteY1" fmla="*/ 6424418 h 6452112"/>
              <a:gd name="connsiteX2" fmla="*/ 995539 w 7657523"/>
              <a:gd name="connsiteY2" fmla="*/ 6393888 h 6452112"/>
              <a:gd name="connsiteX3" fmla="*/ 7757 w 7657523"/>
              <a:gd name="connsiteY3" fmla="*/ 6365104 h 6452112"/>
              <a:gd name="connsiteX4" fmla="*/ 49895 w 7657523"/>
              <a:gd name="connsiteY4" fmla="*/ 40219 h 6452112"/>
              <a:gd name="connsiteX5" fmla="*/ 241539 w 7657523"/>
              <a:gd name="connsiteY5" fmla="*/ 0 h 6452112"/>
              <a:gd name="connsiteX6" fmla="*/ 6439076 w 7657523"/>
              <a:gd name="connsiteY6" fmla="*/ 28166 h 6452112"/>
              <a:gd name="connsiteX7" fmla="*/ 7639227 w 7657523"/>
              <a:gd name="connsiteY7" fmla="*/ 58697 h 6452112"/>
              <a:gd name="connsiteX8" fmla="*/ 7589645 w 7657523"/>
              <a:gd name="connsiteY8" fmla="*/ 6366021 h 6452112"/>
              <a:gd name="connsiteX9" fmla="*/ 7402081 w 7657523"/>
              <a:gd name="connsiteY9" fmla="*/ 6430320 h 6452112"/>
              <a:gd name="connsiteX10" fmla="*/ 7149875 w 7657523"/>
              <a:gd name="connsiteY10" fmla="*/ 6433518 h 6452112"/>
              <a:gd name="connsiteX0" fmla="*/ 7149875 w 7639227"/>
              <a:gd name="connsiteY0" fmla="*/ 6433518 h 6452112"/>
              <a:gd name="connsiteX1" fmla="*/ 6560587 w 7639227"/>
              <a:gd name="connsiteY1" fmla="*/ 6424418 h 6452112"/>
              <a:gd name="connsiteX2" fmla="*/ 995539 w 7639227"/>
              <a:gd name="connsiteY2" fmla="*/ 6393888 h 6452112"/>
              <a:gd name="connsiteX3" fmla="*/ 7757 w 7639227"/>
              <a:gd name="connsiteY3" fmla="*/ 6365104 h 6452112"/>
              <a:gd name="connsiteX4" fmla="*/ 49895 w 7639227"/>
              <a:gd name="connsiteY4" fmla="*/ 40219 h 6452112"/>
              <a:gd name="connsiteX5" fmla="*/ 241539 w 7639227"/>
              <a:gd name="connsiteY5" fmla="*/ 0 h 6452112"/>
              <a:gd name="connsiteX6" fmla="*/ 6439076 w 7639227"/>
              <a:gd name="connsiteY6" fmla="*/ 28166 h 6452112"/>
              <a:gd name="connsiteX7" fmla="*/ 7639227 w 7639227"/>
              <a:gd name="connsiteY7" fmla="*/ 58697 h 6452112"/>
              <a:gd name="connsiteX8" fmla="*/ 7589645 w 7639227"/>
              <a:gd name="connsiteY8" fmla="*/ 6366021 h 6452112"/>
              <a:gd name="connsiteX9" fmla="*/ 7402081 w 7639227"/>
              <a:gd name="connsiteY9" fmla="*/ 6430320 h 6452112"/>
              <a:gd name="connsiteX10" fmla="*/ 7149875 w 7639227"/>
              <a:gd name="connsiteY10" fmla="*/ 6433518 h 6452112"/>
              <a:gd name="connsiteX0" fmla="*/ 7149875 w 7641711"/>
              <a:gd name="connsiteY0" fmla="*/ 6433518 h 6473199"/>
              <a:gd name="connsiteX1" fmla="*/ 6560587 w 7641711"/>
              <a:gd name="connsiteY1" fmla="*/ 6424418 h 6473199"/>
              <a:gd name="connsiteX2" fmla="*/ 995539 w 7641711"/>
              <a:gd name="connsiteY2" fmla="*/ 6393888 h 6473199"/>
              <a:gd name="connsiteX3" fmla="*/ 7757 w 7641711"/>
              <a:gd name="connsiteY3" fmla="*/ 6365104 h 6473199"/>
              <a:gd name="connsiteX4" fmla="*/ 49895 w 7641711"/>
              <a:gd name="connsiteY4" fmla="*/ 40219 h 6473199"/>
              <a:gd name="connsiteX5" fmla="*/ 241539 w 7641711"/>
              <a:gd name="connsiteY5" fmla="*/ 0 h 6473199"/>
              <a:gd name="connsiteX6" fmla="*/ 6439076 w 7641711"/>
              <a:gd name="connsiteY6" fmla="*/ 28166 h 6473199"/>
              <a:gd name="connsiteX7" fmla="*/ 7639227 w 7641711"/>
              <a:gd name="connsiteY7" fmla="*/ 58697 h 6473199"/>
              <a:gd name="connsiteX8" fmla="*/ 7618786 w 7641711"/>
              <a:gd name="connsiteY8" fmla="*/ 6397885 h 6473199"/>
              <a:gd name="connsiteX9" fmla="*/ 7402081 w 7641711"/>
              <a:gd name="connsiteY9" fmla="*/ 6430320 h 6473199"/>
              <a:gd name="connsiteX10" fmla="*/ 7149875 w 7641711"/>
              <a:gd name="connsiteY10" fmla="*/ 6433518 h 6473199"/>
              <a:gd name="connsiteX0" fmla="*/ 7149875 w 7641711"/>
              <a:gd name="connsiteY0" fmla="*/ 6433518 h 6438168"/>
              <a:gd name="connsiteX1" fmla="*/ 6560587 w 7641711"/>
              <a:gd name="connsiteY1" fmla="*/ 6424418 h 6438168"/>
              <a:gd name="connsiteX2" fmla="*/ 995539 w 7641711"/>
              <a:gd name="connsiteY2" fmla="*/ 6393888 h 6438168"/>
              <a:gd name="connsiteX3" fmla="*/ 7757 w 7641711"/>
              <a:gd name="connsiteY3" fmla="*/ 6365104 h 6438168"/>
              <a:gd name="connsiteX4" fmla="*/ 49895 w 7641711"/>
              <a:gd name="connsiteY4" fmla="*/ 40219 h 6438168"/>
              <a:gd name="connsiteX5" fmla="*/ 241539 w 7641711"/>
              <a:gd name="connsiteY5" fmla="*/ 0 h 6438168"/>
              <a:gd name="connsiteX6" fmla="*/ 6439076 w 7641711"/>
              <a:gd name="connsiteY6" fmla="*/ 28166 h 6438168"/>
              <a:gd name="connsiteX7" fmla="*/ 7639227 w 7641711"/>
              <a:gd name="connsiteY7" fmla="*/ 58697 h 6438168"/>
              <a:gd name="connsiteX8" fmla="*/ 7618786 w 7641711"/>
              <a:gd name="connsiteY8" fmla="*/ 6397885 h 6438168"/>
              <a:gd name="connsiteX9" fmla="*/ 7402081 w 7641711"/>
              <a:gd name="connsiteY9" fmla="*/ 6430320 h 6438168"/>
              <a:gd name="connsiteX10" fmla="*/ 7149875 w 7641711"/>
              <a:gd name="connsiteY10" fmla="*/ 6433518 h 643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41711" h="6438168">
                <a:moveTo>
                  <a:pt x="7149875" y="6433518"/>
                </a:moveTo>
                <a:cubicBezTo>
                  <a:pt x="6975114" y="6433129"/>
                  <a:pt x="6756136" y="6429491"/>
                  <a:pt x="6560587" y="6424418"/>
                </a:cubicBezTo>
                <a:lnTo>
                  <a:pt x="995539" y="6393888"/>
                </a:lnTo>
                <a:lnTo>
                  <a:pt x="7757" y="6365104"/>
                </a:lnTo>
                <a:cubicBezTo>
                  <a:pt x="-20334" y="4216169"/>
                  <a:pt x="35849" y="2148514"/>
                  <a:pt x="49895" y="40219"/>
                </a:cubicBezTo>
                <a:lnTo>
                  <a:pt x="241539" y="0"/>
                </a:lnTo>
                <a:lnTo>
                  <a:pt x="6439076" y="28166"/>
                </a:lnTo>
                <a:cubicBezTo>
                  <a:pt x="6939139" y="58697"/>
                  <a:pt x="7296327" y="28165"/>
                  <a:pt x="7639227" y="58697"/>
                </a:cubicBezTo>
                <a:cubicBezTo>
                  <a:pt x="7638435" y="2070139"/>
                  <a:pt x="7653203" y="4107561"/>
                  <a:pt x="7618786" y="6397885"/>
                </a:cubicBezTo>
                <a:cubicBezTo>
                  <a:pt x="7625166" y="6478264"/>
                  <a:pt x="7566387" y="6409966"/>
                  <a:pt x="7402081" y="6430320"/>
                </a:cubicBezTo>
                <a:cubicBezTo>
                  <a:pt x="7343671" y="6432816"/>
                  <a:pt x="7254732" y="6433752"/>
                  <a:pt x="7149875" y="643351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CEC2DB6-A4CC-DC5C-C56C-40D82777C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2595" y="509581"/>
            <a:ext cx="6193549" cy="401032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AF2D03F-A8CA-EA02-7AC5-74346B424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5409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C96C0B-4C11-99AF-7729-56DB33685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549" y="1407381"/>
            <a:ext cx="3330106" cy="29041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Exercice</a:t>
            </a:r>
            <a:r>
              <a:rPr lang="en-US" dirty="0"/>
              <a:t> LE 7 p.89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19FD41-2460-C114-A2E8-F21F1E1A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0344" y="1215506"/>
            <a:ext cx="6917251" cy="419025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3C85284-6D01-F4DD-DDA2-87F2B4351D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13050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A36625-F9E0-946A-E8A1-1558C4D02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95" y="1589343"/>
            <a:ext cx="3065958" cy="26286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Exercice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LE 2 p.94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B13704F-31CE-6B17-1499-B25ADB6B0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26822" y="548672"/>
            <a:ext cx="3401736" cy="576565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B006397-2AC0-E49D-F429-3712A63F9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3938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B74E81-276A-4BF8-9D74-BF6C44B2E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 up of pin and stethoscope, pinned on doctor's appointment">
            <a:extLst>
              <a:ext uri="{FF2B5EF4-FFF2-40B4-BE49-F238E27FC236}">
                <a16:creationId xmlns:a16="http://schemas.microsoft.com/office/drawing/2014/main" id="{3F22EF1F-0510-0337-E8AD-E592A53648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C537B0-73BE-41E7-8BD7-CC603DD2B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1470" y="1689814"/>
            <a:ext cx="6140530" cy="4647338"/>
          </a:xfrm>
          <a:custGeom>
            <a:avLst/>
            <a:gdLst>
              <a:gd name="connsiteX0" fmla="*/ 3354001 w 6140530"/>
              <a:gd name="connsiteY0" fmla="*/ 1219 h 4626714"/>
              <a:gd name="connsiteX1" fmla="*/ 4854691 w 6140530"/>
              <a:gd name="connsiteY1" fmla="*/ 125683 h 4626714"/>
              <a:gd name="connsiteX2" fmla="*/ 6093602 w 6140530"/>
              <a:gd name="connsiteY2" fmla="*/ 1013600 h 4626714"/>
              <a:gd name="connsiteX3" fmla="*/ 6140530 w 6140530"/>
              <a:gd name="connsiteY3" fmla="*/ 1110875 h 4626714"/>
              <a:gd name="connsiteX4" fmla="*/ 6140530 w 6140530"/>
              <a:gd name="connsiteY4" fmla="*/ 3914197 h 4626714"/>
              <a:gd name="connsiteX5" fmla="*/ 6123285 w 6140530"/>
              <a:gd name="connsiteY5" fmla="*/ 3940855 h 4626714"/>
              <a:gd name="connsiteX6" fmla="*/ 6022119 w 6140530"/>
              <a:gd name="connsiteY6" fmla="*/ 4052713 h 4626714"/>
              <a:gd name="connsiteX7" fmla="*/ 2791676 w 6140530"/>
              <a:gd name="connsiteY7" fmla="*/ 4623624 h 4626714"/>
              <a:gd name="connsiteX8" fmla="*/ 0 w 6140530"/>
              <a:gd name="connsiteY8" fmla="*/ 4180103 h 4626714"/>
              <a:gd name="connsiteX9" fmla="*/ 486444 w 6140530"/>
              <a:gd name="connsiteY9" fmla="*/ 3598665 h 4626714"/>
              <a:gd name="connsiteX10" fmla="*/ 701119 w 6140530"/>
              <a:gd name="connsiteY10" fmla="*/ 1679227 h 4626714"/>
              <a:gd name="connsiteX11" fmla="*/ 3354001 w 6140530"/>
              <a:gd name="connsiteY11" fmla="*/ 1219 h 4626714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40530" h="4647338">
                <a:moveTo>
                  <a:pt x="3354001" y="1219"/>
                </a:moveTo>
                <a:cubicBezTo>
                  <a:pt x="4004435" y="-11736"/>
                  <a:pt x="4587960" y="81931"/>
                  <a:pt x="4854691" y="125683"/>
                </a:cubicBezTo>
                <a:cubicBezTo>
                  <a:pt x="5569674" y="248878"/>
                  <a:pt x="5884365" y="614355"/>
                  <a:pt x="6093602" y="1013600"/>
                </a:cubicBezTo>
                <a:lnTo>
                  <a:pt x="6140530" y="1110875"/>
                </a:lnTo>
                <a:lnTo>
                  <a:pt x="6140530" y="3914197"/>
                </a:lnTo>
                <a:lnTo>
                  <a:pt x="6123285" y="3940855"/>
                </a:lnTo>
                <a:cubicBezTo>
                  <a:pt x="6092119" y="3981849"/>
                  <a:pt x="6058441" y="4019304"/>
                  <a:pt x="6022119" y="4052713"/>
                </a:cubicBezTo>
                <a:cubicBezTo>
                  <a:pt x="5440967" y="4587251"/>
                  <a:pt x="4022382" y="4706012"/>
                  <a:pt x="2791676" y="4623624"/>
                </a:cubicBezTo>
                <a:cubicBezTo>
                  <a:pt x="1788243" y="4556450"/>
                  <a:pt x="990667" y="4345015"/>
                  <a:pt x="0" y="4180103"/>
                </a:cubicBezTo>
                <a:cubicBezTo>
                  <a:pt x="0" y="4180103"/>
                  <a:pt x="445100" y="4042167"/>
                  <a:pt x="486444" y="3598665"/>
                </a:cubicBezTo>
                <a:cubicBezTo>
                  <a:pt x="526106" y="3207312"/>
                  <a:pt x="513958" y="2340421"/>
                  <a:pt x="701119" y="1679227"/>
                </a:cubicBezTo>
                <a:cubicBezTo>
                  <a:pt x="1000026" y="340576"/>
                  <a:pt x="2269944" y="22811"/>
                  <a:pt x="3354001" y="12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757CFF1-20F6-4EF6-83FA-264F652F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47219">
            <a:off x="6227678" y="1604682"/>
            <a:ext cx="6095974" cy="4725794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47652"/>
              <a:gd name="connsiteY0" fmla="*/ 731902 h 764135"/>
              <a:gd name="connsiteX1" fmla="*/ 373741 w 847652"/>
              <a:gd name="connsiteY1" fmla="*/ 757848 h 764135"/>
              <a:gd name="connsiteX2" fmla="*/ 812900 w 847652"/>
              <a:gd name="connsiteY2" fmla="*/ 492088 h 764135"/>
              <a:gd name="connsiteX3" fmla="*/ 794101 w 847652"/>
              <a:gd name="connsiteY3" fmla="*/ 187195 h 764135"/>
              <a:gd name="connsiteX4" fmla="*/ 588282 w 847652"/>
              <a:gd name="connsiteY4" fmla="*/ 3537 h 764135"/>
              <a:gd name="connsiteX5" fmla="*/ 59263 w 847652"/>
              <a:gd name="connsiteY5" fmla="*/ 319863 h 764135"/>
              <a:gd name="connsiteX6" fmla="*/ 56596 w 847652"/>
              <a:gd name="connsiteY6" fmla="*/ 630854 h 764135"/>
              <a:gd name="connsiteX7" fmla="*/ 0 w 847652"/>
              <a:gd name="connsiteY7" fmla="*/ 731902 h 764135"/>
              <a:gd name="connsiteX0" fmla="*/ 0 w 843619"/>
              <a:gd name="connsiteY0" fmla="*/ 731902 h 766005"/>
              <a:gd name="connsiteX1" fmla="*/ 373741 w 843619"/>
              <a:gd name="connsiteY1" fmla="*/ 757848 h 766005"/>
              <a:gd name="connsiteX2" fmla="*/ 807052 w 843619"/>
              <a:gd name="connsiteY2" fmla="*/ 579654 h 766005"/>
              <a:gd name="connsiteX3" fmla="*/ 794101 w 843619"/>
              <a:gd name="connsiteY3" fmla="*/ 187195 h 766005"/>
              <a:gd name="connsiteX4" fmla="*/ 588282 w 843619"/>
              <a:gd name="connsiteY4" fmla="*/ 3537 h 766005"/>
              <a:gd name="connsiteX5" fmla="*/ 59263 w 843619"/>
              <a:gd name="connsiteY5" fmla="*/ 319863 h 766005"/>
              <a:gd name="connsiteX6" fmla="*/ 56596 w 843619"/>
              <a:gd name="connsiteY6" fmla="*/ 630854 h 766005"/>
              <a:gd name="connsiteX7" fmla="*/ 0 w 843619"/>
              <a:gd name="connsiteY7" fmla="*/ 731902 h 766005"/>
              <a:gd name="connsiteX0" fmla="*/ 0 w 838949"/>
              <a:gd name="connsiteY0" fmla="*/ 731902 h 764478"/>
              <a:gd name="connsiteX1" fmla="*/ 373741 w 838949"/>
              <a:gd name="connsiteY1" fmla="*/ 757848 h 764478"/>
              <a:gd name="connsiteX2" fmla="*/ 799956 w 838949"/>
              <a:gd name="connsiteY2" fmla="*/ 602289 h 764478"/>
              <a:gd name="connsiteX3" fmla="*/ 794101 w 838949"/>
              <a:gd name="connsiteY3" fmla="*/ 187195 h 764478"/>
              <a:gd name="connsiteX4" fmla="*/ 588282 w 838949"/>
              <a:gd name="connsiteY4" fmla="*/ 3537 h 764478"/>
              <a:gd name="connsiteX5" fmla="*/ 59263 w 838949"/>
              <a:gd name="connsiteY5" fmla="*/ 319863 h 764478"/>
              <a:gd name="connsiteX6" fmla="*/ 56596 w 838949"/>
              <a:gd name="connsiteY6" fmla="*/ 630854 h 764478"/>
              <a:gd name="connsiteX7" fmla="*/ 0 w 838949"/>
              <a:gd name="connsiteY7" fmla="*/ 731902 h 764478"/>
              <a:gd name="connsiteX0" fmla="*/ 0 w 844858"/>
              <a:gd name="connsiteY0" fmla="*/ 731902 h 764478"/>
              <a:gd name="connsiteX1" fmla="*/ 373741 w 844858"/>
              <a:gd name="connsiteY1" fmla="*/ 757848 h 764478"/>
              <a:gd name="connsiteX2" fmla="*/ 799956 w 844858"/>
              <a:gd name="connsiteY2" fmla="*/ 602289 h 764478"/>
              <a:gd name="connsiteX3" fmla="*/ 794101 w 844858"/>
              <a:gd name="connsiteY3" fmla="*/ 187195 h 764478"/>
              <a:gd name="connsiteX4" fmla="*/ 588282 w 844858"/>
              <a:gd name="connsiteY4" fmla="*/ 3537 h 764478"/>
              <a:gd name="connsiteX5" fmla="*/ 59263 w 844858"/>
              <a:gd name="connsiteY5" fmla="*/ 319863 h 764478"/>
              <a:gd name="connsiteX6" fmla="*/ 56596 w 844858"/>
              <a:gd name="connsiteY6" fmla="*/ 630854 h 764478"/>
              <a:gd name="connsiteX7" fmla="*/ 0 w 844858"/>
              <a:gd name="connsiteY7" fmla="*/ 731902 h 764478"/>
              <a:gd name="connsiteX0" fmla="*/ 0 w 841989"/>
              <a:gd name="connsiteY0" fmla="*/ 731902 h 763721"/>
              <a:gd name="connsiteX1" fmla="*/ 373741 w 841989"/>
              <a:gd name="connsiteY1" fmla="*/ 757848 h 763721"/>
              <a:gd name="connsiteX2" fmla="*/ 795517 w 841989"/>
              <a:gd name="connsiteY2" fmla="*/ 613716 h 763721"/>
              <a:gd name="connsiteX3" fmla="*/ 794101 w 841989"/>
              <a:gd name="connsiteY3" fmla="*/ 187195 h 763721"/>
              <a:gd name="connsiteX4" fmla="*/ 588282 w 841989"/>
              <a:gd name="connsiteY4" fmla="*/ 3537 h 763721"/>
              <a:gd name="connsiteX5" fmla="*/ 59263 w 841989"/>
              <a:gd name="connsiteY5" fmla="*/ 319863 h 763721"/>
              <a:gd name="connsiteX6" fmla="*/ 56596 w 841989"/>
              <a:gd name="connsiteY6" fmla="*/ 630854 h 763721"/>
              <a:gd name="connsiteX7" fmla="*/ 0 w 841989"/>
              <a:gd name="connsiteY7" fmla="*/ 731902 h 763721"/>
              <a:gd name="connsiteX0" fmla="*/ 0 w 836040"/>
              <a:gd name="connsiteY0" fmla="*/ 731902 h 763528"/>
              <a:gd name="connsiteX1" fmla="*/ 375521 w 836040"/>
              <a:gd name="connsiteY1" fmla="*/ 757630 h 763528"/>
              <a:gd name="connsiteX2" fmla="*/ 795517 w 836040"/>
              <a:gd name="connsiteY2" fmla="*/ 613716 h 763528"/>
              <a:gd name="connsiteX3" fmla="*/ 794101 w 836040"/>
              <a:gd name="connsiteY3" fmla="*/ 187195 h 763528"/>
              <a:gd name="connsiteX4" fmla="*/ 588282 w 836040"/>
              <a:gd name="connsiteY4" fmla="*/ 3537 h 763528"/>
              <a:gd name="connsiteX5" fmla="*/ 59263 w 836040"/>
              <a:gd name="connsiteY5" fmla="*/ 319863 h 763528"/>
              <a:gd name="connsiteX6" fmla="*/ 56596 w 836040"/>
              <a:gd name="connsiteY6" fmla="*/ 630854 h 763528"/>
              <a:gd name="connsiteX7" fmla="*/ 0 w 836040"/>
              <a:gd name="connsiteY7" fmla="*/ 731902 h 763528"/>
              <a:gd name="connsiteX0" fmla="*/ 0 w 836040"/>
              <a:gd name="connsiteY0" fmla="*/ 731902 h 761256"/>
              <a:gd name="connsiteX1" fmla="*/ 375521 w 836040"/>
              <a:gd name="connsiteY1" fmla="*/ 757630 h 761256"/>
              <a:gd name="connsiteX2" fmla="*/ 795517 w 836040"/>
              <a:gd name="connsiteY2" fmla="*/ 613716 h 761256"/>
              <a:gd name="connsiteX3" fmla="*/ 794101 w 836040"/>
              <a:gd name="connsiteY3" fmla="*/ 187195 h 761256"/>
              <a:gd name="connsiteX4" fmla="*/ 588282 w 836040"/>
              <a:gd name="connsiteY4" fmla="*/ 3537 h 761256"/>
              <a:gd name="connsiteX5" fmla="*/ 59263 w 836040"/>
              <a:gd name="connsiteY5" fmla="*/ 319863 h 761256"/>
              <a:gd name="connsiteX6" fmla="*/ 56596 w 836040"/>
              <a:gd name="connsiteY6" fmla="*/ 630854 h 761256"/>
              <a:gd name="connsiteX7" fmla="*/ 0 w 836040"/>
              <a:gd name="connsiteY7" fmla="*/ 731902 h 761256"/>
              <a:gd name="connsiteX0" fmla="*/ 794101 w 837028"/>
              <a:gd name="connsiteY0" fmla="*/ 187195 h 761256"/>
              <a:gd name="connsiteX1" fmla="*/ 588282 w 837028"/>
              <a:gd name="connsiteY1" fmla="*/ 3537 h 761256"/>
              <a:gd name="connsiteX2" fmla="*/ 59263 w 837028"/>
              <a:gd name="connsiteY2" fmla="*/ 319863 h 761256"/>
              <a:gd name="connsiteX3" fmla="*/ 56596 w 837028"/>
              <a:gd name="connsiteY3" fmla="*/ 630854 h 761256"/>
              <a:gd name="connsiteX4" fmla="*/ 0 w 837028"/>
              <a:gd name="connsiteY4" fmla="*/ 731902 h 761256"/>
              <a:gd name="connsiteX5" fmla="*/ 375521 w 837028"/>
              <a:gd name="connsiteY5" fmla="*/ 757630 h 761256"/>
              <a:gd name="connsiteX6" fmla="*/ 795517 w 837028"/>
              <a:gd name="connsiteY6" fmla="*/ 613716 h 761256"/>
              <a:gd name="connsiteX7" fmla="*/ 806268 w 837028"/>
              <a:gd name="connsiteY7" fmla="*/ 201919 h 761256"/>
              <a:gd name="connsiteX0" fmla="*/ 794101 w 795517"/>
              <a:gd name="connsiteY0" fmla="*/ 187195 h 761256"/>
              <a:gd name="connsiteX1" fmla="*/ 588282 w 795517"/>
              <a:gd name="connsiteY1" fmla="*/ 3537 h 761256"/>
              <a:gd name="connsiteX2" fmla="*/ 59263 w 795517"/>
              <a:gd name="connsiteY2" fmla="*/ 319863 h 761256"/>
              <a:gd name="connsiteX3" fmla="*/ 56596 w 795517"/>
              <a:gd name="connsiteY3" fmla="*/ 630854 h 761256"/>
              <a:gd name="connsiteX4" fmla="*/ 0 w 795517"/>
              <a:gd name="connsiteY4" fmla="*/ 731902 h 761256"/>
              <a:gd name="connsiteX5" fmla="*/ 375521 w 795517"/>
              <a:gd name="connsiteY5" fmla="*/ 757630 h 761256"/>
              <a:gd name="connsiteX6" fmla="*/ 795517 w 795517"/>
              <a:gd name="connsiteY6" fmla="*/ 613716 h 76125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0393"/>
              <a:gd name="connsiteX1" fmla="*/ 588282 w 811137"/>
              <a:gd name="connsiteY1" fmla="*/ 3537 h 760393"/>
              <a:gd name="connsiteX2" fmla="*/ 59263 w 811137"/>
              <a:gd name="connsiteY2" fmla="*/ 319863 h 760393"/>
              <a:gd name="connsiteX3" fmla="*/ 56596 w 811137"/>
              <a:gd name="connsiteY3" fmla="*/ 630854 h 760393"/>
              <a:gd name="connsiteX4" fmla="*/ 0 w 811137"/>
              <a:gd name="connsiteY4" fmla="*/ 731902 h 760393"/>
              <a:gd name="connsiteX5" fmla="*/ 375521 w 811137"/>
              <a:gd name="connsiteY5" fmla="*/ 757630 h 760393"/>
              <a:gd name="connsiteX6" fmla="*/ 811137 w 811137"/>
              <a:gd name="connsiteY6" fmla="*/ 595001 h 760393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75015 w 811137"/>
              <a:gd name="connsiteY0" fmla="*/ 150490 h 761199"/>
              <a:gd name="connsiteX1" fmla="*/ 588282 w 811137"/>
              <a:gd name="connsiteY1" fmla="*/ 5290 h 761199"/>
              <a:gd name="connsiteX2" fmla="*/ 59263 w 811137"/>
              <a:gd name="connsiteY2" fmla="*/ 321616 h 761199"/>
              <a:gd name="connsiteX3" fmla="*/ 56596 w 811137"/>
              <a:gd name="connsiteY3" fmla="*/ 632607 h 761199"/>
              <a:gd name="connsiteX4" fmla="*/ 0 w 811137"/>
              <a:gd name="connsiteY4" fmla="*/ 733655 h 761199"/>
              <a:gd name="connsiteX5" fmla="*/ 375521 w 811137"/>
              <a:gd name="connsiteY5" fmla="*/ 759383 h 761199"/>
              <a:gd name="connsiteX6" fmla="*/ 811137 w 811137"/>
              <a:gd name="connsiteY6" fmla="*/ 596754 h 761199"/>
              <a:gd name="connsiteX0" fmla="*/ 775015 w 811137"/>
              <a:gd name="connsiteY0" fmla="*/ 148838 h 759547"/>
              <a:gd name="connsiteX1" fmla="*/ 588282 w 811137"/>
              <a:gd name="connsiteY1" fmla="*/ 3638 h 759547"/>
              <a:gd name="connsiteX2" fmla="*/ 59263 w 811137"/>
              <a:gd name="connsiteY2" fmla="*/ 319964 h 759547"/>
              <a:gd name="connsiteX3" fmla="*/ 56596 w 811137"/>
              <a:gd name="connsiteY3" fmla="*/ 630955 h 759547"/>
              <a:gd name="connsiteX4" fmla="*/ 0 w 811137"/>
              <a:gd name="connsiteY4" fmla="*/ 732003 h 759547"/>
              <a:gd name="connsiteX5" fmla="*/ 375521 w 811137"/>
              <a:gd name="connsiteY5" fmla="*/ 757731 h 759547"/>
              <a:gd name="connsiteX6" fmla="*/ 811137 w 811137"/>
              <a:gd name="connsiteY6" fmla="*/ 595102 h 759547"/>
              <a:gd name="connsiteX0" fmla="*/ 775015 w 811137"/>
              <a:gd name="connsiteY0" fmla="*/ 149039 h 759748"/>
              <a:gd name="connsiteX1" fmla="*/ 588282 w 811137"/>
              <a:gd name="connsiteY1" fmla="*/ 3839 h 759748"/>
              <a:gd name="connsiteX2" fmla="*/ 59263 w 811137"/>
              <a:gd name="connsiteY2" fmla="*/ 320165 h 759748"/>
              <a:gd name="connsiteX3" fmla="*/ 56596 w 811137"/>
              <a:gd name="connsiteY3" fmla="*/ 631156 h 759748"/>
              <a:gd name="connsiteX4" fmla="*/ 0 w 811137"/>
              <a:gd name="connsiteY4" fmla="*/ 732204 h 759748"/>
              <a:gd name="connsiteX5" fmla="*/ 375521 w 811137"/>
              <a:gd name="connsiteY5" fmla="*/ 757932 h 759748"/>
              <a:gd name="connsiteX6" fmla="*/ 811137 w 811137"/>
              <a:gd name="connsiteY6" fmla="*/ 595303 h 759748"/>
              <a:gd name="connsiteX0" fmla="*/ 775015 w 811137"/>
              <a:gd name="connsiteY0" fmla="*/ 148071 h 758780"/>
              <a:gd name="connsiteX1" fmla="*/ 588282 w 811137"/>
              <a:gd name="connsiteY1" fmla="*/ 2871 h 758780"/>
              <a:gd name="connsiteX2" fmla="*/ 59263 w 811137"/>
              <a:gd name="connsiteY2" fmla="*/ 319197 h 758780"/>
              <a:gd name="connsiteX3" fmla="*/ 56596 w 811137"/>
              <a:gd name="connsiteY3" fmla="*/ 630188 h 758780"/>
              <a:gd name="connsiteX4" fmla="*/ 0 w 811137"/>
              <a:gd name="connsiteY4" fmla="*/ 731236 h 758780"/>
              <a:gd name="connsiteX5" fmla="*/ 375521 w 811137"/>
              <a:gd name="connsiteY5" fmla="*/ 756964 h 758780"/>
              <a:gd name="connsiteX6" fmla="*/ 811137 w 811137"/>
              <a:gd name="connsiteY6" fmla="*/ 594335 h 758780"/>
              <a:gd name="connsiteX0" fmla="*/ 775015 w 811137"/>
              <a:gd name="connsiteY0" fmla="*/ 148702 h 759411"/>
              <a:gd name="connsiteX1" fmla="*/ 588282 w 811137"/>
              <a:gd name="connsiteY1" fmla="*/ 3502 h 759411"/>
              <a:gd name="connsiteX2" fmla="*/ 59263 w 811137"/>
              <a:gd name="connsiteY2" fmla="*/ 319828 h 759411"/>
              <a:gd name="connsiteX3" fmla="*/ 56596 w 811137"/>
              <a:gd name="connsiteY3" fmla="*/ 630819 h 759411"/>
              <a:gd name="connsiteX4" fmla="*/ 0 w 811137"/>
              <a:gd name="connsiteY4" fmla="*/ 731867 h 759411"/>
              <a:gd name="connsiteX5" fmla="*/ 375521 w 811137"/>
              <a:gd name="connsiteY5" fmla="*/ 757595 h 759411"/>
              <a:gd name="connsiteX6" fmla="*/ 811137 w 811137"/>
              <a:gd name="connsiteY6" fmla="*/ 594966 h 759411"/>
              <a:gd name="connsiteX0" fmla="*/ 775683 w 811137"/>
              <a:gd name="connsiteY0" fmla="*/ 146832 h 759671"/>
              <a:gd name="connsiteX1" fmla="*/ 588282 w 811137"/>
              <a:gd name="connsiteY1" fmla="*/ 3762 h 759671"/>
              <a:gd name="connsiteX2" fmla="*/ 59263 w 811137"/>
              <a:gd name="connsiteY2" fmla="*/ 320088 h 759671"/>
              <a:gd name="connsiteX3" fmla="*/ 56596 w 811137"/>
              <a:gd name="connsiteY3" fmla="*/ 631079 h 759671"/>
              <a:gd name="connsiteX4" fmla="*/ 0 w 811137"/>
              <a:gd name="connsiteY4" fmla="*/ 732127 h 759671"/>
              <a:gd name="connsiteX5" fmla="*/ 375521 w 811137"/>
              <a:gd name="connsiteY5" fmla="*/ 757855 h 759671"/>
              <a:gd name="connsiteX6" fmla="*/ 811137 w 811137"/>
              <a:gd name="connsiteY6" fmla="*/ 595226 h 759671"/>
              <a:gd name="connsiteX0" fmla="*/ 775683 w 811137"/>
              <a:gd name="connsiteY0" fmla="*/ 143132 h 755971"/>
              <a:gd name="connsiteX1" fmla="*/ 588282 w 811137"/>
              <a:gd name="connsiteY1" fmla="*/ 62 h 755971"/>
              <a:gd name="connsiteX2" fmla="*/ 59263 w 811137"/>
              <a:gd name="connsiteY2" fmla="*/ 316388 h 755971"/>
              <a:gd name="connsiteX3" fmla="*/ 56596 w 811137"/>
              <a:gd name="connsiteY3" fmla="*/ 627379 h 755971"/>
              <a:gd name="connsiteX4" fmla="*/ 0 w 811137"/>
              <a:gd name="connsiteY4" fmla="*/ 728427 h 755971"/>
              <a:gd name="connsiteX5" fmla="*/ 375521 w 811137"/>
              <a:gd name="connsiteY5" fmla="*/ 754155 h 755971"/>
              <a:gd name="connsiteX6" fmla="*/ 811137 w 811137"/>
              <a:gd name="connsiteY6" fmla="*/ 591526 h 755971"/>
              <a:gd name="connsiteX0" fmla="*/ 775683 w 811137"/>
              <a:gd name="connsiteY0" fmla="*/ 143690 h 756529"/>
              <a:gd name="connsiteX1" fmla="*/ 588282 w 811137"/>
              <a:gd name="connsiteY1" fmla="*/ 620 h 756529"/>
              <a:gd name="connsiteX2" fmla="*/ 59263 w 811137"/>
              <a:gd name="connsiteY2" fmla="*/ 316946 h 756529"/>
              <a:gd name="connsiteX3" fmla="*/ 56596 w 811137"/>
              <a:gd name="connsiteY3" fmla="*/ 627937 h 756529"/>
              <a:gd name="connsiteX4" fmla="*/ 0 w 811137"/>
              <a:gd name="connsiteY4" fmla="*/ 728985 h 756529"/>
              <a:gd name="connsiteX5" fmla="*/ 375521 w 811137"/>
              <a:gd name="connsiteY5" fmla="*/ 754713 h 756529"/>
              <a:gd name="connsiteX6" fmla="*/ 811137 w 811137"/>
              <a:gd name="connsiteY6" fmla="*/ 592084 h 756529"/>
              <a:gd name="connsiteX0" fmla="*/ 775683 w 811137"/>
              <a:gd name="connsiteY0" fmla="*/ 144363 h 757202"/>
              <a:gd name="connsiteX1" fmla="*/ 588282 w 811137"/>
              <a:gd name="connsiteY1" fmla="*/ 1293 h 757202"/>
              <a:gd name="connsiteX2" fmla="*/ 59263 w 811137"/>
              <a:gd name="connsiteY2" fmla="*/ 317619 h 757202"/>
              <a:gd name="connsiteX3" fmla="*/ 56596 w 811137"/>
              <a:gd name="connsiteY3" fmla="*/ 628610 h 757202"/>
              <a:gd name="connsiteX4" fmla="*/ 0 w 811137"/>
              <a:gd name="connsiteY4" fmla="*/ 729658 h 757202"/>
              <a:gd name="connsiteX5" fmla="*/ 375521 w 811137"/>
              <a:gd name="connsiteY5" fmla="*/ 755386 h 757202"/>
              <a:gd name="connsiteX6" fmla="*/ 811137 w 811137"/>
              <a:gd name="connsiteY6" fmla="*/ 592757 h 757202"/>
              <a:gd name="connsiteX0" fmla="*/ 775683 w 811137"/>
              <a:gd name="connsiteY0" fmla="*/ 145620 h 758459"/>
              <a:gd name="connsiteX1" fmla="*/ 588282 w 811137"/>
              <a:gd name="connsiteY1" fmla="*/ 2550 h 758459"/>
              <a:gd name="connsiteX2" fmla="*/ 59263 w 811137"/>
              <a:gd name="connsiteY2" fmla="*/ 318876 h 758459"/>
              <a:gd name="connsiteX3" fmla="*/ 56596 w 811137"/>
              <a:gd name="connsiteY3" fmla="*/ 629867 h 758459"/>
              <a:gd name="connsiteX4" fmla="*/ 0 w 811137"/>
              <a:gd name="connsiteY4" fmla="*/ 730915 h 758459"/>
              <a:gd name="connsiteX5" fmla="*/ 375521 w 811137"/>
              <a:gd name="connsiteY5" fmla="*/ 756643 h 758459"/>
              <a:gd name="connsiteX6" fmla="*/ 811137 w 811137"/>
              <a:gd name="connsiteY6" fmla="*/ 594014 h 758459"/>
              <a:gd name="connsiteX0" fmla="*/ 775683 w 811137"/>
              <a:gd name="connsiteY0" fmla="*/ 147658 h 760497"/>
              <a:gd name="connsiteX1" fmla="*/ 588282 w 811137"/>
              <a:gd name="connsiteY1" fmla="*/ 4588 h 760497"/>
              <a:gd name="connsiteX2" fmla="*/ 59263 w 811137"/>
              <a:gd name="connsiteY2" fmla="*/ 320914 h 760497"/>
              <a:gd name="connsiteX3" fmla="*/ 56596 w 811137"/>
              <a:gd name="connsiteY3" fmla="*/ 631905 h 760497"/>
              <a:gd name="connsiteX4" fmla="*/ 0 w 811137"/>
              <a:gd name="connsiteY4" fmla="*/ 732953 h 760497"/>
              <a:gd name="connsiteX5" fmla="*/ 375521 w 811137"/>
              <a:gd name="connsiteY5" fmla="*/ 758681 h 760497"/>
              <a:gd name="connsiteX6" fmla="*/ 811137 w 811137"/>
              <a:gd name="connsiteY6" fmla="*/ 596052 h 760497"/>
              <a:gd name="connsiteX0" fmla="*/ 775683 w 811137"/>
              <a:gd name="connsiteY0" fmla="*/ 148140 h 760979"/>
              <a:gd name="connsiteX1" fmla="*/ 588282 w 811137"/>
              <a:gd name="connsiteY1" fmla="*/ 5070 h 760979"/>
              <a:gd name="connsiteX2" fmla="*/ 59263 w 811137"/>
              <a:gd name="connsiteY2" fmla="*/ 321396 h 760979"/>
              <a:gd name="connsiteX3" fmla="*/ 56596 w 811137"/>
              <a:gd name="connsiteY3" fmla="*/ 632387 h 760979"/>
              <a:gd name="connsiteX4" fmla="*/ 0 w 811137"/>
              <a:gd name="connsiteY4" fmla="*/ 733435 h 760979"/>
              <a:gd name="connsiteX5" fmla="*/ 375521 w 811137"/>
              <a:gd name="connsiteY5" fmla="*/ 759163 h 760979"/>
              <a:gd name="connsiteX6" fmla="*/ 811137 w 811137"/>
              <a:gd name="connsiteY6" fmla="*/ 596534 h 76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1137" h="760979">
                <a:moveTo>
                  <a:pt x="775683" y="148140"/>
                </a:moveTo>
                <a:cubicBezTo>
                  <a:pt x="762064" y="122193"/>
                  <a:pt x="722979" y="17335"/>
                  <a:pt x="588282" y="5070"/>
                </a:cubicBezTo>
                <a:cubicBezTo>
                  <a:pt x="465944" y="-6070"/>
                  <a:pt x="93839" y="-29505"/>
                  <a:pt x="59263" y="321396"/>
                </a:cubicBezTo>
                <a:cubicBezTo>
                  <a:pt x="43357" y="430362"/>
                  <a:pt x="56596" y="569046"/>
                  <a:pt x="56596" y="632387"/>
                </a:cubicBezTo>
                <a:cubicBezTo>
                  <a:pt x="57073" y="704110"/>
                  <a:pt x="0" y="733435"/>
                  <a:pt x="0" y="733435"/>
                </a:cubicBezTo>
                <a:cubicBezTo>
                  <a:pt x="133360" y="743770"/>
                  <a:pt x="261604" y="767731"/>
                  <a:pt x="375521" y="759163"/>
                </a:cubicBezTo>
                <a:cubicBezTo>
                  <a:pt x="474122" y="751747"/>
                  <a:pt x="716355" y="732274"/>
                  <a:pt x="811137" y="596534"/>
                </a:cubicBez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A9A420-EBC2-475A-B5F6-1915095B1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128647" y="500208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3E32A87-27EB-4E8C-A286-AC27F2A1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086067" y="493484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8A597A-A15B-4DFD-BC51-A88D24B7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82" y="860609"/>
            <a:ext cx="4621687" cy="1258293"/>
          </a:xfrm>
        </p:spPr>
        <p:txBody>
          <a:bodyPr>
            <a:normAutofit/>
          </a:bodyPr>
          <a:lstStyle/>
          <a:p>
            <a:pPr algn="ctr"/>
            <a:r>
              <a:rPr lang="fr-FR" dirty="0" err="1"/>
              <a:t>Kahoot</a:t>
            </a:r>
            <a:r>
              <a:rPr lang="fr-FR" dirty="0"/>
              <a:t> time !!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64BB79-2C40-55E3-9780-07F97CB05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702" y="2265829"/>
            <a:ext cx="4236001" cy="3501011"/>
          </a:xfrm>
        </p:spPr>
        <p:txBody>
          <a:bodyPr anchor="ctr">
            <a:normAutofit/>
          </a:bodyPr>
          <a:lstStyle/>
          <a:p>
            <a:pPr algn="ctr"/>
            <a:r>
              <a:rPr lang="fr-FR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Prépositions + pays</a:t>
            </a:r>
          </a:p>
          <a:p>
            <a:pPr algn="ctr"/>
            <a:r>
              <a:rPr lang="fr-FR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https://play.kahoot.it/v2/?quizId=0827ec12-4542-4df9-ba53-5274ad79a4a4</a:t>
            </a:r>
            <a:endParaRPr lang="fr-F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621156F-DDCC-0AE0-65AA-E7CC4BEC6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50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59060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1BD681-10C9-0EAB-7631-49B1B156D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2976530"/>
            <a:ext cx="3363687" cy="10123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VI. </a:t>
            </a:r>
            <a:r>
              <a:rPr lang="en-US" dirty="0" err="1"/>
              <a:t>Phonétique</a:t>
            </a:r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711E14A-A50D-0D30-8111-FF59178554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227428"/>
              </p:ext>
            </p:extLst>
          </p:nvPr>
        </p:nvGraphicFramePr>
        <p:xfrm>
          <a:off x="5772282" y="877984"/>
          <a:ext cx="5295874" cy="4903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269">
                  <a:extLst>
                    <a:ext uri="{9D8B030D-6E8A-4147-A177-3AD203B41FA5}">
                      <a16:colId xmlns:a16="http://schemas.microsoft.com/office/drawing/2014/main" val="553148738"/>
                    </a:ext>
                  </a:extLst>
                </a:gridCol>
                <a:gridCol w="2289586">
                  <a:extLst>
                    <a:ext uri="{9D8B030D-6E8A-4147-A177-3AD203B41FA5}">
                      <a16:colId xmlns:a16="http://schemas.microsoft.com/office/drawing/2014/main" val="3375231296"/>
                    </a:ext>
                  </a:extLst>
                </a:gridCol>
                <a:gridCol w="2249019">
                  <a:extLst>
                    <a:ext uri="{9D8B030D-6E8A-4147-A177-3AD203B41FA5}">
                      <a16:colId xmlns:a16="http://schemas.microsoft.com/office/drawing/2014/main" val="1506377291"/>
                    </a:ext>
                  </a:extLst>
                </a:gridCol>
              </a:tblGrid>
              <a:tr h="544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[b] « b »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[v] « v »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1550634208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a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2222412598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b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690633343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c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2419285881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d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1459325806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360620670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f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1173706933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g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53838569"/>
                  </a:ext>
                </a:extLst>
              </a:tr>
              <a:tr h="5448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h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 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541" marR="180541" marT="0" marB="0"/>
                </a:tc>
                <a:extLst>
                  <a:ext uri="{0D108BD9-81ED-4DB2-BD59-A6C34878D82A}">
                    <a16:rowId xmlns:a16="http://schemas.microsoft.com/office/drawing/2014/main" val="1116488744"/>
                  </a:ext>
                </a:extLst>
              </a:tr>
            </a:tbl>
          </a:graphicData>
        </a:graphic>
      </p:graphicFrame>
      <p:pic>
        <p:nvPicPr>
          <p:cNvPr id="5" name="PISTE145">
            <a:hlinkClick r:id="" action="ppaction://media"/>
            <a:extLst>
              <a:ext uri="{FF2B5EF4-FFF2-40B4-BE49-F238E27FC236}">
                <a16:creationId xmlns:a16="http://schemas.microsoft.com/office/drawing/2014/main" id="{13E0A966-D1BC-8F66-EB80-F6CA4B409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07466" y="3500376"/>
            <a:ext cx="304800" cy="304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6A3E34-79E7-0009-1F2E-5D8E537C9BFB}"/>
              </a:ext>
            </a:extLst>
          </p:cNvPr>
          <p:cNvSpPr txBox="1"/>
          <p:nvPr/>
        </p:nvSpPr>
        <p:spPr>
          <a:xfrm>
            <a:off x="940904" y="3988923"/>
            <a:ext cx="4135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Écoute et écris les mots dans le tableau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AAA75F1-D906-C8BD-28BC-E9D383680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7969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6207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BC237-77DF-4DFB-94F7-DB493EDA1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EA87B7E-6B8E-3340-76C9-2F542FEE5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43" y="2710372"/>
            <a:ext cx="3790042" cy="1437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VI. Phonétique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F91803F-9035-EF2F-4D6D-16B7D26809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312470"/>
              </p:ext>
            </p:extLst>
          </p:nvPr>
        </p:nvGraphicFramePr>
        <p:xfrm>
          <a:off x="4674946" y="628642"/>
          <a:ext cx="6880571" cy="5600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AFC24B6-0E2E-CC92-6237-1A5BED7F2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09402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3150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7C6C25-8BB5-23B8-A123-1CCF1B49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236" y="1407381"/>
            <a:ext cx="3567419" cy="31513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 err="1"/>
              <a:t>Qu’est-ce</a:t>
            </a:r>
            <a:r>
              <a:rPr lang="en-US" sz="4100" dirty="0"/>
              <a:t> que </a:t>
            </a:r>
            <a:r>
              <a:rPr lang="en-US" sz="4100" dirty="0" err="1"/>
              <a:t>c’est</a:t>
            </a:r>
            <a:r>
              <a:rPr lang="en-US" sz="4100" dirty="0"/>
              <a:t> ?</a:t>
            </a:r>
            <a:br>
              <a:rPr lang="en-US" sz="4100" dirty="0"/>
            </a:br>
            <a:r>
              <a:rPr lang="en-US" sz="4100" dirty="0"/>
              <a:t> </a:t>
            </a:r>
            <a:br>
              <a:rPr lang="en-US" sz="4100" dirty="0"/>
            </a:br>
            <a:r>
              <a:rPr lang="en-US" sz="4100" dirty="0" err="1"/>
              <a:t>Quel</a:t>
            </a:r>
            <a:r>
              <a:rPr lang="en-US" sz="4100" dirty="0"/>
              <a:t> pays </a:t>
            </a:r>
            <a:r>
              <a:rPr lang="en-US" sz="4100" dirty="0" err="1"/>
              <a:t>est-ce</a:t>
            </a:r>
            <a:r>
              <a:rPr lang="en-US" sz="4100" dirty="0"/>
              <a:t> que </a:t>
            </a:r>
            <a:r>
              <a:rPr lang="en-US" sz="4100" dirty="0" err="1"/>
              <a:t>tu</a:t>
            </a:r>
            <a:r>
              <a:rPr lang="en-US" sz="4100" dirty="0"/>
              <a:t> </a:t>
            </a:r>
            <a:r>
              <a:rPr lang="en-US" sz="4100" dirty="0" err="1"/>
              <a:t>rêves</a:t>
            </a:r>
            <a:r>
              <a:rPr lang="en-US" sz="4100" dirty="0"/>
              <a:t> de </a:t>
            </a:r>
            <a:r>
              <a:rPr lang="en-US" sz="4100" dirty="0" err="1"/>
              <a:t>visiter</a:t>
            </a:r>
            <a:r>
              <a:rPr lang="en-US" sz="4100" dirty="0"/>
              <a:t> ?</a:t>
            </a:r>
          </a:p>
        </p:txBody>
      </p:sp>
      <p:pic>
        <p:nvPicPr>
          <p:cNvPr id="4" name="Picture 19" descr="Journal de Voyage - Achat Carnet de Voyage - Suck UK®️ | Cadeau Maestro">
            <a:extLst>
              <a:ext uri="{FF2B5EF4-FFF2-40B4-BE49-F238E27FC236}">
                <a16:creationId xmlns:a16="http://schemas.microsoft.com/office/drawing/2014/main" id="{76C31B5B-D94A-A7A5-08BA-30F0D7B15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6259" y="597925"/>
            <a:ext cx="5425420" cy="5425420"/>
          </a:xfrm>
          <a:prstGeom prst="rect">
            <a:avLst/>
          </a:prstGeom>
          <a:noFill/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B6B46D8-D817-D3AD-ABA3-7D6CC19B6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6373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4116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3AF9C6E-31D5-480C-AE10-9BA3E4ED1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1139EDA-9FCD-4FD3-9B08-FB9334D6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19" y="396083"/>
            <a:ext cx="5994737" cy="591407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68766 w 7707330"/>
              <a:gd name="connsiteY0" fmla="*/ 6405352 h 6405386"/>
              <a:gd name="connsiteX1" fmla="*/ 6579478 w 7707330"/>
              <a:gd name="connsiteY1" fmla="*/ 6396252 h 6405386"/>
              <a:gd name="connsiteX2" fmla="*/ 1014430 w 7707330"/>
              <a:gd name="connsiteY2" fmla="*/ 6365722 h 6405386"/>
              <a:gd name="connsiteX3" fmla="*/ 26648 w 7707330"/>
              <a:gd name="connsiteY3" fmla="*/ 6336938 h 6405386"/>
              <a:gd name="connsiteX4" fmla="*/ 26648 w 7707330"/>
              <a:gd name="connsiteY4" fmla="*/ 32372 h 6405386"/>
              <a:gd name="connsiteX5" fmla="*/ 184582 w 7707330"/>
              <a:gd name="connsiteY5" fmla="*/ 32797 h 6405386"/>
              <a:gd name="connsiteX6" fmla="*/ 6457967 w 7707330"/>
              <a:gd name="connsiteY6" fmla="*/ 0 h 6405386"/>
              <a:gd name="connsiteX7" fmla="*/ 7658118 w 7707330"/>
              <a:gd name="connsiteY7" fmla="*/ 30531 h 6405386"/>
              <a:gd name="connsiteX8" fmla="*/ 7586680 w 7707330"/>
              <a:gd name="connsiteY8" fmla="*/ 6274128 h 6405386"/>
              <a:gd name="connsiteX9" fmla="*/ 7420972 w 7707330"/>
              <a:gd name="connsiteY9" fmla="*/ 6402154 h 6405386"/>
              <a:gd name="connsiteX10" fmla="*/ 7168766 w 7707330"/>
              <a:gd name="connsiteY10" fmla="*/ 6405352 h 6405386"/>
              <a:gd name="connsiteX0" fmla="*/ 7191687 w 7730251"/>
              <a:gd name="connsiteY0" fmla="*/ 6405352 h 6405386"/>
              <a:gd name="connsiteX1" fmla="*/ 6602399 w 7730251"/>
              <a:gd name="connsiteY1" fmla="*/ 6396252 h 6405386"/>
              <a:gd name="connsiteX2" fmla="*/ 1037351 w 7730251"/>
              <a:gd name="connsiteY2" fmla="*/ 6365722 h 6405386"/>
              <a:gd name="connsiteX3" fmla="*/ 49569 w 7730251"/>
              <a:gd name="connsiteY3" fmla="*/ 6336938 h 6405386"/>
              <a:gd name="connsiteX4" fmla="*/ 49569 w 7730251"/>
              <a:gd name="connsiteY4" fmla="*/ 32372 h 6405386"/>
              <a:gd name="connsiteX5" fmla="*/ 207503 w 7730251"/>
              <a:gd name="connsiteY5" fmla="*/ 32797 h 6405386"/>
              <a:gd name="connsiteX6" fmla="*/ 6480888 w 7730251"/>
              <a:gd name="connsiteY6" fmla="*/ 0 h 6405386"/>
              <a:gd name="connsiteX7" fmla="*/ 7681039 w 7730251"/>
              <a:gd name="connsiteY7" fmla="*/ 30531 h 6405386"/>
              <a:gd name="connsiteX8" fmla="*/ 7609601 w 7730251"/>
              <a:gd name="connsiteY8" fmla="*/ 6274128 h 6405386"/>
              <a:gd name="connsiteX9" fmla="*/ 7443893 w 7730251"/>
              <a:gd name="connsiteY9" fmla="*/ 6402154 h 6405386"/>
              <a:gd name="connsiteX10" fmla="*/ 7191687 w 7730251"/>
              <a:gd name="connsiteY10" fmla="*/ 6405352 h 6405386"/>
              <a:gd name="connsiteX0" fmla="*/ 7164175 w 7702739"/>
              <a:gd name="connsiteY0" fmla="*/ 6405352 h 6405386"/>
              <a:gd name="connsiteX1" fmla="*/ 6574887 w 7702739"/>
              <a:gd name="connsiteY1" fmla="*/ 6396252 h 6405386"/>
              <a:gd name="connsiteX2" fmla="*/ 1009839 w 7702739"/>
              <a:gd name="connsiteY2" fmla="*/ 6365722 h 6405386"/>
              <a:gd name="connsiteX3" fmla="*/ 22057 w 7702739"/>
              <a:gd name="connsiteY3" fmla="*/ 6336938 h 6405386"/>
              <a:gd name="connsiteX4" fmla="*/ 22057 w 7702739"/>
              <a:gd name="connsiteY4" fmla="*/ 32372 h 6405386"/>
              <a:gd name="connsiteX5" fmla="*/ 179991 w 7702739"/>
              <a:gd name="connsiteY5" fmla="*/ 32797 h 6405386"/>
              <a:gd name="connsiteX6" fmla="*/ 6453376 w 7702739"/>
              <a:gd name="connsiteY6" fmla="*/ 0 h 6405386"/>
              <a:gd name="connsiteX7" fmla="*/ 7653527 w 7702739"/>
              <a:gd name="connsiteY7" fmla="*/ 30531 h 6405386"/>
              <a:gd name="connsiteX8" fmla="*/ 7582089 w 7702739"/>
              <a:gd name="connsiteY8" fmla="*/ 6274128 h 6405386"/>
              <a:gd name="connsiteX9" fmla="*/ 7416381 w 7702739"/>
              <a:gd name="connsiteY9" fmla="*/ 6402154 h 6405386"/>
              <a:gd name="connsiteX10" fmla="*/ 7164175 w 7702739"/>
              <a:gd name="connsiteY10" fmla="*/ 6405352 h 6405386"/>
              <a:gd name="connsiteX0" fmla="*/ 7164174 w 7702738"/>
              <a:gd name="connsiteY0" fmla="*/ 6405352 h 6405386"/>
              <a:gd name="connsiteX1" fmla="*/ 6574886 w 7702738"/>
              <a:gd name="connsiteY1" fmla="*/ 6396252 h 6405386"/>
              <a:gd name="connsiteX2" fmla="*/ 1009838 w 7702738"/>
              <a:gd name="connsiteY2" fmla="*/ 6365722 h 6405386"/>
              <a:gd name="connsiteX3" fmla="*/ 22056 w 7702738"/>
              <a:gd name="connsiteY3" fmla="*/ 6336938 h 6405386"/>
              <a:gd name="connsiteX4" fmla="*/ 22056 w 7702738"/>
              <a:gd name="connsiteY4" fmla="*/ 32372 h 6405386"/>
              <a:gd name="connsiteX5" fmla="*/ 179990 w 7702738"/>
              <a:gd name="connsiteY5" fmla="*/ 32797 h 6405386"/>
              <a:gd name="connsiteX6" fmla="*/ 6453375 w 7702738"/>
              <a:gd name="connsiteY6" fmla="*/ 0 h 6405386"/>
              <a:gd name="connsiteX7" fmla="*/ 7653526 w 7702738"/>
              <a:gd name="connsiteY7" fmla="*/ 30531 h 6405386"/>
              <a:gd name="connsiteX8" fmla="*/ 7582088 w 7702738"/>
              <a:gd name="connsiteY8" fmla="*/ 6274128 h 6405386"/>
              <a:gd name="connsiteX9" fmla="*/ 7416380 w 7702738"/>
              <a:gd name="connsiteY9" fmla="*/ 6402154 h 6405386"/>
              <a:gd name="connsiteX10" fmla="*/ 7164174 w 7702738"/>
              <a:gd name="connsiteY10" fmla="*/ 6405352 h 6405386"/>
              <a:gd name="connsiteX0" fmla="*/ 7169762 w 7708326"/>
              <a:gd name="connsiteY0" fmla="*/ 6405352 h 6405386"/>
              <a:gd name="connsiteX1" fmla="*/ 6580474 w 7708326"/>
              <a:gd name="connsiteY1" fmla="*/ 6396252 h 6405386"/>
              <a:gd name="connsiteX2" fmla="*/ 1015426 w 7708326"/>
              <a:gd name="connsiteY2" fmla="*/ 6365722 h 6405386"/>
              <a:gd name="connsiteX3" fmla="*/ 3659 w 7708326"/>
              <a:gd name="connsiteY3" fmla="*/ 6336938 h 6405386"/>
              <a:gd name="connsiteX4" fmla="*/ 27644 w 7708326"/>
              <a:gd name="connsiteY4" fmla="*/ 32372 h 6405386"/>
              <a:gd name="connsiteX5" fmla="*/ 185578 w 7708326"/>
              <a:gd name="connsiteY5" fmla="*/ 32797 h 6405386"/>
              <a:gd name="connsiteX6" fmla="*/ 6458963 w 7708326"/>
              <a:gd name="connsiteY6" fmla="*/ 0 h 6405386"/>
              <a:gd name="connsiteX7" fmla="*/ 7659114 w 7708326"/>
              <a:gd name="connsiteY7" fmla="*/ 30531 h 6405386"/>
              <a:gd name="connsiteX8" fmla="*/ 7587676 w 7708326"/>
              <a:gd name="connsiteY8" fmla="*/ 6274128 h 6405386"/>
              <a:gd name="connsiteX9" fmla="*/ 7421968 w 7708326"/>
              <a:gd name="connsiteY9" fmla="*/ 6402154 h 6405386"/>
              <a:gd name="connsiteX10" fmla="*/ 7169762 w 7708326"/>
              <a:gd name="connsiteY10" fmla="*/ 6405352 h 6405386"/>
              <a:gd name="connsiteX0" fmla="*/ 7169762 w 7708326"/>
              <a:gd name="connsiteY0" fmla="*/ 6432910 h 6432944"/>
              <a:gd name="connsiteX1" fmla="*/ 6580474 w 7708326"/>
              <a:gd name="connsiteY1" fmla="*/ 6423810 h 6432944"/>
              <a:gd name="connsiteX2" fmla="*/ 1015426 w 7708326"/>
              <a:gd name="connsiteY2" fmla="*/ 6393280 h 6432944"/>
              <a:gd name="connsiteX3" fmla="*/ 3659 w 7708326"/>
              <a:gd name="connsiteY3" fmla="*/ 6364496 h 6432944"/>
              <a:gd name="connsiteX4" fmla="*/ 27644 w 7708326"/>
              <a:gd name="connsiteY4" fmla="*/ 59930 h 6432944"/>
              <a:gd name="connsiteX5" fmla="*/ 185578 w 7708326"/>
              <a:gd name="connsiteY5" fmla="*/ 60355 h 6432944"/>
              <a:gd name="connsiteX6" fmla="*/ 6458963 w 7708326"/>
              <a:gd name="connsiteY6" fmla="*/ 27558 h 6432944"/>
              <a:gd name="connsiteX7" fmla="*/ 7659114 w 7708326"/>
              <a:gd name="connsiteY7" fmla="*/ 58089 h 6432944"/>
              <a:gd name="connsiteX8" fmla="*/ 7587676 w 7708326"/>
              <a:gd name="connsiteY8" fmla="*/ 6301686 h 6432944"/>
              <a:gd name="connsiteX9" fmla="*/ 7421968 w 7708326"/>
              <a:gd name="connsiteY9" fmla="*/ 6429712 h 6432944"/>
              <a:gd name="connsiteX10" fmla="*/ 7169762 w 7708326"/>
              <a:gd name="connsiteY10" fmla="*/ 6432910 h 6432944"/>
              <a:gd name="connsiteX0" fmla="*/ 7169762 w 7715262"/>
              <a:gd name="connsiteY0" fmla="*/ 6432910 h 6442745"/>
              <a:gd name="connsiteX1" fmla="*/ 6580474 w 7715262"/>
              <a:gd name="connsiteY1" fmla="*/ 6423810 h 6442745"/>
              <a:gd name="connsiteX2" fmla="*/ 1015426 w 7715262"/>
              <a:gd name="connsiteY2" fmla="*/ 6393280 h 6442745"/>
              <a:gd name="connsiteX3" fmla="*/ 3659 w 7715262"/>
              <a:gd name="connsiteY3" fmla="*/ 6364496 h 6442745"/>
              <a:gd name="connsiteX4" fmla="*/ 27644 w 7715262"/>
              <a:gd name="connsiteY4" fmla="*/ 59930 h 6442745"/>
              <a:gd name="connsiteX5" fmla="*/ 185578 w 7715262"/>
              <a:gd name="connsiteY5" fmla="*/ 60355 h 6442745"/>
              <a:gd name="connsiteX6" fmla="*/ 6458963 w 7715262"/>
              <a:gd name="connsiteY6" fmla="*/ 27558 h 6442745"/>
              <a:gd name="connsiteX7" fmla="*/ 7659114 w 7715262"/>
              <a:gd name="connsiteY7" fmla="*/ 58089 h 6442745"/>
              <a:gd name="connsiteX8" fmla="*/ 7611661 w 7715262"/>
              <a:gd name="connsiteY8" fmla="*/ 6350416 h 6442745"/>
              <a:gd name="connsiteX9" fmla="*/ 7421968 w 7715262"/>
              <a:gd name="connsiteY9" fmla="*/ 6429712 h 6442745"/>
              <a:gd name="connsiteX10" fmla="*/ 7169762 w 7715262"/>
              <a:gd name="connsiteY10" fmla="*/ 6432910 h 6442745"/>
              <a:gd name="connsiteX0" fmla="*/ 7169762 w 7704059"/>
              <a:gd name="connsiteY0" fmla="*/ 6432910 h 6442745"/>
              <a:gd name="connsiteX1" fmla="*/ 6580474 w 7704059"/>
              <a:gd name="connsiteY1" fmla="*/ 6423810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42745"/>
              <a:gd name="connsiteX1" fmla="*/ 6556490 w 7704059"/>
              <a:gd name="connsiteY1" fmla="*/ 6350714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72938"/>
              <a:gd name="connsiteX1" fmla="*/ 5896915 w 7704059"/>
              <a:gd name="connsiteY1" fmla="*/ 6472540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212306 w 7746603"/>
              <a:gd name="connsiteY0" fmla="*/ 6432910 h 6472937"/>
              <a:gd name="connsiteX1" fmla="*/ 5939460 w 7746603"/>
              <a:gd name="connsiteY1" fmla="*/ 6472539 h 6472937"/>
              <a:gd name="connsiteX2" fmla="*/ 1057970 w 7746603"/>
              <a:gd name="connsiteY2" fmla="*/ 6393280 h 6472937"/>
              <a:gd name="connsiteX3" fmla="*/ 46203 w 7746603"/>
              <a:gd name="connsiteY3" fmla="*/ 6364496 h 6472937"/>
              <a:gd name="connsiteX4" fmla="*/ 70188 w 7746603"/>
              <a:gd name="connsiteY4" fmla="*/ 59930 h 6472937"/>
              <a:gd name="connsiteX5" fmla="*/ 228122 w 7746603"/>
              <a:gd name="connsiteY5" fmla="*/ 60355 h 6472937"/>
              <a:gd name="connsiteX6" fmla="*/ 6501507 w 7746603"/>
              <a:gd name="connsiteY6" fmla="*/ 27558 h 6472937"/>
              <a:gd name="connsiteX7" fmla="*/ 7701658 w 7746603"/>
              <a:gd name="connsiteY7" fmla="*/ 58089 h 6472937"/>
              <a:gd name="connsiteX8" fmla="*/ 7654205 w 7746603"/>
              <a:gd name="connsiteY8" fmla="*/ 6350416 h 6472937"/>
              <a:gd name="connsiteX9" fmla="*/ 7464512 w 7746603"/>
              <a:gd name="connsiteY9" fmla="*/ 6429712 h 6472937"/>
              <a:gd name="connsiteX10" fmla="*/ 7212306 w 7746603"/>
              <a:gd name="connsiteY10" fmla="*/ 6432910 h 6472937"/>
              <a:gd name="connsiteX0" fmla="*/ 7212306 w 7746603"/>
              <a:gd name="connsiteY0" fmla="*/ 6417313 h 6457340"/>
              <a:gd name="connsiteX1" fmla="*/ 5939460 w 7746603"/>
              <a:gd name="connsiteY1" fmla="*/ 6456942 h 6457340"/>
              <a:gd name="connsiteX2" fmla="*/ 1057970 w 7746603"/>
              <a:gd name="connsiteY2" fmla="*/ 6377683 h 6457340"/>
              <a:gd name="connsiteX3" fmla="*/ 46203 w 7746603"/>
              <a:gd name="connsiteY3" fmla="*/ 6348899 h 6457340"/>
              <a:gd name="connsiteX4" fmla="*/ 70188 w 7746603"/>
              <a:gd name="connsiteY4" fmla="*/ 44333 h 6457340"/>
              <a:gd name="connsiteX5" fmla="*/ 228122 w 7746603"/>
              <a:gd name="connsiteY5" fmla="*/ 44758 h 6457340"/>
              <a:gd name="connsiteX6" fmla="*/ 6501507 w 7746603"/>
              <a:gd name="connsiteY6" fmla="*/ 11961 h 6457340"/>
              <a:gd name="connsiteX7" fmla="*/ 7701658 w 7746603"/>
              <a:gd name="connsiteY7" fmla="*/ 111347 h 6457340"/>
              <a:gd name="connsiteX8" fmla="*/ 7654205 w 7746603"/>
              <a:gd name="connsiteY8" fmla="*/ 6334819 h 6457340"/>
              <a:gd name="connsiteX9" fmla="*/ 7464512 w 7746603"/>
              <a:gd name="connsiteY9" fmla="*/ 6414115 h 6457340"/>
              <a:gd name="connsiteX10" fmla="*/ 7212306 w 7746603"/>
              <a:gd name="connsiteY10" fmla="*/ 6417313 h 6457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46603" h="6457340">
                <a:moveTo>
                  <a:pt x="7212306" y="6417313"/>
                </a:moveTo>
                <a:cubicBezTo>
                  <a:pt x="7037545" y="6416924"/>
                  <a:pt x="6135009" y="6462015"/>
                  <a:pt x="5939460" y="6456942"/>
                </a:cubicBezTo>
                <a:cubicBezTo>
                  <a:pt x="4732026" y="6357428"/>
                  <a:pt x="2685133" y="6404103"/>
                  <a:pt x="1057970" y="6377683"/>
                </a:cubicBezTo>
                <a:cubicBezTo>
                  <a:pt x="728709" y="6368088"/>
                  <a:pt x="243550" y="6431589"/>
                  <a:pt x="46203" y="6348899"/>
                </a:cubicBezTo>
                <a:cubicBezTo>
                  <a:pt x="-40174" y="4925356"/>
                  <a:pt x="10228" y="1999666"/>
                  <a:pt x="70188" y="44333"/>
                </a:cubicBezTo>
                <a:lnTo>
                  <a:pt x="228122" y="44758"/>
                </a:lnTo>
                <a:cubicBezTo>
                  <a:pt x="2223312" y="-39269"/>
                  <a:pt x="4410379" y="22893"/>
                  <a:pt x="6501507" y="11961"/>
                </a:cubicBezTo>
                <a:cubicBezTo>
                  <a:pt x="7001570" y="42492"/>
                  <a:pt x="7658565" y="-16643"/>
                  <a:pt x="7701658" y="111347"/>
                </a:cubicBezTo>
                <a:cubicBezTo>
                  <a:pt x="7806433" y="2177281"/>
                  <a:pt x="7701487" y="4398674"/>
                  <a:pt x="7654205" y="6334819"/>
                </a:cubicBezTo>
                <a:cubicBezTo>
                  <a:pt x="7646015" y="6494856"/>
                  <a:pt x="7628818" y="6393761"/>
                  <a:pt x="7464512" y="6414115"/>
                </a:cubicBezTo>
                <a:cubicBezTo>
                  <a:pt x="7406102" y="6416611"/>
                  <a:pt x="7317163" y="6417547"/>
                  <a:pt x="7212306" y="64173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BB030FC-8E19-44AB-80DB-FFFB62D49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731683" y="4331769"/>
            <a:ext cx="3819554" cy="1985395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09459DE-CB78-4B7B-AEFE-A19FFB652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791210" y="4376111"/>
            <a:ext cx="3819554" cy="1985395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1E5A1BA-E02A-4623-903A-482252B3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5974694" y="345536"/>
            <a:ext cx="5572597" cy="460829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1145CFE-ACDE-4688-D7BE-B6C3B0FB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09" y="1480894"/>
            <a:ext cx="4604438" cy="24469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Avec ton voisin, trouvez le plus de mots avec [b] et [v]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D242FBE-2452-4D50-BD27-1EB4712B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6020561" y="400218"/>
            <a:ext cx="5572597" cy="460829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C8C4A6B-D440-F105-E68F-C9C3F10936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063655"/>
              </p:ext>
            </p:extLst>
          </p:nvPr>
        </p:nvGraphicFramePr>
        <p:xfrm>
          <a:off x="861076" y="2108993"/>
          <a:ext cx="5020629" cy="24833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46020">
                  <a:extLst>
                    <a:ext uri="{9D8B030D-6E8A-4147-A177-3AD203B41FA5}">
                      <a16:colId xmlns:a16="http://schemas.microsoft.com/office/drawing/2014/main" val="977642087"/>
                    </a:ext>
                  </a:extLst>
                </a:gridCol>
                <a:gridCol w="2574609">
                  <a:extLst>
                    <a:ext uri="{9D8B030D-6E8A-4147-A177-3AD203B41FA5}">
                      <a16:colId xmlns:a16="http://schemas.microsoft.com/office/drawing/2014/main" val="2621739832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[b]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[v]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66220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S’habiller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novembre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94017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03012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 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141923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B53A7F-F36F-48F9-34B9-FDAE2B383C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09402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8278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Freeform: Shape 15372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75" name="Freeform: Shape 15374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5377" name="Rectangle 15376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9" name="Freeform: Shape 15378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78631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123ECF-0139-CFCA-5DFA-9FD503076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956" y="1735115"/>
            <a:ext cx="3983505" cy="2421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VI. Production : </a:t>
            </a:r>
            <a:br>
              <a:rPr lang="en-US" dirty="0"/>
            </a:br>
            <a:r>
              <a:rPr lang="en-US" dirty="0"/>
              <a:t>le journal de voyage</a:t>
            </a:r>
          </a:p>
        </p:txBody>
      </p:sp>
      <p:sp>
        <p:nvSpPr>
          <p:cNvPr id="15381" name="Freeform: Shape 15380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83" name="Freeform: Shape 15382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368" name="Picture 8" descr="Girls Trip Travel Sticker by VivreSKIN Labs">
            <a:extLst>
              <a:ext uri="{FF2B5EF4-FFF2-40B4-BE49-F238E27FC236}">
                <a16:creationId xmlns:a16="http://schemas.microsoft.com/office/drawing/2014/main" id="{62F8B252-A97C-BA98-A9C1-0EAB1FB66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6036" y="741356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Journaling Everything I Need Sticker">
            <a:extLst>
              <a:ext uri="{FF2B5EF4-FFF2-40B4-BE49-F238E27FC236}">
                <a16:creationId xmlns:a16="http://schemas.microsoft.com/office/drawing/2014/main" id="{7ECA41BB-E319-F7FC-E988-72C2EE23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0373" y="741356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Time Travel Book Sticker">
            <a:extLst>
              <a:ext uri="{FF2B5EF4-FFF2-40B4-BE49-F238E27FC236}">
                <a16:creationId xmlns:a16="http://schemas.microsoft.com/office/drawing/2014/main" id="{02BD5E94-2BA1-476D-E475-D6BBB5634C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6037" y="3689020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Travel Create Sticker by inchiostroandpaper">
            <a:extLst>
              <a:ext uri="{FF2B5EF4-FFF2-40B4-BE49-F238E27FC236}">
                <a16:creationId xmlns:a16="http://schemas.microsoft.com/office/drawing/2014/main" id="{A75CABDB-618E-A092-16DD-7ABE5FE6A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8784" y="3689020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4111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2E56E1E-D82A-4FF7-99CE-83AE9A18F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3E142F-98DE-0C12-2869-F9890AFB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703943"/>
            <a:ext cx="2930608" cy="285931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r"/>
            <a:r>
              <a:rPr lang="fr-FR" dirty="0"/>
              <a:t>VII. Production : </a:t>
            </a:r>
            <a:br>
              <a:rPr lang="fr-FR" dirty="0"/>
            </a:br>
            <a:r>
              <a:rPr lang="fr-FR" dirty="0"/>
              <a:t>le journal de voyage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CE4B1E6-EC5B-432F-90D0-898FA5296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301693" y="485426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C069A1-8C4A-5466-C082-EADD10C2F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3" y="1342571"/>
            <a:ext cx="5646057" cy="4368800"/>
          </a:xfrm>
        </p:spPr>
        <p:txBody>
          <a:bodyPr anchor="ctr">
            <a:normAutofit/>
          </a:bodyPr>
          <a:lstStyle/>
          <a:p>
            <a:pPr algn="just"/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un itinéraire et trouve des images de ce que tu as visité. Écris les activités que tu as faites lors de ton voyage. </a:t>
            </a:r>
          </a:p>
          <a:p>
            <a:pPr algn="ctr"/>
            <a:endParaRPr lang="fr-FR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9940E64-4719-4E36-8FFD-748B552B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240862" y="539430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6FE476A-3B6D-B21A-6E02-EE2174EBB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03446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74847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Draw your trip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Add pictures or drawings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Write activities for a 2- or 3-days trip.</a:t>
            </a: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Dessine un itinéraire et trouve des images de ce que tu as visité. Écris les activités que tu as faites lors de ton voyage. 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Present your favorite 2- or 3-trip.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Linking words</a:t>
            </a:r>
          </a:p>
          <a:p>
            <a:pPr>
              <a:lnSpc>
                <a:spcPct val="150000"/>
              </a:lnSpc>
            </a:pP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   	      </a:t>
            </a:r>
            <a:r>
              <a:rPr lang="fr-FR" altLang="ja-JP" sz="1800" dirty="0" err="1">
                <a:solidFill>
                  <a:srgbClr val="00B050"/>
                </a:solidFill>
                <a:ea typeface="ＭＳ Ｐゴシック"/>
              </a:rPr>
              <a:t>Activities</a:t>
            </a:r>
            <a:endParaRPr lang="en-US" altLang="ja-JP" sz="18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   　　　　 </a:t>
            </a:r>
            <a:r>
              <a:rPr lang="fr-FR" altLang="ja-JP" sz="1600" dirty="0">
                <a:ea typeface="ＭＳ Ｐゴシック"/>
              </a:rPr>
              <a:t>Destinations / transports</a:t>
            </a:r>
            <a:endParaRPr lang="en-US" sz="2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écrire </a:t>
            </a:r>
            <a:r>
              <a:rPr lang="fr-FR" sz="3200" dirty="0"/>
              <a:t>un journal de voyage.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9E1356E-10BB-6408-6562-4FFCCBD3CC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1788" y="2705498"/>
            <a:ext cx="2164534" cy="32557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F748C9-7C3D-4B8F-29EA-7625F8B005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4843" y="2993020"/>
            <a:ext cx="2757341" cy="199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81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44EF42-87F9-4466-8124-7328D49A2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4" y="532252"/>
            <a:ext cx="10589912" cy="136154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VIII. Activités en ligne</a:t>
            </a:r>
          </a:p>
        </p:txBody>
      </p:sp>
      <p:pic>
        <p:nvPicPr>
          <p:cNvPr id="4" name="Picture 5" descr="Qr code&#10;&#10;Description automatically generated">
            <a:extLst>
              <a:ext uri="{FF2B5EF4-FFF2-40B4-BE49-F238E27FC236}">
                <a16:creationId xmlns:a16="http://schemas.microsoft.com/office/drawing/2014/main" id="{BFD245FC-0D10-BE3C-3EF0-EE12D5A3B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50" b="4382"/>
          <a:stretch/>
        </p:blipFill>
        <p:spPr>
          <a:xfrm>
            <a:off x="2206199" y="3299013"/>
            <a:ext cx="1810844" cy="1625388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05664" y="2426051"/>
            <a:ext cx="4063238" cy="364710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497" y="2189828"/>
            <a:ext cx="5566459" cy="3988012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Verbe ALLER </a:t>
            </a:r>
            <a:endParaRPr lang="fr-FR"/>
          </a:p>
          <a:p>
            <a:pPr algn="ctr"/>
            <a:r>
              <a:rPr lang="fr-FR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https://wordwall.net/play/21436/684/349</a:t>
            </a:r>
            <a:endParaRPr lang="fr-FR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EE0077B-6646-A566-8E4A-082B9229A5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28150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35369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6544EF42-87F9-4466-8124-7328D49A2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23595" y="2950509"/>
            <a:ext cx="4715671" cy="3134603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86169C0-6882-4BA0-92B1-590870CAE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3982" flipH="1">
            <a:off x="561228" y="610976"/>
            <a:ext cx="5552381" cy="243008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39896 w 1259724"/>
              <a:gd name="connsiteY0" fmla="*/ 840930 h 840930"/>
              <a:gd name="connsiteX1" fmla="*/ 832301 w 1259724"/>
              <a:gd name="connsiteY1" fmla="*/ 771016 h 840930"/>
              <a:gd name="connsiteX2" fmla="*/ 1191107 w 1259724"/>
              <a:gd name="connsiteY2" fmla="*/ 598233 h 840930"/>
              <a:gd name="connsiteX3" fmla="*/ 1190060 w 1259724"/>
              <a:gd name="connsiteY3" fmla="*/ 160654 h 840930"/>
              <a:gd name="connsiteX4" fmla="*/ 470732 w 1259724"/>
              <a:gd name="connsiteY4" fmla="*/ 348 h 840930"/>
              <a:gd name="connsiteX5" fmla="*/ 118993 w 1259724"/>
              <a:gd name="connsiteY5" fmla="*/ 132433 h 840930"/>
              <a:gd name="connsiteX6" fmla="*/ 18580 w 1259724"/>
              <a:gd name="connsiteY6" fmla="*/ 563085 h 840930"/>
              <a:gd name="connsiteX7" fmla="*/ 556933 w 1259724"/>
              <a:gd name="connsiteY7" fmla="*/ 705103 h 840930"/>
              <a:gd name="connsiteX8" fmla="*/ 639896 w 1259724"/>
              <a:gd name="connsiteY8" fmla="*/ 840930 h 840930"/>
              <a:gd name="connsiteX0" fmla="*/ 639896 w 1259724"/>
              <a:gd name="connsiteY0" fmla="*/ 843646 h 843646"/>
              <a:gd name="connsiteX1" fmla="*/ 832301 w 1259724"/>
              <a:gd name="connsiteY1" fmla="*/ 773732 h 843646"/>
              <a:gd name="connsiteX2" fmla="*/ 1191107 w 1259724"/>
              <a:gd name="connsiteY2" fmla="*/ 600949 h 843646"/>
              <a:gd name="connsiteX3" fmla="*/ 1190060 w 1259724"/>
              <a:gd name="connsiteY3" fmla="*/ 163370 h 843646"/>
              <a:gd name="connsiteX4" fmla="*/ 470732 w 1259724"/>
              <a:gd name="connsiteY4" fmla="*/ 3064 h 843646"/>
              <a:gd name="connsiteX5" fmla="*/ 118993 w 1259724"/>
              <a:gd name="connsiteY5" fmla="*/ 135149 h 843646"/>
              <a:gd name="connsiteX6" fmla="*/ 18580 w 1259724"/>
              <a:gd name="connsiteY6" fmla="*/ 565801 h 843646"/>
              <a:gd name="connsiteX7" fmla="*/ 556933 w 1259724"/>
              <a:gd name="connsiteY7" fmla="*/ 707819 h 843646"/>
              <a:gd name="connsiteX8" fmla="*/ 639896 w 1259724"/>
              <a:gd name="connsiteY8" fmla="*/ 843646 h 843646"/>
              <a:gd name="connsiteX0" fmla="*/ 639896 w 1259724"/>
              <a:gd name="connsiteY0" fmla="*/ 843646 h 843646"/>
              <a:gd name="connsiteX1" fmla="*/ 832301 w 1259724"/>
              <a:gd name="connsiteY1" fmla="*/ 773732 h 843646"/>
              <a:gd name="connsiteX2" fmla="*/ 1191107 w 1259724"/>
              <a:gd name="connsiteY2" fmla="*/ 600949 h 843646"/>
              <a:gd name="connsiteX3" fmla="*/ 1190060 w 1259724"/>
              <a:gd name="connsiteY3" fmla="*/ 163370 h 843646"/>
              <a:gd name="connsiteX4" fmla="*/ 470732 w 1259724"/>
              <a:gd name="connsiteY4" fmla="*/ 3064 h 843646"/>
              <a:gd name="connsiteX5" fmla="*/ 118993 w 1259724"/>
              <a:gd name="connsiteY5" fmla="*/ 135149 h 843646"/>
              <a:gd name="connsiteX6" fmla="*/ 18580 w 1259724"/>
              <a:gd name="connsiteY6" fmla="*/ 565801 h 843646"/>
              <a:gd name="connsiteX7" fmla="*/ 556933 w 1259724"/>
              <a:gd name="connsiteY7" fmla="*/ 707819 h 843646"/>
              <a:gd name="connsiteX8" fmla="*/ 639896 w 1259724"/>
              <a:gd name="connsiteY8" fmla="*/ 843646 h 843646"/>
              <a:gd name="connsiteX0" fmla="*/ 628900 w 1259724"/>
              <a:gd name="connsiteY0" fmla="*/ 854454 h 854454"/>
              <a:gd name="connsiteX1" fmla="*/ 832301 w 1259724"/>
              <a:gd name="connsiteY1" fmla="*/ 773732 h 854454"/>
              <a:gd name="connsiteX2" fmla="*/ 1191107 w 1259724"/>
              <a:gd name="connsiteY2" fmla="*/ 600949 h 854454"/>
              <a:gd name="connsiteX3" fmla="*/ 1190060 w 1259724"/>
              <a:gd name="connsiteY3" fmla="*/ 163370 h 854454"/>
              <a:gd name="connsiteX4" fmla="*/ 470732 w 1259724"/>
              <a:gd name="connsiteY4" fmla="*/ 3064 h 854454"/>
              <a:gd name="connsiteX5" fmla="*/ 118993 w 1259724"/>
              <a:gd name="connsiteY5" fmla="*/ 135149 h 854454"/>
              <a:gd name="connsiteX6" fmla="*/ 18580 w 1259724"/>
              <a:gd name="connsiteY6" fmla="*/ 565801 h 854454"/>
              <a:gd name="connsiteX7" fmla="*/ 556933 w 1259724"/>
              <a:gd name="connsiteY7" fmla="*/ 707819 h 854454"/>
              <a:gd name="connsiteX8" fmla="*/ 628900 w 1259724"/>
              <a:gd name="connsiteY8" fmla="*/ 854454 h 854454"/>
              <a:gd name="connsiteX0" fmla="*/ 628900 w 1259724"/>
              <a:gd name="connsiteY0" fmla="*/ 854454 h 854454"/>
              <a:gd name="connsiteX1" fmla="*/ 832301 w 1259724"/>
              <a:gd name="connsiteY1" fmla="*/ 773732 h 854454"/>
              <a:gd name="connsiteX2" fmla="*/ 1191107 w 1259724"/>
              <a:gd name="connsiteY2" fmla="*/ 600949 h 854454"/>
              <a:gd name="connsiteX3" fmla="*/ 1190060 w 1259724"/>
              <a:gd name="connsiteY3" fmla="*/ 163370 h 854454"/>
              <a:gd name="connsiteX4" fmla="*/ 470732 w 1259724"/>
              <a:gd name="connsiteY4" fmla="*/ 3064 h 854454"/>
              <a:gd name="connsiteX5" fmla="*/ 118993 w 1259724"/>
              <a:gd name="connsiteY5" fmla="*/ 135149 h 854454"/>
              <a:gd name="connsiteX6" fmla="*/ 18580 w 1259724"/>
              <a:gd name="connsiteY6" fmla="*/ 565801 h 854454"/>
              <a:gd name="connsiteX7" fmla="*/ 556933 w 1259724"/>
              <a:gd name="connsiteY7" fmla="*/ 707819 h 854454"/>
              <a:gd name="connsiteX8" fmla="*/ 628900 w 1259724"/>
              <a:gd name="connsiteY8" fmla="*/ 854454 h 85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24" h="854454">
                <a:moveTo>
                  <a:pt x="628900" y="854454"/>
                </a:moveTo>
                <a:cubicBezTo>
                  <a:pt x="712339" y="843024"/>
                  <a:pt x="738600" y="815983"/>
                  <a:pt x="832301" y="773732"/>
                </a:cubicBezTo>
                <a:cubicBezTo>
                  <a:pt x="926002" y="731481"/>
                  <a:pt x="1114241" y="748872"/>
                  <a:pt x="1191107" y="600949"/>
                </a:cubicBezTo>
                <a:cubicBezTo>
                  <a:pt x="1267974" y="453025"/>
                  <a:pt x="1296549" y="287576"/>
                  <a:pt x="1190060" y="163370"/>
                </a:cubicBezTo>
                <a:cubicBezTo>
                  <a:pt x="1083570" y="39164"/>
                  <a:pt x="689562" y="-13846"/>
                  <a:pt x="470732" y="3064"/>
                </a:cubicBezTo>
                <a:cubicBezTo>
                  <a:pt x="251902" y="19974"/>
                  <a:pt x="194352" y="41360"/>
                  <a:pt x="118993" y="135149"/>
                </a:cubicBezTo>
                <a:cubicBezTo>
                  <a:pt x="43634" y="228938"/>
                  <a:pt x="-37305" y="464952"/>
                  <a:pt x="18580" y="565801"/>
                </a:cubicBezTo>
                <a:cubicBezTo>
                  <a:pt x="78130" y="709879"/>
                  <a:pt x="404010" y="718293"/>
                  <a:pt x="556933" y="707819"/>
                </a:cubicBezTo>
                <a:cubicBezTo>
                  <a:pt x="738384" y="744490"/>
                  <a:pt x="628900" y="854454"/>
                  <a:pt x="628900" y="85445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5" y="1110134"/>
            <a:ext cx="4861382" cy="1324229"/>
          </a:xfrm>
        </p:spPr>
        <p:txBody>
          <a:bodyPr>
            <a:normAutofit/>
          </a:bodyPr>
          <a:lstStyle/>
          <a:p>
            <a:pPr algn="ctr"/>
            <a:r>
              <a:rPr lang="fr-FR"/>
              <a:t>VIII</a:t>
            </a:r>
            <a:r>
              <a:rPr lang="fr-FR" dirty="0"/>
              <a:t>. Activités en ligne</a:t>
            </a:r>
          </a:p>
        </p:txBody>
      </p:sp>
      <p:pic>
        <p:nvPicPr>
          <p:cNvPr id="5" name="Picture 6" descr="Qr code&#10;&#10;Description automatically generated">
            <a:extLst>
              <a:ext uri="{FF2B5EF4-FFF2-40B4-BE49-F238E27FC236}">
                <a16:creationId xmlns:a16="http://schemas.microsoft.com/office/drawing/2014/main" id="{7744A9B7-D10F-F648-FE3D-C1CD7659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504" y="3184966"/>
            <a:ext cx="2733278" cy="2693084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CECB35C-FCFB-4B31-B3CF-A20982BE6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3982" flipH="1">
            <a:off x="519333" y="639412"/>
            <a:ext cx="5552381" cy="243008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39896 w 1259724"/>
              <a:gd name="connsiteY0" fmla="*/ 840930 h 840930"/>
              <a:gd name="connsiteX1" fmla="*/ 832301 w 1259724"/>
              <a:gd name="connsiteY1" fmla="*/ 771016 h 840930"/>
              <a:gd name="connsiteX2" fmla="*/ 1191107 w 1259724"/>
              <a:gd name="connsiteY2" fmla="*/ 598233 h 840930"/>
              <a:gd name="connsiteX3" fmla="*/ 1190060 w 1259724"/>
              <a:gd name="connsiteY3" fmla="*/ 160654 h 840930"/>
              <a:gd name="connsiteX4" fmla="*/ 470732 w 1259724"/>
              <a:gd name="connsiteY4" fmla="*/ 348 h 840930"/>
              <a:gd name="connsiteX5" fmla="*/ 118993 w 1259724"/>
              <a:gd name="connsiteY5" fmla="*/ 132433 h 840930"/>
              <a:gd name="connsiteX6" fmla="*/ 18580 w 1259724"/>
              <a:gd name="connsiteY6" fmla="*/ 563085 h 840930"/>
              <a:gd name="connsiteX7" fmla="*/ 556933 w 1259724"/>
              <a:gd name="connsiteY7" fmla="*/ 705103 h 840930"/>
              <a:gd name="connsiteX8" fmla="*/ 639896 w 1259724"/>
              <a:gd name="connsiteY8" fmla="*/ 840930 h 840930"/>
              <a:gd name="connsiteX0" fmla="*/ 639896 w 1259724"/>
              <a:gd name="connsiteY0" fmla="*/ 843646 h 843646"/>
              <a:gd name="connsiteX1" fmla="*/ 832301 w 1259724"/>
              <a:gd name="connsiteY1" fmla="*/ 773732 h 843646"/>
              <a:gd name="connsiteX2" fmla="*/ 1191107 w 1259724"/>
              <a:gd name="connsiteY2" fmla="*/ 600949 h 843646"/>
              <a:gd name="connsiteX3" fmla="*/ 1190060 w 1259724"/>
              <a:gd name="connsiteY3" fmla="*/ 163370 h 843646"/>
              <a:gd name="connsiteX4" fmla="*/ 470732 w 1259724"/>
              <a:gd name="connsiteY4" fmla="*/ 3064 h 843646"/>
              <a:gd name="connsiteX5" fmla="*/ 118993 w 1259724"/>
              <a:gd name="connsiteY5" fmla="*/ 135149 h 843646"/>
              <a:gd name="connsiteX6" fmla="*/ 18580 w 1259724"/>
              <a:gd name="connsiteY6" fmla="*/ 565801 h 843646"/>
              <a:gd name="connsiteX7" fmla="*/ 556933 w 1259724"/>
              <a:gd name="connsiteY7" fmla="*/ 707819 h 843646"/>
              <a:gd name="connsiteX8" fmla="*/ 639896 w 1259724"/>
              <a:gd name="connsiteY8" fmla="*/ 843646 h 843646"/>
              <a:gd name="connsiteX0" fmla="*/ 639896 w 1259724"/>
              <a:gd name="connsiteY0" fmla="*/ 843646 h 843646"/>
              <a:gd name="connsiteX1" fmla="*/ 832301 w 1259724"/>
              <a:gd name="connsiteY1" fmla="*/ 773732 h 843646"/>
              <a:gd name="connsiteX2" fmla="*/ 1191107 w 1259724"/>
              <a:gd name="connsiteY2" fmla="*/ 600949 h 843646"/>
              <a:gd name="connsiteX3" fmla="*/ 1190060 w 1259724"/>
              <a:gd name="connsiteY3" fmla="*/ 163370 h 843646"/>
              <a:gd name="connsiteX4" fmla="*/ 470732 w 1259724"/>
              <a:gd name="connsiteY4" fmla="*/ 3064 h 843646"/>
              <a:gd name="connsiteX5" fmla="*/ 118993 w 1259724"/>
              <a:gd name="connsiteY5" fmla="*/ 135149 h 843646"/>
              <a:gd name="connsiteX6" fmla="*/ 18580 w 1259724"/>
              <a:gd name="connsiteY6" fmla="*/ 565801 h 843646"/>
              <a:gd name="connsiteX7" fmla="*/ 556933 w 1259724"/>
              <a:gd name="connsiteY7" fmla="*/ 707819 h 843646"/>
              <a:gd name="connsiteX8" fmla="*/ 639896 w 1259724"/>
              <a:gd name="connsiteY8" fmla="*/ 843646 h 843646"/>
              <a:gd name="connsiteX0" fmla="*/ 628900 w 1259724"/>
              <a:gd name="connsiteY0" fmla="*/ 854454 h 854454"/>
              <a:gd name="connsiteX1" fmla="*/ 832301 w 1259724"/>
              <a:gd name="connsiteY1" fmla="*/ 773732 h 854454"/>
              <a:gd name="connsiteX2" fmla="*/ 1191107 w 1259724"/>
              <a:gd name="connsiteY2" fmla="*/ 600949 h 854454"/>
              <a:gd name="connsiteX3" fmla="*/ 1190060 w 1259724"/>
              <a:gd name="connsiteY3" fmla="*/ 163370 h 854454"/>
              <a:gd name="connsiteX4" fmla="*/ 470732 w 1259724"/>
              <a:gd name="connsiteY4" fmla="*/ 3064 h 854454"/>
              <a:gd name="connsiteX5" fmla="*/ 118993 w 1259724"/>
              <a:gd name="connsiteY5" fmla="*/ 135149 h 854454"/>
              <a:gd name="connsiteX6" fmla="*/ 18580 w 1259724"/>
              <a:gd name="connsiteY6" fmla="*/ 565801 h 854454"/>
              <a:gd name="connsiteX7" fmla="*/ 556933 w 1259724"/>
              <a:gd name="connsiteY7" fmla="*/ 707819 h 854454"/>
              <a:gd name="connsiteX8" fmla="*/ 628900 w 1259724"/>
              <a:gd name="connsiteY8" fmla="*/ 854454 h 854454"/>
              <a:gd name="connsiteX0" fmla="*/ 628900 w 1259724"/>
              <a:gd name="connsiteY0" fmla="*/ 854454 h 854454"/>
              <a:gd name="connsiteX1" fmla="*/ 832301 w 1259724"/>
              <a:gd name="connsiteY1" fmla="*/ 773732 h 854454"/>
              <a:gd name="connsiteX2" fmla="*/ 1191107 w 1259724"/>
              <a:gd name="connsiteY2" fmla="*/ 600949 h 854454"/>
              <a:gd name="connsiteX3" fmla="*/ 1190060 w 1259724"/>
              <a:gd name="connsiteY3" fmla="*/ 163370 h 854454"/>
              <a:gd name="connsiteX4" fmla="*/ 470732 w 1259724"/>
              <a:gd name="connsiteY4" fmla="*/ 3064 h 854454"/>
              <a:gd name="connsiteX5" fmla="*/ 118993 w 1259724"/>
              <a:gd name="connsiteY5" fmla="*/ 135149 h 854454"/>
              <a:gd name="connsiteX6" fmla="*/ 18580 w 1259724"/>
              <a:gd name="connsiteY6" fmla="*/ 565801 h 854454"/>
              <a:gd name="connsiteX7" fmla="*/ 556933 w 1259724"/>
              <a:gd name="connsiteY7" fmla="*/ 707819 h 854454"/>
              <a:gd name="connsiteX8" fmla="*/ 628900 w 1259724"/>
              <a:gd name="connsiteY8" fmla="*/ 854454 h 85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24" h="854454">
                <a:moveTo>
                  <a:pt x="628900" y="854454"/>
                </a:moveTo>
                <a:cubicBezTo>
                  <a:pt x="712339" y="843024"/>
                  <a:pt x="738600" y="815983"/>
                  <a:pt x="832301" y="773732"/>
                </a:cubicBezTo>
                <a:cubicBezTo>
                  <a:pt x="926002" y="731481"/>
                  <a:pt x="1114241" y="748872"/>
                  <a:pt x="1191107" y="600949"/>
                </a:cubicBezTo>
                <a:cubicBezTo>
                  <a:pt x="1267974" y="453025"/>
                  <a:pt x="1296549" y="287576"/>
                  <a:pt x="1190060" y="163370"/>
                </a:cubicBezTo>
                <a:cubicBezTo>
                  <a:pt x="1083570" y="39164"/>
                  <a:pt x="689562" y="-13846"/>
                  <a:pt x="470732" y="3064"/>
                </a:cubicBezTo>
                <a:cubicBezTo>
                  <a:pt x="251902" y="19974"/>
                  <a:pt x="194352" y="41360"/>
                  <a:pt x="118993" y="135149"/>
                </a:cubicBezTo>
                <a:cubicBezTo>
                  <a:pt x="43634" y="228938"/>
                  <a:pt x="-37305" y="464952"/>
                  <a:pt x="18580" y="565801"/>
                </a:cubicBezTo>
                <a:cubicBezTo>
                  <a:pt x="78130" y="709879"/>
                  <a:pt x="404010" y="718293"/>
                  <a:pt x="556933" y="707819"/>
                </a:cubicBezTo>
                <a:cubicBezTo>
                  <a:pt x="738384" y="744490"/>
                  <a:pt x="628900" y="854454"/>
                  <a:pt x="628900" y="85445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677" y="696124"/>
            <a:ext cx="4722279" cy="5481716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Verbes ALLER, AVOIR et ÊTRE</a:t>
            </a:r>
          </a:p>
          <a:p>
            <a:pPr algn="ctr"/>
            <a:r>
              <a:rPr lang="fr-FR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https://wordwall.net/play/21436/089/392</a:t>
            </a:r>
            <a:endParaRPr lang="fr-FR" b="1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24BA206-50A1-261F-55FF-86EE94D38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051178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779115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44EF42-87F9-4466-8124-7328D49A2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4" y="532252"/>
            <a:ext cx="10589912" cy="136154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VII. Activités en ligne</a:t>
            </a:r>
            <a:endParaRPr lang="fr-FR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7064ED16-D36E-7E97-259A-B64AB5F748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5121"/>
          <a:stretch/>
        </p:blipFill>
        <p:spPr>
          <a:xfrm>
            <a:off x="1710655" y="2952992"/>
            <a:ext cx="2742561" cy="2461684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05664" y="2426051"/>
            <a:ext cx="4063238" cy="364710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497" y="2189828"/>
            <a:ext cx="5566459" cy="3988012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Prépositions + ville / pays</a:t>
            </a:r>
          </a:p>
          <a:p>
            <a:pPr algn="ctr">
              <a:spcAft>
                <a:spcPts val="800"/>
              </a:spcAft>
            </a:pPr>
            <a:r>
              <a:rPr lang="fr-FR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https://wordwall.net/play/21436/570/149</a:t>
            </a:r>
            <a:endParaRPr lang="fr-FR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EDFDF0E-6DFA-CD26-4B86-D666FFD0AB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051178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476133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Tell </a:t>
            </a:r>
            <a:r>
              <a:rPr lang="fr-FR" sz="3200" b="1" dirty="0" err="1"/>
              <a:t>where</a:t>
            </a:r>
            <a:r>
              <a:rPr lang="fr-FR" sz="3200" b="1" dirty="0"/>
              <a:t> </a:t>
            </a:r>
            <a:r>
              <a:rPr lang="fr-FR" sz="3200" b="1" dirty="0" err="1"/>
              <a:t>you</a:t>
            </a:r>
            <a:r>
              <a:rPr lang="fr-FR" sz="3200" b="1" dirty="0"/>
              <a:t> go for </a:t>
            </a:r>
            <a:r>
              <a:rPr lang="fr-FR" sz="3200" b="1" dirty="0" err="1"/>
              <a:t>holidays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the </a:t>
            </a:r>
            <a:r>
              <a:rPr lang="fr-FR" sz="3200" b="1" dirty="0" err="1">
                <a:ea typeface="UD Digi Kyokasho NK-R" panose="02020400000000000000" pitchFamily="18" charset="-128"/>
              </a:rPr>
              <a:t>verb</a:t>
            </a:r>
            <a:r>
              <a:rPr lang="fr-FR" sz="3200" b="1" dirty="0">
                <a:ea typeface="UD Digi Kyokasho NK-R" panose="02020400000000000000" pitchFamily="18" charset="-128"/>
              </a:rPr>
              <a:t> ALLER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« </a:t>
            </a:r>
            <a:r>
              <a:rPr lang="fr-FR" sz="3200" b="1" dirty="0" err="1">
                <a:ea typeface="UD Digi Kyokasho NK-R" panose="02020400000000000000" pitchFamily="18" charset="-128"/>
              </a:rPr>
              <a:t>au,en,aux,à</a:t>
            </a:r>
            <a:r>
              <a:rPr lang="fr-FR" sz="3200" b="1" dirty="0">
                <a:ea typeface="UD Digi Kyokasho NK-R" panose="02020400000000000000" pitchFamily="18" charset="-128"/>
              </a:rPr>
              <a:t> » + city/country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B753AB3-5C40-4FBB-AD51-F3611E607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3987EAF-F491-43B5-AE03-AECA2EAD9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8290" y="505765"/>
            <a:ext cx="11011431" cy="6006966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1242"/>
              <a:gd name="connsiteY0" fmla="*/ 39610 h 6402571"/>
              <a:gd name="connsiteX1" fmla="*/ 304663 w 11601242"/>
              <a:gd name="connsiteY1" fmla="*/ 50371 h 6402571"/>
              <a:gd name="connsiteX2" fmla="*/ 0 w 11601242"/>
              <a:gd name="connsiteY2" fmla="*/ 87552 h 6402571"/>
              <a:gd name="connsiteX3" fmla="*/ 0 w 11601242"/>
              <a:gd name="connsiteY3" fmla="*/ 948756 h 6402571"/>
              <a:gd name="connsiteX4" fmla="*/ 4597 w 11601242"/>
              <a:gd name="connsiteY4" fmla="*/ 948756 h 6402571"/>
              <a:gd name="connsiteX5" fmla="*/ 8568 w 11601242"/>
              <a:gd name="connsiteY5" fmla="*/ 1128518 h 6402571"/>
              <a:gd name="connsiteX6" fmla="*/ 88972 w 11601242"/>
              <a:gd name="connsiteY6" fmla="*/ 3563458 h 6402571"/>
              <a:gd name="connsiteX7" fmla="*/ 148480 w 11601242"/>
              <a:gd name="connsiteY7" fmla="*/ 5970451 h 6402571"/>
              <a:gd name="connsiteX8" fmla="*/ 5623915 w 11601242"/>
              <a:gd name="connsiteY8" fmla="*/ 5986674 h 6402571"/>
              <a:gd name="connsiteX9" fmla="*/ 8143603 w 11601242"/>
              <a:gd name="connsiteY9" fmla="*/ 5952640 h 6402571"/>
              <a:gd name="connsiteX10" fmla="*/ 8168400 w 11601242"/>
              <a:gd name="connsiteY10" fmla="*/ 5953783 h 6402571"/>
              <a:gd name="connsiteX11" fmla="*/ 8334742 w 11601242"/>
              <a:gd name="connsiteY11" fmla="*/ 5952364 h 6402571"/>
              <a:gd name="connsiteX12" fmla="*/ 8343333 w 11601242"/>
              <a:gd name="connsiteY12" fmla="*/ 6402571 h 6402571"/>
              <a:gd name="connsiteX13" fmla="*/ 8951337 w 11601242"/>
              <a:gd name="connsiteY13" fmla="*/ 5952489 h 6402571"/>
              <a:gd name="connsiteX14" fmla="*/ 9710371 w 11601242"/>
              <a:gd name="connsiteY14" fmla="*/ 5951234 h 6402571"/>
              <a:gd name="connsiteX15" fmla="*/ 9804791 w 11601242"/>
              <a:gd name="connsiteY15" fmla="*/ 5947930 h 6402571"/>
              <a:gd name="connsiteX16" fmla="*/ 9863784 w 11601242"/>
              <a:gd name="connsiteY16" fmla="*/ 5948725 h 6402571"/>
              <a:gd name="connsiteX17" fmla="*/ 10007288 w 11601242"/>
              <a:gd name="connsiteY17" fmla="*/ 5954109 h 6402571"/>
              <a:gd name="connsiteX18" fmla="*/ 10927227 w 11601242"/>
              <a:gd name="connsiteY18" fmla="*/ 5961976 h 6402571"/>
              <a:gd name="connsiteX19" fmla="*/ 11562333 w 11601242"/>
              <a:gd name="connsiteY19" fmla="*/ 5945695 h 6402571"/>
              <a:gd name="connsiteX20" fmla="*/ 11571244 w 11601242"/>
              <a:gd name="connsiteY20" fmla="*/ 2661284 h 6402571"/>
              <a:gd name="connsiteX21" fmla="*/ 11561892 w 11601242"/>
              <a:gd name="connsiteY21" fmla="*/ 215923 h 6402571"/>
              <a:gd name="connsiteX22" fmla="*/ 11316429 w 11601242"/>
              <a:gd name="connsiteY22" fmla="*/ 110142 h 6402571"/>
              <a:gd name="connsiteX23" fmla="*/ 10689999 w 11601242"/>
              <a:gd name="connsiteY23" fmla="*/ 110201 h 6402571"/>
              <a:gd name="connsiteX24" fmla="*/ 7599878 w 11601242"/>
              <a:gd name="connsiteY24" fmla="*/ 115520 h 6402571"/>
              <a:gd name="connsiteX25" fmla="*/ 1892744 w 11601242"/>
              <a:gd name="connsiteY25" fmla="*/ 39610 h 640257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43603 w 11600084"/>
              <a:gd name="connsiteY9" fmla="*/ 5913030 h 6362961"/>
              <a:gd name="connsiteX10" fmla="*/ 8168400 w 11600084"/>
              <a:gd name="connsiteY10" fmla="*/ 5914173 h 6362961"/>
              <a:gd name="connsiteX11" fmla="*/ 8334742 w 11600084"/>
              <a:gd name="connsiteY11" fmla="*/ 5912754 h 6362961"/>
              <a:gd name="connsiteX12" fmla="*/ 8343333 w 11600084"/>
              <a:gd name="connsiteY12" fmla="*/ 6362961 h 6362961"/>
              <a:gd name="connsiteX13" fmla="*/ 8951337 w 11600084"/>
              <a:gd name="connsiteY13" fmla="*/ 5912879 h 6362961"/>
              <a:gd name="connsiteX14" fmla="*/ 9710371 w 11600084"/>
              <a:gd name="connsiteY14" fmla="*/ 5911624 h 6362961"/>
              <a:gd name="connsiteX15" fmla="*/ 9804791 w 11600084"/>
              <a:gd name="connsiteY15" fmla="*/ 5908320 h 6362961"/>
              <a:gd name="connsiteX16" fmla="*/ 9863784 w 11600084"/>
              <a:gd name="connsiteY16" fmla="*/ 5909115 h 6362961"/>
              <a:gd name="connsiteX17" fmla="*/ 10007288 w 11600084"/>
              <a:gd name="connsiteY17" fmla="*/ 5914499 h 6362961"/>
              <a:gd name="connsiteX18" fmla="*/ 10927227 w 11600084"/>
              <a:gd name="connsiteY18" fmla="*/ 5922366 h 6362961"/>
              <a:gd name="connsiteX19" fmla="*/ 11562333 w 11600084"/>
              <a:gd name="connsiteY19" fmla="*/ 5906085 h 6362961"/>
              <a:gd name="connsiteX20" fmla="*/ 11571244 w 11600084"/>
              <a:gd name="connsiteY20" fmla="*/ 2621674 h 6362961"/>
              <a:gd name="connsiteX21" fmla="*/ 11561892 w 11600084"/>
              <a:gd name="connsiteY21" fmla="*/ 176313 h 6362961"/>
              <a:gd name="connsiteX22" fmla="*/ 11316429 w 11600084"/>
              <a:gd name="connsiteY22" fmla="*/ 70532 h 6362961"/>
              <a:gd name="connsiteX23" fmla="*/ 10689999 w 11600084"/>
              <a:gd name="connsiteY23" fmla="*/ 70591 h 6362961"/>
              <a:gd name="connsiteX24" fmla="*/ 7599878 w 11600084"/>
              <a:gd name="connsiteY24" fmla="*/ 75910 h 6362961"/>
              <a:gd name="connsiteX25" fmla="*/ 1892744 w 11600084"/>
              <a:gd name="connsiteY25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04791 w 11600084"/>
              <a:gd name="connsiteY14" fmla="*/ 5908320 h 6362961"/>
              <a:gd name="connsiteX15" fmla="*/ 9863784 w 11600084"/>
              <a:gd name="connsiteY15" fmla="*/ 5909115 h 6362961"/>
              <a:gd name="connsiteX16" fmla="*/ 10007288 w 11600084"/>
              <a:gd name="connsiteY16" fmla="*/ 5914499 h 6362961"/>
              <a:gd name="connsiteX17" fmla="*/ 10927227 w 11600084"/>
              <a:gd name="connsiteY17" fmla="*/ 5922366 h 6362961"/>
              <a:gd name="connsiteX18" fmla="*/ 11562333 w 11600084"/>
              <a:gd name="connsiteY18" fmla="*/ 5906085 h 6362961"/>
              <a:gd name="connsiteX19" fmla="*/ 11571244 w 11600084"/>
              <a:gd name="connsiteY19" fmla="*/ 2621674 h 6362961"/>
              <a:gd name="connsiteX20" fmla="*/ 11561892 w 11600084"/>
              <a:gd name="connsiteY20" fmla="*/ 176313 h 6362961"/>
              <a:gd name="connsiteX21" fmla="*/ 11316429 w 11600084"/>
              <a:gd name="connsiteY21" fmla="*/ 70532 h 6362961"/>
              <a:gd name="connsiteX22" fmla="*/ 10689999 w 11600084"/>
              <a:gd name="connsiteY22" fmla="*/ 70591 h 6362961"/>
              <a:gd name="connsiteX23" fmla="*/ 7599878 w 11600084"/>
              <a:gd name="connsiteY23" fmla="*/ 75910 h 6362961"/>
              <a:gd name="connsiteX24" fmla="*/ 1892744 w 11600084"/>
              <a:gd name="connsiteY24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63784 w 11600084"/>
              <a:gd name="connsiteY14" fmla="*/ 5909115 h 6362961"/>
              <a:gd name="connsiteX15" fmla="*/ 10007288 w 11600084"/>
              <a:gd name="connsiteY15" fmla="*/ 5914499 h 6362961"/>
              <a:gd name="connsiteX16" fmla="*/ 10927227 w 11600084"/>
              <a:gd name="connsiteY16" fmla="*/ 5922366 h 6362961"/>
              <a:gd name="connsiteX17" fmla="*/ 11562333 w 11600084"/>
              <a:gd name="connsiteY17" fmla="*/ 5906085 h 6362961"/>
              <a:gd name="connsiteX18" fmla="*/ 11571244 w 11600084"/>
              <a:gd name="connsiteY18" fmla="*/ 2621674 h 6362961"/>
              <a:gd name="connsiteX19" fmla="*/ 11561892 w 11600084"/>
              <a:gd name="connsiteY19" fmla="*/ 176313 h 6362961"/>
              <a:gd name="connsiteX20" fmla="*/ 11316429 w 11600084"/>
              <a:gd name="connsiteY20" fmla="*/ 70532 h 6362961"/>
              <a:gd name="connsiteX21" fmla="*/ 10689999 w 11600084"/>
              <a:gd name="connsiteY21" fmla="*/ 70591 h 6362961"/>
              <a:gd name="connsiteX22" fmla="*/ 7599878 w 11600084"/>
              <a:gd name="connsiteY22" fmla="*/ 75910 h 6362961"/>
              <a:gd name="connsiteX23" fmla="*/ 1892744 w 11600084"/>
              <a:gd name="connsiteY23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00084" h="6362961">
                <a:moveTo>
                  <a:pt x="1892744" y="0"/>
                </a:moveTo>
                <a:lnTo>
                  <a:pt x="304663" y="10761"/>
                </a:lnTo>
                <a:cubicBezTo>
                  <a:pt x="185441" y="17394"/>
                  <a:pt x="30881" y="990"/>
                  <a:pt x="0" y="47942"/>
                </a:cubicBezTo>
                <a:lnTo>
                  <a:pt x="0" y="909146"/>
                </a:lnTo>
                <a:lnTo>
                  <a:pt x="4597" y="909146"/>
                </a:lnTo>
                <a:cubicBezTo>
                  <a:pt x="5920" y="969067"/>
                  <a:pt x="7244" y="1028987"/>
                  <a:pt x="8568" y="1088908"/>
                </a:cubicBezTo>
                <a:cubicBezTo>
                  <a:pt x="28705" y="1889604"/>
                  <a:pt x="78164" y="2981189"/>
                  <a:pt x="88972" y="3523848"/>
                </a:cubicBezTo>
                <a:cubicBezTo>
                  <a:pt x="105117" y="5631637"/>
                  <a:pt x="7283" y="5958421"/>
                  <a:pt x="148480" y="5930841"/>
                </a:cubicBezTo>
                <a:cubicBezTo>
                  <a:pt x="2322134" y="5992566"/>
                  <a:pt x="4009314" y="5978024"/>
                  <a:pt x="5623915" y="5947064"/>
                </a:cubicBezTo>
                <a:lnTo>
                  <a:pt x="8168400" y="5914173"/>
                </a:lnTo>
                <a:lnTo>
                  <a:pt x="8334742" y="5912754"/>
                </a:lnTo>
                <a:cubicBezTo>
                  <a:pt x="8334742" y="5912754"/>
                  <a:pt x="8388439" y="6102892"/>
                  <a:pt x="8343333" y="6362961"/>
                </a:cubicBezTo>
                <a:cubicBezTo>
                  <a:pt x="8485400" y="6298448"/>
                  <a:pt x="8852227" y="6052994"/>
                  <a:pt x="8951337" y="5912879"/>
                </a:cubicBezTo>
                <a:cubicBezTo>
                  <a:pt x="9038326" y="5910139"/>
                  <a:pt x="9349159" y="5918539"/>
                  <a:pt x="9710371" y="5911624"/>
                </a:cubicBezTo>
                <a:lnTo>
                  <a:pt x="10007288" y="5914499"/>
                </a:lnTo>
                <a:lnTo>
                  <a:pt x="10927227" y="5922366"/>
                </a:lnTo>
                <a:cubicBezTo>
                  <a:pt x="11184288" y="5912702"/>
                  <a:pt x="11322659" y="5932366"/>
                  <a:pt x="11562333" y="5906085"/>
                </a:cubicBezTo>
                <a:cubicBezTo>
                  <a:pt x="11600776" y="5700565"/>
                  <a:pt x="11557900" y="4406975"/>
                  <a:pt x="11571244" y="2621674"/>
                </a:cubicBezTo>
                <a:cubicBezTo>
                  <a:pt x="11619605" y="1540406"/>
                  <a:pt x="11600677" y="601855"/>
                  <a:pt x="11561892" y="176313"/>
                </a:cubicBezTo>
                <a:cubicBezTo>
                  <a:pt x="11546315" y="5406"/>
                  <a:pt x="11461744" y="88152"/>
                  <a:pt x="11316429" y="70532"/>
                </a:cubicBezTo>
                <a:cubicBezTo>
                  <a:pt x="11171114" y="52912"/>
                  <a:pt x="10890051" y="86510"/>
                  <a:pt x="10689999" y="70591"/>
                </a:cubicBezTo>
                <a:lnTo>
                  <a:pt x="7599878" y="75910"/>
                </a:lnTo>
                <a:lnTo>
                  <a:pt x="1892744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74659BC3-C199-0500-CAF4-31B44CEB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236" y="1043189"/>
            <a:ext cx="9515199" cy="4546242"/>
          </a:xfrm>
        </p:spPr>
        <p:txBody>
          <a:bodyPr>
            <a:normAutofit/>
          </a:bodyPr>
          <a:lstStyle/>
          <a:p>
            <a:r>
              <a:rPr lang="fr-FR" dirty="0"/>
              <a:t>En général, Où est-ce que tu préfères PARTIR en vacances ?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pourquoi ?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62A1995-1F16-43C8-8570-1ADCFA5C5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2900" y="544559"/>
            <a:ext cx="11011431" cy="6006966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1242"/>
              <a:gd name="connsiteY0" fmla="*/ 39610 h 6402571"/>
              <a:gd name="connsiteX1" fmla="*/ 304663 w 11601242"/>
              <a:gd name="connsiteY1" fmla="*/ 50371 h 6402571"/>
              <a:gd name="connsiteX2" fmla="*/ 0 w 11601242"/>
              <a:gd name="connsiteY2" fmla="*/ 87552 h 6402571"/>
              <a:gd name="connsiteX3" fmla="*/ 0 w 11601242"/>
              <a:gd name="connsiteY3" fmla="*/ 948756 h 6402571"/>
              <a:gd name="connsiteX4" fmla="*/ 4597 w 11601242"/>
              <a:gd name="connsiteY4" fmla="*/ 948756 h 6402571"/>
              <a:gd name="connsiteX5" fmla="*/ 8568 w 11601242"/>
              <a:gd name="connsiteY5" fmla="*/ 1128518 h 6402571"/>
              <a:gd name="connsiteX6" fmla="*/ 88972 w 11601242"/>
              <a:gd name="connsiteY6" fmla="*/ 3563458 h 6402571"/>
              <a:gd name="connsiteX7" fmla="*/ 148480 w 11601242"/>
              <a:gd name="connsiteY7" fmla="*/ 5970451 h 6402571"/>
              <a:gd name="connsiteX8" fmla="*/ 5623915 w 11601242"/>
              <a:gd name="connsiteY8" fmla="*/ 5986674 h 6402571"/>
              <a:gd name="connsiteX9" fmla="*/ 8143603 w 11601242"/>
              <a:gd name="connsiteY9" fmla="*/ 5952640 h 6402571"/>
              <a:gd name="connsiteX10" fmla="*/ 8168400 w 11601242"/>
              <a:gd name="connsiteY10" fmla="*/ 5953783 h 6402571"/>
              <a:gd name="connsiteX11" fmla="*/ 8334742 w 11601242"/>
              <a:gd name="connsiteY11" fmla="*/ 5952364 h 6402571"/>
              <a:gd name="connsiteX12" fmla="*/ 8343333 w 11601242"/>
              <a:gd name="connsiteY12" fmla="*/ 6402571 h 6402571"/>
              <a:gd name="connsiteX13" fmla="*/ 8951337 w 11601242"/>
              <a:gd name="connsiteY13" fmla="*/ 5952489 h 6402571"/>
              <a:gd name="connsiteX14" fmla="*/ 9710371 w 11601242"/>
              <a:gd name="connsiteY14" fmla="*/ 5951234 h 6402571"/>
              <a:gd name="connsiteX15" fmla="*/ 9804791 w 11601242"/>
              <a:gd name="connsiteY15" fmla="*/ 5947930 h 6402571"/>
              <a:gd name="connsiteX16" fmla="*/ 9863784 w 11601242"/>
              <a:gd name="connsiteY16" fmla="*/ 5948725 h 6402571"/>
              <a:gd name="connsiteX17" fmla="*/ 10007288 w 11601242"/>
              <a:gd name="connsiteY17" fmla="*/ 5954109 h 6402571"/>
              <a:gd name="connsiteX18" fmla="*/ 10927227 w 11601242"/>
              <a:gd name="connsiteY18" fmla="*/ 5961976 h 6402571"/>
              <a:gd name="connsiteX19" fmla="*/ 11562333 w 11601242"/>
              <a:gd name="connsiteY19" fmla="*/ 5945695 h 6402571"/>
              <a:gd name="connsiteX20" fmla="*/ 11571244 w 11601242"/>
              <a:gd name="connsiteY20" fmla="*/ 2661284 h 6402571"/>
              <a:gd name="connsiteX21" fmla="*/ 11561892 w 11601242"/>
              <a:gd name="connsiteY21" fmla="*/ 215923 h 6402571"/>
              <a:gd name="connsiteX22" fmla="*/ 11316429 w 11601242"/>
              <a:gd name="connsiteY22" fmla="*/ 110142 h 6402571"/>
              <a:gd name="connsiteX23" fmla="*/ 10689999 w 11601242"/>
              <a:gd name="connsiteY23" fmla="*/ 110201 h 6402571"/>
              <a:gd name="connsiteX24" fmla="*/ 7599878 w 11601242"/>
              <a:gd name="connsiteY24" fmla="*/ 115520 h 6402571"/>
              <a:gd name="connsiteX25" fmla="*/ 1892744 w 11601242"/>
              <a:gd name="connsiteY25" fmla="*/ 39610 h 640257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43603 w 11600084"/>
              <a:gd name="connsiteY9" fmla="*/ 5913030 h 6362961"/>
              <a:gd name="connsiteX10" fmla="*/ 8168400 w 11600084"/>
              <a:gd name="connsiteY10" fmla="*/ 5914173 h 6362961"/>
              <a:gd name="connsiteX11" fmla="*/ 8334742 w 11600084"/>
              <a:gd name="connsiteY11" fmla="*/ 5912754 h 6362961"/>
              <a:gd name="connsiteX12" fmla="*/ 8343333 w 11600084"/>
              <a:gd name="connsiteY12" fmla="*/ 6362961 h 6362961"/>
              <a:gd name="connsiteX13" fmla="*/ 8951337 w 11600084"/>
              <a:gd name="connsiteY13" fmla="*/ 5912879 h 6362961"/>
              <a:gd name="connsiteX14" fmla="*/ 9710371 w 11600084"/>
              <a:gd name="connsiteY14" fmla="*/ 5911624 h 6362961"/>
              <a:gd name="connsiteX15" fmla="*/ 9804791 w 11600084"/>
              <a:gd name="connsiteY15" fmla="*/ 5908320 h 6362961"/>
              <a:gd name="connsiteX16" fmla="*/ 9863784 w 11600084"/>
              <a:gd name="connsiteY16" fmla="*/ 5909115 h 6362961"/>
              <a:gd name="connsiteX17" fmla="*/ 10007288 w 11600084"/>
              <a:gd name="connsiteY17" fmla="*/ 5914499 h 6362961"/>
              <a:gd name="connsiteX18" fmla="*/ 10927227 w 11600084"/>
              <a:gd name="connsiteY18" fmla="*/ 5922366 h 6362961"/>
              <a:gd name="connsiteX19" fmla="*/ 11562333 w 11600084"/>
              <a:gd name="connsiteY19" fmla="*/ 5906085 h 6362961"/>
              <a:gd name="connsiteX20" fmla="*/ 11571244 w 11600084"/>
              <a:gd name="connsiteY20" fmla="*/ 2621674 h 6362961"/>
              <a:gd name="connsiteX21" fmla="*/ 11561892 w 11600084"/>
              <a:gd name="connsiteY21" fmla="*/ 176313 h 6362961"/>
              <a:gd name="connsiteX22" fmla="*/ 11316429 w 11600084"/>
              <a:gd name="connsiteY22" fmla="*/ 70532 h 6362961"/>
              <a:gd name="connsiteX23" fmla="*/ 10689999 w 11600084"/>
              <a:gd name="connsiteY23" fmla="*/ 70591 h 6362961"/>
              <a:gd name="connsiteX24" fmla="*/ 7599878 w 11600084"/>
              <a:gd name="connsiteY24" fmla="*/ 75910 h 6362961"/>
              <a:gd name="connsiteX25" fmla="*/ 1892744 w 11600084"/>
              <a:gd name="connsiteY25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04791 w 11600084"/>
              <a:gd name="connsiteY14" fmla="*/ 5908320 h 6362961"/>
              <a:gd name="connsiteX15" fmla="*/ 9863784 w 11600084"/>
              <a:gd name="connsiteY15" fmla="*/ 5909115 h 6362961"/>
              <a:gd name="connsiteX16" fmla="*/ 10007288 w 11600084"/>
              <a:gd name="connsiteY16" fmla="*/ 5914499 h 6362961"/>
              <a:gd name="connsiteX17" fmla="*/ 10927227 w 11600084"/>
              <a:gd name="connsiteY17" fmla="*/ 5922366 h 6362961"/>
              <a:gd name="connsiteX18" fmla="*/ 11562333 w 11600084"/>
              <a:gd name="connsiteY18" fmla="*/ 5906085 h 6362961"/>
              <a:gd name="connsiteX19" fmla="*/ 11571244 w 11600084"/>
              <a:gd name="connsiteY19" fmla="*/ 2621674 h 6362961"/>
              <a:gd name="connsiteX20" fmla="*/ 11561892 w 11600084"/>
              <a:gd name="connsiteY20" fmla="*/ 176313 h 6362961"/>
              <a:gd name="connsiteX21" fmla="*/ 11316429 w 11600084"/>
              <a:gd name="connsiteY21" fmla="*/ 70532 h 6362961"/>
              <a:gd name="connsiteX22" fmla="*/ 10689999 w 11600084"/>
              <a:gd name="connsiteY22" fmla="*/ 70591 h 6362961"/>
              <a:gd name="connsiteX23" fmla="*/ 7599878 w 11600084"/>
              <a:gd name="connsiteY23" fmla="*/ 75910 h 6362961"/>
              <a:gd name="connsiteX24" fmla="*/ 1892744 w 11600084"/>
              <a:gd name="connsiteY24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63784 w 11600084"/>
              <a:gd name="connsiteY14" fmla="*/ 5909115 h 6362961"/>
              <a:gd name="connsiteX15" fmla="*/ 10007288 w 11600084"/>
              <a:gd name="connsiteY15" fmla="*/ 5914499 h 6362961"/>
              <a:gd name="connsiteX16" fmla="*/ 10927227 w 11600084"/>
              <a:gd name="connsiteY16" fmla="*/ 5922366 h 6362961"/>
              <a:gd name="connsiteX17" fmla="*/ 11562333 w 11600084"/>
              <a:gd name="connsiteY17" fmla="*/ 5906085 h 6362961"/>
              <a:gd name="connsiteX18" fmla="*/ 11571244 w 11600084"/>
              <a:gd name="connsiteY18" fmla="*/ 2621674 h 6362961"/>
              <a:gd name="connsiteX19" fmla="*/ 11561892 w 11600084"/>
              <a:gd name="connsiteY19" fmla="*/ 176313 h 6362961"/>
              <a:gd name="connsiteX20" fmla="*/ 11316429 w 11600084"/>
              <a:gd name="connsiteY20" fmla="*/ 70532 h 6362961"/>
              <a:gd name="connsiteX21" fmla="*/ 10689999 w 11600084"/>
              <a:gd name="connsiteY21" fmla="*/ 70591 h 6362961"/>
              <a:gd name="connsiteX22" fmla="*/ 7599878 w 11600084"/>
              <a:gd name="connsiteY22" fmla="*/ 75910 h 6362961"/>
              <a:gd name="connsiteX23" fmla="*/ 1892744 w 11600084"/>
              <a:gd name="connsiteY23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00084" h="6362961">
                <a:moveTo>
                  <a:pt x="1892744" y="0"/>
                </a:moveTo>
                <a:lnTo>
                  <a:pt x="304663" y="10761"/>
                </a:lnTo>
                <a:cubicBezTo>
                  <a:pt x="185441" y="17394"/>
                  <a:pt x="30881" y="990"/>
                  <a:pt x="0" y="47942"/>
                </a:cubicBezTo>
                <a:lnTo>
                  <a:pt x="0" y="909146"/>
                </a:lnTo>
                <a:lnTo>
                  <a:pt x="4597" y="909146"/>
                </a:lnTo>
                <a:cubicBezTo>
                  <a:pt x="5920" y="969067"/>
                  <a:pt x="7244" y="1028987"/>
                  <a:pt x="8568" y="1088908"/>
                </a:cubicBezTo>
                <a:cubicBezTo>
                  <a:pt x="28705" y="1889604"/>
                  <a:pt x="78164" y="2981189"/>
                  <a:pt x="88972" y="3523848"/>
                </a:cubicBezTo>
                <a:cubicBezTo>
                  <a:pt x="105117" y="5631637"/>
                  <a:pt x="7283" y="5958421"/>
                  <a:pt x="148480" y="5930841"/>
                </a:cubicBezTo>
                <a:cubicBezTo>
                  <a:pt x="2322134" y="5992566"/>
                  <a:pt x="4009314" y="5978024"/>
                  <a:pt x="5623915" y="5947064"/>
                </a:cubicBezTo>
                <a:lnTo>
                  <a:pt x="8168400" y="5914173"/>
                </a:lnTo>
                <a:lnTo>
                  <a:pt x="8334742" y="5912754"/>
                </a:lnTo>
                <a:cubicBezTo>
                  <a:pt x="8334742" y="5912754"/>
                  <a:pt x="8388439" y="6102892"/>
                  <a:pt x="8343333" y="6362961"/>
                </a:cubicBezTo>
                <a:cubicBezTo>
                  <a:pt x="8485400" y="6298448"/>
                  <a:pt x="8852227" y="6052994"/>
                  <a:pt x="8951337" y="5912879"/>
                </a:cubicBezTo>
                <a:cubicBezTo>
                  <a:pt x="9038326" y="5910139"/>
                  <a:pt x="9349159" y="5918539"/>
                  <a:pt x="9710371" y="5911624"/>
                </a:cubicBezTo>
                <a:lnTo>
                  <a:pt x="10007288" y="5914499"/>
                </a:lnTo>
                <a:lnTo>
                  <a:pt x="10927227" y="5922366"/>
                </a:lnTo>
                <a:cubicBezTo>
                  <a:pt x="11184288" y="5912702"/>
                  <a:pt x="11322659" y="5932366"/>
                  <a:pt x="11562333" y="5906085"/>
                </a:cubicBezTo>
                <a:cubicBezTo>
                  <a:pt x="11600776" y="5700565"/>
                  <a:pt x="11557900" y="4406975"/>
                  <a:pt x="11571244" y="2621674"/>
                </a:cubicBezTo>
                <a:cubicBezTo>
                  <a:pt x="11619605" y="1540406"/>
                  <a:pt x="11600677" y="601855"/>
                  <a:pt x="11561892" y="176313"/>
                </a:cubicBezTo>
                <a:cubicBezTo>
                  <a:pt x="11546315" y="5406"/>
                  <a:pt x="11461744" y="88152"/>
                  <a:pt x="11316429" y="70532"/>
                </a:cubicBezTo>
                <a:cubicBezTo>
                  <a:pt x="11171114" y="52912"/>
                  <a:pt x="10890051" y="86510"/>
                  <a:pt x="10689999" y="70591"/>
                </a:cubicBezTo>
                <a:lnTo>
                  <a:pt x="7599878" y="75910"/>
                </a:lnTo>
                <a:lnTo>
                  <a:pt x="1892744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D100C8A-FFCD-973B-8007-D2E363D89B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93510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83442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0D50BF-4BAE-D966-4F45-64BBCFF7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95" y="1589343"/>
            <a:ext cx="3065958" cy="26286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Merci  !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1EFAA69D-DF20-17C7-80A4-98F1BD982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44862" y="548672"/>
            <a:ext cx="5765657" cy="576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31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33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46" name="Rectangle 35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37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78631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028787-7F29-78D9-4341-CAD749107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956" y="1735115"/>
            <a:ext cx="3983505" cy="2421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II. </a:t>
            </a:r>
            <a:r>
              <a:rPr lang="en-US" dirty="0" err="1"/>
              <a:t>Compréhension</a:t>
            </a:r>
            <a:r>
              <a:rPr lang="en-US" dirty="0"/>
              <a:t> </a:t>
            </a:r>
            <a:r>
              <a:rPr lang="en-US" dirty="0" err="1"/>
              <a:t>globale</a:t>
            </a:r>
            <a:endParaRPr lang="en-US" dirty="0"/>
          </a:p>
        </p:txBody>
      </p:sp>
      <p:sp>
        <p:nvSpPr>
          <p:cNvPr id="48" name="Freeform: Shape 39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1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76273F8-EC61-5C1F-22C6-DC19C40F9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89997" y="631278"/>
            <a:ext cx="4744574" cy="26477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3F09D9-037E-CB4D-3082-530741464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342" y="3578943"/>
            <a:ext cx="2071885" cy="264777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B86F007-9C32-F178-8975-39362A61DF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806862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130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DEAB25-9ABC-30C3-7518-849E98CE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Résumé de la situation de communication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7A48CA-9DE4-E4B2-3D03-E64A5B46B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Alice écrit un journal de voyage. Elle raconte ses vacances : les activités qu’elle fait, les pays où elle va et les moyens de transport qu’elle utilise.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27993FA-0E55-9BD4-C9C2-0B760087C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976073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825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4896819-D441-6962-2E9D-D79BEAA75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9195"/>
          <a:stretch/>
        </p:blipFill>
        <p:spPr>
          <a:xfrm>
            <a:off x="4442492" y="393121"/>
            <a:ext cx="7281673" cy="5884760"/>
          </a:xfrm>
          <a:custGeom>
            <a:avLst/>
            <a:gdLst/>
            <a:ahLst/>
            <a:cxnLst/>
            <a:rect l="l" t="t" r="r" b="b"/>
            <a:pathLst>
              <a:path w="7441204" h="6013687">
                <a:moveTo>
                  <a:pt x="521773" y="33"/>
                </a:moveTo>
                <a:cubicBezTo>
                  <a:pt x="691085" y="398"/>
                  <a:pt x="903236" y="3814"/>
                  <a:pt x="1092688" y="8577"/>
                </a:cubicBezTo>
                <a:lnTo>
                  <a:pt x="6484220" y="37240"/>
                </a:lnTo>
                <a:lnTo>
                  <a:pt x="7441204" y="64264"/>
                </a:lnTo>
                <a:lnTo>
                  <a:pt x="7441204" y="5983295"/>
                </a:lnTo>
                <a:lnTo>
                  <a:pt x="7288194" y="5982896"/>
                </a:lnTo>
                <a:cubicBezTo>
                  <a:pt x="5457820" y="5980096"/>
                  <a:pt x="2920476" y="6013687"/>
                  <a:pt x="1210410" y="6013687"/>
                </a:cubicBezTo>
                <a:cubicBezTo>
                  <a:pt x="725939" y="5985023"/>
                  <a:pt x="379887" y="6013688"/>
                  <a:pt x="47679" y="5985023"/>
                </a:cubicBezTo>
                <a:cubicBezTo>
                  <a:pt x="-53829" y="4045425"/>
                  <a:pt x="24608" y="1346230"/>
                  <a:pt x="116889" y="123233"/>
                </a:cubicBezTo>
                <a:cubicBezTo>
                  <a:pt x="124824" y="-27018"/>
                  <a:pt x="118248" y="22145"/>
                  <a:pt x="277431" y="3036"/>
                </a:cubicBezTo>
                <a:cubicBezTo>
                  <a:pt x="334020" y="692"/>
                  <a:pt x="420186" y="-187"/>
                  <a:pt x="521773" y="33"/>
                </a:cubicBez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47470" y="403281"/>
            <a:ext cx="7281672" cy="5884759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31CD342-6DAC-49CD-BD8C-EC611F346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7363" y="1029432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9643" y="968193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619B53-5362-AC51-812D-B80E0C920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392" y="1421217"/>
            <a:ext cx="3845432" cy="2795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Exemples</a:t>
            </a:r>
            <a:r>
              <a:rPr lang="en-US" dirty="0"/>
              <a:t> de carnets de voyage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3EE29D-8608-ABAE-B662-CD084E4D6D4A}"/>
              </a:ext>
            </a:extLst>
          </p:cNvPr>
          <p:cNvSpPr txBox="1"/>
          <p:nvPr/>
        </p:nvSpPr>
        <p:spPr>
          <a:xfrm>
            <a:off x="159026" y="6396768"/>
            <a:ext cx="3465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https://perspectives-de-voyage.com/exemple-carnet-voyage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488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édia en ligne 3" title="Ces carnets de voyage vont vous donner envie de faire de l'aquarelle">
            <a:hlinkClick r:id="" action="ppaction://media"/>
            <a:extLst>
              <a:ext uri="{FF2B5EF4-FFF2-40B4-BE49-F238E27FC236}">
                <a16:creationId xmlns:a16="http://schemas.microsoft.com/office/drawing/2014/main" id="{881B1108-DFA6-D2F6-D718-5A59ACA9B98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28350" y="609600"/>
            <a:ext cx="9593345" cy="542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7529</TotalTime>
  <Words>2333</Words>
  <Application>Microsoft Office PowerPoint</Application>
  <PresentationFormat>Grand écran</PresentationFormat>
  <Paragraphs>641</Paragraphs>
  <Slides>50</Slides>
  <Notes>49</Notes>
  <HiddenSlides>1</HiddenSlides>
  <MMClips>10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5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62" baseType="lpstr">
      <vt:lpstr>UD Digi Kyokasho NK-R</vt:lpstr>
      <vt:lpstr>Arial</vt:lpstr>
      <vt:lpstr>Calibri</vt:lpstr>
      <vt:lpstr>Calibri Light</vt:lpstr>
      <vt:lpstr>The Hand</vt:lpstr>
      <vt:lpstr>The Serif Hand</vt:lpstr>
      <vt:lpstr>ChitchatVTI</vt:lpstr>
      <vt:lpstr>Office Theme</vt:lpstr>
      <vt:lpstr>Office Theme</vt:lpstr>
      <vt:lpstr>Office Theme</vt:lpstr>
      <vt:lpstr>Thème Office</vt:lpstr>
      <vt:lpstr>Objet d’environnement du Gestionnaire de liaisons</vt:lpstr>
      <vt:lpstr>Présentation PowerPoint</vt:lpstr>
      <vt:lpstr>Mon journal  de voyage</vt:lpstr>
      <vt:lpstr>I. Starter</vt:lpstr>
      <vt:lpstr>Qu’est-ce que c’est ?   Quel pays est-ce que tu rêves de visiter ?</vt:lpstr>
      <vt:lpstr>En général, Où est-ce que tu préfères PARTIR en vacances ?   pourquoi ?</vt:lpstr>
      <vt:lpstr>II. Compréhension globale</vt:lpstr>
      <vt:lpstr>Résumé de la situation de communication</vt:lpstr>
      <vt:lpstr>Exemples de carnets de voyage</vt:lpstr>
      <vt:lpstr>Présentation PowerPoint</vt:lpstr>
      <vt:lpstr>Présentation PowerPoint</vt:lpstr>
      <vt:lpstr>Objectifs de la lecon</vt:lpstr>
      <vt:lpstr>Présentation PowerPoint</vt:lpstr>
      <vt:lpstr>III. Compréhension détaillée</vt:lpstr>
      <vt:lpstr>III. Compréhension détaillée</vt:lpstr>
      <vt:lpstr>IV. Vocabulaire (1) : les pays et régions</vt:lpstr>
      <vt:lpstr>Les continents</vt:lpstr>
      <vt:lpstr>Présentation PowerPoint</vt:lpstr>
      <vt:lpstr>IV. Vocabulaire (1) : les pays et régions</vt:lpstr>
      <vt:lpstr>IV. Vocabulaire (1) : les pays et régions</vt:lpstr>
      <vt:lpstr>Practice your pronunciation !</vt:lpstr>
      <vt:lpstr>Présentation PowerPoint</vt:lpstr>
      <vt:lpstr>V. Grammaire (1) :  le verbe « aller »</vt:lpstr>
      <vt:lpstr>Kahoot Time !!</vt:lpstr>
      <vt:lpstr>Présentation PowerPoint</vt:lpstr>
      <vt:lpstr>Practice your pronunciation !</vt:lpstr>
      <vt:lpstr>V. Grammaire (1) :  le verbe « aller »</vt:lpstr>
      <vt:lpstr>Exercice LE 1 p.94</vt:lpstr>
      <vt:lpstr>V. Grammaire (2) :  au/en/aux/à + pays ou ville </vt:lpstr>
      <vt:lpstr>Présentation PowerPoint</vt:lpstr>
      <vt:lpstr>Présentation PowerPoint</vt:lpstr>
      <vt:lpstr>Les destinations  de vacances</vt:lpstr>
      <vt:lpstr>Observez comparez partagez</vt:lpstr>
      <vt:lpstr>Relie chaque prépositions aux noms de lieux qui convient</vt:lpstr>
      <vt:lpstr>Complète avec les prepositions et les pays</vt:lpstr>
      <vt:lpstr>Exercice LE 7 p.89</vt:lpstr>
      <vt:lpstr>Exercice  LE 2 p.94</vt:lpstr>
      <vt:lpstr>Kahoot time !!</vt:lpstr>
      <vt:lpstr>VI. Phonétique</vt:lpstr>
      <vt:lpstr>VI. Phonétique</vt:lpstr>
      <vt:lpstr>Avec ton voisin, trouvez le plus de mots avec [b] et [v]</vt:lpstr>
      <vt:lpstr>VI. Production :  le journal de voyage</vt:lpstr>
      <vt:lpstr>VII. Production :  le journal de voyage</vt:lpstr>
      <vt:lpstr>VII. Production</vt:lpstr>
      <vt:lpstr>Practice your pronunciation !</vt:lpstr>
      <vt:lpstr>VIII. Activités en ligne</vt:lpstr>
      <vt:lpstr>VIII. Activités en ligne</vt:lpstr>
      <vt:lpstr>VII. Activités en ligne</vt:lpstr>
      <vt:lpstr>How well have you performed with the Learning Objectives?</vt:lpstr>
      <vt:lpstr>Learning review</vt:lpstr>
      <vt:lpstr>Merci 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journal  de voyage</dc:title>
  <dc:creator>Chan, Makara Valery Ouk</dc:creator>
  <cp:lastModifiedBy>Chan, Makara Valery Ouk</cp:lastModifiedBy>
  <cp:revision>24</cp:revision>
  <cp:lastPrinted>2023-02-13T06:39:04Z</cp:lastPrinted>
  <dcterms:created xsi:type="dcterms:W3CDTF">2022-11-15T06:23:25Z</dcterms:created>
  <dcterms:modified xsi:type="dcterms:W3CDTF">2023-03-03T02:42:48Z</dcterms:modified>
</cp:coreProperties>
</file>