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2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48" r:id="rId2"/>
    <p:sldMasterId id="2147483731" r:id="rId3"/>
    <p:sldMasterId id="2147483729" r:id="rId4"/>
    <p:sldMasterId id="2147483717" r:id="rId5"/>
  </p:sldMasterIdLst>
  <p:notesMasterIdLst>
    <p:notesMasterId r:id="rId37"/>
  </p:notesMasterIdLst>
  <p:sldIdLst>
    <p:sldId id="310" r:id="rId6"/>
    <p:sldId id="256" r:id="rId7"/>
    <p:sldId id="257" r:id="rId8"/>
    <p:sldId id="273" r:id="rId9"/>
    <p:sldId id="265" r:id="rId10"/>
    <p:sldId id="266" r:id="rId11"/>
    <p:sldId id="267" r:id="rId12"/>
    <p:sldId id="259" r:id="rId13"/>
    <p:sldId id="274" r:id="rId14"/>
    <p:sldId id="260" r:id="rId15"/>
    <p:sldId id="281" r:id="rId16"/>
    <p:sldId id="280" r:id="rId17"/>
    <p:sldId id="278" r:id="rId18"/>
    <p:sldId id="287" r:id="rId19"/>
    <p:sldId id="279" r:id="rId20"/>
    <p:sldId id="284" r:id="rId21"/>
    <p:sldId id="289" r:id="rId22"/>
    <p:sldId id="286" r:id="rId23"/>
    <p:sldId id="285" r:id="rId24"/>
    <p:sldId id="261" r:id="rId25"/>
    <p:sldId id="275" r:id="rId26"/>
    <p:sldId id="276" r:id="rId27"/>
    <p:sldId id="277" r:id="rId28"/>
    <p:sldId id="282" r:id="rId29"/>
    <p:sldId id="283" r:id="rId30"/>
    <p:sldId id="268" r:id="rId31"/>
    <p:sldId id="264" r:id="rId32"/>
    <p:sldId id="269" r:id="rId33"/>
    <p:sldId id="270" r:id="rId34"/>
    <p:sldId id="271" r:id="rId35"/>
    <p:sldId id="272" r:id="rId3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77" d="100"/>
          <a:sy n="77" d="100"/>
        </p:scale>
        <p:origin x="48" y="12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9.jpg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9.jpg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948D15-89BE-456D-BED4-AB062C53360C}" type="doc">
      <dgm:prSet loTypeId="urn:microsoft.com/office/officeart/2005/8/layout/vList2" loCatId="list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CA36FAC8-3DAB-4E9F-97BF-60FE6B44339E}">
      <dgm:prSet/>
      <dgm:spPr/>
      <dgm:t>
        <a:bodyPr/>
        <a:lstStyle/>
        <a:p>
          <a:r>
            <a:rPr lang="en-US"/>
            <a:t>Do you have your:</a:t>
          </a:r>
        </a:p>
      </dgm:t>
    </dgm:pt>
    <dgm:pt modelId="{991914FB-3514-4FDE-A0C8-18A8B36CCCE9}" type="parTrans" cxnId="{63783E40-95D7-4155-B268-B9F77F085BCC}">
      <dgm:prSet/>
      <dgm:spPr/>
      <dgm:t>
        <a:bodyPr/>
        <a:lstStyle/>
        <a:p>
          <a:endParaRPr lang="en-US"/>
        </a:p>
      </dgm:t>
    </dgm:pt>
    <dgm:pt modelId="{1B0A2259-E0D0-47BD-BDFC-D9C137999028}" type="sibTrans" cxnId="{63783E40-95D7-4155-B268-B9F77F085BCC}">
      <dgm:prSet/>
      <dgm:spPr/>
      <dgm:t>
        <a:bodyPr/>
        <a:lstStyle/>
        <a:p>
          <a:endParaRPr lang="en-US"/>
        </a:p>
      </dgm:t>
    </dgm:pt>
    <dgm:pt modelId="{2F4ABA32-B29A-4E64-88CF-9D2644B27EF9}">
      <dgm:prSet/>
      <dgm:spPr/>
      <dgm:t>
        <a:bodyPr/>
        <a:lstStyle/>
        <a:p>
          <a:r>
            <a:rPr lang="en-US"/>
            <a:t>Pens?</a:t>
          </a:r>
        </a:p>
      </dgm:t>
    </dgm:pt>
    <dgm:pt modelId="{D44A352E-DA30-4CE2-87D9-53EBEEFDDDA7}" type="parTrans" cxnId="{E46281A9-D7E1-4F9D-BEE3-182110D59D57}">
      <dgm:prSet/>
      <dgm:spPr/>
      <dgm:t>
        <a:bodyPr/>
        <a:lstStyle/>
        <a:p>
          <a:endParaRPr lang="en-US"/>
        </a:p>
      </dgm:t>
    </dgm:pt>
    <dgm:pt modelId="{267F75A6-B8AA-4A00-92A2-89E4F03DD3ED}" type="sibTrans" cxnId="{E46281A9-D7E1-4F9D-BEE3-182110D59D57}">
      <dgm:prSet/>
      <dgm:spPr/>
      <dgm:t>
        <a:bodyPr/>
        <a:lstStyle/>
        <a:p>
          <a:endParaRPr lang="en-US"/>
        </a:p>
      </dgm:t>
    </dgm:pt>
    <dgm:pt modelId="{A1EDBF26-072F-4371-9A13-B78001EA6DED}">
      <dgm:prSet/>
      <dgm:spPr/>
      <dgm:t>
        <a:bodyPr/>
        <a:lstStyle/>
        <a:p>
          <a:r>
            <a:rPr lang="en-US"/>
            <a:t>Textbook/ workbook?</a:t>
          </a:r>
        </a:p>
      </dgm:t>
    </dgm:pt>
    <dgm:pt modelId="{E6F2AEA1-A890-4DDB-A055-EA141CE85406}" type="parTrans" cxnId="{E0D23435-6900-492D-8EE8-224E529F54EB}">
      <dgm:prSet/>
      <dgm:spPr/>
      <dgm:t>
        <a:bodyPr/>
        <a:lstStyle/>
        <a:p>
          <a:endParaRPr lang="en-US"/>
        </a:p>
      </dgm:t>
    </dgm:pt>
    <dgm:pt modelId="{4DF048BA-6DEC-48F1-AF2B-C027DC41E4FE}" type="sibTrans" cxnId="{E0D23435-6900-492D-8EE8-224E529F54EB}">
      <dgm:prSet/>
      <dgm:spPr/>
      <dgm:t>
        <a:bodyPr/>
        <a:lstStyle/>
        <a:p>
          <a:endParaRPr lang="en-US"/>
        </a:p>
      </dgm:t>
    </dgm:pt>
    <dgm:pt modelId="{FF074598-4F40-4A0A-AFDB-7FB677B26445}">
      <dgm:prSet/>
      <dgm:spPr/>
      <dgm:t>
        <a:bodyPr/>
        <a:lstStyle/>
        <a:p>
          <a:r>
            <a:rPr lang="en-US"/>
            <a:t>Devices?</a:t>
          </a:r>
        </a:p>
      </dgm:t>
    </dgm:pt>
    <dgm:pt modelId="{1020CC74-15CF-4175-BFE0-7BC0D9EB78DB}" type="parTrans" cxnId="{D2A79FE5-3D11-4C7B-BCA6-4DCFBC93FF95}">
      <dgm:prSet/>
      <dgm:spPr/>
      <dgm:t>
        <a:bodyPr/>
        <a:lstStyle/>
        <a:p>
          <a:endParaRPr lang="en-US"/>
        </a:p>
      </dgm:t>
    </dgm:pt>
    <dgm:pt modelId="{CD260675-A729-468E-8CAF-0E460AC84E88}" type="sibTrans" cxnId="{D2A79FE5-3D11-4C7B-BCA6-4DCFBC93FF95}">
      <dgm:prSet/>
      <dgm:spPr/>
      <dgm:t>
        <a:bodyPr/>
        <a:lstStyle/>
        <a:p>
          <a:endParaRPr lang="en-US"/>
        </a:p>
      </dgm:t>
    </dgm:pt>
    <dgm:pt modelId="{AA8E44C1-EA9A-4597-BE3C-48B91E5EB1D6}">
      <dgm:prSet/>
      <dgm:spPr/>
      <dgm:t>
        <a:bodyPr/>
        <a:lstStyle/>
        <a:p>
          <a:r>
            <a:rPr lang="en-US"/>
            <a:t>Water?</a:t>
          </a:r>
        </a:p>
      </dgm:t>
    </dgm:pt>
    <dgm:pt modelId="{59B80B02-9884-499F-ADCA-7A8E73EC7299}" type="parTrans" cxnId="{47C5717C-7324-4638-8BFF-99C41A5EDC1F}">
      <dgm:prSet/>
      <dgm:spPr/>
      <dgm:t>
        <a:bodyPr/>
        <a:lstStyle/>
        <a:p>
          <a:endParaRPr lang="en-US"/>
        </a:p>
      </dgm:t>
    </dgm:pt>
    <dgm:pt modelId="{31F458E8-896A-477B-855B-9C434AE42259}" type="sibTrans" cxnId="{47C5717C-7324-4638-8BFF-99C41A5EDC1F}">
      <dgm:prSet/>
      <dgm:spPr/>
      <dgm:t>
        <a:bodyPr/>
        <a:lstStyle/>
        <a:p>
          <a:endParaRPr lang="en-US"/>
        </a:p>
      </dgm:t>
    </dgm:pt>
    <dgm:pt modelId="{CA82A1DF-1BB2-4E87-863A-29FF83112B91}">
      <dgm:prSet/>
      <dgm:spPr/>
      <dgm:t>
        <a:bodyPr/>
        <a:lstStyle/>
        <a:p>
          <a:r>
            <a:rPr lang="en-US"/>
            <a:t>Put everything else in your locker now. </a:t>
          </a:r>
        </a:p>
      </dgm:t>
    </dgm:pt>
    <dgm:pt modelId="{58525DDE-239A-49B2-870D-EE4E7BC5ABFC}" type="parTrans" cxnId="{AD286CF1-BF7A-4120-B1FA-B5843F587B45}">
      <dgm:prSet/>
      <dgm:spPr/>
      <dgm:t>
        <a:bodyPr/>
        <a:lstStyle/>
        <a:p>
          <a:endParaRPr lang="en-US"/>
        </a:p>
      </dgm:t>
    </dgm:pt>
    <dgm:pt modelId="{21C85D4F-719C-40FA-986A-4E6E1CE98A9C}" type="sibTrans" cxnId="{AD286CF1-BF7A-4120-B1FA-B5843F587B45}">
      <dgm:prSet/>
      <dgm:spPr/>
      <dgm:t>
        <a:bodyPr/>
        <a:lstStyle/>
        <a:p>
          <a:endParaRPr lang="en-US"/>
        </a:p>
      </dgm:t>
    </dgm:pt>
    <dgm:pt modelId="{CC35C1CE-00F2-4D70-BE1B-B3F76A281210}">
      <dgm:prSet/>
      <dgm:spPr/>
      <dgm:t>
        <a:bodyPr/>
        <a:lstStyle/>
        <a:p>
          <a:r>
            <a:rPr lang="en-US"/>
            <a:t>When you are done, sit down and show me you are ready to learn! </a:t>
          </a:r>
        </a:p>
      </dgm:t>
    </dgm:pt>
    <dgm:pt modelId="{DB93B812-640E-4C4F-B0A6-E1ED26D54AA5}" type="parTrans" cxnId="{7BDB436E-05D1-48DA-BBE3-5E358A84734A}">
      <dgm:prSet/>
      <dgm:spPr/>
      <dgm:t>
        <a:bodyPr/>
        <a:lstStyle/>
        <a:p>
          <a:endParaRPr lang="en-US"/>
        </a:p>
      </dgm:t>
    </dgm:pt>
    <dgm:pt modelId="{71371742-3FA1-4BE0-87FF-731D35B179F0}" type="sibTrans" cxnId="{7BDB436E-05D1-48DA-BBE3-5E358A84734A}">
      <dgm:prSet/>
      <dgm:spPr/>
      <dgm:t>
        <a:bodyPr/>
        <a:lstStyle/>
        <a:p>
          <a:endParaRPr lang="en-US"/>
        </a:p>
      </dgm:t>
    </dgm:pt>
    <dgm:pt modelId="{6B8B436F-98CF-4640-930F-156CD50FD876}" type="pres">
      <dgm:prSet presAssocID="{36948D15-89BE-456D-BED4-AB062C53360C}" presName="linear" presStyleCnt="0">
        <dgm:presLayoutVars>
          <dgm:animLvl val="lvl"/>
          <dgm:resizeHandles val="exact"/>
        </dgm:presLayoutVars>
      </dgm:prSet>
      <dgm:spPr/>
    </dgm:pt>
    <dgm:pt modelId="{2292F514-DADD-47CE-B1E9-4561BF247EB4}" type="pres">
      <dgm:prSet presAssocID="{CA36FAC8-3DAB-4E9F-97BF-60FE6B44339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8C096D3-B5F3-4D00-AFDF-908FC9029D5F}" type="pres">
      <dgm:prSet presAssocID="{CA36FAC8-3DAB-4E9F-97BF-60FE6B44339E}" presName="childText" presStyleLbl="revTx" presStyleIdx="0" presStyleCnt="1">
        <dgm:presLayoutVars>
          <dgm:bulletEnabled val="1"/>
        </dgm:presLayoutVars>
      </dgm:prSet>
      <dgm:spPr/>
    </dgm:pt>
    <dgm:pt modelId="{0D493520-50A0-4EE6-BEC2-DCC2534E4367}" type="pres">
      <dgm:prSet presAssocID="{CA82A1DF-1BB2-4E87-863A-29FF83112B9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684B2CF-D30F-421F-9EB8-C93ECC3DE762}" type="pres">
      <dgm:prSet presAssocID="{21C85D4F-719C-40FA-986A-4E6E1CE98A9C}" presName="spacer" presStyleCnt="0"/>
      <dgm:spPr/>
    </dgm:pt>
    <dgm:pt modelId="{1C3F512B-3C0C-4B14-91A1-9AC3F1E9968C}" type="pres">
      <dgm:prSet presAssocID="{CC35C1CE-00F2-4D70-BE1B-B3F76A28121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49A2120-C13E-4ED1-9478-064ABA9F61F1}" type="presOf" srcId="{FF074598-4F40-4A0A-AFDB-7FB677B26445}" destId="{28C096D3-B5F3-4D00-AFDF-908FC9029D5F}" srcOrd="0" destOrd="2" presId="urn:microsoft.com/office/officeart/2005/8/layout/vList2"/>
    <dgm:cxn modelId="{E0D23435-6900-492D-8EE8-224E529F54EB}" srcId="{CA36FAC8-3DAB-4E9F-97BF-60FE6B44339E}" destId="{A1EDBF26-072F-4371-9A13-B78001EA6DED}" srcOrd="1" destOrd="0" parTransId="{E6F2AEA1-A890-4DDB-A055-EA141CE85406}" sibTransId="{4DF048BA-6DEC-48F1-AF2B-C027DC41E4FE}"/>
    <dgm:cxn modelId="{63783E40-95D7-4155-B268-B9F77F085BCC}" srcId="{36948D15-89BE-456D-BED4-AB062C53360C}" destId="{CA36FAC8-3DAB-4E9F-97BF-60FE6B44339E}" srcOrd="0" destOrd="0" parTransId="{991914FB-3514-4FDE-A0C8-18A8B36CCCE9}" sibTransId="{1B0A2259-E0D0-47BD-BDFC-D9C137999028}"/>
    <dgm:cxn modelId="{650DE567-9CC1-4B93-A52E-194B51192F58}" type="presOf" srcId="{CC35C1CE-00F2-4D70-BE1B-B3F76A281210}" destId="{1C3F512B-3C0C-4B14-91A1-9AC3F1E9968C}" srcOrd="0" destOrd="0" presId="urn:microsoft.com/office/officeart/2005/8/layout/vList2"/>
    <dgm:cxn modelId="{7BDB436E-05D1-48DA-BBE3-5E358A84734A}" srcId="{36948D15-89BE-456D-BED4-AB062C53360C}" destId="{CC35C1CE-00F2-4D70-BE1B-B3F76A281210}" srcOrd="2" destOrd="0" parTransId="{DB93B812-640E-4C4F-B0A6-E1ED26D54AA5}" sibTransId="{71371742-3FA1-4BE0-87FF-731D35B179F0}"/>
    <dgm:cxn modelId="{48B38473-40B9-4495-A1CC-70595C5E6E84}" type="presOf" srcId="{A1EDBF26-072F-4371-9A13-B78001EA6DED}" destId="{28C096D3-B5F3-4D00-AFDF-908FC9029D5F}" srcOrd="0" destOrd="1" presId="urn:microsoft.com/office/officeart/2005/8/layout/vList2"/>
    <dgm:cxn modelId="{6F39D177-E8FA-4813-9E01-217129DBD173}" type="presOf" srcId="{36948D15-89BE-456D-BED4-AB062C53360C}" destId="{6B8B436F-98CF-4640-930F-156CD50FD876}" srcOrd="0" destOrd="0" presId="urn:microsoft.com/office/officeart/2005/8/layout/vList2"/>
    <dgm:cxn modelId="{47C5717C-7324-4638-8BFF-99C41A5EDC1F}" srcId="{CA36FAC8-3DAB-4E9F-97BF-60FE6B44339E}" destId="{AA8E44C1-EA9A-4597-BE3C-48B91E5EB1D6}" srcOrd="3" destOrd="0" parTransId="{59B80B02-9884-499F-ADCA-7A8E73EC7299}" sibTransId="{31F458E8-896A-477B-855B-9C434AE42259}"/>
    <dgm:cxn modelId="{50549B8B-6B78-46F1-AC1A-DFB7554DC30C}" type="presOf" srcId="{CA36FAC8-3DAB-4E9F-97BF-60FE6B44339E}" destId="{2292F514-DADD-47CE-B1E9-4561BF247EB4}" srcOrd="0" destOrd="0" presId="urn:microsoft.com/office/officeart/2005/8/layout/vList2"/>
    <dgm:cxn modelId="{E46281A9-D7E1-4F9D-BEE3-182110D59D57}" srcId="{CA36FAC8-3DAB-4E9F-97BF-60FE6B44339E}" destId="{2F4ABA32-B29A-4E64-88CF-9D2644B27EF9}" srcOrd="0" destOrd="0" parTransId="{D44A352E-DA30-4CE2-87D9-53EBEEFDDDA7}" sibTransId="{267F75A6-B8AA-4A00-92A2-89E4F03DD3ED}"/>
    <dgm:cxn modelId="{20B74FDE-E275-4D6E-8CD7-CF0D5DD0E642}" type="presOf" srcId="{AA8E44C1-EA9A-4597-BE3C-48B91E5EB1D6}" destId="{28C096D3-B5F3-4D00-AFDF-908FC9029D5F}" srcOrd="0" destOrd="3" presId="urn:microsoft.com/office/officeart/2005/8/layout/vList2"/>
    <dgm:cxn modelId="{D2A79FE5-3D11-4C7B-BCA6-4DCFBC93FF95}" srcId="{CA36FAC8-3DAB-4E9F-97BF-60FE6B44339E}" destId="{FF074598-4F40-4A0A-AFDB-7FB677B26445}" srcOrd="2" destOrd="0" parTransId="{1020CC74-15CF-4175-BFE0-7BC0D9EB78DB}" sibTransId="{CD260675-A729-468E-8CAF-0E460AC84E88}"/>
    <dgm:cxn modelId="{1A91FAE9-F2BE-499C-A668-8F8B62D1627F}" type="presOf" srcId="{CA82A1DF-1BB2-4E87-863A-29FF83112B91}" destId="{0D493520-50A0-4EE6-BEC2-DCC2534E4367}" srcOrd="0" destOrd="0" presId="urn:microsoft.com/office/officeart/2005/8/layout/vList2"/>
    <dgm:cxn modelId="{AD286CF1-BF7A-4120-B1FA-B5843F587B45}" srcId="{36948D15-89BE-456D-BED4-AB062C53360C}" destId="{CA82A1DF-1BB2-4E87-863A-29FF83112B91}" srcOrd="1" destOrd="0" parTransId="{58525DDE-239A-49B2-870D-EE4E7BC5ABFC}" sibTransId="{21C85D4F-719C-40FA-986A-4E6E1CE98A9C}"/>
    <dgm:cxn modelId="{77390EF4-9640-4D3A-A334-8C1E1D423FA3}" type="presOf" srcId="{2F4ABA32-B29A-4E64-88CF-9D2644B27EF9}" destId="{28C096D3-B5F3-4D00-AFDF-908FC9029D5F}" srcOrd="0" destOrd="0" presId="urn:microsoft.com/office/officeart/2005/8/layout/vList2"/>
    <dgm:cxn modelId="{D89CF993-DA62-42ED-96C8-D1BD9BEDC9A4}" type="presParOf" srcId="{6B8B436F-98CF-4640-930F-156CD50FD876}" destId="{2292F514-DADD-47CE-B1E9-4561BF247EB4}" srcOrd="0" destOrd="0" presId="urn:microsoft.com/office/officeart/2005/8/layout/vList2"/>
    <dgm:cxn modelId="{AF2E0C93-B7E3-49C4-8222-3AC6CF3C81F6}" type="presParOf" srcId="{6B8B436F-98CF-4640-930F-156CD50FD876}" destId="{28C096D3-B5F3-4D00-AFDF-908FC9029D5F}" srcOrd="1" destOrd="0" presId="urn:microsoft.com/office/officeart/2005/8/layout/vList2"/>
    <dgm:cxn modelId="{3EC1B0E5-770E-45E8-AC93-0695315433AD}" type="presParOf" srcId="{6B8B436F-98CF-4640-930F-156CD50FD876}" destId="{0D493520-50A0-4EE6-BEC2-DCC2534E4367}" srcOrd="2" destOrd="0" presId="urn:microsoft.com/office/officeart/2005/8/layout/vList2"/>
    <dgm:cxn modelId="{7A8F59BD-0E80-4FD3-874B-7F8F24F717AE}" type="presParOf" srcId="{6B8B436F-98CF-4640-930F-156CD50FD876}" destId="{1684B2CF-D30F-421F-9EB8-C93ECC3DE762}" srcOrd="3" destOrd="0" presId="urn:microsoft.com/office/officeart/2005/8/layout/vList2"/>
    <dgm:cxn modelId="{E02477DD-5011-497E-B004-0BCE52EBE5FB}" type="presParOf" srcId="{6B8B436F-98CF-4640-930F-156CD50FD876}" destId="{1C3F512B-3C0C-4B14-91A1-9AC3F1E9968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 custT="1"/>
      <dgm:spPr/>
      <dgm:t>
        <a:bodyPr rtlCol="0"/>
        <a:lstStyle/>
        <a:p>
          <a:pPr rtl="0"/>
          <a:r>
            <a:rPr lang="fr-FR" sz="2100" b="1" noProof="0" dirty="0"/>
            <a:t>Communication</a:t>
          </a:r>
        </a:p>
        <a:p>
          <a:pPr rtl="0"/>
          <a:r>
            <a:rPr lang="fr-FR" sz="1800" b="0" noProof="0" dirty="0"/>
            <a:t>- Exprimer un souhait ou une demande polie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Grammaire</a:t>
          </a:r>
        </a:p>
        <a:p>
          <a:pPr rtl="0"/>
          <a:r>
            <a:rPr lang="fr-FR" sz="1700" b="0" noProof="0" dirty="0"/>
            <a:t>- Conditionnel présent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Phonétique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800" b="0" noProof="0" dirty="0"/>
            <a:t>- Activités culturelles en France 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Vocabulaire</a:t>
          </a:r>
        </a:p>
        <a:p>
          <a:pPr rtl="0"/>
          <a:r>
            <a:rPr lang="fr-FR" sz="1800" b="0" noProof="0" dirty="0"/>
            <a:t>- Animaux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LinFactNeighborX="-83" custLinFactNeighborY="34840"/>
      <dgm:spPr/>
    </dgm:pt>
    <dgm:pt modelId="{B37A3B9D-AF7C-4B9A-A656-1DA10EA46A9C}" type="pres">
      <dgm:prSet presAssocID="{CF9055CF-8DEB-4A02-949A-DE72B6AC5D37}" presName="linComp" presStyleCnt="0"/>
      <dgm:spPr/>
    </dgm:pt>
    <dgm:pt modelId="{92076EE9-FC03-4CD2-A17C-D9E4626481EB}" type="pres">
      <dgm:prSet presAssocID="{B6E26FFC-9977-4BBC-BEC7-3D6B63754E52}" presName="compNode" presStyleCnt="0"/>
      <dgm:spPr/>
    </dgm:pt>
    <dgm:pt modelId="{88934A05-9917-4005-94F8-87DD3F741985}" type="pres">
      <dgm:prSet presAssocID="{B6E26FFC-9977-4BBC-BEC7-3D6B63754E52}" presName="bkgdShape" presStyleLbl="node1" presStyleIdx="0" presStyleCnt="5"/>
      <dgm:spPr/>
    </dgm:pt>
    <dgm:pt modelId="{06DE3DBF-F4F0-4A69-B9A6-863F2463A118}" type="pres">
      <dgm:prSet presAssocID="{B6E26FFC-9977-4BBC-BEC7-3D6B63754E52}" presName="nodeTx" presStyleLbl="node1" presStyleIdx="0" presStyleCnt="5">
        <dgm:presLayoutVars>
          <dgm:bulletEnabled val="1"/>
        </dgm:presLayoutVars>
      </dgm:prSet>
      <dgm:spPr/>
    </dgm:pt>
    <dgm:pt modelId="{420FF1FD-06AA-4F04-B227-17EA48EC58DA}" type="pres">
      <dgm:prSet presAssocID="{B6E26FFC-9977-4BBC-BEC7-3D6B63754E52}" presName="invisiNode" presStyleLbl="node1" presStyleIdx="0" presStyleCnt="5"/>
      <dgm:spPr/>
    </dgm:pt>
    <dgm:pt modelId="{58659876-9F73-4F70-83CB-16E4C9A112FC}" type="pres">
      <dgm:prSet presAssocID="{B6E26FFC-9977-4BBC-BEC7-3D6B63754E52}" presName="imagNode" presStyleLbl="fgImgPlace1" presStyleIdx="0" presStyleCnt="5"/>
      <dgm:spPr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</dgm:spPr>
    </dgm:pt>
    <dgm:pt modelId="{2950FCCF-C78B-474A-B5CA-070979891680}" type="pres">
      <dgm:prSet presAssocID="{48634C00-2335-4923-9072-EB7482323D9C}" presName="sibTrans" presStyleLbl="sibTrans2D1" presStyleIdx="0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1" presStyleCnt="5"/>
      <dgm:spPr/>
    </dgm:pt>
    <dgm:pt modelId="{B76FA7E4-59BE-411D-B27B-C4189E79F869}" type="pres">
      <dgm:prSet presAssocID="{B664F99F-53AA-47D9-8E4A-86CBE4805C81}" presName="nodeTx" presStyleLbl="node1" presStyleIdx="1" presStyleCnt="5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1" presStyleCnt="5"/>
      <dgm:spPr/>
    </dgm:pt>
    <dgm:pt modelId="{279DFE09-28EE-48A2-B192-FFEC93ADF17D}" type="pres">
      <dgm:prSet presAssocID="{B664F99F-53AA-47D9-8E4A-86CBE4805C81}" presName="imagNode" presStyleLbl="fgImgPlace1" presStyleIdx="1" presStyleCnt="5"/>
      <dgm:spPr>
        <a:blipFill>
          <a:blip xmlns:r="http://schemas.openxmlformats.org/officeDocument/2006/relationships" r:embed="rId3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2" presStyleCnt="5" custLinFactNeighborY="256"/>
      <dgm:spPr/>
    </dgm:pt>
    <dgm:pt modelId="{49DC33B3-1E99-49A5-8AB6-AE522BB3D80F}" type="pres">
      <dgm:prSet presAssocID="{6D0E5D9F-7263-4526-A227-51301233F549}" presName="nodeTx" presStyleLbl="node1" presStyleIdx="2" presStyleCnt="5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2" presStyleCnt="5"/>
      <dgm:spPr/>
    </dgm:pt>
    <dgm:pt modelId="{112E1D68-647B-46C7-AF2C-FF0A84DB584F}" type="pres">
      <dgm:prSet presAssocID="{6D0E5D9F-7263-4526-A227-51301233F549}" presName="imagNode" presStyleLbl="fgImgPlace1" presStyleIdx="2" presStyleCnt="5"/>
      <dgm:spPr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626A32CA-BD88-435E-9FFD-ECBFA96CB5DE}" type="pres">
      <dgm:prSet presAssocID="{E5E95E82-EF79-43CA-AA86-43B0E1CBCD3F}" presName="compNode" presStyleCnt="0"/>
      <dgm:spPr/>
    </dgm:pt>
    <dgm:pt modelId="{B9F2A5F0-7CD1-4123-B863-65900D7CC430}" type="pres">
      <dgm:prSet presAssocID="{E5E95E82-EF79-43CA-AA86-43B0E1CBCD3F}" presName="bkgdShape" presStyleLbl="node1" presStyleIdx="3" presStyleCnt="5" custLinFactNeighborX="-289" custLinFactNeighborY="-4981"/>
      <dgm:spPr/>
    </dgm:pt>
    <dgm:pt modelId="{3B1BB136-F037-45BD-BBF6-D2425637C0DA}" type="pres">
      <dgm:prSet presAssocID="{E5E95E82-EF79-43CA-AA86-43B0E1CBCD3F}" presName="nodeTx" presStyleLbl="node1" presStyleIdx="3" presStyleCnt="5">
        <dgm:presLayoutVars>
          <dgm:bulletEnabled val="1"/>
        </dgm:presLayoutVars>
      </dgm:prSet>
      <dgm:spPr/>
    </dgm:pt>
    <dgm:pt modelId="{25DE2414-252F-46CF-9101-0C741CB2CE9F}" type="pres">
      <dgm:prSet presAssocID="{E5E95E82-EF79-43CA-AA86-43B0E1CBCD3F}" presName="invisiNode" presStyleLbl="node1" presStyleIdx="3" presStyleCnt="5"/>
      <dgm:spPr/>
    </dgm:pt>
    <dgm:pt modelId="{AAA72936-24EE-441D-B947-9946DAB89182}" type="pres">
      <dgm:prSet presAssocID="{E5E95E82-EF79-43CA-AA86-43B0E1CBCD3F}" presName="imagNode" presStyleLbl="fgImgPlace1" presStyleIdx="3" presStyleCnt="5"/>
      <dgm:spPr>
        <a:blipFill>
          <a:blip xmlns:r="http://schemas.openxmlformats.org/officeDocument/2006/relationships" r:embed="rId5"/>
          <a:srcRect/>
          <a:stretch>
            <a:fillRect/>
          </a:stretch>
        </a:blipFill>
      </dgm:spPr>
    </dgm:pt>
    <dgm:pt modelId="{0166B8F5-0F4C-4AF1-BC8A-EDF6E4172BCF}" type="pres">
      <dgm:prSet presAssocID="{BF76010C-5523-4E13-B3E7-886DCE6AEBD4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4" presStyleCnt="5"/>
      <dgm:spPr/>
    </dgm:pt>
    <dgm:pt modelId="{61272491-44A4-4B8F-AE66-9D0A3C224618}" type="pres">
      <dgm:prSet presAssocID="{716DBFC6-5D6F-4FC4-AB0B-4D2A46DAE80E}" presName="nodeTx" presStyleLbl="node1" presStyleIdx="4" presStyleCnt="5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4" presStyleCnt="5"/>
      <dgm:spPr/>
    </dgm:pt>
    <dgm:pt modelId="{6D76E5FF-7D2E-406A-B668-9F0EAFB414C8}" type="pres">
      <dgm:prSet presAssocID="{716DBFC6-5D6F-4FC4-AB0B-4D2A46DAE80E}" presName="imagNode" presStyleLbl="fgImgPlace1" presStyleIdx="4" presStyleCnt="5"/>
      <dgm:spPr>
        <a:blipFill>
          <a:blip xmlns:r="http://schemas.openxmlformats.org/officeDocument/2006/relationships" r:embed="rId6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4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17E73148-9C08-4999-B21E-F3C5A0E3FC0C}" srcId="{CF9055CF-8DEB-4A02-949A-DE72B6AC5D37}" destId="{B6E26FFC-9977-4BBC-BEC7-3D6B63754E52}" srcOrd="0" destOrd="0" parTransId="{5CEFBD89-2F4F-4B51-A98A-0F3C86494166}" sibTransId="{48634C00-2335-4923-9072-EB7482323D9C}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29E25394-1560-4972-B251-7E47C1BBA3ED}" type="presOf" srcId="{E5E95E82-EF79-43CA-AA86-43B0E1CBCD3F}" destId="{3B1BB136-F037-45BD-BBF6-D2425637C0DA}" srcOrd="1" destOrd="0" presId="urn:microsoft.com/office/officeart/2005/8/layout/hList7"/>
    <dgm:cxn modelId="{282A7096-929A-4121-A15B-4D9559D68597}" type="presOf" srcId="{B6E26FFC-9977-4BBC-BEC7-3D6B63754E52}" destId="{88934A05-9917-4005-94F8-87DD3F741985}" srcOrd="0" destOrd="0" presId="urn:microsoft.com/office/officeart/2005/8/layout/hList7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426B49C0-ED4E-42BD-A075-07F758EAD98B}" type="presOf" srcId="{B6E26FFC-9977-4BBC-BEC7-3D6B63754E52}" destId="{06DE3DBF-F4F0-4A69-B9A6-863F2463A118}" srcOrd="1" destOrd="0" presId="urn:microsoft.com/office/officeart/2005/8/layout/hList7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33F059DC-42D8-49B3-9DAA-081340E391FA}" type="presOf" srcId="{BF76010C-5523-4E13-B3E7-886DCE6AEBD4}" destId="{0166B8F5-0F4C-4AF1-BC8A-EDF6E4172BCF}" srcOrd="0" destOrd="0" presId="urn:microsoft.com/office/officeart/2005/8/layout/hList7"/>
    <dgm:cxn modelId="{9B680EEC-9B95-46B8-A00B-B35E9C83E0D8}" type="presOf" srcId="{48634C00-2335-4923-9072-EB7482323D9C}" destId="{2950FCCF-C78B-474A-B5CA-070979891680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1" destOrd="0" parTransId="{72E343FC-93CE-4BCC-A013-3F0625C409B4}" sibTransId="{F68BA60D-5816-494C-90A0-90AD886A7A01}"/>
    <dgm:cxn modelId="{91F73FFC-F190-4B7D-9148-8E0360C52407}" type="presOf" srcId="{E5E95E82-EF79-43CA-AA86-43B0E1CBCD3F}" destId="{B9F2A5F0-7CD1-4123-B863-65900D7CC430}" srcOrd="0" destOrd="0" presId="urn:microsoft.com/office/officeart/2005/8/layout/hList7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1A3722C4-5D87-4818-8D9B-1C9FDA2FD23D}" type="presParOf" srcId="{B37A3B9D-AF7C-4B9A-A656-1DA10EA46A9C}" destId="{92076EE9-FC03-4CD2-A17C-D9E4626481EB}" srcOrd="0" destOrd="0" presId="urn:microsoft.com/office/officeart/2005/8/layout/hList7"/>
    <dgm:cxn modelId="{5837AA38-3B0E-4456-AFB0-43B9FABBBEA3}" type="presParOf" srcId="{92076EE9-FC03-4CD2-A17C-D9E4626481EB}" destId="{88934A05-9917-4005-94F8-87DD3F741985}" srcOrd="0" destOrd="0" presId="urn:microsoft.com/office/officeart/2005/8/layout/hList7"/>
    <dgm:cxn modelId="{D69C4250-8E31-498D-9D2B-866D4D1F9A8F}" type="presParOf" srcId="{92076EE9-FC03-4CD2-A17C-D9E4626481EB}" destId="{06DE3DBF-F4F0-4A69-B9A6-863F2463A118}" srcOrd="1" destOrd="0" presId="urn:microsoft.com/office/officeart/2005/8/layout/hList7"/>
    <dgm:cxn modelId="{A5FC9883-2481-45B7-B207-C28E9754B91B}" type="presParOf" srcId="{92076EE9-FC03-4CD2-A17C-D9E4626481EB}" destId="{420FF1FD-06AA-4F04-B227-17EA48EC58DA}" srcOrd="2" destOrd="0" presId="urn:microsoft.com/office/officeart/2005/8/layout/hList7"/>
    <dgm:cxn modelId="{FFF93540-3868-463C-B960-0B40D9DA3539}" type="presParOf" srcId="{92076EE9-FC03-4CD2-A17C-D9E4626481EB}" destId="{58659876-9F73-4F70-83CB-16E4C9A112FC}" srcOrd="3" destOrd="0" presId="urn:microsoft.com/office/officeart/2005/8/layout/hList7"/>
    <dgm:cxn modelId="{8D44E9D0-8F68-4330-B530-68CE796CCAF6}" type="presParOf" srcId="{B37A3B9D-AF7C-4B9A-A656-1DA10EA46A9C}" destId="{2950FCCF-C78B-474A-B5CA-070979891680}" srcOrd="1" destOrd="0" presId="urn:microsoft.com/office/officeart/2005/8/layout/hList7"/>
    <dgm:cxn modelId="{A46ED573-C725-4FB6-9DE2-9E85F688879A}" type="presParOf" srcId="{B37A3B9D-AF7C-4B9A-A656-1DA10EA46A9C}" destId="{126DE8B4-F2DC-4E7B-B02E-DAE8B417F81B}" srcOrd="2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3" destOrd="0" presId="urn:microsoft.com/office/officeart/2005/8/layout/hList7"/>
    <dgm:cxn modelId="{85D611AA-BF64-4567-AEFD-1A452A1CF91B}" type="presParOf" srcId="{B37A3B9D-AF7C-4B9A-A656-1DA10EA46A9C}" destId="{8B404916-6027-47BE-BDE1-9F74EAF7C193}" srcOrd="4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5" destOrd="0" presId="urn:microsoft.com/office/officeart/2005/8/layout/hList7"/>
    <dgm:cxn modelId="{B672EEC6-0CE6-4615-94AE-D724C64C69D9}" type="presParOf" srcId="{B37A3B9D-AF7C-4B9A-A656-1DA10EA46A9C}" destId="{626A32CA-BD88-435E-9FFD-ECBFA96CB5DE}" srcOrd="6" destOrd="0" presId="urn:microsoft.com/office/officeart/2005/8/layout/hList7"/>
    <dgm:cxn modelId="{BCC720E0-2652-43C8-87CA-063437A58FF8}" type="presParOf" srcId="{626A32CA-BD88-435E-9FFD-ECBFA96CB5DE}" destId="{B9F2A5F0-7CD1-4123-B863-65900D7CC430}" srcOrd="0" destOrd="0" presId="urn:microsoft.com/office/officeart/2005/8/layout/hList7"/>
    <dgm:cxn modelId="{99B4CFB4-59BC-43C8-8963-AF9E87E59ECC}" type="presParOf" srcId="{626A32CA-BD88-435E-9FFD-ECBFA96CB5DE}" destId="{3B1BB136-F037-45BD-BBF6-D2425637C0DA}" srcOrd="1" destOrd="0" presId="urn:microsoft.com/office/officeart/2005/8/layout/hList7"/>
    <dgm:cxn modelId="{9336A233-61ED-4BF6-AA5A-A2B085ED45F6}" type="presParOf" srcId="{626A32CA-BD88-435E-9FFD-ECBFA96CB5DE}" destId="{25DE2414-252F-46CF-9101-0C741CB2CE9F}" srcOrd="2" destOrd="0" presId="urn:microsoft.com/office/officeart/2005/8/layout/hList7"/>
    <dgm:cxn modelId="{93C11199-CE39-4F8B-B133-EA3244271D5E}" type="presParOf" srcId="{626A32CA-BD88-435E-9FFD-ECBFA96CB5DE}" destId="{AAA72936-24EE-441D-B947-9946DAB89182}" srcOrd="3" destOrd="0" presId="urn:microsoft.com/office/officeart/2005/8/layout/hList7"/>
    <dgm:cxn modelId="{13A8FEA1-1E3A-4D18-BC96-727F916AF356}" type="presParOf" srcId="{B37A3B9D-AF7C-4B9A-A656-1DA10EA46A9C}" destId="{0166B8F5-0F4C-4AF1-BC8A-EDF6E4172BCF}" srcOrd="7" destOrd="0" presId="urn:microsoft.com/office/officeart/2005/8/layout/hList7"/>
    <dgm:cxn modelId="{E072F03A-C4DB-492F-986C-A74A9093F5E6}" type="presParOf" srcId="{B37A3B9D-AF7C-4B9A-A656-1DA10EA46A9C}" destId="{796BBF0E-2433-4E42-B2AF-DEC93C0517DE}" srcOrd="8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1" loCatId="list" qsTypeId="urn:microsoft.com/office/officeart/2005/8/quickstyle/simple3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/>
      <dgm:spPr/>
      <dgm:t>
        <a:bodyPr rtlCol="0"/>
        <a:lstStyle/>
        <a:p>
          <a:pPr rtl="0"/>
          <a:r>
            <a:rPr lang="fr-FR" b="1" noProof="0" dirty="0"/>
            <a:t>I</a:t>
          </a:r>
          <a:r>
            <a:rPr lang="fr-FR" noProof="0" dirty="0"/>
            <a:t>. </a:t>
          </a:r>
          <a:r>
            <a:rPr lang="fr-FR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23A0DE4A-FE92-496E-B335-3433CEFB74E9}">
      <dgm:prSet phldrT="[Text]"/>
      <dgm:spPr/>
      <dgm:t>
        <a:bodyPr rtlCol="0"/>
        <a:lstStyle/>
        <a:p>
          <a:pPr rtl="0"/>
          <a:r>
            <a:rPr lang="fr-FR" noProof="0" dirty="0"/>
            <a:t>Les clubs natures en France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/>
      <dgm:spPr/>
      <dgm:t>
        <a:bodyPr rtlCol="0"/>
        <a:lstStyle/>
        <a:p>
          <a:pPr rtl="0"/>
          <a:r>
            <a:rPr lang="fr-FR" b="1" noProof="0" dirty="0"/>
            <a:t>II. Compréhension globale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CBCC21F5-552F-4D39-812E-6FCD4A366F58}">
      <dgm:prSet phldrT="[Text]"/>
      <dgm:spPr/>
      <dgm:t>
        <a:bodyPr rtlCol="0"/>
        <a:lstStyle/>
        <a:p>
          <a:pPr rtl="0"/>
          <a:r>
            <a:rPr lang="fr-FR" noProof="0" dirty="0"/>
            <a:t>Situation de communication </a:t>
          </a:r>
        </a:p>
      </dgm:t>
    </dgm:pt>
    <dgm:pt modelId="{4A973A1C-85F1-4969-A536-D29940229E2C}" type="par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3640B940-6901-481F-ADF7-6B77DEEED764}" type="sib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/>
      <dgm:spPr/>
      <dgm:t>
        <a:bodyPr rtlCol="0"/>
        <a:lstStyle/>
        <a:p>
          <a:pPr rtl="0"/>
          <a:r>
            <a:rPr lang="fr-FR" b="1" noProof="0" dirty="0"/>
            <a:t>III. Compréhension détaillée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/>
      <dgm:spPr/>
      <dgm:t>
        <a:bodyPr rtlCol="0"/>
        <a:lstStyle/>
        <a:p>
          <a:pPr rtl="0"/>
          <a:r>
            <a:rPr lang="fr-FR" b="1" noProof="0" dirty="0"/>
            <a:t>IV. Vocabulaire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37A7C994-CC74-44DD-8777-ED6736B35821}">
      <dgm:prSet phldrT="[Text]"/>
      <dgm:spPr/>
      <dgm:t>
        <a:bodyPr rtlCol="0"/>
        <a:lstStyle/>
        <a:p>
          <a:pPr rtl="0"/>
          <a:r>
            <a:rPr lang="fr-FR" noProof="0" dirty="0"/>
            <a:t>Le conditionnel présent</a:t>
          </a:r>
        </a:p>
      </dgm:t>
    </dgm:pt>
    <dgm:pt modelId="{03F017E7-7E3C-4E2C-9CEF-B07099F38801}" type="par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118572A4-3B5E-487E-8015-6A319369077F}" type="sib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30FF9F33-11F2-4729-A62E-AD56E0B488E1}">
      <dgm:prSet phldrT="[Text]"/>
      <dgm:spPr/>
      <dgm:t>
        <a:bodyPr rtlCol="0"/>
        <a:lstStyle/>
        <a:p>
          <a:pPr rtl="0"/>
          <a:r>
            <a:rPr lang="fr-FR" noProof="0" dirty="0"/>
            <a:t>Recherche des phrases clés </a:t>
          </a:r>
        </a:p>
      </dgm:t>
    </dgm:pt>
    <dgm:pt modelId="{81138DFC-17A7-4DF7-8364-1121FADE1C15}" type="parTrans" cxnId="{6A8146D3-4BE4-42C7-9A3D-95FD58CADA72}">
      <dgm:prSet/>
      <dgm:spPr/>
      <dgm:t>
        <a:bodyPr/>
        <a:lstStyle/>
        <a:p>
          <a:endParaRPr lang="fr-FR"/>
        </a:p>
      </dgm:t>
    </dgm:pt>
    <dgm:pt modelId="{675143FB-DE1F-4C5B-B9AC-65C5C17452EB}" type="sibTrans" cxnId="{6A8146D3-4BE4-42C7-9A3D-95FD58CADA72}">
      <dgm:prSet/>
      <dgm:spPr/>
      <dgm:t>
        <a:bodyPr/>
        <a:lstStyle/>
        <a:p>
          <a:endParaRPr lang="fr-FR"/>
        </a:p>
      </dgm:t>
    </dgm:pt>
    <dgm:pt modelId="{0556DF01-8241-46B9-A9A7-696B425311D4}">
      <dgm:prSet phldrT="[Text]"/>
      <dgm:spPr/>
      <dgm:t>
        <a:bodyPr rtlCol="0"/>
        <a:lstStyle/>
        <a:p>
          <a:pPr rtl="0"/>
          <a:r>
            <a:rPr lang="fr-FR" b="1" noProof="0" dirty="0"/>
            <a:t>V. Grammaire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/>
        </a:p>
      </dgm:t>
    </dgm:pt>
    <dgm:pt modelId="{A789976D-D9F7-4CAE-A0FA-57AD5327459D}">
      <dgm:prSet phldrT="[Text]"/>
      <dgm:spPr/>
      <dgm:t>
        <a:bodyPr rtlCol="0"/>
        <a:lstStyle/>
        <a:p>
          <a:pPr rtl="0"/>
          <a:r>
            <a:rPr lang="fr-FR" b="1" noProof="0" dirty="0"/>
            <a:t>VI. Phonétique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/>
        </a:p>
      </dgm:t>
    </dgm:pt>
    <dgm:pt modelId="{010F7425-1081-46EA-BC6D-7D7F7133B2F3}">
      <dgm:prSet phldrT="[Text]"/>
      <dgm:spPr/>
      <dgm:t>
        <a:bodyPr rtlCol="0"/>
        <a:lstStyle/>
        <a:p>
          <a:pPr rtl="0"/>
          <a:endParaRPr lang="fr-FR" noProof="0" dirty="0"/>
        </a:p>
      </dgm:t>
    </dgm:pt>
    <dgm:pt modelId="{616CF53F-6988-46CE-94B2-8E57DF27FE11}" type="parTrans" cxnId="{B3167FC5-81D4-4AEE-B8F9-D46C505E11B2}">
      <dgm:prSet/>
      <dgm:spPr/>
      <dgm:t>
        <a:bodyPr/>
        <a:lstStyle/>
        <a:p>
          <a:endParaRPr lang="fr-FR"/>
        </a:p>
      </dgm:t>
    </dgm:pt>
    <dgm:pt modelId="{C8C04FF4-7DD3-4264-B61E-BCF4E137C8C4}" type="sibTrans" cxnId="{B3167FC5-81D4-4AEE-B8F9-D46C505E11B2}">
      <dgm:prSet/>
      <dgm:spPr/>
      <dgm:t>
        <a:bodyPr/>
        <a:lstStyle/>
        <a:p>
          <a:endParaRPr lang="fr-FR"/>
        </a:p>
      </dgm:t>
    </dgm:pt>
    <dgm:pt modelId="{EF2B91B6-6F0A-4365-9672-0E2C5B6A7701}">
      <dgm:prSet phldrT="[Text]"/>
      <dgm:spPr/>
      <dgm:t>
        <a:bodyPr rtlCol="0"/>
        <a:lstStyle/>
        <a:p>
          <a:pPr rtl="0"/>
          <a:r>
            <a:rPr lang="fr-FR" b="1" noProof="0" dirty="0"/>
            <a:t>VII. Production</a:t>
          </a:r>
        </a:p>
      </dgm:t>
    </dgm:pt>
    <dgm:pt modelId="{F334A227-11D2-4FB9-BC43-0C9BEAE5E9C1}" type="parTrans" cxnId="{E3F7BCB8-7BC6-437E-87B7-F6F125C7200A}">
      <dgm:prSet/>
      <dgm:spPr/>
      <dgm:t>
        <a:bodyPr/>
        <a:lstStyle/>
        <a:p>
          <a:endParaRPr lang="fr-FR"/>
        </a:p>
      </dgm:t>
    </dgm:pt>
    <dgm:pt modelId="{1F4D1F9D-A6BA-495E-A8EE-8A732A551435}" type="sibTrans" cxnId="{E3F7BCB8-7BC6-437E-87B7-F6F125C7200A}">
      <dgm:prSet/>
      <dgm:spPr/>
      <dgm:t>
        <a:bodyPr/>
        <a:lstStyle/>
        <a:p>
          <a:endParaRPr lang="fr-FR"/>
        </a:p>
      </dgm:t>
    </dgm:pt>
    <dgm:pt modelId="{C405AABF-5221-4BF2-84F2-80740C29EB11}">
      <dgm:prSet phldrT="[Text]"/>
      <dgm:spPr/>
      <dgm:t>
        <a:bodyPr rtlCol="0"/>
        <a:lstStyle/>
        <a:p>
          <a:pPr rtl="0"/>
          <a:r>
            <a:rPr lang="fr-FR" noProof="0" dirty="0"/>
            <a:t>Créer mon club nature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/>
        </a:p>
      </dgm:t>
    </dgm:pt>
    <dgm:pt modelId="{E5B59BB8-AD1F-45CC-80A1-25E8E627A9B9}">
      <dgm:prSet phldrT="[Text]"/>
      <dgm:spPr/>
      <dgm:t>
        <a:bodyPr rtlCol="0"/>
        <a:lstStyle/>
        <a:p>
          <a:pPr rtl="0"/>
          <a:endParaRPr lang="fr-FR" noProof="0" dirty="0"/>
        </a:p>
      </dgm:t>
    </dgm:pt>
    <dgm:pt modelId="{EBABB395-CF47-4849-B85C-3F0C9A0078D5}" type="parTrans" cxnId="{45BD8F43-B47C-438E-8B5F-EEBD3FA2A64A}">
      <dgm:prSet/>
      <dgm:spPr/>
      <dgm:t>
        <a:bodyPr/>
        <a:lstStyle/>
        <a:p>
          <a:endParaRPr lang="fr-FR"/>
        </a:p>
      </dgm:t>
    </dgm:pt>
    <dgm:pt modelId="{393B4169-BFA4-42B9-A770-7FC2E2675E5C}" type="sibTrans" cxnId="{45BD8F43-B47C-438E-8B5F-EEBD3FA2A64A}">
      <dgm:prSet/>
      <dgm:spPr/>
      <dgm:t>
        <a:bodyPr/>
        <a:lstStyle/>
        <a:p>
          <a:endParaRPr lang="fr-FR"/>
        </a:p>
      </dgm:t>
    </dgm:pt>
    <dgm:pt modelId="{D14B87D9-A49E-4D5A-9DBF-263F5C7A0B8E}">
      <dgm:prSet phldrT="[Text]"/>
      <dgm:spPr/>
      <dgm:t>
        <a:bodyPr/>
        <a:lstStyle/>
        <a:p>
          <a:r>
            <a:rPr lang="fr-FR" noProof="0" dirty="0"/>
            <a:t>Exprimer un souhait ou une demande polie</a:t>
          </a:r>
        </a:p>
      </dgm:t>
    </dgm:pt>
    <dgm:pt modelId="{63DF6654-97CC-46C5-AF3A-04D87D4EB30F}" type="parTrans" cxnId="{0D6EE81D-C201-4BE6-918F-A3F67E320E83}">
      <dgm:prSet/>
      <dgm:spPr/>
      <dgm:t>
        <a:bodyPr/>
        <a:lstStyle/>
        <a:p>
          <a:endParaRPr lang="fr-FR"/>
        </a:p>
      </dgm:t>
    </dgm:pt>
    <dgm:pt modelId="{53FFB66B-C3D6-456C-AB64-2D85AD7DC9B0}" type="sibTrans" cxnId="{0D6EE81D-C201-4BE6-918F-A3F67E320E83}">
      <dgm:prSet/>
      <dgm:spPr/>
      <dgm:t>
        <a:bodyPr/>
        <a:lstStyle/>
        <a:p>
          <a:endParaRPr lang="fr-FR"/>
        </a:p>
      </dgm:t>
    </dgm:pt>
    <dgm:pt modelId="{775A1A75-C6CE-4C3D-A09A-9B9A71B94389}">
      <dgm:prSet phldrT="[Text]"/>
      <dgm:spPr/>
      <dgm:t>
        <a:bodyPr rtlCol="0"/>
        <a:lstStyle/>
        <a:p>
          <a:pPr rtl="0"/>
          <a:r>
            <a:rPr lang="fr-FR" noProof="0" dirty="0"/>
            <a:t>Les animaux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endParaRPr lang="fr-FR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endParaRPr lang="fr-FR"/>
        </a:p>
      </dgm:t>
    </dgm:pt>
    <dgm:pt modelId="{68443B14-8357-4598-A157-1E0AB8D42E4B}" type="pres">
      <dgm:prSet presAssocID="{CF9055CF-8DEB-4A02-949A-DE72B6AC5D37}" presName="Name0" presStyleCnt="0">
        <dgm:presLayoutVars>
          <dgm:dir/>
          <dgm:animLvl val="lvl"/>
          <dgm:resizeHandles val="exact"/>
        </dgm:presLayoutVars>
      </dgm:prSet>
      <dgm:spPr/>
    </dgm:pt>
    <dgm:pt modelId="{DBD18AE2-90B0-4266-A6A9-85886103FFC3}" type="pres">
      <dgm:prSet presAssocID="{082E8A29-955A-4C7C-A174-3E9DCD4DC89B}" presName="composite" presStyleCnt="0"/>
      <dgm:spPr/>
    </dgm:pt>
    <dgm:pt modelId="{57648F2B-9530-46E8-8F58-2294ACB18B98}" type="pres">
      <dgm:prSet presAssocID="{082E8A29-955A-4C7C-A174-3E9DCD4DC89B}" presName="parTx" presStyleLbl="alignNode1" presStyleIdx="0" presStyleCnt="7">
        <dgm:presLayoutVars>
          <dgm:chMax val="0"/>
          <dgm:chPref val="0"/>
          <dgm:bulletEnabled val="1"/>
        </dgm:presLayoutVars>
      </dgm:prSet>
      <dgm:spPr/>
    </dgm:pt>
    <dgm:pt modelId="{21128288-DB21-4567-814A-FD43921EC1E1}" type="pres">
      <dgm:prSet presAssocID="{082E8A29-955A-4C7C-A174-3E9DCD4DC89B}" presName="desTx" presStyleLbl="alignAccFollowNode1" presStyleIdx="0" presStyleCnt="7">
        <dgm:presLayoutVars>
          <dgm:bulletEnabled val="1"/>
        </dgm:presLayoutVars>
      </dgm:prSet>
      <dgm:spPr/>
    </dgm:pt>
    <dgm:pt modelId="{D67C0570-B9C4-4D36-9846-35EC8231A6E9}" type="pres">
      <dgm:prSet presAssocID="{C2176686-D23E-48EB-9D1B-1A1B46236638}" presName="space" presStyleCnt="0"/>
      <dgm:spPr/>
    </dgm:pt>
    <dgm:pt modelId="{A4305E52-10CA-4AF7-8F06-0BC9C2DFE9E6}" type="pres">
      <dgm:prSet presAssocID="{B6E26FFC-9977-4BBC-BEC7-3D6B63754E52}" presName="composite" presStyleCnt="0"/>
      <dgm:spPr/>
    </dgm:pt>
    <dgm:pt modelId="{BEEAC373-8D24-46A1-8F25-48D9280E0B30}" type="pres">
      <dgm:prSet presAssocID="{B6E26FFC-9977-4BBC-BEC7-3D6B63754E52}" presName="parTx" presStyleLbl="alignNode1" presStyleIdx="1" presStyleCnt="7">
        <dgm:presLayoutVars>
          <dgm:chMax val="0"/>
          <dgm:chPref val="0"/>
          <dgm:bulletEnabled val="1"/>
        </dgm:presLayoutVars>
      </dgm:prSet>
      <dgm:spPr/>
    </dgm:pt>
    <dgm:pt modelId="{22DBAEEB-CD07-4F46-AE9E-D9F56E20E4A8}" type="pres">
      <dgm:prSet presAssocID="{B6E26FFC-9977-4BBC-BEC7-3D6B63754E52}" presName="desTx" presStyleLbl="alignAccFollowNode1" presStyleIdx="1" presStyleCnt="7">
        <dgm:presLayoutVars>
          <dgm:bulletEnabled val="1"/>
        </dgm:presLayoutVars>
      </dgm:prSet>
      <dgm:spPr/>
    </dgm:pt>
    <dgm:pt modelId="{7D002366-4002-4686-95F9-1B2DEC553937}" type="pres">
      <dgm:prSet presAssocID="{48634C00-2335-4923-9072-EB7482323D9C}" presName="space" presStyleCnt="0"/>
      <dgm:spPr/>
    </dgm:pt>
    <dgm:pt modelId="{9922BE7E-E6E2-40F5-AE17-BF96B325CA02}" type="pres">
      <dgm:prSet presAssocID="{6D0E5D9F-7263-4526-A227-51301233F549}" presName="composite" presStyleCnt="0"/>
      <dgm:spPr/>
    </dgm:pt>
    <dgm:pt modelId="{3A1F93BF-07F6-4D52-ADA9-8BB3478BC0A0}" type="pres">
      <dgm:prSet presAssocID="{6D0E5D9F-7263-4526-A227-51301233F549}" presName="parTx" presStyleLbl="alignNode1" presStyleIdx="2" presStyleCnt="7">
        <dgm:presLayoutVars>
          <dgm:chMax val="0"/>
          <dgm:chPref val="0"/>
          <dgm:bulletEnabled val="1"/>
        </dgm:presLayoutVars>
      </dgm:prSet>
      <dgm:spPr/>
    </dgm:pt>
    <dgm:pt modelId="{69B3D3AF-F358-429C-9782-F1EF33A1BFA2}" type="pres">
      <dgm:prSet presAssocID="{6D0E5D9F-7263-4526-A227-51301233F549}" presName="desTx" presStyleLbl="alignAccFollowNode1" presStyleIdx="2" presStyleCnt="7">
        <dgm:presLayoutVars>
          <dgm:bulletEnabled val="1"/>
        </dgm:presLayoutVars>
      </dgm:prSet>
      <dgm:spPr/>
    </dgm:pt>
    <dgm:pt modelId="{6288EE29-EC8F-4166-A071-29C5DE3F9809}" type="pres">
      <dgm:prSet presAssocID="{DE289E29-1989-4D8E-8AA6-F030105B3F13}" presName="space" presStyleCnt="0"/>
      <dgm:spPr/>
    </dgm:pt>
    <dgm:pt modelId="{48ABACA0-D4E0-4B60-89F7-FA930515C84D}" type="pres">
      <dgm:prSet presAssocID="{E5E95E82-EF79-43CA-AA86-43B0E1CBCD3F}" presName="composite" presStyleCnt="0"/>
      <dgm:spPr/>
    </dgm:pt>
    <dgm:pt modelId="{75606C84-D441-41D7-A330-CE5244395508}" type="pres">
      <dgm:prSet presAssocID="{E5E95E82-EF79-43CA-AA86-43B0E1CBCD3F}" presName="parTx" presStyleLbl="alignNode1" presStyleIdx="3" presStyleCnt="7">
        <dgm:presLayoutVars>
          <dgm:chMax val="0"/>
          <dgm:chPref val="0"/>
          <dgm:bulletEnabled val="1"/>
        </dgm:presLayoutVars>
      </dgm:prSet>
      <dgm:spPr/>
    </dgm:pt>
    <dgm:pt modelId="{F5439521-8C9F-42F4-BB47-CBF88C9A562D}" type="pres">
      <dgm:prSet presAssocID="{E5E95E82-EF79-43CA-AA86-43B0E1CBCD3F}" presName="desTx" presStyleLbl="alignAccFollowNode1" presStyleIdx="3" presStyleCnt="7">
        <dgm:presLayoutVars>
          <dgm:bulletEnabled val="1"/>
        </dgm:presLayoutVars>
      </dgm:prSet>
      <dgm:spPr/>
    </dgm:pt>
    <dgm:pt modelId="{5C201B50-097C-4D67-A19C-2A1980159455}" type="pres">
      <dgm:prSet presAssocID="{BF76010C-5523-4E13-B3E7-886DCE6AEBD4}" presName="space" presStyleCnt="0"/>
      <dgm:spPr/>
    </dgm:pt>
    <dgm:pt modelId="{55E52EFC-D787-46A2-A753-EED159CAE47D}" type="pres">
      <dgm:prSet presAssocID="{0556DF01-8241-46B9-A9A7-696B425311D4}" presName="composite" presStyleCnt="0"/>
      <dgm:spPr/>
    </dgm:pt>
    <dgm:pt modelId="{184AE719-47DF-4D8D-97CB-2ECB9DE8A3CB}" type="pres">
      <dgm:prSet presAssocID="{0556DF01-8241-46B9-A9A7-696B425311D4}" presName="parTx" presStyleLbl="alignNode1" presStyleIdx="4" presStyleCnt="7">
        <dgm:presLayoutVars>
          <dgm:chMax val="0"/>
          <dgm:chPref val="0"/>
          <dgm:bulletEnabled val="1"/>
        </dgm:presLayoutVars>
      </dgm:prSet>
      <dgm:spPr/>
    </dgm:pt>
    <dgm:pt modelId="{C0508996-06C5-4E96-ACE1-6951E96BDCC9}" type="pres">
      <dgm:prSet presAssocID="{0556DF01-8241-46B9-A9A7-696B425311D4}" presName="desTx" presStyleLbl="alignAccFollowNode1" presStyleIdx="4" presStyleCnt="7">
        <dgm:presLayoutVars>
          <dgm:bulletEnabled val="1"/>
        </dgm:presLayoutVars>
      </dgm:prSet>
      <dgm:spPr/>
    </dgm:pt>
    <dgm:pt modelId="{2E2AC344-EEA9-4A04-9092-15A4FFE72E3F}" type="pres">
      <dgm:prSet presAssocID="{C4CA99FB-0935-42A7-A480-9B496516F239}" presName="space" presStyleCnt="0"/>
      <dgm:spPr/>
    </dgm:pt>
    <dgm:pt modelId="{819F734D-B7CF-4319-9F64-6231E46D27AB}" type="pres">
      <dgm:prSet presAssocID="{A789976D-D9F7-4CAE-A0FA-57AD5327459D}" presName="composite" presStyleCnt="0"/>
      <dgm:spPr/>
    </dgm:pt>
    <dgm:pt modelId="{B2762319-A1FD-490B-89D0-718A61434EED}" type="pres">
      <dgm:prSet presAssocID="{A789976D-D9F7-4CAE-A0FA-57AD5327459D}" presName="parTx" presStyleLbl="alignNode1" presStyleIdx="5" presStyleCnt="7">
        <dgm:presLayoutVars>
          <dgm:chMax val="0"/>
          <dgm:chPref val="0"/>
          <dgm:bulletEnabled val="1"/>
        </dgm:presLayoutVars>
      </dgm:prSet>
      <dgm:spPr/>
    </dgm:pt>
    <dgm:pt modelId="{4DAB2062-0521-4B53-8A97-213220A7F991}" type="pres">
      <dgm:prSet presAssocID="{A789976D-D9F7-4CAE-A0FA-57AD5327459D}" presName="desTx" presStyleLbl="alignAccFollowNode1" presStyleIdx="5" presStyleCnt="7">
        <dgm:presLayoutVars>
          <dgm:bulletEnabled val="1"/>
        </dgm:presLayoutVars>
      </dgm:prSet>
      <dgm:spPr/>
    </dgm:pt>
    <dgm:pt modelId="{29506F24-874E-45E9-91DD-57D0F7E443E7}" type="pres">
      <dgm:prSet presAssocID="{E7237B23-A10C-4270-820C-A37649007AE6}" presName="space" presStyleCnt="0"/>
      <dgm:spPr/>
    </dgm:pt>
    <dgm:pt modelId="{4C207B0C-D43A-4A45-A4D0-EB44BF4F25EB}" type="pres">
      <dgm:prSet presAssocID="{EF2B91B6-6F0A-4365-9672-0E2C5B6A7701}" presName="composite" presStyleCnt="0"/>
      <dgm:spPr/>
    </dgm:pt>
    <dgm:pt modelId="{6C65B53E-6BDE-4EEE-A70B-6395ABEF16C8}" type="pres">
      <dgm:prSet presAssocID="{EF2B91B6-6F0A-4365-9672-0E2C5B6A7701}" presName="parTx" presStyleLbl="alignNode1" presStyleIdx="6" presStyleCnt="7">
        <dgm:presLayoutVars>
          <dgm:chMax val="0"/>
          <dgm:chPref val="0"/>
          <dgm:bulletEnabled val="1"/>
        </dgm:presLayoutVars>
      </dgm:prSet>
      <dgm:spPr/>
    </dgm:pt>
    <dgm:pt modelId="{CBAA222E-6236-476E-A397-F41E5F0819F9}" type="pres">
      <dgm:prSet presAssocID="{EF2B91B6-6F0A-4365-9672-0E2C5B6A7701}" presName="desTx" presStyleLbl="alignAccFollowNode1" presStyleIdx="6" presStyleCnt="7">
        <dgm:presLayoutVars>
          <dgm:bulletEnabled val="1"/>
        </dgm:presLayoutVars>
      </dgm:prSet>
      <dgm:spPr/>
    </dgm:pt>
  </dgm:ptLst>
  <dgm:cxnLst>
    <dgm:cxn modelId="{D7020B0C-E9C0-4E81-A85C-5FB47795284C}" type="presOf" srcId="{6D0E5D9F-7263-4526-A227-51301233F549}" destId="{3A1F93BF-07F6-4D52-ADA9-8BB3478BC0A0}" srcOrd="0" destOrd="0" presId="urn:microsoft.com/office/officeart/2005/8/layout/hList1"/>
    <dgm:cxn modelId="{33BF0B0C-CF6E-4D27-80F8-69277FCCCF21}" type="presOf" srcId="{B6E26FFC-9977-4BBC-BEC7-3D6B63754E52}" destId="{BEEAC373-8D24-46A1-8F25-48D9280E0B30}" srcOrd="0" destOrd="0" presId="urn:microsoft.com/office/officeart/2005/8/layout/hList1"/>
    <dgm:cxn modelId="{BD100511-F51C-44AD-88D2-ABE3A447485A}" type="presOf" srcId="{E5B59BB8-AD1F-45CC-80A1-25E8E627A9B9}" destId="{22DBAEEB-CD07-4F46-AE9E-D9F56E20E4A8}" srcOrd="0" destOrd="1" presId="urn:microsoft.com/office/officeart/2005/8/layout/hList1"/>
    <dgm:cxn modelId="{46C6AA11-754B-49FA-AEDA-B45CF35081B5}" type="presOf" srcId="{30FF9F33-11F2-4729-A62E-AD56E0B488E1}" destId="{69B3D3AF-F358-429C-9782-F1EF33A1BFA2}" srcOrd="0" destOrd="0" presId="urn:microsoft.com/office/officeart/2005/8/layout/hList1"/>
    <dgm:cxn modelId="{436BFF15-8640-4633-9EAF-7D949620D7BD}" type="presOf" srcId="{EF2B91B6-6F0A-4365-9672-0E2C5B6A7701}" destId="{6C65B53E-6BDE-4EEE-A70B-6395ABEF16C8}" srcOrd="0" destOrd="0" presId="urn:microsoft.com/office/officeart/2005/8/layout/hList1"/>
    <dgm:cxn modelId="{0D6EE81D-C201-4BE6-918F-A3F67E320E83}" srcId="{6D0E5D9F-7263-4526-A227-51301233F549}" destId="{D14B87D9-A49E-4D5A-9DBF-263F5C7A0B8E}" srcOrd="1" destOrd="0" parTransId="{63DF6654-97CC-46C5-AF3A-04D87D4EB30F}" sibTransId="{53FFB66B-C3D6-456C-AB64-2D85AD7DC9B0}"/>
    <dgm:cxn modelId="{3D150629-DC22-46E0-B9B6-6DC0253ECF22}" srcId="{EF2B91B6-6F0A-4365-9672-0E2C5B6A7701}" destId="{C405AABF-5221-4BF2-84F2-80740C29EB11}" srcOrd="0" destOrd="0" parTransId="{E52C0AA1-4635-45BA-BE0E-ECC40C89C589}" sibTransId="{74DC8580-04FA-4EEE-A2CB-FF6D0F0CB2FC}"/>
    <dgm:cxn modelId="{E934922A-0CFA-44E7-952C-74104431AFDC}" srcId="{CF9055CF-8DEB-4A02-949A-DE72B6AC5D37}" destId="{A789976D-D9F7-4CAE-A0FA-57AD5327459D}" srcOrd="5" destOrd="0" parTransId="{F536AA3A-9B74-498A-A723-D7F44AD102BD}" sibTransId="{E7237B23-A10C-4270-820C-A37649007AE6}"/>
    <dgm:cxn modelId="{1C5CE732-A00F-4C06-A1A8-B209BC6B496D}" srcId="{0556DF01-8241-46B9-A9A7-696B425311D4}" destId="{37A7C994-CC74-44DD-8777-ED6736B35821}" srcOrd="0" destOrd="0" parTransId="{03F017E7-7E3C-4E2C-9CEF-B07099F38801}" sibTransId="{118572A4-3B5E-487E-8015-6A319369077F}"/>
    <dgm:cxn modelId="{45BD8F43-B47C-438E-8B5F-EEBD3FA2A64A}" srcId="{B6E26FFC-9977-4BBC-BEC7-3D6B63754E52}" destId="{E5B59BB8-AD1F-45CC-80A1-25E8E627A9B9}" srcOrd="1" destOrd="0" parTransId="{EBABB395-CF47-4849-B85C-3F0C9A0078D5}" sibTransId="{393B4169-BFA4-42B9-A770-7FC2E2675E5C}"/>
    <dgm:cxn modelId="{A2FABF43-03C7-48C5-8818-0F1BCFEE3A9A}" type="presOf" srcId="{C405AABF-5221-4BF2-84F2-80740C29EB11}" destId="{CBAA222E-6236-476E-A397-F41E5F0819F9}" srcOrd="0" destOrd="0" presId="urn:microsoft.com/office/officeart/2005/8/layout/hList1"/>
    <dgm:cxn modelId="{14A17264-DF30-4294-B92E-B54B59654B74}" type="presOf" srcId="{CBCC21F5-552F-4D39-812E-6FCD4A366F58}" destId="{22DBAEEB-CD07-4F46-AE9E-D9F56E20E4A8}" srcOrd="0" destOrd="0" presId="urn:microsoft.com/office/officeart/2005/8/layout/hList1"/>
    <dgm:cxn modelId="{1CCA2445-F09F-4B00-92DE-6268667EC07E}" type="presOf" srcId="{E5E95E82-EF79-43CA-AA86-43B0E1CBCD3F}" destId="{75606C84-D441-41D7-A330-CE5244395508}" srcOrd="0" destOrd="0" presId="urn:microsoft.com/office/officeart/2005/8/layout/hList1"/>
    <dgm:cxn modelId="{6A6FBC45-9AD0-4EA9-B8D2-2D9DEB7EFD55}" type="presOf" srcId="{0556DF01-8241-46B9-A9A7-696B425311D4}" destId="{184AE719-47DF-4D8D-97CB-2ECB9DE8A3CB}" srcOrd="0" destOrd="0" presId="urn:microsoft.com/office/officeart/2005/8/layout/hList1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10999B4A-56A1-4395-9CCD-61751B2F78A7}" srcId="{CF9055CF-8DEB-4A02-949A-DE72B6AC5D37}" destId="{0556DF01-8241-46B9-A9A7-696B425311D4}" srcOrd="4" destOrd="0" parTransId="{2A3D6C2A-BF6A-400F-8E2B-0047C7F97ED1}" sibTransId="{C4CA99FB-0935-42A7-A480-9B496516F239}"/>
    <dgm:cxn modelId="{1EB7BC4E-B7B6-45F1-9322-CDDDD7E0ED10}" type="presOf" srcId="{CF9055CF-8DEB-4A02-949A-DE72B6AC5D37}" destId="{68443B14-8357-4598-A157-1E0AB8D42E4B}" srcOrd="0" destOrd="0" presId="urn:microsoft.com/office/officeart/2005/8/layout/hList1"/>
    <dgm:cxn modelId="{F2A61577-3E0C-4D00-9C27-DF636B4C95E0}" type="presOf" srcId="{D14B87D9-A49E-4D5A-9DBF-263F5C7A0B8E}" destId="{69B3D3AF-F358-429C-9782-F1EF33A1BFA2}" srcOrd="0" destOrd="1" presId="urn:microsoft.com/office/officeart/2005/8/layout/hList1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0A4D2C89-84AF-4087-AC7F-26E50ECCF356}" type="presOf" srcId="{775A1A75-C6CE-4C3D-A09A-9B9A71B94389}" destId="{F5439521-8C9F-42F4-BB47-CBF88C9A562D}" srcOrd="0" destOrd="0" presId="urn:microsoft.com/office/officeart/2005/8/layout/hList1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48416690-663C-484A-BB8B-02277D1C7A6A}" type="presOf" srcId="{082E8A29-955A-4C7C-A174-3E9DCD4DC89B}" destId="{57648F2B-9530-46E8-8F58-2294ACB18B98}" srcOrd="0" destOrd="0" presId="urn:microsoft.com/office/officeart/2005/8/layout/hList1"/>
    <dgm:cxn modelId="{DA24E693-3FBF-42A0-A6A1-1DBC2138FED4}" type="presOf" srcId="{A789976D-D9F7-4CAE-A0FA-57AD5327459D}" destId="{B2762319-A1FD-490B-89D0-718A61434EED}" srcOrd="0" destOrd="0" presId="urn:microsoft.com/office/officeart/2005/8/layout/hList1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E3F7BCB8-7BC6-437E-87B7-F6F125C7200A}" srcId="{CF9055CF-8DEB-4A02-949A-DE72B6AC5D37}" destId="{EF2B91B6-6F0A-4365-9672-0E2C5B6A7701}" srcOrd="6" destOrd="0" parTransId="{F334A227-11D2-4FB9-BC43-0C9BEAE5E9C1}" sibTransId="{1F4D1F9D-A6BA-495E-A8EE-8A732A551435}"/>
    <dgm:cxn modelId="{F9E512BF-1D4D-43E8-A4B8-593F657AE70C}" srcId="{E5E95E82-EF79-43CA-AA86-43B0E1CBCD3F}" destId="{775A1A75-C6CE-4C3D-A09A-9B9A71B94389}" srcOrd="0" destOrd="0" parTransId="{D4C4551D-5E2A-434E-BB45-FC2AB13C3AC9}" sibTransId="{0B8A0F3F-0529-4755-9646-AA52B5EABC67}"/>
    <dgm:cxn modelId="{B3167FC5-81D4-4AEE-B8F9-D46C505E11B2}" srcId="{A789976D-D9F7-4CAE-A0FA-57AD5327459D}" destId="{010F7425-1081-46EA-BC6D-7D7F7133B2F3}" srcOrd="0" destOrd="0" parTransId="{616CF53F-6988-46CE-94B2-8E57DF27FE11}" sibTransId="{C8C04FF4-7DD3-4264-B61E-BCF4E137C8C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2681E2CA-FB70-4E05-9FE1-6749B1554AA7}" type="presOf" srcId="{23A0DE4A-FE92-496E-B335-3433CEFB74E9}" destId="{21128288-DB21-4567-814A-FD43921EC1E1}" srcOrd="0" destOrd="0" presId="urn:microsoft.com/office/officeart/2005/8/layout/hList1"/>
    <dgm:cxn modelId="{099726CD-4BF3-4EAC-A7B8-803AD7BA2742}" type="presOf" srcId="{37A7C994-CC74-44DD-8777-ED6736B35821}" destId="{C0508996-06C5-4E96-ACE1-6951E96BDCC9}" srcOrd="0" destOrd="0" presId="urn:microsoft.com/office/officeart/2005/8/layout/hList1"/>
    <dgm:cxn modelId="{6A8146D3-4BE4-42C7-9A3D-95FD58CADA72}" srcId="{6D0E5D9F-7263-4526-A227-51301233F549}" destId="{30FF9F33-11F2-4729-A62E-AD56E0B488E1}" srcOrd="0" destOrd="0" parTransId="{81138DFC-17A7-4DF7-8364-1121FADE1C15}" sibTransId="{675143FB-DE1F-4C5B-B9AC-65C5C17452EB}"/>
    <dgm:cxn modelId="{56A004DE-03D7-4EE0-9692-19811484F009}" type="presOf" srcId="{010F7425-1081-46EA-BC6D-7D7F7133B2F3}" destId="{4DAB2062-0521-4B53-8A97-213220A7F991}" srcOrd="0" destOrd="0" presId="urn:microsoft.com/office/officeart/2005/8/layout/hList1"/>
    <dgm:cxn modelId="{3C41F2E0-4620-40B4-9857-68872B278EFB}" srcId="{B6E26FFC-9977-4BBC-BEC7-3D6B63754E52}" destId="{CBCC21F5-552F-4D39-812E-6FCD4A366F58}" srcOrd="0" destOrd="0" parTransId="{4A973A1C-85F1-4969-A536-D29940229E2C}" sibTransId="{3640B940-6901-481F-ADF7-6B77DEEED764}"/>
    <dgm:cxn modelId="{DB4DB028-BADE-4CF8-BAE1-B13BF76CB704}" type="presParOf" srcId="{68443B14-8357-4598-A157-1E0AB8D42E4B}" destId="{DBD18AE2-90B0-4266-A6A9-85886103FFC3}" srcOrd="0" destOrd="0" presId="urn:microsoft.com/office/officeart/2005/8/layout/hList1"/>
    <dgm:cxn modelId="{D4A0F6D5-534C-443F-BC7A-67C4B0C16F5B}" type="presParOf" srcId="{DBD18AE2-90B0-4266-A6A9-85886103FFC3}" destId="{57648F2B-9530-46E8-8F58-2294ACB18B98}" srcOrd="0" destOrd="0" presId="urn:microsoft.com/office/officeart/2005/8/layout/hList1"/>
    <dgm:cxn modelId="{BE1111B0-BFE7-4F2C-A3C3-7583A77A9E3A}" type="presParOf" srcId="{DBD18AE2-90B0-4266-A6A9-85886103FFC3}" destId="{21128288-DB21-4567-814A-FD43921EC1E1}" srcOrd="1" destOrd="0" presId="urn:microsoft.com/office/officeart/2005/8/layout/hList1"/>
    <dgm:cxn modelId="{41375B2F-971A-415B-B955-917EB96F8689}" type="presParOf" srcId="{68443B14-8357-4598-A157-1E0AB8D42E4B}" destId="{D67C0570-B9C4-4D36-9846-35EC8231A6E9}" srcOrd="1" destOrd="0" presId="urn:microsoft.com/office/officeart/2005/8/layout/hList1"/>
    <dgm:cxn modelId="{6419437C-16B6-4DD5-8327-B6501142B4F2}" type="presParOf" srcId="{68443B14-8357-4598-A157-1E0AB8D42E4B}" destId="{A4305E52-10CA-4AF7-8F06-0BC9C2DFE9E6}" srcOrd="2" destOrd="0" presId="urn:microsoft.com/office/officeart/2005/8/layout/hList1"/>
    <dgm:cxn modelId="{F55128FA-9505-4834-84FF-48637AE0834F}" type="presParOf" srcId="{A4305E52-10CA-4AF7-8F06-0BC9C2DFE9E6}" destId="{BEEAC373-8D24-46A1-8F25-48D9280E0B30}" srcOrd="0" destOrd="0" presId="urn:microsoft.com/office/officeart/2005/8/layout/hList1"/>
    <dgm:cxn modelId="{CEE5D93E-200E-44CD-A7DE-ECF4A7EAAF81}" type="presParOf" srcId="{A4305E52-10CA-4AF7-8F06-0BC9C2DFE9E6}" destId="{22DBAEEB-CD07-4F46-AE9E-D9F56E20E4A8}" srcOrd="1" destOrd="0" presId="urn:microsoft.com/office/officeart/2005/8/layout/hList1"/>
    <dgm:cxn modelId="{3A7F247B-1547-481A-A41C-3671872C8581}" type="presParOf" srcId="{68443B14-8357-4598-A157-1E0AB8D42E4B}" destId="{7D002366-4002-4686-95F9-1B2DEC553937}" srcOrd="3" destOrd="0" presId="urn:microsoft.com/office/officeart/2005/8/layout/hList1"/>
    <dgm:cxn modelId="{6B3BCD78-DE8A-41BF-AA3D-905A7682D091}" type="presParOf" srcId="{68443B14-8357-4598-A157-1E0AB8D42E4B}" destId="{9922BE7E-E6E2-40F5-AE17-BF96B325CA02}" srcOrd="4" destOrd="0" presId="urn:microsoft.com/office/officeart/2005/8/layout/hList1"/>
    <dgm:cxn modelId="{4DAED814-99AC-41A7-A290-AD041CD20DBA}" type="presParOf" srcId="{9922BE7E-E6E2-40F5-AE17-BF96B325CA02}" destId="{3A1F93BF-07F6-4D52-ADA9-8BB3478BC0A0}" srcOrd="0" destOrd="0" presId="urn:microsoft.com/office/officeart/2005/8/layout/hList1"/>
    <dgm:cxn modelId="{BE532965-F56B-47C9-B748-34E7832882D5}" type="presParOf" srcId="{9922BE7E-E6E2-40F5-AE17-BF96B325CA02}" destId="{69B3D3AF-F358-429C-9782-F1EF33A1BFA2}" srcOrd="1" destOrd="0" presId="urn:microsoft.com/office/officeart/2005/8/layout/hList1"/>
    <dgm:cxn modelId="{F41D1A68-6DBF-407E-9DC6-50F13588765E}" type="presParOf" srcId="{68443B14-8357-4598-A157-1E0AB8D42E4B}" destId="{6288EE29-EC8F-4166-A071-29C5DE3F9809}" srcOrd="5" destOrd="0" presId="urn:microsoft.com/office/officeart/2005/8/layout/hList1"/>
    <dgm:cxn modelId="{1310D27F-7CA6-4AF9-A292-D69FD8290B37}" type="presParOf" srcId="{68443B14-8357-4598-A157-1E0AB8D42E4B}" destId="{48ABACA0-D4E0-4B60-89F7-FA930515C84D}" srcOrd="6" destOrd="0" presId="urn:microsoft.com/office/officeart/2005/8/layout/hList1"/>
    <dgm:cxn modelId="{D62BF921-7C34-440D-B66C-D62ED0B4D486}" type="presParOf" srcId="{48ABACA0-D4E0-4B60-89F7-FA930515C84D}" destId="{75606C84-D441-41D7-A330-CE5244395508}" srcOrd="0" destOrd="0" presId="urn:microsoft.com/office/officeart/2005/8/layout/hList1"/>
    <dgm:cxn modelId="{D10D10BE-386F-4537-BF03-D69AAD739AD4}" type="presParOf" srcId="{48ABACA0-D4E0-4B60-89F7-FA930515C84D}" destId="{F5439521-8C9F-42F4-BB47-CBF88C9A562D}" srcOrd="1" destOrd="0" presId="urn:microsoft.com/office/officeart/2005/8/layout/hList1"/>
    <dgm:cxn modelId="{C77EA59D-9954-4655-93C9-A9257FC135F4}" type="presParOf" srcId="{68443B14-8357-4598-A157-1E0AB8D42E4B}" destId="{5C201B50-097C-4D67-A19C-2A1980159455}" srcOrd="7" destOrd="0" presId="urn:microsoft.com/office/officeart/2005/8/layout/hList1"/>
    <dgm:cxn modelId="{246DA1BE-3209-4747-9AA3-DF1F4A009DF3}" type="presParOf" srcId="{68443B14-8357-4598-A157-1E0AB8D42E4B}" destId="{55E52EFC-D787-46A2-A753-EED159CAE47D}" srcOrd="8" destOrd="0" presId="urn:microsoft.com/office/officeart/2005/8/layout/hList1"/>
    <dgm:cxn modelId="{41176255-D1FE-40A2-9A7C-6D0F085C43ED}" type="presParOf" srcId="{55E52EFC-D787-46A2-A753-EED159CAE47D}" destId="{184AE719-47DF-4D8D-97CB-2ECB9DE8A3CB}" srcOrd="0" destOrd="0" presId="urn:microsoft.com/office/officeart/2005/8/layout/hList1"/>
    <dgm:cxn modelId="{35C9FF1C-1B97-4F45-8DAC-E18D5C196A1C}" type="presParOf" srcId="{55E52EFC-D787-46A2-A753-EED159CAE47D}" destId="{C0508996-06C5-4E96-ACE1-6951E96BDCC9}" srcOrd="1" destOrd="0" presId="urn:microsoft.com/office/officeart/2005/8/layout/hList1"/>
    <dgm:cxn modelId="{D3F56130-7B4C-41B7-822C-87D7D3EDC4EF}" type="presParOf" srcId="{68443B14-8357-4598-A157-1E0AB8D42E4B}" destId="{2E2AC344-EEA9-4A04-9092-15A4FFE72E3F}" srcOrd="9" destOrd="0" presId="urn:microsoft.com/office/officeart/2005/8/layout/hList1"/>
    <dgm:cxn modelId="{36578B14-80D0-4424-9BAE-9BB0B2AEEA2D}" type="presParOf" srcId="{68443B14-8357-4598-A157-1E0AB8D42E4B}" destId="{819F734D-B7CF-4319-9F64-6231E46D27AB}" srcOrd="10" destOrd="0" presId="urn:microsoft.com/office/officeart/2005/8/layout/hList1"/>
    <dgm:cxn modelId="{0B183C2A-88CA-4559-91ED-7213ED9A022D}" type="presParOf" srcId="{819F734D-B7CF-4319-9F64-6231E46D27AB}" destId="{B2762319-A1FD-490B-89D0-718A61434EED}" srcOrd="0" destOrd="0" presId="urn:microsoft.com/office/officeart/2005/8/layout/hList1"/>
    <dgm:cxn modelId="{07603BA8-910D-4F74-87E1-060CA0773E48}" type="presParOf" srcId="{819F734D-B7CF-4319-9F64-6231E46D27AB}" destId="{4DAB2062-0521-4B53-8A97-213220A7F991}" srcOrd="1" destOrd="0" presId="urn:microsoft.com/office/officeart/2005/8/layout/hList1"/>
    <dgm:cxn modelId="{4FE96E4D-270B-4647-9E78-5E3C37B9ADBF}" type="presParOf" srcId="{68443B14-8357-4598-A157-1E0AB8D42E4B}" destId="{29506F24-874E-45E9-91DD-57D0F7E443E7}" srcOrd="11" destOrd="0" presId="urn:microsoft.com/office/officeart/2005/8/layout/hList1"/>
    <dgm:cxn modelId="{052D2AE5-2C43-4E92-8F89-A1EAD2876DCF}" type="presParOf" srcId="{68443B14-8357-4598-A157-1E0AB8D42E4B}" destId="{4C207B0C-D43A-4A45-A4D0-EB44BF4F25EB}" srcOrd="12" destOrd="0" presId="urn:microsoft.com/office/officeart/2005/8/layout/hList1"/>
    <dgm:cxn modelId="{31B90C69-A86B-40C9-9E87-A1CAA3A36E20}" type="presParOf" srcId="{4C207B0C-D43A-4A45-A4D0-EB44BF4F25EB}" destId="{6C65B53E-6BDE-4EEE-A70B-6395ABEF16C8}" srcOrd="0" destOrd="0" presId="urn:microsoft.com/office/officeart/2005/8/layout/hList1"/>
    <dgm:cxn modelId="{08D06FB1-5072-46F0-9DBB-035858116F97}" type="presParOf" srcId="{4C207B0C-D43A-4A45-A4D0-EB44BF4F25EB}" destId="{CBAA222E-6236-476E-A397-F41E5F0819F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2F514-DADD-47CE-B1E9-4561BF247EB4}">
      <dsp:nvSpPr>
        <dsp:cNvPr id="0" name=""/>
        <dsp:cNvSpPr/>
      </dsp:nvSpPr>
      <dsp:spPr>
        <a:xfrm>
          <a:off x="0" y="1471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Do you have your:</a:t>
          </a:r>
        </a:p>
      </dsp:txBody>
      <dsp:txXfrm>
        <a:off x="32784" y="47495"/>
        <a:ext cx="10321263" cy="606012"/>
      </dsp:txXfrm>
    </dsp:sp>
    <dsp:sp modelId="{28C096D3-B5F3-4D00-AFDF-908FC9029D5F}">
      <dsp:nvSpPr>
        <dsp:cNvPr id="0" name=""/>
        <dsp:cNvSpPr/>
      </dsp:nvSpPr>
      <dsp:spPr>
        <a:xfrm>
          <a:off x="0" y="686291"/>
          <a:ext cx="10386831" cy="1506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782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Pens?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Textbook/ workbook?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Devices?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Water?</a:t>
          </a:r>
        </a:p>
      </dsp:txBody>
      <dsp:txXfrm>
        <a:off x="0" y="686291"/>
        <a:ext cx="10386831" cy="1506960"/>
      </dsp:txXfrm>
    </dsp:sp>
    <dsp:sp modelId="{0D493520-50A0-4EE6-BEC2-DCC2534E4367}">
      <dsp:nvSpPr>
        <dsp:cNvPr id="0" name=""/>
        <dsp:cNvSpPr/>
      </dsp:nvSpPr>
      <dsp:spPr>
        <a:xfrm>
          <a:off x="0" y="219325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Put everything else in your locker now. </a:t>
          </a:r>
        </a:p>
      </dsp:txBody>
      <dsp:txXfrm>
        <a:off x="32784" y="2226035"/>
        <a:ext cx="10321263" cy="606012"/>
      </dsp:txXfrm>
    </dsp:sp>
    <dsp:sp modelId="{1C3F512B-3C0C-4B14-91A1-9AC3F1E9968C}">
      <dsp:nvSpPr>
        <dsp:cNvPr id="0" name=""/>
        <dsp:cNvSpPr/>
      </dsp:nvSpPr>
      <dsp:spPr>
        <a:xfrm>
          <a:off x="0" y="294547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When you are done, sit down and show me you are ready to learn! </a:t>
          </a:r>
        </a:p>
      </dsp:txBody>
      <dsp:txXfrm>
        <a:off x="32784" y="2978255"/>
        <a:ext cx="10321263" cy="6060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94016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70391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46766" y="0"/>
        <a:ext cx="1480343" cy="36512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523141" y="0"/>
        <a:ext cx="1480343" cy="365125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34A05-9917-4005-94F8-87DD3F741985}">
      <dsp:nvSpPr>
        <dsp:cNvPr id="0" name=""/>
        <dsp:cNvSpPr/>
      </dsp:nvSpPr>
      <dsp:spPr>
        <a:xfrm>
          <a:off x="0" y="0"/>
          <a:ext cx="2137500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rtlCol="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kern="1200" noProof="0" dirty="0"/>
            <a:t>Communication</a:t>
          </a:r>
        </a:p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Exprimer un souhait ou une demande polie</a:t>
          </a:r>
        </a:p>
      </dsp:txBody>
      <dsp:txXfrm>
        <a:off x="0" y="1057910"/>
        <a:ext cx="2137500" cy="1057910"/>
      </dsp:txXfrm>
    </dsp:sp>
    <dsp:sp modelId="{58659876-9F73-4F70-83CB-16E4C9A112FC}">
      <dsp:nvSpPr>
        <dsp:cNvPr id="0" name=""/>
        <dsp:cNvSpPr/>
      </dsp:nvSpPr>
      <dsp:spPr>
        <a:xfrm>
          <a:off x="62839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2859561-4C40-474F-B39B-EAFCBBA049A0}">
      <dsp:nvSpPr>
        <dsp:cNvPr id="0" name=""/>
        <dsp:cNvSpPr/>
      </dsp:nvSpPr>
      <dsp:spPr>
        <a:xfrm>
          <a:off x="2201625" y="0"/>
          <a:ext cx="2137500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Animaux</a:t>
          </a:r>
        </a:p>
      </dsp:txBody>
      <dsp:txXfrm>
        <a:off x="2201625" y="1057910"/>
        <a:ext cx="2137500" cy="1057910"/>
      </dsp:txXfrm>
    </dsp:sp>
    <dsp:sp modelId="{279DFE09-28EE-48A2-B192-FFEC93ADF17D}">
      <dsp:nvSpPr>
        <dsp:cNvPr id="0" name=""/>
        <dsp:cNvSpPr/>
      </dsp:nvSpPr>
      <dsp:spPr>
        <a:xfrm>
          <a:off x="2830019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4403250" y="0"/>
          <a:ext cx="2137500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Grammaire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0" kern="1200" noProof="0" dirty="0"/>
            <a:t>- Conditionnel présent</a:t>
          </a:r>
        </a:p>
      </dsp:txBody>
      <dsp:txXfrm>
        <a:off x="4403250" y="1057910"/>
        <a:ext cx="2137500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9F2A5F0-7CD1-4123-B863-65900D7CC430}">
      <dsp:nvSpPr>
        <dsp:cNvPr id="0" name=""/>
        <dsp:cNvSpPr/>
      </dsp:nvSpPr>
      <dsp:spPr>
        <a:xfrm>
          <a:off x="6598697" y="0"/>
          <a:ext cx="2137500" cy="264477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Phonétique</a:t>
          </a:r>
        </a:p>
      </dsp:txBody>
      <dsp:txXfrm>
        <a:off x="6598697" y="1057910"/>
        <a:ext cx="2137500" cy="1057910"/>
      </dsp:txXfrm>
    </dsp:sp>
    <dsp:sp modelId="{AAA72936-24EE-441D-B947-9946DAB89182}">
      <dsp:nvSpPr>
        <dsp:cNvPr id="0" name=""/>
        <dsp:cNvSpPr/>
      </dsp:nvSpPr>
      <dsp:spPr>
        <a:xfrm>
          <a:off x="7233269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5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8806500" y="0"/>
          <a:ext cx="2137500" cy="264477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Activités culturelles en France </a:t>
          </a:r>
        </a:p>
      </dsp:txBody>
      <dsp:txXfrm>
        <a:off x="8806500" y="1057910"/>
        <a:ext cx="2137500" cy="1057910"/>
      </dsp:txXfrm>
    </dsp:sp>
    <dsp:sp modelId="{6D76E5FF-7D2E-406A-B668-9F0EAFB414C8}">
      <dsp:nvSpPr>
        <dsp:cNvPr id="0" name=""/>
        <dsp:cNvSpPr/>
      </dsp:nvSpPr>
      <dsp:spPr>
        <a:xfrm>
          <a:off x="943489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6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248058"/>
          <a:ext cx="10128488" cy="396716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648F2B-9530-46E8-8F58-2294ACB18B98}">
      <dsp:nvSpPr>
        <dsp:cNvPr id="0" name=""/>
        <dsp:cNvSpPr/>
      </dsp:nvSpPr>
      <dsp:spPr>
        <a:xfrm>
          <a:off x="4714" y="1527692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I</a:t>
          </a:r>
          <a:r>
            <a:rPr lang="fr-FR" sz="1200" kern="1200" noProof="0" dirty="0"/>
            <a:t>. </a:t>
          </a:r>
          <a:r>
            <a:rPr lang="fr-FR" sz="1200" b="1" kern="1200" noProof="0" dirty="0"/>
            <a:t>Starter</a:t>
          </a:r>
        </a:p>
      </dsp:txBody>
      <dsp:txXfrm>
        <a:off x="4714" y="1527692"/>
        <a:ext cx="1398389" cy="432438"/>
      </dsp:txXfrm>
    </dsp:sp>
    <dsp:sp modelId="{21128288-DB21-4567-814A-FD43921EC1E1}">
      <dsp:nvSpPr>
        <dsp:cNvPr id="0" name=""/>
        <dsp:cNvSpPr/>
      </dsp:nvSpPr>
      <dsp:spPr>
        <a:xfrm>
          <a:off x="4714" y="1960130"/>
          <a:ext cx="1398389" cy="10376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Les clubs natures en France</a:t>
          </a:r>
        </a:p>
      </dsp:txBody>
      <dsp:txXfrm>
        <a:off x="4714" y="1960130"/>
        <a:ext cx="1398389" cy="1037610"/>
      </dsp:txXfrm>
    </dsp:sp>
    <dsp:sp modelId="{BEEAC373-8D24-46A1-8F25-48D9280E0B30}">
      <dsp:nvSpPr>
        <dsp:cNvPr id="0" name=""/>
        <dsp:cNvSpPr/>
      </dsp:nvSpPr>
      <dsp:spPr>
        <a:xfrm>
          <a:off x="1598878" y="1527692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II. Compréhension globale</a:t>
          </a:r>
        </a:p>
      </dsp:txBody>
      <dsp:txXfrm>
        <a:off x="1598878" y="1527692"/>
        <a:ext cx="1398389" cy="432438"/>
      </dsp:txXfrm>
    </dsp:sp>
    <dsp:sp modelId="{22DBAEEB-CD07-4F46-AE9E-D9F56E20E4A8}">
      <dsp:nvSpPr>
        <dsp:cNvPr id="0" name=""/>
        <dsp:cNvSpPr/>
      </dsp:nvSpPr>
      <dsp:spPr>
        <a:xfrm>
          <a:off x="1598878" y="1960130"/>
          <a:ext cx="1398389" cy="10376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Situation de communication 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200" kern="1200" noProof="0" dirty="0"/>
        </a:p>
      </dsp:txBody>
      <dsp:txXfrm>
        <a:off x="1598878" y="1960130"/>
        <a:ext cx="1398389" cy="1037610"/>
      </dsp:txXfrm>
    </dsp:sp>
    <dsp:sp modelId="{3A1F93BF-07F6-4D52-ADA9-8BB3478BC0A0}">
      <dsp:nvSpPr>
        <dsp:cNvPr id="0" name=""/>
        <dsp:cNvSpPr/>
      </dsp:nvSpPr>
      <dsp:spPr>
        <a:xfrm>
          <a:off x="3193041" y="1527692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III. Compréhension détaillée</a:t>
          </a:r>
        </a:p>
      </dsp:txBody>
      <dsp:txXfrm>
        <a:off x="3193041" y="1527692"/>
        <a:ext cx="1398389" cy="432438"/>
      </dsp:txXfrm>
    </dsp:sp>
    <dsp:sp modelId="{69B3D3AF-F358-429C-9782-F1EF33A1BFA2}">
      <dsp:nvSpPr>
        <dsp:cNvPr id="0" name=""/>
        <dsp:cNvSpPr/>
      </dsp:nvSpPr>
      <dsp:spPr>
        <a:xfrm>
          <a:off x="3193041" y="1960130"/>
          <a:ext cx="1398389" cy="10376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Recherche des phrases clés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Exprimer un souhait ou une demande polie</a:t>
          </a:r>
        </a:p>
      </dsp:txBody>
      <dsp:txXfrm>
        <a:off x="3193041" y="1960130"/>
        <a:ext cx="1398389" cy="1037610"/>
      </dsp:txXfrm>
    </dsp:sp>
    <dsp:sp modelId="{75606C84-D441-41D7-A330-CE5244395508}">
      <dsp:nvSpPr>
        <dsp:cNvPr id="0" name=""/>
        <dsp:cNvSpPr/>
      </dsp:nvSpPr>
      <dsp:spPr>
        <a:xfrm>
          <a:off x="4787205" y="1527692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IV. Vocabulaire</a:t>
          </a:r>
        </a:p>
      </dsp:txBody>
      <dsp:txXfrm>
        <a:off x="4787205" y="1527692"/>
        <a:ext cx="1398389" cy="432438"/>
      </dsp:txXfrm>
    </dsp:sp>
    <dsp:sp modelId="{F5439521-8C9F-42F4-BB47-CBF88C9A562D}">
      <dsp:nvSpPr>
        <dsp:cNvPr id="0" name=""/>
        <dsp:cNvSpPr/>
      </dsp:nvSpPr>
      <dsp:spPr>
        <a:xfrm>
          <a:off x="4787205" y="1960130"/>
          <a:ext cx="1398389" cy="10376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Les animaux</a:t>
          </a:r>
        </a:p>
      </dsp:txBody>
      <dsp:txXfrm>
        <a:off x="4787205" y="1960130"/>
        <a:ext cx="1398389" cy="1037610"/>
      </dsp:txXfrm>
    </dsp:sp>
    <dsp:sp modelId="{184AE719-47DF-4D8D-97CB-2ECB9DE8A3CB}">
      <dsp:nvSpPr>
        <dsp:cNvPr id="0" name=""/>
        <dsp:cNvSpPr/>
      </dsp:nvSpPr>
      <dsp:spPr>
        <a:xfrm>
          <a:off x="6381369" y="1527692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V. Grammaire</a:t>
          </a:r>
        </a:p>
      </dsp:txBody>
      <dsp:txXfrm>
        <a:off x="6381369" y="1527692"/>
        <a:ext cx="1398389" cy="432438"/>
      </dsp:txXfrm>
    </dsp:sp>
    <dsp:sp modelId="{C0508996-06C5-4E96-ACE1-6951E96BDCC9}">
      <dsp:nvSpPr>
        <dsp:cNvPr id="0" name=""/>
        <dsp:cNvSpPr/>
      </dsp:nvSpPr>
      <dsp:spPr>
        <a:xfrm>
          <a:off x="6381369" y="1960130"/>
          <a:ext cx="1398389" cy="10376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Le conditionnel présent</a:t>
          </a:r>
        </a:p>
      </dsp:txBody>
      <dsp:txXfrm>
        <a:off x="6381369" y="1960130"/>
        <a:ext cx="1398389" cy="1037610"/>
      </dsp:txXfrm>
    </dsp:sp>
    <dsp:sp modelId="{B2762319-A1FD-490B-89D0-718A61434EED}">
      <dsp:nvSpPr>
        <dsp:cNvPr id="0" name=""/>
        <dsp:cNvSpPr/>
      </dsp:nvSpPr>
      <dsp:spPr>
        <a:xfrm>
          <a:off x="7975532" y="1527692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VI. Phonétique</a:t>
          </a:r>
        </a:p>
      </dsp:txBody>
      <dsp:txXfrm>
        <a:off x="7975532" y="1527692"/>
        <a:ext cx="1398389" cy="432438"/>
      </dsp:txXfrm>
    </dsp:sp>
    <dsp:sp modelId="{4DAB2062-0521-4B53-8A97-213220A7F991}">
      <dsp:nvSpPr>
        <dsp:cNvPr id="0" name=""/>
        <dsp:cNvSpPr/>
      </dsp:nvSpPr>
      <dsp:spPr>
        <a:xfrm>
          <a:off x="7975532" y="1960130"/>
          <a:ext cx="1398389" cy="10376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200" kern="1200" noProof="0" dirty="0"/>
        </a:p>
      </dsp:txBody>
      <dsp:txXfrm>
        <a:off x="7975532" y="1960130"/>
        <a:ext cx="1398389" cy="1037610"/>
      </dsp:txXfrm>
    </dsp:sp>
    <dsp:sp modelId="{6C65B53E-6BDE-4EEE-A70B-6395ABEF16C8}">
      <dsp:nvSpPr>
        <dsp:cNvPr id="0" name=""/>
        <dsp:cNvSpPr/>
      </dsp:nvSpPr>
      <dsp:spPr>
        <a:xfrm>
          <a:off x="9569696" y="1527692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VII. Production</a:t>
          </a:r>
        </a:p>
      </dsp:txBody>
      <dsp:txXfrm>
        <a:off x="9569696" y="1527692"/>
        <a:ext cx="1398389" cy="432438"/>
      </dsp:txXfrm>
    </dsp:sp>
    <dsp:sp modelId="{CBAA222E-6236-476E-A397-F41E5F0819F9}">
      <dsp:nvSpPr>
        <dsp:cNvPr id="0" name=""/>
        <dsp:cNvSpPr/>
      </dsp:nvSpPr>
      <dsp:spPr>
        <a:xfrm>
          <a:off x="9569696" y="1960130"/>
          <a:ext cx="1398389" cy="10376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Créer mon club nature</a:t>
          </a:r>
        </a:p>
      </dsp:txBody>
      <dsp:txXfrm>
        <a:off x="9569696" y="1960130"/>
        <a:ext cx="1398389" cy="10376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94016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70391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46766" y="0"/>
        <a:ext cx="1480343" cy="36512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523141" y="0"/>
        <a:ext cx="1480343" cy="36512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DACC17-3A03-4B40-A341-040C7DA65398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CFF3F8-9811-4F4B-807D-4BAA09DCB0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9802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09A8A8-087D-58CB-75CA-E3FBF091EF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D8C3798-0F32-4EEC-9DD1-BF91A6BC0C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07F7ADA-75C6-7F1D-FD56-0AE15B477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65401-056E-42FD-BFEA-C01DB2D8AD02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64DC99-8A70-2C6B-F097-7B20D50EE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2EF6D33-150C-9CD3-A137-922F7F368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4F5E0-15E6-4D48-B610-08CA7FAED5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0036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10D45E-F730-1174-CA2A-03D4267A2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5CC28C5-E11E-2854-2C20-674ECA2AF4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2E1AA89-6617-8490-F632-B14579B1C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65401-056E-42FD-BFEA-C01DB2D8AD02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DFB5281-DD19-E818-7831-C93D05502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17C2F6F-5B4A-56B1-0AB4-9FB71228F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4F5E0-15E6-4D48-B610-08CA7FAED5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8297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5BF1F64-9D15-3279-BEEF-AEE683A4B4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77EB04B-DEA6-94D6-D48F-10F4645275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758209E-1677-E06B-8C26-22431DA48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65401-056E-42FD-BFEA-C01DB2D8AD02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CB6082E-9913-1C3C-55FC-6753C277A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9DEB1E-FD2B-E182-B6AF-B5E3B84AB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4F5E0-15E6-4D48-B610-08CA7FAED5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3319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C4AA-FCB9-4DF9-8853-373B9D96CFFF}" type="datetime1">
              <a:rPr lang="fr-FR" smtClean="0"/>
              <a:t>03/03/2023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3/3/2023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09CEF4-A3A6-3F8E-02AB-C543E7FF2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19E045-2C34-E0CA-74CA-3141AB9891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2E8A310-FAFD-5D13-7A99-78466899C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65401-056E-42FD-BFEA-C01DB2D8AD02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002784-DA4F-E681-F469-91752762B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B3B46A-38CE-C3F7-8D76-A4D5576A8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4F5E0-15E6-4D48-B610-08CA7FAED5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962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283003-C09F-3C6C-10CD-EA2D9314F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CFF81CC-7CB1-94D0-48E8-0076286555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B8D6B31-1874-86FA-5A44-A7CCB9F93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65401-056E-42FD-BFEA-C01DB2D8AD02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563438-5B05-4A19-27A8-FBC958843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9B585E7-D533-4466-E0F0-75D82227D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4F5E0-15E6-4D48-B610-08CA7FAED5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1437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288F81-D363-6CD6-BEAD-38B638CBD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3961D52-E2B5-E0CD-E9ED-CFF83968D5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0FD37A3-467F-E722-9B0F-3E57282D00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3DC795B-4917-C67B-00F7-81963BC69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65401-056E-42FD-BFEA-C01DB2D8AD02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DF48034-3CA9-B391-D7FA-1D4720ABA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EAF0814-8282-21B6-ADF2-F3E4A5CE9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4F5E0-15E6-4D48-B610-08CA7FAED5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381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9CF693-A385-C1FA-546C-45F258B73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7A0ED37-92EC-476A-2ABD-8C000B8615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42AFDDC-6E22-C0DB-C94D-C0F42303C1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DA72301-AECE-6B6F-1ACA-EEBBD79DF8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C5B101C-3E9B-B7F8-F444-CDDB97189A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2F1F8A3-AEA7-93D6-E05F-AC347D01E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65401-056E-42FD-BFEA-C01DB2D8AD02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AC12A00-F4AD-8DC8-F4F8-FC128D87A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80D1235-C0B6-98AB-54B4-017A0F113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4F5E0-15E6-4D48-B610-08CA7FAED5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3971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E330D3-F761-C799-DD20-ABE935C5F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94BDF11-650E-D3EE-C25C-65E7C6851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65401-056E-42FD-BFEA-C01DB2D8AD02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4520065-AB35-D4F2-02AB-5A61C5424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04904DE-0266-8B82-1FF3-E8CEAE4E8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4F5E0-15E6-4D48-B610-08CA7FAED5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1900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99BCB19-6413-DAC8-6A32-E0AABBBAF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65401-056E-42FD-BFEA-C01DB2D8AD02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255BFC6-844E-B3DC-17EC-287CFE8EB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B0ACB8-C045-D6FC-BF0C-56F247F0C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4F5E0-15E6-4D48-B610-08CA7FAED5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144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C58999-4663-CD67-34BD-D59359777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4F38F0-1CE8-11AE-7B98-02EEE097C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A545664-F87E-C6B0-600B-5E145059CB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D60E4A6-A800-B883-9C0E-C8D887396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65401-056E-42FD-BFEA-C01DB2D8AD02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85A552-E0DD-6EF5-37CB-8EEB32172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B666CD-3BE6-DDBB-8059-5F1D12AE4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4F5E0-15E6-4D48-B610-08CA7FAED5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6877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69D050-C222-DD29-2580-C3EE34AC9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487D277-D6FD-5FEA-C646-9ABD0C1C9B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5C946DC-793C-0266-401B-0CDE2A6493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1B39DBE-3FC6-C92C-B4A5-32BE2286F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65401-056E-42FD-BFEA-C01DB2D8AD02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9CD831F-2FEF-E787-0F80-032B1F280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10EBF5C-D856-6BA2-E5AA-8EC382C83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4F5E0-15E6-4D48-B610-08CA7FAED5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9845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3F35859-F7A7-80DB-2C27-B5E95E635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AF975D4-A35B-3F23-E220-6BA9C46AD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437F5DF-F1AE-2E0B-360B-A219BB3A75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65401-056E-42FD-BFEA-C01DB2D8AD02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0185773-1823-07A0-7546-80AB9D32E8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DDB2A8-C526-ACF1-4426-33B3FFF195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4F5E0-15E6-4D48-B610-08CA7FAED5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418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1BC37-9CB5-4CE4-96B4-896BAFA69F4B}" type="datetime1">
              <a:rPr lang="fr-FR" smtClean="0"/>
              <a:t>03/03/2023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3/3/2023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hyperlink" Target="https://play.kahoot.it/v2/?quizId=53b09fe2-8b11-4e9f-a90e-7fd15f93fe80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4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1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diagramLayout" Target="../diagrams/layout14.xml"/><Relationship Id="rId11" Type="http://schemas.openxmlformats.org/officeDocument/2006/relationships/image" Target="../media/image18.gif"/><Relationship Id="rId5" Type="http://schemas.openxmlformats.org/officeDocument/2006/relationships/diagramData" Target="../diagrams/data14.xml"/><Relationship Id="rId10" Type="http://schemas.openxmlformats.org/officeDocument/2006/relationships/image" Target="../media/image21.png"/><Relationship Id="rId4" Type="http://schemas.openxmlformats.org/officeDocument/2006/relationships/image" Target="../media/image20.jpeg"/><Relationship Id="rId9" Type="http://schemas.microsoft.com/office/2007/relationships/diagramDrawing" Target="../diagrams/drawing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3.gif"/><Relationship Id="rId5" Type="http://schemas.openxmlformats.org/officeDocument/2006/relationships/image" Target="../media/image22.png"/><Relationship Id="rId4" Type="http://schemas.openxmlformats.org/officeDocument/2006/relationships/hyperlink" Target="https://ttsfree.com/speech-to-text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6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6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diagramQuickStyle" Target="../diagrams/quickStyle16.xml"/><Relationship Id="rId5" Type="http://schemas.openxmlformats.org/officeDocument/2006/relationships/diagramLayout" Target="../diagrams/layout16.xml"/><Relationship Id="rId10" Type="http://schemas.openxmlformats.org/officeDocument/2006/relationships/image" Target="../media/image18.gif"/><Relationship Id="rId4" Type="http://schemas.openxmlformats.org/officeDocument/2006/relationships/diagramData" Target="../diagrams/data16.xml"/><Relationship Id="rId9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3.gif"/><Relationship Id="rId5" Type="http://schemas.openxmlformats.org/officeDocument/2006/relationships/image" Target="../media/image22.png"/><Relationship Id="rId4" Type="http://schemas.openxmlformats.org/officeDocument/2006/relationships/hyperlink" Target="https://ttsfree.com/speech-to-text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8.xml"/><Relationship Id="rId3" Type="http://schemas.openxmlformats.org/officeDocument/2006/relationships/image" Target="../media/image27.png"/><Relationship Id="rId7" Type="http://schemas.openxmlformats.org/officeDocument/2006/relationships/diagramColors" Target="../diagrams/colors18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8.xml"/><Relationship Id="rId5" Type="http://schemas.openxmlformats.org/officeDocument/2006/relationships/diagramLayout" Target="../diagrams/layout18.xml"/><Relationship Id="rId4" Type="http://schemas.openxmlformats.org/officeDocument/2006/relationships/diagramData" Target="../diagrams/data18.xml"/><Relationship Id="rId9" Type="http://schemas.openxmlformats.org/officeDocument/2006/relationships/image" Target="../media/image18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7" Type="http://schemas.openxmlformats.org/officeDocument/2006/relationships/image" Target="../media/image18.gif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4.xml"/><Relationship Id="rId3" Type="http://schemas.openxmlformats.org/officeDocument/2006/relationships/slideLayout" Target="../slideLayouts/slideLayout4.xml"/><Relationship Id="rId7" Type="http://schemas.openxmlformats.org/officeDocument/2006/relationships/diagramData" Target="../diagrams/data2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1.png"/><Relationship Id="rId11" Type="http://schemas.microsoft.com/office/2007/relationships/diagramDrawing" Target="../diagrams/drawing24.xml"/><Relationship Id="rId5" Type="http://schemas.openxmlformats.org/officeDocument/2006/relationships/image" Target="../media/image32.png"/><Relationship Id="rId10" Type="http://schemas.openxmlformats.org/officeDocument/2006/relationships/diagramColors" Target="../diagrams/colors24.xml"/><Relationship Id="rId4" Type="http://schemas.openxmlformats.org/officeDocument/2006/relationships/image" Target="../media/image31.png"/><Relationship Id="rId9" Type="http://schemas.openxmlformats.org/officeDocument/2006/relationships/diagramQuickStyle" Target="../diagrams/quickStyle2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5.xml"/><Relationship Id="rId3" Type="http://schemas.openxmlformats.org/officeDocument/2006/relationships/image" Target="../media/image33.png"/><Relationship Id="rId7" Type="http://schemas.openxmlformats.org/officeDocument/2006/relationships/diagramQuickStyle" Target="../diagrams/quickStyle2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25.xml"/><Relationship Id="rId5" Type="http://schemas.openxmlformats.org/officeDocument/2006/relationships/diagramData" Target="../diagrams/data25.xml"/><Relationship Id="rId10" Type="http://schemas.openxmlformats.org/officeDocument/2006/relationships/image" Target="../media/image7.png"/><Relationship Id="rId4" Type="http://schemas.openxmlformats.org/officeDocument/2006/relationships/image" Target="../media/image34.png"/><Relationship Id="rId9" Type="http://schemas.microsoft.com/office/2007/relationships/diagramDrawing" Target="../diagrams/drawing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hyperlink" Target="https://wordwall.net/play/21473/321/949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8.sv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diagramQuickStyle" Target="../diagrams/quickStyle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openxmlformats.org/officeDocument/2006/relationships/diagramLayout" Target="../diagrams/layout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5.xml"/><Relationship Id="rId11" Type="http://schemas.openxmlformats.org/officeDocument/2006/relationships/diagramData" Target="../diagrams/data6.xml"/><Relationship Id="rId5" Type="http://schemas.openxmlformats.org/officeDocument/2006/relationships/diagramQuickStyle" Target="../diagrams/quickStyle5.xml"/><Relationship Id="rId15" Type="http://schemas.microsoft.com/office/2007/relationships/diagramDrawing" Target="../diagrams/drawing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.xml"/><Relationship Id="rId9" Type="http://schemas.openxmlformats.org/officeDocument/2006/relationships/image" Target="../media/image15.jpg"/><Relationship Id="rId14" Type="http://schemas.openxmlformats.org/officeDocument/2006/relationships/diagramColors" Target="../diagrams/colors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23645440-C373-F04B-4489-BE44B8E85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2919" y="258230"/>
            <a:ext cx="5154459" cy="240713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173523F-80AD-F0A3-7EE8-ED0D5819488D}"/>
              </a:ext>
            </a:extLst>
          </p:cNvPr>
          <p:cNvSpPr txBox="1">
            <a:spLocks/>
          </p:cNvSpPr>
          <p:nvPr/>
        </p:nvSpPr>
        <p:spPr>
          <a:xfrm>
            <a:off x="6598597" y="2046203"/>
            <a:ext cx="4476669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graphicFrame>
        <p:nvGraphicFramePr>
          <p:cNvPr id="13" name="TextBox 10">
            <a:extLst>
              <a:ext uri="{FF2B5EF4-FFF2-40B4-BE49-F238E27FC236}">
                <a16:creationId xmlns:a16="http://schemas.microsoft.com/office/drawing/2014/main" id="{4283A5BD-B70A-A5F2-9E6C-3B6D15E085A5}"/>
              </a:ext>
            </a:extLst>
          </p:cNvPr>
          <p:cNvGraphicFramePr/>
          <p:nvPr/>
        </p:nvGraphicFramePr>
        <p:xfrm>
          <a:off x="1116734" y="2693476"/>
          <a:ext cx="10386831" cy="363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100E031-2129-B4BC-CA1B-0D96826F5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1333" y="141095"/>
            <a:ext cx="823972" cy="82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7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CFA5B0-8357-89D5-FD7C-AD4A25F78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IV. Vocabulaire (1) : les animaux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CD6345C-101B-C3CE-D582-756BDD56EB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3816" y="1338343"/>
            <a:ext cx="2385971" cy="5116511"/>
          </a:xfr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E7EB924-4CD2-9219-BE11-F74D1F44A730}"/>
              </a:ext>
            </a:extLst>
          </p:cNvPr>
          <p:cNvSpPr txBox="1"/>
          <p:nvPr/>
        </p:nvSpPr>
        <p:spPr>
          <a:xfrm>
            <a:off x="4464424" y="1994545"/>
            <a:ext cx="4852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00B0F0"/>
                </a:solidFill>
              </a:rPr>
              <a:t>Le tigre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21B0D38-6F2E-6432-5D47-7AE9A875F067}"/>
              </a:ext>
            </a:extLst>
          </p:cNvPr>
          <p:cNvSpPr txBox="1"/>
          <p:nvPr/>
        </p:nvSpPr>
        <p:spPr>
          <a:xfrm>
            <a:off x="4464424" y="3250267"/>
            <a:ext cx="4852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00B0F0"/>
                </a:solidFill>
              </a:rPr>
              <a:t>La baleine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FC4D9EE-9F9C-AA0E-8906-80576C8F21CA}"/>
              </a:ext>
            </a:extLst>
          </p:cNvPr>
          <p:cNvSpPr txBox="1"/>
          <p:nvPr/>
        </p:nvSpPr>
        <p:spPr>
          <a:xfrm>
            <a:off x="4464424" y="4666028"/>
            <a:ext cx="4852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00B0F0"/>
                </a:solidFill>
              </a:rPr>
              <a:t>L’oiseau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A6C661A-79A9-6298-FF8D-FFAB2B5D79E0}"/>
              </a:ext>
            </a:extLst>
          </p:cNvPr>
          <p:cNvSpPr txBox="1"/>
          <p:nvPr/>
        </p:nvSpPr>
        <p:spPr>
          <a:xfrm>
            <a:off x="4464424" y="5758623"/>
            <a:ext cx="4852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00B0F0"/>
                </a:solidFill>
              </a:rPr>
              <a:t>La tortue</a:t>
            </a:r>
          </a:p>
        </p:txBody>
      </p:sp>
      <p:graphicFrame>
        <p:nvGraphicFramePr>
          <p:cNvPr id="11" name="Diagramme 10">
            <a:extLst>
              <a:ext uri="{FF2B5EF4-FFF2-40B4-BE49-F238E27FC236}">
                <a16:creationId xmlns:a16="http://schemas.microsoft.com/office/drawing/2014/main" id="{0571FB77-4F72-B74B-EAA8-A0F32DFB93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619643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5684" y="4806123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424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46BC553-59FC-4495-03EA-CFD737A80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fr-FR" sz="4000" dirty="0" err="1">
                <a:solidFill>
                  <a:srgbClr val="FFFFFF"/>
                </a:solidFill>
              </a:rPr>
              <a:t>Kahoot</a:t>
            </a:r>
            <a:r>
              <a:rPr lang="fr-FR" sz="4000" dirty="0">
                <a:solidFill>
                  <a:srgbClr val="FFFFFF"/>
                </a:solidFill>
              </a:rPr>
              <a:t> time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FA2D0F-A52B-A2BB-9237-F1C93FB978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fr-FR" sz="2000" dirty="0">
                <a:hlinkClick r:id="rId2"/>
              </a:rPr>
              <a:t>https://play.kahoot.it/v2/?quizId=53b09fe2-8b11-4e9f-a90e-7fd15f93fe80</a:t>
            </a:r>
            <a:endParaRPr lang="fr-FR" sz="2000" dirty="0"/>
          </a:p>
          <a:p>
            <a:endParaRPr lang="fr-FR" sz="2000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CC191E10-BF74-B43B-6CF1-C2590D591C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276870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57520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">
            <a:extLst>
              <a:ext uri="{FF2B5EF4-FFF2-40B4-BE49-F238E27FC236}">
                <a16:creationId xmlns:a16="http://schemas.microsoft.com/office/drawing/2014/main" id="{0196A612-CA08-791E-8433-875D4F4E3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Exercice </a:t>
            </a:r>
            <a:br>
              <a:rPr lang="en-US" sz="26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26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CA 1 p.49</a:t>
            </a:r>
            <a:endParaRPr lang="en-US" sz="26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C31DFA7-3A81-157C-18E1-F86C1AF33D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8600" y="1612285"/>
            <a:ext cx="7188199" cy="3630040"/>
          </a:xfrm>
          <a:prstGeom prst="rect">
            <a:avLst/>
          </a:prstGeom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BF011D48-16AB-76E2-8A06-E4284C8B4F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276870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76740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7EAF2F-BFE5-B499-FF45-5407A475F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fr-FR" sz="2800" dirty="0"/>
              <a:t>Trouve 4 animaux de compagnie</a:t>
            </a:r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CE12D886-1783-C869-9FFC-18EFC6A282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6187530"/>
              </p:ext>
            </p:extLst>
          </p:nvPr>
        </p:nvGraphicFramePr>
        <p:xfrm>
          <a:off x="5416641" y="2500603"/>
          <a:ext cx="5684067" cy="39188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4067">
                  <a:extLst>
                    <a:ext uri="{9D8B030D-6E8A-4147-A177-3AD203B41FA5}">
                      <a16:colId xmlns:a16="http://schemas.microsoft.com/office/drawing/2014/main" val="4139824721"/>
                    </a:ext>
                  </a:extLst>
                </a:gridCol>
              </a:tblGrid>
              <a:tr h="799729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Animaux de compagnie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1404202"/>
                  </a:ext>
                </a:extLst>
              </a:tr>
              <a:tr h="779781">
                <a:tc>
                  <a:txBody>
                    <a:bodyPr/>
                    <a:lstStyle/>
                    <a:p>
                      <a:r>
                        <a:rPr lang="fr-FR" sz="2800" dirty="0"/>
                        <a:t>Un chien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310072"/>
                  </a:ext>
                </a:extLst>
              </a:tr>
              <a:tr h="779781">
                <a:tc>
                  <a:txBody>
                    <a:bodyPr/>
                    <a:lstStyle/>
                    <a:p>
                      <a:r>
                        <a:rPr lang="fr-FR" sz="2800" dirty="0"/>
                        <a:t>Un chat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0664470"/>
                  </a:ext>
                </a:extLst>
              </a:tr>
              <a:tr h="779781">
                <a:tc>
                  <a:txBody>
                    <a:bodyPr/>
                    <a:lstStyle/>
                    <a:p>
                      <a:r>
                        <a:rPr lang="fr-FR" sz="2800" dirty="0"/>
                        <a:t>Un poisson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8269698"/>
                  </a:ext>
                </a:extLst>
              </a:tr>
              <a:tr h="779781">
                <a:tc>
                  <a:txBody>
                    <a:bodyPr/>
                    <a:lstStyle/>
                    <a:p>
                      <a:r>
                        <a:rPr lang="fr-FR" sz="2800" dirty="0"/>
                        <a:t>Un lapin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2752571"/>
                  </a:ext>
                </a:extLst>
              </a:tr>
            </a:tbl>
          </a:graphicData>
        </a:graphic>
      </p:graphicFrame>
      <p:pic>
        <p:nvPicPr>
          <p:cNvPr id="4" name="Picture 7" descr="Vocabulaire Des Animaux - Lessons - Blendspace">
            <a:extLst>
              <a:ext uri="{FF2B5EF4-FFF2-40B4-BE49-F238E27FC236}">
                <a16:creationId xmlns:a16="http://schemas.microsoft.com/office/drawing/2014/main" id="{AF618A89-2839-74BB-56DA-1F9E8F6124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2"/>
          <a:stretch/>
        </p:blipFill>
        <p:spPr bwMode="auto">
          <a:xfrm>
            <a:off x="20" y="282942"/>
            <a:ext cx="4635571" cy="6575058"/>
          </a:xfrm>
          <a:prstGeom prst="rect">
            <a:avLst/>
          </a:prstGeom>
          <a:noFill/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338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AB1DE55C-4EBF-36DF-A94C-4EC5C97E2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276870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mp3-output-ttsfree(dot)com (23)">
            <a:hlinkClick r:id="" action="ppaction://media"/>
            <a:extLst>
              <a:ext uri="{FF2B5EF4-FFF2-40B4-BE49-F238E27FC236}">
                <a16:creationId xmlns:a16="http://schemas.microsoft.com/office/drawing/2014/main" id="{1C946CFB-F797-C82C-D592-1D2F5EA92C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118920" y="282942"/>
            <a:ext cx="790427" cy="79042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4AF9784-E6C7-F16D-926E-88CE69B4D046}"/>
              </a:ext>
            </a:extLst>
          </p:cNvPr>
          <p:cNvSpPr/>
          <p:nvPr/>
        </p:nvSpPr>
        <p:spPr>
          <a:xfrm>
            <a:off x="5416641" y="3330429"/>
            <a:ext cx="5623271" cy="67950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806E1EB-44D5-11DD-956F-ECE62B35476F}"/>
              </a:ext>
            </a:extLst>
          </p:cNvPr>
          <p:cNvSpPr/>
          <p:nvPr/>
        </p:nvSpPr>
        <p:spPr>
          <a:xfrm>
            <a:off x="5423978" y="4120274"/>
            <a:ext cx="5623271" cy="67950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07076D-C491-BB35-6811-9093AA33540A}"/>
              </a:ext>
            </a:extLst>
          </p:cNvPr>
          <p:cNvSpPr/>
          <p:nvPr/>
        </p:nvSpPr>
        <p:spPr>
          <a:xfrm>
            <a:off x="5423978" y="4910119"/>
            <a:ext cx="5623271" cy="67950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CEE391D-AC88-D31B-3181-0B63BA7449A7}"/>
              </a:ext>
            </a:extLst>
          </p:cNvPr>
          <p:cNvSpPr/>
          <p:nvPr/>
        </p:nvSpPr>
        <p:spPr>
          <a:xfrm>
            <a:off x="5423978" y="5664787"/>
            <a:ext cx="5623271" cy="67950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4749" y="41776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6906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3323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5333" dirty="0"/>
              <a:t>Practice </a:t>
            </a:r>
            <a:r>
              <a:rPr lang="fr-FR" sz="5333" dirty="0" err="1"/>
              <a:t>your</a:t>
            </a:r>
            <a:r>
              <a:rPr lang="fr-FR" sz="5333" dirty="0"/>
              <a:t> </a:t>
            </a:r>
            <a:r>
              <a:rPr lang="fr-FR" sz="5333" dirty="0" err="1"/>
              <a:t>pronunciation</a:t>
            </a:r>
            <a:r>
              <a:rPr lang="fr-FR" sz="5333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9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38" indent="-514338">
              <a:buAutoNum type="arabicParenR"/>
            </a:pPr>
            <a:r>
              <a:rPr lang="fr-FR" sz="2667" dirty="0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sz="2667" dirty="0" err="1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sz="2667" dirty="0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sz="2667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667" dirty="0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sz="2667" dirty="0"/>
          </a:p>
          <a:p>
            <a:pPr marL="514338" indent="-514338">
              <a:buAutoNum type="arabicParenR"/>
            </a:pPr>
            <a:r>
              <a:rPr lang="fr-FR" sz="2667" dirty="0"/>
              <a:t>Set the </a:t>
            </a:r>
            <a:r>
              <a:rPr lang="fr-FR" sz="2667" dirty="0" err="1"/>
              <a:t>spoken</a:t>
            </a:r>
            <a:r>
              <a:rPr lang="fr-FR" sz="2667" dirty="0"/>
              <a:t> </a:t>
            </a:r>
            <a:r>
              <a:rPr lang="fr-FR" sz="2667" dirty="0" err="1"/>
              <a:t>language</a:t>
            </a:r>
            <a:r>
              <a:rPr lang="fr-FR" sz="2667" dirty="0"/>
              <a:t> in French</a:t>
            </a:r>
          </a:p>
          <a:p>
            <a:pPr marL="514338" indent="-514338">
              <a:buAutoNum type="arabicParenR"/>
            </a:pPr>
            <a:r>
              <a:rPr lang="fr-FR" sz="2667" dirty="0"/>
              <a:t>Click on the </a:t>
            </a:r>
            <a:r>
              <a:rPr lang="fr-FR" sz="2667" dirty="0" err="1"/>
              <a:t>mic</a:t>
            </a:r>
            <a:endParaRPr lang="fr-FR" sz="2667" dirty="0"/>
          </a:p>
          <a:p>
            <a:pPr marL="514338" indent="-514338">
              <a:buAutoNum type="arabicParenR"/>
            </a:pPr>
            <a:r>
              <a:rPr lang="fr-FR" sz="2667" dirty="0"/>
              <a:t>Practice </a:t>
            </a:r>
            <a:r>
              <a:rPr lang="fr-FR" sz="2667" dirty="0">
                <a:sym typeface="Wingdings" panose="05000000000000000000" pitchFamily="2" charset="2"/>
              </a:rPr>
              <a:t> </a:t>
            </a:r>
          </a:p>
          <a:p>
            <a:pPr marL="514338" indent="-514338">
              <a:buAutoNum type="arabicParenR"/>
            </a:pPr>
            <a:endParaRPr lang="fr-FR" sz="2667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sz="2667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sz="2667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sz="2667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sz="2667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sz="2667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sz="2667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sz="2667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sz="2667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2289" y="2859636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8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9" y="2905247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mp3-output-ttsfree(dot)com (23)">
            <a:hlinkClick r:id="" action="ppaction://media"/>
            <a:extLst>
              <a:ext uri="{FF2B5EF4-FFF2-40B4-BE49-F238E27FC236}">
                <a16:creationId xmlns:a16="http://schemas.microsoft.com/office/drawing/2014/main" id="{534E5620-BAE5-41EE-3785-474CADDFC3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69345" y="4580137"/>
            <a:ext cx="482519" cy="48251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3AE5874-4168-2D96-D06B-CC7D5D55ED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37809" y="4821396"/>
            <a:ext cx="1559207" cy="156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907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8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B55CA0C-5749-365C-7661-AB77BE127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Exercice</a:t>
            </a:r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LE 5 p. 101</a:t>
            </a:r>
          </a:p>
        </p:txBody>
      </p:sp>
      <p:pic>
        <p:nvPicPr>
          <p:cNvPr id="5" name="Espace réservé du contenu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8F660A39-71C0-4497-D793-3905927BFB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691314"/>
            <a:ext cx="10905066" cy="4362024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F1ED5905-E7A8-3343-D485-F7BB9F380796}"/>
              </a:ext>
            </a:extLst>
          </p:cNvPr>
          <p:cNvCxnSpPr/>
          <p:nvPr/>
        </p:nvCxnSpPr>
        <p:spPr>
          <a:xfrm>
            <a:off x="5766179" y="3555242"/>
            <a:ext cx="2060812" cy="182197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1A14020C-91FA-1D76-55BF-E831064A6E97}"/>
              </a:ext>
            </a:extLst>
          </p:cNvPr>
          <p:cNvCxnSpPr>
            <a:cxnSpLocks/>
          </p:cNvCxnSpPr>
          <p:nvPr/>
        </p:nvCxnSpPr>
        <p:spPr>
          <a:xfrm>
            <a:off x="5853404" y="4273420"/>
            <a:ext cx="197358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06058D27-0D65-5FAF-EB7B-4F3D7ED14DD2}"/>
              </a:ext>
            </a:extLst>
          </p:cNvPr>
          <p:cNvCxnSpPr>
            <a:cxnSpLocks/>
          </p:cNvCxnSpPr>
          <p:nvPr/>
        </p:nvCxnSpPr>
        <p:spPr>
          <a:xfrm flipV="1">
            <a:off x="5853404" y="3555242"/>
            <a:ext cx="1973587" cy="13495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3D226FB0-48FA-0D0E-A8A6-FEF5E8493D9F}"/>
              </a:ext>
            </a:extLst>
          </p:cNvPr>
          <p:cNvCxnSpPr>
            <a:cxnSpLocks/>
          </p:cNvCxnSpPr>
          <p:nvPr/>
        </p:nvCxnSpPr>
        <p:spPr>
          <a:xfrm flipV="1">
            <a:off x="5853404" y="4904792"/>
            <a:ext cx="1973587" cy="6251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aphicFrame>
        <p:nvGraphicFramePr>
          <p:cNvPr id="17" name="Diagramme 16">
            <a:extLst>
              <a:ext uri="{FF2B5EF4-FFF2-40B4-BE49-F238E27FC236}">
                <a16:creationId xmlns:a16="http://schemas.microsoft.com/office/drawing/2014/main" id="{E72FECF9-9D9D-E6F4-E8C6-50243D5CAE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276870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2649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9A320C9-9735-4D13-8279-C1C674841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92544CF4-9B52-4A7B-A4B3-88C72729B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7126"/>
            <a:ext cx="11167447" cy="2018806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E75862C5-5C00-4421-BC7B-9B7B86DBC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916D096-669A-4644-4BDF-A8B4EC633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fr-FR" sz="4000" dirty="0"/>
              <a:t>IV. Vocabulaire (2) : les activités du club nature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9440EF-9BE9-4AE9-8C28-00B02296C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6C4B8424-2326-89FC-6618-F912C5E2A4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8347843"/>
              </p:ext>
            </p:extLst>
          </p:nvPr>
        </p:nvGraphicFramePr>
        <p:xfrm>
          <a:off x="1011933" y="2799320"/>
          <a:ext cx="10168129" cy="38336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56508">
                  <a:extLst>
                    <a:ext uri="{9D8B030D-6E8A-4147-A177-3AD203B41FA5}">
                      <a16:colId xmlns:a16="http://schemas.microsoft.com/office/drawing/2014/main" val="2129741239"/>
                    </a:ext>
                  </a:extLst>
                </a:gridCol>
                <a:gridCol w="8211621">
                  <a:extLst>
                    <a:ext uri="{9D8B030D-6E8A-4147-A177-3AD203B41FA5}">
                      <a16:colId xmlns:a16="http://schemas.microsoft.com/office/drawing/2014/main" val="1555717021"/>
                    </a:ext>
                  </a:extLst>
                </a:gridCol>
              </a:tblGrid>
              <a:tr h="299945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 dirty="0">
                          <a:effectLst/>
                        </a:rPr>
                        <a:t>Activités du club nature</a:t>
                      </a:r>
                      <a:endParaRPr lang="fr-FR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746" marR="186746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8630352"/>
                  </a:ext>
                </a:extLst>
              </a:tr>
              <a:tr h="2999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Photo 1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746" marR="1867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reconnaître les cris des animaux et oiseaux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746" marR="186746" marT="0" marB="0"/>
                </a:tc>
                <a:extLst>
                  <a:ext uri="{0D108BD9-81ED-4DB2-BD59-A6C34878D82A}">
                    <a16:rowId xmlns:a16="http://schemas.microsoft.com/office/drawing/2014/main" val="3812528049"/>
                  </a:ext>
                </a:extLst>
              </a:tr>
              <a:tr h="2999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Photo 2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746" marR="1867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faire des actions pour protéger les animaux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746" marR="186746" marT="0" marB="0"/>
                </a:tc>
                <a:extLst>
                  <a:ext uri="{0D108BD9-81ED-4DB2-BD59-A6C34878D82A}">
                    <a16:rowId xmlns:a16="http://schemas.microsoft.com/office/drawing/2014/main" val="1706091022"/>
                  </a:ext>
                </a:extLst>
              </a:tr>
              <a:tr h="2999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Photo 3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746" marR="1867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faire des promenades en forêt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746" marR="186746" marT="0" marB="0"/>
                </a:tc>
                <a:extLst>
                  <a:ext uri="{0D108BD9-81ED-4DB2-BD59-A6C34878D82A}">
                    <a16:rowId xmlns:a16="http://schemas.microsoft.com/office/drawing/2014/main" val="3444136341"/>
                  </a:ext>
                </a:extLst>
              </a:tr>
              <a:tr h="2999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Photo 4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746" marR="1867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dessiner les insectes, les fleurs et les feuilles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746" marR="186746" marT="0" marB="0"/>
                </a:tc>
                <a:extLst>
                  <a:ext uri="{0D108BD9-81ED-4DB2-BD59-A6C34878D82A}">
                    <a16:rowId xmlns:a16="http://schemas.microsoft.com/office/drawing/2014/main" val="3932009394"/>
                  </a:ext>
                </a:extLst>
              </a:tr>
              <a:tr h="299945">
                <a:tc rowSpan="5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Prospectus</a:t>
                      </a:r>
                    </a:p>
                  </a:txBody>
                  <a:tcPr marL="186746" marR="1867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Connaître et reconnaître les insectes</a:t>
                      </a:r>
                    </a:p>
                  </a:txBody>
                  <a:tcPr marL="186746" marR="186746" marT="0" marB="0"/>
                </a:tc>
                <a:extLst>
                  <a:ext uri="{0D108BD9-81ED-4DB2-BD59-A6C34878D82A}">
                    <a16:rowId xmlns:a16="http://schemas.microsoft.com/office/drawing/2014/main" val="3985593833"/>
                  </a:ext>
                </a:extLst>
              </a:tr>
              <a:tr h="299945">
                <a:tc v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746" marR="1867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Devenir un expert en traces</a:t>
                      </a:r>
                    </a:p>
                  </a:txBody>
                  <a:tcPr marL="186746" marR="186746" marT="0" marB="0"/>
                </a:tc>
                <a:extLst>
                  <a:ext uri="{0D108BD9-81ED-4DB2-BD59-A6C34878D82A}">
                    <a16:rowId xmlns:a16="http://schemas.microsoft.com/office/drawing/2014/main" val="2621189450"/>
                  </a:ext>
                </a:extLst>
              </a:tr>
              <a:tr h="299945">
                <a:tc v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746" marR="1867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Observer les reptiles et amphibiens</a:t>
                      </a:r>
                    </a:p>
                  </a:txBody>
                  <a:tcPr marL="186746" marR="186746" marT="0" marB="0"/>
                </a:tc>
                <a:extLst>
                  <a:ext uri="{0D108BD9-81ED-4DB2-BD59-A6C34878D82A}">
                    <a16:rowId xmlns:a16="http://schemas.microsoft.com/office/drawing/2014/main" val="1033594125"/>
                  </a:ext>
                </a:extLst>
              </a:tr>
              <a:tr h="299945">
                <a:tc v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746" marR="1867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Apprendre à parler avec les oiseaux</a:t>
                      </a:r>
                    </a:p>
                  </a:txBody>
                  <a:tcPr marL="186746" marR="186746" marT="0" marB="0"/>
                </a:tc>
                <a:extLst>
                  <a:ext uri="{0D108BD9-81ED-4DB2-BD59-A6C34878D82A}">
                    <a16:rowId xmlns:a16="http://schemas.microsoft.com/office/drawing/2014/main" val="2534203120"/>
                  </a:ext>
                </a:extLst>
              </a:tr>
              <a:tr h="299945">
                <a:tc v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746" marR="1867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Reconnaître les fleurs du printemps</a:t>
                      </a:r>
                    </a:p>
                  </a:txBody>
                  <a:tcPr marL="186746" marR="186746" marT="0" marB="0"/>
                </a:tc>
                <a:extLst>
                  <a:ext uri="{0D108BD9-81ED-4DB2-BD59-A6C34878D82A}">
                    <a16:rowId xmlns:a16="http://schemas.microsoft.com/office/drawing/2014/main" val="26564645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E209C2C3-A66B-14D0-15AB-A6F7416724C1}"/>
              </a:ext>
            </a:extLst>
          </p:cNvPr>
          <p:cNvSpPr txBox="1"/>
          <p:nvPr/>
        </p:nvSpPr>
        <p:spPr>
          <a:xfrm>
            <a:off x="1011933" y="2196748"/>
            <a:ext cx="10168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Relis la lettre et associe les projets du club de Samuel aux images.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4DB9C86-2BC4-E0AA-7C14-5E5A89103ADF}"/>
              </a:ext>
            </a:extLst>
          </p:cNvPr>
          <p:cNvSpPr/>
          <p:nvPr/>
        </p:nvSpPr>
        <p:spPr>
          <a:xfrm>
            <a:off x="2982036" y="3295935"/>
            <a:ext cx="8120418" cy="3138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9533131-9F22-0AC6-770F-35B6C45657E1}"/>
              </a:ext>
            </a:extLst>
          </p:cNvPr>
          <p:cNvSpPr/>
          <p:nvPr/>
        </p:nvSpPr>
        <p:spPr>
          <a:xfrm>
            <a:off x="2982036" y="3682361"/>
            <a:ext cx="8120418" cy="3138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524681-1437-D422-8597-B57B6DD16E3A}"/>
              </a:ext>
            </a:extLst>
          </p:cNvPr>
          <p:cNvSpPr/>
          <p:nvPr/>
        </p:nvSpPr>
        <p:spPr>
          <a:xfrm>
            <a:off x="2982036" y="4061963"/>
            <a:ext cx="8120418" cy="3138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1E0E12-C533-10BE-2E84-7F2F5BDF6FB8}"/>
              </a:ext>
            </a:extLst>
          </p:cNvPr>
          <p:cNvSpPr/>
          <p:nvPr/>
        </p:nvSpPr>
        <p:spPr>
          <a:xfrm>
            <a:off x="2982036" y="4441565"/>
            <a:ext cx="8120418" cy="3138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E237D07-D9D7-28C9-8458-775E9A23184E}"/>
              </a:ext>
            </a:extLst>
          </p:cNvPr>
          <p:cNvSpPr/>
          <p:nvPr/>
        </p:nvSpPr>
        <p:spPr>
          <a:xfrm>
            <a:off x="2982036" y="4827210"/>
            <a:ext cx="8120418" cy="3138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A6CFAEF-DCA8-7068-E792-382C3F2D0377}"/>
              </a:ext>
            </a:extLst>
          </p:cNvPr>
          <p:cNvSpPr/>
          <p:nvPr/>
        </p:nvSpPr>
        <p:spPr>
          <a:xfrm>
            <a:off x="2982036" y="5189001"/>
            <a:ext cx="8120418" cy="3138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08597EC-F80B-6286-27E3-ABE23D69E094}"/>
              </a:ext>
            </a:extLst>
          </p:cNvPr>
          <p:cNvSpPr/>
          <p:nvPr/>
        </p:nvSpPr>
        <p:spPr>
          <a:xfrm>
            <a:off x="2982036" y="5562267"/>
            <a:ext cx="8120418" cy="3138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90E2589-82AB-8DC5-EE40-8E501731DA38}"/>
              </a:ext>
            </a:extLst>
          </p:cNvPr>
          <p:cNvSpPr/>
          <p:nvPr/>
        </p:nvSpPr>
        <p:spPr>
          <a:xfrm>
            <a:off x="2982036" y="5928709"/>
            <a:ext cx="8120418" cy="3138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32C715-F5A5-F206-69B0-8C341F34BDC2}"/>
              </a:ext>
            </a:extLst>
          </p:cNvPr>
          <p:cNvSpPr/>
          <p:nvPr/>
        </p:nvSpPr>
        <p:spPr>
          <a:xfrm>
            <a:off x="2982036" y="6302536"/>
            <a:ext cx="8120418" cy="3138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1" name="Diagramme 20">
            <a:extLst>
              <a:ext uri="{FF2B5EF4-FFF2-40B4-BE49-F238E27FC236}">
                <a16:creationId xmlns:a16="http://schemas.microsoft.com/office/drawing/2014/main" id="{75B3935B-97DA-5B1A-A080-BD2DBA7AB9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276870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mp3-output-ttsfree(dot)com (24)">
            <a:hlinkClick r:id="" action="ppaction://media"/>
            <a:extLst>
              <a:ext uri="{FF2B5EF4-FFF2-40B4-BE49-F238E27FC236}">
                <a16:creationId xmlns:a16="http://schemas.microsoft.com/office/drawing/2014/main" id="{097A6842-348D-2956-B481-F17E04F967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97380" y="2767861"/>
            <a:ext cx="581432" cy="581432"/>
          </a:xfrm>
          <a:prstGeom prst="rect">
            <a:avLst/>
          </a:prstGeom>
        </p:spPr>
      </p:pic>
      <p:pic>
        <p:nvPicPr>
          <p:cNvPr id="4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84159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63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262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  <p:bldP spid="14" grpId="0" animBg="1"/>
      <p:bldP spid="16" grpId="0" animBg="1"/>
      <p:bldP spid="18" grpId="0" animBg="1"/>
      <p:bldP spid="19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3323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5333" dirty="0"/>
              <a:t>Practice </a:t>
            </a:r>
            <a:r>
              <a:rPr lang="fr-FR" sz="5333" dirty="0" err="1"/>
              <a:t>your</a:t>
            </a:r>
            <a:r>
              <a:rPr lang="fr-FR" sz="5333" dirty="0"/>
              <a:t> </a:t>
            </a:r>
            <a:r>
              <a:rPr lang="fr-FR" sz="5333" dirty="0" err="1"/>
              <a:t>pronunciation</a:t>
            </a:r>
            <a:r>
              <a:rPr lang="fr-FR" sz="5333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9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38" indent="-514338">
              <a:buAutoNum type="arabicParenR"/>
            </a:pPr>
            <a:r>
              <a:rPr lang="fr-FR" sz="2667" dirty="0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sz="2667" dirty="0" err="1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sz="2667" dirty="0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sz="2667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667" dirty="0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sz="2667" dirty="0"/>
          </a:p>
          <a:p>
            <a:pPr marL="514338" indent="-514338">
              <a:buAutoNum type="arabicParenR"/>
            </a:pPr>
            <a:r>
              <a:rPr lang="fr-FR" sz="2667" dirty="0"/>
              <a:t>Set the </a:t>
            </a:r>
            <a:r>
              <a:rPr lang="fr-FR" sz="2667" dirty="0" err="1"/>
              <a:t>spoken</a:t>
            </a:r>
            <a:r>
              <a:rPr lang="fr-FR" sz="2667" dirty="0"/>
              <a:t> </a:t>
            </a:r>
            <a:r>
              <a:rPr lang="fr-FR" sz="2667" dirty="0" err="1"/>
              <a:t>language</a:t>
            </a:r>
            <a:r>
              <a:rPr lang="fr-FR" sz="2667" dirty="0"/>
              <a:t> in French</a:t>
            </a:r>
          </a:p>
          <a:p>
            <a:pPr marL="514338" indent="-514338">
              <a:buAutoNum type="arabicParenR"/>
            </a:pPr>
            <a:r>
              <a:rPr lang="fr-FR" sz="2667" dirty="0"/>
              <a:t>Click on the </a:t>
            </a:r>
            <a:r>
              <a:rPr lang="fr-FR" sz="2667" dirty="0" err="1"/>
              <a:t>mic</a:t>
            </a:r>
            <a:endParaRPr lang="fr-FR" sz="2667" dirty="0"/>
          </a:p>
          <a:p>
            <a:pPr marL="514338" indent="-514338">
              <a:buAutoNum type="arabicParenR"/>
            </a:pPr>
            <a:r>
              <a:rPr lang="fr-FR" sz="2667" dirty="0"/>
              <a:t>Practice </a:t>
            </a:r>
            <a:r>
              <a:rPr lang="fr-FR" sz="2667" dirty="0">
                <a:sym typeface="Wingdings" panose="05000000000000000000" pitchFamily="2" charset="2"/>
              </a:rPr>
              <a:t> </a:t>
            </a:r>
          </a:p>
          <a:p>
            <a:pPr marL="514338" indent="-514338">
              <a:buAutoNum type="arabicParenR"/>
            </a:pPr>
            <a:endParaRPr lang="fr-FR" sz="2667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sz="2667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sz="2667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sz="2667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sz="2667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sz="2667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sz="2667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sz="2667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sz="2667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2289" y="2859636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8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9" y="2905247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mp3-output-ttsfree(dot)com (23)">
            <a:hlinkClick r:id="" action="ppaction://media"/>
            <a:extLst>
              <a:ext uri="{FF2B5EF4-FFF2-40B4-BE49-F238E27FC236}">
                <a16:creationId xmlns:a16="http://schemas.microsoft.com/office/drawing/2014/main" id="{534E5620-BAE5-41EE-3785-474CADDFC3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839333" y="4487890"/>
            <a:ext cx="790427" cy="7904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6685071-FB35-945E-C4D4-97DD28216C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19258" y="4886079"/>
            <a:ext cx="1559207" cy="156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220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8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1F12B1-A13C-B1A2-023D-DCA9369E4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 sur les activités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7C5D9B5-6F51-6DC8-B21D-B89513DAF2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0D61D0A4-EFFF-5548-FECC-D0283258BD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276870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78401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E694E3-7295-B5AA-08AA-EB4D1FB85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fr-FR" sz="4100"/>
              <a:t>IV. Vocabulaire (3) : la nature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DF6D2821-90DE-A824-C9F4-413B6FC3AC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0933" y="3428999"/>
            <a:ext cx="6914105" cy="2460007"/>
          </a:xfrm>
        </p:spPr>
      </p:pic>
      <p:pic>
        <p:nvPicPr>
          <p:cNvPr id="4" name="Picture 4" descr="api.ning.com files  pezQEPsid2jh*o06wBnw*80BWCOrg*sJcWtNTB2CiemD0Jbch-*5tZtbkLDIyWtL7i9DlDy6LkXG9ZN…  | French expressions, Phrases en français, Apprendre le français">
            <a:extLst>
              <a:ext uri="{FF2B5EF4-FFF2-40B4-BE49-F238E27FC236}">
                <a16:creationId xmlns:a16="http://schemas.microsoft.com/office/drawing/2014/main" id="{0DCCDDB0-7B81-9A91-083F-23788C7E23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" r="1259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noFill/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6A3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FC8DF98A-6575-415D-B38D-290C44A62134}"/>
              </a:ext>
            </a:extLst>
          </p:cNvPr>
          <p:cNvSpPr txBox="1"/>
          <p:nvPr/>
        </p:nvSpPr>
        <p:spPr>
          <a:xfrm>
            <a:off x="5080933" y="2647666"/>
            <a:ext cx="68157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u="sng" dirty="0"/>
              <a:t>Exercice LE 7 p.106</a:t>
            </a:r>
          </a:p>
        </p:txBody>
      </p:sp>
      <p:graphicFrame>
        <p:nvGraphicFramePr>
          <p:cNvPr id="9" name="Diagramme 8">
            <a:extLst>
              <a:ext uri="{FF2B5EF4-FFF2-40B4-BE49-F238E27FC236}">
                <a16:creationId xmlns:a16="http://schemas.microsoft.com/office/drawing/2014/main" id="{22835AEC-97AB-3603-DC1B-E05349134F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276870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2031" y="189522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1950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in tenant une fleur">
            <a:extLst>
              <a:ext uri="{FF2B5EF4-FFF2-40B4-BE49-F238E27FC236}">
                <a16:creationId xmlns:a16="http://schemas.microsoft.com/office/drawing/2014/main" id="{75FA4AB7-3E2C-30E9-3888-269FC3958D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B09EFCB-E655-E672-8CBB-3AE3C1306C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34056"/>
          </a:xfrm>
        </p:spPr>
        <p:txBody>
          <a:bodyPr>
            <a:normAutofit/>
          </a:bodyPr>
          <a:lstStyle/>
          <a:p>
            <a:r>
              <a:rPr lang="fr-FR" sz="4000"/>
              <a:t>Mon club nature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2AFB2E3-B337-1DBE-40AE-7F59725B20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/>
          </a:bodyPr>
          <a:lstStyle/>
          <a:p>
            <a:r>
              <a:rPr lang="fr-FR" sz="2000"/>
              <a:t>Unité 8 – Leçon 2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3035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B94170-AB78-ADC6-FD0F-DF5991B21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V. Grammaire : le conditionnel présent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F3F5D08C-ACA1-100E-1E84-441F4ABD77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6057630"/>
              </p:ext>
            </p:extLst>
          </p:nvPr>
        </p:nvGraphicFramePr>
        <p:xfrm>
          <a:off x="1292420" y="2228086"/>
          <a:ext cx="9607160" cy="39192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15082">
                  <a:extLst>
                    <a:ext uri="{9D8B030D-6E8A-4147-A177-3AD203B41FA5}">
                      <a16:colId xmlns:a16="http://schemas.microsoft.com/office/drawing/2014/main" val="550024434"/>
                    </a:ext>
                  </a:extLst>
                </a:gridCol>
                <a:gridCol w="7192078">
                  <a:extLst>
                    <a:ext uri="{9D8B030D-6E8A-4147-A177-3AD203B41FA5}">
                      <a16:colId xmlns:a16="http://schemas.microsoft.com/office/drawing/2014/main" val="1801306669"/>
                    </a:ext>
                  </a:extLst>
                </a:gridCol>
              </a:tblGrid>
              <a:tr h="783859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Souhaits de Samuel pour son club nature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002" marR="174002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964689"/>
                  </a:ext>
                </a:extLst>
              </a:tr>
              <a:tr h="783859">
                <a:tc rowSpan="4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Je voudrais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002" marR="1740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800">
                          <a:effectLst/>
                        </a:rPr>
                        <a:t>faire des promenades en forêt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002" marR="174002" marT="0" marB="0"/>
                </a:tc>
                <a:extLst>
                  <a:ext uri="{0D108BD9-81ED-4DB2-BD59-A6C34878D82A}">
                    <a16:rowId xmlns:a16="http://schemas.microsoft.com/office/drawing/2014/main" val="2712350712"/>
                  </a:ext>
                </a:extLst>
              </a:tr>
              <a:tr h="78385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dessiner les insectes, les fleurs et les feuilles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002" marR="174002" marT="0" marB="0"/>
                </a:tc>
                <a:extLst>
                  <a:ext uri="{0D108BD9-81ED-4DB2-BD59-A6C34878D82A}">
                    <a16:rowId xmlns:a16="http://schemas.microsoft.com/office/drawing/2014/main" val="3654448088"/>
                  </a:ext>
                </a:extLst>
              </a:tr>
              <a:tr h="78385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800">
                          <a:effectLst/>
                        </a:rPr>
                        <a:t>reconnaître les cris des animaux et oiseaux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002" marR="174002" marT="0" marB="0"/>
                </a:tc>
                <a:extLst>
                  <a:ext uri="{0D108BD9-81ED-4DB2-BD59-A6C34878D82A}">
                    <a16:rowId xmlns:a16="http://schemas.microsoft.com/office/drawing/2014/main" val="775023358"/>
                  </a:ext>
                </a:extLst>
              </a:tr>
              <a:tr h="78385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faire des actions pour protéger les animaux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002" marR="174002" marT="0" marB="0"/>
                </a:tc>
                <a:extLst>
                  <a:ext uri="{0D108BD9-81ED-4DB2-BD59-A6C34878D82A}">
                    <a16:rowId xmlns:a16="http://schemas.microsoft.com/office/drawing/2014/main" val="1400181586"/>
                  </a:ext>
                </a:extLst>
              </a:tr>
            </a:tbl>
          </a:graphicData>
        </a:graphic>
      </p:graphicFrame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55F54B2E-2F7D-453A-6757-6A33455DD7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6327746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23798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15341E1D-D108-E3C2-52CE-9F154349D2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0087850"/>
              </p:ext>
            </p:extLst>
          </p:nvPr>
        </p:nvGraphicFramePr>
        <p:xfrm>
          <a:off x="1292420" y="665066"/>
          <a:ext cx="9607160" cy="54870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15082">
                  <a:extLst>
                    <a:ext uri="{9D8B030D-6E8A-4147-A177-3AD203B41FA5}">
                      <a16:colId xmlns:a16="http://schemas.microsoft.com/office/drawing/2014/main" val="550024434"/>
                    </a:ext>
                  </a:extLst>
                </a:gridCol>
                <a:gridCol w="7192078">
                  <a:extLst>
                    <a:ext uri="{9D8B030D-6E8A-4147-A177-3AD203B41FA5}">
                      <a16:colId xmlns:a16="http://schemas.microsoft.com/office/drawing/2014/main" val="1801306669"/>
                    </a:ext>
                  </a:extLst>
                </a:gridCol>
              </a:tblGrid>
              <a:tr h="783859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Souhaits de Samuel pour son club nature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002" marR="1740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964689"/>
                  </a:ext>
                </a:extLst>
              </a:tr>
              <a:tr h="783859">
                <a:tc rowSpan="4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</a:rPr>
                        <a:t>Je voudrais</a:t>
                      </a:r>
                      <a:endParaRPr lang="fr-FR" sz="2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002" marR="1740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solidFill>
                            <a:srgbClr val="00B0F0"/>
                          </a:solidFill>
                          <a:effectLst/>
                        </a:rPr>
                        <a:t>faire</a:t>
                      </a:r>
                      <a:r>
                        <a:rPr lang="fr-FR" sz="2800" dirty="0">
                          <a:effectLst/>
                        </a:rPr>
                        <a:t> des promenades en forêt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002" marR="1740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2350712"/>
                  </a:ext>
                </a:extLst>
              </a:tr>
              <a:tr h="78385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solidFill>
                            <a:srgbClr val="00B0F0"/>
                          </a:solidFill>
                          <a:effectLst/>
                        </a:rPr>
                        <a:t>dessiner</a:t>
                      </a:r>
                      <a:r>
                        <a:rPr lang="fr-FR" sz="2800" dirty="0">
                          <a:effectLst/>
                        </a:rPr>
                        <a:t> les insectes, les fleurs et les feuilles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002" marR="1740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4448088"/>
                  </a:ext>
                </a:extLst>
              </a:tr>
              <a:tr h="78385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solidFill>
                            <a:srgbClr val="00B0F0"/>
                          </a:solidFill>
                          <a:effectLst/>
                        </a:rPr>
                        <a:t>reconnaître</a:t>
                      </a:r>
                      <a:r>
                        <a:rPr lang="fr-FR" sz="2800" dirty="0">
                          <a:effectLst/>
                        </a:rPr>
                        <a:t> les cris des animaux et oiseaux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002" marR="1740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5023358"/>
                  </a:ext>
                </a:extLst>
              </a:tr>
              <a:tr h="78385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solidFill>
                            <a:srgbClr val="00B0F0"/>
                          </a:solidFill>
                          <a:effectLst/>
                        </a:rPr>
                        <a:t>faire</a:t>
                      </a:r>
                      <a:r>
                        <a:rPr lang="fr-FR" sz="2800" dirty="0">
                          <a:effectLst/>
                        </a:rPr>
                        <a:t> des actions pour protéger les animaux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002" marR="1740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0181586"/>
                  </a:ext>
                </a:extLst>
              </a:tr>
              <a:tr h="1567718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Pour exprimer un </a:t>
                      </a:r>
                      <a:r>
                        <a:rPr lang="fr-FR" sz="2800" u="sng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souhait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on utilise le 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conditionnel présent :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voudrais 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verbe à l’infinitif</a:t>
                      </a:r>
                    </a:p>
                  </a:txBody>
                  <a:tcPr marL="174002" marR="1740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002" marR="1740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51422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8656465D-186D-1EEE-C9E9-7A4A49455E1F}"/>
              </a:ext>
            </a:extLst>
          </p:cNvPr>
          <p:cNvSpPr/>
          <p:nvPr/>
        </p:nvSpPr>
        <p:spPr>
          <a:xfrm>
            <a:off x="1292420" y="4579864"/>
            <a:ext cx="9607160" cy="15651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5EC93387-4F21-8BA7-2A24-0BEC085D9A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096139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4390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09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1942232-83D0-49E2-AF9B-1F97E3C1EF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9E70D72-6E23-4015-A4A6-85C120C1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A736029-1F74-3662-3AC9-FB57968CB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576" y="1163848"/>
            <a:ext cx="9829800" cy="680067"/>
          </a:xfrm>
        </p:spPr>
        <p:txBody>
          <a:bodyPr anchor="b">
            <a:normAutofit/>
          </a:bodyPr>
          <a:lstStyle/>
          <a:p>
            <a:pPr algn="ctr"/>
            <a:r>
              <a:rPr lang="fr-FR" sz="3600" dirty="0">
                <a:solidFill>
                  <a:schemeClr val="tx2"/>
                </a:solidFill>
              </a:rPr>
              <a:t>Exercice LE 4 p.106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28A977F-B603-4D81-B0FC-C8DE048A7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1"/>
            <a:ext cx="3362070" cy="2522848"/>
            <a:chOff x="-305" y="-1"/>
            <a:chExt cx="3832880" cy="287613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183CE8C-E039-4B2F-A36E-5FD5CD5DE1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EB77281-FAB4-40D0-B3F3-264EC4AB20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15E59F3-75FC-494F-8737-5F00A4964F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3ADDCFA-B066-4D79-AB71-062E66E58F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5231889-2BAA-8569-B254-A60B4C9AB0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71" y="3018261"/>
            <a:ext cx="4954693" cy="2856235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937930B-9824-3F28-9FC0-8568B34F4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4871" y="3561976"/>
            <a:ext cx="5029200" cy="2551953"/>
          </a:xfrm>
        </p:spPr>
        <p:txBody>
          <a:bodyPr anchor="ctr">
            <a:normAutofit/>
          </a:bodyPr>
          <a:lstStyle/>
          <a:p>
            <a:pPr marL="342900" indent="-342900">
              <a:buAutoNum type="alphaLcPeriod"/>
            </a:pPr>
            <a:r>
              <a:rPr lang="en-US" sz="2000" dirty="0">
                <a:solidFill>
                  <a:srgbClr val="00B0F0"/>
                </a:solidFill>
              </a:rPr>
              <a:t>Je </a:t>
            </a:r>
            <a:r>
              <a:rPr lang="en-US" sz="2000" dirty="0" err="1">
                <a:solidFill>
                  <a:srgbClr val="00B0F0"/>
                </a:solidFill>
              </a:rPr>
              <a:t>voudrais</a:t>
            </a:r>
            <a:r>
              <a:rPr lang="en-US" sz="2000" dirty="0">
                <a:solidFill>
                  <a:srgbClr val="00B0F0"/>
                </a:solidFill>
              </a:rPr>
              <a:t> faire </a:t>
            </a:r>
            <a:r>
              <a:rPr lang="en-US" sz="2000" dirty="0" err="1">
                <a:solidFill>
                  <a:srgbClr val="00B0F0"/>
                </a:solidFill>
              </a:rPr>
              <a:t>une</a:t>
            </a:r>
            <a:r>
              <a:rPr lang="en-US" sz="2000" dirty="0">
                <a:solidFill>
                  <a:srgbClr val="00B0F0"/>
                </a:solidFill>
              </a:rPr>
              <a:t> promenade </a:t>
            </a:r>
            <a:r>
              <a:rPr lang="en-US" sz="2000" dirty="0" err="1">
                <a:solidFill>
                  <a:srgbClr val="00B0F0"/>
                </a:solidFill>
              </a:rPr>
              <a:t>en</a:t>
            </a:r>
            <a:r>
              <a:rPr lang="en-US" sz="2000" dirty="0">
                <a:solidFill>
                  <a:srgbClr val="00B0F0"/>
                </a:solidFill>
              </a:rPr>
              <a:t> </a:t>
            </a:r>
            <a:r>
              <a:rPr lang="en-US" sz="2000" dirty="0" err="1">
                <a:solidFill>
                  <a:srgbClr val="00B0F0"/>
                </a:solidFill>
              </a:rPr>
              <a:t>forêt</a:t>
            </a:r>
            <a:r>
              <a:rPr lang="en-US" sz="2000" dirty="0">
                <a:solidFill>
                  <a:srgbClr val="00B0F0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AutoNum type="alphaLcPeriod"/>
            </a:pPr>
            <a:r>
              <a:rPr lang="en-US" sz="2000" dirty="0">
                <a:solidFill>
                  <a:srgbClr val="00B0F0"/>
                </a:solidFill>
              </a:rPr>
              <a:t>Je </a:t>
            </a:r>
            <a:r>
              <a:rPr lang="en-US" sz="2000" dirty="0" err="1">
                <a:solidFill>
                  <a:srgbClr val="00B0F0"/>
                </a:solidFill>
              </a:rPr>
              <a:t>voudrais</a:t>
            </a:r>
            <a:r>
              <a:rPr lang="en-US" sz="2000" dirty="0">
                <a:solidFill>
                  <a:srgbClr val="00B0F0"/>
                </a:solidFill>
              </a:rPr>
              <a:t> observer les fleurs et les </a:t>
            </a:r>
            <a:r>
              <a:rPr lang="en-US" sz="2000" dirty="0" err="1">
                <a:solidFill>
                  <a:srgbClr val="00B0F0"/>
                </a:solidFill>
              </a:rPr>
              <a:t>arbres</a:t>
            </a:r>
            <a:r>
              <a:rPr lang="en-US" sz="2000" dirty="0">
                <a:solidFill>
                  <a:srgbClr val="00B0F0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AutoNum type="alphaLcPeriod"/>
            </a:pPr>
            <a:r>
              <a:rPr lang="en-US" sz="2000" dirty="0">
                <a:solidFill>
                  <a:srgbClr val="00B0F0"/>
                </a:solidFill>
              </a:rPr>
              <a:t>Je </a:t>
            </a:r>
            <a:r>
              <a:rPr lang="en-US" sz="2000" dirty="0" err="1">
                <a:solidFill>
                  <a:srgbClr val="00B0F0"/>
                </a:solidFill>
              </a:rPr>
              <a:t>voudrais</a:t>
            </a:r>
            <a:r>
              <a:rPr lang="en-US" sz="2000" dirty="0">
                <a:solidFill>
                  <a:srgbClr val="00B0F0"/>
                </a:solidFill>
              </a:rPr>
              <a:t> </a:t>
            </a:r>
            <a:r>
              <a:rPr lang="en-US" sz="2000" dirty="0" err="1">
                <a:solidFill>
                  <a:srgbClr val="00B0F0"/>
                </a:solidFill>
              </a:rPr>
              <a:t>jouer</a:t>
            </a:r>
            <a:r>
              <a:rPr lang="en-US" sz="2000" dirty="0">
                <a:solidFill>
                  <a:srgbClr val="00B0F0"/>
                </a:solidFill>
              </a:rPr>
              <a:t> au jeu des sept </a:t>
            </a:r>
            <a:r>
              <a:rPr lang="en-US" sz="2000" dirty="0" err="1">
                <a:solidFill>
                  <a:srgbClr val="00B0F0"/>
                </a:solidFill>
              </a:rPr>
              <a:t>familles</a:t>
            </a:r>
            <a:r>
              <a:rPr lang="en-US" sz="2000" dirty="0">
                <a:solidFill>
                  <a:srgbClr val="00B0F0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AutoNum type="alphaLcPeriod"/>
            </a:pPr>
            <a:r>
              <a:rPr lang="en-US" sz="2000" dirty="0">
                <a:solidFill>
                  <a:srgbClr val="00B0F0"/>
                </a:solidFill>
              </a:rPr>
              <a:t>Je </a:t>
            </a:r>
            <a:r>
              <a:rPr lang="en-US" sz="2000" dirty="0" err="1">
                <a:solidFill>
                  <a:srgbClr val="00B0F0"/>
                </a:solidFill>
              </a:rPr>
              <a:t>voudrais</a:t>
            </a:r>
            <a:r>
              <a:rPr lang="en-US" sz="2000" dirty="0">
                <a:solidFill>
                  <a:srgbClr val="00B0F0"/>
                </a:solidFill>
              </a:rPr>
              <a:t> </a:t>
            </a:r>
            <a:r>
              <a:rPr lang="en-US" sz="2000" dirty="0" err="1">
                <a:solidFill>
                  <a:srgbClr val="00B0F0"/>
                </a:solidFill>
              </a:rPr>
              <a:t>organiser</a:t>
            </a:r>
            <a:r>
              <a:rPr lang="en-US" sz="2000" dirty="0">
                <a:solidFill>
                  <a:srgbClr val="00B0F0"/>
                </a:solidFill>
              </a:rPr>
              <a:t> </a:t>
            </a:r>
            <a:r>
              <a:rPr lang="en-US" sz="2000" dirty="0" err="1">
                <a:solidFill>
                  <a:srgbClr val="00B0F0"/>
                </a:solidFill>
              </a:rPr>
              <a:t>une</a:t>
            </a:r>
            <a:r>
              <a:rPr lang="en-US" sz="2000" dirty="0">
                <a:solidFill>
                  <a:srgbClr val="00B0F0"/>
                </a:solidFill>
              </a:rPr>
              <a:t> </a:t>
            </a:r>
            <a:r>
              <a:rPr lang="en-US" sz="2000" dirty="0" err="1">
                <a:solidFill>
                  <a:srgbClr val="00B0F0"/>
                </a:solidFill>
              </a:rPr>
              <a:t>randonnée</a:t>
            </a:r>
            <a:r>
              <a:rPr lang="en-US" sz="2000" dirty="0">
                <a:solidFill>
                  <a:srgbClr val="00B0F0"/>
                </a:solidFill>
              </a:rPr>
              <a:t>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78D9229-E61D-4FEE-8321-2F8B64A8CA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10186037" y="4852038"/>
            <a:ext cx="2151670" cy="1860256"/>
            <a:chOff x="-305" y="-4155"/>
            <a:chExt cx="2514948" cy="2174333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FDD3CCB-26A3-4D79-AEB6-7A60CF980D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9AC4470-5113-4709-B29F-CDB937F254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E0D146C-9DAB-421E-AE88-5F854BF3F7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2EB32A5-4408-4F6C-84B2-F9A908237A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4E37DC10-3010-2EE4-6048-0A9EB98A71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096139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92434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C1CB35-F222-9027-53E2-E8E51135E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Exercice</a:t>
            </a:r>
            <a:r>
              <a:rPr lang="en-US" sz="2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2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CA 2 p.49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5CD59639-2610-8BC3-8806-513F465F4B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43706" y="961812"/>
            <a:ext cx="6777987" cy="4930987"/>
          </a:xfrm>
          <a:prstGeom prst="rect">
            <a:avLst/>
          </a:prstGeom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E483260B-E6F2-D0CF-FF94-DEC1943604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096139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868999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🔷 Objectifs : exprimer un souhait le conditionnel parler de Noël 🔷  EXPRESSIONS UTILES POUR EXPRIMER UN SOUHAIT FLE je voud… | Apprendre le  français, Fle, Souhait">
            <a:extLst>
              <a:ext uri="{FF2B5EF4-FFF2-40B4-BE49-F238E27FC236}">
                <a16:creationId xmlns:a16="http://schemas.microsoft.com/office/drawing/2014/main" id="{067C9DB0-ED34-8C51-9509-82F1E2D8CC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81955" y="643466"/>
            <a:ext cx="7428089" cy="5571067"/>
          </a:xfrm>
          <a:prstGeom prst="rect">
            <a:avLst/>
          </a:prstGeom>
          <a:noFill/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20FDBE69-032F-3E33-5423-B5D4F95A88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096139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78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91020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761DDFE-071F-4200-B0AA-394476C2D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DA6476B-BEDD-B9E9-D5ED-BD702D3FF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547815"/>
            <a:ext cx="9984477" cy="16805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b="1" dirty="0" err="1"/>
              <a:t>Exercices</a:t>
            </a:r>
            <a:r>
              <a:rPr lang="en-US" sz="4000" b="1" dirty="0"/>
              <a:t> LE 12&amp;13 p.107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273F5CED-C6DF-375F-8C6D-5E1B445DF6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323" y="1900243"/>
            <a:ext cx="4080680" cy="4690438"/>
          </a:xfrm>
          <a:prstGeom prst="rect">
            <a:avLst/>
          </a:prstGeom>
        </p:spPr>
      </p:pic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79F47E42-F18B-A959-FE81-3DDB8C5AD06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6094475" y="1900243"/>
            <a:ext cx="5167185" cy="1933633"/>
          </a:xfrm>
          <a:prstGeom prst="rect">
            <a:avLst/>
          </a:prstGeom>
        </p:spPr>
      </p:pic>
      <p:pic>
        <p:nvPicPr>
          <p:cNvPr id="9" name="PISTE166">
            <a:hlinkClick r:id="" action="ppaction://media"/>
            <a:extLst>
              <a:ext uri="{FF2B5EF4-FFF2-40B4-BE49-F238E27FC236}">
                <a16:creationId xmlns:a16="http://schemas.microsoft.com/office/drawing/2014/main" id="{5799BF25-F04B-5234-00FF-3C15C93D73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878863" y="2075934"/>
            <a:ext cx="304800" cy="304800"/>
          </a:xfrm>
          <a:prstGeom prst="rect">
            <a:avLst/>
          </a:prstGeom>
        </p:spPr>
      </p:pic>
      <p:graphicFrame>
        <p:nvGraphicFramePr>
          <p:cNvPr id="10" name="Diagramme 9">
            <a:extLst>
              <a:ext uri="{FF2B5EF4-FFF2-40B4-BE49-F238E27FC236}">
                <a16:creationId xmlns:a16="http://schemas.microsoft.com/office/drawing/2014/main" id="{E3BC9406-2E43-4BA5-F0A1-28435DA172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096139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88459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82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List </a:t>
            </a:r>
            <a:r>
              <a:rPr lang="fr-FR" dirty="0" err="1"/>
              <a:t>members</a:t>
            </a:r>
            <a:r>
              <a:rPr lang="fr-FR" dirty="0"/>
              <a:t> of </a:t>
            </a:r>
            <a:r>
              <a:rPr lang="fr-FR" dirty="0" err="1"/>
              <a:t>your</a:t>
            </a:r>
            <a:r>
              <a:rPr lang="fr-FR" dirty="0"/>
              <a:t> club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Give</a:t>
            </a:r>
            <a:r>
              <a:rPr lang="fr-FR" dirty="0"/>
              <a:t> </a:t>
            </a:r>
            <a:r>
              <a:rPr lang="fr-FR" dirty="0" err="1"/>
              <a:t>it</a:t>
            </a:r>
            <a:r>
              <a:rPr lang="fr-FR" dirty="0"/>
              <a:t> a </a:t>
            </a:r>
            <a:r>
              <a:rPr lang="fr-FR" dirty="0" err="1"/>
              <a:t>name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Tell informations about </a:t>
            </a:r>
            <a:r>
              <a:rPr lang="fr-FR" dirty="0" err="1"/>
              <a:t>members</a:t>
            </a:r>
            <a:r>
              <a:rPr lang="fr-FR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Tell all </a:t>
            </a:r>
            <a:r>
              <a:rPr lang="fr-FR" dirty="0" err="1"/>
              <a:t>activities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plan for the club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VII. Production</a:t>
            </a:r>
            <a:endParaRPr lang="en-GB" sz="380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 sz="2000" dirty="0"/>
              <a:t>Créez un club nature (affiche + texte) et donnez des informations sur les activités.</a:t>
            </a:r>
          </a:p>
          <a:p>
            <a:pPr lvl="0"/>
            <a:endParaRPr lang="fr-FR" sz="2000" dirty="0"/>
          </a:p>
          <a:p>
            <a:pPr lvl="0"/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endParaRPr lang="en-US" sz="2133" u="sng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  <a:p>
            <a:r>
              <a:rPr lang="en-US" sz="1800" dirty="0"/>
              <a:t>Find a slogan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fr-FR" altLang="ja-JP" sz="1800" dirty="0" err="1">
                <a:ea typeface="ＭＳ Ｐゴシック"/>
              </a:rPr>
              <a:t>Where</a:t>
            </a:r>
            <a:r>
              <a:rPr lang="fr-FR" altLang="ja-JP" sz="1800" dirty="0">
                <a:ea typeface="ＭＳ Ｐゴシック"/>
              </a:rPr>
              <a:t> </a:t>
            </a:r>
            <a:r>
              <a:rPr lang="fr-FR" altLang="ja-JP" sz="1800" dirty="0" err="1">
                <a:ea typeface="ＭＳ Ｐゴシック"/>
              </a:rPr>
              <a:t>it</a:t>
            </a:r>
            <a:r>
              <a:rPr lang="fr-FR" altLang="ja-JP" sz="1800" dirty="0">
                <a:ea typeface="ＭＳ Ｐゴシック"/>
              </a:rPr>
              <a:t> </a:t>
            </a:r>
            <a:r>
              <a:rPr lang="fr-FR" altLang="ja-JP" sz="1800" dirty="0" err="1">
                <a:ea typeface="ＭＳ Ｐゴシック"/>
              </a:rPr>
              <a:t>takes</a:t>
            </a:r>
            <a:r>
              <a:rPr lang="fr-FR" altLang="ja-JP" sz="1800" dirty="0">
                <a:ea typeface="ＭＳ Ｐゴシック"/>
              </a:rPr>
              <a:t> place</a:t>
            </a:r>
            <a:endParaRPr lang="en-US" altLang="ja-JP" sz="1800" i="1" dirty="0">
              <a:solidFill>
                <a:srgbClr val="00B050"/>
              </a:solidFill>
              <a:ea typeface="ＭＳ Ｐゴシック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en-US" altLang="ja-JP" sz="1800" dirty="0">
                <a:ea typeface="ＭＳ Ｐゴシック"/>
              </a:rPr>
              <a:t>Activities planned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</a:t>
            </a:r>
            <a:r>
              <a:rPr lang="fr-FR" altLang="ja-JP" sz="1600" dirty="0" err="1">
                <a:ea typeface="ＭＳ Ｐゴシック"/>
              </a:rPr>
              <a:t>Club’s</a:t>
            </a:r>
            <a:r>
              <a:rPr lang="fr-FR" altLang="ja-JP" sz="1600" dirty="0">
                <a:ea typeface="ＭＳ Ｐゴシック"/>
              </a:rPr>
              <a:t> </a:t>
            </a:r>
            <a:r>
              <a:rPr lang="fr-FR" altLang="ja-JP" sz="1600" dirty="0" err="1">
                <a:ea typeface="ＭＳ Ｐゴシック"/>
              </a:rPr>
              <a:t>members</a:t>
            </a:r>
            <a:r>
              <a:rPr lang="fr-FR" altLang="ja-JP" sz="1600" dirty="0">
                <a:ea typeface="ＭＳ Ｐゴシック"/>
              </a:rPr>
              <a:t> and </a:t>
            </a:r>
            <a:r>
              <a:rPr lang="fr-FR" altLang="ja-JP" sz="1600" dirty="0" err="1">
                <a:ea typeface="ＭＳ Ｐゴシック"/>
              </a:rPr>
              <a:t>name</a:t>
            </a:r>
            <a:endParaRPr lang="en-US" sz="1600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en-JP" sz="3200" dirty="0">
                <a:solidFill>
                  <a:schemeClr val="tx1"/>
                </a:solidFill>
              </a:rPr>
              <a:t>: </a:t>
            </a:r>
            <a:r>
              <a:rPr lang="fr-FR" sz="3200" dirty="0">
                <a:solidFill>
                  <a:schemeClr val="tx1"/>
                </a:solidFill>
              </a:rPr>
              <a:t>Je peux </a:t>
            </a:r>
            <a:r>
              <a:rPr lang="fr-FR" sz="3200" b="1">
                <a:solidFill>
                  <a:schemeClr val="tx1"/>
                </a:solidFill>
              </a:rPr>
              <a:t>créer </a:t>
            </a:r>
            <a:r>
              <a:rPr lang="fr-FR" sz="3200">
                <a:solidFill>
                  <a:schemeClr val="tx1"/>
                </a:solidFill>
              </a:rPr>
              <a:t>mon </a:t>
            </a:r>
            <a:r>
              <a:rPr lang="fr-FR" sz="3200" dirty="0">
                <a:solidFill>
                  <a:schemeClr val="tx1"/>
                </a:solidFill>
              </a:rPr>
              <a:t>club nature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649489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3653856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600" y="417153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0974" y="4160995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5716DD96-1D70-BDE6-F843-A8ED1653F91F}"/>
              </a:ext>
            </a:extLst>
          </p:cNvPr>
          <p:cNvGraphicFramePr/>
          <p:nvPr/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D7749041-4D72-CAE8-B8AC-2B8AE4CF8DB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54746" y="2530849"/>
            <a:ext cx="3146181" cy="3260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BE5EB6-B4B3-A6AA-E6EC-A7DBE29FA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VIII. 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9A5328E-9B6A-3CC4-CBA1-745D9BE04B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https://wordwall.net/play/21473/321/949</a:t>
            </a:r>
            <a:endParaRPr lang="fr-FR" sz="18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F5490C06-45F7-7F2D-B32F-049CF72865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831833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547192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14406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b="1" dirty="0"/>
              <a:t>Name </a:t>
            </a:r>
            <a:r>
              <a:rPr lang="fr-FR" sz="3200" b="1" dirty="0" err="1"/>
              <a:t>different</a:t>
            </a:r>
            <a:r>
              <a:rPr lang="fr-FR" sz="3200" b="1" dirty="0"/>
              <a:t> </a:t>
            </a:r>
            <a:r>
              <a:rPr lang="fr-FR" sz="3200" b="1" dirty="0" err="1"/>
              <a:t>animals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endParaRPr lang="en-US" i="1" dirty="0">
              <a:solidFill>
                <a:prstClr val="black"/>
              </a:solidFill>
            </a:endParaRPr>
          </a:p>
          <a:p>
            <a:r>
              <a:rPr lang="en-US" sz="3200" b="1" dirty="0">
                <a:solidFill>
                  <a:prstClr val="black"/>
                </a:solidFill>
                <a:ea typeface="UD Digi Kyokasho NK-R" panose="02020400000000000000" pitchFamily="18" charset="-128"/>
              </a:rPr>
              <a:t>Talk about nature and outdoor activities. </a:t>
            </a:r>
            <a:r>
              <a:rPr lang="en-US" sz="2000" i="1" dirty="0">
                <a:solidFill>
                  <a:prstClr val="black"/>
                </a:solidFill>
              </a:rPr>
              <a:t>Beginning? Developing? Mastering ? </a:t>
            </a:r>
            <a:endParaRPr lang="fr-FR" sz="3200" b="1" dirty="0">
              <a:ea typeface="UD Digi Kyokasho NK-R" panose="02020400000000000000" pitchFamily="18" charset="-128"/>
            </a:endParaRPr>
          </a:p>
          <a:p>
            <a:endParaRPr lang="fr-FR" sz="3200" b="1" dirty="0">
              <a:ea typeface="UD Digi Kyokasho NK-R" panose="02020400000000000000" pitchFamily="18" charset="-128"/>
            </a:endParaRPr>
          </a:p>
          <a:p>
            <a:r>
              <a:rPr lang="fr-FR" sz="3200" b="1" dirty="0">
                <a:ea typeface="UD Digi Kyokasho NK-R" panose="02020400000000000000" pitchFamily="18" charset="-128"/>
              </a:rPr>
              <a:t>Express a </a:t>
            </a:r>
            <a:r>
              <a:rPr lang="fr-FR" sz="3200" b="1" dirty="0" err="1">
                <a:ea typeface="UD Digi Kyokasho NK-R" panose="02020400000000000000" pitchFamily="18" charset="-128"/>
              </a:rPr>
              <a:t>wish</a:t>
            </a:r>
            <a:r>
              <a:rPr lang="fr-FR" sz="3200" b="1" dirty="0">
                <a:ea typeface="UD Digi Kyokasho NK-R" panose="02020400000000000000" pitchFamily="18" charset="-128"/>
              </a:rPr>
              <a:t> or </a:t>
            </a:r>
            <a:r>
              <a:rPr lang="fr-FR" sz="3200" b="1" dirty="0" err="1">
                <a:ea typeface="UD Digi Kyokasho NK-R" panose="02020400000000000000" pitchFamily="18" charset="-128"/>
              </a:rPr>
              <a:t>polite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request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AD423B1-749B-55E4-4207-47D5AF23E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I. Starter</a:t>
            </a:r>
          </a:p>
        </p:txBody>
      </p:sp>
      <p:pic>
        <p:nvPicPr>
          <p:cNvPr id="4" name="Picture 13" descr="Club Nature 2019-2020 | Terre &amp;amp; Océan">
            <a:extLst>
              <a:ext uri="{FF2B5EF4-FFF2-40B4-BE49-F238E27FC236}">
                <a16:creationId xmlns:a16="http://schemas.microsoft.com/office/drawing/2014/main" id="{9A9D8B9D-522D-9F51-18B3-9D8AECEB67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01937" y="80067"/>
            <a:ext cx="4859383" cy="6796339"/>
          </a:xfrm>
          <a:prstGeom prst="rect">
            <a:avLst/>
          </a:prstGeom>
          <a:noFill/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551B653-811C-E2F3-18D1-06E5ED74CB14}"/>
              </a:ext>
            </a:extLst>
          </p:cNvPr>
          <p:cNvSpPr txBox="1"/>
          <p:nvPr/>
        </p:nvSpPr>
        <p:spPr>
          <a:xfrm>
            <a:off x="717422" y="5348762"/>
            <a:ext cx="6097088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Qu’est-ce que c’est ? Quel est le but de ce club ?</a:t>
            </a:r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2FA2A397-5E96-AB58-B1CC-9BAC3E7D6E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9079006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266955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30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BFA24EB-B653-176D-6DAD-FDC65A616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006" y="639520"/>
            <a:ext cx="3850930" cy="1719072"/>
          </a:xfrm>
        </p:spPr>
        <p:txBody>
          <a:bodyPr anchor="b">
            <a:normAutofit/>
          </a:bodyPr>
          <a:lstStyle/>
          <a:p>
            <a:r>
              <a:rPr lang="fr-FR" sz="3800" dirty="0"/>
              <a:t>II. Compréhension globale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0ACE53-C7D9-6F17-79A1-B8963E864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4737" y="0"/>
            <a:ext cx="6596743" cy="6836005"/>
          </a:xfrm>
          <a:prstGeom prst="rect">
            <a:avLst/>
          </a:prstGeom>
        </p:spPr>
      </p:pic>
      <p:pic>
        <p:nvPicPr>
          <p:cNvPr id="5" name="Espace réservé du contenu 5">
            <a:extLst>
              <a:ext uri="{FF2B5EF4-FFF2-40B4-BE49-F238E27FC236}">
                <a16:creationId xmlns:a16="http://schemas.microsoft.com/office/drawing/2014/main" id="{FFA42763-008E-CC8D-6FFE-65FD393131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1360918">
            <a:off x="70613" y="2738736"/>
            <a:ext cx="4824878" cy="2200145"/>
          </a:xfrm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8E6CEED0-75DE-9744-0DE0-A5CC523B43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2119378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46561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1279CB0-861B-76BE-73A3-0CA67CD1F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fr-FR" sz="4200" u="sng" dirty="0">
                <a:solidFill>
                  <a:srgbClr val="FFFFFF"/>
                </a:solidFill>
              </a:rPr>
              <a:t>Résumé de </a:t>
            </a:r>
            <a:br>
              <a:rPr lang="fr-FR" sz="4200" u="sng" dirty="0">
                <a:solidFill>
                  <a:srgbClr val="FFFFFF"/>
                </a:solidFill>
              </a:rPr>
            </a:br>
            <a:r>
              <a:rPr lang="fr-FR" sz="4200" u="sng" dirty="0">
                <a:solidFill>
                  <a:srgbClr val="FFFFFF"/>
                </a:solidFill>
              </a:rPr>
              <a:t>la situation de communication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C5E9F3C6-4990-3420-CE7B-1017DCB54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882315"/>
            <a:ext cx="5254754" cy="529464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lnSpc>
                <a:spcPct val="250000"/>
              </a:lnSpc>
              <a:buNone/>
            </a:pPr>
            <a:r>
              <a:rPr lang="fr-FR" sz="2200" dirty="0"/>
              <a:t>Samuel écrit une lettre pour créer un club nature, expliquer ce qu’il voudrait faire dans son club, présenter les membres et donner le nom du club.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EEB155-6408-B65C-64AC-34B5CF303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z="1800" smtClean="0"/>
              <a:pPr>
                <a:lnSpc>
                  <a:spcPct val="90000"/>
                </a:lnSpc>
                <a:spcAft>
                  <a:spcPts val="600"/>
                </a:spcAft>
              </a:pPr>
              <a:t>5</a:t>
            </a:fld>
            <a:endParaRPr lang="en-US" sz="180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08EE518-E9C9-C0FE-CE26-054FF16AACDE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554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Créer un club nature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1899434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577592AD-4167-44A6-9B45-5B56B0B8AD5E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89016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</a:t>
            </a:fld>
            <a:endParaRPr lang="en-US" dirty="0"/>
          </a:p>
        </p:txBody>
      </p:sp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1291870"/>
              </p:ext>
            </p:extLst>
          </p:nvPr>
        </p:nvGraphicFramePr>
        <p:xfrm>
          <a:off x="609600" y="1600201"/>
          <a:ext cx="10972800" cy="452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3168FCC-3FA1-0073-73A2-F5726AA07657}"/>
              </a:ext>
            </a:extLst>
          </p:cNvPr>
          <p:cNvGraphicFramePr/>
          <p:nvPr/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1495762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5B05E1B-7C94-6ED7-839E-CEE050A96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sz="5400"/>
              <a:t>III. Compréhension détaillée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7CCFF6DE-D66D-53B1-DDD1-D48169800B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8530905"/>
              </p:ext>
            </p:extLst>
          </p:nvPr>
        </p:nvGraphicFramePr>
        <p:xfrm>
          <a:off x="1292420" y="2228086"/>
          <a:ext cx="9607160" cy="39192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15082">
                  <a:extLst>
                    <a:ext uri="{9D8B030D-6E8A-4147-A177-3AD203B41FA5}">
                      <a16:colId xmlns:a16="http://schemas.microsoft.com/office/drawing/2014/main" val="550024434"/>
                    </a:ext>
                  </a:extLst>
                </a:gridCol>
                <a:gridCol w="7192078">
                  <a:extLst>
                    <a:ext uri="{9D8B030D-6E8A-4147-A177-3AD203B41FA5}">
                      <a16:colId xmlns:a16="http://schemas.microsoft.com/office/drawing/2014/main" val="1801306669"/>
                    </a:ext>
                  </a:extLst>
                </a:gridCol>
              </a:tblGrid>
              <a:tr h="783859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Souhaits de Samuel pour son club nature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002" marR="174002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964689"/>
                  </a:ext>
                </a:extLst>
              </a:tr>
              <a:tr h="783859">
                <a:tc rowSpan="4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Je voudrais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002" marR="1740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800">
                          <a:effectLst/>
                        </a:rPr>
                        <a:t>faire des promenades en forêt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002" marR="174002" marT="0" marB="0"/>
                </a:tc>
                <a:extLst>
                  <a:ext uri="{0D108BD9-81ED-4DB2-BD59-A6C34878D82A}">
                    <a16:rowId xmlns:a16="http://schemas.microsoft.com/office/drawing/2014/main" val="2712350712"/>
                  </a:ext>
                </a:extLst>
              </a:tr>
              <a:tr h="78385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dessiner les insectes, les fleurs et les feuilles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002" marR="174002" marT="0" marB="0"/>
                </a:tc>
                <a:extLst>
                  <a:ext uri="{0D108BD9-81ED-4DB2-BD59-A6C34878D82A}">
                    <a16:rowId xmlns:a16="http://schemas.microsoft.com/office/drawing/2014/main" val="3654448088"/>
                  </a:ext>
                </a:extLst>
              </a:tr>
              <a:tr h="78385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800">
                          <a:effectLst/>
                        </a:rPr>
                        <a:t>reconnaître les cris des animaux et oiseaux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002" marR="174002" marT="0" marB="0"/>
                </a:tc>
                <a:extLst>
                  <a:ext uri="{0D108BD9-81ED-4DB2-BD59-A6C34878D82A}">
                    <a16:rowId xmlns:a16="http://schemas.microsoft.com/office/drawing/2014/main" val="775023358"/>
                  </a:ext>
                </a:extLst>
              </a:tr>
              <a:tr h="78385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faire des actions pour protéger les animaux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002" marR="174002" marT="0" marB="0"/>
                </a:tc>
                <a:extLst>
                  <a:ext uri="{0D108BD9-81ED-4DB2-BD59-A6C34878D82A}">
                    <a16:rowId xmlns:a16="http://schemas.microsoft.com/office/drawing/2014/main" val="1400181586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6C6F64E4-C1C7-C0B9-9260-C2FB16651C3F}"/>
              </a:ext>
            </a:extLst>
          </p:cNvPr>
          <p:cNvSpPr/>
          <p:nvPr/>
        </p:nvSpPr>
        <p:spPr>
          <a:xfrm>
            <a:off x="3729446" y="3030583"/>
            <a:ext cx="7119257" cy="6936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04726B4-2DD7-86BF-CDC6-1B6A8B346774}"/>
              </a:ext>
            </a:extLst>
          </p:cNvPr>
          <p:cNvSpPr/>
          <p:nvPr/>
        </p:nvSpPr>
        <p:spPr>
          <a:xfrm>
            <a:off x="3729445" y="3840914"/>
            <a:ext cx="7119257" cy="6936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954792-F62C-435E-77E3-60C5D362A870}"/>
              </a:ext>
            </a:extLst>
          </p:cNvPr>
          <p:cNvSpPr/>
          <p:nvPr/>
        </p:nvSpPr>
        <p:spPr>
          <a:xfrm>
            <a:off x="3729445" y="4631459"/>
            <a:ext cx="7119257" cy="6936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AB4CA7-124B-229C-F563-F597388D170C}"/>
              </a:ext>
            </a:extLst>
          </p:cNvPr>
          <p:cNvSpPr/>
          <p:nvPr/>
        </p:nvSpPr>
        <p:spPr>
          <a:xfrm>
            <a:off x="3729445" y="5395396"/>
            <a:ext cx="7119257" cy="6936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875AC77-527C-0410-EAE2-952E4F60E3E1}"/>
              </a:ext>
            </a:extLst>
          </p:cNvPr>
          <p:cNvSpPr/>
          <p:nvPr/>
        </p:nvSpPr>
        <p:spPr>
          <a:xfrm>
            <a:off x="1331346" y="3059756"/>
            <a:ext cx="2335270" cy="30292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3" name="Diagramme 12">
            <a:extLst>
              <a:ext uri="{FF2B5EF4-FFF2-40B4-BE49-F238E27FC236}">
                <a16:creationId xmlns:a16="http://schemas.microsoft.com/office/drawing/2014/main" id="{9FC7EB50-E8BB-1CB8-A6EC-321F171E2E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2779164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684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9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EADE819-7D7B-85E7-93F3-6FD9232EA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/>
              <a:t>Script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CB77F657-B427-B606-FD94-AD206A2BAA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52963"/>
          <a:stretch/>
        </p:blipFill>
        <p:spPr bwMode="auto">
          <a:xfrm>
            <a:off x="342174" y="2642616"/>
            <a:ext cx="5570148" cy="3605784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CD86519F-6815-2500-2C42-3BB9097F8D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466"/>
          <a:stretch/>
        </p:blipFill>
        <p:spPr bwMode="auto">
          <a:xfrm>
            <a:off x="6614634" y="2642616"/>
            <a:ext cx="4894140" cy="3605784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72F82482-A301-7C56-3AB3-978A0C8480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1850223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3104150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1552</Words>
  <Application>Microsoft Office PowerPoint</Application>
  <PresentationFormat>Grand écran</PresentationFormat>
  <Paragraphs>360</Paragraphs>
  <Slides>31</Slides>
  <Notes>3</Notes>
  <HiddenSlides>1</HiddenSlides>
  <MMClips>5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31</vt:i4>
      </vt:variant>
    </vt:vector>
  </HeadingPairs>
  <TitlesOfParts>
    <vt:vector size="40" baseType="lpstr">
      <vt:lpstr>UD Digi Kyokasho NK-R</vt:lpstr>
      <vt:lpstr>Arial</vt:lpstr>
      <vt:lpstr>Calibri</vt:lpstr>
      <vt:lpstr>Calibri Light</vt:lpstr>
      <vt:lpstr>Thème Office</vt:lpstr>
      <vt:lpstr>Office Theme</vt:lpstr>
      <vt:lpstr>Office Theme</vt:lpstr>
      <vt:lpstr>Office Theme</vt:lpstr>
      <vt:lpstr>Thème Office</vt:lpstr>
      <vt:lpstr>Présentation PowerPoint</vt:lpstr>
      <vt:lpstr>Mon club nature</vt:lpstr>
      <vt:lpstr>I. Starter</vt:lpstr>
      <vt:lpstr>II. Compréhension globale</vt:lpstr>
      <vt:lpstr>Résumé de  la situation de communication</vt:lpstr>
      <vt:lpstr>À la fin de la leçon…</vt:lpstr>
      <vt:lpstr>Présentation PowerPoint</vt:lpstr>
      <vt:lpstr>III. Compréhension détaillée</vt:lpstr>
      <vt:lpstr>Script</vt:lpstr>
      <vt:lpstr>IV. Vocabulaire (1) : les animaux</vt:lpstr>
      <vt:lpstr>Kahoot time !</vt:lpstr>
      <vt:lpstr>Exercice  CA 1 p.49</vt:lpstr>
      <vt:lpstr>Trouve 4 animaux de compagnie</vt:lpstr>
      <vt:lpstr>Practice your pronunciation !</vt:lpstr>
      <vt:lpstr>Exercice LE 5 p. 101</vt:lpstr>
      <vt:lpstr>IV. Vocabulaire (2) : les activités du club nature</vt:lpstr>
      <vt:lpstr>Practice your pronunciation !</vt:lpstr>
      <vt:lpstr>Activité sur les activités </vt:lpstr>
      <vt:lpstr>IV. Vocabulaire (3) : la nature</vt:lpstr>
      <vt:lpstr>V. Grammaire : le conditionnel présent</vt:lpstr>
      <vt:lpstr>Présentation PowerPoint</vt:lpstr>
      <vt:lpstr>Exercice LE 4 p.106</vt:lpstr>
      <vt:lpstr>Exercice  CA 2 p.49</vt:lpstr>
      <vt:lpstr>Présentation PowerPoint</vt:lpstr>
      <vt:lpstr>Exercices LE 12&amp;13 p.107</vt:lpstr>
      <vt:lpstr>VII. Production</vt:lpstr>
      <vt:lpstr>VIII. Activités en ligne</vt:lpstr>
      <vt:lpstr>How well have you performed with the Learning Objectives?</vt:lpstr>
      <vt:lpstr>Learning review</vt:lpstr>
      <vt:lpstr>Plenary and self reflection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 club nature</dc:title>
  <dc:creator>Chan, Makara Valery Ouk</dc:creator>
  <cp:lastModifiedBy>Chan, Makara Valery Ouk</cp:lastModifiedBy>
  <cp:revision>8</cp:revision>
  <dcterms:created xsi:type="dcterms:W3CDTF">2022-12-27T02:07:11Z</dcterms:created>
  <dcterms:modified xsi:type="dcterms:W3CDTF">2023-03-03T02:45:32Z</dcterms:modified>
</cp:coreProperties>
</file>