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2" r:id="rId12"/>
    <p:sldId id="279" r:id="rId13"/>
    <p:sldId id="266" r:id="rId14"/>
    <p:sldId id="283" r:id="rId15"/>
    <p:sldId id="284" r:id="rId16"/>
    <p:sldId id="285" r:id="rId17"/>
    <p:sldId id="287" r:id="rId18"/>
    <p:sldId id="267" r:id="rId19"/>
    <p:sldId id="286" r:id="rId2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>
        <p:scale>
          <a:sx n="73" d="100"/>
          <a:sy n="73" d="100"/>
        </p:scale>
        <p:origin x="75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B4EAD2-EF06-4116-8B2B-2D14A174B8E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BB4525B-0277-4734-BCA2-8B7DF77CC4E3}">
      <dgm:prSet/>
      <dgm:spPr/>
      <dgm:t>
        <a:bodyPr/>
        <a:lstStyle/>
        <a:p>
          <a:r>
            <a:rPr lang="en-US"/>
            <a:t>A pronoun replaces a noun in order to avoid repetition. </a:t>
          </a:r>
        </a:p>
      </dgm:t>
    </dgm:pt>
    <dgm:pt modelId="{E908CE3F-E5CD-49D6-8389-20A4E32F3FEC}" type="parTrans" cxnId="{DD508B53-C98A-4E3C-893C-8DFDECEE6090}">
      <dgm:prSet/>
      <dgm:spPr/>
      <dgm:t>
        <a:bodyPr/>
        <a:lstStyle/>
        <a:p>
          <a:endParaRPr lang="en-US"/>
        </a:p>
      </dgm:t>
    </dgm:pt>
    <dgm:pt modelId="{A2829EDD-7077-4FF0-BC8C-01B3B3BA3DD7}" type="sibTrans" cxnId="{DD508B53-C98A-4E3C-893C-8DFDECEE6090}">
      <dgm:prSet/>
      <dgm:spPr/>
      <dgm:t>
        <a:bodyPr/>
        <a:lstStyle/>
        <a:p>
          <a:endParaRPr lang="en-US"/>
        </a:p>
      </dgm:t>
    </dgm:pt>
    <dgm:pt modelId="{659D0420-5C2A-4838-801E-C28081127007}">
      <dgm:prSet/>
      <dgm:spPr/>
      <dgm:t>
        <a:bodyPr/>
        <a:lstStyle/>
        <a:p>
          <a:r>
            <a:rPr lang="en-US"/>
            <a:t>In French, a subject pronoun is (almost) immediately followed by its verb. </a:t>
          </a:r>
        </a:p>
      </dgm:t>
    </dgm:pt>
    <dgm:pt modelId="{0C515D4F-CF12-4899-81DC-945A36EF66FC}" type="parTrans" cxnId="{C8E858B0-A33B-43C9-A7CC-7074E677E8B8}">
      <dgm:prSet/>
      <dgm:spPr/>
      <dgm:t>
        <a:bodyPr/>
        <a:lstStyle/>
        <a:p>
          <a:endParaRPr lang="en-US"/>
        </a:p>
      </dgm:t>
    </dgm:pt>
    <dgm:pt modelId="{C1DA5234-3568-41C9-8539-2B2AFF098F89}" type="sibTrans" cxnId="{C8E858B0-A33B-43C9-A7CC-7074E677E8B8}">
      <dgm:prSet/>
      <dgm:spPr/>
      <dgm:t>
        <a:bodyPr/>
        <a:lstStyle/>
        <a:p>
          <a:endParaRPr lang="en-US"/>
        </a:p>
      </dgm:t>
    </dgm:pt>
    <dgm:pt modelId="{C44779FB-CB01-4CE9-B68F-F82DC43F01E9}" type="pres">
      <dgm:prSet presAssocID="{F4B4EAD2-EF06-4116-8B2B-2D14A174B8EC}" presName="linear" presStyleCnt="0">
        <dgm:presLayoutVars>
          <dgm:animLvl val="lvl"/>
          <dgm:resizeHandles val="exact"/>
        </dgm:presLayoutVars>
      </dgm:prSet>
      <dgm:spPr/>
    </dgm:pt>
    <dgm:pt modelId="{29AB0AC3-C698-4A37-B276-9E2C35765355}" type="pres">
      <dgm:prSet presAssocID="{3BB4525B-0277-4734-BCA2-8B7DF77CC4E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0DBED78-5542-413D-BCBE-098BAE57DA17}" type="pres">
      <dgm:prSet presAssocID="{A2829EDD-7077-4FF0-BC8C-01B3B3BA3DD7}" presName="spacer" presStyleCnt="0"/>
      <dgm:spPr/>
    </dgm:pt>
    <dgm:pt modelId="{0C0A335D-6599-492B-99D3-5605A6A0633D}" type="pres">
      <dgm:prSet presAssocID="{659D0420-5C2A-4838-801E-C2808112700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6D70419-8060-4B0E-AFC2-7A8BA5EE6705}" type="presOf" srcId="{659D0420-5C2A-4838-801E-C28081127007}" destId="{0C0A335D-6599-492B-99D3-5605A6A0633D}" srcOrd="0" destOrd="0" presId="urn:microsoft.com/office/officeart/2005/8/layout/vList2"/>
    <dgm:cxn modelId="{DD508B53-C98A-4E3C-893C-8DFDECEE6090}" srcId="{F4B4EAD2-EF06-4116-8B2B-2D14A174B8EC}" destId="{3BB4525B-0277-4734-BCA2-8B7DF77CC4E3}" srcOrd="0" destOrd="0" parTransId="{E908CE3F-E5CD-49D6-8389-20A4E32F3FEC}" sibTransId="{A2829EDD-7077-4FF0-BC8C-01B3B3BA3DD7}"/>
    <dgm:cxn modelId="{9383AD59-7FBD-485A-ADFC-2F8661B28332}" type="presOf" srcId="{3BB4525B-0277-4734-BCA2-8B7DF77CC4E3}" destId="{29AB0AC3-C698-4A37-B276-9E2C35765355}" srcOrd="0" destOrd="0" presId="urn:microsoft.com/office/officeart/2005/8/layout/vList2"/>
    <dgm:cxn modelId="{9D8DF082-5DB4-44E6-A95E-DED32F86885E}" type="presOf" srcId="{F4B4EAD2-EF06-4116-8B2B-2D14A174B8EC}" destId="{C44779FB-CB01-4CE9-B68F-F82DC43F01E9}" srcOrd="0" destOrd="0" presId="urn:microsoft.com/office/officeart/2005/8/layout/vList2"/>
    <dgm:cxn modelId="{C8E858B0-A33B-43C9-A7CC-7074E677E8B8}" srcId="{F4B4EAD2-EF06-4116-8B2B-2D14A174B8EC}" destId="{659D0420-5C2A-4838-801E-C28081127007}" srcOrd="1" destOrd="0" parTransId="{0C515D4F-CF12-4899-81DC-945A36EF66FC}" sibTransId="{C1DA5234-3568-41C9-8539-2B2AFF098F89}"/>
    <dgm:cxn modelId="{D57DB31A-D364-41B3-8F0B-881FFD96BFDD}" type="presParOf" srcId="{C44779FB-CB01-4CE9-B68F-F82DC43F01E9}" destId="{29AB0AC3-C698-4A37-B276-9E2C35765355}" srcOrd="0" destOrd="0" presId="urn:microsoft.com/office/officeart/2005/8/layout/vList2"/>
    <dgm:cxn modelId="{CBBE4550-1C3B-4BC7-A3C9-7C34FAA87609}" type="presParOf" srcId="{C44779FB-CB01-4CE9-B68F-F82DC43F01E9}" destId="{80DBED78-5542-413D-BCBE-098BAE57DA17}" srcOrd="1" destOrd="0" presId="urn:microsoft.com/office/officeart/2005/8/layout/vList2"/>
    <dgm:cxn modelId="{AB2A330F-5583-4D94-9811-38FA31AD5FC3}" type="presParOf" srcId="{C44779FB-CB01-4CE9-B68F-F82DC43F01E9}" destId="{0C0A335D-6599-492B-99D3-5605A6A0633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B0AC3-C698-4A37-B276-9E2C35765355}">
      <dsp:nvSpPr>
        <dsp:cNvPr id="0" name=""/>
        <dsp:cNvSpPr/>
      </dsp:nvSpPr>
      <dsp:spPr>
        <a:xfrm>
          <a:off x="0" y="580493"/>
          <a:ext cx="3511296" cy="20432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A pronoun replaces a noun in order to avoid repetition. </a:t>
          </a:r>
        </a:p>
      </dsp:txBody>
      <dsp:txXfrm>
        <a:off x="99742" y="680235"/>
        <a:ext cx="3311812" cy="1843738"/>
      </dsp:txXfrm>
    </dsp:sp>
    <dsp:sp modelId="{0C0A335D-6599-492B-99D3-5605A6A0633D}">
      <dsp:nvSpPr>
        <dsp:cNvPr id="0" name=""/>
        <dsp:cNvSpPr/>
      </dsp:nvSpPr>
      <dsp:spPr>
        <a:xfrm>
          <a:off x="0" y="2707235"/>
          <a:ext cx="3511296" cy="20432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In French, a subject pronoun is (almost) immediately followed by its verb. </a:t>
          </a:r>
        </a:p>
      </dsp:txBody>
      <dsp:txXfrm>
        <a:off x="99742" y="2806977"/>
        <a:ext cx="3311812" cy="18437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104164-FB89-E131-FBC6-F56AABFC41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3727076-99DF-9D9D-647B-284A636FA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35B43C-1334-500C-2369-A7B0708CE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C90C-3B7E-462C-A38E-AB0A6580E992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E3D11C9-BA49-C80D-1ED3-5D2E687C4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AFA972F-C0B5-3642-86AA-4BB8C31DF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92BE-AE91-40C9-9A57-1981977A86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7471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EF7048-FB96-A985-91CC-F14A05857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8784D0B-07AC-9136-CE21-EE3F85338C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C7FE5DA-0457-289E-5BB7-0B9797101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C90C-3B7E-462C-A38E-AB0A6580E992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153FDE-0A1C-91A2-2BED-4D3303D13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BBCEA6-43B6-7F80-0AF5-29FCDBD44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92BE-AE91-40C9-9A57-1981977A86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5066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D1D37F4-96EB-E40A-24CB-BA7CCD8741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E1139F9-9872-5BB9-6501-20298D999F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972B96-F057-FEBE-E71F-85B08792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C90C-3B7E-462C-A38E-AB0A6580E992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11C819-DB39-E33F-9268-D7E7C11F7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7A015E2-22A8-0B49-4488-C50B5B6A5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92BE-AE91-40C9-9A57-1981977A86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8866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55F44D-C172-1DFF-336A-9E770DC55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E4443B-DF0E-87D3-E565-6B93FE399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47E170-C850-71F6-408B-0E67C502D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C90C-3B7E-462C-A38E-AB0A6580E992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AB9D9C-FA48-3C16-4D57-4961BD408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155050-9B82-1EBA-3660-2A9D38A63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92BE-AE91-40C9-9A57-1981977A86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4379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C58DC5-85AF-1C1D-E7FA-87D8852B3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EA05F9D-1DBA-ED3E-BE7E-F4C449FBB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6B36950-BDA8-D6A4-8F80-69E2E6AD5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C90C-3B7E-462C-A38E-AB0A6580E992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FAAED6-6491-36EE-A642-18FBEFC60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043196-1BF3-224B-49D9-E9BB5514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92BE-AE91-40C9-9A57-1981977A86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0956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ED3A02-EF41-6401-0C88-C29C973EE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254CD3-72F7-5D55-25C8-24C0291DBF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B841DB-E627-4693-CECC-F0E2D5C066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6092A85-DFA5-7837-09CB-EBC2233B2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C90C-3B7E-462C-A38E-AB0A6580E992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26B12E9-CF4D-23CA-ABE4-7260821B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BF240C5-F88D-7863-3008-E4F159DC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92BE-AE91-40C9-9A57-1981977A86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441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8F6D2B-D296-743D-1427-E12E196DC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105268-855E-19EC-C899-7613FEAE0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50D72B3-504F-877E-E981-2BFE6FFEF0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2174400-DD23-2F3C-4F77-5360028F33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1652C33-55EA-2C16-096E-BD8ECAC94E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EC23D6F-829C-99E7-59F0-9237AAFB3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C90C-3B7E-462C-A38E-AB0A6580E992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54E2A9F-1F9A-7049-ED4F-4FB152DBF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4917BD6-D507-09C4-8820-1CF33AC83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92BE-AE91-40C9-9A57-1981977A86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6527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38B7E-A05D-3FF7-E340-7A6528185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006A473-C2E9-5ADD-11CE-386B0FEA0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C90C-3B7E-462C-A38E-AB0A6580E992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47B795D-CFAD-1DBB-4E2E-08160DC5E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871707B-6F89-6A77-45BD-FDF826D48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92BE-AE91-40C9-9A57-1981977A86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7292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9DA6736-44B3-C3B1-D154-D2FB5BC60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C90C-3B7E-462C-A38E-AB0A6580E992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9189370-C4BB-0AA7-11B1-861D4E681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2CA0527-DFE6-B03B-FCEB-C98DC7E61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92BE-AE91-40C9-9A57-1981977A86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0661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CA3B4D-5DAB-6E53-077D-57F29EB18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6C78C6-A053-BCA0-20D5-E4A6D974D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B2E8719-0FD8-CE2A-4AA1-2F2400C6E5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CCE0A02-BE03-4376-650C-E79EA2E9F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C90C-3B7E-462C-A38E-AB0A6580E992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5070C3C-4C54-66B0-6300-2DCE3C028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A448F01-35BC-2694-FBFB-2DC780B69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92BE-AE91-40C9-9A57-1981977A86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3113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38C13C-E3A7-62FA-F31B-BB4EA38E2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E4CEB9F-B3AB-6FD5-B9CC-3F5D31991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F98A4D-49AA-8AF6-2647-C263F0970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8BA68B9-3E98-E83A-0377-C7B649ED0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C90C-3B7E-462C-A38E-AB0A6580E992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772499B-5685-A0CF-705C-DBB9FF265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A38E13-A97B-218B-7412-93DFEEE80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92BE-AE91-40C9-9A57-1981977A86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8143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851FE34-35EE-8831-B08B-BA0A4AE73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25AFDFA-E55A-CADE-CAD1-A8D2C052C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518F8C-3932-82E6-B6A8-DB8B3EE3FE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4C90C-3B7E-462C-A38E-AB0A6580E992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A60CF8E-9D6E-5587-3CC5-157A59C5C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5DE3E4F-EC8B-274A-FE32-6B5A3661A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292BE-AE91-40C9-9A57-1981977A86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4315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5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challenge/?quiz-id=a4ff264e-70be-4782-bfa0-910a620b5fb8&amp;single-player=true" TargetMode="External"/><Relationship Id="rId2" Type="http://schemas.openxmlformats.org/officeDocument/2006/relationships/hyperlink" Target="https://kahoot.it/challenge/?quiz-id=2117d1cb-7153-44f0-8e0a-6c031e5cfdfa&amp;single-player=tru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ahoot.it/challenge/?quiz-id=e732ab89-a64c-46d9-a371-88e477854524&amp;single-player=tru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eul dans la foule">
            <a:extLst>
              <a:ext uri="{FF2B5EF4-FFF2-40B4-BE49-F238E27FC236}">
                <a16:creationId xmlns:a16="http://schemas.microsoft.com/office/drawing/2014/main" id="{AAEFEB67-5FDF-F412-99DF-03B3628C99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00" b="1250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9F4B893-383D-5BE5-D04D-0C6520655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5200">
                <a:solidFill>
                  <a:srgbClr val="FFFFFF"/>
                </a:solidFill>
              </a:rPr>
              <a:t>Unité 1 - Présentations</a:t>
            </a:r>
          </a:p>
        </p:txBody>
      </p:sp>
    </p:spTree>
    <p:extLst>
      <p:ext uri="{BB962C8B-B14F-4D97-AF65-F5344CB8AC3E}">
        <p14:creationId xmlns:p14="http://schemas.microsoft.com/office/powerpoint/2010/main" val="3692555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57B123-FAD0-41F1-5195-731182D57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anchor="ctr">
            <a:normAutofit/>
          </a:bodyPr>
          <a:lstStyle/>
          <a:p>
            <a:r>
              <a:rPr lang="fr-FR" dirty="0"/>
              <a:t>Grammaire (1): demander et dire le nom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9" name="Espace réservé du contenu 3">
            <a:extLst>
              <a:ext uri="{FF2B5EF4-FFF2-40B4-BE49-F238E27FC236}">
                <a16:creationId xmlns:a16="http://schemas.microsoft.com/office/drawing/2014/main" id="{CF526349-EE8E-8D27-7BCC-6C3F817173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7797141"/>
              </p:ext>
            </p:extLst>
          </p:nvPr>
        </p:nvGraphicFramePr>
        <p:xfrm>
          <a:off x="1126661" y="2385390"/>
          <a:ext cx="9938679" cy="361784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78458">
                  <a:extLst>
                    <a:ext uri="{9D8B030D-6E8A-4147-A177-3AD203B41FA5}">
                      <a16:colId xmlns:a16="http://schemas.microsoft.com/office/drawing/2014/main" val="2381069113"/>
                    </a:ext>
                  </a:extLst>
                </a:gridCol>
                <a:gridCol w="3228548">
                  <a:extLst>
                    <a:ext uri="{9D8B030D-6E8A-4147-A177-3AD203B41FA5}">
                      <a16:colId xmlns:a16="http://schemas.microsoft.com/office/drawing/2014/main" val="824103786"/>
                    </a:ext>
                  </a:extLst>
                </a:gridCol>
                <a:gridCol w="3231673">
                  <a:extLst>
                    <a:ext uri="{9D8B030D-6E8A-4147-A177-3AD203B41FA5}">
                      <a16:colId xmlns:a16="http://schemas.microsoft.com/office/drawing/2014/main" val="2022975635"/>
                    </a:ext>
                  </a:extLst>
                </a:gridCol>
              </a:tblGrid>
              <a:tr h="4281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700" b="0" cap="none" spc="0" dirty="0">
                          <a:solidFill>
                            <a:schemeClr val="tx1"/>
                          </a:solidFill>
                          <a:effectLst/>
                        </a:rPr>
                        <a:t>Demander le nom ou prénom </a:t>
                      </a:r>
                      <a:endParaRPr lang="fr-FR" sz="1700" b="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4515" marT="19871" marB="99353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700" b="0" cap="none" spc="0" dirty="0">
                          <a:solidFill>
                            <a:schemeClr val="tx1"/>
                          </a:solidFill>
                          <a:effectLst/>
                        </a:rPr>
                        <a:t>Se présenter</a:t>
                      </a:r>
                      <a:endParaRPr lang="fr-FR" sz="1700" b="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4515" marT="19871" marB="99353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700" b="0" cap="none" spc="0" dirty="0">
                          <a:solidFill>
                            <a:schemeClr val="tx1"/>
                          </a:solidFill>
                          <a:effectLst/>
                        </a:rPr>
                        <a:t>Présenter quelqu’un</a:t>
                      </a:r>
                      <a:endParaRPr lang="fr-FR" sz="1700" b="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4515" marT="19871" marB="99353" anchor="b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274542"/>
                  </a:ext>
                </a:extLst>
              </a:tr>
              <a:tr h="83194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700" b="0" cap="none" spc="0">
                          <a:solidFill>
                            <a:schemeClr val="tx1"/>
                          </a:solidFill>
                          <a:effectLst/>
                        </a:rPr>
                        <a:t>Vous </a:t>
                      </a:r>
                      <a:r>
                        <a:rPr lang="fr-FR" sz="1700" b="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vous appelez</a:t>
                      </a:r>
                      <a:r>
                        <a:rPr lang="fr-FR" sz="1700" b="0" cap="none" spc="0">
                          <a:solidFill>
                            <a:schemeClr val="tx1"/>
                          </a:solidFill>
                          <a:effectLst/>
                        </a:rPr>
                        <a:t>… ?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700" b="0" cap="none" spc="0">
                          <a:solidFill>
                            <a:schemeClr val="tx1"/>
                          </a:solidFill>
                          <a:effectLst/>
                        </a:rPr>
                        <a:t>Tu </a:t>
                      </a:r>
                      <a:r>
                        <a:rPr lang="fr-FR" sz="1700" b="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t’appelles</a:t>
                      </a:r>
                      <a:r>
                        <a:rPr lang="fr-FR" sz="1700" b="0" cap="none" spc="0">
                          <a:solidFill>
                            <a:schemeClr val="tx1"/>
                          </a:solidFill>
                          <a:effectLst/>
                        </a:rPr>
                        <a:t> Giacomo ?</a:t>
                      </a:r>
                      <a:endParaRPr lang="fr-FR" sz="1700" b="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4515" marT="29806" marB="9935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300" cap="none" spc="0" dirty="0">
                          <a:solidFill>
                            <a:schemeClr val="tx1"/>
                          </a:solidFill>
                          <a:effectLst/>
                        </a:rPr>
                        <a:t>Je </a:t>
                      </a:r>
                      <a:r>
                        <a:rPr lang="fr-FR" sz="130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m’appelle</a:t>
                      </a:r>
                      <a:r>
                        <a:rPr lang="fr-FR" sz="1300" cap="none" spc="0" dirty="0">
                          <a:solidFill>
                            <a:schemeClr val="tx1"/>
                          </a:solidFill>
                          <a:effectLst/>
                        </a:rPr>
                        <a:t> Nicole Falco.</a:t>
                      </a:r>
                      <a:endParaRPr lang="fr-FR" sz="13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4515" marT="29806" marB="9935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300" cap="none" spc="0">
                          <a:solidFill>
                            <a:schemeClr val="tx1"/>
                          </a:solidFill>
                          <a:effectLst/>
                        </a:rPr>
                        <a:t>Il </a:t>
                      </a:r>
                      <a:r>
                        <a:rPr lang="fr-FR" sz="130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s’appelle</a:t>
                      </a:r>
                      <a:r>
                        <a:rPr lang="fr-FR" sz="1300" cap="none" spc="0">
                          <a:solidFill>
                            <a:schemeClr val="tx1"/>
                          </a:solidFill>
                          <a:effectLst/>
                        </a:rPr>
                        <a:t> Aldo.</a:t>
                      </a:r>
                      <a:endParaRPr lang="fr-FR" sz="13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4515" marT="29806" marB="99353"/>
                </a:tc>
                <a:extLst>
                  <a:ext uri="{0D108BD9-81ED-4DB2-BD59-A6C34878D82A}">
                    <a16:rowId xmlns:a16="http://schemas.microsoft.com/office/drawing/2014/main" val="1487328511"/>
                  </a:ext>
                </a:extLst>
              </a:tr>
              <a:tr h="83194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700" b="0" cap="none" spc="0">
                          <a:solidFill>
                            <a:schemeClr val="tx1"/>
                          </a:solidFill>
                          <a:effectLst/>
                        </a:rPr>
                        <a:t>Vous </a:t>
                      </a:r>
                      <a:r>
                        <a:rPr lang="fr-FR" sz="1700" b="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êtes</a:t>
                      </a:r>
                      <a:r>
                        <a:rPr lang="fr-FR" sz="1700" b="0" cap="none" spc="0">
                          <a:solidFill>
                            <a:schemeClr val="tx1"/>
                          </a:solidFill>
                          <a:effectLst/>
                        </a:rPr>
                        <a:t> madame Falco ?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700" b="0" cap="none" spc="0">
                          <a:solidFill>
                            <a:schemeClr val="tx1"/>
                          </a:solidFill>
                          <a:effectLst/>
                        </a:rPr>
                        <a:t>Qui </a:t>
                      </a:r>
                      <a:r>
                        <a:rPr lang="fr-FR" sz="1700" b="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est</a:t>
                      </a:r>
                      <a:r>
                        <a:rPr lang="fr-FR" sz="1700" b="0" cap="none" spc="0">
                          <a:solidFill>
                            <a:schemeClr val="tx1"/>
                          </a:solidFill>
                          <a:effectLst/>
                        </a:rPr>
                        <a:t>-ce ?</a:t>
                      </a:r>
                      <a:endParaRPr lang="fr-FR" sz="1700" b="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4515" marT="29806" marB="9935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300" cap="none" spc="0">
                          <a:solidFill>
                            <a:schemeClr val="tx1"/>
                          </a:solidFill>
                          <a:effectLst/>
                        </a:rPr>
                        <a:t>Je </a:t>
                      </a:r>
                      <a:r>
                        <a:rPr lang="fr-FR" sz="130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suis</a:t>
                      </a:r>
                      <a:r>
                        <a:rPr lang="fr-FR" sz="1300" cap="none" spc="0">
                          <a:solidFill>
                            <a:schemeClr val="tx1"/>
                          </a:solidFill>
                          <a:effectLst/>
                        </a:rPr>
                        <a:t> Alice Doucet.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3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3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4515" marT="29806" marB="9935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300" cap="none" spc="0">
                          <a:solidFill>
                            <a:schemeClr val="tx1"/>
                          </a:solidFill>
                          <a:effectLst/>
                        </a:rPr>
                        <a:t>C’</a:t>
                      </a:r>
                      <a:r>
                        <a:rPr lang="fr-FR" sz="130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est</a:t>
                      </a:r>
                      <a:r>
                        <a:rPr lang="fr-FR" sz="1300" cap="none" spc="0">
                          <a:solidFill>
                            <a:schemeClr val="tx1"/>
                          </a:solidFill>
                          <a:effectLst/>
                        </a:rPr>
                        <a:t> Aldo. Aldo Falco.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300" cap="none" spc="0">
                          <a:solidFill>
                            <a:schemeClr val="tx1"/>
                          </a:solidFill>
                          <a:effectLst/>
                        </a:rPr>
                        <a:t>C’</a:t>
                      </a:r>
                      <a:r>
                        <a:rPr lang="fr-FR" sz="130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est</a:t>
                      </a:r>
                      <a:r>
                        <a:rPr lang="fr-FR" sz="1300" cap="none" spc="0">
                          <a:solidFill>
                            <a:schemeClr val="tx1"/>
                          </a:solidFill>
                          <a:effectLst/>
                        </a:rPr>
                        <a:t> Nicole.</a:t>
                      </a:r>
                      <a:endParaRPr lang="fr-FR" sz="13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4515" marT="29806" marB="99353"/>
                </a:tc>
                <a:extLst>
                  <a:ext uri="{0D108BD9-81ED-4DB2-BD59-A6C34878D82A}">
                    <a16:rowId xmlns:a16="http://schemas.microsoft.com/office/drawing/2014/main" val="1342163181"/>
                  </a:ext>
                </a:extLst>
              </a:tr>
              <a:tr h="6938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700" b="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700" b="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4515" marT="29806" marB="9935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300" cap="none" spc="0" dirty="0">
                          <a:solidFill>
                            <a:schemeClr val="tx1"/>
                          </a:solidFill>
                          <a:effectLst/>
                        </a:rPr>
                        <a:t>Doucet. Yves Doucet.</a:t>
                      </a:r>
                      <a:endParaRPr lang="fr-FR" sz="13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4515" marT="29806" marB="9935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300" cap="none" spc="0">
                          <a:solidFill>
                            <a:schemeClr val="tx1"/>
                          </a:solidFill>
                          <a:effectLst/>
                        </a:rPr>
                        <a:t>Voici ma femme Alice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300" cap="none" spc="0">
                          <a:solidFill>
                            <a:schemeClr val="tx1"/>
                          </a:solidFill>
                          <a:effectLst/>
                        </a:rPr>
                        <a:t>Aldo, mon mari.</a:t>
                      </a:r>
                      <a:endParaRPr lang="fr-FR" sz="13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4515" marT="29806" marB="99353"/>
                </a:tc>
                <a:extLst>
                  <a:ext uri="{0D108BD9-81ED-4DB2-BD59-A6C34878D82A}">
                    <a16:rowId xmlns:a16="http://schemas.microsoft.com/office/drawing/2014/main" val="4085578265"/>
                  </a:ext>
                </a:extLst>
              </a:tr>
              <a:tr h="831947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700" b="0" cap="none" spc="0" dirty="0">
                          <a:solidFill>
                            <a:schemeClr val="tx1"/>
                          </a:solidFill>
                          <a:effectLst/>
                        </a:rPr>
                        <a:t>Pour demander le nom ou le prénom, se présenter et présenter quelqu’un,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700" b="0" cap="none" spc="0" dirty="0">
                          <a:solidFill>
                            <a:schemeClr val="tx1"/>
                          </a:solidFill>
                          <a:effectLst/>
                        </a:rPr>
                        <a:t> on utilise les verbes </a:t>
                      </a:r>
                      <a:r>
                        <a:rPr lang="fr-FR" sz="1700" b="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s’appeler</a:t>
                      </a:r>
                      <a:r>
                        <a:rPr lang="fr-FR" sz="1700" b="0" cap="none" spc="0" dirty="0">
                          <a:solidFill>
                            <a:schemeClr val="tx1"/>
                          </a:solidFill>
                          <a:effectLst/>
                        </a:rPr>
                        <a:t> et </a:t>
                      </a:r>
                      <a:r>
                        <a:rPr lang="fr-FR" sz="1700" b="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être</a:t>
                      </a:r>
                      <a:r>
                        <a:rPr lang="fr-FR" sz="1700" b="0" cap="none" spc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fr-FR" sz="1700" b="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4515" marT="29806" marB="99353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9914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898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DE8579-EC48-8CD7-9F0A-580970AFF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>
            <a:normAutofit/>
          </a:bodyPr>
          <a:lstStyle/>
          <a:p>
            <a:r>
              <a:rPr lang="fr-FR" dirty="0"/>
              <a:t>Les pronoms sujets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02CC5B-F0AF-521A-A765-009B4AB8B4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" t="18244" r="5393"/>
          <a:stretch/>
        </p:blipFill>
        <p:spPr bwMode="auto">
          <a:xfrm>
            <a:off x="321732" y="2455526"/>
            <a:ext cx="3582537" cy="399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Pronoms Sujets Teaching Resources | TPT">
            <a:extLst>
              <a:ext uri="{FF2B5EF4-FFF2-40B4-BE49-F238E27FC236}">
                <a16:creationId xmlns:a16="http://schemas.microsoft.com/office/drawing/2014/main" id="{3499A4F2-3117-1828-D498-25E970C66D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93" b="-2"/>
          <a:stretch/>
        </p:blipFill>
        <p:spPr bwMode="auto">
          <a:xfrm>
            <a:off x="3943050" y="2455526"/>
            <a:ext cx="3442803" cy="399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Espace réservé du contenu 2">
            <a:extLst>
              <a:ext uri="{FF2B5EF4-FFF2-40B4-BE49-F238E27FC236}">
                <a16:creationId xmlns:a16="http://schemas.microsoft.com/office/drawing/2014/main" id="{891BB81E-806E-0D45-DB04-C8E4A1CD7FD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957973" y="763523"/>
          <a:ext cx="3511296" cy="5330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B130D05F-3F1A-7B75-82EE-D1ED8CB4FB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091" y="5094514"/>
            <a:ext cx="1707456" cy="170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470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E417C-CAF9-91A0-EBCF-191EC4F2D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30658"/>
            <a:ext cx="10909640" cy="103631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</a:t>
            </a:r>
            <a:r>
              <a:rPr lang="en-US" sz="5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verbe</a:t>
            </a:r>
            <a:r>
              <a:rPr lang="en-US" sz="5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« </a:t>
            </a:r>
            <a:r>
              <a:rPr lang="en-US" sz="5600" kern="1200" dirty="0" err="1">
                <a:solidFill>
                  <a:srgbClr val="00B0F0"/>
                </a:solidFill>
                <a:latin typeface="+mj-lt"/>
                <a:ea typeface="+mj-ea"/>
                <a:cs typeface="+mj-cs"/>
              </a:rPr>
              <a:t>S’appel</a:t>
            </a:r>
            <a:r>
              <a:rPr lang="en-US" sz="5600" u="sng" kern="1200" dirty="0" err="1">
                <a:solidFill>
                  <a:srgbClr val="00B0F0"/>
                </a:solidFill>
                <a:latin typeface="+mj-lt"/>
                <a:ea typeface="+mj-ea"/>
                <a:cs typeface="+mj-cs"/>
              </a:rPr>
              <a:t>er</a:t>
            </a:r>
            <a:r>
              <a:rPr lang="en-US" sz="5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»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5830975-3809-D444-D9A8-80794FCC952B}"/>
              </a:ext>
            </a:extLst>
          </p:cNvPr>
          <p:cNvGraphicFramePr>
            <a:graphicFrameLocks noGrp="1"/>
          </p:cNvGraphicFramePr>
          <p:nvPr/>
        </p:nvGraphicFramePr>
        <p:xfrm>
          <a:off x="638881" y="1953193"/>
          <a:ext cx="8101835" cy="2432568"/>
        </p:xfrm>
        <a:graphic>
          <a:graphicData uri="http://schemas.openxmlformats.org/drawingml/2006/table">
            <a:tbl>
              <a:tblPr firstRow="1" firstCol="1" bandRow="1"/>
              <a:tblGrid>
                <a:gridCol w="1578754">
                  <a:extLst>
                    <a:ext uri="{9D8B030D-6E8A-4147-A177-3AD203B41FA5}">
                      <a16:colId xmlns:a16="http://schemas.microsoft.com/office/drawing/2014/main" val="1125094722"/>
                    </a:ext>
                  </a:extLst>
                </a:gridCol>
                <a:gridCol w="2015532">
                  <a:extLst>
                    <a:ext uri="{9D8B030D-6E8A-4147-A177-3AD203B41FA5}">
                      <a16:colId xmlns:a16="http://schemas.microsoft.com/office/drawing/2014/main" val="1613189712"/>
                    </a:ext>
                  </a:extLst>
                </a:gridCol>
                <a:gridCol w="1848762">
                  <a:extLst>
                    <a:ext uri="{9D8B030D-6E8A-4147-A177-3AD203B41FA5}">
                      <a16:colId xmlns:a16="http://schemas.microsoft.com/office/drawing/2014/main" val="331223706"/>
                    </a:ext>
                  </a:extLst>
                </a:gridCol>
                <a:gridCol w="2658787">
                  <a:extLst>
                    <a:ext uri="{9D8B030D-6E8A-4147-A177-3AD203B41FA5}">
                      <a16:colId xmlns:a16="http://schemas.microsoft.com/office/drawing/2014/main" val="4087619630"/>
                    </a:ext>
                  </a:extLst>
                </a:gridCol>
              </a:tblGrid>
              <a:tr h="871431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4320" marR="274320" marT="137160" marB="137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4320" marR="274320" marT="137160" marB="137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7360141"/>
                  </a:ext>
                </a:extLst>
              </a:tr>
              <a:tr h="52037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m’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appell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endParaRPr lang="fr-FR" sz="4400" b="0" i="0" u="none" strike="noStrike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appel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6108385"/>
                  </a:ext>
                </a:extLst>
              </a:tr>
              <a:tr h="52037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t’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appell</a:t>
                      </a: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4400" b="0" i="0" u="none" strike="noStrike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appel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6765534"/>
                  </a:ext>
                </a:extLst>
              </a:tr>
              <a:tr h="52037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/ elle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s’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appell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/ elles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s’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appell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051560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C958B3A-801A-5A59-AF84-A5714F1E1FA6}"/>
              </a:ext>
            </a:extLst>
          </p:cNvPr>
          <p:cNvSpPr txBox="1"/>
          <p:nvPr/>
        </p:nvSpPr>
        <p:spPr>
          <a:xfrm>
            <a:off x="638880" y="4750938"/>
            <a:ext cx="10909639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dirty="0"/>
              <a:t>All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u="sng" dirty="0">
                <a:solidFill>
                  <a:srgbClr val="00B0F0"/>
                </a:solidFill>
              </a:rPr>
              <a:t>-er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/>
              <a:t>verbs are considered as “regular verbs”. </a:t>
            </a:r>
          </a:p>
          <a:p>
            <a:pPr algn="just"/>
            <a:r>
              <a:rPr lang="en-US" dirty="0"/>
              <a:t>To conjugate these verbs, drop the </a:t>
            </a:r>
            <a:r>
              <a:rPr lang="en-US" u="sng" dirty="0">
                <a:solidFill>
                  <a:srgbClr val="00B0F0"/>
                </a:solidFill>
              </a:rPr>
              <a:t>-er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/>
              <a:t>from the </a:t>
            </a:r>
            <a:r>
              <a:rPr lang="en-US" dirty="0">
                <a:solidFill>
                  <a:srgbClr val="00B0F0"/>
                </a:solidFill>
              </a:rPr>
              <a:t>infinitive</a:t>
            </a:r>
            <a:r>
              <a:rPr lang="en-US" dirty="0"/>
              <a:t> to form the stem. Next, add the </a:t>
            </a:r>
            <a:r>
              <a:rPr lang="en-US" dirty="0">
                <a:solidFill>
                  <a:srgbClr val="FF0000"/>
                </a:solidFill>
              </a:rPr>
              <a:t>endings</a:t>
            </a:r>
            <a:r>
              <a:rPr lang="en-US" dirty="0"/>
              <a:t> to the stem.</a:t>
            </a:r>
          </a:p>
          <a:p>
            <a:pPr algn="just"/>
            <a:endParaRPr lang="en-US" b="0" i="0" dirty="0">
              <a:solidFill>
                <a:srgbClr val="303030"/>
              </a:solidFill>
              <a:effectLst/>
            </a:endParaRPr>
          </a:p>
          <a:p>
            <a:pPr algn="just"/>
            <a:r>
              <a:rPr lang="en-US" b="0" i="0" dirty="0">
                <a:solidFill>
                  <a:srgbClr val="303030"/>
                </a:solidFill>
                <a:effectLst/>
              </a:rPr>
              <a:t>The </a:t>
            </a:r>
            <a:r>
              <a:rPr lang="en-US" b="0" i="0" dirty="0">
                <a:solidFill>
                  <a:srgbClr val="FF0000"/>
                </a:solidFill>
                <a:effectLst/>
              </a:rPr>
              <a:t>endings </a:t>
            </a:r>
            <a:r>
              <a:rPr lang="en-US" b="0" i="0" dirty="0">
                <a:solidFill>
                  <a:srgbClr val="303030"/>
                </a:solidFill>
                <a:effectLst/>
              </a:rPr>
              <a:t>given above (</a:t>
            </a:r>
            <a:r>
              <a:rPr lang="en-US" b="1" i="0" dirty="0">
                <a:solidFill>
                  <a:srgbClr val="FF0000"/>
                </a:solidFill>
                <a:effectLst/>
              </a:rPr>
              <a:t>-e</a:t>
            </a:r>
            <a:r>
              <a:rPr lang="en-US" b="0" i="0" dirty="0">
                <a:solidFill>
                  <a:srgbClr val="303030"/>
                </a:solidFill>
                <a:effectLst/>
              </a:rPr>
              <a:t>, </a:t>
            </a:r>
            <a:r>
              <a:rPr lang="en-US" b="1" i="0" dirty="0">
                <a:solidFill>
                  <a:srgbClr val="FF0000"/>
                </a:solidFill>
                <a:effectLst/>
              </a:rPr>
              <a:t>-es</a:t>
            </a:r>
            <a:r>
              <a:rPr lang="en-US" b="0" i="0" dirty="0">
                <a:solidFill>
                  <a:srgbClr val="303030"/>
                </a:solidFill>
                <a:effectLst/>
              </a:rPr>
              <a:t>, </a:t>
            </a:r>
            <a:r>
              <a:rPr lang="en-US" b="1" i="0" dirty="0">
                <a:solidFill>
                  <a:srgbClr val="FF0000"/>
                </a:solidFill>
                <a:effectLst/>
              </a:rPr>
              <a:t>-e</a:t>
            </a:r>
            <a:r>
              <a:rPr lang="en-US" b="0" i="0" dirty="0">
                <a:solidFill>
                  <a:srgbClr val="303030"/>
                </a:solidFill>
                <a:effectLst/>
              </a:rPr>
              <a:t>, </a:t>
            </a:r>
            <a:r>
              <a:rPr lang="en-US" b="1" i="0" dirty="0">
                <a:solidFill>
                  <a:srgbClr val="FF0000"/>
                </a:solidFill>
                <a:effectLst/>
              </a:rPr>
              <a:t>-</a:t>
            </a:r>
            <a:r>
              <a:rPr lang="en-US" b="1" i="0" dirty="0" err="1">
                <a:solidFill>
                  <a:srgbClr val="FF0000"/>
                </a:solidFill>
                <a:effectLst/>
              </a:rPr>
              <a:t>ons</a:t>
            </a:r>
            <a:r>
              <a:rPr lang="en-US" b="0" i="0" dirty="0">
                <a:solidFill>
                  <a:srgbClr val="303030"/>
                </a:solidFill>
                <a:effectLst/>
              </a:rPr>
              <a:t>, </a:t>
            </a:r>
            <a:r>
              <a:rPr lang="en-US" b="1" i="0" dirty="0">
                <a:solidFill>
                  <a:srgbClr val="FF0000"/>
                </a:solidFill>
                <a:effectLst/>
              </a:rPr>
              <a:t>-</a:t>
            </a:r>
            <a:r>
              <a:rPr lang="en-US" b="1" i="0" dirty="0" err="1">
                <a:solidFill>
                  <a:srgbClr val="FF0000"/>
                </a:solidFill>
                <a:effectLst/>
              </a:rPr>
              <a:t>ez</a:t>
            </a:r>
            <a:r>
              <a:rPr lang="en-US" b="0" i="0" dirty="0">
                <a:solidFill>
                  <a:srgbClr val="303030"/>
                </a:solidFill>
                <a:effectLst/>
              </a:rPr>
              <a:t>, </a:t>
            </a:r>
            <a:r>
              <a:rPr lang="en-US" b="1" i="0" dirty="0">
                <a:solidFill>
                  <a:srgbClr val="FF0000"/>
                </a:solidFill>
                <a:effectLst/>
              </a:rPr>
              <a:t>-</a:t>
            </a:r>
            <a:r>
              <a:rPr lang="en-US" b="1" i="0" dirty="0" err="1">
                <a:solidFill>
                  <a:srgbClr val="FF0000"/>
                </a:solidFill>
                <a:effectLst/>
              </a:rPr>
              <a:t>ent</a:t>
            </a:r>
            <a:r>
              <a:rPr lang="en-US" b="0" i="0" dirty="0">
                <a:solidFill>
                  <a:srgbClr val="303030"/>
                </a:solidFill>
                <a:effectLst/>
              </a:rPr>
              <a:t>) are those for </a:t>
            </a:r>
            <a:r>
              <a:rPr lang="en-US" b="1" i="0" dirty="0">
                <a:solidFill>
                  <a:srgbClr val="303030"/>
                </a:solidFill>
                <a:effectLst/>
              </a:rPr>
              <a:t>all</a:t>
            </a:r>
            <a:r>
              <a:rPr lang="en-US" b="0" i="0" dirty="0">
                <a:solidFill>
                  <a:srgbClr val="303030"/>
                </a:solidFill>
                <a:effectLst/>
              </a:rPr>
              <a:t> regular verbs.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E432A8F-FA01-17F4-1C72-E97AAA77055E}"/>
              </a:ext>
            </a:extLst>
          </p:cNvPr>
          <p:cNvSpPr txBox="1"/>
          <p:nvPr/>
        </p:nvSpPr>
        <p:spPr>
          <a:xfrm>
            <a:off x="9371377" y="1800438"/>
            <a:ext cx="2177144" cy="258532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u="sng" dirty="0" err="1"/>
              <a:t>Pronunciation</a:t>
            </a:r>
            <a:r>
              <a:rPr lang="fr-FR" b="1" u="sng" dirty="0"/>
              <a:t> tip !</a:t>
            </a:r>
          </a:p>
          <a:p>
            <a:pPr algn="just"/>
            <a:r>
              <a:rPr lang="en-US" b="0" i="0" dirty="0">
                <a:solidFill>
                  <a:srgbClr val="303030"/>
                </a:solidFill>
                <a:effectLst/>
              </a:rPr>
              <a:t>The </a:t>
            </a:r>
            <a:r>
              <a:rPr lang="en-US" b="0" i="0" dirty="0">
                <a:solidFill>
                  <a:srgbClr val="FF0000"/>
                </a:solidFill>
                <a:effectLst/>
              </a:rPr>
              <a:t>endings</a:t>
            </a:r>
            <a:r>
              <a:rPr lang="en-US" b="0" i="0" dirty="0">
                <a:solidFill>
                  <a:srgbClr val="303030"/>
                </a:solidFill>
                <a:effectLst/>
              </a:rPr>
              <a:t> (</a:t>
            </a:r>
            <a:r>
              <a:rPr lang="en-US" b="0" i="0" dirty="0">
                <a:solidFill>
                  <a:srgbClr val="FF0000"/>
                </a:solidFill>
                <a:effectLst/>
              </a:rPr>
              <a:t>-</a:t>
            </a:r>
            <a:r>
              <a:rPr lang="en-US" b="1" i="0" dirty="0">
                <a:solidFill>
                  <a:srgbClr val="FF0000"/>
                </a:solidFill>
                <a:effectLst/>
              </a:rPr>
              <a:t>e</a:t>
            </a:r>
            <a:r>
              <a:rPr lang="en-US" b="0" i="0" dirty="0">
                <a:solidFill>
                  <a:srgbClr val="303030"/>
                </a:solidFill>
                <a:effectLst/>
              </a:rPr>
              <a:t>, </a:t>
            </a:r>
            <a:r>
              <a:rPr lang="en-US" b="1" i="0" dirty="0">
                <a:solidFill>
                  <a:srgbClr val="FF0000"/>
                </a:solidFill>
                <a:effectLst/>
              </a:rPr>
              <a:t>-es</a:t>
            </a:r>
            <a:r>
              <a:rPr lang="en-US" b="0" i="0" dirty="0">
                <a:solidFill>
                  <a:srgbClr val="303030"/>
                </a:solidFill>
                <a:effectLst/>
              </a:rPr>
              <a:t>, </a:t>
            </a:r>
            <a:r>
              <a:rPr lang="en-US" b="0" i="0" dirty="0">
                <a:solidFill>
                  <a:srgbClr val="FF0000"/>
                </a:solidFill>
                <a:effectLst/>
              </a:rPr>
              <a:t>-</a:t>
            </a:r>
            <a:r>
              <a:rPr lang="en-US" b="1" i="0" dirty="0">
                <a:solidFill>
                  <a:srgbClr val="FF0000"/>
                </a:solidFill>
                <a:effectLst/>
              </a:rPr>
              <a:t>e</a:t>
            </a:r>
            <a:r>
              <a:rPr lang="en-US" b="0" i="0" dirty="0">
                <a:solidFill>
                  <a:srgbClr val="303030"/>
                </a:solidFill>
                <a:effectLst/>
              </a:rPr>
              <a:t>, and </a:t>
            </a:r>
            <a:r>
              <a:rPr lang="en-US" b="0" i="0" dirty="0">
                <a:solidFill>
                  <a:srgbClr val="FF0000"/>
                </a:solidFill>
                <a:effectLst/>
              </a:rPr>
              <a:t>-</a:t>
            </a:r>
            <a:r>
              <a:rPr lang="en-US" b="1" i="0" dirty="0" err="1">
                <a:solidFill>
                  <a:srgbClr val="FF0000"/>
                </a:solidFill>
                <a:effectLst/>
              </a:rPr>
              <a:t>ent</a:t>
            </a:r>
            <a:r>
              <a:rPr lang="en-US" b="0" i="0" dirty="0">
                <a:solidFill>
                  <a:srgbClr val="303030"/>
                </a:solidFill>
                <a:effectLst/>
              </a:rPr>
              <a:t>) are all </a:t>
            </a:r>
            <a:r>
              <a:rPr lang="en-US" b="1" i="0" dirty="0">
                <a:solidFill>
                  <a:srgbClr val="303030"/>
                </a:solidFill>
                <a:effectLst/>
              </a:rPr>
              <a:t>silent</a:t>
            </a:r>
            <a:r>
              <a:rPr lang="en-US" b="0" i="0" dirty="0">
                <a:solidFill>
                  <a:srgbClr val="303030"/>
                </a:solidFill>
                <a:effectLst/>
              </a:rPr>
              <a:t>. The only endings that are pronounced are the </a:t>
            </a:r>
            <a:r>
              <a:rPr lang="en-US" b="0" i="1" dirty="0">
                <a:solidFill>
                  <a:srgbClr val="7030A0"/>
                </a:solidFill>
                <a:effectLst/>
              </a:rPr>
              <a:t>nous</a:t>
            </a:r>
            <a:r>
              <a:rPr lang="en-US" b="0" i="0" dirty="0">
                <a:solidFill>
                  <a:srgbClr val="303030"/>
                </a:solidFill>
                <a:effectLst/>
              </a:rPr>
              <a:t> (</a:t>
            </a:r>
            <a:r>
              <a:rPr lang="en-US" b="0" i="0" dirty="0">
                <a:solidFill>
                  <a:srgbClr val="FF0000"/>
                </a:solidFill>
                <a:effectLst/>
              </a:rPr>
              <a:t>-</a:t>
            </a:r>
            <a:r>
              <a:rPr lang="en-US" b="1" i="0" dirty="0" err="1">
                <a:solidFill>
                  <a:srgbClr val="FF0000"/>
                </a:solidFill>
                <a:effectLst/>
              </a:rPr>
              <a:t>ons</a:t>
            </a:r>
            <a:r>
              <a:rPr lang="en-US" b="0" i="0" dirty="0">
                <a:solidFill>
                  <a:srgbClr val="303030"/>
                </a:solidFill>
                <a:effectLst/>
              </a:rPr>
              <a:t>) and the </a:t>
            </a:r>
            <a:r>
              <a:rPr lang="en-US" b="0" i="1" dirty="0" err="1">
                <a:solidFill>
                  <a:srgbClr val="7030A0"/>
                </a:solidFill>
                <a:effectLst/>
              </a:rPr>
              <a:t>vous</a:t>
            </a:r>
            <a:r>
              <a:rPr lang="en-US" b="0" i="1" dirty="0">
                <a:solidFill>
                  <a:srgbClr val="303030"/>
                </a:solidFill>
                <a:effectLst/>
              </a:rPr>
              <a:t> </a:t>
            </a:r>
            <a:r>
              <a:rPr lang="en-US" b="0" i="0" dirty="0">
                <a:solidFill>
                  <a:srgbClr val="303030"/>
                </a:solidFill>
                <a:effectLst/>
              </a:rPr>
              <a:t>(</a:t>
            </a:r>
            <a:r>
              <a:rPr lang="en-US" b="0" i="0" dirty="0">
                <a:solidFill>
                  <a:srgbClr val="FF0000"/>
                </a:solidFill>
                <a:effectLst/>
              </a:rPr>
              <a:t>-</a:t>
            </a:r>
            <a:r>
              <a:rPr lang="en-US" b="1" i="0" dirty="0" err="1">
                <a:solidFill>
                  <a:srgbClr val="FF0000"/>
                </a:solidFill>
                <a:effectLst/>
              </a:rPr>
              <a:t>ez</a:t>
            </a:r>
            <a:r>
              <a:rPr lang="en-US" b="0" i="0" dirty="0">
                <a:solidFill>
                  <a:srgbClr val="303030"/>
                </a:solidFill>
                <a:effectLst/>
              </a:rPr>
              <a:t>) endings.</a:t>
            </a:r>
            <a:endParaRPr lang="fr-FR" dirty="0"/>
          </a:p>
          <a:p>
            <a:endParaRPr lang="fr-FR" dirty="0"/>
          </a:p>
        </p:txBody>
      </p:sp>
      <p:pic>
        <p:nvPicPr>
          <p:cNvPr id="10" name="Picture 2" descr="Cat Kitty Sticker by 궁디팡팡 캣페스타">
            <a:extLst>
              <a:ext uri="{FF2B5EF4-FFF2-40B4-BE49-F238E27FC236}">
                <a16:creationId xmlns:a16="http://schemas.microsoft.com/office/drawing/2014/main" id="{3C6F4FC4-F25E-8590-882B-1043DC790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091" y="5094514"/>
            <a:ext cx="1707456" cy="170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37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89" name="Rectangle 718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1" name="Rectangle 719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3" name="Rectangle 719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5" name="Rectangle 719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Être &amp; S'appeler">
            <a:extLst>
              <a:ext uri="{FF2B5EF4-FFF2-40B4-BE49-F238E27FC236}">
                <a16:creationId xmlns:a16="http://schemas.microsoft.com/office/drawing/2014/main" id="{274D2C1E-2646-AADD-E6BE-2995DF6592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7" b="13967"/>
          <a:stretch/>
        </p:blipFill>
        <p:spPr bwMode="auto">
          <a:xfrm>
            <a:off x="812842" y="457200"/>
            <a:ext cx="10566316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818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42F1C99-DC89-4C0E-9645-78ED266B8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 defTabSz="457200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396BB5E-BA6F-47C5-9F8F-843CAB8EC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58000"/>
            <a:chOff x="0" y="0"/>
            <a:chExt cx="12191999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E493B59-0272-4463-9451-E587EB26F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0" y="0"/>
              <a:ext cx="12191999" cy="6858000"/>
            </a:xfrm>
            <a:custGeom>
              <a:avLst/>
              <a:gdLst>
                <a:gd name="connsiteX0" fmla="*/ 12191997 w 12191999"/>
                <a:gd name="connsiteY0" fmla="*/ 0 h 6858000"/>
                <a:gd name="connsiteX1" fmla="*/ 12191999 w 12191999"/>
                <a:gd name="connsiteY1" fmla="*/ 0 h 6858000"/>
                <a:gd name="connsiteX2" fmla="*/ 12191999 w 12191999"/>
                <a:gd name="connsiteY2" fmla="*/ 6181404 h 6858000"/>
                <a:gd name="connsiteX3" fmla="*/ 12191997 w 12191999"/>
                <a:gd name="connsiteY3" fmla="*/ 6181404 h 6858000"/>
                <a:gd name="connsiteX4" fmla="*/ 0 w 12191999"/>
                <a:gd name="connsiteY4" fmla="*/ 0 h 6858000"/>
                <a:gd name="connsiteX5" fmla="*/ 1 w 12191999"/>
                <a:gd name="connsiteY5" fmla="*/ 0 h 6858000"/>
                <a:gd name="connsiteX6" fmla="*/ 1 w 12191999"/>
                <a:gd name="connsiteY6" fmla="*/ 6181404 h 6858000"/>
                <a:gd name="connsiteX7" fmla="*/ 1853 w 12191999"/>
                <a:gd name="connsiteY7" fmla="*/ 6181361 h 6858000"/>
                <a:gd name="connsiteX8" fmla="*/ 62178 w 12191999"/>
                <a:gd name="connsiteY8" fmla="*/ 6173423 h 6858000"/>
                <a:gd name="connsiteX9" fmla="*/ 114565 w 12191999"/>
                <a:gd name="connsiteY9" fmla="*/ 6162311 h 6858000"/>
                <a:gd name="connsiteX10" fmla="*/ 160603 w 12191999"/>
                <a:gd name="connsiteY10" fmla="*/ 6148023 h 6858000"/>
                <a:gd name="connsiteX11" fmla="*/ 201878 w 12191999"/>
                <a:gd name="connsiteY11" fmla="*/ 6132148 h 6858000"/>
                <a:gd name="connsiteX12" fmla="*/ 238390 w 12191999"/>
                <a:gd name="connsiteY12" fmla="*/ 6113098 h 6858000"/>
                <a:gd name="connsiteX13" fmla="*/ 276490 w 12191999"/>
                <a:gd name="connsiteY13" fmla="*/ 6094048 h 6858000"/>
                <a:gd name="connsiteX14" fmla="*/ 314590 w 12191999"/>
                <a:gd name="connsiteY14" fmla="*/ 6074998 h 6858000"/>
                <a:gd name="connsiteX15" fmla="*/ 351103 w 12191999"/>
                <a:gd name="connsiteY15" fmla="*/ 6059123 h 6858000"/>
                <a:gd name="connsiteX16" fmla="*/ 392378 w 12191999"/>
                <a:gd name="connsiteY16" fmla="*/ 6043248 h 6858000"/>
                <a:gd name="connsiteX17" fmla="*/ 438415 w 12191999"/>
                <a:gd name="connsiteY17" fmla="*/ 6027373 h 6858000"/>
                <a:gd name="connsiteX18" fmla="*/ 490803 w 12191999"/>
                <a:gd name="connsiteY18" fmla="*/ 6016261 h 6858000"/>
                <a:gd name="connsiteX19" fmla="*/ 551128 w 12191999"/>
                <a:gd name="connsiteY19" fmla="*/ 6009911 h 6858000"/>
                <a:gd name="connsiteX20" fmla="*/ 619390 w 12191999"/>
                <a:gd name="connsiteY20" fmla="*/ 6006736 h 6858000"/>
                <a:gd name="connsiteX21" fmla="*/ 687653 w 12191999"/>
                <a:gd name="connsiteY21" fmla="*/ 6009911 h 6858000"/>
                <a:gd name="connsiteX22" fmla="*/ 747978 w 12191999"/>
                <a:gd name="connsiteY22" fmla="*/ 6016261 h 6858000"/>
                <a:gd name="connsiteX23" fmla="*/ 800365 w 12191999"/>
                <a:gd name="connsiteY23" fmla="*/ 6027373 h 6858000"/>
                <a:gd name="connsiteX24" fmla="*/ 846403 w 12191999"/>
                <a:gd name="connsiteY24" fmla="*/ 6043248 h 6858000"/>
                <a:gd name="connsiteX25" fmla="*/ 887678 w 12191999"/>
                <a:gd name="connsiteY25" fmla="*/ 6059123 h 6858000"/>
                <a:gd name="connsiteX26" fmla="*/ 924190 w 12191999"/>
                <a:gd name="connsiteY26" fmla="*/ 6074998 h 6858000"/>
                <a:gd name="connsiteX27" fmla="*/ 962290 w 12191999"/>
                <a:gd name="connsiteY27" fmla="*/ 6094048 h 6858000"/>
                <a:gd name="connsiteX28" fmla="*/ 1000390 w 12191999"/>
                <a:gd name="connsiteY28" fmla="*/ 6113098 h 6858000"/>
                <a:gd name="connsiteX29" fmla="*/ 1036903 w 12191999"/>
                <a:gd name="connsiteY29" fmla="*/ 6132148 h 6858000"/>
                <a:gd name="connsiteX30" fmla="*/ 1078178 w 12191999"/>
                <a:gd name="connsiteY30" fmla="*/ 6148023 h 6858000"/>
                <a:gd name="connsiteX31" fmla="*/ 1124215 w 12191999"/>
                <a:gd name="connsiteY31" fmla="*/ 6162311 h 6858000"/>
                <a:gd name="connsiteX32" fmla="*/ 1176603 w 12191999"/>
                <a:gd name="connsiteY32" fmla="*/ 6173423 h 6858000"/>
                <a:gd name="connsiteX33" fmla="*/ 1236928 w 12191999"/>
                <a:gd name="connsiteY33" fmla="*/ 6181361 h 6858000"/>
                <a:gd name="connsiteX34" fmla="*/ 1305190 w 12191999"/>
                <a:gd name="connsiteY34" fmla="*/ 6182948 h 6858000"/>
                <a:gd name="connsiteX35" fmla="*/ 1373453 w 12191999"/>
                <a:gd name="connsiteY35" fmla="*/ 6181361 h 6858000"/>
                <a:gd name="connsiteX36" fmla="*/ 1433778 w 12191999"/>
                <a:gd name="connsiteY36" fmla="*/ 6173423 h 6858000"/>
                <a:gd name="connsiteX37" fmla="*/ 1486165 w 12191999"/>
                <a:gd name="connsiteY37" fmla="*/ 6162311 h 6858000"/>
                <a:gd name="connsiteX38" fmla="*/ 1532203 w 12191999"/>
                <a:gd name="connsiteY38" fmla="*/ 6148023 h 6858000"/>
                <a:gd name="connsiteX39" fmla="*/ 1573478 w 12191999"/>
                <a:gd name="connsiteY39" fmla="*/ 6132148 h 6858000"/>
                <a:gd name="connsiteX40" fmla="*/ 1609990 w 12191999"/>
                <a:gd name="connsiteY40" fmla="*/ 6113098 h 6858000"/>
                <a:gd name="connsiteX41" fmla="*/ 1648090 w 12191999"/>
                <a:gd name="connsiteY41" fmla="*/ 6094048 h 6858000"/>
                <a:gd name="connsiteX42" fmla="*/ 1686190 w 12191999"/>
                <a:gd name="connsiteY42" fmla="*/ 6074998 h 6858000"/>
                <a:gd name="connsiteX43" fmla="*/ 1722703 w 12191999"/>
                <a:gd name="connsiteY43" fmla="*/ 6059123 h 6858000"/>
                <a:gd name="connsiteX44" fmla="*/ 1763978 w 12191999"/>
                <a:gd name="connsiteY44" fmla="*/ 6043248 h 6858000"/>
                <a:gd name="connsiteX45" fmla="*/ 1810015 w 12191999"/>
                <a:gd name="connsiteY45" fmla="*/ 6027373 h 6858000"/>
                <a:gd name="connsiteX46" fmla="*/ 1862403 w 12191999"/>
                <a:gd name="connsiteY46" fmla="*/ 6016261 h 6858000"/>
                <a:gd name="connsiteX47" fmla="*/ 1922728 w 12191999"/>
                <a:gd name="connsiteY47" fmla="*/ 6009911 h 6858000"/>
                <a:gd name="connsiteX48" fmla="*/ 1990990 w 12191999"/>
                <a:gd name="connsiteY48" fmla="*/ 6006736 h 6858000"/>
                <a:gd name="connsiteX49" fmla="*/ 2059253 w 12191999"/>
                <a:gd name="connsiteY49" fmla="*/ 6009911 h 6858000"/>
                <a:gd name="connsiteX50" fmla="*/ 2119578 w 12191999"/>
                <a:gd name="connsiteY50" fmla="*/ 6016261 h 6858000"/>
                <a:gd name="connsiteX51" fmla="*/ 2171965 w 12191999"/>
                <a:gd name="connsiteY51" fmla="*/ 6027373 h 6858000"/>
                <a:gd name="connsiteX52" fmla="*/ 2218003 w 12191999"/>
                <a:gd name="connsiteY52" fmla="*/ 6043248 h 6858000"/>
                <a:gd name="connsiteX53" fmla="*/ 2259278 w 12191999"/>
                <a:gd name="connsiteY53" fmla="*/ 6059123 h 6858000"/>
                <a:gd name="connsiteX54" fmla="*/ 2295790 w 12191999"/>
                <a:gd name="connsiteY54" fmla="*/ 6074998 h 6858000"/>
                <a:gd name="connsiteX55" fmla="*/ 2333890 w 12191999"/>
                <a:gd name="connsiteY55" fmla="*/ 6094048 h 6858000"/>
                <a:gd name="connsiteX56" fmla="*/ 2371990 w 12191999"/>
                <a:gd name="connsiteY56" fmla="*/ 6113098 h 6858000"/>
                <a:gd name="connsiteX57" fmla="*/ 2408503 w 12191999"/>
                <a:gd name="connsiteY57" fmla="*/ 6132148 h 6858000"/>
                <a:gd name="connsiteX58" fmla="*/ 2449778 w 12191999"/>
                <a:gd name="connsiteY58" fmla="*/ 6148023 h 6858000"/>
                <a:gd name="connsiteX59" fmla="*/ 2495815 w 12191999"/>
                <a:gd name="connsiteY59" fmla="*/ 6162311 h 6858000"/>
                <a:gd name="connsiteX60" fmla="*/ 2548203 w 12191999"/>
                <a:gd name="connsiteY60" fmla="*/ 6173423 h 6858000"/>
                <a:gd name="connsiteX61" fmla="*/ 2608528 w 12191999"/>
                <a:gd name="connsiteY61" fmla="*/ 6181361 h 6858000"/>
                <a:gd name="connsiteX62" fmla="*/ 2676790 w 12191999"/>
                <a:gd name="connsiteY62" fmla="*/ 6182948 h 6858000"/>
                <a:gd name="connsiteX63" fmla="*/ 2745053 w 12191999"/>
                <a:gd name="connsiteY63" fmla="*/ 6181361 h 6858000"/>
                <a:gd name="connsiteX64" fmla="*/ 2805378 w 12191999"/>
                <a:gd name="connsiteY64" fmla="*/ 6173423 h 6858000"/>
                <a:gd name="connsiteX65" fmla="*/ 2857765 w 12191999"/>
                <a:gd name="connsiteY65" fmla="*/ 6162311 h 6858000"/>
                <a:gd name="connsiteX66" fmla="*/ 2903803 w 12191999"/>
                <a:gd name="connsiteY66" fmla="*/ 6148023 h 6858000"/>
                <a:gd name="connsiteX67" fmla="*/ 2945078 w 12191999"/>
                <a:gd name="connsiteY67" fmla="*/ 6132148 h 6858000"/>
                <a:gd name="connsiteX68" fmla="*/ 2981590 w 12191999"/>
                <a:gd name="connsiteY68" fmla="*/ 6113098 h 6858000"/>
                <a:gd name="connsiteX69" fmla="*/ 3019690 w 12191999"/>
                <a:gd name="connsiteY69" fmla="*/ 6094048 h 6858000"/>
                <a:gd name="connsiteX70" fmla="*/ 3057790 w 12191999"/>
                <a:gd name="connsiteY70" fmla="*/ 6074998 h 6858000"/>
                <a:gd name="connsiteX71" fmla="*/ 3094303 w 12191999"/>
                <a:gd name="connsiteY71" fmla="*/ 6059123 h 6858000"/>
                <a:gd name="connsiteX72" fmla="*/ 3135578 w 12191999"/>
                <a:gd name="connsiteY72" fmla="*/ 6043248 h 6858000"/>
                <a:gd name="connsiteX73" fmla="*/ 3181615 w 12191999"/>
                <a:gd name="connsiteY73" fmla="*/ 6027373 h 6858000"/>
                <a:gd name="connsiteX74" fmla="*/ 3234003 w 12191999"/>
                <a:gd name="connsiteY74" fmla="*/ 6016261 h 6858000"/>
                <a:gd name="connsiteX75" fmla="*/ 3294328 w 12191999"/>
                <a:gd name="connsiteY75" fmla="*/ 6009911 h 6858000"/>
                <a:gd name="connsiteX76" fmla="*/ 3361003 w 12191999"/>
                <a:gd name="connsiteY76" fmla="*/ 6006736 h 6858000"/>
                <a:gd name="connsiteX77" fmla="*/ 3430853 w 12191999"/>
                <a:gd name="connsiteY77" fmla="*/ 6009911 h 6858000"/>
                <a:gd name="connsiteX78" fmla="*/ 3491178 w 12191999"/>
                <a:gd name="connsiteY78" fmla="*/ 6016261 h 6858000"/>
                <a:gd name="connsiteX79" fmla="*/ 3543565 w 12191999"/>
                <a:gd name="connsiteY79" fmla="*/ 6027373 h 6858000"/>
                <a:gd name="connsiteX80" fmla="*/ 3589603 w 12191999"/>
                <a:gd name="connsiteY80" fmla="*/ 6043248 h 6858000"/>
                <a:gd name="connsiteX81" fmla="*/ 3630878 w 12191999"/>
                <a:gd name="connsiteY81" fmla="*/ 6059123 h 6858000"/>
                <a:gd name="connsiteX82" fmla="*/ 3667390 w 12191999"/>
                <a:gd name="connsiteY82" fmla="*/ 6074998 h 6858000"/>
                <a:gd name="connsiteX83" fmla="*/ 3705490 w 12191999"/>
                <a:gd name="connsiteY83" fmla="*/ 6094048 h 6858000"/>
                <a:gd name="connsiteX84" fmla="*/ 3743590 w 12191999"/>
                <a:gd name="connsiteY84" fmla="*/ 6113098 h 6858000"/>
                <a:gd name="connsiteX85" fmla="*/ 3780103 w 12191999"/>
                <a:gd name="connsiteY85" fmla="*/ 6132148 h 6858000"/>
                <a:gd name="connsiteX86" fmla="*/ 3821378 w 12191999"/>
                <a:gd name="connsiteY86" fmla="*/ 6148023 h 6858000"/>
                <a:gd name="connsiteX87" fmla="*/ 3867415 w 12191999"/>
                <a:gd name="connsiteY87" fmla="*/ 6162311 h 6858000"/>
                <a:gd name="connsiteX88" fmla="*/ 3919803 w 12191999"/>
                <a:gd name="connsiteY88" fmla="*/ 6173423 h 6858000"/>
                <a:gd name="connsiteX89" fmla="*/ 3980128 w 12191999"/>
                <a:gd name="connsiteY89" fmla="*/ 6181361 h 6858000"/>
                <a:gd name="connsiteX90" fmla="*/ 4048390 w 12191999"/>
                <a:gd name="connsiteY90" fmla="*/ 6182948 h 6858000"/>
                <a:gd name="connsiteX91" fmla="*/ 4116653 w 12191999"/>
                <a:gd name="connsiteY91" fmla="*/ 6181361 h 6858000"/>
                <a:gd name="connsiteX92" fmla="*/ 4176978 w 12191999"/>
                <a:gd name="connsiteY92" fmla="*/ 6173423 h 6858000"/>
                <a:gd name="connsiteX93" fmla="*/ 4229365 w 12191999"/>
                <a:gd name="connsiteY93" fmla="*/ 6162311 h 6858000"/>
                <a:gd name="connsiteX94" fmla="*/ 4275403 w 12191999"/>
                <a:gd name="connsiteY94" fmla="*/ 6148023 h 6858000"/>
                <a:gd name="connsiteX95" fmla="*/ 4316678 w 12191999"/>
                <a:gd name="connsiteY95" fmla="*/ 6132148 h 6858000"/>
                <a:gd name="connsiteX96" fmla="*/ 4353190 w 12191999"/>
                <a:gd name="connsiteY96" fmla="*/ 6113098 h 6858000"/>
                <a:gd name="connsiteX97" fmla="*/ 4429390 w 12191999"/>
                <a:gd name="connsiteY97" fmla="*/ 6074998 h 6858000"/>
                <a:gd name="connsiteX98" fmla="*/ 4465903 w 12191999"/>
                <a:gd name="connsiteY98" fmla="*/ 6059123 h 6858000"/>
                <a:gd name="connsiteX99" fmla="*/ 4507178 w 12191999"/>
                <a:gd name="connsiteY99" fmla="*/ 6043248 h 6858000"/>
                <a:gd name="connsiteX100" fmla="*/ 4553217 w 12191999"/>
                <a:gd name="connsiteY100" fmla="*/ 6027373 h 6858000"/>
                <a:gd name="connsiteX101" fmla="*/ 4605603 w 12191999"/>
                <a:gd name="connsiteY101" fmla="*/ 6016261 h 6858000"/>
                <a:gd name="connsiteX102" fmla="*/ 4665929 w 12191999"/>
                <a:gd name="connsiteY102" fmla="*/ 6009911 h 6858000"/>
                <a:gd name="connsiteX103" fmla="*/ 4734190 w 12191999"/>
                <a:gd name="connsiteY103" fmla="*/ 6006736 h 6858000"/>
                <a:gd name="connsiteX104" fmla="*/ 4802454 w 12191999"/>
                <a:gd name="connsiteY104" fmla="*/ 6009911 h 6858000"/>
                <a:gd name="connsiteX105" fmla="*/ 4862778 w 12191999"/>
                <a:gd name="connsiteY105" fmla="*/ 6016261 h 6858000"/>
                <a:gd name="connsiteX106" fmla="*/ 4915166 w 12191999"/>
                <a:gd name="connsiteY106" fmla="*/ 6027373 h 6858000"/>
                <a:gd name="connsiteX107" fmla="*/ 4961203 w 12191999"/>
                <a:gd name="connsiteY107" fmla="*/ 6043248 h 6858000"/>
                <a:gd name="connsiteX108" fmla="*/ 5002479 w 12191999"/>
                <a:gd name="connsiteY108" fmla="*/ 6059123 h 6858000"/>
                <a:gd name="connsiteX109" fmla="*/ 5038990 w 12191999"/>
                <a:gd name="connsiteY109" fmla="*/ 6074998 h 6858000"/>
                <a:gd name="connsiteX110" fmla="*/ 5077092 w 12191999"/>
                <a:gd name="connsiteY110" fmla="*/ 6094048 h 6858000"/>
                <a:gd name="connsiteX111" fmla="*/ 5115191 w 12191999"/>
                <a:gd name="connsiteY111" fmla="*/ 6113098 h 6858000"/>
                <a:gd name="connsiteX112" fmla="*/ 5151703 w 12191999"/>
                <a:gd name="connsiteY112" fmla="*/ 6132148 h 6858000"/>
                <a:gd name="connsiteX113" fmla="*/ 5192979 w 12191999"/>
                <a:gd name="connsiteY113" fmla="*/ 6148023 h 6858000"/>
                <a:gd name="connsiteX114" fmla="*/ 5239015 w 12191999"/>
                <a:gd name="connsiteY114" fmla="*/ 6162311 h 6858000"/>
                <a:gd name="connsiteX115" fmla="*/ 5291402 w 12191999"/>
                <a:gd name="connsiteY115" fmla="*/ 6173423 h 6858000"/>
                <a:gd name="connsiteX116" fmla="*/ 5351728 w 12191999"/>
                <a:gd name="connsiteY116" fmla="*/ 6181361 h 6858000"/>
                <a:gd name="connsiteX117" fmla="*/ 5410200 w 12191999"/>
                <a:gd name="connsiteY117" fmla="*/ 6182721 h 6858000"/>
                <a:gd name="connsiteX118" fmla="*/ 5468672 w 12191999"/>
                <a:gd name="connsiteY118" fmla="*/ 6181361 h 6858000"/>
                <a:gd name="connsiteX119" fmla="*/ 5528997 w 12191999"/>
                <a:gd name="connsiteY119" fmla="*/ 6173423 h 6858000"/>
                <a:gd name="connsiteX120" fmla="*/ 5581384 w 12191999"/>
                <a:gd name="connsiteY120" fmla="*/ 6162311 h 6858000"/>
                <a:gd name="connsiteX121" fmla="*/ 5627422 w 12191999"/>
                <a:gd name="connsiteY121" fmla="*/ 6148023 h 6858000"/>
                <a:gd name="connsiteX122" fmla="*/ 5668697 w 12191999"/>
                <a:gd name="connsiteY122" fmla="*/ 6132148 h 6858000"/>
                <a:gd name="connsiteX123" fmla="*/ 5705211 w 12191999"/>
                <a:gd name="connsiteY123" fmla="*/ 6113098 h 6858000"/>
                <a:gd name="connsiteX124" fmla="*/ 5743309 w 12191999"/>
                <a:gd name="connsiteY124" fmla="*/ 6094048 h 6858000"/>
                <a:gd name="connsiteX125" fmla="*/ 5781409 w 12191999"/>
                <a:gd name="connsiteY125" fmla="*/ 6074998 h 6858000"/>
                <a:gd name="connsiteX126" fmla="*/ 5817922 w 12191999"/>
                <a:gd name="connsiteY126" fmla="*/ 6059123 h 6858000"/>
                <a:gd name="connsiteX127" fmla="*/ 5859197 w 12191999"/>
                <a:gd name="connsiteY127" fmla="*/ 6043248 h 6858000"/>
                <a:gd name="connsiteX128" fmla="*/ 5905235 w 12191999"/>
                <a:gd name="connsiteY128" fmla="*/ 6027373 h 6858000"/>
                <a:gd name="connsiteX129" fmla="*/ 5957622 w 12191999"/>
                <a:gd name="connsiteY129" fmla="*/ 6016261 h 6858000"/>
                <a:gd name="connsiteX130" fmla="*/ 6017949 w 12191999"/>
                <a:gd name="connsiteY130" fmla="*/ 6009911 h 6858000"/>
                <a:gd name="connsiteX131" fmla="*/ 6086211 w 12191999"/>
                <a:gd name="connsiteY131" fmla="*/ 6006736 h 6858000"/>
                <a:gd name="connsiteX132" fmla="*/ 6096000 w 12191999"/>
                <a:gd name="connsiteY132" fmla="*/ 6007191 h 6858000"/>
                <a:gd name="connsiteX133" fmla="*/ 6105790 w 12191999"/>
                <a:gd name="connsiteY133" fmla="*/ 6006736 h 6858000"/>
                <a:gd name="connsiteX134" fmla="*/ 6174053 w 12191999"/>
                <a:gd name="connsiteY134" fmla="*/ 6009911 h 6858000"/>
                <a:gd name="connsiteX135" fmla="*/ 6234378 w 12191999"/>
                <a:gd name="connsiteY135" fmla="*/ 6016261 h 6858000"/>
                <a:gd name="connsiteX136" fmla="*/ 6286765 w 12191999"/>
                <a:gd name="connsiteY136" fmla="*/ 6027373 h 6858000"/>
                <a:gd name="connsiteX137" fmla="*/ 6332803 w 12191999"/>
                <a:gd name="connsiteY137" fmla="*/ 6043248 h 6858000"/>
                <a:gd name="connsiteX138" fmla="*/ 6374078 w 12191999"/>
                <a:gd name="connsiteY138" fmla="*/ 6059123 h 6858000"/>
                <a:gd name="connsiteX139" fmla="*/ 6410590 w 12191999"/>
                <a:gd name="connsiteY139" fmla="*/ 6074998 h 6858000"/>
                <a:gd name="connsiteX140" fmla="*/ 6448690 w 12191999"/>
                <a:gd name="connsiteY140" fmla="*/ 6094048 h 6858000"/>
                <a:gd name="connsiteX141" fmla="*/ 6486790 w 12191999"/>
                <a:gd name="connsiteY141" fmla="*/ 6113098 h 6858000"/>
                <a:gd name="connsiteX142" fmla="*/ 6523303 w 12191999"/>
                <a:gd name="connsiteY142" fmla="*/ 6132148 h 6858000"/>
                <a:gd name="connsiteX143" fmla="*/ 6564578 w 12191999"/>
                <a:gd name="connsiteY143" fmla="*/ 6148023 h 6858000"/>
                <a:gd name="connsiteX144" fmla="*/ 6610615 w 12191999"/>
                <a:gd name="connsiteY144" fmla="*/ 6162311 h 6858000"/>
                <a:gd name="connsiteX145" fmla="*/ 6663003 w 12191999"/>
                <a:gd name="connsiteY145" fmla="*/ 6173423 h 6858000"/>
                <a:gd name="connsiteX146" fmla="*/ 6723328 w 12191999"/>
                <a:gd name="connsiteY146" fmla="*/ 6181361 h 6858000"/>
                <a:gd name="connsiteX147" fmla="*/ 6781800 w 12191999"/>
                <a:gd name="connsiteY147" fmla="*/ 6182721 h 6858000"/>
                <a:gd name="connsiteX148" fmla="*/ 6840272 w 12191999"/>
                <a:gd name="connsiteY148" fmla="*/ 6181361 h 6858000"/>
                <a:gd name="connsiteX149" fmla="*/ 6900597 w 12191999"/>
                <a:gd name="connsiteY149" fmla="*/ 6173423 h 6858000"/>
                <a:gd name="connsiteX150" fmla="*/ 6952984 w 12191999"/>
                <a:gd name="connsiteY150" fmla="*/ 6162311 h 6858000"/>
                <a:gd name="connsiteX151" fmla="*/ 6999022 w 12191999"/>
                <a:gd name="connsiteY151" fmla="*/ 6148023 h 6858000"/>
                <a:gd name="connsiteX152" fmla="*/ 7040297 w 12191999"/>
                <a:gd name="connsiteY152" fmla="*/ 6132148 h 6858000"/>
                <a:gd name="connsiteX153" fmla="*/ 7076809 w 12191999"/>
                <a:gd name="connsiteY153" fmla="*/ 6113098 h 6858000"/>
                <a:gd name="connsiteX154" fmla="*/ 7114909 w 12191999"/>
                <a:gd name="connsiteY154" fmla="*/ 6094048 h 6858000"/>
                <a:gd name="connsiteX155" fmla="*/ 7153009 w 12191999"/>
                <a:gd name="connsiteY155" fmla="*/ 6074998 h 6858000"/>
                <a:gd name="connsiteX156" fmla="*/ 7189522 w 12191999"/>
                <a:gd name="connsiteY156" fmla="*/ 6059123 h 6858000"/>
                <a:gd name="connsiteX157" fmla="*/ 7230797 w 12191999"/>
                <a:gd name="connsiteY157" fmla="*/ 6043248 h 6858000"/>
                <a:gd name="connsiteX158" fmla="*/ 7276834 w 12191999"/>
                <a:gd name="connsiteY158" fmla="*/ 6027373 h 6858000"/>
                <a:gd name="connsiteX159" fmla="*/ 7329222 w 12191999"/>
                <a:gd name="connsiteY159" fmla="*/ 6016261 h 6858000"/>
                <a:gd name="connsiteX160" fmla="*/ 7389547 w 12191999"/>
                <a:gd name="connsiteY160" fmla="*/ 6009911 h 6858000"/>
                <a:gd name="connsiteX161" fmla="*/ 7457809 w 12191999"/>
                <a:gd name="connsiteY161" fmla="*/ 6006736 h 6858000"/>
                <a:gd name="connsiteX162" fmla="*/ 7526072 w 12191999"/>
                <a:gd name="connsiteY162" fmla="*/ 6009911 h 6858000"/>
                <a:gd name="connsiteX163" fmla="*/ 7586397 w 12191999"/>
                <a:gd name="connsiteY163" fmla="*/ 6016261 h 6858000"/>
                <a:gd name="connsiteX164" fmla="*/ 7638784 w 12191999"/>
                <a:gd name="connsiteY164" fmla="*/ 6027373 h 6858000"/>
                <a:gd name="connsiteX165" fmla="*/ 7684822 w 12191999"/>
                <a:gd name="connsiteY165" fmla="*/ 6043248 h 6858000"/>
                <a:gd name="connsiteX166" fmla="*/ 7726097 w 12191999"/>
                <a:gd name="connsiteY166" fmla="*/ 6059123 h 6858000"/>
                <a:gd name="connsiteX167" fmla="*/ 7762609 w 12191999"/>
                <a:gd name="connsiteY167" fmla="*/ 6074998 h 6858000"/>
                <a:gd name="connsiteX168" fmla="*/ 7800709 w 12191999"/>
                <a:gd name="connsiteY168" fmla="*/ 6094048 h 6858000"/>
                <a:gd name="connsiteX169" fmla="*/ 7838809 w 12191999"/>
                <a:gd name="connsiteY169" fmla="*/ 6113098 h 6858000"/>
                <a:gd name="connsiteX170" fmla="*/ 7875322 w 12191999"/>
                <a:gd name="connsiteY170" fmla="*/ 6132148 h 6858000"/>
                <a:gd name="connsiteX171" fmla="*/ 7916597 w 12191999"/>
                <a:gd name="connsiteY171" fmla="*/ 6148023 h 6858000"/>
                <a:gd name="connsiteX172" fmla="*/ 7962634 w 12191999"/>
                <a:gd name="connsiteY172" fmla="*/ 6162311 h 6858000"/>
                <a:gd name="connsiteX173" fmla="*/ 8015022 w 12191999"/>
                <a:gd name="connsiteY173" fmla="*/ 6173423 h 6858000"/>
                <a:gd name="connsiteX174" fmla="*/ 8075347 w 12191999"/>
                <a:gd name="connsiteY174" fmla="*/ 6181361 h 6858000"/>
                <a:gd name="connsiteX175" fmla="*/ 8143609 w 12191999"/>
                <a:gd name="connsiteY175" fmla="*/ 6182948 h 6858000"/>
                <a:gd name="connsiteX176" fmla="*/ 8211872 w 12191999"/>
                <a:gd name="connsiteY176" fmla="*/ 6181361 h 6858000"/>
                <a:gd name="connsiteX177" fmla="*/ 8272197 w 12191999"/>
                <a:gd name="connsiteY177" fmla="*/ 6173423 h 6858000"/>
                <a:gd name="connsiteX178" fmla="*/ 8324584 w 12191999"/>
                <a:gd name="connsiteY178" fmla="*/ 6162311 h 6858000"/>
                <a:gd name="connsiteX179" fmla="*/ 8370622 w 12191999"/>
                <a:gd name="connsiteY179" fmla="*/ 6148023 h 6858000"/>
                <a:gd name="connsiteX180" fmla="*/ 8411897 w 12191999"/>
                <a:gd name="connsiteY180" fmla="*/ 6132148 h 6858000"/>
                <a:gd name="connsiteX181" fmla="*/ 8448409 w 12191999"/>
                <a:gd name="connsiteY181" fmla="*/ 6113098 h 6858000"/>
                <a:gd name="connsiteX182" fmla="*/ 8486509 w 12191999"/>
                <a:gd name="connsiteY182" fmla="*/ 6094048 h 6858000"/>
                <a:gd name="connsiteX183" fmla="*/ 8524609 w 12191999"/>
                <a:gd name="connsiteY183" fmla="*/ 6074998 h 6858000"/>
                <a:gd name="connsiteX184" fmla="*/ 8561121 w 12191999"/>
                <a:gd name="connsiteY184" fmla="*/ 6059123 h 6858000"/>
                <a:gd name="connsiteX185" fmla="*/ 8602397 w 12191999"/>
                <a:gd name="connsiteY185" fmla="*/ 6043248 h 6858000"/>
                <a:gd name="connsiteX186" fmla="*/ 8648433 w 12191999"/>
                <a:gd name="connsiteY186" fmla="*/ 6027373 h 6858000"/>
                <a:gd name="connsiteX187" fmla="*/ 8700821 w 12191999"/>
                <a:gd name="connsiteY187" fmla="*/ 6016261 h 6858000"/>
                <a:gd name="connsiteX188" fmla="*/ 8761147 w 12191999"/>
                <a:gd name="connsiteY188" fmla="*/ 6009911 h 6858000"/>
                <a:gd name="connsiteX189" fmla="*/ 8827821 w 12191999"/>
                <a:gd name="connsiteY189" fmla="*/ 6006736 h 6858000"/>
                <a:gd name="connsiteX190" fmla="*/ 8897671 w 12191999"/>
                <a:gd name="connsiteY190" fmla="*/ 6009911 h 6858000"/>
                <a:gd name="connsiteX191" fmla="*/ 8957997 w 12191999"/>
                <a:gd name="connsiteY191" fmla="*/ 6016261 h 6858000"/>
                <a:gd name="connsiteX192" fmla="*/ 9010383 w 12191999"/>
                <a:gd name="connsiteY192" fmla="*/ 6027373 h 6858000"/>
                <a:gd name="connsiteX193" fmla="*/ 9056421 w 12191999"/>
                <a:gd name="connsiteY193" fmla="*/ 6043248 h 6858000"/>
                <a:gd name="connsiteX194" fmla="*/ 9097697 w 12191999"/>
                <a:gd name="connsiteY194" fmla="*/ 6059123 h 6858000"/>
                <a:gd name="connsiteX195" fmla="*/ 9134209 w 12191999"/>
                <a:gd name="connsiteY195" fmla="*/ 6074998 h 6858000"/>
                <a:gd name="connsiteX196" fmla="*/ 9172309 w 12191999"/>
                <a:gd name="connsiteY196" fmla="*/ 6094048 h 6858000"/>
                <a:gd name="connsiteX197" fmla="*/ 9210409 w 12191999"/>
                <a:gd name="connsiteY197" fmla="*/ 6113098 h 6858000"/>
                <a:gd name="connsiteX198" fmla="*/ 9246921 w 12191999"/>
                <a:gd name="connsiteY198" fmla="*/ 6132148 h 6858000"/>
                <a:gd name="connsiteX199" fmla="*/ 9288197 w 12191999"/>
                <a:gd name="connsiteY199" fmla="*/ 6148023 h 6858000"/>
                <a:gd name="connsiteX200" fmla="*/ 9334233 w 12191999"/>
                <a:gd name="connsiteY200" fmla="*/ 6162311 h 6858000"/>
                <a:gd name="connsiteX201" fmla="*/ 9386621 w 12191999"/>
                <a:gd name="connsiteY201" fmla="*/ 6173423 h 6858000"/>
                <a:gd name="connsiteX202" fmla="*/ 9446947 w 12191999"/>
                <a:gd name="connsiteY202" fmla="*/ 6181361 h 6858000"/>
                <a:gd name="connsiteX203" fmla="*/ 9515209 w 12191999"/>
                <a:gd name="connsiteY203" fmla="*/ 6182948 h 6858000"/>
                <a:gd name="connsiteX204" fmla="*/ 9583471 w 12191999"/>
                <a:gd name="connsiteY204" fmla="*/ 6181361 h 6858000"/>
                <a:gd name="connsiteX205" fmla="*/ 9643797 w 12191999"/>
                <a:gd name="connsiteY205" fmla="*/ 6173423 h 6858000"/>
                <a:gd name="connsiteX206" fmla="*/ 9696183 w 12191999"/>
                <a:gd name="connsiteY206" fmla="*/ 6162311 h 6858000"/>
                <a:gd name="connsiteX207" fmla="*/ 9742221 w 12191999"/>
                <a:gd name="connsiteY207" fmla="*/ 6148023 h 6858000"/>
                <a:gd name="connsiteX208" fmla="*/ 9783497 w 12191999"/>
                <a:gd name="connsiteY208" fmla="*/ 6132148 h 6858000"/>
                <a:gd name="connsiteX209" fmla="*/ 9820009 w 12191999"/>
                <a:gd name="connsiteY209" fmla="*/ 6113098 h 6858000"/>
                <a:gd name="connsiteX210" fmla="*/ 9896209 w 12191999"/>
                <a:gd name="connsiteY210" fmla="*/ 6074998 h 6858000"/>
                <a:gd name="connsiteX211" fmla="*/ 9932721 w 12191999"/>
                <a:gd name="connsiteY211" fmla="*/ 6059123 h 6858000"/>
                <a:gd name="connsiteX212" fmla="*/ 9973997 w 12191999"/>
                <a:gd name="connsiteY212" fmla="*/ 6043248 h 6858000"/>
                <a:gd name="connsiteX213" fmla="*/ 10020033 w 12191999"/>
                <a:gd name="connsiteY213" fmla="*/ 6027373 h 6858000"/>
                <a:gd name="connsiteX214" fmla="*/ 10072421 w 12191999"/>
                <a:gd name="connsiteY214" fmla="*/ 6016261 h 6858000"/>
                <a:gd name="connsiteX215" fmla="*/ 10132747 w 12191999"/>
                <a:gd name="connsiteY215" fmla="*/ 6009911 h 6858000"/>
                <a:gd name="connsiteX216" fmla="*/ 10201009 w 12191999"/>
                <a:gd name="connsiteY216" fmla="*/ 6006736 h 6858000"/>
                <a:gd name="connsiteX217" fmla="*/ 10269271 w 12191999"/>
                <a:gd name="connsiteY217" fmla="*/ 6009911 h 6858000"/>
                <a:gd name="connsiteX218" fmla="*/ 10329597 w 12191999"/>
                <a:gd name="connsiteY218" fmla="*/ 6016261 h 6858000"/>
                <a:gd name="connsiteX219" fmla="*/ 10381983 w 12191999"/>
                <a:gd name="connsiteY219" fmla="*/ 6027373 h 6858000"/>
                <a:gd name="connsiteX220" fmla="*/ 10428021 w 12191999"/>
                <a:gd name="connsiteY220" fmla="*/ 6043248 h 6858000"/>
                <a:gd name="connsiteX221" fmla="*/ 10469297 w 12191999"/>
                <a:gd name="connsiteY221" fmla="*/ 6059123 h 6858000"/>
                <a:gd name="connsiteX222" fmla="*/ 10505809 w 12191999"/>
                <a:gd name="connsiteY222" fmla="*/ 6074998 h 6858000"/>
                <a:gd name="connsiteX223" fmla="*/ 10543909 w 12191999"/>
                <a:gd name="connsiteY223" fmla="*/ 6094048 h 6858000"/>
                <a:gd name="connsiteX224" fmla="*/ 10582009 w 12191999"/>
                <a:gd name="connsiteY224" fmla="*/ 6113098 h 6858000"/>
                <a:gd name="connsiteX225" fmla="*/ 10618521 w 12191999"/>
                <a:gd name="connsiteY225" fmla="*/ 6132148 h 6858000"/>
                <a:gd name="connsiteX226" fmla="*/ 10659797 w 12191999"/>
                <a:gd name="connsiteY226" fmla="*/ 6148023 h 6858000"/>
                <a:gd name="connsiteX227" fmla="*/ 10705833 w 12191999"/>
                <a:gd name="connsiteY227" fmla="*/ 6162311 h 6858000"/>
                <a:gd name="connsiteX228" fmla="*/ 10758221 w 12191999"/>
                <a:gd name="connsiteY228" fmla="*/ 6173423 h 6858000"/>
                <a:gd name="connsiteX229" fmla="*/ 10818547 w 12191999"/>
                <a:gd name="connsiteY229" fmla="*/ 6181361 h 6858000"/>
                <a:gd name="connsiteX230" fmla="*/ 10886809 w 12191999"/>
                <a:gd name="connsiteY230" fmla="*/ 6182948 h 6858000"/>
                <a:gd name="connsiteX231" fmla="*/ 10955071 w 12191999"/>
                <a:gd name="connsiteY231" fmla="*/ 6181361 h 6858000"/>
                <a:gd name="connsiteX232" fmla="*/ 11015397 w 12191999"/>
                <a:gd name="connsiteY232" fmla="*/ 6173423 h 6858000"/>
                <a:gd name="connsiteX233" fmla="*/ 11067783 w 12191999"/>
                <a:gd name="connsiteY233" fmla="*/ 6162311 h 6858000"/>
                <a:gd name="connsiteX234" fmla="*/ 11113821 w 12191999"/>
                <a:gd name="connsiteY234" fmla="*/ 6148023 h 6858000"/>
                <a:gd name="connsiteX235" fmla="*/ 11155097 w 12191999"/>
                <a:gd name="connsiteY235" fmla="*/ 6132148 h 6858000"/>
                <a:gd name="connsiteX236" fmla="*/ 11191609 w 12191999"/>
                <a:gd name="connsiteY236" fmla="*/ 6113098 h 6858000"/>
                <a:gd name="connsiteX237" fmla="*/ 11229709 w 12191999"/>
                <a:gd name="connsiteY237" fmla="*/ 6094048 h 6858000"/>
                <a:gd name="connsiteX238" fmla="*/ 11267809 w 12191999"/>
                <a:gd name="connsiteY238" fmla="*/ 6074998 h 6858000"/>
                <a:gd name="connsiteX239" fmla="*/ 11304321 w 12191999"/>
                <a:gd name="connsiteY239" fmla="*/ 6059123 h 6858000"/>
                <a:gd name="connsiteX240" fmla="*/ 11345597 w 12191999"/>
                <a:gd name="connsiteY240" fmla="*/ 6043248 h 6858000"/>
                <a:gd name="connsiteX241" fmla="*/ 11391633 w 12191999"/>
                <a:gd name="connsiteY241" fmla="*/ 6027373 h 6858000"/>
                <a:gd name="connsiteX242" fmla="*/ 11444021 w 12191999"/>
                <a:gd name="connsiteY242" fmla="*/ 6016261 h 6858000"/>
                <a:gd name="connsiteX243" fmla="*/ 11504347 w 12191999"/>
                <a:gd name="connsiteY243" fmla="*/ 6009911 h 6858000"/>
                <a:gd name="connsiteX244" fmla="*/ 11572609 w 12191999"/>
                <a:gd name="connsiteY244" fmla="*/ 6006736 h 6858000"/>
                <a:gd name="connsiteX245" fmla="*/ 11640871 w 12191999"/>
                <a:gd name="connsiteY245" fmla="*/ 6009911 h 6858000"/>
                <a:gd name="connsiteX246" fmla="*/ 11701197 w 12191999"/>
                <a:gd name="connsiteY246" fmla="*/ 6016261 h 6858000"/>
                <a:gd name="connsiteX247" fmla="*/ 11753583 w 12191999"/>
                <a:gd name="connsiteY247" fmla="*/ 6027373 h 6858000"/>
                <a:gd name="connsiteX248" fmla="*/ 11799621 w 12191999"/>
                <a:gd name="connsiteY248" fmla="*/ 6043248 h 6858000"/>
                <a:gd name="connsiteX249" fmla="*/ 11840897 w 12191999"/>
                <a:gd name="connsiteY249" fmla="*/ 6059123 h 6858000"/>
                <a:gd name="connsiteX250" fmla="*/ 11877409 w 12191999"/>
                <a:gd name="connsiteY250" fmla="*/ 6074998 h 6858000"/>
                <a:gd name="connsiteX251" fmla="*/ 11915509 w 12191999"/>
                <a:gd name="connsiteY251" fmla="*/ 6094048 h 6858000"/>
                <a:gd name="connsiteX252" fmla="*/ 11953609 w 12191999"/>
                <a:gd name="connsiteY252" fmla="*/ 6113098 h 6858000"/>
                <a:gd name="connsiteX253" fmla="*/ 11990121 w 12191999"/>
                <a:gd name="connsiteY253" fmla="*/ 6132148 h 6858000"/>
                <a:gd name="connsiteX254" fmla="*/ 12031397 w 12191999"/>
                <a:gd name="connsiteY254" fmla="*/ 6148023 h 6858000"/>
                <a:gd name="connsiteX255" fmla="*/ 12077433 w 12191999"/>
                <a:gd name="connsiteY255" fmla="*/ 6162311 h 6858000"/>
                <a:gd name="connsiteX256" fmla="*/ 12129821 w 12191999"/>
                <a:gd name="connsiteY256" fmla="*/ 6173424 h 6858000"/>
                <a:gd name="connsiteX257" fmla="*/ 12190147 w 12191999"/>
                <a:gd name="connsiteY257" fmla="*/ 6181361 h 6858000"/>
                <a:gd name="connsiteX258" fmla="*/ 12191997 w 12191999"/>
                <a:gd name="connsiteY258" fmla="*/ 6181404 h 6858000"/>
                <a:gd name="connsiteX259" fmla="*/ 12191997 w 12191999"/>
                <a:gd name="connsiteY259" fmla="*/ 6858000 h 6858000"/>
                <a:gd name="connsiteX260" fmla="*/ 1 w 12191999"/>
                <a:gd name="connsiteY260" fmla="*/ 6858000 h 6858000"/>
                <a:gd name="connsiteX261" fmla="*/ 1 w 12191999"/>
                <a:gd name="connsiteY261" fmla="*/ 6551875 h 6858000"/>
                <a:gd name="connsiteX262" fmla="*/ 0 w 12191999"/>
                <a:gd name="connsiteY262" fmla="*/ 655187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</a:cxnLst>
              <a:rect l="l" t="t" r="r" b="b"/>
              <a:pathLst>
                <a:path w="12191999" h="6858000">
                  <a:moveTo>
                    <a:pt x="12191997" y="0"/>
                  </a:moveTo>
                  <a:lnTo>
                    <a:pt x="12191999" y="0"/>
                  </a:lnTo>
                  <a:lnTo>
                    <a:pt x="12191999" y="6181404"/>
                  </a:lnTo>
                  <a:lnTo>
                    <a:pt x="12191997" y="6181404"/>
                  </a:lnTo>
                  <a:close/>
                  <a:moveTo>
                    <a:pt x="0" y="0"/>
                  </a:moveTo>
                  <a:lnTo>
                    <a:pt x="1" y="0"/>
                  </a:lnTo>
                  <a:lnTo>
                    <a:pt x="1" y="6181404"/>
                  </a:lnTo>
                  <a:lnTo>
                    <a:pt x="1853" y="6181361"/>
                  </a:lnTo>
                  <a:lnTo>
                    <a:pt x="62178" y="6173423"/>
                  </a:lnTo>
                  <a:lnTo>
                    <a:pt x="114565" y="6162311"/>
                  </a:lnTo>
                  <a:lnTo>
                    <a:pt x="160603" y="6148023"/>
                  </a:lnTo>
                  <a:lnTo>
                    <a:pt x="201878" y="6132148"/>
                  </a:lnTo>
                  <a:lnTo>
                    <a:pt x="238390" y="6113098"/>
                  </a:lnTo>
                  <a:lnTo>
                    <a:pt x="276490" y="6094048"/>
                  </a:lnTo>
                  <a:lnTo>
                    <a:pt x="314590" y="6074998"/>
                  </a:lnTo>
                  <a:lnTo>
                    <a:pt x="351103" y="6059123"/>
                  </a:lnTo>
                  <a:lnTo>
                    <a:pt x="392378" y="6043248"/>
                  </a:lnTo>
                  <a:lnTo>
                    <a:pt x="438415" y="6027373"/>
                  </a:lnTo>
                  <a:lnTo>
                    <a:pt x="490803" y="6016261"/>
                  </a:lnTo>
                  <a:lnTo>
                    <a:pt x="551128" y="6009911"/>
                  </a:lnTo>
                  <a:lnTo>
                    <a:pt x="619390" y="6006736"/>
                  </a:lnTo>
                  <a:lnTo>
                    <a:pt x="687653" y="6009911"/>
                  </a:lnTo>
                  <a:lnTo>
                    <a:pt x="747978" y="6016261"/>
                  </a:lnTo>
                  <a:lnTo>
                    <a:pt x="800365" y="6027373"/>
                  </a:lnTo>
                  <a:lnTo>
                    <a:pt x="846403" y="6043248"/>
                  </a:lnTo>
                  <a:lnTo>
                    <a:pt x="887678" y="6059123"/>
                  </a:lnTo>
                  <a:lnTo>
                    <a:pt x="924190" y="6074998"/>
                  </a:lnTo>
                  <a:lnTo>
                    <a:pt x="962290" y="6094048"/>
                  </a:lnTo>
                  <a:lnTo>
                    <a:pt x="1000390" y="6113098"/>
                  </a:lnTo>
                  <a:lnTo>
                    <a:pt x="1036903" y="6132148"/>
                  </a:lnTo>
                  <a:lnTo>
                    <a:pt x="1078178" y="6148023"/>
                  </a:lnTo>
                  <a:lnTo>
                    <a:pt x="1124215" y="6162311"/>
                  </a:lnTo>
                  <a:lnTo>
                    <a:pt x="1176603" y="6173423"/>
                  </a:lnTo>
                  <a:lnTo>
                    <a:pt x="1236928" y="6181361"/>
                  </a:lnTo>
                  <a:lnTo>
                    <a:pt x="1305190" y="6182948"/>
                  </a:lnTo>
                  <a:lnTo>
                    <a:pt x="1373453" y="6181361"/>
                  </a:lnTo>
                  <a:lnTo>
                    <a:pt x="1433778" y="6173423"/>
                  </a:lnTo>
                  <a:lnTo>
                    <a:pt x="1486165" y="6162311"/>
                  </a:lnTo>
                  <a:lnTo>
                    <a:pt x="1532203" y="6148023"/>
                  </a:lnTo>
                  <a:lnTo>
                    <a:pt x="1573478" y="6132148"/>
                  </a:lnTo>
                  <a:lnTo>
                    <a:pt x="1609990" y="6113098"/>
                  </a:lnTo>
                  <a:lnTo>
                    <a:pt x="1648090" y="6094048"/>
                  </a:lnTo>
                  <a:lnTo>
                    <a:pt x="1686190" y="6074998"/>
                  </a:lnTo>
                  <a:lnTo>
                    <a:pt x="1722703" y="6059123"/>
                  </a:lnTo>
                  <a:lnTo>
                    <a:pt x="1763978" y="6043248"/>
                  </a:lnTo>
                  <a:lnTo>
                    <a:pt x="1810015" y="6027373"/>
                  </a:lnTo>
                  <a:lnTo>
                    <a:pt x="1862403" y="6016261"/>
                  </a:lnTo>
                  <a:lnTo>
                    <a:pt x="1922728" y="6009911"/>
                  </a:lnTo>
                  <a:lnTo>
                    <a:pt x="1990990" y="6006736"/>
                  </a:lnTo>
                  <a:lnTo>
                    <a:pt x="2059253" y="6009911"/>
                  </a:lnTo>
                  <a:lnTo>
                    <a:pt x="2119578" y="6016261"/>
                  </a:lnTo>
                  <a:lnTo>
                    <a:pt x="2171965" y="6027373"/>
                  </a:lnTo>
                  <a:lnTo>
                    <a:pt x="2218003" y="6043248"/>
                  </a:lnTo>
                  <a:lnTo>
                    <a:pt x="2259278" y="6059123"/>
                  </a:lnTo>
                  <a:lnTo>
                    <a:pt x="2295790" y="6074998"/>
                  </a:lnTo>
                  <a:lnTo>
                    <a:pt x="2333890" y="6094048"/>
                  </a:lnTo>
                  <a:lnTo>
                    <a:pt x="2371990" y="6113098"/>
                  </a:lnTo>
                  <a:lnTo>
                    <a:pt x="2408503" y="6132148"/>
                  </a:lnTo>
                  <a:lnTo>
                    <a:pt x="2449778" y="6148023"/>
                  </a:lnTo>
                  <a:lnTo>
                    <a:pt x="2495815" y="6162311"/>
                  </a:lnTo>
                  <a:lnTo>
                    <a:pt x="2548203" y="6173423"/>
                  </a:lnTo>
                  <a:lnTo>
                    <a:pt x="2608528" y="6181361"/>
                  </a:lnTo>
                  <a:lnTo>
                    <a:pt x="2676790" y="6182948"/>
                  </a:lnTo>
                  <a:lnTo>
                    <a:pt x="2745053" y="6181361"/>
                  </a:lnTo>
                  <a:lnTo>
                    <a:pt x="2805378" y="6173423"/>
                  </a:lnTo>
                  <a:lnTo>
                    <a:pt x="2857765" y="6162311"/>
                  </a:lnTo>
                  <a:lnTo>
                    <a:pt x="2903803" y="6148023"/>
                  </a:lnTo>
                  <a:lnTo>
                    <a:pt x="2945078" y="6132148"/>
                  </a:lnTo>
                  <a:lnTo>
                    <a:pt x="2981590" y="6113098"/>
                  </a:lnTo>
                  <a:lnTo>
                    <a:pt x="3019690" y="6094048"/>
                  </a:lnTo>
                  <a:lnTo>
                    <a:pt x="3057790" y="6074998"/>
                  </a:lnTo>
                  <a:lnTo>
                    <a:pt x="3094303" y="6059123"/>
                  </a:lnTo>
                  <a:lnTo>
                    <a:pt x="3135578" y="6043248"/>
                  </a:lnTo>
                  <a:lnTo>
                    <a:pt x="3181615" y="6027373"/>
                  </a:lnTo>
                  <a:lnTo>
                    <a:pt x="3234003" y="6016261"/>
                  </a:lnTo>
                  <a:lnTo>
                    <a:pt x="3294328" y="6009911"/>
                  </a:lnTo>
                  <a:lnTo>
                    <a:pt x="3361003" y="6006736"/>
                  </a:lnTo>
                  <a:lnTo>
                    <a:pt x="3430853" y="6009911"/>
                  </a:lnTo>
                  <a:lnTo>
                    <a:pt x="3491178" y="6016261"/>
                  </a:lnTo>
                  <a:lnTo>
                    <a:pt x="3543565" y="6027373"/>
                  </a:lnTo>
                  <a:lnTo>
                    <a:pt x="3589603" y="6043248"/>
                  </a:lnTo>
                  <a:lnTo>
                    <a:pt x="3630878" y="6059123"/>
                  </a:lnTo>
                  <a:lnTo>
                    <a:pt x="3667390" y="6074998"/>
                  </a:lnTo>
                  <a:lnTo>
                    <a:pt x="3705490" y="6094048"/>
                  </a:lnTo>
                  <a:lnTo>
                    <a:pt x="3743590" y="6113098"/>
                  </a:lnTo>
                  <a:lnTo>
                    <a:pt x="3780103" y="6132148"/>
                  </a:lnTo>
                  <a:lnTo>
                    <a:pt x="3821378" y="6148023"/>
                  </a:lnTo>
                  <a:lnTo>
                    <a:pt x="3867415" y="6162311"/>
                  </a:lnTo>
                  <a:lnTo>
                    <a:pt x="3919803" y="6173423"/>
                  </a:lnTo>
                  <a:lnTo>
                    <a:pt x="3980128" y="6181361"/>
                  </a:lnTo>
                  <a:lnTo>
                    <a:pt x="4048390" y="6182948"/>
                  </a:lnTo>
                  <a:lnTo>
                    <a:pt x="4116653" y="6181361"/>
                  </a:lnTo>
                  <a:lnTo>
                    <a:pt x="4176978" y="6173423"/>
                  </a:lnTo>
                  <a:lnTo>
                    <a:pt x="4229365" y="6162311"/>
                  </a:lnTo>
                  <a:lnTo>
                    <a:pt x="4275403" y="6148023"/>
                  </a:lnTo>
                  <a:lnTo>
                    <a:pt x="4316678" y="6132148"/>
                  </a:lnTo>
                  <a:lnTo>
                    <a:pt x="4353190" y="6113098"/>
                  </a:lnTo>
                  <a:lnTo>
                    <a:pt x="4429390" y="6074998"/>
                  </a:lnTo>
                  <a:lnTo>
                    <a:pt x="4465903" y="6059123"/>
                  </a:lnTo>
                  <a:lnTo>
                    <a:pt x="4507178" y="6043248"/>
                  </a:lnTo>
                  <a:lnTo>
                    <a:pt x="4553217" y="6027373"/>
                  </a:lnTo>
                  <a:lnTo>
                    <a:pt x="4605603" y="6016261"/>
                  </a:lnTo>
                  <a:lnTo>
                    <a:pt x="4665929" y="6009911"/>
                  </a:lnTo>
                  <a:lnTo>
                    <a:pt x="4734190" y="6006736"/>
                  </a:lnTo>
                  <a:lnTo>
                    <a:pt x="4802454" y="6009911"/>
                  </a:lnTo>
                  <a:lnTo>
                    <a:pt x="4862778" y="6016261"/>
                  </a:lnTo>
                  <a:lnTo>
                    <a:pt x="4915166" y="6027373"/>
                  </a:lnTo>
                  <a:lnTo>
                    <a:pt x="4961203" y="6043248"/>
                  </a:lnTo>
                  <a:lnTo>
                    <a:pt x="5002479" y="6059123"/>
                  </a:lnTo>
                  <a:lnTo>
                    <a:pt x="5038990" y="6074998"/>
                  </a:lnTo>
                  <a:lnTo>
                    <a:pt x="5077092" y="6094048"/>
                  </a:lnTo>
                  <a:lnTo>
                    <a:pt x="5115191" y="6113098"/>
                  </a:lnTo>
                  <a:lnTo>
                    <a:pt x="5151703" y="6132148"/>
                  </a:lnTo>
                  <a:lnTo>
                    <a:pt x="5192979" y="6148023"/>
                  </a:lnTo>
                  <a:lnTo>
                    <a:pt x="5239015" y="6162311"/>
                  </a:lnTo>
                  <a:lnTo>
                    <a:pt x="5291402" y="6173423"/>
                  </a:lnTo>
                  <a:lnTo>
                    <a:pt x="5351728" y="6181361"/>
                  </a:lnTo>
                  <a:lnTo>
                    <a:pt x="5410200" y="6182721"/>
                  </a:lnTo>
                  <a:lnTo>
                    <a:pt x="5468672" y="6181361"/>
                  </a:lnTo>
                  <a:lnTo>
                    <a:pt x="5528997" y="6173423"/>
                  </a:lnTo>
                  <a:lnTo>
                    <a:pt x="5581384" y="6162311"/>
                  </a:lnTo>
                  <a:lnTo>
                    <a:pt x="5627422" y="6148023"/>
                  </a:lnTo>
                  <a:lnTo>
                    <a:pt x="5668697" y="6132148"/>
                  </a:lnTo>
                  <a:lnTo>
                    <a:pt x="5705211" y="6113098"/>
                  </a:lnTo>
                  <a:lnTo>
                    <a:pt x="5743309" y="6094048"/>
                  </a:lnTo>
                  <a:lnTo>
                    <a:pt x="5781409" y="6074998"/>
                  </a:lnTo>
                  <a:lnTo>
                    <a:pt x="5817922" y="6059123"/>
                  </a:lnTo>
                  <a:lnTo>
                    <a:pt x="5859197" y="6043248"/>
                  </a:lnTo>
                  <a:lnTo>
                    <a:pt x="5905235" y="6027373"/>
                  </a:lnTo>
                  <a:lnTo>
                    <a:pt x="5957622" y="6016261"/>
                  </a:lnTo>
                  <a:lnTo>
                    <a:pt x="6017949" y="6009911"/>
                  </a:lnTo>
                  <a:lnTo>
                    <a:pt x="6086211" y="6006736"/>
                  </a:lnTo>
                  <a:lnTo>
                    <a:pt x="6096000" y="6007191"/>
                  </a:lnTo>
                  <a:lnTo>
                    <a:pt x="6105790" y="6006736"/>
                  </a:lnTo>
                  <a:lnTo>
                    <a:pt x="6174053" y="6009911"/>
                  </a:lnTo>
                  <a:lnTo>
                    <a:pt x="6234378" y="6016261"/>
                  </a:lnTo>
                  <a:lnTo>
                    <a:pt x="6286765" y="6027373"/>
                  </a:lnTo>
                  <a:lnTo>
                    <a:pt x="6332803" y="6043248"/>
                  </a:lnTo>
                  <a:lnTo>
                    <a:pt x="6374078" y="6059123"/>
                  </a:lnTo>
                  <a:lnTo>
                    <a:pt x="6410590" y="6074998"/>
                  </a:lnTo>
                  <a:lnTo>
                    <a:pt x="6448690" y="6094048"/>
                  </a:lnTo>
                  <a:lnTo>
                    <a:pt x="6486790" y="6113098"/>
                  </a:lnTo>
                  <a:lnTo>
                    <a:pt x="6523303" y="6132148"/>
                  </a:lnTo>
                  <a:lnTo>
                    <a:pt x="6564578" y="6148023"/>
                  </a:lnTo>
                  <a:lnTo>
                    <a:pt x="6610615" y="6162311"/>
                  </a:lnTo>
                  <a:lnTo>
                    <a:pt x="6663003" y="6173423"/>
                  </a:lnTo>
                  <a:lnTo>
                    <a:pt x="6723328" y="6181361"/>
                  </a:lnTo>
                  <a:lnTo>
                    <a:pt x="6781800" y="6182721"/>
                  </a:lnTo>
                  <a:lnTo>
                    <a:pt x="6840272" y="6181361"/>
                  </a:lnTo>
                  <a:lnTo>
                    <a:pt x="6900597" y="6173423"/>
                  </a:lnTo>
                  <a:lnTo>
                    <a:pt x="6952984" y="6162311"/>
                  </a:lnTo>
                  <a:lnTo>
                    <a:pt x="6999022" y="6148023"/>
                  </a:lnTo>
                  <a:lnTo>
                    <a:pt x="7040297" y="6132148"/>
                  </a:lnTo>
                  <a:lnTo>
                    <a:pt x="7076809" y="6113098"/>
                  </a:lnTo>
                  <a:lnTo>
                    <a:pt x="7114909" y="6094048"/>
                  </a:lnTo>
                  <a:lnTo>
                    <a:pt x="7153009" y="6074998"/>
                  </a:lnTo>
                  <a:lnTo>
                    <a:pt x="7189522" y="6059123"/>
                  </a:lnTo>
                  <a:lnTo>
                    <a:pt x="7230797" y="6043248"/>
                  </a:lnTo>
                  <a:lnTo>
                    <a:pt x="7276834" y="6027373"/>
                  </a:lnTo>
                  <a:lnTo>
                    <a:pt x="7329222" y="6016261"/>
                  </a:lnTo>
                  <a:lnTo>
                    <a:pt x="7389547" y="6009911"/>
                  </a:lnTo>
                  <a:lnTo>
                    <a:pt x="7457809" y="6006736"/>
                  </a:lnTo>
                  <a:lnTo>
                    <a:pt x="7526072" y="6009911"/>
                  </a:lnTo>
                  <a:lnTo>
                    <a:pt x="7586397" y="6016261"/>
                  </a:lnTo>
                  <a:lnTo>
                    <a:pt x="7638784" y="6027373"/>
                  </a:lnTo>
                  <a:lnTo>
                    <a:pt x="7684822" y="6043248"/>
                  </a:lnTo>
                  <a:lnTo>
                    <a:pt x="7726097" y="6059123"/>
                  </a:lnTo>
                  <a:lnTo>
                    <a:pt x="7762609" y="6074998"/>
                  </a:lnTo>
                  <a:lnTo>
                    <a:pt x="7800709" y="6094048"/>
                  </a:lnTo>
                  <a:lnTo>
                    <a:pt x="7838809" y="6113098"/>
                  </a:lnTo>
                  <a:lnTo>
                    <a:pt x="7875322" y="6132148"/>
                  </a:lnTo>
                  <a:lnTo>
                    <a:pt x="7916597" y="6148023"/>
                  </a:lnTo>
                  <a:lnTo>
                    <a:pt x="7962634" y="6162311"/>
                  </a:lnTo>
                  <a:lnTo>
                    <a:pt x="8015022" y="6173423"/>
                  </a:lnTo>
                  <a:lnTo>
                    <a:pt x="8075347" y="6181361"/>
                  </a:lnTo>
                  <a:lnTo>
                    <a:pt x="8143609" y="6182948"/>
                  </a:lnTo>
                  <a:lnTo>
                    <a:pt x="8211872" y="6181361"/>
                  </a:lnTo>
                  <a:lnTo>
                    <a:pt x="8272197" y="6173423"/>
                  </a:lnTo>
                  <a:lnTo>
                    <a:pt x="8324584" y="6162311"/>
                  </a:lnTo>
                  <a:lnTo>
                    <a:pt x="8370622" y="6148023"/>
                  </a:lnTo>
                  <a:lnTo>
                    <a:pt x="8411897" y="6132148"/>
                  </a:lnTo>
                  <a:lnTo>
                    <a:pt x="8448409" y="6113098"/>
                  </a:lnTo>
                  <a:lnTo>
                    <a:pt x="8486509" y="6094048"/>
                  </a:lnTo>
                  <a:lnTo>
                    <a:pt x="8524609" y="6074998"/>
                  </a:lnTo>
                  <a:lnTo>
                    <a:pt x="8561121" y="6059123"/>
                  </a:lnTo>
                  <a:lnTo>
                    <a:pt x="8602397" y="6043248"/>
                  </a:lnTo>
                  <a:lnTo>
                    <a:pt x="8648433" y="6027373"/>
                  </a:lnTo>
                  <a:lnTo>
                    <a:pt x="8700821" y="6016261"/>
                  </a:lnTo>
                  <a:lnTo>
                    <a:pt x="8761147" y="6009911"/>
                  </a:lnTo>
                  <a:lnTo>
                    <a:pt x="8827821" y="6006736"/>
                  </a:lnTo>
                  <a:lnTo>
                    <a:pt x="8897671" y="6009911"/>
                  </a:lnTo>
                  <a:lnTo>
                    <a:pt x="8957997" y="6016261"/>
                  </a:lnTo>
                  <a:lnTo>
                    <a:pt x="9010383" y="6027373"/>
                  </a:lnTo>
                  <a:lnTo>
                    <a:pt x="9056421" y="6043248"/>
                  </a:lnTo>
                  <a:lnTo>
                    <a:pt x="9097697" y="6059123"/>
                  </a:lnTo>
                  <a:lnTo>
                    <a:pt x="9134209" y="6074998"/>
                  </a:lnTo>
                  <a:lnTo>
                    <a:pt x="9172309" y="6094048"/>
                  </a:lnTo>
                  <a:lnTo>
                    <a:pt x="9210409" y="6113098"/>
                  </a:lnTo>
                  <a:lnTo>
                    <a:pt x="9246921" y="6132148"/>
                  </a:lnTo>
                  <a:lnTo>
                    <a:pt x="9288197" y="6148023"/>
                  </a:lnTo>
                  <a:lnTo>
                    <a:pt x="9334233" y="6162311"/>
                  </a:lnTo>
                  <a:lnTo>
                    <a:pt x="9386621" y="6173423"/>
                  </a:lnTo>
                  <a:lnTo>
                    <a:pt x="9446947" y="6181361"/>
                  </a:lnTo>
                  <a:lnTo>
                    <a:pt x="9515209" y="6182948"/>
                  </a:lnTo>
                  <a:lnTo>
                    <a:pt x="9583471" y="6181361"/>
                  </a:lnTo>
                  <a:lnTo>
                    <a:pt x="9643797" y="6173423"/>
                  </a:lnTo>
                  <a:lnTo>
                    <a:pt x="9696183" y="6162311"/>
                  </a:lnTo>
                  <a:lnTo>
                    <a:pt x="9742221" y="6148023"/>
                  </a:lnTo>
                  <a:lnTo>
                    <a:pt x="9783497" y="6132148"/>
                  </a:lnTo>
                  <a:lnTo>
                    <a:pt x="9820009" y="6113098"/>
                  </a:lnTo>
                  <a:lnTo>
                    <a:pt x="9896209" y="6074998"/>
                  </a:lnTo>
                  <a:lnTo>
                    <a:pt x="9932721" y="6059123"/>
                  </a:lnTo>
                  <a:lnTo>
                    <a:pt x="9973997" y="6043248"/>
                  </a:lnTo>
                  <a:lnTo>
                    <a:pt x="10020033" y="6027373"/>
                  </a:lnTo>
                  <a:lnTo>
                    <a:pt x="10072421" y="6016261"/>
                  </a:lnTo>
                  <a:lnTo>
                    <a:pt x="10132747" y="6009911"/>
                  </a:lnTo>
                  <a:lnTo>
                    <a:pt x="10201009" y="6006736"/>
                  </a:lnTo>
                  <a:lnTo>
                    <a:pt x="10269271" y="6009911"/>
                  </a:lnTo>
                  <a:lnTo>
                    <a:pt x="10329597" y="6016261"/>
                  </a:lnTo>
                  <a:lnTo>
                    <a:pt x="10381983" y="6027373"/>
                  </a:lnTo>
                  <a:lnTo>
                    <a:pt x="10428021" y="6043248"/>
                  </a:lnTo>
                  <a:lnTo>
                    <a:pt x="10469297" y="6059123"/>
                  </a:lnTo>
                  <a:lnTo>
                    <a:pt x="10505809" y="6074998"/>
                  </a:lnTo>
                  <a:lnTo>
                    <a:pt x="10543909" y="6094048"/>
                  </a:lnTo>
                  <a:lnTo>
                    <a:pt x="10582009" y="6113098"/>
                  </a:lnTo>
                  <a:lnTo>
                    <a:pt x="10618521" y="6132148"/>
                  </a:lnTo>
                  <a:lnTo>
                    <a:pt x="10659797" y="6148023"/>
                  </a:lnTo>
                  <a:lnTo>
                    <a:pt x="10705833" y="6162311"/>
                  </a:lnTo>
                  <a:lnTo>
                    <a:pt x="10758221" y="6173423"/>
                  </a:lnTo>
                  <a:lnTo>
                    <a:pt x="10818547" y="6181361"/>
                  </a:lnTo>
                  <a:lnTo>
                    <a:pt x="10886809" y="6182948"/>
                  </a:lnTo>
                  <a:lnTo>
                    <a:pt x="10955071" y="6181361"/>
                  </a:lnTo>
                  <a:lnTo>
                    <a:pt x="11015397" y="6173423"/>
                  </a:lnTo>
                  <a:lnTo>
                    <a:pt x="11067783" y="6162311"/>
                  </a:lnTo>
                  <a:lnTo>
                    <a:pt x="11113821" y="6148023"/>
                  </a:lnTo>
                  <a:lnTo>
                    <a:pt x="11155097" y="6132148"/>
                  </a:lnTo>
                  <a:lnTo>
                    <a:pt x="11191609" y="6113098"/>
                  </a:lnTo>
                  <a:lnTo>
                    <a:pt x="11229709" y="6094048"/>
                  </a:lnTo>
                  <a:lnTo>
                    <a:pt x="11267809" y="6074998"/>
                  </a:lnTo>
                  <a:lnTo>
                    <a:pt x="11304321" y="6059123"/>
                  </a:lnTo>
                  <a:lnTo>
                    <a:pt x="11345597" y="6043248"/>
                  </a:lnTo>
                  <a:lnTo>
                    <a:pt x="11391633" y="6027373"/>
                  </a:lnTo>
                  <a:lnTo>
                    <a:pt x="11444021" y="6016261"/>
                  </a:lnTo>
                  <a:lnTo>
                    <a:pt x="11504347" y="6009911"/>
                  </a:lnTo>
                  <a:lnTo>
                    <a:pt x="11572609" y="6006736"/>
                  </a:lnTo>
                  <a:lnTo>
                    <a:pt x="11640871" y="6009911"/>
                  </a:lnTo>
                  <a:lnTo>
                    <a:pt x="11701197" y="6016261"/>
                  </a:lnTo>
                  <a:lnTo>
                    <a:pt x="11753583" y="6027373"/>
                  </a:lnTo>
                  <a:lnTo>
                    <a:pt x="11799621" y="6043248"/>
                  </a:lnTo>
                  <a:lnTo>
                    <a:pt x="11840897" y="6059123"/>
                  </a:lnTo>
                  <a:lnTo>
                    <a:pt x="11877409" y="6074998"/>
                  </a:lnTo>
                  <a:lnTo>
                    <a:pt x="11915509" y="6094048"/>
                  </a:lnTo>
                  <a:lnTo>
                    <a:pt x="11953609" y="6113098"/>
                  </a:lnTo>
                  <a:lnTo>
                    <a:pt x="11990121" y="6132148"/>
                  </a:lnTo>
                  <a:lnTo>
                    <a:pt x="12031397" y="6148023"/>
                  </a:lnTo>
                  <a:lnTo>
                    <a:pt x="12077433" y="6162311"/>
                  </a:lnTo>
                  <a:lnTo>
                    <a:pt x="12129821" y="6173424"/>
                  </a:lnTo>
                  <a:lnTo>
                    <a:pt x="12190147" y="6181361"/>
                  </a:lnTo>
                  <a:lnTo>
                    <a:pt x="12191997" y="6181404"/>
                  </a:lnTo>
                  <a:lnTo>
                    <a:pt x="12191997" y="6858000"/>
                  </a:lnTo>
                  <a:lnTo>
                    <a:pt x="1" y="6858000"/>
                  </a:lnTo>
                  <a:lnTo>
                    <a:pt x="1" y="6551875"/>
                  </a:lnTo>
                  <a:lnTo>
                    <a:pt x="0" y="655187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wrap="square" rtlCol="0" anchor="ctr">
              <a:noAutofit/>
            </a:bodyPr>
            <a:lstStyle/>
            <a:p>
              <a:pPr algn="ctr" defTabSz="45720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6B0E24D-4C3D-410C-95F7-CDEB79576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0" y="0"/>
              <a:ext cx="12191999" cy="6858000"/>
            </a:xfrm>
            <a:custGeom>
              <a:avLst/>
              <a:gdLst>
                <a:gd name="connsiteX0" fmla="*/ 12191997 w 12191999"/>
                <a:gd name="connsiteY0" fmla="*/ 0 h 6858000"/>
                <a:gd name="connsiteX1" fmla="*/ 12191999 w 12191999"/>
                <a:gd name="connsiteY1" fmla="*/ 0 h 6858000"/>
                <a:gd name="connsiteX2" fmla="*/ 12191999 w 12191999"/>
                <a:gd name="connsiteY2" fmla="*/ 6181404 h 6858000"/>
                <a:gd name="connsiteX3" fmla="*/ 12191997 w 12191999"/>
                <a:gd name="connsiteY3" fmla="*/ 6181404 h 6858000"/>
                <a:gd name="connsiteX4" fmla="*/ 0 w 12191999"/>
                <a:gd name="connsiteY4" fmla="*/ 0 h 6858000"/>
                <a:gd name="connsiteX5" fmla="*/ 1 w 12191999"/>
                <a:gd name="connsiteY5" fmla="*/ 0 h 6858000"/>
                <a:gd name="connsiteX6" fmla="*/ 1 w 12191999"/>
                <a:gd name="connsiteY6" fmla="*/ 6181404 h 6858000"/>
                <a:gd name="connsiteX7" fmla="*/ 1853 w 12191999"/>
                <a:gd name="connsiteY7" fmla="*/ 6181361 h 6858000"/>
                <a:gd name="connsiteX8" fmla="*/ 62178 w 12191999"/>
                <a:gd name="connsiteY8" fmla="*/ 6173423 h 6858000"/>
                <a:gd name="connsiteX9" fmla="*/ 114565 w 12191999"/>
                <a:gd name="connsiteY9" fmla="*/ 6162311 h 6858000"/>
                <a:gd name="connsiteX10" fmla="*/ 160603 w 12191999"/>
                <a:gd name="connsiteY10" fmla="*/ 6148023 h 6858000"/>
                <a:gd name="connsiteX11" fmla="*/ 201878 w 12191999"/>
                <a:gd name="connsiteY11" fmla="*/ 6132148 h 6858000"/>
                <a:gd name="connsiteX12" fmla="*/ 238390 w 12191999"/>
                <a:gd name="connsiteY12" fmla="*/ 6113098 h 6858000"/>
                <a:gd name="connsiteX13" fmla="*/ 276490 w 12191999"/>
                <a:gd name="connsiteY13" fmla="*/ 6094048 h 6858000"/>
                <a:gd name="connsiteX14" fmla="*/ 314590 w 12191999"/>
                <a:gd name="connsiteY14" fmla="*/ 6074998 h 6858000"/>
                <a:gd name="connsiteX15" fmla="*/ 351103 w 12191999"/>
                <a:gd name="connsiteY15" fmla="*/ 6059123 h 6858000"/>
                <a:gd name="connsiteX16" fmla="*/ 392378 w 12191999"/>
                <a:gd name="connsiteY16" fmla="*/ 6043248 h 6858000"/>
                <a:gd name="connsiteX17" fmla="*/ 438415 w 12191999"/>
                <a:gd name="connsiteY17" fmla="*/ 6027373 h 6858000"/>
                <a:gd name="connsiteX18" fmla="*/ 490803 w 12191999"/>
                <a:gd name="connsiteY18" fmla="*/ 6016261 h 6858000"/>
                <a:gd name="connsiteX19" fmla="*/ 551128 w 12191999"/>
                <a:gd name="connsiteY19" fmla="*/ 6009911 h 6858000"/>
                <a:gd name="connsiteX20" fmla="*/ 619390 w 12191999"/>
                <a:gd name="connsiteY20" fmla="*/ 6006736 h 6858000"/>
                <a:gd name="connsiteX21" fmla="*/ 687653 w 12191999"/>
                <a:gd name="connsiteY21" fmla="*/ 6009911 h 6858000"/>
                <a:gd name="connsiteX22" fmla="*/ 747978 w 12191999"/>
                <a:gd name="connsiteY22" fmla="*/ 6016261 h 6858000"/>
                <a:gd name="connsiteX23" fmla="*/ 800365 w 12191999"/>
                <a:gd name="connsiteY23" fmla="*/ 6027373 h 6858000"/>
                <a:gd name="connsiteX24" fmla="*/ 846403 w 12191999"/>
                <a:gd name="connsiteY24" fmla="*/ 6043248 h 6858000"/>
                <a:gd name="connsiteX25" fmla="*/ 887678 w 12191999"/>
                <a:gd name="connsiteY25" fmla="*/ 6059123 h 6858000"/>
                <a:gd name="connsiteX26" fmla="*/ 924190 w 12191999"/>
                <a:gd name="connsiteY26" fmla="*/ 6074998 h 6858000"/>
                <a:gd name="connsiteX27" fmla="*/ 962290 w 12191999"/>
                <a:gd name="connsiteY27" fmla="*/ 6094048 h 6858000"/>
                <a:gd name="connsiteX28" fmla="*/ 1000390 w 12191999"/>
                <a:gd name="connsiteY28" fmla="*/ 6113098 h 6858000"/>
                <a:gd name="connsiteX29" fmla="*/ 1036903 w 12191999"/>
                <a:gd name="connsiteY29" fmla="*/ 6132148 h 6858000"/>
                <a:gd name="connsiteX30" fmla="*/ 1078178 w 12191999"/>
                <a:gd name="connsiteY30" fmla="*/ 6148023 h 6858000"/>
                <a:gd name="connsiteX31" fmla="*/ 1124215 w 12191999"/>
                <a:gd name="connsiteY31" fmla="*/ 6162311 h 6858000"/>
                <a:gd name="connsiteX32" fmla="*/ 1176603 w 12191999"/>
                <a:gd name="connsiteY32" fmla="*/ 6173423 h 6858000"/>
                <a:gd name="connsiteX33" fmla="*/ 1236928 w 12191999"/>
                <a:gd name="connsiteY33" fmla="*/ 6181361 h 6858000"/>
                <a:gd name="connsiteX34" fmla="*/ 1305190 w 12191999"/>
                <a:gd name="connsiteY34" fmla="*/ 6182948 h 6858000"/>
                <a:gd name="connsiteX35" fmla="*/ 1373453 w 12191999"/>
                <a:gd name="connsiteY35" fmla="*/ 6181361 h 6858000"/>
                <a:gd name="connsiteX36" fmla="*/ 1433778 w 12191999"/>
                <a:gd name="connsiteY36" fmla="*/ 6173423 h 6858000"/>
                <a:gd name="connsiteX37" fmla="*/ 1486165 w 12191999"/>
                <a:gd name="connsiteY37" fmla="*/ 6162311 h 6858000"/>
                <a:gd name="connsiteX38" fmla="*/ 1532203 w 12191999"/>
                <a:gd name="connsiteY38" fmla="*/ 6148023 h 6858000"/>
                <a:gd name="connsiteX39" fmla="*/ 1573478 w 12191999"/>
                <a:gd name="connsiteY39" fmla="*/ 6132148 h 6858000"/>
                <a:gd name="connsiteX40" fmla="*/ 1609990 w 12191999"/>
                <a:gd name="connsiteY40" fmla="*/ 6113098 h 6858000"/>
                <a:gd name="connsiteX41" fmla="*/ 1648090 w 12191999"/>
                <a:gd name="connsiteY41" fmla="*/ 6094048 h 6858000"/>
                <a:gd name="connsiteX42" fmla="*/ 1686190 w 12191999"/>
                <a:gd name="connsiteY42" fmla="*/ 6074998 h 6858000"/>
                <a:gd name="connsiteX43" fmla="*/ 1722703 w 12191999"/>
                <a:gd name="connsiteY43" fmla="*/ 6059123 h 6858000"/>
                <a:gd name="connsiteX44" fmla="*/ 1763978 w 12191999"/>
                <a:gd name="connsiteY44" fmla="*/ 6043248 h 6858000"/>
                <a:gd name="connsiteX45" fmla="*/ 1810015 w 12191999"/>
                <a:gd name="connsiteY45" fmla="*/ 6027373 h 6858000"/>
                <a:gd name="connsiteX46" fmla="*/ 1862403 w 12191999"/>
                <a:gd name="connsiteY46" fmla="*/ 6016261 h 6858000"/>
                <a:gd name="connsiteX47" fmla="*/ 1922728 w 12191999"/>
                <a:gd name="connsiteY47" fmla="*/ 6009911 h 6858000"/>
                <a:gd name="connsiteX48" fmla="*/ 1990990 w 12191999"/>
                <a:gd name="connsiteY48" fmla="*/ 6006736 h 6858000"/>
                <a:gd name="connsiteX49" fmla="*/ 2059253 w 12191999"/>
                <a:gd name="connsiteY49" fmla="*/ 6009911 h 6858000"/>
                <a:gd name="connsiteX50" fmla="*/ 2119578 w 12191999"/>
                <a:gd name="connsiteY50" fmla="*/ 6016261 h 6858000"/>
                <a:gd name="connsiteX51" fmla="*/ 2171965 w 12191999"/>
                <a:gd name="connsiteY51" fmla="*/ 6027373 h 6858000"/>
                <a:gd name="connsiteX52" fmla="*/ 2218003 w 12191999"/>
                <a:gd name="connsiteY52" fmla="*/ 6043248 h 6858000"/>
                <a:gd name="connsiteX53" fmla="*/ 2259278 w 12191999"/>
                <a:gd name="connsiteY53" fmla="*/ 6059123 h 6858000"/>
                <a:gd name="connsiteX54" fmla="*/ 2295790 w 12191999"/>
                <a:gd name="connsiteY54" fmla="*/ 6074998 h 6858000"/>
                <a:gd name="connsiteX55" fmla="*/ 2333890 w 12191999"/>
                <a:gd name="connsiteY55" fmla="*/ 6094048 h 6858000"/>
                <a:gd name="connsiteX56" fmla="*/ 2371990 w 12191999"/>
                <a:gd name="connsiteY56" fmla="*/ 6113098 h 6858000"/>
                <a:gd name="connsiteX57" fmla="*/ 2408503 w 12191999"/>
                <a:gd name="connsiteY57" fmla="*/ 6132148 h 6858000"/>
                <a:gd name="connsiteX58" fmla="*/ 2449778 w 12191999"/>
                <a:gd name="connsiteY58" fmla="*/ 6148023 h 6858000"/>
                <a:gd name="connsiteX59" fmla="*/ 2495815 w 12191999"/>
                <a:gd name="connsiteY59" fmla="*/ 6162311 h 6858000"/>
                <a:gd name="connsiteX60" fmla="*/ 2548203 w 12191999"/>
                <a:gd name="connsiteY60" fmla="*/ 6173423 h 6858000"/>
                <a:gd name="connsiteX61" fmla="*/ 2608528 w 12191999"/>
                <a:gd name="connsiteY61" fmla="*/ 6181361 h 6858000"/>
                <a:gd name="connsiteX62" fmla="*/ 2676790 w 12191999"/>
                <a:gd name="connsiteY62" fmla="*/ 6182948 h 6858000"/>
                <a:gd name="connsiteX63" fmla="*/ 2745053 w 12191999"/>
                <a:gd name="connsiteY63" fmla="*/ 6181361 h 6858000"/>
                <a:gd name="connsiteX64" fmla="*/ 2805378 w 12191999"/>
                <a:gd name="connsiteY64" fmla="*/ 6173423 h 6858000"/>
                <a:gd name="connsiteX65" fmla="*/ 2857765 w 12191999"/>
                <a:gd name="connsiteY65" fmla="*/ 6162311 h 6858000"/>
                <a:gd name="connsiteX66" fmla="*/ 2903803 w 12191999"/>
                <a:gd name="connsiteY66" fmla="*/ 6148023 h 6858000"/>
                <a:gd name="connsiteX67" fmla="*/ 2945078 w 12191999"/>
                <a:gd name="connsiteY67" fmla="*/ 6132148 h 6858000"/>
                <a:gd name="connsiteX68" fmla="*/ 2981590 w 12191999"/>
                <a:gd name="connsiteY68" fmla="*/ 6113098 h 6858000"/>
                <a:gd name="connsiteX69" fmla="*/ 3019690 w 12191999"/>
                <a:gd name="connsiteY69" fmla="*/ 6094048 h 6858000"/>
                <a:gd name="connsiteX70" fmla="*/ 3057790 w 12191999"/>
                <a:gd name="connsiteY70" fmla="*/ 6074998 h 6858000"/>
                <a:gd name="connsiteX71" fmla="*/ 3094303 w 12191999"/>
                <a:gd name="connsiteY71" fmla="*/ 6059123 h 6858000"/>
                <a:gd name="connsiteX72" fmla="*/ 3135578 w 12191999"/>
                <a:gd name="connsiteY72" fmla="*/ 6043248 h 6858000"/>
                <a:gd name="connsiteX73" fmla="*/ 3181615 w 12191999"/>
                <a:gd name="connsiteY73" fmla="*/ 6027373 h 6858000"/>
                <a:gd name="connsiteX74" fmla="*/ 3234003 w 12191999"/>
                <a:gd name="connsiteY74" fmla="*/ 6016261 h 6858000"/>
                <a:gd name="connsiteX75" fmla="*/ 3294328 w 12191999"/>
                <a:gd name="connsiteY75" fmla="*/ 6009911 h 6858000"/>
                <a:gd name="connsiteX76" fmla="*/ 3361003 w 12191999"/>
                <a:gd name="connsiteY76" fmla="*/ 6006736 h 6858000"/>
                <a:gd name="connsiteX77" fmla="*/ 3430853 w 12191999"/>
                <a:gd name="connsiteY77" fmla="*/ 6009911 h 6858000"/>
                <a:gd name="connsiteX78" fmla="*/ 3491178 w 12191999"/>
                <a:gd name="connsiteY78" fmla="*/ 6016261 h 6858000"/>
                <a:gd name="connsiteX79" fmla="*/ 3543565 w 12191999"/>
                <a:gd name="connsiteY79" fmla="*/ 6027373 h 6858000"/>
                <a:gd name="connsiteX80" fmla="*/ 3589603 w 12191999"/>
                <a:gd name="connsiteY80" fmla="*/ 6043248 h 6858000"/>
                <a:gd name="connsiteX81" fmla="*/ 3630878 w 12191999"/>
                <a:gd name="connsiteY81" fmla="*/ 6059123 h 6858000"/>
                <a:gd name="connsiteX82" fmla="*/ 3667390 w 12191999"/>
                <a:gd name="connsiteY82" fmla="*/ 6074998 h 6858000"/>
                <a:gd name="connsiteX83" fmla="*/ 3705490 w 12191999"/>
                <a:gd name="connsiteY83" fmla="*/ 6094048 h 6858000"/>
                <a:gd name="connsiteX84" fmla="*/ 3743590 w 12191999"/>
                <a:gd name="connsiteY84" fmla="*/ 6113098 h 6858000"/>
                <a:gd name="connsiteX85" fmla="*/ 3780103 w 12191999"/>
                <a:gd name="connsiteY85" fmla="*/ 6132148 h 6858000"/>
                <a:gd name="connsiteX86" fmla="*/ 3821378 w 12191999"/>
                <a:gd name="connsiteY86" fmla="*/ 6148023 h 6858000"/>
                <a:gd name="connsiteX87" fmla="*/ 3867415 w 12191999"/>
                <a:gd name="connsiteY87" fmla="*/ 6162311 h 6858000"/>
                <a:gd name="connsiteX88" fmla="*/ 3919803 w 12191999"/>
                <a:gd name="connsiteY88" fmla="*/ 6173423 h 6858000"/>
                <a:gd name="connsiteX89" fmla="*/ 3980128 w 12191999"/>
                <a:gd name="connsiteY89" fmla="*/ 6181361 h 6858000"/>
                <a:gd name="connsiteX90" fmla="*/ 4048390 w 12191999"/>
                <a:gd name="connsiteY90" fmla="*/ 6182948 h 6858000"/>
                <a:gd name="connsiteX91" fmla="*/ 4116653 w 12191999"/>
                <a:gd name="connsiteY91" fmla="*/ 6181361 h 6858000"/>
                <a:gd name="connsiteX92" fmla="*/ 4176978 w 12191999"/>
                <a:gd name="connsiteY92" fmla="*/ 6173423 h 6858000"/>
                <a:gd name="connsiteX93" fmla="*/ 4229365 w 12191999"/>
                <a:gd name="connsiteY93" fmla="*/ 6162311 h 6858000"/>
                <a:gd name="connsiteX94" fmla="*/ 4275403 w 12191999"/>
                <a:gd name="connsiteY94" fmla="*/ 6148023 h 6858000"/>
                <a:gd name="connsiteX95" fmla="*/ 4316678 w 12191999"/>
                <a:gd name="connsiteY95" fmla="*/ 6132148 h 6858000"/>
                <a:gd name="connsiteX96" fmla="*/ 4353190 w 12191999"/>
                <a:gd name="connsiteY96" fmla="*/ 6113098 h 6858000"/>
                <a:gd name="connsiteX97" fmla="*/ 4429390 w 12191999"/>
                <a:gd name="connsiteY97" fmla="*/ 6074998 h 6858000"/>
                <a:gd name="connsiteX98" fmla="*/ 4465903 w 12191999"/>
                <a:gd name="connsiteY98" fmla="*/ 6059123 h 6858000"/>
                <a:gd name="connsiteX99" fmla="*/ 4507178 w 12191999"/>
                <a:gd name="connsiteY99" fmla="*/ 6043248 h 6858000"/>
                <a:gd name="connsiteX100" fmla="*/ 4553217 w 12191999"/>
                <a:gd name="connsiteY100" fmla="*/ 6027373 h 6858000"/>
                <a:gd name="connsiteX101" fmla="*/ 4605603 w 12191999"/>
                <a:gd name="connsiteY101" fmla="*/ 6016261 h 6858000"/>
                <a:gd name="connsiteX102" fmla="*/ 4665929 w 12191999"/>
                <a:gd name="connsiteY102" fmla="*/ 6009911 h 6858000"/>
                <a:gd name="connsiteX103" fmla="*/ 4734190 w 12191999"/>
                <a:gd name="connsiteY103" fmla="*/ 6006736 h 6858000"/>
                <a:gd name="connsiteX104" fmla="*/ 4802454 w 12191999"/>
                <a:gd name="connsiteY104" fmla="*/ 6009911 h 6858000"/>
                <a:gd name="connsiteX105" fmla="*/ 4862778 w 12191999"/>
                <a:gd name="connsiteY105" fmla="*/ 6016261 h 6858000"/>
                <a:gd name="connsiteX106" fmla="*/ 4915166 w 12191999"/>
                <a:gd name="connsiteY106" fmla="*/ 6027373 h 6858000"/>
                <a:gd name="connsiteX107" fmla="*/ 4961203 w 12191999"/>
                <a:gd name="connsiteY107" fmla="*/ 6043248 h 6858000"/>
                <a:gd name="connsiteX108" fmla="*/ 5002479 w 12191999"/>
                <a:gd name="connsiteY108" fmla="*/ 6059123 h 6858000"/>
                <a:gd name="connsiteX109" fmla="*/ 5038990 w 12191999"/>
                <a:gd name="connsiteY109" fmla="*/ 6074998 h 6858000"/>
                <a:gd name="connsiteX110" fmla="*/ 5077092 w 12191999"/>
                <a:gd name="connsiteY110" fmla="*/ 6094048 h 6858000"/>
                <a:gd name="connsiteX111" fmla="*/ 5115191 w 12191999"/>
                <a:gd name="connsiteY111" fmla="*/ 6113098 h 6858000"/>
                <a:gd name="connsiteX112" fmla="*/ 5151703 w 12191999"/>
                <a:gd name="connsiteY112" fmla="*/ 6132148 h 6858000"/>
                <a:gd name="connsiteX113" fmla="*/ 5192979 w 12191999"/>
                <a:gd name="connsiteY113" fmla="*/ 6148023 h 6858000"/>
                <a:gd name="connsiteX114" fmla="*/ 5239015 w 12191999"/>
                <a:gd name="connsiteY114" fmla="*/ 6162311 h 6858000"/>
                <a:gd name="connsiteX115" fmla="*/ 5291402 w 12191999"/>
                <a:gd name="connsiteY115" fmla="*/ 6173423 h 6858000"/>
                <a:gd name="connsiteX116" fmla="*/ 5351728 w 12191999"/>
                <a:gd name="connsiteY116" fmla="*/ 6181361 h 6858000"/>
                <a:gd name="connsiteX117" fmla="*/ 5410200 w 12191999"/>
                <a:gd name="connsiteY117" fmla="*/ 6182721 h 6858000"/>
                <a:gd name="connsiteX118" fmla="*/ 5468672 w 12191999"/>
                <a:gd name="connsiteY118" fmla="*/ 6181361 h 6858000"/>
                <a:gd name="connsiteX119" fmla="*/ 5528997 w 12191999"/>
                <a:gd name="connsiteY119" fmla="*/ 6173423 h 6858000"/>
                <a:gd name="connsiteX120" fmla="*/ 5581384 w 12191999"/>
                <a:gd name="connsiteY120" fmla="*/ 6162311 h 6858000"/>
                <a:gd name="connsiteX121" fmla="*/ 5627422 w 12191999"/>
                <a:gd name="connsiteY121" fmla="*/ 6148023 h 6858000"/>
                <a:gd name="connsiteX122" fmla="*/ 5668697 w 12191999"/>
                <a:gd name="connsiteY122" fmla="*/ 6132148 h 6858000"/>
                <a:gd name="connsiteX123" fmla="*/ 5705211 w 12191999"/>
                <a:gd name="connsiteY123" fmla="*/ 6113098 h 6858000"/>
                <a:gd name="connsiteX124" fmla="*/ 5743309 w 12191999"/>
                <a:gd name="connsiteY124" fmla="*/ 6094048 h 6858000"/>
                <a:gd name="connsiteX125" fmla="*/ 5781409 w 12191999"/>
                <a:gd name="connsiteY125" fmla="*/ 6074998 h 6858000"/>
                <a:gd name="connsiteX126" fmla="*/ 5817922 w 12191999"/>
                <a:gd name="connsiteY126" fmla="*/ 6059123 h 6858000"/>
                <a:gd name="connsiteX127" fmla="*/ 5859197 w 12191999"/>
                <a:gd name="connsiteY127" fmla="*/ 6043248 h 6858000"/>
                <a:gd name="connsiteX128" fmla="*/ 5905235 w 12191999"/>
                <a:gd name="connsiteY128" fmla="*/ 6027373 h 6858000"/>
                <a:gd name="connsiteX129" fmla="*/ 5957622 w 12191999"/>
                <a:gd name="connsiteY129" fmla="*/ 6016261 h 6858000"/>
                <a:gd name="connsiteX130" fmla="*/ 6017949 w 12191999"/>
                <a:gd name="connsiteY130" fmla="*/ 6009911 h 6858000"/>
                <a:gd name="connsiteX131" fmla="*/ 6086211 w 12191999"/>
                <a:gd name="connsiteY131" fmla="*/ 6006736 h 6858000"/>
                <a:gd name="connsiteX132" fmla="*/ 6096000 w 12191999"/>
                <a:gd name="connsiteY132" fmla="*/ 6007191 h 6858000"/>
                <a:gd name="connsiteX133" fmla="*/ 6105790 w 12191999"/>
                <a:gd name="connsiteY133" fmla="*/ 6006736 h 6858000"/>
                <a:gd name="connsiteX134" fmla="*/ 6174053 w 12191999"/>
                <a:gd name="connsiteY134" fmla="*/ 6009911 h 6858000"/>
                <a:gd name="connsiteX135" fmla="*/ 6234378 w 12191999"/>
                <a:gd name="connsiteY135" fmla="*/ 6016261 h 6858000"/>
                <a:gd name="connsiteX136" fmla="*/ 6286765 w 12191999"/>
                <a:gd name="connsiteY136" fmla="*/ 6027373 h 6858000"/>
                <a:gd name="connsiteX137" fmla="*/ 6332803 w 12191999"/>
                <a:gd name="connsiteY137" fmla="*/ 6043248 h 6858000"/>
                <a:gd name="connsiteX138" fmla="*/ 6374078 w 12191999"/>
                <a:gd name="connsiteY138" fmla="*/ 6059123 h 6858000"/>
                <a:gd name="connsiteX139" fmla="*/ 6410590 w 12191999"/>
                <a:gd name="connsiteY139" fmla="*/ 6074998 h 6858000"/>
                <a:gd name="connsiteX140" fmla="*/ 6448690 w 12191999"/>
                <a:gd name="connsiteY140" fmla="*/ 6094048 h 6858000"/>
                <a:gd name="connsiteX141" fmla="*/ 6486790 w 12191999"/>
                <a:gd name="connsiteY141" fmla="*/ 6113098 h 6858000"/>
                <a:gd name="connsiteX142" fmla="*/ 6523303 w 12191999"/>
                <a:gd name="connsiteY142" fmla="*/ 6132148 h 6858000"/>
                <a:gd name="connsiteX143" fmla="*/ 6564578 w 12191999"/>
                <a:gd name="connsiteY143" fmla="*/ 6148023 h 6858000"/>
                <a:gd name="connsiteX144" fmla="*/ 6610615 w 12191999"/>
                <a:gd name="connsiteY144" fmla="*/ 6162311 h 6858000"/>
                <a:gd name="connsiteX145" fmla="*/ 6663003 w 12191999"/>
                <a:gd name="connsiteY145" fmla="*/ 6173423 h 6858000"/>
                <a:gd name="connsiteX146" fmla="*/ 6723328 w 12191999"/>
                <a:gd name="connsiteY146" fmla="*/ 6181361 h 6858000"/>
                <a:gd name="connsiteX147" fmla="*/ 6781800 w 12191999"/>
                <a:gd name="connsiteY147" fmla="*/ 6182721 h 6858000"/>
                <a:gd name="connsiteX148" fmla="*/ 6840272 w 12191999"/>
                <a:gd name="connsiteY148" fmla="*/ 6181361 h 6858000"/>
                <a:gd name="connsiteX149" fmla="*/ 6900597 w 12191999"/>
                <a:gd name="connsiteY149" fmla="*/ 6173423 h 6858000"/>
                <a:gd name="connsiteX150" fmla="*/ 6952984 w 12191999"/>
                <a:gd name="connsiteY150" fmla="*/ 6162311 h 6858000"/>
                <a:gd name="connsiteX151" fmla="*/ 6999022 w 12191999"/>
                <a:gd name="connsiteY151" fmla="*/ 6148023 h 6858000"/>
                <a:gd name="connsiteX152" fmla="*/ 7040297 w 12191999"/>
                <a:gd name="connsiteY152" fmla="*/ 6132148 h 6858000"/>
                <a:gd name="connsiteX153" fmla="*/ 7076809 w 12191999"/>
                <a:gd name="connsiteY153" fmla="*/ 6113098 h 6858000"/>
                <a:gd name="connsiteX154" fmla="*/ 7114909 w 12191999"/>
                <a:gd name="connsiteY154" fmla="*/ 6094048 h 6858000"/>
                <a:gd name="connsiteX155" fmla="*/ 7153009 w 12191999"/>
                <a:gd name="connsiteY155" fmla="*/ 6074998 h 6858000"/>
                <a:gd name="connsiteX156" fmla="*/ 7189522 w 12191999"/>
                <a:gd name="connsiteY156" fmla="*/ 6059123 h 6858000"/>
                <a:gd name="connsiteX157" fmla="*/ 7230797 w 12191999"/>
                <a:gd name="connsiteY157" fmla="*/ 6043248 h 6858000"/>
                <a:gd name="connsiteX158" fmla="*/ 7276834 w 12191999"/>
                <a:gd name="connsiteY158" fmla="*/ 6027373 h 6858000"/>
                <a:gd name="connsiteX159" fmla="*/ 7329222 w 12191999"/>
                <a:gd name="connsiteY159" fmla="*/ 6016261 h 6858000"/>
                <a:gd name="connsiteX160" fmla="*/ 7389547 w 12191999"/>
                <a:gd name="connsiteY160" fmla="*/ 6009911 h 6858000"/>
                <a:gd name="connsiteX161" fmla="*/ 7457809 w 12191999"/>
                <a:gd name="connsiteY161" fmla="*/ 6006736 h 6858000"/>
                <a:gd name="connsiteX162" fmla="*/ 7526072 w 12191999"/>
                <a:gd name="connsiteY162" fmla="*/ 6009911 h 6858000"/>
                <a:gd name="connsiteX163" fmla="*/ 7586397 w 12191999"/>
                <a:gd name="connsiteY163" fmla="*/ 6016261 h 6858000"/>
                <a:gd name="connsiteX164" fmla="*/ 7638784 w 12191999"/>
                <a:gd name="connsiteY164" fmla="*/ 6027373 h 6858000"/>
                <a:gd name="connsiteX165" fmla="*/ 7684822 w 12191999"/>
                <a:gd name="connsiteY165" fmla="*/ 6043248 h 6858000"/>
                <a:gd name="connsiteX166" fmla="*/ 7726097 w 12191999"/>
                <a:gd name="connsiteY166" fmla="*/ 6059123 h 6858000"/>
                <a:gd name="connsiteX167" fmla="*/ 7762609 w 12191999"/>
                <a:gd name="connsiteY167" fmla="*/ 6074998 h 6858000"/>
                <a:gd name="connsiteX168" fmla="*/ 7800709 w 12191999"/>
                <a:gd name="connsiteY168" fmla="*/ 6094048 h 6858000"/>
                <a:gd name="connsiteX169" fmla="*/ 7838809 w 12191999"/>
                <a:gd name="connsiteY169" fmla="*/ 6113098 h 6858000"/>
                <a:gd name="connsiteX170" fmla="*/ 7875322 w 12191999"/>
                <a:gd name="connsiteY170" fmla="*/ 6132148 h 6858000"/>
                <a:gd name="connsiteX171" fmla="*/ 7916597 w 12191999"/>
                <a:gd name="connsiteY171" fmla="*/ 6148023 h 6858000"/>
                <a:gd name="connsiteX172" fmla="*/ 7962634 w 12191999"/>
                <a:gd name="connsiteY172" fmla="*/ 6162311 h 6858000"/>
                <a:gd name="connsiteX173" fmla="*/ 8015022 w 12191999"/>
                <a:gd name="connsiteY173" fmla="*/ 6173423 h 6858000"/>
                <a:gd name="connsiteX174" fmla="*/ 8075347 w 12191999"/>
                <a:gd name="connsiteY174" fmla="*/ 6181361 h 6858000"/>
                <a:gd name="connsiteX175" fmla="*/ 8143609 w 12191999"/>
                <a:gd name="connsiteY175" fmla="*/ 6182948 h 6858000"/>
                <a:gd name="connsiteX176" fmla="*/ 8211872 w 12191999"/>
                <a:gd name="connsiteY176" fmla="*/ 6181361 h 6858000"/>
                <a:gd name="connsiteX177" fmla="*/ 8272197 w 12191999"/>
                <a:gd name="connsiteY177" fmla="*/ 6173423 h 6858000"/>
                <a:gd name="connsiteX178" fmla="*/ 8324584 w 12191999"/>
                <a:gd name="connsiteY178" fmla="*/ 6162311 h 6858000"/>
                <a:gd name="connsiteX179" fmla="*/ 8370622 w 12191999"/>
                <a:gd name="connsiteY179" fmla="*/ 6148023 h 6858000"/>
                <a:gd name="connsiteX180" fmla="*/ 8411897 w 12191999"/>
                <a:gd name="connsiteY180" fmla="*/ 6132148 h 6858000"/>
                <a:gd name="connsiteX181" fmla="*/ 8448409 w 12191999"/>
                <a:gd name="connsiteY181" fmla="*/ 6113098 h 6858000"/>
                <a:gd name="connsiteX182" fmla="*/ 8486509 w 12191999"/>
                <a:gd name="connsiteY182" fmla="*/ 6094048 h 6858000"/>
                <a:gd name="connsiteX183" fmla="*/ 8524609 w 12191999"/>
                <a:gd name="connsiteY183" fmla="*/ 6074998 h 6858000"/>
                <a:gd name="connsiteX184" fmla="*/ 8561121 w 12191999"/>
                <a:gd name="connsiteY184" fmla="*/ 6059123 h 6858000"/>
                <a:gd name="connsiteX185" fmla="*/ 8602397 w 12191999"/>
                <a:gd name="connsiteY185" fmla="*/ 6043248 h 6858000"/>
                <a:gd name="connsiteX186" fmla="*/ 8648433 w 12191999"/>
                <a:gd name="connsiteY186" fmla="*/ 6027373 h 6858000"/>
                <a:gd name="connsiteX187" fmla="*/ 8700821 w 12191999"/>
                <a:gd name="connsiteY187" fmla="*/ 6016261 h 6858000"/>
                <a:gd name="connsiteX188" fmla="*/ 8761147 w 12191999"/>
                <a:gd name="connsiteY188" fmla="*/ 6009911 h 6858000"/>
                <a:gd name="connsiteX189" fmla="*/ 8827821 w 12191999"/>
                <a:gd name="connsiteY189" fmla="*/ 6006736 h 6858000"/>
                <a:gd name="connsiteX190" fmla="*/ 8897671 w 12191999"/>
                <a:gd name="connsiteY190" fmla="*/ 6009911 h 6858000"/>
                <a:gd name="connsiteX191" fmla="*/ 8957997 w 12191999"/>
                <a:gd name="connsiteY191" fmla="*/ 6016261 h 6858000"/>
                <a:gd name="connsiteX192" fmla="*/ 9010383 w 12191999"/>
                <a:gd name="connsiteY192" fmla="*/ 6027373 h 6858000"/>
                <a:gd name="connsiteX193" fmla="*/ 9056421 w 12191999"/>
                <a:gd name="connsiteY193" fmla="*/ 6043248 h 6858000"/>
                <a:gd name="connsiteX194" fmla="*/ 9097697 w 12191999"/>
                <a:gd name="connsiteY194" fmla="*/ 6059123 h 6858000"/>
                <a:gd name="connsiteX195" fmla="*/ 9134209 w 12191999"/>
                <a:gd name="connsiteY195" fmla="*/ 6074998 h 6858000"/>
                <a:gd name="connsiteX196" fmla="*/ 9172309 w 12191999"/>
                <a:gd name="connsiteY196" fmla="*/ 6094048 h 6858000"/>
                <a:gd name="connsiteX197" fmla="*/ 9210409 w 12191999"/>
                <a:gd name="connsiteY197" fmla="*/ 6113098 h 6858000"/>
                <a:gd name="connsiteX198" fmla="*/ 9246921 w 12191999"/>
                <a:gd name="connsiteY198" fmla="*/ 6132148 h 6858000"/>
                <a:gd name="connsiteX199" fmla="*/ 9288197 w 12191999"/>
                <a:gd name="connsiteY199" fmla="*/ 6148023 h 6858000"/>
                <a:gd name="connsiteX200" fmla="*/ 9334233 w 12191999"/>
                <a:gd name="connsiteY200" fmla="*/ 6162311 h 6858000"/>
                <a:gd name="connsiteX201" fmla="*/ 9386621 w 12191999"/>
                <a:gd name="connsiteY201" fmla="*/ 6173423 h 6858000"/>
                <a:gd name="connsiteX202" fmla="*/ 9446947 w 12191999"/>
                <a:gd name="connsiteY202" fmla="*/ 6181361 h 6858000"/>
                <a:gd name="connsiteX203" fmla="*/ 9515209 w 12191999"/>
                <a:gd name="connsiteY203" fmla="*/ 6182948 h 6858000"/>
                <a:gd name="connsiteX204" fmla="*/ 9583471 w 12191999"/>
                <a:gd name="connsiteY204" fmla="*/ 6181361 h 6858000"/>
                <a:gd name="connsiteX205" fmla="*/ 9643797 w 12191999"/>
                <a:gd name="connsiteY205" fmla="*/ 6173423 h 6858000"/>
                <a:gd name="connsiteX206" fmla="*/ 9696183 w 12191999"/>
                <a:gd name="connsiteY206" fmla="*/ 6162311 h 6858000"/>
                <a:gd name="connsiteX207" fmla="*/ 9742221 w 12191999"/>
                <a:gd name="connsiteY207" fmla="*/ 6148023 h 6858000"/>
                <a:gd name="connsiteX208" fmla="*/ 9783497 w 12191999"/>
                <a:gd name="connsiteY208" fmla="*/ 6132148 h 6858000"/>
                <a:gd name="connsiteX209" fmla="*/ 9820009 w 12191999"/>
                <a:gd name="connsiteY209" fmla="*/ 6113098 h 6858000"/>
                <a:gd name="connsiteX210" fmla="*/ 9896209 w 12191999"/>
                <a:gd name="connsiteY210" fmla="*/ 6074998 h 6858000"/>
                <a:gd name="connsiteX211" fmla="*/ 9932721 w 12191999"/>
                <a:gd name="connsiteY211" fmla="*/ 6059123 h 6858000"/>
                <a:gd name="connsiteX212" fmla="*/ 9973997 w 12191999"/>
                <a:gd name="connsiteY212" fmla="*/ 6043248 h 6858000"/>
                <a:gd name="connsiteX213" fmla="*/ 10020033 w 12191999"/>
                <a:gd name="connsiteY213" fmla="*/ 6027373 h 6858000"/>
                <a:gd name="connsiteX214" fmla="*/ 10072421 w 12191999"/>
                <a:gd name="connsiteY214" fmla="*/ 6016261 h 6858000"/>
                <a:gd name="connsiteX215" fmla="*/ 10132747 w 12191999"/>
                <a:gd name="connsiteY215" fmla="*/ 6009911 h 6858000"/>
                <a:gd name="connsiteX216" fmla="*/ 10201009 w 12191999"/>
                <a:gd name="connsiteY216" fmla="*/ 6006736 h 6858000"/>
                <a:gd name="connsiteX217" fmla="*/ 10269271 w 12191999"/>
                <a:gd name="connsiteY217" fmla="*/ 6009911 h 6858000"/>
                <a:gd name="connsiteX218" fmla="*/ 10329597 w 12191999"/>
                <a:gd name="connsiteY218" fmla="*/ 6016261 h 6858000"/>
                <a:gd name="connsiteX219" fmla="*/ 10381983 w 12191999"/>
                <a:gd name="connsiteY219" fmla="*/ 6027373 h 6858000"/>
                <a:gd name="connsiteX220" fmla="*/ 10428021 w 12191999"/>
                <a:gd name="connsiteY220" fmla="*/ 6043248 h 6858000"/>
                <a:gd name="connsiteX221" fmla="*/ 10469297 w 12191999"/>
                <a:gd name="connsiteY221" fmla="*/ 6059123 h 6858000"/>
                <a:gd name="connsiteX222" fmla="*/ 10505809 w 12191999"/>
                <a:gd name="connsiteY222" fmla="*/ 6074998 h 6858000"/>
                <a:gd name="connsiteX223" fmla="*/ 10543909 w 12191999"/>
                <a:gd name="connsiteY223" fmla="*/ 6094048 h 6858000"/>
                <a:gd name="connsiteX224" fmla="*/ 10582009 w 12191999"/>
                <a:gd name="connsiteY224" fmla="*/ 6113098 h 6858000"/>
                <a:gd name="connsiteX225" fmla="*/ 10618521 w 12191999"/>
                <a:gd name="connsiteY225" fmla="*/ 6132148 h 6858000"/>
                <a:gd name="connsiteX226" fmla="*/ 10659797 w 12191999"/>
                <a:gd name="connsiteY226" fmla="*/ 6148023 h 6858000"/>
                <a:gd name="connsiteX227" fmla="*/ 10705833 w 12191999"/>
                <a:gd name="connsiteY227" fmla="*/ 6162311 h 6858000"/>
                <a:gd name="connsiteX228" fmla="*/ 10758221 w 12191999"/>
                <a:gd name="connsiteY228" fmla="*/ 6173423 h 6858000"/>
                <a:gd name="connsiteX229" fmla="*/ 10818547 w 12191999"/>
                <a:gd name="connsiteY229" fmla="*/ 6181361 h 6858000"/>
                <a:gd name="connsiteX230" fmla="*/ 10886809 w 12191999"/>
                <a:gd name="connsiteY230" fmla="*/ 6182948 h 6858000"/>
                <a:gd name="connsiteX231" fmla="*/ 10955071 w 12191999"/>
                <a:gd name="connsiteY231" fmla="*/ 6181361 h 6858000"/>
                <a:gd name="connsiteX232" fmla="*/ 11015397 w 12191999"/>
                <a:gd name="connsiteY232" fmla="*/ 6173423 h 6858000"/>
                <a:gd name="connsiteX233" fmla="*/ 11067783 w 12191999"/>
                <a:gd name="connsiteY233" fmla="*/ 6162311 h 6858000"/>
                <a:gd name="connsiteX234" fmla="*/ 11113821 w 12191999"/>
                <a:gd name="connsiteY234" fmla="*/ 6148023 h 6858000"/>
                <a:gd name="connsiteX235" fmla="*/ 11155097 w 12191999"/>
                <a:gd name="connsiteY235" fmla="*/ 6132148 h 6858000"/>
                <a:gd name="connsiteX236" fmla="*/ 11191609 w 12191999"/>
                <a:gd name="connsiteY236" fmla="*/ 6113098 h 6858000"/>
                <a:gd name="connsiteX237" fmla="*/ 11229709 w 12191999"/>
                <a:gd name="connsiteY237" fmla="*/ 6094048 h 6858000"/>
                <a:gd name="connsiteX238" fmla="*/ 11267809 w 12191999"/>
                <a:gd name="connsiteY238" fmla="*/ 6074998 h 6858000"/>
                <a:gd name="connsiteX239" fmla="*/ 11304321 w 12191999"/>
                <a:gd name="connsiteY239" fmla="*/ 6059123 h 6858000"/>
                <a:gd name="connsiteX240" fmla="*/ 11345597 w 12191999"/>
                <a:gd name="connsiteY240" fmla="*/ 6043248 h 6858000"/>
                <a:gd name="connsiteX241" fmla="*/ 11391633 w 12191999"/>
                <a:gd name="connsiteY241" fmla="*/ 6027373 h 6858000"/>
                <a:gd name="connsiteX242" fmla="*/ 11444021 w 12191999"/>
                <a:gd name="connsiteY242" fmla="*/ 6016261 h 6858000"/>
                <a:gd name="connsiteX243" fmla="*/ 11504347 w 12191999"/>
                <a:gd name="connsiteY243" fmla="*/ 6009911 h 6858000"/>
                <a:gd name="connsiteX244" fmla="*/ 11572609 w 12191999"/>
                <a:gd name="connsiteY244" fmla="*/ 6006736 h 6858000"/>
                <a:gd name="connsiteX245" fmla="*/ 11640871 w 12191999"/>
                <a:gd name="connsiteY245" fmla="*/ 6009911 h 6858000"/>
                <a:gd name="connsiteX246" fmla="*/ 11701197 w 12191999"/>
                <a:gd name="connsiteY246" fmla="*/ 6016261 h 6858000"/>
                <a:gd name="connsiteX247" fmla="*/ 11753583 w 12191999"/>
                <a:gd name="connsiteY247" fmla="*/ 6027373 h 6858000"/>
                <a:gd name="connsiteX248" fmla="*/ 11799621 w 12191999"/>
                <a:gd name="connsiteY248" fmla="*/ 6043248 h 6858000"/>
                <a:gd name="connsiteX249" fmla="*/ 11840897 w 12191999"/>
                <a:gd name="connsiteY249" fmla="*/ 6059123 h 6858000"/>
                <a:gd name="connsiteX250" fmla="*/ 11877409 w 12191999"/>
                <a:gd name="connsiteY250" fmla="*/ 6074998 h 6858000"/>
                <a:gd name="connsiteX251" fmla="*/ 11915509 w 12191999"/>
                <a:gd name="connsiteY251" fmla="*/ 6094048 h 6858000"/>
                <a:gd name="connsiteX252" fmla="*/ 11953609 w 12191999"/>
                <a:gd name="connsiteY252" fmla="*/ 6113098 h 6858000"/>
                <a:gd name="connsiteX253" fmla="*/ 11990121 w 12191999"/>
                <a:gd name="connsiteY253" fmla="*/ 6132148 h 6858000"/>
                <a:gd name="connsiteX254" fmla="*/ 12031397 w 12191999"/>
                <a:gd name="connsiteY254" fmla="*/ 6148023 h 6858000"/>
                <a:gd name="connsiteX255" fmla="*/ 12077433 w 12191999"/>
                <a:gd name="connsiteY255" fmla="*/ 6162311 h 6858000"/>
                <a:gd name="connsiteX256" fmla="*/ 12129821 w 12191999"/>
                <a:gd name="connsiteY256" fmla="*/ 6173424 h 6858000"/>
                <a:gd name="connsiteX257" fmla="*/ 12190147 w 12191999"/>
                <a:gd name="connsiteY257" fmla="*/ 6181361 h 6858000"/>
                <a:gd name="connsiteX258" fmla="*/ 12191997 w 12191999"/>
                <a:gd name="connsiteY258" fmla="*/ 6181404 h 6858000"/>
                <a:gd name="connsiteX259" fmla="*/ 12191997 w 12191999"/>
                <a:gd name="connsiteY259" fmla="*/ 6858000 h 6858000"/>
                <a:gd name="connsiteX260" fmla="*/ 1 w 12191999"/>
                <a:gd name="connsiteY260" fmla="*/ 6858000 h 6858000"/>
                <a:gd name="connsiteX261" fmla="*/ 1 w 12191999"/>
                <a:gd name="connsiteY261" fmla="*/ 6551875 h 6858000"/>
                <a:gd name="connsiteX262" fmla="*/ 0 w 12191999"/>
                <a:gd name="connsiteY262" fmla="*/ 655187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</a:cxnLst>
              <a:rect l="l" t="t" r="r" b="b"/>
              <a:pathLst>
                <a:path w="12191999" h="6858000">
                  <a:moveTo>
                    <a:pt x="12191997" y="0"/>
                  </a:moveTo>
                  <a:lnTo>
                    <a:pt x="12191999" y="0"/>
                  </a:lnTo>
                  <a:lnTo>
                    <a:pt x="12191999" y="6181404"/>
                  </a:lnTo>
                  <a:lnTo>
                    <a:pt x="12191997" y="6181404"/>
                  </a:lnTo>
                  <a:close/>
                  <a:moveTo>
                    <a:pt x="0" y="0"/>
                  </a:moveTo>
                  <a:lnTo>
                    <a:pt x="1" y="0"/>
                  </a:lnTo>
                  <a:lnTo>
                    <a:pt x="1" y="6181404"/>
                  </a:lnTo>
                  <a:lnTo>
                    <a:pt x="1853" y="6181361"/>
                  </a:lnTo>
                  <a:lnTo>
                    <a:pt x="62178" y="6173423"/>
                  </a:lnTo>
                  <a:lnTo>
                    <a:pt x="114565" y="6162311"/>
                  </a:lnTo>
                  <a:lnTo>
                    <a:pt x="160603" y="6148023"/>
                  </a:lnTo>
                  <a:lnTo>
                    <a:pt x="201878" y="6132148"/>
                  </a:lnTo>
                  <a:lnTo>
                    <a:pt x="238390" y="6113098"/>
                  </a:lnTo>
                  <a:lnTo>
                    <a:pt x="276490" y="6094048"/>
                  </a:lnTo>
                  <a:lnTo>
                    <a:pt x="314590" y="6074998"/>
                  </a:lnTo>
                  <a:lnTo>
                    <a:pt x="351103" y="6059123"/>
                  </a:lnTo>
                  <a:lnTo>
                    <a:pt x="392378" y="6043248"/>
                  </a:lnTo>
                  <a:lnTo>
                    <a:pt x="438415" y="6027373"/>
                  </a:lnTo>
                  <a:lnTo>
                    <a:pt x="490803" y="6016261"/>
                  </a:lnTo>
                  <a:lnTo>
                    <a:pt x="551128" y="6009911"/>
                  </a:lnTo>
                  <a:lnTo>
                    <a:pt x="619390" y="6006736"/>
                  </a:lnTo>
                  <a:lnTo>
                    <a:pt x="687653" y="6009911"/>
                  </a:lnTo>
                  <a:lnTo>
                    <a:pt x="747978" y="6016261"/>
                  </a:lnTo>
                  <a:lnTo>
                    <a:pt x="800365" y="6027373"/>
                  </a:lnTo>
                  <a:lnTo>
                    <a:pt x="846403" y="6043248"/>
                  </a:lnTo>
                  <a:lnTo>
                    <a:pt x="887678" y="6059123"/>
                  </a:lnTo>
                  <a:lnTo>
                    <a:pt x="924190" y="6074998"/>
                  </a:lnTo>
                  <a:lnTo>
                    <a:pt x="962290" y="6094048"/>
                  </a:lnTo>
                  <a:lnTo>
                    <a:pt x="1000390" y="6113098"/>
                  </a:lnTo>
                  <a:lnTo>
                    <a:pt x="1036903" y="6132148"/>
                  </a:lnTo>
                  <a:lnTo>
                    <a:pt x="1078178" y="6148023"/>
                  </a:lnTo>
                  <a:lnTo>
                    <a:pt x="1124215" y="6162311"/>
                  </a:lnTo>
                  <a:lnTo>
                    <a:pt x="1176603" y="6173423"/>
                  </a:lnTo>
                  <a:lnTo>
                    <a:pt x="1236928" y="6181361"/>
                  </a:lnTo>
                  <a:lnTo>
                    <a:pt x="1305190" y="6182948"/>
                  </a:lnTo>
                  <a:lnTo>
                    <a:pt x="1373453" y="6181361"/>
                  </a:lnTo>
                  <a:lnTo>
                    <a:pt x="1433778" y="6173423"/>
                  </a:lnTo>
                  <a:lnTo>
                    <a:pt x="1486165" y="6162311"/>
                  </a:lnTo>
                  <a:lnTo>
                    <a:pt x="1532203" y="6148023"/>
                  </a:lnTo>
                  <a:lnTo>
                    <a:pt x="1573478" y="6132148"/>
                  </a:lnTo>
                  <a:lnTo>
                    <a:pt x="1609990" y="6113098"/>
                  </a:lnTo>
                  <a:lnTo>
                    <a:pt x="1648090" y="6094048"/>
                  </a:lnTo>
                  <a:lnTo>
                    <a:pt x="1686190" y="6074998"/>
                  </a:lnTo>
                  <a:lnTo>
                    <a:pt x="1722703" y="6059123"/>
                  </a:lnTo>
                  <a:lnTo>
                    <a:pt x="1763978" y="6043248"/>
                  </a:lnTo>
                  <a:lnTo>
                    <a:pt x="1810015" y="6027373"/>
                  </a:lnTo>
                  <a:lnTo>
                    <a:pt x="1862403" y="6016261"/>
                  </a:lnTo>
                  <a:lnTo>
                    <a:pt x="1922728" y="6009911"/>
                  </a:lnTo>
                  <a:lnTo>
                    <a:pt x="1990990" y="6006736"/>
                  </a:lnTo>
                  <a:lnTo>
                    <a:pt x="2059253" y="6009911"/>
                  </a:lnTo>
                  <a:lnTo>
                    <a:pt x="2119578" y="6016261"/>
                  </a:lnTo>
                  <a:lnTo>
                    <a:pt x="2171965" y="6027373"/>
                  </a:lnTo>
                  <a:lnTo>
                    <a:pt x="2218003" y="6043248"/>
                  </a:lnTo>
                  <a:lnTo>
                    <a:pt x="2259278" y="6059123"/>
                  </a:lnTo>
                  <a:lnTo>
                    <a:pt x="2295790" y="6074998"/>
                  </a:lnTo>
                  <a:lnTo>
                    <a:pt x="2333890" y="6094048"/>
                  </a:lnTo>
                  <a:lnTo>
                    <a:pt x="2371990" y="6113098"/>
                  </a:lnTo>
                  <a:lnTo>
                    <a:pt x="2408503" y="6132148"/>
                  </a:lnTo>
                  <a:lnTo>
                    <a:pt x="2449778" y="6148023"/>
                  </a:lnTo>
                  <a:lnTo>
                    <a:pt x="2495815" y="6162311"/>
                  </a:lnTo>
                  <a:lnTo>
                    <a:pt x="2548203" y="6173423"/>
                  </a:lnTo>
                  <a:lnTo>
                    <a:pt x="2608528" y="6181361"/>
                  </a:lnTo>
                  <a:lnTo>
                    <a:pt x="2676790" y="6182948"/>
                  </a:lnTo>
                  <a:lnTo>
                    <a:pt x="2745053" y="6181361"/>
                  </a:lnTo>
                  <a:lnTo>
                    <a:pt x="2805378" y="6173423"/>
                  </a:lnTo>
                  <a:lnTo>
                    <a:pt x="2857765" y="6162311"/>
                  </a:lnTo>
                  <a:lnTo>
                    <a:pt x="2903803" y="6148023"/>
                  </a:lnTo>
                  <a:lnTo>
                    <a:pt x="2945078" y="6132148"/>
                  </a:lnTo>
                  <a:lnTo>
                    <a:pt x="2981590" y="6113098"/>
                  </a:lnTo>
                  <a:lnTo>
                    <a:pt x="3019690" y="6094048"/>
                  </a:lnTo>
                  <a:lnTo>
                    <a:pt x="3057790" y="6074998"/>
                  </a:lnTo>
                  <a:lnTo>
                    <a:pt x="3094303" y="6059123"/>
                  </a:lnTo>
                  <a:lnTo>
                    <a:pt x="3135578" y="6043248"/>
                  </a:lnTo>
                  <a:lnTo>
                    <a:pt x="3181615" y="6027373"/>
                  </a:lnTo>
                  <a:lnTo>
                    <a:pt x="3234003" y="6016261"/>
                  </a:lnTo>
                  <a:lnTo>
                    <a:pt x="3294328" y="6009911"/>
                  </a:lnTo>
                  <a:lnTo>
                    <a:pt x="3361003" y="6006736"/>
                  </a:lnTo>
                  <a:lnTo>
                    <a:pt x="3430853" y="6009911"/>
                  </a:lnTo>
                  <a:lnTo>
                    <a:pt x="3491178" y="6016261"/>
                  </a:lnTo>
                  <a:lnTo>
                    <a:pt x="3543565" y="6027373"/>
                  </a:lnTo>
                  <a:lnTo>
                    <a:pt x="3589603" y="6043248"/>
                  </a:lnTo>
                  <a:lnTo>
                    <a:pt x="3630878" y="6059123"/>
                  </a:lnTo>
                  <a:lnTo>
                    <a:pt x="3667390" y="6074998"/>
                  </a:lnTo>
                  <a:lnTo>
                    <a:pt x="3705490" y="6094048"/>
                  </a:lnTo>
                  <a:lnTo>
                    <a:pt x="3743590" y="6113098"/>
                  </a:lnTo>
                  <a:lnTo>
                    <a:pt x="3780103" y="6132148"/>
                  </a:lnTo>
                  <a:lnTo>
                    <a:pt x="3821378" y="6148023"/>
                  </a:lnTo>
                  <a:lnTo>
                    <a:pt x="3867415" y="6162311"/>
                  </a:lnTo>
                  <a:lnTo>
                    <a:pt x="3919803" y="6173423"/>
                  </a:lnTo>
                  <a:lnTo>
                    <a:pt x="3980128" y="6181361"/>
                  </a:lnTo>
                  <a:lnTo>
                    <a:pt x="4048390" y="6182948"/>
                  </a:lnTo>
                  <a:lnTo>
                    <a:pt x="4116653" y="6181361"/>
                  </a:lnTo>
                  <a:lnTo>
                    <a:pt x="4176978" y="6173423"/>
                  </a:lnTo>
                  <a:lnTo>
                    <a:pt x="4229365" y="6162311"/>
                  </a:lnTo>
                  <a:lnTo>
                    <a:pt x="4275403" y="6148023"/>
                  </a:lnTo>
                  <a:lnTo>
                    <a:pt x="4316678" y="6132148"/>
                  </a:lnTo>
                  <a:lnTo>
                    <a:pt x="4353190" y="6113098"/>
                  </a:lnTo>
                  <a:lnTo>
                    <a:pt x="4429390" y="6074998"/>
                  </a:lnTo>
                  <a:lnTo>
                    <a:pt x="4465903" y="6059123"/>
                  </a:lnTo>
                  <a:lnTo>
                    <a:pt x="4507178" y="6043248"/>
                  </a:lnTo>
                  <a:lnTo>
                    <a:pt x="4553217" y="6027373"/>
                  </a:lnTo>
                  <a:lnTo>
                    <a:pt x="4605603" y="6016261"/>
                  </a:lnTo>
                  <a:lnTo>
                    <a:pt x="4665929" y="6009911"/>
                  </a:lnTo>
                  <a:lnTo>
                    <a:pt x="4734190" y="6006736"/>
                  </a:lnTo>
                  <a:lnTo>
                    <a:pt x="4802454" y="6009911"/>
                  </a:lnTo>
                  <a:lnTo>
                    <a:pt x="4862778" y="6016261"/>
                  </a:lnTo>
                  <a:lnTo>
                    <a:pt x="4915166" y="6027373"/>
                  </a:lnTo>
                  <a:lnTo>
                    <a:pt x="4961203" y="6043248"/>
                  </a:lnTo>
                  <a:lnTo>
                    <a:pt x="5002479" y="6059123"/>
                  </a:lnTo>
                  <a:lnTo>
                    <a:pt x="5038990" y="6074998"/>
                  </a:lnTo>
                  <a:lnTo>
                    <a:pt x="5077092" y="6094048"/>
                  </a:lnTo>
                  <a:lnTo>
                    <a:pt x="5115191" y="6113098"/>
                  </a:lnTo>
                  <a:lnTo>
                    <a:pt x="5151703" y="6132148"/>
                  </a:lnTo>
                  <a:lnTo>
                    <a:pt x="5192979" y="6148023"/>
                  </a:lnTo>
                  <a:lnTo>
                    <a:pt x="5239015" y="6162311"/>
                  </a:lnTo>
                  <a:lnTo>
                    <a:pt x="5291402" y="6173423"/>
                  </a:lnTo>
                  <a:lnTo>
                    <a:pt x="5351728" y="6181361"/>
                  </a:lnTo>
                  <a:lnTo>
                    <a:pt x="5410200" y="6182721"/>
                  </a:lnTo>
                  <a:lnTo>
                    <a:pt x="5468672" y="6181361"/>
                  </a:lnTo>
                  <a:lnTo>
                    <a:pt x="5528997" y="6173423"/>
                  </a:lnTo>
                  <a:lnTo>
                    <a:pt x="5581384" y="6162311"/>
                  </a:lnTo>
                  <a:lnTo>
                    <a:pt x="5627422" y="6148023"/>
                  </a:lnTo>
                  <a:lnTo>
                    <a:pt x="5668697" y="6132148"/>
                  </a:lnTo>
                  <a:lnTo>
                    <a:pt x="5705211" y="6113098"/>
                  </a:lnTo>
                  <a:lnTo>
                    <a:pt x="5743309" y="6094048"/>
                  </a:lnTo>
                  <a:lnTo>
                    <a:pt x="5781409" y="6074998"/>
                  </a:lnTo>
                  <a:lnTo>
                    <a:pt x="5817922" y="6059123"/>
                  </a:lnTo>
                  <a:lnTo>
                    <a:pt x="5859197" y="6043248"/>
                  </a:lnTo>
                  <a:lnTo>
                    <a:pt x="5905235" y="6027373"/>
                  </a:lnTo>
                  <a:lnTo>
                    <a:pt x="5957622" y="6016261"/>
                  </a:lnTo>
                  <a:lnTo>
                    <a:pt x="6017949" y="6009911"/>
                  </a:lnTo>
                  <a:lnTo>
                    <a:pt x="6086211" y="6006736"/>
                  </a:lnTo>
                  <a:lnTo>
                    <a:pt x="6096000" y="6007191"/>
                  </a:lnTo>
                  <a:lnTo>
                    <a:pt x="6105790" y="6006736"/>
                  </a:lnTo>
                  <a:lnTo>
                    <a:pt x="6174053" y="6009911"/>
                  </a:lnTo>
                  <a:lnTo>
                    <a:pt x="6234378" y="6016261"/>
                  </a:lnTo>
                  <a:lnTo>
                    <a:pt x="6286765" y="6027373"/>
                  </a:lnTo>
                  <a:lnTo>
                    <a:pt x="6332803" y="6043248"/>
                  </a:lnTo>
                  <a:lnTo>
                    <a:pt x="6374078" y="6059123"/>
                  </a:lnTo>
                  <a:lnTo>
                    <a:pt x="6410590" y="6074998"/>
                  </a:lnTo>
                  <a:lnTo>
                    <a:pt x="6448690" y="6094048"/>
                  </a:lnTo>
                  <a:lnTo>
                    <a:pt x="6486790" y="6113098"/>
                  </a:lnTo>
                  <a:lnTo>
                    <a:pt x="6523303" y="6132148"/>
                  </a:lnTo>
                  <a:lnTo>
                    <a:pt x="6564578" y="6148023"/>
                  </a:lnTo>
                  <a:lnTo>
                    <a:pt x="6610615" y="6162311"/>
                  </a:lnTo>
                  <a:lnTo>
                    <a:pt x="6663003" y="6173423"/>
                  </a:lnTo>
                  <a:lnTo>
                    <a:pt x="6723328" y="6181361"/>
                  </a:lnTo>
                  <a:lnTo>
                    <a:pt x="6781800" y="6182721"/>
                  </a:lnTo>
                  <a:lnTo>
                    <a:pt x="6840272" y="6181361"/>
                  </a:lnTo>
                  <a:lnTo>
                    <a:pt x="6900597" y="6173423"/>
                  </a:lnTo>
                  <a:lnTo>
                    <a:pt x="6952984" y="6162311"/>
                  </a:lnTo>
                  <a:lnTo>
                    <a:pt x="6999022" y="6148023"/>
                  </a:lnTo>
                  <a:lnTo>
                    <a:pt x="7040297" y="6132148"/>
                  </a:lnTo>
                  <a:lnTo>
                    <a:pt x="7076809" y="6113098"/>
                  </a:lnTo>
                  <a:lnTo>
                    <a:pt x="7114909" y="6094048"/>
                  </a:lnTo>
                  <a:lnTo>
                    <a:pt x="7153009" y="6074998"/>
                  </a:lnTo>
                  <a:lnTo>
                    <a:pt x="7189522" y="6059123"/>
                  </a:lnTo>
                  <a:lnTo>
                    <a:pt x="7230797" y="6043248"/>
                  </a:lnTo>
                  <a:lnTo>
                    <a:pt x="7276834" y="6027373"/>
                  </a:lnTo>
                  <a:lnTo>
                    <a:pt x="7329222" y="6016261"/>
                  </a:lnTo>
                  <a:lnTo>
                    <a:pt x="7389547" y="6009911"/>
                  </a:lnTo>
                  <a:lnTo>
                    <a:pt x="7457809" y="6006736"/>
                  </a:lnTo>
                  <a:lnTo>
                    <a:pt x="7526072" y="6009911"/>
                  </a:lnTo>
                  <a:lnTo>
                    <a:pt x="7586397" y="6016261"/>
                  </a:lnTo>
                  <a:lnTo>
                    <a:pt x="7638784" y="6027373"/>
                  </a:lnTo>
                  <a:lnTo>
                    <a:pt x="7684822" y="6043248"/>
                  </a:lnTo>
                  <a:lnTo>
                    <a:pt x="7726097" y="6059123"/>
                  </a:lnTo>
                  <a:lnTo>
                    <a:pt x="7762609" y="6074998"/>
                  </a:lnTo>
                  <a:lnTo>
                    <a:pt x="7800709" y="6094048"/>
                  </a:lnTo>
                  <a:lnTo>
                    <a:pt x="7838809" y="6113098"/>
                  </a:lnTo>
                  <a:lnTo>
                    <a:pt x="7875322" y="6132148"/>
                  </a:lnTo>
                  <a:lnTo>
                    <a:pt x="7916597" y="6148023"/>
                  </a:lnTo>
                  <a:lnTo>
                    <a:pt x="7962634" y="6162311"/>
                  </a:lnTo>
                  <a:lnTo>
                    <a:pt x="8015022" y="6173423"/>
                  </a:lnTo>
                  <a:lnTo>
                    <a:pt x="8075347" y="6181361"/>
                  </a:lnTo>
                  <a:lnTo>
                    <a:pt x="8143609" y="6182948"/>
                  </a:lnTo>
                  <a:lnTo>
                    <a:pt x="8211872" y="6181361"/>
                  </a:lnTo>
                  <a:lnTo>
                    <a:pt x="8272197" y="6173423"/>
                  </a:lnTo>
                  <a:lnTo>
                    <a:pt x="8324584" y="6162311"/>
                  </a:lnTo>
                  <a:lnTo>
                    <a:pt x="8370622" y="6148023"/>
                  </a:lnTo>
                  <a:lnTo>
                    <a:pt x="8411897" y="6132148"/>
                  </a:lnTo>
                  <a:lnTo>
                    <a:pt x="8448409" y="6113098"/>
                  </a:lnTo>
                  <a:lnTo>
                    <a:pt x="8486509" y="6094048"/>
                  </a:lnTo>
                  <a:lnTo>
                    <a:pt x="8524609" y="6074998"/>
                  </a:lnTo>
                  <a:lnTo>
                    <a:pt x="8561121" y="6059123"/>
                  </a:lnTo>
                  <a:lnTo>
                    <a:pt x="8602397" y="6043248"/>
                  </a:lnTo>
                  <a:lnTo>
                    <a:pt x="8648433" y="6027373"/>
                  </a:lnTo>
                  <a:lnTo>
                    <a:pt x="8700821" y="6016261"/>
                  </a:lnTo>
                  <a:lnTo>
                    <a:pt x="8761147" y="6009911"/>
                  </a:lnTo>
                  <a:lnTo>
                    <a:pt x="8827821" y="6006736"/>
                  </a:lnTo>
                  <a:lnTo>
                    <a:pt x="8897671" y="6009911"/>
                  </a:lnTo>
                  <a:lnTo>
                    <a:pt x="8957997" y="6016261"/>
                  </a:lnTo>
                  <a:lnTo>
                    <a:pt x="9010383" y="6027373"/>
                  </a:lnTo>
                  <a:lnTo>
                    <a:pt x="9056421" y="6043248"/>
                  </a:lnTo>
                  <a:lnTo>
                    <a:pt x="9097697" y="6059123"/>
                  </a:lnTo>
                  <a:lnTo>
                    <a:pt x="9134209" y="6074998"/>
                  </a:lnTo>
                  <a:lnTo>
                    <a:pt x="9172309" y="6094048"/>
                  </a:lnTo>
                  <a:lnTo>
                    <a:pt x="9210409" y="6113098"/>
                  </a:lnTo>
                  <a:lnTo>
                    <a:pt x="9246921" y="6132148"/>
                  </a:lnTo>
                  <a:lnTo>
                    <a:pt x="9288197" y="6148023"/>
                  </a:lnTo>
                  <a:lnTo>
                    <a:pt x="9334233" y="6162311"/>
                  </a:lnTo>
                  <a:lnTo>
                    <a:pt x="9386621" y="6173423"/>
                  </a:lnTo>
                  <a:lnTo>
                    <a:pt x="9446947" y="6181361"/>
                  </a:lnTo>
                  <a:lnTo>
                    <a:pt x="9515209" y="6182948"/>
                  </a:lnTo>
                  <a:lnTo>
                    <a:pt x="9583471" y="6181361"/>
                  </a:lnTo>
                  <a:lnTo>
                    <a:pt x="9643797" y="6173423"/>
                  </a:lnTo>
                  <a:lnTo>
                    <a:pt x="9696183" y="6162311"/>
                  </a:lnTo>
                  <a:lnTo>
                    <a:pt x="9742221" y="6148023"/>
                  </a:lnTo>
                  <a:lnTo>
                    <a:pt x="9783497" y="6132148"/>
                  </a:lnTo>
                  <a:lnTo>
                    <a:pt x="9820009" y="6113098"/>
                  </a:lnTo>
                  <a:lnTo>
                    <a:pt x="9896209" y="6074998"/>
                  </a:lnTo>
                  <a:lnTo>
                    <a:pt x="9932721" y="6059123"/>
                  </a:lnTo>
                  <a:lnTo>
                    <a:pt x="9973997" y="6043248"/>
                  </a:lnTo>
                  <a:lnTo>
                    <a:pt x="10020033" y="6027373"/>
                  </a:lnTo>
                  <a:lnTo>
                    <a:pt x="10072421" y="6016261"/>
                  </a:lnTo>
                  <a:lnTo>
                    <a:pt x="10132747" y="6009911"/>
                  </a:lnTo>
                  <a:lnTo>
                    <a:pt x="10201009" y="6006736"/>
                  </a:lnTo>
                  <a:lnTo>
                    <a:pt x="10269271" y="6009911"/>
                  </a:lnTo>
                  <a:lnTo>
                    <a:pt x="10329597" y="6016261"/>
                  </a:lnTo>
                  <a:lnTo>
                    <a:pt x="10381983" y="6027373"/>
                  </a:lnTo>
                  <a:lnTo>
                    <a:pt x="10428021" y="6043248"/>
                  </a:lnTo>
                  <a:lnTo>
                    <a:pt x="10469297" y="6059123"/>
                  </a:lnTo>
                  <a:lnTo>
                    <a:pt x="10505809" y="6074998"/>
                  </a:lnTo>
                  <a:lnTo>
                    <a:pt x="10543909" y="6094048"/>
                  </a:lnTo>
                  <a:lnTo>
                    <a:pt x="10582009" y="6113098"/>
                  </a:lnTo>
                  <a:lnTo>
                    <a:pt x="10618521" y="6132148"/>
                  </a:lnTo>
                  <a:lnTo>
                    <a:pt x="10659797" y="6148023"/>
                  </a:lnTo>
                  <a:lnTo>
                    <a:pt x="10705833" y="6162311"/>
                  </a:lnTo>
                  <a:lnTo>
                    <a:pt x="10758221" y="6173423"/>
                  </a:lnTo>
                  <a:lnTo>
                    <a:pt x="10818547" y="6181361"/>
                  </a:lnTo>
                  <a:lnTo>
                    <a:pt x="10886809" y="6182948"/>
                  </a:lnTo>
                  <a:lnTo>
                    <a:pt x="10955071" y="6181361"/>
                  </a:lnTo>
                  <a:lnTo>
                    <a:pt x="11015397" y="6173423"/>
                  </a:lnTo>
                  <a:lnTo>
                    <a:pt x="11067783" y="6162311"/>
                  </a:lnTo>
                  <a:lnTo>
                    <a:pt x="11113821" y="6148023"/>
                  </a:lnTo>
                  <a:lnTo>
                    <a:pt x="11155097" y="6132148"/>
                  </a:lnTo>
                  <a:lnTo>
                    <a:pt x="11191609" y="6113098"/>
                  </a:lnTo>
                  <a:lnTo>
                    <a:pt x="11229709" y="6094048"/>
                  </a:lnTo>
                  <a:lnTo>
                    <a:pt x="11267809" y="6074998"/>
                  </a:lnTo>
                  <a:lnTo>
                    <a:pt x="11304321" y="6059123"/>
                  </a:lnTo>
                  <a:lnTo>
                    <a:pt x="11345597" y="6043248"/>
                  </a:lnTo>
                  <a:lnTo>
                    <a:pt x="11391633" y="6027373"/>
                  </a:lnTo>
                  <a:lnTo>
                    <a:pt x="11444021" y="6016261"/>
                  </a:lnTo>
                  <a:lnTo>
                    <a:pt x="11504347" y="6009911"/>
                  </a:lnTo>
                  <a:lnTo>
                    <a:pt x="11572609" y="6006736"/>
                  </a:lnTo>
                  <a:lnTo>
                    <a:pt x="11640871" y="6009911"/>
                  </a:lnTo>
                  <a:lnTo>
                    <a:pt x="11701197" y="6016261"/>
                  </a:lnTo>
                  <a:lnTo>
                    <a:pt x="11753583" y="6027373"/>
                  </a:lnTo>
                  <a:lnTo>
                    <a:pt x="11799621" y="6043248"/>
                  </a:lnTo>
                  <a:lnTo>
                    <a:pt x="11840897" y="6059123"/>
                  </a:lnTo>
                  <a:lnTo>
                    <a:pt x="11877409" y="6074998"/>
                  </a:lnTo>
                  <a:lnTo>
                    <a:pt x="11915509" y="6094048"/>
                  </a:lnTo>
                  <a:lnTo>
                    <a:pt x="11953609" y="6113098"/>
                  </a:lnTo>
                  <a:lnTo>
                    <a:pt x="11990121" y="6132148"/>
                  </a:lnTo>
                  <a:lnTo>
                    <a:pt x="12031397" y="6148023"/>
                  </a:lnTo>
                  <a:lnTo>
                    <a:pt x="12077433" y="6162311"/>
                  </a:lnTo>
                  <a:lnTo>
                    <a:pt x="12129821" y="6173424"/>
                  </a:lnTo>
                  <a:lnTo>
                    <a:pt x="12190147" y="6181361"/>
                  </a:lnTo>
                  <a:lnTo>
                    <a:pt x="12191997" y="6181404"/>
                  </a:lnTo>
                  <a:lnTo>
                    <a:pt x="12191997" y="6858000"/>
                  </a:lnTo>
                  <a:lnTo>
                    <a:pt x="1" y="6858000"/>
                  </a:lnTo>
                  <a:lnTo>
                    <a:pt x="1" y="6551875"/>
                  </a:lnTo>
                  <a:lnTo>
                    <a:pt x="0" y="6551875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wrap="square" rtlCol="0" anchor="ctr">
              <a:noAutofit/>
            </a:bodyPr>
            <a:lstStyle/>
            <a:p>
              <a:pPr algn="ctr" defTabSz="45720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461413A6-E5C7-A53F-1869-B7F7EA24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662400"/>
            <a:ext cx="10668004" cy="1113295"/>
          </a:xfrm>
        </p:spPr>
        <p:txBody>
          <a:bodyPr anchor="t">
            <a:normAutofit/>
          </a:bodyPr>
          <a:lstStyle/>
          <a:p>
            <a:r>
              <a:rPr lang="fr-FR" sz="4100"/>
              <a:t>Grammaire (2) : Demander et dire la nationalité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DC5D55D6-FFD2-BB55-6182-FE8CAB4D20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8190646"/>
              </p:ext>
            </p:extLst>
          </p:nvPr>
        </p:nvGraphicFramePr>
        <p:xfrm>
          <a:off x="761994" y="2400125"/>
          <a:ext cx="10663241" cy="2970494"/>
        </p:xfrm>
        <a:graphic>
          <a:graphicData uri="http://schemas.openxmlformats.org/drawingml/2006/table">
            <a:tbl>
              <a:tblPr firstRow="1" firstCol="1" bandRow="1"/>
              <a:tblGrid>
                <a:gridCol w="5102709">
                  <a:extLst>
                    <a:ext uri="{9D8B030D-6E8A-4147-A177-3AD203B41FA5}">
                      <a16:colId xmlns:a16="http://schemas.microsoft.com/office/drawing/2014/main" val="2991299481"/>
                    </a:ext>
                  </a:extLst>
                </a:gridCol>
                <a:gridCol w="5560532">
                  <a:extLst>
                    <a:ext uri="{9D8B030D-6E8A-4147-A177-3AD203B41FA5}">
                      <a16:colId xmlns:a16="http://schemas.microsoft.com/office/drawing/2014/main" val="3270951547"/>
                    </a:ext>
                  </a:extLst>
                </a:gridCol>
              </a:tblGrid>
              <a:tr h="856778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Demander et dire la nationalité </a:t>
                      </a:r>
                      <a:endParaRPr lang="fr-FR" sz="5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4856" marR="254856" marT="127428" marB="1274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1178569"/>
                  </a:ext>
                </a:extLst>
              </a:tr>
              <a:tr h="62846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 </a:t>
                      </a:r>
                      <a:r>
                        <a:rPr lang="fr-FR" sz="3100" b="0" i="0" u="none" strike="noStrike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italien ?</a:t>
                      </a:r>
                      <a:endParaRPr lang="fr-FR" sz="5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1142" marR="191142" marT="265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</a:t>
                      </a:r>
                      <a:r>
                        <a:rPr lang="fr-FR" sz="3100" b="0" i="0" u="none" strike="noStrike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suis</a:t>
                      </a: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italien</a:t>
                      </a:r>
                      <a:endParaRPr lang="fr-FR" sz="5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1142" marR="191142" marT="265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6669278"/>
                  </a:ext>
                </a:extLst>
              </a:tr>
              <a:tr h="62846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</a:t>
                      </a:r>
                      <a:r>
                        <a:rPr lang="fr-FR" sz="3100" b="0" i="0" u="none" strike="noStrike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</a:t>
                      </a: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italien ?</a:t>
                      </a:r>
                      <a:endParaRPr lang="fr-FR" sz="5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1142" marR="191142" marT="265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</a:t>
                      </a:r>
                      <a:r>
                        <a:rPr lang="fr-FR" sz="3100" b="0" i="0" u="none" strike="noStrike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</a:t>
                      </a: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française.</a:t>
                      </a:r>
                      <a:endParaRPr lang="fr-FR" sz="5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1142" marR="191142" marT="265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3437659"/>
                  </a:ext>
                </a:extLst>
              </a:tr>
              <a:tr h="856778">
                <a:tc gridSpan="2"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demander et dire la </a:t>
                      </a:r>
                      <a:r>
                        <a:rPr lang="fr-FR" sz="3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nationalité</a:t>
                      </a:r>
                      <a:r>
                        <a:rPr lang="fr-FR" sz="3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on utilise le verbe </a:t>
                      </a:r>
                      <a:r>
                        <a:rPr lang="fr-FR" sz="3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être</a:t>
                      </a:r>
                      <a:r>
                        <a:rPr lang="fr-FR" sz="3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fr-FR" sz="5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4856" marR="254856" marT="127428" marB="1274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166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4022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42F1C99-DC89-4C0E-9645-78ED266B8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 defTabSz="457200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396BB5E-BA6F-47C5-9F8F-843CAB8EC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58000"/>
            <a:chOff x="0" y="0"/>
            <a:chExt cx="12191999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E493B59-0272-4463-9451-E587EB26F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0" y="0"/>
              <a:ext cx="12191999" cy="6858000"/>
            </a:xfrm>
            <a:custGeom>
              <a:avLst/>
              <a:gdLst>
                <a:gd name="connsiteX0" fmla="*/ 12191997 w 12191999"/>
                <a:gd name="connsiteY0" fmla="*/ 0 h 6858000"/>
                <a:gd name="connsiteX1" fmla="*/ 12191999 w 12191999"/>
                <a:gd name="connsiteY1" fmla="*/ 0 h 6858000"/>
                <a:gd name="connsiteX2" fmla="*/ 12191999 w 12191999"/>
                <a:gd name="connsiteY2" fmla="*/ 6181404 h 6858000"/>
                <a:gd name="connsiteX3" fmla="*/ 12191997 w 12191999"/>
                <a:gd name="connsiteY3" fmla="*/ 6181404 h 6858000"/>
                <a:gd name="connsiteX4" fmla="*/ 0 w 12191999"/>
                <a:gd name="connsiteY4" fmla="*/ 0 h 6858000"/>
                <a:gd name="connsiteX5" fmla="*/ 1 w 12191999"/>
                <a:gd name="connsiteY5" fmla="*/ 0 h 6858000"/>
                <a:gd name="connsiteX6" fmla="*/ 1 w 12191999"/>
                <a:gd name="connsiteY6" fmla="*/ 6181404 h 6858000"/>
                <a:gd name="connsiteX7" fmla="*/ 1853 w 12191999"/>
                <a:gd name="connsiteY7" fmla="*/ 6181361 h 6858000"/>
                <a:gd name="connsiteX8" fmla="*/ 62178 w 12191999"/>
                <a:gd name="connsiteY8" fmla="*/ 6173423 h 6858000"/>
                <a:gd name="connsiteX9" fmla="*/ 114565 w 12191999"/>
                <a:gd name="connsiteY9" fmla="*/ 6162311 h 6858000"/>
                <a:gd name="connsiteX10" fmla="*/ 160603 w 12191999"/>
                <a:gd name="connsiteY10" fmla="*/ 6148023 h 6858000"/>
                <a:gd name="connsiteX11" fmla="*/ 201878 w 12191999"/>
                <a:gd name="connsiteY11" fmla="*/ 6132148 h 6858000"/>
                <a:gd name="connsiteX12" fmla="*/ 238390 w 12191999"/>
                <a:gd name="connsiteY12" fmla="*/ 6113098 h 6858000"/>
                <a:gd name="connsiteX13" fmla="*/ 276490 w 12191999"/>
                <a:gd name="connsiteY13" fmla="*/ 6094048 h 6858000"/>
                <a:gd name="connsiteX14" fmla="*/ 314590 w 12191999"/>
                <a:gd name="connsiteY14" fmla="*/ 6074998 h 6858000"/>
                <a:gd name="connsiteX15" fmla="*/ 351103 w 12191999"/>
                <a:gd name="connsiteY15" fmla="*/ 6059123 h 6858000"/>
                <a:gd name="connsiteX16" fmla="*/ 392378 w 12191999"/>
                <a:gd name="connsiteY16" fmla="*/ 6043248 h 6858000"/>
                <a:gd name="connsiteX17" fmla="*/ 438415 w 12191999"/>
                <a:gd name="connsiteY17" fmla="*/ 6027373 h 6858000"/>
                <a:gd name="connsiteX18" fmla="*/ 490803 w 12191999"/>
                <a:gd name="connsiteY18" fmla="*/ 6016261 h 6858000"/>
                <a:gd name="connsiteX19" fmla="*/ 551128 w 12191999"/>
                <a:gd name="connsiteY19" fmla="*/ 6009911 h 6858000"/>
                <a:gd name="connsiteX20" fmla="*/ 619390 w 12191999"/>
                <a:gd name="connsiteY20" fmla="*/ 6006736 h 6858000"/>
                <a:gd name="connsiteX21" fmla="*/ 687653 w 12191999"/>
                <a:gd name="connsiteY21" fmla="*/ 6009911 h 6858000"/>
                <a:gd name="connsiteX22" fmla="*/ 747978 w 12191999"/>
                <a:gd name="connsiteY22" fmla="*/ 6016261 h 6858000"/>
                <a:gd name="connsiteX23" fmla="*/ 800365 w 12191999"/>
                <a:gd name="connsiteY23" fmla="*/ 6027373 h 6858000"/>
                <a:gd name="connsiteX24" fmla="*/ 846403 w 12191999"/>
                <a:gd name="connsiteY24" fmla="*/ 6043248 h 6858000"/>
                <a:gd name="connsiteX25" fmla="*/ 887678 w 12191999"/>
                <a:gd name="connsiteY25" fmla="*/ 6059123 h 6858000"/>
                <a:gd name="connsiteX26" fmla="*/ 924190 w 12191999"/>
                <a:gd name="connsiteY26" fmla="*/ 6074998 h 6858000"/>
                <a:gd name="connsiteX27" fmla="*/ 962290 w 12191999"/>
                <a:gd name="connsiteY27" fmla="*/ 6094048 h 6858000"/>
                <a:gd name="connsiteX28" fmla="*/ 1000390 w 12191999"/>
                <a:gd name="connsiteY28" fmla="*/ 6113098 h 6858000"/>
                <a:gd name="connsiteX29" fmla="*/ 1036903 w 12191999"/>
                <a:gd name="connsiteY29" fmla="*/ 6132148 h 6858000"/>
                <a:gd name="connsiteX30" fmla="*/ 1078178 w 12191999"/>
                <a:gd name="connsiteY30" fmla="*/ 6148023 h 6858000"/>
                <a:gd name="connsiteX31" fmla="*/ 1124215 w 12191999"/>
                <a:gd name="connsiteY31" fmla="*/ 6162311 h 6858000"/>
                <a:gd name="connsiteX32" fmla="*/ 1176603 w 12191999"/>
                <a:gd name="connsiteY32" fmla="*/ 6173423 h 6858000"/>
                <a:gd name="connsiteX33" fmla="*/ 1236928 w 12191999"/>
                <a:gd name="connsiteY33" fmla="*/ 6181361 h 6858000"/>
                <a:gd name="connsiteX34" fmla="*/ 1305190 w 12191999"/>
                <a:gd name="connsiteY34" fmla="*/ 6182948 h 6858000"/>
                <a:gd name="connsiteX35" fmla="*/ 1373453 w 12191999"/>
                <a:gd name="connsiteY35" fmla="*/ 6181361 h 6858000"/>
                <a:gd name="connsiteX36" fmla="*/ 1433778 w 12191999"/>
                <a:gd name="connsiteY36" fmla="*/ 6173423 h 6858000"/>
                <a:gd name="connsiteX37" fmla="*/ 1486165 w 12191999"/>
                <a:gd name="connsiteY37" fmla="*/ 6162311 h 6858000"/>
                <a:gd name="connsiteX38" fmla="*/ 1532203 w 12191999"/>
                <a:gd name="connsiteY38" fmla="*/ 6148023 h 6858000"/>
                <a:gd name="connsiteX39" fmla="*/ 1573478 w 12191999"/>
                <a:gd name="connsiteY39" fmla="*/ 6132148 h 6858000"/>
                <a:gd name="connsiteX40" fmla="*/ 1609990 w 12191999"/>
                <a:gd name="connsiteY40" fmla="*/ 6113098 h 6858000"/>
                <a:gd name="connsiteX41" fmla="*/ 1648090 w 12191999"/>
                <a:gd name="connsiteY41" fmla="*/ 6094048 h 6858000"/>
                <a:gd name="connsiteX42" fmla="*/ 1686190 w 12191999"/>
                <a:gd name="connsiteY42" fmla="*/ 6074998 h 6858000"/>
                <a:gd name="connsiteX43" fmla="*/ 1722703 w 12191999"/>
                <a:gd name="connsiteY43" fmla="*/ 6059123 h 6858000"/>
                <a:gd name="connsiteX44" fmla="*/ 1763978 w 12191999"/>
                <a:gd name="connsiteY44" fmla="*/ 6043248 h 6858000"/>
                <a:gd name="connsiteX45" fmla="*/ 1810015 w 12191999"/>
                <a:gd name="connsiteY45" fmla="*/ 6027373 h 6858000"/>
                <a:gd name="connsiteX46" fmla="*/ 1862403 w 12191999"/>
                <a:gd name="connsiteY46" fmla="*/ 6016261 h 6858000"/>
                <a:gd name="connsiteX47" fmla="*/ 1922728 w 12191999"/>
                <a:gd name="connsiteY47" fmla="*/ 6009911 h 6858000"/>
                <a:gd name="connsiteX48" fmla="*/ 1990990 w 12191999"/>
                <a:gd name="connsiteY48" fmla="*/ 6006736 h 6858000"/>
                <a:gd name="connsiteX49" fmla="*/ 2059253 w 12191999"/>
                <a:gd name="connsiteY49" fmla="*/ 6009911 h 6858000"/>
                <a:gd name="connsiteX50" fmla="*/ 2119578 w 12191999"/>
                <a:gd name="connsiteY50" fmla="*/ 6016261 h 6858000"/>
                <a:gd name="connsiteX51" fmla="*/ 2171965 w 12191999"/>
                <a:gd name="connsiteY51" fmla="*/ 6027373 h 6858000"/>
                <a:gd name="connsiteX52" fmla="*/ 2218003 w 12191999"/>
                <a:gd name="connsiteY52" fmla="*/ 6043248 h 6858000"/>
                <a:gd name="connsiteX53" fmla="*/ 2259278 w 12191999"/>
                <a:gd name="connsiteY53" fmla="*/ 6059123 h 6858000"/>
                <a:gd name="connsiteX54" fmla="*/ 2295790 w 12191999"/>
                <a:gd name="connsiteY54" fmla="*/ 6074998 h 6858000"/>
                <a:gd name="connsiteX55" fmla="*/ 2333890 w 12191999"/>
                <a:gd name="connsiteY55" fmla="*/ 6094048 h 6858000"/>
                <a:gd name="connsiteX56" fmla="*/ 2371990 w 12191999"/>
                <a:gd name="connsiteY56" fmla="*/ 6113098 h 6858000"/>
                <a:gd name="connsiteX57" fmla="*/ 2408503 w 12191999"/>
                <a:gd name="connsiteY57" fmla="*/ 6132148 h 6858000"/>
                <a:gd name="connsiteX58" fmla="*/ 2449778 w 12191999"/>
                <a:gd name="connsiteY58" fmla="*/ 6148023 h 6858000"/>
                <a:gd name="connsiteX59" fmla="*/ 2495815 w 12191999"/>
                <a:gd name="connsiteY59" fmla="*/ 6162311 h 6858000"/>
                <a:gd name="connsiteX60" fmla="*/ 2548203 w 12191999"/>
                <a:gd name="connsiteY60" fmla="*/ 6173423 h 6858000"/>
                <a:gd name="connsiteX61" fmla="*/ 2608528 w 12191999"/>
                <a:gd name="connsiteY61" fmla="*/ 6181361 h 6858000"/>
                <a:gd name="connsiteX62" fmla="*/ 2676790 w 12191999"/>
                <a:gd name="connsiteY62" fmla="*/ 6182948 h 6858000"/>
                <a:gd name="connsiteX63" fmla="*/ 2745053 w 12191999"/>
                <a:gd name="connsiteY63" fmla="*/ 6181361 h 6858000"/>
                <a:gd name="connsiteX64" fmla="*/ 2805378 w 12191999"/>
                <a:gd name="connsiteY64" fmla="*/ 6173423 h 6858000"/>
                <a:gd name="connsiteX65" fmla="*/ 2857765 w 12191999"/>
                <a:gd name="connsiteY65" fmla="*/ 6162311 h 6858000"/>
                <a:gd name="connsiteX66" fmla="*/ 2903803 w 12191999"/>
                <a:gd name="connsiteY66" fmla="*/ 6148023 h 6858000"/>
                <a:gd name="connsiteX67" fmla="*/ 2945078 w 12191999"/>
                <a:gd name="connsiteY67" fmla="*/ 6132148 h 6858000"/>
                <a:gd name="connsiteX68" fmla="*/ 2981590 w 12191999"/>
                <a:gd name="connsiteY68" fmla="*/ 6113098 h 6858000"/>
                <a:gd name="connsiteX69" fmla="*/ 3019690 w 12191999"/>
                <a:gd name="connsiteY69" fmla="*/ 6094048 h 6858000"/>
                <a:gd name="connsiteX70" fmla="*/ 3057790 w 12191999"/>
                <a:gd name="connsiteY70" fmla="*/ 6074998 h 6858000"/>
                <a:gd name="connsiteX71" fmla="*/ 3094303 w 12191999"/>
                <a:gd name="connsiteY71" fmla="*/ 6059123 h 6858000"/>
                <a:gd name="connsiteX72" fmla="*/ 3135578 w 12191999"/>
                <a:gd name="connsiteY72" fmla="*/ 6043248 h 6858000"/>
                <a:gd name="connsiteX73" fmla="*/ 3181615 w 12191999"/>
                <a:gd name="connsiteY73" fmla="*/ 6027373 h 6858000"/>
                <a:gd name="connsiteX74" fmla="*/ 3234003 w 12191999"/>
                <a:gd name="connsiteY74" fmla="*/ 6016261 h 6858000"/>
                <a:gd name="connsiteX75" fmla="*/ 3294328 w 12191999"/>
                <a:gd name="connsiteY75" fmla="*/ 6009911 h 6858000"/>
                <a:gd name="connsiteX76" fmla="*/ 3361003 w 12191999"/>
                <a:gd name="connsiteY76" fmla="*/ 6006736 h 6858000"/>
                <a:gd name="connsiteX77" fmla="*/ 3430853 w 12191999"/>
                <a:gd name="connsiteY77" fmla="*/ 6009911 h 6858000"/>
                <a:gd name="connsiteX78" fmla="*/ 3491178 w 12191999"/>
                <a:gd name="connsiteY78" fmla="*/ 6016261 h 6858000"/>
                <a:gd name="connsiteX79" fmla="*/ 3543565 w 12191999"/>
                <a:gd name="connsiteY79" fmla="*/ 6027373 h 6858000"/>
                <a:gd name="connsiteX80" fmla="*/ 3589603 w 12191999"/>
                <a:gd name="connsiteY80" fmla="*/ 6043248 h 6858000"/>
                <a:gd name="connsiteX81" fmla="*/ 3630878 w 12191999"/>
                <a:gd name="connsiteY81" fmla="*/ 6059123 h 6858000"/>
                <a:gd name="connsiteX82" fmla="*/ 3667390 w 12191999"/>
                <a:gd name="connsiteY82" fmla="*/ 6074998 h 6858000"/>
                <a:gd name="connsiteX83" fmla="*/ 3705490 w 12191999"/>
                <a:gd name="connsiteY83" fmla="*/ 6094048 h 6858000"/>
                <a:gd name="connsiteX84" fmla="*/ 3743590 w 12191999"/>
                <a:gd name="connsiteY84" fmla="*/ 6113098 h 6858000"/>
                <a:gd name="connsiteX85" fmla="*/ 3780103 w 12191999"/>
                <a:gd name="connsiteY85" fmla="*/ 6132148 h 6858000"/>
                <a:gd name="connsiteX86" fmla="*/ 3821378 w 12191999"/>
                <a:gd name="connsiteY86" fmla="*/ 6148023 h 6858000"/>
                <a:gd name="connsiteX87" fmla="*/ 3867415 w 12191999"/>
                <a:gd name="connsiteY87" fmla="*/ 6162311 h 6858000"/>
                <a:gd name="connsiteX88" fmla="*/ 3919803 w 12191999"/>
                <a:gd name="connsiteY88" fmla="*/ 6173423 h 6858000"/>
                <a:gd name="connsiteX89" fmla="*/ 3980128 w 12191999"/>
                <a:gd name="connsiteY89" fmla="*/ 6181361 h 6858000"/>
                <a:gd name="connsiteX90" fmla="*/ 4048390 w 12191999"/>
                <a:gd name="connsiteY90" fmla="*/ 6182948 h 6858000"/>
                <a:gd name="connsiteX91" fmla="*/ 4116653 w 12191999"/>
                <a:gd name="connsiteY91" fmla="*/ 6181361 h 6858000"/>
                <a:gd name="connsiteX92" fmla="*/ 4176978 w 12191999"/>
                <a:gd name="connsiteY92" fmla="*/ 6173423 h 6858000"/>
                <a:gd name="connsiteX93" fmla="*/ 4229365 w 12191999"/>
                <a:gd name="connsiteY93" fmla="*/ 6162311 h 6858000"/>
                <a:gd name="connsiteX94" fmla="*/ 4275403 w 12191999"/>
                <a:gd name="connsiteY94" fmla="*/ 6148023 h 6858000"/>
                <a:gd name="connsiteX95" fmla="*/ 4316678 w 12191999"/>
                <a:gd name="connsiteY95" fmla="*/ 6132148 h 6858000"/>
                <a:gd name="connsiteX96" fmla="*/ 4353190 w 12191999"/>
                <a:gd name="connsiteY96" fmla="*/ 6113098 h 6858000"/>
                <a:gd name="connsiteX97" fmla="*/ 4429390 w 12191999"/>
                <a:gd name="connsiteY97" fmla="*/ 6074998 h 6858000"/>
                <a:gd name="connsiteX98" fmla="*/ 4465903 w 12191999"/>
                <a:gd name="connsiteY98" fmla="*/ 6059123 h 6858000"/>
                <a:gd name="connsiteX99" fmla="*/ 4507178 w 12191999"/>
                <a:gd name="connsiteY99" fmla="*/ 6043248 h 6858000"/>
                <a:gd name="connsiteX100" fmla="*/ 4553217 w 12191999"/>
                <a:gd name="connsiteY100" fmla="*/ 6027373 h 6858000"/>
                <a:gd name="connsiteX101" fmla="*/ 4605603 w 12191999"/>
                <a:gd name="connsiteY101" fmla="*/ 6016261 h 6858000"/>
                <a:gd name="connsiteX102" fmla="*/ 4665929 w 12191999"/>
                <a:gd name="connsiteY102" fmla="*/ 6009911 h 6858000"/>
                <a:gd name="connsiteX103" fmla="*/ 4734190 w 12191999"/>
                <a:gd name="connsiteY103" fmla="*/ 6006736 h 6858000"/>
                <a:gd name="connsiteX104" fmla="*/ 4802454 w 12191999"/>
                <a:gd name="connsiteY104" fmla="*/ 6009911 h 6858000"/>
                <a:gd name="connsiteX105" fmla="*/ 4862778 w 12191999"/>
                <a:gd name="connsiteY105" fmla="*/ 6016261 h 6858000"/>
                <a:gd name="connsiteX106" fmla="*/ 4915166 w 12191999"/>
                <a:gd name="connsiteY106" fmla="*/ 6027373 h 6858000"/>
                <a:gd name="connsiteX107" fmla="*/ 4961203 w 12191999"/>
                <a:gd name="connsiteY107" fmla="*/ 6043248 h 6858000"/>
                <a:gd name="connsiteX108" fmla="*/ 5002479 w 12191999"/>
                <a:gd name="connsiteY108" fmla="*/ 6059123 h 6858000"/>
                <a:gd name="connsiteX109" fmla="*/ 5038990 w 12191999"/>
                <a:gd name="connsiteY109" fmla="*/ 6074998 h 6858000"/>
                <a:gd name="connsiteX110" fmla="*/ 5077092 w 12191999"/>
                <a:gd name="connsiteY110" fmla="*/ 6094048 h 6858000"/>
                <a:gd name="connsiteX111" fmla="*/ 5115191 w 12191999"/>
                <a:gd name="connsiteY111" fmla="*/ 6113098 h 6858000"/>
                <a:gd name="connsiteX112" fmla="*/ 5151703 w 12191999"/>
                <a:gd name="connsiteY112" fmla="*/ 6132148 h 6858000"/>
                <a:gd name="connsiteX113" fmla="*/ 5192979 w 12191999"/>
                <a:gd name="connsiteY113" fmla="*/ 6148023 h 6858000"/>
                <a:gd name="connsiteX114" fmla="*/ 5239015 w 12191999"/>
                <a:gd name="connsiteY114" fmla="*/ 6162311 h 6858000"/>
                <a:gd name="connsiteX115" fmla="*/ 5291402 w 12191999"/>
                <a:gd name="connsiteY115" fmla="*/ 6173423 h 6858000"/>
                <a:gd name="connsiteX116" fmla="*/ 5351728 w 12191999"/>
                <a:gd name="connsiteY116" fmla="*/ 6181361 h 6858000"/>
                <a:gd name="connsiteX117" fmla="*/ 5410200 w 12191999"/>
                <a:gd name="connsiteY117" fmla="*/ 6182721 h 6858000"/>
                <a:gd name="connsiteX118" fmla="*/ 5468672 w 12191999"/>
                <a:gd name="connsiteY118" fmla="*/ 6181361 h 6858000"/>
                <a:gd name="connsiteX119" fmla="*/ 5528997 w 12191999"/>
                <a:gd name="connsiteY119" fmla="*/ 6173423 h 6858000"/>
                <a:gd name="connsiteX120" fmla="*/ 5581384 w 12191999"/>
                <a:gd name="connsiteY120" fmla="*/ 6162311 h 6858000"/>
                <a:gd name="connsiteX121" fmla="*/ 5627422 w 12191999"/>
                <a:gd name="connsiteY121" fmla="*/ 6148023 h 6858000"/>
                <a:gd name="connsiteX122" fmla="*/ 5668697 w 12191999"/>
                <a:gd name="connsiteY122" fmla="*/ 6132148 h 6858000"/>
                <a:gd name="connsiteX123" fmla="*/ 5705211 w 12191999"/>
                <a:gd name="connsiteY123" fmla="*/ 6113098 h 6858000"/>
                <a:gd name="connsiteX124" fmla="*/ 5743309 w 12191999"/>
                <a:gd name="connsiteY124" fmla="*/ 6094048 h 6858000"/>
                <a:gd name="connsiteX125" fmla="*/ 5781409 w 12191999"/>
                <a:gd name="connsiteY125" fmla="*/ 6074998 h 6858000"/>
                <a:gd name="connsiteX126" fmla="*/ 5817922 w 12191999"/>
                <a:gd name="connsiteY126" fmla="*/ 6059123 h 6858000"/>
                <a:gd name="connsiteX127" fmla="*/ 5859197 w 12191999"/>
                <a:gd name="connsiteY127" fmla="*/ 6043248 h 6858000"/>
                <a:gd name="connsiteX128" fmla="*/ 5905235 w 12191999"/>
                <a:gd name="connsiteY128" fmla="*/ 6027373 h 6858000"/>
                <a:gd name="connsiteX129" fmla="*/ 5957622 w 12191999"/>
                <a:gd name="connsiteY129" fmla="*/ 6016261 h 6858000"/>
                <a:gd name="connsiteX130" fmla="*/ 6017949 w 12191999"/>
                <a:gd name="connsiteY130" fmla="*/ 6009911 h 6858000"/>
                <a:gd name="connsiteX131" fmla="*/ 6086211 w 12191999"/>
                <a:gd name="connsiteY131" fmla="*/ 6006736 h 6858000"/>
                <a:gd name="connsiteX132" fmla="*/ 6096000 w 12191999"/>
                <a:gd name="connsiteY132" fmla="*/ 6007191 h 6858000"/>
                <a:gd name="connsiteX133" fmla="*/ 6105790 w 12191999"/>
                <a:gd name="connsiteY133" fmla="*/ 6006736 h 6858000"/>
                <a:gd name="connsiteX134" fmla="*/ 6174053 w 12191999"/>
                <a:gd name="connsiteY134" fmla="*/ 6009911 h 6858000"/>
                <a:gd name="connsiteX135" fmla="*/ 6234378 w 12191999"/>
                <a:gd name="connsiteY135" fmla="*/ 6016261 h 6858000"/>
                <a:gd name="connsiteX136" fmla="*/ 6286765 w 12191999"/>
                <a:gd name="connsiteY136" fmla="*/ 6027373 h 6858000"/>
                <a:gd name="connsiteX137" fmla="*/ 6332803 w 12191999"/>
                <a:gd name="connsiteY137" fmla="*/ 6043248 h 6858000"/>
                <a:gd name="connsiteX138" fmla="*/ 6374078 w 12191999"/>
                <a:gd name="connsiteY138" fmla="*/ 6059123 h 6858000"/>
                <a:gd name="connsiteX139" fmla="*/ 6410590 w 12191999"/>
                <a:gd name="connsiteY139" fmla="*/ 6074998 h 6858000"/>
                <a:gd name="connsiteX140" fmla="*/ 6448690 w 12191999"/>
                <a:gd name="connsiteY140" fmla="*/ 6094048 h 6858000"/>
                <a:gd name="connsiteX141" fmla="*/ 6486790 w 12191999"/>
                <a:gd name="connsiteY141" fmla="*/ 6113098 h 6858000"/>
                <a:gd name="connsiteX142" fmla="*/ 6523303 w 12191999"/>
                <a:gd name="connsiteY142" fmla="*/ 6132148 h 6858000"/>
                <a:gd name="connsiteX143" fmla="*/ 6564578 w 12191999"/>
                <a:gd name="connsiteY143" fmla="*/ 6148023 h 6858000"/>
                <a:gd name="connsiteX144" fmla="*/ 6610615 w 12191999"/>
                <a:gd name="connsiteY144" fmla="*/ 6162311 h 6858000"/>
                <a:gd name="connsiteX145" fmla="*/ 6663003 w 12191999"/>
                <a:gd name="connsiteY145" fmla="*/ 6173423 h 6858000"/>
                <a:gd name="connsiteX146" fmla="*/ 6723328 w 12191999"/>
                <a:gd name="connsiteY146" fmla="*/ 6181361 h 6858000"/>
                <a:gd name="connsiteX147" fmla="*/ 6781800 w 12191999"/>
                <a:gd name="connsiteY147" fmla="*/ 6182721 h 6858000"/>
                <a:gd name="connsiteX148" fmla="*/ 6840272 w 12191999"/>
                <a:gd name="connsiteY148" fmla="*/ 6181361 h 6858000"/>
                <a:gd name="connsiteX149" fmla="*/ 6900597 w 12191999"/>
                <a:gd name="connsiteY149" fmla="*/ 6173423 h 6858000"/>
                <a:gd name="connsiteX150" fmla="*/ 6952984 w 12191999"/>
                <a:gd name="connsiteY150" fmla="*/ 6162311 h 6858000"/>
                <a:gd name="connsiteX151" fmla="*/ 6999022 w 12191999"/>
                <a:gd name="connsiteY151" fmla="*/ 6148023 h 6858000"/>
                <a:gd name="connsiteX152" fmla="*/ 7040297 w 12191999"/>
                <a:gd name="connsiteY152" fmla="*/ 6132148 h 6858000"/>
                <a:gd name="connsiteX153" fmla="*/ 7076809 w 12191999"/>
                <a:gd name="connsiteY153" fmla="*/ 6113098 h 6858000"/>
                <a:gd name="connsiteX154" fmla="*/ 7114909 w 12191999"/>
                <a:gd name="connsiteY154" fmla="*/ 6094048 h 6858000"/>
                <a:gd name="connsiteX155" fmla="*/ 7153009 w 12191999"/>
                <a:gd name="connsiteY155" fmla="*/ 6074998 h 6858000"/>
                <a:gd name="connsiteX156" fmla="*/ 7189522 w 12191999"/>
                <a:gd name="connsiteY156" fmla="*/ 6059123 h 6858000"/>
                <a:gd name="connsiteX157" fmla="*/ 7230797 w 12191999"/>
                <a:gd name="connsiteY157" fmla="*/ 6043248 h 6858000"/>
                <a:gd name="connsiteX158" fmla="*/ 7276834 w 12191999"/>
                <a:gd name="connsiteY158" fmla="*/ 6027373 h 6858000"/>
                <a:gd name="connsiteX159" fmla="*/ 7329222 w 12191999"/>
                <a:gd name="connsiteY159" fmla="*/ 6016261 h 6858000"/>
                <a:gd name="connsiteX160" fmla="*/ 7389547 w 12191999"/>
                <a:gd name="connsiteY160" fmla="*/ 6009911 h 6858000"/>
                <a:gd name="connsiteX161" fmla="*/ 7457809 w 12191999"/>
                <a:gd name="connsiteY161" fmla="*/ 6006736 h 6858000"/>
                <a:gd name="connsiteX162" fmla="*/ 7526072 w 12191999"/>
                <a:gd name="connsiteY162" fmla="*/ 6009911 h 6858000"/>
                <a:gd name="connsiteX163" fmla="*/ 7586397 w 12191999"/>
                <a:gd name="connsiteY163" fmla="*/ 6016261 h 6858000"/>
                <a:gd name="connsiteX164" fmla="*/ 7638784 w 12191999"/>
                <a:gd name="connsiteY164" fmla="*/ 6027373 h 6858000"/>
                <a:gd name="connsiteX165" fmla="*/ 7684822 w 12191999"/>
                <a:gd name="connsiteY165" fmla="*/ 6043248 h 6858000"/>
                <a:gd name="connsiteX166" fmla="*/ 7726097 w 12191999"/>
                <a:gd name="connsiteY166" fmla="*/ 6059123 h 6858000"/>
                <a:gd name="connsiteX167" fmla="*/ 7762609 w 12191999"/>
                <a:gd name="connsiteY167" fmla="*/ 6074998 h 6858000"/>
                <a:gd name="connsiteX168" fmla="*/ 7800709 w 12191999"/>
                <a:gd name="connsiteY168" fmla="*/ 6094048 h 6858000"/>
                <a:gd name="connsiteX169" fmla="*/ 7838809 w 12191999"/>
                <a:gd name="connsiteY169" fmla="*/ 6113098 h 6858000"/>
                <a:gd name="connsiteX170" fmla="*/ 7875322 w 12191999"/>
                <a:gd name="connsiteY170" fmla="*/ 6132148 h 6858000"/>
                <a:gd name="connsiteX171" fmla="*/ 7916597 w 12191999"/>
                <a:gd name="connsiteY171" fmla="*/ 6148023 h 6858000"/>
                <a:gd name="connsiteX172" fmla="*/ 7962634 w 12191999"/>
                <a:gd name="connsiteY172" fmla="*/ 6162311 h 6858000"/>
                <a:gd name="connsiteX173" fmla="*/ 8015022 w 12191999"/>
                <a:gd name="connsiteY173" fmla="*/ 6173423 h 6858000"/>
                <a:gd name="connsiteX174" fmla="*/ 8075347 w 12191999"/>
                <a:gd name="connsiteY174" fmla="*/ 6181361 h 6858000"/>
                <a:gd name="connsiteX175" fmla="*/ 8143609 w 12191999"/>
                <a:gd name="connsiteY175" fmla="*/ 6182948 h 6858000"/>
                <a:gd name="connsiteX176" fmla="*/ 8211872 w 12191999"/>
                <a:gd name="connsiteY176" fmla="*/ 6181361 h 6858000"/>
                <a:gd name="connsiteX177" fmla="*/ 8272197 w 12191999"/>
                <a:gd name="connsiteY177" fmla="*/ 6173423 h 6858000"/>
                <a:gd name="connsiteX178" fmla="*/ 8324584 w 12191999"/>
                <a:gd name="connsiteY178" fmla="*/ 6162311 h 6858000"/>
                <a:gd name="connsiteX179" fmla="*/ 8370622 w 12191999"/>
                <a:gd name="connsiteY179" fmla="*/ 6148023 h 6858000"/>
                <a:gd name="connsiteX180" fmla="*/ 8411897 w 12191999"/>
                <a:gd name="connsiteY180" fmla="*/ 6132148 h 6858000"/>
                <a:gd name="connsiteX181" fmla="*/ 8448409 w 12191999"/>
                <a:gd name="connsiteY181" fmla="*/ 6113098 h 6858000"/>
                <a:gd name="connsiteX182" fmla="*/ 8486509 w 12191999"/>
                <a:gd name="connsiteY182" fmla="*/ 6094048 h 6858000"/>
                <a:gd name="connsiteX183" fmla="*/ 8524609 w 12191999"/>
                <a:gd name="connsiteY183" fmla="*/ 6074998 h 6858000"/>
                <a:gd name="connsiteX184" fmla="*/ 8561121 w 12191999"/>
                <a:gd name="connsiteY184" fmla="*/ 6059123 h 6858000"/>
                <a:gd name="connsiteX185" fmla="*/ 8602397 w 12191999"/>
                <a:gd name="connsiteY185" fmla="*/ 6043248 h 6858000"/>
                <a:gd name="connsiteX186" fmla="*/ 8648433 w 12191999"/>
                <a:gd name="connsiteY186" fmla="*/ 6027373 h 6858000"/>
                <a:gd name="connsiteX187" fmla="*/ 8700821 w 12191999"/>
                <a:gd name="connsiteY187" fmla="*/ 6016261 h 6858000"/>
                <a:gd name="connsiteX188" fmla="*/ 8761147 w 12191999"/>
                <a:gd name="connsiteY188" fmla="*/ 6009911 h 6858000"/>
                <a:gd name="connsiteX189" fmla="*/ 8827821 w 12191999"/>
                <a:gd name="connsiteY189" fmla="*/ 6006736 h 6858000"/>
                <a:gd name="connsiteX190" fmla="*/ 8897671 w 12191999"/>
                <a:gd name="connsiteY190" fmla="*/ 6009911 h 6858000"/>
                <a:gd name="connsiteX191" fmla="*/ 8957997 w 12191999"/>
                <a:gd name="connsiteY191" fmla="*/ 6016261 h 6858000"/>
                <a:gd name="connsiteX192" fmla="*/ 9010383 w 12191999"/>
                <a:gd name="connsiteY192" fmla="*/ 6027373 h 6858000"/>
                <a:gd name="connsiteX193" fmla="*/ 9056421 w 12191999"/>
                <a:gd name="connsiteY193" fmla="*/ 6043248 h 6858000"/>
                <a:gd name="connsiteX194" fmla="*/ 9097697 w 12191999"/>
                <a:gd name="connsiteY194" fmla="*/ 6059123 h 6858000"/>
                <a:gd name="connsiteX195" fmla="*/ 9134209 w 12191999"/>
                <a:gd name="connsiteY195" fmla="*/ 6074998 h 6858000"/>
                <a:gd name="connsiteX196" fmla="*/ 9172309 w 12191999"/>
                <a:gd name="connsiteY196" fmla="*/ 6094048 h 6858000"/>
                <a:gd name="connsiteX197" fmla="*/ 9210409 w 12191999"/>
                <a:gd name="connsiteY197" fmla="*/ 6113098 h 6858000"/>
                <a:gd name="connsiteX198" fmla="*/ 9246921 w 12191999"/>
                <a:gd name="connsiteY198" fmla="*/ 6132148 h 6858000"/>
                <a:gd name="connsiteX199" fmla="*/ 9288197 w 12191999"/>
                <a:gd name="connsiteY199" fmla="*/ 6148023 h 6858000"/>
                <a:gd name="connsiteX200" fmla="*/ 9334233 w 12191999"/>
                <a:gd name="connsiteY200" fmla="*/ 6162311 h 6858000"/>
                <a:gd name="connsiteX201" fmla="*/ 9386621 w 12191999"/>
                <a:gd name="connsiteY201" fmla="*/ 6173423 h 6858000"/>
                <a:gd name="connsiteX202" fmla="*/ 9446947 w 12191999"/>
                <a:gd name="connsiteY202" fmla="*/ 6181361 h 6858000"/>
                <a:gd name="connsiteX203" fmla="*/ 9515209 w 12191999"/>
                <a:gd name="connsiteY203" fmla="*/ 6182948 h 6858000"/>
                <a:gd name="connsiteX204" fmla="*/ 9583471 w 12191999"/>
                <a:gd name="connsiteY204" fmla="*/ 6181361 h 6858000"/>
                <a:gd name="connsiteX205" fmla="*/ 9643797 w 12191999"/>
                <a:gd name="connsiteY205" fmla="*/ 6173423 h 6858000"/>
                <a:gd name="connsiteX206" fmla="*/ 9696183 w 12191999"/>
                <a:gd name="connsiteY206" fmla="*/ 6162311 h 6858000"/>
                <a:gd name="connsiteX207" fmla="*/ 9742221 w 12191999"/>
                <a:gd name="connsiteY207" fmla="*/ 6148023 h 6858000"/>
                <a:gd name="connsiteX208" fmla="*/ 9783497 w 12191999"/>
                <a:gd name="connsiteY208" fmla="*/ 6132148 h 6858000"/>
                <a:gd name="connsiteX209" fmla="*/ 9820009 w 12191999"/>
                <a:gd name="connsiteY209" fmla="*/ 6113098 h 6858000"/>
                <a:gd name="connsiteX210" fmla="*/ 9896209 w 12191999"/>
                <a:gd name="connsiteY210" fmla="*/ 6074998 h 6858000"/>
                <a:gd name="connsiteX211" fmla="*/ 9932721 w 12191999"/>
                <a:gd name="connsiteY211" fmla="*/ 6059123 h 6858000"/>
                <a:gd name="connsiteX212" fmla="*/ 9973997 w 12191999"/>
                <a:gd name="connsiteY212" fmla="*/ 6043248 h 6858000"/>
                <a:gd name="connsiteX213" fmla="*/ 10020033 w 12191999"/>
                <a:gd name="connsiteY213" fmla="*/ 6027373 h 6858000"/>
                <a:gd name="connsiteX214" fmla="*/ 10072421 w 12191999"/>
                <a:gd name="connsiteY214" fmla="*/ 6016261 h 6858000"/>
                <a:gd name="connsiteX215" fmla="*/ 10132747 w 12191999"/>
                <a:gd name="connsiteY215" fmla="*/ 6009911 h 6858000"/>
                <a:gd name="connsiteX216" fmla="*/ 10201009 w 12191999"/>
                <a:gd name="connsiteY216" fmla="*/ 6006736 h 6858000"/>
                <a:gd name="connsiteX217" fmla="*/ 10269271 w 12191999"/>
                <a:gd name="connsiteY217" fmla="*/ 6009911 h 6858000"/>
                <a:gd name="connsiteX218" fmla="*/ 10329597 w 12191999"/>
                <a:gd name="connsiteY218" fmla="*/ 6016261 h 6858000"/>
                <a:gd name="connsiteX219" fmla="*/ 10381983 w 12191999"/>
                <a:gd name="connsiteY219" fmla="*/ 6027373 h 6858000"/>
                <a:gd name="connsiteX220" fmla="*/ 10428021 w 12191999"/>
                <a:gd name="connsiteY220" fmla="*/ 6043248 h 6858000"/>
                <a:gd name="connsiteX221" fmla="*/ 10469297 w 12191999"/>
                <a:gd name="connsiteY221" fmla="*/ 6059123 h 6858000"/>
                <a:gd name="connsiteX222" fmla="*/ 10505809 w 12191999"/>
                <a:gd name="connsiteY222" fmla="*/ 6074998 h 6858000"/>
                <a:gd name="connsiteX223" fmla="*/ 10543909 w 12191999"/>
                <a:gd name="connsiteY223" fmla="*/ 6094048 h 6858000"/>
                <a:gd name="connsiteX224" fmla="*/ 10582009 w 12191999"/>
                <a:gd name="connsiteY224" fmla="*/ 6113098 h 6858000"/>
                <a:gd name="connsiteX225" fmla="*/ 10618521 w 12191999"/>
                <a:gd name="connsiteY225" fmla="*/ 6132148 h 6858000"/>
                <a:gd name="connsiteX226" fmla="*/ 10659797 w 12191999"/>
                <a:gd name="connsiteY226" fmla="*/ 6148023 h 6858000"/>
                <a:gd name="connsiteX227" fmla="*/ 10705833 w 12191999"/>
                <a:gd name="connsiteY227" fmla="*/ 6162311 h 6858000"/>
                <a:gd name="connsiteX228" fmla="*/ 10758221 w 12191999"/>
                <a:gd name="connsiteY228" fmla="*/ 6173423 h 6858000"/>
                <a:gd name="connsiteX229" fmla="*/ 10818547 w 12191999"/>
                <a:gd name="connsiteY229" fmla="*/ 6181361 h 6858000"/>
                <a:gd name="connsiteX230" fmla="*/ 10886809 w 12191999"/>
                <a:gd name="connsiteY230" fmla="*/ 6182948 h 6858000"/>
                <a:gd name="connsiteX231" fmla="*/ 10955071 w 12191999"/>
                <a:gd name="connsiteY231" fmla="*/ 6181361 h 6858000"/>
                <a:gd name="connsiteX232" fmla="*/ 11015397 w 12191999"/>
                <a:gd name="connsiteY232" fmla="*/ 6173423 h 6858000"/>
                <a:gd name="connsiteX233" fmla="*/ 11067783 w 12191999"/>
                <a:gd name="connsiteY233" fmla="*/ 6162311 h 6858000"/>
                <a:gd name="connsiteX234" fmla="*/ 11113821 w 12191999"/>
                <a:gd name="connsiteY234" fmla="*/ 6148023 h 6858000"/>
                <a:gd name="connsiteX235" fmla="*/ 11155097 w 12191999"/>
                <a:gd name="connsiteY235" fmla="*/ 6132148 h 6858000"/>
                <a:gd name="connsiteX236" fmla="*/ 11191609 w 12191999"/>
                <a:gd name="connsiteY236" fmla="*/ 6113098 h 6858000"/>
                <a:gd name="connsiteX237" fmla="*/ 11229709 w 12191999"/>
                <a:gd name="connsiteY237" fmla="*/ 6094048 h 6858000"/>
                <a:gd name="connsiteX238" fmla="*/ 11267809 w 12191999"/>
                <a:gd name="connsiteY238" fmla="*/ 6074998 h 6858000"/>
                <a:gd name="connsiteX239" fmla="*/ 11304321 w 12191999"/>
                <a:gd name="connsiteY239" fmla="*/ 6059123 h 6858000"/>
                <a:gd name="connsiteX240" fmla="*/ 11345597 w 12191999"/>
                <a:gd name="connsiteY240" fmla="*/ 6043248 h 6858000"/>
                <a:gd name="connsiteX241" fmla="*/ 11391633 w 12191999"/>
                <a:gd name="connsiteY241" fmla="*/ 6027373 h 6858000"/>
                <a:gd name="connsiteX242" fmla="*/ 11444021 w 12191999"/>
                <a:gd name="connsiteY242" fmla="*/ 6016261 h 6858000"/>
                <a:gd name="connsiteX243" fmla="*/ 11504347 w 12191999"/>
                <a:gd name="connsiteY243" fmla="*/ 6009911 h 6858000"/>
                <a:gd name="connsiteX244" fmla="*/ 11572609 w 12191999"/>
                <a:gd name="connsiteY244" fmla="*/ 6006736 h 6858000"/>
                <a:gd name="connsiteX245" fmla="*/ 11640871 w 12191999"/>
                <a:gd name="connsiteY245" fmla="*/ 6009911 h 6858000"/>
                <a:gd name="connsiteX246" fmla="*/ 11701197 w 12191999"/>
                <a:gd name="connsiteY246" fmla="*/ 6016261 h 6858000"/>
                <a:gd name="connsiteX247" fmla="*/ 11753583 w 12191999"/>
                <a:gd name="connsiteY247" fmla="*/ 6027373 h 6858000"/>
                <a:gd name="connsiteX248" fmla="*/ 11799621 w 12191999"/>
                <a:gd name="connsiteY248" fmla="*/ 6043248 h 6858000"/>
                <a:gd name="connsiteX249" fmla="*/ 11840897 w 12191999"/>
                <a:gd name="connsiteY249" fmla="*/ 6059123 h 6858000"/>
                <a:gd name="connsiteX250" fmla="*/ 11877409 w 12191999"/>
                <a:gd name="connsiteY250" fmla="*/ 6074998 h 6858000"/>
                <a:gd name="connsiteX251" fmla="*/ 11915509 w 12191999"/>
                <a:gd name="connsiteY251" fmla="*/ 6094048 h 6858000"/>
                <a:gd name="connsiteX252" fmla="*/ 11953609 w 12191999"/>
                <a:gd name="connsiteY252" fmla="*/ 6113098 h 6858000"/>
                <a:gd name="connsiteX253" fmla="*/ 11990121 w 12191999"/>
                <a:gd name="connsiteY253" fmla="*/ 6132148 h 6858000"/>
                <a:gd name="connsiteX254" fmla="*/ 12031397 w 12191999"/>
                <a:gd name="connsiteY254" fmla="*/ 6148023 h 6858000"/>
                <a:gd name="connsiteX255" fmla="*/ 12077433 w 12191999"/>
                <a:gd name="connsiteY255" fmla="*/ 6162311 h 6858000"/>
                <a:gd name="connsiteX256" fmla="*/ 12129821 w 12191999"/>
                <a:gd name="connsiteY256" fmla="*/ 6173424 h 6858000"/>
                <a:gd name="connsiteX257" fmla="*/ 12190147 w 12191999"/>
                <a:gd name="connsiteY257" fmla="*/ 6181361 h 6858000"/>
                <a:gd name="connsiteX258" fmla="*/ 12191997 w 12191999"/>
                <a:gd name="connsiteY258" fmla="*/ 6181404 h 6858000"/>
                <a:gd name="connsiteX259" fmla="*/ 12191997 w 12191999"/>
                <a:gd name="connsiteY259" fmla="*/ 6858000 h 6858000"/>
                <a:gd name="connsiteX260" fmla="*/ 1 w 12191999"/>
                <a:gd name="connsiteY260" fmla="*/ 6858000 h 6858000"/>
                <a:gd name="connsiteX261" fmla="*/ 1 w 12191999"/>
                <a:gd name="connsiteY261" fmla="*/ 6551875 h 6858000"/>
                <a:gd name="connsiteX262" fmla="*/ 0 w 12191999"/>
                <a:gd name="connsiteY262" fmla="*/ 655187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</a:cxnLst>
              <a:rect l="l" t="t" r="r" b="b"/>
              <a:pathLst>
                <a:path w="12191999" h="6858000">
                  <a:moveTo>
                    <a:pt x="12191997" y="0"/>
                  </a:moveTo>
                  <a:lnTo>
                    <a:pt x="12191999" y="0"/>
                  </a:lnTo>
                  <a:lnTo>
                    <a:pt x="12191999" y="6181404"/>
                  </a:lnTo>
                  <a:lnTo>
                    <a:pt x="12191997" y="6181404"/>
                  </a:lnTo>
                  <a:close/>
                  <a:moveTo>
                    <a:pt x="0" y="0"/>
                  </a:moveTo>
                  <a:lnTo>
                    <a:pt x="1" y="0"/>
                  </a:lnTo>
                  <a:lnTo>
                    <a:pt x="1" y="6181404"/>
                  </a:lnTo>
                  <a:lnTo>
                    <a:pt x="1853" y="6181361"/>
                  </a:lnTo>
                  <a:lnTo>
                    <a:pt x="62178" y="6173423"/>
                  </a:lnTo>
                  <a:lnTo>
                    <a:pt x="114565" y="6162311"/>
                  </a:lnTo>
                  <a:lnTo>
                    <a:pt x="160603" y="6148023"/>
                  </a:lnTo>
                  <a:lnTo>
                    <a:pt x="201878" y="6132148"/>
                  </a:lnTo>
                  <a:lnTo>
                    <a:pt x="238390" y="6113098"/>
                  </a:lnTo>
                  <a:lnTo>
                    <a:pt x="276490" y="6094048"/>
                  </a:lnTo>
                  <a:lnTo>
                    <a:pt x="314590" y="6074998"/>
                  </a:lnTo>
                  <a:lnTo>
                    <a:pt x="351103" y="6059123"/>
                  </a:lnTo>
                  <a:lnTo>
                    <a:pt x="392378" y="6043248"/>
                  </a:lnTo>
                  <a:lnTo>
                    <a:pt x="438415" y="6027373"/>
                  </a:lnTo>
                  <a:lnTo>
                    <a:pt x="490803" y="6016261"/>
                  </a:lnTo>
                  <a:lnTo>
                    <a:pt x="551128" y="6009911"/>
                  </a:lnTo>
                  <a:lnTo>
                    <a:pt x="619390" y="6006736"/>
                  </a:lnTo>
                  <a:lnTo>
                    <a:pt x="687653" y="6009911"/>
                  </a:lnTo>
                  <a:lnTo>
                    <a:pt x="747978" y="6016261"/>
                  </a:lnTo>
                  <a:lnTo>
                    <a:pt x="800365" y="6027373"/>
                  </a:lnTo>
                  <a:lnTo>
                    <a:pt x="846403" y="6043248"/>
                  </a:lnTo>
                  <a:lnTo>
                    <a:pt x="887678" y="6059123"/>
                  </a:lnTo>
                  <a:lnTo>
                    <a:pt x="924190" y="6074998"/>
                  </a:lnTo>
                  <a:lnTo>
                    <a:pt x="962290" y="6094048"/>
                  </a:lnTo>
                  <a:lnTo>
                    <a:pt x="1000390" y="6113098"/>
                  </a:lnTo>
                  <a:lnTo>
                    <a:pt x="1036903" y="6132148"/>
                  </a:lnTo>
                  <a:lnTo>
                    <a:pt x="1078178" y="6148023"/>
                  </a:lnTo>
                  <a:lnTo>
                    <a:pt x="1124215" y="6162311"/>
                  </a:lnTo>
                  <a:lnTo>
                    <a:pt x="1176603" y="6173423"/>
                  </a:lnTo>
                  <a:lnTo>
                    <a:pt x="1236928" y="6181361"/>
                  </a:lnTo>
                  <a:lnTo>
                    <a:pt x="1305190" y="6182948"/>
                  </a:lnTo>
                  <a:lnTo>
                    <a:pt x="1373453" y="6181361"/>
                  </a:lnTo>
                  <a:lnTo>
                    <a:pt x="1433778" y="6173423"/>
                  </a:lnTo>
                  <a:lnTo>
                    <a:pt x="1486165" y="6162311"/>
                  </a:lnTo>
                  <a:lnTo>
                    <a:pt x="1532203" y="6148023"/>
                  </a:lnTo>
                  <a:lnTo>
                    <a:pt x="1573478" y="6132148"/>
                  </a:lnTo>
                  <a:lnTo>
                    <a:pt x="1609990" y="6113098"/>
                  </a:lnTo>
                  <a:lnTo>
                    <a:pt x="1648090" y="6094048"/>
                  </a:lnTo>
                  <a:lnTo>
                    <a:pt x="1686190" y="6074998"/>
                  </a:lnTo>
                  <a:lnTo>
                    <a:pt x="1722703" y="6059123"/>
                  </a:lnTo>
                  <a:lnTo>
                    <a:pt x="1763978" y="6043248"/>
                  </a:lnTo>
                  <a:lnTo>
                    <a:pt x="1810015" y="6027373"/>
                  </a:lnTo>
                  <a:lnTo>
                    <a:pt x="1862403" y="6016261"/>
                  </a:lnTo>
                  <a:lnTo>
                    <a:pt x="1922728" y="6009911"/>
                  </a:lnTo>
                  <a:lnTo>
                    <a:pt x="1990990" y="6006736"/>
                  </a:lnTo>
                  <a:lnTo>
                    <a:pt x="2059253" y="6009911"/>
                  </a:lnTo>
                  <a:lnTo>
                    <a:pt x="2119578" y="6016261"/>
                  </a:lnTo>
                  <a:lnTo>
                    <a:pt x="2171965" y="6027373"/>
                  </a:lnTo>
                  <a:lnTo>
                    <a:pt x="2218003" y="6043248"/>
                  </a:lnTo>
                  <a:lnTo>
                    <a:pt x="2259278" y="6059123"/>
                  </a:lnTo>
                  <a:lnTo>
                    <a:pt x="2295790" y="6074998"/>
                  </a:lnTo>
                  <a:lnTo>
                    <a:pt x="2333890" y="6094048"/>
                  </a:lnTo>
                  <a:lnTo>
                    <a:pt x="2371990" y="6113098"/>
                  </a:lnTo>
                  <a:lnTo>
                    <a:pt x="2408503" y="6132148"/>
                  </a:lnTo>
                  <a:lnTo>
                    <a:pt x="2449778" y="6148023"/>
                  </a:lnTo>
                  <a:lnTo>
                    <a:pt x="2495815" y="6162311"/>
                  </a:lnTo>
                  <a:lnTo>
                    <a:pt x="2548203" y="6173423"/>
                  </a:lnTo>
                  <a:lnTo>
                    <a:pt x="2608528" y="6181361"/>
                  </a:lnTo>
                  <a:lnTo>
                    <a:pt x="2676790" y="6182948"/>
                  </a:lnTo>
                  <a:lnTo>
                    <a:pt x="2745053" y="6181361"/>
                  </a:lnTo>
                  <a:lnTo>
                    <a:pt x="2805378" y="6173423"/>
                  </a:lnTo>
                  <a:lnTo>
                    <a:pt x="2857765" y="6162311"/>
                  </a:lnTo>
                  <a:lnTo>
                    <a:pt x="2903803" y="6148023"/>
                  </a:lnTo>
                  <a:lnTo>
                    <a:pt x="2945078" y="6132148"/>
                  </a:lnTo>
                  <a:lnTo>
                    <a:pt x="2981590" y="6113098"/>
                  </a:lnTo>
                  <a:lnTo>
                    <a:pt x="3019690" y="6094048"/>
                  </a:lnTo>
                  <a:lnTo>
                    <a:pt x="3057790" y="6074998"/>
                  </a:lnTo>
                  <a:lnTo>
                    <a:pt x="3094303" y="6059123"/>
                  </a:lnTo>
                  <a:lnTo>
                    <a:pt x="3135578" y="6043248"/>
                  </a:lnTo>
                  <a:lnTo>
                    <a:pt x="3181615" y="6027373"/>
                  </a:lnTo>
                  <a:lnTo>
                    <a:pt x="3234003" y="6016261"/>
                  </a:lnTo>
                  <a:lnTo>
                    <a:pt x="3294328" y="6009911"/>
                  </a:lnTo>
                  <a:lnTo>
                    <a:pt x="3361003" y="6006736"/>
                  </a:lnTo>
                  <a:lnTo>
                    <a:pt x="3430853" y="6009911"/>
                  </a:lnTo>
                  <a:lnTo>
                    <a:pt x="3491178" y="6016261"/>
                  </a:lnTo>
                  <a:lnTo>
                    <a:pt x="3543565" y="6027373"/>
                  </a:lnTo>
                  <a:lnTo>
                    <a:pt x="3589603" y="6043248"/>
                  </a:lnTo>
                  <a:lnTo>
                    <a:pt x="3630878" y="6059123"/>
                  </a:lnTo>
                  <a:lnTo>
                    <a:pt x="3667390" y="6074998"/>
                  </a:lnTo>
                  <a:lnTo>
                    <a:pt x="3705490" y="6094048"/>
                  </a:lnTo>
                  <a:lnTo>
                    <a:pt x="3743590" y="6113098"/>
                  </a:lnTo>
                  <a:lnTo>
                    <a:pt x="3780103" y="6132148"/>
                  </a:lnTo>
                  <a:lnTo>
                    <a:pt x="3821378" y="6148023"/>
                  </a:lnTo>
                  <a:lnTo>
                    <a:pt x="3867415" y="6162311"/>
                  </a:lnTo>
                  <a:lnTo>
                    <a:pt x="3919803" y="6173423"/>
                  </a:lnTo>
                  <a:lnTo>
                    <a:pt x="3980128" y="6181361"/>
                  </a:lnTo>
                  <a:lnTo>
                    <a:pt x="4048390" y="6182948"/>
                  </a:lnTo>
                  <a:lnTo>
                    <a:pt x="4116653" y="6181361"/>
                  </a:lnTo>
                  <a:lnTo>
                    <a:pt x="4176978" y="6173423"/>
                  </a:lnTo>
                  <a:lnTo>
                    <a:pt x="4229365" y="6162311"/>
                  </a:lnTo>
                  <a:lnTo>
                    <a:pt x="4275403" y="6148023"/>
                  </a:lnTo>
                  <a:lnTo>
                    <a:pt x="4316678" y="6132148"/>
                  </a:lnTo>
                  <a:lnTo>
                    <a:pt x="4353190" y="6113098"/>
                  </a:lnTo>
                  <a:lnTo>
                    <a:pt x="4429390" y="6074998"/>
                  </a:lnTo>
                  <a:lnTo>
                    <a:pt x="4465903" y="6059123"/>
                  </a:lnTo>
                  <a:lnTo>
                    <a:pt x="4507178" y="6043248"/>
                  </a:lnTo>
                  <a:lnTo>
                    <a:pt x="4553217" y="6027373"/>
                  </a:lnTo>
                  <a:lnTo>
                    <a:pt x="4605603" y="6016261"/>
                  </a:lnTo>
                  <a:lnTo>
                    <a:pt x="4665929" y="6009911"/>
                  </a:lnTo>
                  <a:lnTo>
                    <a:pt x="4734190" y="6006736"/>
                  </a:lnTo>
                  <a:lnTo>
                    <a:pt x="4802454" y="6009911"/>
                  </a:lnTo>
                  <a:lnTo>
                    <a:pt x="4862778" y="6016261"/>
                  </a:lnTo>
                  <a:lnTo>
                    <a:pt x="4915166" y="6027373"/>
                  </a:lnTo>
                  <a:lnTo>
                    <a:pt x="4961203" y="6043248"/>
                  </a:lnTo>
                  <a:lnTo>
                    <a:pt x="5002479" y="6059123"/>
                  </a:lnTo>
                  <a:lnTo>
                    <a:pt x="5038990" y="6074998"/>
                  </a:lnTo>
                  <a:lnTo>
                    <a:pt x="5077092" y="6094048"/>
                  </a:lnTo>
                  <a:lnTo>
                    <a:pt x="5115191" y="6113098"/>
                  </a:lnTo>
                  <a:lnTo>
                    <a:pt x="5151703" y="6132148"/>
                  </a:lnTo>
                  <a:lnTo>
                    <a:pt x="5192979" y="6148023"/>
                  </a:lnTo>
                  <a:lnTo>
                    <a:pt x="5239015" y="6162311"/>
                  </a:lnTo>
                  <a:lnTo>
                    <a:pt x="5291402" y="6173423"/>
                  </a:lnTo>
                  <a:lnTo>
                    <a:pt x="5351728" y="6181361"/>
                  </a:lnTo>
                  <a:lnTo>
                    <a:pt x="5410200" y="6182721"/>
                  </a:lnTo>
                  <a:lnTo>
                    <a:pt x="5468672" y="6181361"/>
                  </a:lnTo>
                  <a:lnTo>
                    <a:pt x="5528997" y="6173423"/>
                  </a:lnTo>
                  <a:lnTo>
                    <a:pt x="5581384" y="6162311"/>
                  </a:lnTo>
                  <a:lnTo>
                    <a:pt x="5627422" y="6148023"/>
                  </a:lnTo>
                  <a:lnTo>
                    <a:pt x="5668697" y="6132148"/>
                  </a:lnTo>
                  <a:lnTo>
                    <a:pt x="5705211" y="6113098"/>
                  </a:lnTo>
                  <a:lnTo>
                    <a:pt x="5743309" y="6094048"/>
                  </a:lnTo>
                  <a:lnTo>
                    <a:pt x="5781409" y="6074998"/>
                  </a:lnTo>
                  <a:lnTo>
                    <a:pt x="5817922" y="6059123"/>
                  </a:lnTo>
                  <a:lnTo>
                    <a:pt x="5859197" y="6043248"/>
                  </a:lnTo>
                  <a:lnTo>
                    <a:pt x="5905235" y="6027373"/>
                  </a:lnTo>
                  <a:lnTo>
                    <a:pt x="5957622" y="6016261"/>
                  </a:lnTo>
                  <a:lnTo>
                    <a:pt x="6017949" y="6009911"/>
                  </a:lnTo>
                  <a:lnTo>
                    <a:pt x="6086211" y="6006736"/>
                  </a:lnTo>
                  <a:lnTo>
                    <a:pt x="6096000" y="6007191"/>
                  </a:lnTo>
                  <a:lnTo>
                    <a:pt x="6105790" y="6006736"/>
                  </a:lnTo>
                  <a:lnTo>
                    <a:pt x="6174053" y="6009911"/>
                  </a:lnTo>
                  <a:lnTo>
                    <a:pt x="6234378" y="6016261"/>
                  </a:lnTo>
                  <a:lnTo>
                    <a:pt x="6286765" y="6027373"/>
                  </a:lnTo>
                  <a:lnTo>
                    <a:pt x="6332803" y="6043248"/>
                  </a:lnTo>
                  <a:lnTo>
                    <a:pt x="6374078" y="6059123"/>
                  </a:lnTo>
                  <a:lnTo>
                    <a:pt x="6410590" y="6074998"/>
                  </a:lnTo>
                  <a:lnTo>
                    <a:pt x="6448690" y="6094048"/>
                  </a:lnTo>
                  <a:lnTo>
                    <a:pt x="6486790" y="6113098"/>
                  </a:lnTo>
                  <a:lnTo>
                    <a:pt x="6523303" y="6132148"/>
                  </a:lnTo>
                  <a:lnTo>
                    <a:pt x="6564578" y="6148023"/>
                  </a:lnTo>
                  <a:lnTo>
                    <a:pt x="6610615" y="6162311"/>
                  </a:lnTo>
                  <a:lnTo>
                    <a:pt x="6663003" y="6173423"/>
                  </a:lnTo>
                  <a:lnTo>
                    <a:pt x="6723328" y="6181361"/>
                  </a:lnTo>
                  <a:lnTo>
                    <a:pt x="6781800" y="6182721"/>
                  </a:lnTo>
                  <a:lnTo>
                    <a:pt x="6840272" y="6181361"/>
                  </a:lnTo>
                  <a:lnTo>
                    <a:pt x="6900597" y="6173423"/>
                  </a:lnTo>
                  <a:lnTo>
                    <a:pt x="6952984" y="6162311"/>
                  </a:lnTo>
                  <a:lnTo>
                    <a:pt x="6999022" y="6148023"/>
                  </a:lnTo>
                  <a:lnTo>
                    <a:pt x="7040297" y="6132148"/>
                  </a:lnTo>
                  <a:lnTo>
                    <a:pt x="7076809" y="6113098"/>
                  </a:lnTo>
                  <a:lnTo>
                    <a:pt x="7114909" y="6094048"/>
                  </a:lnTo>
                  <a:lnTo>
                    <a:pt x="7153009" y="6074998"/>
                  </a:lnTo>
                  <a:lnTo>
                    <a:pt x="7189522" y="6059123"/>
                  </a:lnTo>
                  <a:lnTo>
                    <a:pt x="7230797" y="6043248"/>
                  </a:lnTo>
                  <a:lnTo>
                    <a:pt x="7276834" y="6027373"/>
                  </a:lnTo>
                  <a:lnTo>
                    <a:pt x="7329222" y="6016261"/>
                  </a:lnTo>
                  <a:lnTo>
                    <a:pt x="7389547" y="6009911"/>
                  </a:lnTo>
                  <a:lnTo>
                    <a:pt x="7457809" y="6006736"/>
                  </a:lnTo>
                  <a:lnTo>
                    <a:pt x="7526072" y="6009911"/>
                  </a:lnTo>
                  <a:lnTo>
                    <a:pt x="7586397" y="6016261"/>
                  </a:lnTo>
                  <a:lnTo>
                    <a:pt x="7638784" y="6027373"/>
                  </a:lnTo>
                  <a:lnTo>
                    <a:pt x="7684822" y="6043248"/>
                  </a:lnTo>
                  <a:lnTo>
                    <a:pt x="7726097" y="6059123"/>
                  </a:lnTo>
                  <a:lnTo>
                    <a:pt x="7762609" y="6074998"/>
                  </a:lnTo>
                  <a:lnTo>
                    <a:pt x="7800709" y="6094048"/>
                  </a:lnTo>
                  <a:lnTo>
                    <a:pt x="7838809" y="6113098"/>
                  </a:lnTo>
                  <a:lnTo>
                    <a:pt x="7875322" y="6132148"/>
                  </a:lnTo>
                  <a:lnTo>
                    <a:pt x="7916597" y="6148023"/>
                  </a:lnTo>
                  <a:lnTo>
                    <a:pt x="7962634" y="6162311"/>
                  </a:lnTo>
                  <a:lnTo>
                    <a:pt x="8015022" y="6173423"/>
                  </a:lnTo>
                  <a:lnTo>
                    <a:pt x="8075347" y="6181361"/>
                  </a:lnTo>
                  <a:lnTo>
                    <a:pt x="8143609" y="6182948"/>
                  </a:lnTo>
                  <a:lnTo>
                    <a:pt x="8211872" y="6181361"/>
                  </a:lnTo>
                  <a:lnTo>
                    <a:pt x="8272197" y="6173423"/>
                  </a:lnTo>
                  <a:lnTo>
                    <a:pt x="8324584" y="6162311"/>
                  </a:lnTo>
                  <a:lnTo>
                    <a:pt x="8370622" y="6148023"/>
                  </a:lnTo>
                  <a:lnTo>
                    <a:pt x="8411897" y="6132148"/>
                  </a:lnTo>
                  <a:lnTo>
                    <a:pt x="8448409" y="6113098"/>
                  </a:lnTo>
                  <a:lnTo>
                    <a:pt x="8486509" y="6094048"/>
                  </a:lnTo>
                  <a:lnTo>
                    <a:pt x="8524609" y="6074998"/>
                  </a:lnTo>
                  <a:lnTo>
                    <a:pt x="8561121" y="6059123"/>
                  </a:lnTo>
                  <a:lnTo>
                    <a:pt x="8602397" y="6043248"/>
                  </a:lnTo>
                  <a:lnTo>
                    <a:pt x="8648433" y="6027373"/>
                  </a:lnTo>
                  <a:lnTo>
                    <a:pt x="8700821" y="6016261"/>
                  </a:lnTo>
                  <a:lnTo>
                    <a:pt x="8761147" y="6009911"/>
                  </a:lnTo>
                  <a:lnTo>
                    <a:pt x="8827821" y="6006736"/>
                  </a:lnTo>
                  <a:lnTo>
                    <a:pt x="8897671" y="6009911"/>
                  </a:lnTo>
                  <a:lnTo>
                    <a:pt x="8957997" y="6016261"/>
                  </a:lnTo>
                  <a:lnTo>
                    <a:pt x="9010383" y="6027373"/>
                  </a:lnTo>
                  <a:lnTo>
                    <a:pt x="9056421" y="6043248"/>
                  </a:lnTo>
                  <a:lnTo>
                    <a:pt x="9097697" y="6059123"/>
                  </a:lnTo>
                  <a:lnTo>
                    <a:pt x="9134209" y="6074998"/>
                  </a:lnTo>
                  <a:lnTo>
                    <a:pt x="9172309" y="6094048"/>
                  </a:lnTo>
                  <a:lnTo>
                    <a:pt x="9210409" y="6113098"/>
                  </a:lnTo>
                  <a:lnTo>
                    <a:pt x="9246921" y="6132148"/>
                  </a:lnTo>
                  <a:lnTo>
                    <a:pt x="9288197" y="6148023"/>
                  </a:lnTo>
                  <a:lnTo>
                    <a:pt x="9334233" y="6162311"/>
                  </a:lnTo>
                  <a:lnTo>
                    <a:pt x="9386621" y="6173423"/>
                  </a:lnTo>
                  <a:lnTo>
                    <a:pt x="9446947" y="6181361"/>
                  </a:lnTo>
                  <a:lnTo>
                    <a:pt x="9515209" y="6182948"/>
                  </a:lnTo>
                  <a:lnTo>
                    <a:pt x="9583471" y="6181361"/>
                  </a:lnTo>
                  <a:lnTo>
                    <a:pt x="9643797" y="6173423"/>
                  </a:lnTo>
                  <a:lnTo>
                    <a:pt x="9696183" y="6162311"/>
                  </a:lnTo>
                  <a:lnTo>
                    <a:pt x="9742221" y="6148023"/>
                  </a:lnTo>
                  <a:lnTo>
                    <a:pt x="9783497" y="6132148"/>
                  </a:lnTo>
                  <a:lnTo>
                    <a:pt x="9820009" y="6113098"/>
                  </a:lnTo>
                  <a:lnTo>
                    <a:pt x="9896209" y="6074998"/>
                  </a:lnTo>
                  <a:lnTo>
                    <a:pt x="9932721" y="6059123"/>
                  </a:lnTo>
                  <a:lnTo>
                    <a:pt x="9973997" y="6043248"/>
                  </a:lnTo>
                  <a:lnTo>
                    <a:pt x="10020033" y="6027373"/>
                  </a:lnTo>
                  <a:lnTo>
                    <a:pt x="10072421" y="6016261"/>
                  </a:lnTo>
                  <a:lnTo>
                    <a:pt x="10132747" y="6009911"/>
                  </a:lnTo>
                  <a:lnTo>
                    <a:pt x="10201009" y="6006736"/>
                  </a:lnTo>
                  <a:lnTo>
                    <a:pt x="10269271" y="6009911"/>
                  </a:lnTo>
                  <a:lnTo>
                    <a:pt x="10329597" y="6016261"/>
                  </a:lnTo>
                  <a:lnTo>
                    <a:pt x="10381983" y="6027373"/>
                  </a:lnTo>
                  <a:lnTo>
                    <a:pt x="10428021" y="6043248"/>
                  </a:lnTo>
                  <a:lnTo>
                    <a:pt x="10469297" y="6059123"/>
                  </a:lnTo>
                  <a:lnTo>
                    <a:pt x="10505809" y="6074998"/>
                  </a:lnTo>
                  <a:lnTo>
                    <a:pt x="10543909" y="6094048"/>
                  </a:lnTo>
                  <a:lnTo>
                    <a:pt x="10582009" y="6113098"/>
                  </a:lnTo>
                  <a:lnTo>
                    <a:pt x="10618521" y="6132148"/>
                  </a:lnTo>
                  <a:lnTo>
                    <a:pt x="10659797" y="6148023"/>
                  </a:lnTo>
                  <a:lnTo>
                    <a:pt x="10705833" y="6162311"/>
                  </a:lnTo>
                  <a:lnTo>
                    <a:pt x="10758221" y="6173423"/>
                  </a:lnTo>
                  <a:lnTo>
                    <a:pt x="10818547" y="6181361"/>
                  </a:lnTo>
                  <a:lnTo>
                    <a:pt x="10886809" y="6182948"/>
                  </a:lnTo>
                  <a:lnTo>
                    <a:pt x="10955071" y="6181361"/>
                  </a:lnTo>
                  <a:lnTo>
                    <a:pt x="11015397" y="6173423"/>
                  </a:lnTo>
                  <a:lnTo>
                    <a:pt x="11067783" y="6162311"/>
                  </a:lnTo>
                  <a:lnTo>
                    <a:pt x="11113821" y="6148023"/>
                  </a:lnTo>
                  <a:lnTo>
                    <a:pt x="11155097" y="6132148"/>
                  </a:lnTo>
                  <a:lnTo>
                    <a:pt x="11191609" y="6113098"/>
                  </a:lnTo>
                  <a:lnTo>
                    <a:pt x="11229709" y="6094048"/>
                  </a:lnTo>
                  <a:lnTo>
                    <a:pt x="11267809" y="6074998"/>
                  </a:lnTo>
                  <a:lnTo>
                    <a:pt x="11304321" y="6059123"/>
                  </a:lnTo>
                  <a:lnTo>
                    <a:pt x="11345597" y="6043248"/>
                  </a:lnTo>
                  <a:lnTo>
                    <a:pt x="11391633" y="6027373"/>
                  </a:lnTo>
                  <a:lnTo>
                    <a:pt x="11444021" y="6016261"/>
                  </a:lnTo>
                  <a:lnTo>
                    <a:pt x="11504347" y="6009911"/>
                  </a:lnTo>
                  <a:lnTo>
                    <a:pt x="11572609" y="6006736"/>
                  </a:lnTo>
                  <a:lnTo>
                    <a:pt x="11640871" y="6009911"/>
                  </a:lnTo>
                  <a:lnTo>
                    <a:pt x="11701197" y="6016261"/>
                  </a:lnTo>
                  <a:lnTo>
                    <a:pt x="11753583" y="6027373"/>
                  </a:lnTo>
                  <a:lnTo>
                    <a:pt x="11799621" y="6043248"/>
                  </a:lnTo>
                  <a:lnTo>
                    <a:pt x="11840897" y="6059123"/>
                  </a:lnTo>
                  <a:lnTo>
                    <a:pt x="11877409" y="6074998"/>
                  </a:lnTo>
                  <a:lnTo>
                    <a:pt x="11915509" y="6094048"/>
                  </a:lnTo>
                  <a:lnTo>
                    <a:pt x="11953609" y="6113098"/>
                  </a:lnTo>
                  <a:lnTo>
                    <a:pt x="11990121" y="6132148"/>
                  </a:lnTo>
                  <a:lnTo>
                    <a:pt x="12031397" y="6148023"/>
                  </a:lnTo>
                  <a:lnTo>
                    <a:pt x="12077433" y="6162311"/>
                  </a:lnTo>
                  <a:lnTo>
                    <a:pt x="12129821" y="6173424"/>
                  </a:lnTo>
                  <a:lnTo>
                    <a:pt x="12190147" y="6181361"/>
                  </a:lnTo>
                  <a:lnTo>
                    <a:pt x="12191997" y="6181404"/>
                  </a:lnTo>
                  <a:lnTo>
                    <a:pt x="12191997" y="6858000"/>
                  </a:lnTo>
                  <a:lnTo>
                    <a:pt x="1" y="6858000"/>
                  </a:lnTo>
                  <a:lnTo>
                    <a:pt x="1" y="6551875"/>
                  </a:lnTo>
                  <a:lnTo>
                    <a:pt x="0" y="655187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wrap="square" rtlCol="0" anchor="ctr">
              <a:noAutofit/>
            </a:bodyPr>
            <a:lstStyle/>
            <a:p>
              <a:pPr algn="ctr" defTabSz="45720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6B0E24D-4C3D-410C-95F7-CDEB79576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0" y="0"/>
              <a:ext cx="12191999" cy="6858000"/>
            </a:xfrm>
            <a:custGeom>
              <a:avLst/>
              <a:gdLst>
                <a:gd name="connsiteX0" fmla="*/ 12191997 w 12191999"/>
                <a:gd name="connsiteY0" fmla="*/ 0 h 6858000"/>
                <a:gd name="connsiteX1" fmla="*/ 12191999 w 12191999"/>
                <a:gd name="connsiteY1" fmla="*/ 0 h 6858000"/>
                <a:gd name="connsiteX2" fmla="*/ 12191999 w 12191999"/>
                <a:gd name="connsiteY2" fmla="*/ 6181404 h 6858000"/>
                <a:gd name="connsiteX3" fmla="*/ 12191997 w 12191999"/>
                <a:gd name="connsiteY3" fmla="*/ 6181404 h 6858000"/>
                <a:gd name="connsiteX4" fmla="*/ 0 w 12191999"/>
                <a:gd name="connsiteY4" fmla="*/ 0 h 6858000"/>
                <a:gd name="connsiteX5" fmla="*/ 1 w 12191999"/>
                <a:gd name="connsiteY5" fmla="*/ 0 h 6858000"/>
                <a:gd name="connsiteX6" fmla="*/ 1 w 12191999"/>
                <a:gd name="connsiteY6" fmla="*/ 6181404 h 6858000"/>
                <a:gd name="connsiteX7" fmla="*/ 1853 w 12191999"/>
                <a:gd name="connsiteY7" fmla="*/ 6181361 h 6858000"/>
                <a:gd name="connsiteX8" fmla="*/ 62178 w 12191999"/>
                <a:gd name="connsiteY8" fmla="*/ 6173423 h 6858000"/>
                <a:gd name="connsiteX9" fmla="*/ 114565 w 12191999"/>
                <a:gd name="connsiteY9" fmla="*/ 6162311 h 6858000"/>
                <a:gd name="connsiteX10" fmla="*/ 160603 w 12191999"/>
                <a:gd name="connsiteY10" fmla="*/ 6148023 h 6858000"/>
                <a:gd name="connsiteX11" fmla="*/ 201878 w 12191999"/>
                <a:gd name="connsiteY11" fmla="*/ 6132148 h 6858000"/>
                <a:gd name="connsiteX12" fmla="*/ 238390 w 12191999"/>
                <a:gd name="connsiteY12" fmla="*/ 6113098 h 6858000"/>
                <a:gd name="connsiteX13" fmla="*/ 276490 w 12191999"/>
                <a:gd name="connsiteY13" fmla="*/ 6094048 h 6858000"/>
                <a:gd name="connsiteX14" fmla="*/ 314590 w 12191999"/>
                <a:gd name="connsiteY14" fmla="*/ 6074998 h 6858000"/>
                <a:gd name="connsiteX15" fmla="*/ 351103 w 12191999"/>
                <a:gd name="connsiteY15" fmla="*/ 6059123 h 6858000"/>
                <a:gd name="connsiteX16" fmla="*/ 392378 w 12191999"/>
                <a:gd name="connsiteY16" fmla="*/ 6043248 h 6858000"/>
                <a:gd name="connsiteX17" fmla="*/ 438415 w 12191999"/>
                <a:gd name="connsiteY17" fmla="*/ 6027373 h 6858000"/>
                <a:gd name="connsiteX18" fmla="*/ 490803 w 12191999"/>
                <a:gd name="connsiteY18" fmla="*/ 6016261 h 6858000"/>
                <a:gd name="connsiteX19" fmla="*/ 551128 w 12191999"/>
                <a:gd name="connsiteY19" fmla="*/ 6009911 h 6858000"/>
                <a:gd name="connsiteX20" fmla="*/ 619390 w 12191999"/>
                <a:gd name="connsiteY20" fmla="*/ 6006736 h 6858000"/>
                <a:gd name="connsiteX21" fmla="*/ 687653 w 12191999"/>
                <a:gd name="connsiteY21" fmla="*/ 6009911 h 6858000"/>
                <a:gd name="connsiteX22" fmla="*/ 747978 w 12191999"/>
                <a:gd name="connsiteY22" fmla="*/ 6016261 h 6858000"/>
                <a:gd name="connsiteX23" fmla="*/ 800365 w 12191999"/>
                <a:gd name="connsiteY23" fmla="*/ 6027373 h 6858000"/>
                <a:gd name="connsiteX24" fmla="*/ 846403 w 12191999"/>
                <a:gd name="connsiteY24" fmla="*/ 6043248 h 6858000"/>
                <a:gd name="connsiteX25" fmla="*/ 887678 w 12191999"/>
                <a:gd name="connsiteY25" fmla="*/ 6059123 h 6858000"/>
                <a:gd name="connsiteX26" fmla="*/ 924190 w 12191999"/>
                <a:gd name="connsiteY26" fmla="*/ 6074998 h 6858000"/>
                <a:gd name="connsiteX27" fmla="*/ 962290 w 12191999"/>
                <a:gd name="connsiteY27" fmla="*/ 6094048 h 6858000"/>
                <a:gd name="connsiteX28" fmla="*/ 1000390 w 12191999"/>
                <a:gd name="connsiteY28" fmla="*/ 6113098 h 6858000"/>
                <a:gd name="connsiteX29" fmla="*/ 1036903 w 12191999"/>
                <a:gd name="connsiteY29" fmla="*/ 6132148 h 6858000"/>
                <a:gd name="connsiteX30" fmla="*/ 1078178 w 12191999"/>
                <a:gd name="connsiteY30" fmla="*/ 6148023 h 6858000"/>
                <a:gd name="connsiteX31" fmla="*/ 1124215 w 12191999"/>
                <a:gd name="connsiteY31" fmla="*/ 6162311 h 6858000"/>
                <a:gd name="connsiteX32" fmla="*/ 1176603 w 12191999"/>
                <a:gd name="connsiteY32" fmla="*/ 6173423 h 6858000"/>
                <a:gd name="connsiteX33" fmla="*/ 1236928 w 12191999"/>
                <a:gd name="connsiteY33" fmla="*/ 6181361 h 6858000"/>
                <a:gd name="connsiteX34" fmla="*/ 1305190 w 12191999"/>
                <a:gd name="connsiteY34" fmla="*/ 6182948 h 6858000"/>
                <a:gd name="connsiteX35" fmla="*/ 1373453 w 12191999"/>
                <a:gd name="connsiteY35" fmla="*/ 6181361 h 6858000"/>
                <a:gd name="connsiteX36" fmla="*/ 1433778 w 12191999"/>
                <a:gd name="connsiteY36" fmla="*/ 6173423 h 6858000"/>
                <a:gd name="connsiteX37" fmla="*/ 1486165 w 12191999"/>
                <a:gd name="connsiteY37" fmla="*/ 6162311 h 6858000"/>
                <a:gd name="connsiteX38" fmla="*/ 1532203 w 12191999"/>
                <a:gd name="connsiteY38" fmla="*/ 6148023 h 6858000"/>
                <a:gd name="connsiteX39" fmla="*/ 1573478 w 12191999"/>
                <a:gd name="connsiteY39" fmla="*/ 6132148 h 6858000"/>
                <a:gd name="connsiteX40" fmla="*/ 1609990 w 12191999"/>
                <a:gd name="connsiteY40" fmla="*/ 6113098 h 6858000"/>
                <a:gd name="connsiteX41" fmla="*/ 1648090 w 12191999"/>
                <a:gd name="connsiteY41" fmla="*/ 6094048 h 6858000"/>
                <a:gd name="connsiteX42" fmla="*/ 1686190 w 12191999"/>
                <a:gd name="connsiteY42" fmla="*/ 6074998 h 6858000"/>
                <a:gd name="connsiteX43" fmla="*/ 1722703 w 12191999"/>
                <a:gd name="connsiteY43" fmla="*/ 6059123 h 6858000"/>
                <a:gd name="connsiteX44" fmla="*/ 1763978 w 12191999"/>
                <a:gd name="connsiteY44" fmla="*/ 6043248 h 6858000"/>
                <a:gd name="connsiteX45" fmla="*/ 1810015 w 12191999"/>
                <a:gd name="connsiteY45" fmla="*/ 6027373 h 6858000"/>
                <a:gd name="connsiteX46" fmla="*/ 1862403 w 12191999"/>
                <a:gd name="connsiteY46" fmla="*/ 6016261 h 6858000"/>
                <a:gd name="connsiteX47" fmla="*/ 1922728 w 12191999"/>
                <a:gd name="connsiteY47" fmla="*/ 6009911 h 6858000"/>
                <a:gd name="connsiteX48" fmla="*/ 1990990 w 12191999"/>
                <a:gd name="connsiteY48" fmla="*/ 6006736 h 6858000"/>
                <a:gd name="connsiteX49" fmla="*/ 2059253 w 12191999"/>
                <a:gd name="connsiteY49" fmla="*/ 6009911 h 6858000"/>
                <a:gd name="connsiteX50" fmla="*/ 2119578 w 12191999"/>
                <a:gd name="connsiteY50" fmla="*/ 6016261 h 6858000"/>
                <a:gd name="connsiteX51" fmla="*/ 2171965 w 12191999"/>
                <a:gd name="connsiteY51" fmla="*/ 6027373 h 6858000"/>
                <a:gd name="connsiteX52" fmla="*/ 2218003 w 12191999"/>
                <a:gd name="connsiteY52" fmla="*/ 6043248 h 6858000"/>
                <a:gd name="connsiteX53" fmla="*/ 2259278 w 12191999"/>
                <a:gd name="connsiteY53" fmla="*/ 6059123 h 6858000"/>
                <a:gd name="connsiteX54" fmla="*/ 2295790 w 12191999"/>
                <a:gd name="connsiteY54" fmla="*/ 6074998 h 6858000"/>
                <a:gd name="connsiteX55" fmla="*/ 2333890 w 12191999"/>
                <a:gd name="connsiteY55" fmla="*/ 6094048 h 6858000"/>
                <a:gd name="connsiteX56" fmla="*/ 2371990 w 12191999"/>
                <a:gd name="connsiteY56" fmla="*/ 6113098 h 6858000"/>
                <a:gd name="connsiteX57" fmla="*/ 2408503 w 12191999"/>
                <a:gd name="connsiteY57" fmla="*/ 6132148 h 6858000"/>
                <a:gd name="connsiteX58" fmla="*/ 2449778 w 12191999"/>
                <a:gd name="connsiteY58" fmla="*/ 6148023 h 6858000"/>
                <a:gd name="connsiteX59" fmla="*/ 2495815 w 12191999"/>
                <a:gd name="connsiteY59" fmla="*/ 6162311 h 6858000"/>
                <a:gd name="connsiteX60" fmla="*/ 2548203 w 12191999"/>
                <a:gd name="connsiteY60" fmla="*/ 6173423 h 6858000"/>
                <a:gd name="connsiteX61" fmla="*/ 2608528 w 12191999"/>
                <a:gd name="connsiteY61" fmla="*/ 6181361 h 6858000"/>
                <a:gd name="connsiteX62" fmla="*/ 2676790 w 12191999"/>
                <a:gd name="connsiteY62" fmla="*/ 6182948 h 6858000"/>
                <a:gd name="connsiteX63" fmla="*/ 2745053 w 12191999"/>
                <a:gd name="connsiteY63" fmla="*/ 6181361 h 6858000"/>
                <a:gd name="connsiteX64" fmla="*/ 2805378 w 12191999"/>
                <a:gd name="connsiteY64" fmla="*/ 6173423 h 6858000"/>
                <a:gd name="connsiteX65" fmla="*/ 2857765 w 12191999"/>
                <a:gd name="connsiteY65" fmla="*/ 6162311 h 6858000"/>
                <a:gd name="connsiteX66" fmla="*/ 2903803 w 12191999"/>
                <a:gd name="connsiteY66" fmla="*/ 6148023 h 6858000"/>
                <a:gd name="connsiteX67" fmla="*/ 2945078 w 12191999"/>
                <a:gd name="connsiteY67" fmla="*/ 6132148 h 6858000"/>
                <a:gd name="connsiteX68" fmla="*/ 2981590 w 12191999"/>
                <a:gd name="connsiteY68" fmla="*/ 6113098 h 6858000"/>
                <a:gd name="connsiteX69" fmla="*/ 3019690 w 12191999"/>
                <a:gd name="connsiteY69" fmla="*/ 6094048 h 6858000"/>
                <a:gd name="connsiteX70" fmla="*/ 3057790 w 12191999"/>
                <a:gd name="connsiteY70" fmla="*/ 6074998 h 6858000"/>
                <a:gd name="connsiteX71" fmla="*/ 3094303 w 12191999"/>
                <a:gd name="connsiteY71" fmla="*/ 6059123 h 6858000"/>
                <a:gd name="connsiteX72" fmla="*/ 3135578 w 12191999"/>
                <a:gd name="connsiteY72" fmla="*/ 6043248 h 6858000"/>
                <a:gd name="connsiteX73" fmla="*/ 3181615 w 12191999"/>
                <a:gd name="connsiteY73" fmla="*/ 6027373 h 6858000"/>
                <a:gd name="connsiteX74" fmla="*/ 3234003 w 12191999"/>
                <a:gd name="connsiteY74" fmla="*/ 6016261 h 6858000"/>
                <a:gd name="connsiteX75" fmla="*/ 3294328 w 12191999"/>
                <a:gd name="connsiteY75" fmla="*/ 6009911 h 6858000"/>
                <a:gd name="connsiteX76" fmla="*/ 3361003 w 12191999"/>
                <a:gd name="connsiteY76" fmla="*/ 6006736 h 6858000"/>
                <a:gd name="connsiteX77" fmla="*/ 3430853 w 12191999"/>
                <a:gd name="connsiteY77" fmla="*/ 6009911 h 6858000"/>
                <a:gd name="connsiteX78" fmla="*/ 3491178 w 12191999"/>
                <a:gd name="connsiteY78" fmla="*/ 6016261 h 6858000"/>
                <a:gd name="connsiteX79" fmla="*/ 3543565 w 12191999"/>
                <a:gd name="connsiteY79" fmla="*/ 6027373 h 6858000"/>
                <a:gd name="connsiteX80" fmla="*/ 3589603 w 12191999"/>
                <a:gd name="connsiteY80" fmla="*/ 6043248 h 6858000"/>
                <a:gd name="connsiteX81" fmla="*/ 3630878 w 12191999"/>
                <a:gd name="connsiteY81" fmla="*/ 6059123 h 6858000"/>
                <a:gd name="connsiteX82" fmla="*/ 3667390 w 12191999"/>
                <a:gd name="connsiteY82" fmla="*/ 6074998 h 6858000"/>
                <a:gd name="connsiteX83" fmla="*/ 3705490 w 12191999"/>
                <a:gd name="connsiteY83" fmla="*/ 6094048 h 6858000"/>
                <a:gd name="connsiteX84" fmla="*/ 3743590 w 12191999"/>
                <a:gd name="connsiteY84" fmla="*/ 6113098 h 6858000"/>
                <a:gd name="connsiteX85" fmla="*/ 3780103 w 12191999"/>
                <a:gd name="connsiteY85" fmla="*/ 6132148 h 6858000"/>
                <a:gd name="connsiteX86" fmla="*/ 3821378 w 12191999"/>
                <a:gd name="connsiteY86" fmla="*/ 6148023 h 6858000"/>
                <a:gd name="connsiteX87" fmla="*/ 3867415 w 12191999"/>
                <a:gd name="connsiteY87" fmla="*/ 6162311 h 6858000"/>
                <a:gd name="connsiteX88" fmla="*/ 3919803 w 12191999"/>
                <a:gd name="connsiteY88" fmla="*/ 6173423 h 6858000"/>
                <a:gd name="connsiteX89" fmla="*/ 3980128 w 12191999"/>
                <a:gd name="connsiteY89" fmla="*/ 6181361 h 6858000"/>
                <a:gd name="connsiteX90" fmla="*/ 4048390 w 12191999"/>
                <a:gd name="connsiteY90" fmla="*/ 6182948 h 6858000"/>
                <a:gd name="connsiteX91" fmla="*/ 4116653 w 12191999"/>
                <a:gd name="connsiteY91" fmla="*/ 6181361 h 6858000"/>
                <a:gd name="connsiteX92" fmla="*/ 4176978 w 12191999"/>
                <a:gd name="connsiteY92" fmla="*/ 6173423 h 6858000"/>
                <a:gd name="connsiteX93" fmla="*/ 4229365 w 12191999"/>
                <a:gd name="connsiteY93" fmla="*/ 6162311 h 6858000"/>
                <a:gd name="connsiteX94" fmla="*/ 4275403 w 12191999"/>
                <a:gd name="connsiteY94" fmla="*/ 6148023 h 6858000"/>
                <a:gd name="connsiteX95" fmla="*/ 4316678 w 12191999"/>
                <a:gd name="connsiteY95" fmla="*/ 6132148 h 6858000"/>
                <a:gd name="connsiteX96" fmla="*/ 4353190 w 12191999"/>
                <a:gd name="connsiteY96" fmla="*/ 6113098 h 6858000"/>
                <a:gd name="connsiteX97" fmla="*/ 4429390 w 12191999"/>
                <a:gd name="connsiteY97" fmla="*/ 6074998 h 6858000"/>
                <a:gd name="connsiteX98" fmla="*/ 4465903 w 12191999"/>
                <a:gd name="connsiteY98" fmla="*/ 6059123 h 6858000"/>
                <a:gd name="connsiteX99" fmla="*/ 4507178 w 12191999"/>
                <a:gd name="connsiteY99" fmla="*/ 6043248 h 6858000"/>
                <a:gd name="connsiteX100" fmla="*/ 4553217 w 12191999"/>
                <a:gd name="connsiteY100" fmla="*/ 6027373 h 6858000"/>
                <a:gd name="connsiteX101" fmla="*/ 4605603 w 12191999"/>
                <a:gd name="connsiteY101" fmla="*/ 6016261 h 6858000"/>
                <a:gd name="connsiteX102" fmla="*/ 4665929 w 12191999"/>
                <a:gd name="connsiteY102" fmla="*/ 6009911 h 6858000"/>
                <a:gd name="connsiteX103" fmla="*/ 4734190 w 12191999"/>
                <a:gd name="connsiteY103" fmla="*/ 6006736 h 6858000"/>
                <a:gd name="connsiteX104" fmla="*/ 4802454 w 12191999"/>
                <a:gd name="connsiteY104" fmla="*/ 6009911 h 6858000"/>
                <a:gd name="connsiteX105" fmla="*/ 4862778 w 12191999"/>
                <a:gd name="connsiteY105" fmla="*/ 6016261 h 6858000"/>
                <a:gd name="connsiteX106" fmla="*/ 4915166 w 12191999"/>
                <a:gd name="connsiteY106" fmla="*/ 6027373 h 6858000"/>
                <a:gd name="connsiteX107" fmla="*/ 4961203 w 12191999"/>
                <a:gd name="connsiteY107" fmla="*/ 6043248 h 6858000"/>
                <a:gd name="connsiteX108" fmla="*/ 5002479 w 12191999"/>
                <a:gd name="connsiteY108" fmla="*/ 6059123 h 6858000"/>
                <a:gd name="connsiteX109" fmla="*/ 5038990 w 12191999"/>
                <a:gd name="connsiteY109" fmla="*/ 6074998 h 6858000"/>
                <a:gd name="connsiteX110" fmla="*/ 5077092 w 12191999"/>
                <a:gd name="connsiteY110" fmla="*/ 6094048 h 6858000"/>
                <a:gd name="connsiteX111" fmla="*/ 5115191 w 12191999"/>
                <a:gd name="connsiteY111" fmla="*/ 6113098 h 6858000"/>
                <a:gd name="connsiteX112" fmla="*/ 5151703 w 12191999"/>
                <a:gd name="connsiteY112" fmla="*/ 6132148 h 6858000"/>
                <a:gd name="connsiteX113" fmla="*/ 5192979 w 12191999"/>
                <a:gd name="connsiteY113" fmla="*/ 6148023 h 6858000"/>
                <a:gd name="connsiteX114" fmla="*/ 5239015 w 12191999"/>
                <a:gd name="connsiteY114" fmla="*/ 6162311 h 6858000"/>
                <a:gd name="connsiteX115" fmla="*/ 5291402 w 12191999"/>
                <a:gd name="connsiteY115" fmla="*/ 6173423 h 6858000"/>
                <a:gd name="connsiteX116" fmla="*/ 5351728 w 12191999"/>
                <a:gd name="connsiteY116" fmla="*/ 6181361 h 6858000"/>
                <a:gd name="connsiteX117" fmla="*/ 5410200 w 12191999"/>
                <a:gd name="connsiteY117" fmla="*/ 6182721 h 6858000"/>
                <a:gd name="connsiteX118" fmla="*/ 5468672 w 12191999"/>
                <a:gd name="connsiteY118" fmla="*/ 6181361 h 6858000"/>
                <a:gd name="connsiteX119" fmla="*/ 5528997 w 12191999"/>
                <a:gd name="connsiteY119" fmla="*/ 6173423 h 6858000"/>
                <a:gd name="connsiteX120" fmla="*/ 5581384 w 12191999"/>
                <a:gd name="connsiteY120" fmla="*/ 6162311 h 6858000"/>
                <a:gd name="connsiteX121" fmla="*/ 5627422 w 12191999"/>
                <a:gd name="connsiteY121" fmla="*/ 6148023 h 6858000"/>
                <a:gd name="connsiteX122" fmla="*/ 5668697 w 12191999"/>
                <a:gd name="connsiteY122" fmla="*/ 6132148 h 6858000"/>
                <a:gd name="connsiteX123" fmla="*/ 5705211 w 12191999"/>
                <a:gd name="connsiteY123" fmla="*/ 6113098 h 6858000"/>
                <a:gd name="connsiteX124" fmla="*/ 5743309 w 12191999"/>
                <a:gd name="connsiteY124" fmla="*/ 6094048 h 6858000"/>
                <a:gd name="connsiteX125" fmla="*/ 5781409 w 12191999"/>
                <a:gd name="connsiteY125" fmla="*/ 6074998 h 6858000"/>
                <a:gd name="connsiteX126" fmla="*/ 5817922 w 12191999"/>
                <a:gd name="connsiteY126" fmla="*/ 6059123 h 6858000"/>
                <a:gd name="connsiteX127" fmla="*/ 5859197 w 12191999"/>
                <a:gd name="connsiteY127" fmla="*/ 6043248 h 6858000"/>
                <a:gd name="connsiteX128" fmla="*/ 5905235 w 12191999"/>
                <a:gd name="connsiteY128" fmla="*/ 6027373 h 6858000"/>
                <a:gd name="connsiteX129" fmla="*/ 5957622 w 12191999"/>
                <a:gd name="connsiteY129" fmla="*/ 6016261 h 6858000"/>
                <a:gd name="connsiteX130" fmla="*/ 6017949 w 12191999"/>
                <a:gd name="connsiteY130" fmla="*/ 6009911 h 6858000"/>
                <a:gd name="connsiteX131" fmla="*/ 6086211 w 12191999"/>
                <a:gd name="connsiteY131" fmla="*/ 6006736 h 6858000"/>
                <a:gd name="connsiteX132" fmla="*/ 6096000 w 12191999"/>
                <a:gd name="connsiteY132" fmla="*/ 6007191 h 6858000"/>
                <a:gd name="connsiteX133" fmla="*/ 6105790 w 12191999"/>
                <a:gd name="connsiteY133" fmla="*/ 6006736 h 6858000"/>
                <a:gd name="connsiteX134" fmla="*/ 6174053 w 12191999"/>
                <a:gd name="connsiteY134" fmla="*/ 6009911 h 6858000"/>
                <a:gd name="connsiteX135" fmla="*/ 6234378 w 12191999"/>
                <a:gd name="connsiteY135" fmla="*/ 6016261 h 6858000"/>
                <a:gd name="connsiteX136" fmla="*/ 6286765 w 12191999"/>
                <a:gd name="connsiteY136" fmla="*/ 6027373 h 6858000"/>
                <a:gd name="connsiteX137" fmla="*/ 6332803 w 12191999"/>
                <a:gd name="connsiteY137" fmla="*/ 6043248 h 6858000"/>
                <a:gd name="connsiteX138" fmla="*/ 6374078 w 12191999"/>
                <a:gd name="connsiteY138" fmla="*/ 6059123 h 6858000"/>
                <a:gd name="connsiteX139" fmla="*/ 6410590 w 12191999"/>
                <a:gd name="connsiteY139" fmla="*/ 6074998 h 6858000"/>
                <a:gd name="connsiteX140" fmla="*/ 6448690 w 12191999"/>
                <a:gd name="connsiteY140" fmla="*/ 6094048 h 6858000"/>
                <a:gd name="connsiteX141" fmla="*/ 6486790 w 12191999"/>
                <a:gd name="connsiteY141" fmla="*/ 6113098 h 6858000"/>
                <a:gd name="connsiteX142" fmla="*/ 6523303 w 12191999"/>
                <a:gd name="connsiteY142" fmla="*/ 6132148 h 6858000"/>
                <a:gd name="connsiteX143" fmla="*/ 6564578 w 12191999"/>
                <a:gd name="connsiteY143" fmla="*/ 6148023 h 6858000"/>
                <a:gd name="connsiteX144" fmla="*/ 6610615 w 12191999"/>
                <a:gd name="connsiteY144" fmla="*/ 6162311 h 6858000"/>
                <a:gd name="connsiteX145" fmla="*/ 6663003 w 12191999"/>
                <a:gd name="connsiteY145" fmla="*/ 6173423 h 6858000"/>
                <a:gd name="connsiteX146" fmla="*/ 6723328 w 12191999"/>
                <a:gd name="connsiteY146" fmla="*/ 6181361 h 6858000"/>
                <a:gd name="connsiteX147" fmla="*/ 6781800 w 12191999"/>
                <a:gd name="connsiteY147" fmla="*/ 6182721 h 6858000"/>
                <a:gd name="connsiteX148" fmla="*/ 6840272 w 12191999"/>
                <a:gd name="connsiteY148" fmla="*/ 6181361 h 6858000"/>
                <a:gd name="connsiteX149" fmla="*/ 6900597 w 12191999"/>
                <a:gd name="connsiteY149" fmla="*/ 6173423 h 6858000"/>
                <a:gd name="connsiteX150" fmla="*/ 6952984 w 12191999"/>
                <a:gd name="connsiteY150" fmla="*/ 6162311 h 6858000"/>
                <a:gd name="connsiteX151" fmla="*/ 6999022 w 12191999"/>
                <a:gd name="connsiteY151" fmla="*/ 6148023 h 6858000"/>
                <a:gd name="connsiteX152" fmla="*/ 7040297 w 12191999"/>
                <a:gd name="connsiteY152" fmla="*/ 6132148 h 6858000"/>
                <a:gd name="connsiteX153" fmla="*/ 7076809 w 12191999"/>
                <a:gd name="connsiteY153" fmla="*/ 6113098 h 6858000"/>
                <a:gd name="connsiteX154" fmla="*/ 7114909 w 12191999"/>
                <a:gd name="connsiteY154" fmla="*/ 6094048 h 6858000"/>
                <a:gd name="connsiteX155" fmla="*/ 7153009 w 12191999"/>
                <a:gd name="connsiteY155" fmla="*/ 6074998 h 6858000"/>
                <a:gd name="connsiteX156" fmla="*/ 7189522 w 12191999"/>
                <a:gd name="connsiteY156" fmla="*/ 6059123 h 6858000"/>
                <a:gd name="connsiteX157" fmla="*/ 7230797 w 12191999"/>
                <a:gd name="connsiteY157" fmla="*/ 6043248 h 6858000"/>
                <a:gd name="connsiteX158" fmla="*/ 7276834 w 12191999"/>
                <a:gd name="connsiteY158" fmla="*/ 6027373 h 6858000"/>
                <a:gd name="connsiteX159" fmla="*/ 7329222 w 12191999"/>
                <a:gd name="connsiteY159" fmla="*/ 6016261 h 6858000"/>
                <a:gd name="connsiteX160" fmla="*/ 7389547 w 12191999"/>
                <a:gd name="connsiteY160" fmla="*/ 6009911 h 6858000"/>
                <a:gd name="connsiteX161" fmla="*/ 7457809 w 12191999"/>
                <a:gd name="connsiteY161" fmla="*/ 6006736 h 6858000"/>
                <a:gd name="connsiteX162" fmla="*/ 7526072 w 12191999"/>
                <a:gd name="connsiteY162" fmla="*/ 6009911 h 6858000"/>
                <a:gd name="connsiteX163" fmla="*/ 7586397 w 12191999"/>
                <a:gd name="connsiteY163" fmla="*/ 6016261 h 6858000"/>
                <a:gd name="connsiteX164" fmla="*/ 7638784 w 12191999"/>
                <a:gd name="connsiteY164" fmla="*/ 6027373 h 6858000"/>
                <a:gd name="connsiteX165" fmla="*/ 7684822 w 12191999"/>
                <a:gd name="connsiteY165" fmla="*/ 6043248 h 6858000"/>
                <a:gd name="connsiteX166" fmla="*/ 7726097 w 12191999"/>
                <a:gd name="connsiteY166" fmla="*/ 6059123 h 6858000"/>
                <a:gd name="connsiteX167" fmla="*/ 7762609 w 12191999"/>
                <a:gd name="connsiteY167" fmla="*/ 6074998 h 6858000"/>
                <a:gd name="connsiteX168" fmla="*/ 7800709 w 12191999"/>
                <a:gd name="connsiteY168" fmla="*/ 6094048 h 6858000"/>
                <a:gd name="connsiteX169" fmla="*/ 7838809 w 12191999"/>
                <a:gd name="connsiteY169" fmla="*/ 6113098 h 6858000"/>
                <a:gd name="connsiteX170" fmla="*/ 7875322 w 12191999"/>
                <a:gd name="connsiteY170" fmla="*/ 6132148 h 6858000"/>
                <a:gd name="connsiteX171" fmla="*/ 7916597 w 12191999"/>
                <a:gd name="connsiteY171" fmla="*/ 6148023 h 6858000"/>
                <a:gd name="connsiteX172" fmla="*/ 7962634 w 12191999"/>
                <a:gd name="connsiteY172" fmla="*/ 6162311 h 6858000"/>
                <a:gd name="connsiteX173" fmla="*/ 8015022 w 12191999"/>
                <a:gd name="connsiteY173" fmla="*/ 6173423 h 6858000"/>
                <a:gd name="connsiteX174" fmla="*/ 8075347 w 12191999"/>
                <a:gd name="connsiteY174" fmla="*/ 6181361 h 6858000"/>
                <a:gd name="connsiteX175" fmla="*/ 8143609 w 12191999"/>
                <a:gd name="connsiteY175" fmla="*/ 6182948 h 6858000"/>
                <a:gd name="connsiteX176" fmla="*/ 8211872 w 12191999"/>
                <a:gd name="connsiteY176" fmla="*/ 6181361 h 6858000"/>
                <a:gd name="connsiteX177" fmla="*/ 8272197 w 12191999"/>
                <a:gd name="connsiteY177" fmla="*/ 6173423 h 6858000"/>
                <a:gd name="connsiteX178" fmla="*/ 8324584 w 12191999"/>
                <a:gd name="connsiteY178" fmla="*/ 6162311 h 6858000"/>
                <a:gd name="connsiteX179" fmla="*/ 8370622 w 12191999"/>
                <a:gd name="connsiteY179" fmla="*/ 6148023 h 6858000"/>
                <a:gd name="connsiteX180" fmla="*/ 8411897 w 12191999"/>
                <a:gd name="connsiteY180" fmla="*/ 6132148 h 6858000"/>
                <a:gd name="connsiteX181" fmla="*/ 8448409 w 12191999"/>
                <a:gd name="connsiteY181" fmla="*/ 6113098 h 6858000"/>
                <a:gd name="connsiteX182" fmla="*/ 8486509 w 12191999"/>
                <a:gd name="connsiteY182" fmla="*/ 6094048 h 6858000"/>
                <a:gd name="connsiteX183" fmla="*/ 8524609 w 12191999"/>
                <a:gd name="connsiteY183" fmla="*/ 6074998 h 6858000"/>
                <a:gd name="connsiteX184" fmla="*/ 8561121 w 12191999"/>
                <a:gd name="connsiteY184" fmla="*/ 6059123 h 6858000"/>
                <a:gd name="connsiteX185" fmla="*/ 8602397 w 12191999"/>
                <a:gd name="connsiteY185" fmla="*/ 6043248 h 6858000"/>
                <a:gd name="connsiteX186" fmla="*/ 8648433 w 12191999"/>
                <a:gd name="connsiteY186" fmla="*/ 6027373 h 6858000"/>
                <a:gd name="connsiteX187" fmla="*/ 8700821 w 12191999"/>
                <a:gd name="connsiteY187" fmla="*/ 6016261 h 6858000"/>
                <a:gd name="connsiteX188" fmla="*/ 8761147 w 12191999"/>
                <a:gd name="connsiteY188" fmla="*/ 6009911 h 6858000"/>
                <a:gd name="connsiteX189" fmla="*/ 8827821 w 12191999"/>
                <a:gd name="connsiteY189" fmla="*/ 6006736 h 6858000"/>
                <a:gd name="connsiteX190" fmla="*/ 8897671 w 12191999"/>
                <a:gd name="connsiteY190" fmla="*/ 6009911 h 6858000"/>
                <a:gd name="connsiteX191" fmla="*/ 8957997 w 12191999"/>
                <a:gd name="connsiteY191" fmla="*/ 6016261 h 6858000"/>
                <a:gd name="connsiteX192" fmla="*/ 9010383 w 12191999"/>
                <a:gd name="connsiteY192" fmla="*/ 6027373 h 6858000"/>
                <a:gd name="connsiteX193" fmla="*/ 9056421 w 12191999"/>
                <a:gd name="connsiteY193" fmla="*/ 6043248 h 6858000"/>
                <a:gd name="connsiteX194" fmla="*/ 9097697 w 12191999"/>
                <a:gd name="connsiteY194" fmla="*/ 6059123 h 6858000"/>
                <a:gd name="connsiteX195" fmla="*/ 9134209 w 12191999"/>
                <a:gd name="connsiteY195" fmla="*/ 6074998 h 6858000"/>
                <a:gd name="connsiteX196" fmla="*/ 9172309 w 12191999"/>
                <a:gd name="connsiteY196" fmla="*/ 6094048 h 6858000"/>
                <a:gd name="connsiteX197" fmla="*/ 9210409 w 12191999"/>
                <a:gd name="connsiteY197" fmla="*/ 6113098 h 6858000"/>
                <a:gd name="connsiteX198" fmla="*/ 9246921 w 12191999"/>
                <a:gd name="connsiteY198" fmla="*/ 6132148 h 6858000"/>
                <a:gd name="connsiteX199" fmla="*/ 9288197 w 12191999"/>
                <a:gd name="connsiteY199" fmla="*/ 6148023 h 6858000"/>
                <a:gd name="connsiteX200" fmla="*/ 9334233 w 12191999"/>
                <a:gd name="connsiteY200" fmla="*/ 6162311 h 6858000"/>
                <a:gd name="connsiteX201" fmla="*/ 9386621 w 12191999"/>
                <a:gd name="connsiteY201" fmla="*/ 6173423 h 6858000"/>
                <a:gd name="connsiteX202" fmla="*/ 9446947 w 12191999"/>
                <a:gd name="connsiteY202" fmla="*/ 6181361 h 6858000"/>
                <a:gd name="connsiteX203" fmla="*/ 9515209 w 12191999"/>
                <a:gd name="connsiteY203" fmla="*/ 6182948 h 6858000"/>
                <a:gd name="connsiteX204" fmla="*/ 9583471 w 12191999"/>
                <a:gd name="connsiteY204" fmla="*/ 6181361 h 6858000"/>
                <a:gd name="connsiteX205" fmla="*/ 9643797 w 12191999"/>
                <a:gd name="connsiteY205" fmla="*/ 6173423 h 6858000"/>
                <a:gd name="connsiteX206" fmla="*/ 9696183 w 12191999"/>
                <a:gd name="connsiteY206" fmla="*/ 6162311 h 6858000"/>
                <a:gd name="connsiteX207" fmla="*/ 9742221 w 12191999"/>
                <a:gd name="connsiteY207" fmla="*/ 6148023 h 6858000"/>
                <a:gd name="connsiteX208" fmla="*/ 9783497 w 12191999"/>
                <a:gd name="connsiteY208" fmla="*/ 6132148 h 6858000"/>
                <a:gd name="connsiteX209" fmla="*/ 9820009 w 12191999"/>
                <a:gd name="connsiteY209" fmla="*/ 6113098 h 6858000"/>
                <a:gd name="connsiteX210" fmla="*/ 9896209 w 12191999"/>
                <a:gd name="connsiteY210" fmla="*/ 6074998 h 6858000"/>
                <a:gd name="connsiteX211" fmla="*/ 9932721 w 12191999"/>
                <a:gd name="connsiteY211" fmla="*/ 6059123 h 6858000"/>
                <a:gd name="connsiteX212" fmla="*/ 9973997 w 12191999"/>
                <a:gd name="connsiteY212" fmla="*/ 6043248 h 6858000"/>
                <a:gd name="connsiteX213" fmla="*/ 10020033 w 12191999"/>
                <a:gd name="connsiteY213" fmla="*/ 6027373 h 6858000"/>
                <a:gd name="connsiteX214" fmla="*/ 10072421 w 12191999"/>
                <a:gd name="connsiteY214" fmla="*/ 6016261 h 6858000"/>
                <a:gd name="connsiteX215" fmla="*/ 10132747 w 12191999"/>
                <a:gd name="connsiteY215" fmla="*/ 6009911 h 6858000"/>
                <a:gd name="connsiteX216" fmla="*/ 10201009 w 12191999"/>
                <a:gd name="connsiteY216" fmla="*/ 6006736 h 6858000"/>
                <a:gd name="connsiteX217" fmla="*/ 10269271 w 12191999"/>
                <a:gd name="connsiteY217" fmla="*/ 6009911 h 6858000"/>
                <a:gd name="connsiteX218" fmla="*/ 10329597 w 12191999"/>
                <a:gd name="connsiteY218" fmla="*/ 6016261 h 6858000"/>
                <a:gd name="connsiteX219" fmla="*/ 10381983 w 12191999"/>
                <a:gd name="connsiteY219" fmla="*/ 6027373 h 6858000"/>
                <a:gd name="connsiteX220" fmla="*/ 10428021 w 12191999"/>
                <a:gd name="connsiteY220" fmla="*/ 6043248 h 6858000"/>
                <a:gd name="connsiteX221" fmla="*/ 10469297 w 12191999"/>
                <a:gd name="connsiteY221" fmla="*/ 6059123 h 6858000"/>
                <a:gd name="connsiteX222" fmla="*/ 10505809 w 12191999"/>
                <a:gd name="connsiteY222" fmla="*/ 6074998 h 6858000"/>
                <a:gd name="connsiteX223" fmla="*/ 10543909 w 12191999"/>
                <a:gd name="connsiteY223" fmla="*/ 6094048 h 6858000"/>
                <a:gd name="connsiteX224" fmla="*/ 10582009 w 12191999"/>
                <a:gd name="connsiteY224" fmla="*/ 6113098 h 6858000"/>
                <a:gd name="connsiteX225" fmla="*/ 10618521 w 12191999"/>
                <a:gd name="connsiteY225" fmla="*/ 6132148 h 6858000"/>
                <a:gd name="connsiteX226" fmla="*/ 10659797 w 12191999"/>
                <a:gd name="connsiteY226" fmla="*/ 6148023 h 6858000"/>
                <a:gd name="connsiteX227" fmla="*/ 10705833 w 12191999"/>
                <a:gd name="connsiteY227" fmla="*/ 6162311 h 6858000"/>
                <a:gd name="connsiteX228" fmla="*/ 10758221 w 12191999"/>
                <a:gd name="connsiteY228" fmla="*/ 6173423 h 6858000"/>
                <a:gd name="connsiteX229" fmla="*/ 10818547 w 12191999"/>
                <a:gd name="connsiteY229" fmla="*/ 6181361 h 6858000"/>
                <a:gd name="connsiteX230" fmla="*/ 10886809 w 12191999"/>
                <a:gd name="connsiteY230" fmla="*/ 6182948 h 6858000"/>
                <a:gd name="connsiteX231" fmla="*/ 10955071 w 12191999"/>
                <a:gd name="connsiteY231" fmla="*/ 6181361 h 6858000"/>
                <a:gd name="connsiteX232" fmla="*/ 11015397 w 12191999"/>
                <a:gd name="connsiteY232" fmla="*/ 6173423 h 6858000"/>
                <a:gd name="connsiteX233" fmla="*/ 11067783 w 12191999"/>
                <a:gd name="connsiteY233" fmla="*/ 6162311 h 6858000"/>
                <a:gd name="connsiteX234" fmla="*/ 11113821 w 12191999"/>
                <a:gd name="connsiteY234" fmla="*/ 6148023 h 6858000"/>
                <a:gd name="connsiteX235" fmla="*/ 11155097 w 12191999"/>
                <a:gd name="connsiteY235" fmla="*/ 6132148 h 6858000"/>
                <a:gd name="connsiteX236" fmla="*/ 11191609 w 12191999"/>
                <a:gd name="connsiteY236" fmla="*/ 6113098 h 6858000"/>
                <a:gd name="connsiteX237" fmla="*/ 11229709 w 12191999"/>
                <a:gd name="connsiteY237" fmla="*/ 6094048 h 6858000"/>
                <a:gd name="connsiteX238" fmla="*/ 11267809 w 12191999"/>
                <a:gd name="connsiteY238" fmla="*/ 6074998 h 6858000"/>
                <a:gd name="connsiteX239" fmla="*/ 11304321 w 12191999"/>
                <a:gd name="connsiteY239" fmla="*/ 6059123 h 6858000"/>
                <a:gd name="connsiteX240" fmla="*/ 11345597 w 12191999"/>
                <a:gd name="connsiteY240" fmla="*/ 6043248 h 6858000"/>
                <a:gd name="connsiteX241" fmla="*/ 11391633 w 12191999"/>
                <a:gd name="connsiteY241" fmla="*/ 6027373 h 6858000"/>
                <a:gd name="connsiteX242" fmla="*/ 11444021 w 12191999"/>
                <a:gd name="connsiteY242" fmla="*/ 6016261 h 6858000"/>
                <a:gd name="connsiteX243" fmla="*/ 11504347 w 12191999"/>
                <a:gd name="connsiteY243" fmla="*/ 6009911 h 6858000"/>
                <a:gd name="connsiteX244" fmla="*/ 11572609 w 12191999"/>
                <a:gd name="connsiteY244" fmla="*/ 6006736 h 6858000"/>
                <a:gd name="connsiteX245" fmla="*/ 11640871 w 12191999"/>
                <a:gd name="connsiteY245" fmla="*/ 6009911 h 6858000"/>
                <a:gd name="connsiteX246" fmla="*/ 11701197 w 12191999"/>
                <a:gd name="connsiteY246" fmla="*/ 6016261 h 6858000"/>
                <a:gd name="connsiteX247" fmla="*/ 11753583 w 12191999"/>
                <a:gd name="connsiteY247" fmla="*/ 6027373 h 6858000"/>
                <a:gd name="connsiteX248" fmla="*/ 11799621 w 12191999"/>
                <a:gd name="connsiteY248" fmla="*/ 6043248 h 6858000"/>
                <a:gd name="connsiteX249" fmla="*/ 11840897 w 12191999"/>
                <a:gd name="connsiteY249" fmla="*/ 6059123 h 6858000"/>
                <a:gd name="connsiteX250" fmla="*/ 11877409 w 12191999"/>
                <a:gd name="connsiteY250" fmla="*/ 6074998 h 6858000"/>
                <a:gd name="connsiteX251" fmla="*/ 11915509 w 12191999"/>
                <a:gd name="connsiteY251" fmla="*/ 6094048 h 6858000"/>
                <a:gd name="connsiteX252" fmla="*/ 11953609 w 12191999"/>
                <a:gd name="connsiteY252" fmla="*/ 6113098 h 6858000"/>
                <a:gd name="connsiteX253" fmla="*/ 11990121 w 12191999"/>
                <a:gd name="connsiteY253" fmla="*/ 6132148 h 6858000"/>
                <a:gd name="connsiteX254" fmla="*/ 12031397 w 12191999"/>
                <a:gd name="connsiteY254" fmla="*/ 6148023 h 6858000"/>
                <a:gd name="connsiteX255" fmla="*/ 12077433 w 12191999"/>
                <a:gd name="connsiteY255" fmla="*/ 6162311 h 6858000"/>
                <a:gd name="connsiteX256" fmla="*/ 12129821 w 12191999"/>
                <a:gd name="connsiteY256" fmla="*/ 6173424 h 6858000"/>
                <a:gd name="connsiteX257" fmla="*/ 12190147 w 12191999"/>
                <a:gd name="connsiteY257" fmla="*/ 6181361 h 6858000"/>
                <a:gd name="connsiteX258" fmla="*/ 12191997 w 12191999"/>
                <a:gd name="connsiteY258" fmla="*/ 6181404 h 6858000"/>
                <a:gd name="connsiteX259" fmla="*/ 12191997 w 12191999"/>
                <a:gd name="connsiteY259" fmla="*/ 6858000 h 6858000"/>
                <a:gd name="connsiteX260" fmla="*/ 1 w 12191999"/>
                <a:gd name="connsiteY260" fmla="*/ 6858000 h 6858000"/>
                <a:gd name="connsiteX261" fmla="*/ 1 w 12191999"/>
                <a:gd name="connsiteY261" fmla="*/ 6551875 h 6858000"/>
                <a:gd name="connsiteX262" fmla="*/ 0 w 12191999"/>
                <a:gd name="connsiteY262" fmla="*/ 655187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</a:cxnLst>
              <a:rect l="l" t="t" r="r" b="b"/>
              <a:pathLst>
                <a:path w="12191999" h="6858000">
                  <a:moveTo>
                    <a:pt x="12191997" y="0"/>
                  </a:moveTo>
                  <a:lnTo>
                    <a:pt x="12191999" y="0"/>
                  </a:lnTo>
                  <a:lnTo>
                    <a:pt x="12191999" y="6181404"/>
                  </a:lnTo>
                  <a:lnTo>
                    <a:pt x="12191997" y="6181404"/>
                  </a:lnTo>
                  <a:close/>
                  <a:moveTo>
                    <a:pt x="0" y="0"/>
                  </a:moveTo>
                  <a:lnTo>
                    <a:pt x="1" y="0"/>
                  </a:lnTo>
                  <a:lnTo>
                    <a:pt x="1" y="6181404"/>
                  </a:lnTo>
                  <a:lnTo>
                    <a:pt x="1853" y="6181361"/>
                  </a:lnTo>
                  <a:lnTo>
                    <a:pt x="62178" y="6173423"/>
                  </a:lnTo>
                  <a:lnTo>
                    <a:pt x="114565" y="6162311"/>
                  </a:lnTo>
                  <a:lnTo>
                    <a:pt x="160603" y="6148023"/>
                  </a:lnTo>
                  <a:lnTo>
                    <a:pt x="201878" y="6132148"/>
                  </a:lnTo>
                  <a:lnTo>
                    <a:pt x="238390" y="6113098"/>
                  </a:lnTo>
                  <a:lnTo>
                    <a:pt x="276490" y="6094048"/>
                  </a:lnTo>
                  <a:lnTo>
                    <a:pt x="314590" y="6074998"/>
                  </a:lnTo>
                  <a:lnTo>
                    <a:pt x="351103" y="6059123"/>
                  </a:lnTo>
                  <a:lnTo>
                    <a:pt x="392378" y="6043248"/>
                  </a:lnTo>
                  <a:lnTo>
                    <a:pt x="438415" y="6027373"/>
                  </a:lnTo>
                  <a:lnTo>
                    <a:pt x="490803" y="6016261"/>
                  </a:lnTo>
                  <a:lnTo>
                    <a:pt x="551128" y="6009911"/>
                  </a:lnTo>
                  <a:lnTo>
                    <a:pt x="619390" y="6006736"/>
                  </a:lnTo>
                  <a:lnTo>
                    <a:pt x="687653" y="6009911"/>
                  </a:lnTo>
                  <a:lnTo>
                    <a:pt x="747978" y="6016261"/>
                  </a:lnTo>
                  <a:lnTo>
                    <a:pt x="800365" y="6027373"/>
                  </a:lnTo>
                  <a:lnTo>
                    <a:pt x="846403" y="6043248"/>
                  </a:lnTo>
                  <a:lnTo>
                    <a:pt x="887678" y="6059123"/>
                  </a:lnTo>
                  <a:lnTo>
                    <a:pt x="924190" y="6074998"/>
                  </a:lnTo>
                  <a:lnTo>
                    <a:pt x="962290" y="6094048"/>
                  </a:lnTo>
                  <a:lnTo>
                    <a:pt x="1000390" y="6113098"/>
                  </a:lnTo>
                  <a:lnTo>
                    <a:pt x="1036903" y="6132148"/>
                  </a:lnTo>
                  <a:lnTo>
                    <a:pt x="1078178" y="6148023"/>
                  </a:lnTo>
                  <a:lnTo>
                    <a:pt x="1124215" y="6162311"/>
                  </a:lnTo>
                  <a:lnTo>
                    <a:pt x="1176603" y="6173423"/>
                  </a:lnTo>
                  <a:lnTo>
                    <a:pt x="1236928" y="6181361"/>
                  </a:lnTo>
                  <a:lnTo>
                    <a:pt x="1305190" y="6182948"/>
                  </a:lnTo>
                  <a:lnTo>
                    <a:pt x="1373453" y="6181361"/>
                  </a:lnTo>
                  <a:lnTo>
                    <a:pt x="1433778" y="6173423"/>
                  </a:lnTo>
                  <a:lnTo>
                    <a:pt x="1486165" y="6162311"/>
                  </a:lnTo>
                  <a:lnTo>
                    <a:pt x="1532203" y="6148023"/>
                  </a:lnTo>
                  <a:lnTo>
                    <a:pt x="1573478" y="6132148"/>
                  </a:lnTo>
                  <a:lnTo>
                    <a:pt x="1609990" y="6113098"/>
                  </a:lnTo>
                  <a:lnTo>
                    <a:pt x="1648090" y="6094048"/>
                  </a:lnTo>
                  <a:lnTo>
                    <a:pt x="1686190" y="6074998"/>
                  </a:lnTo>
                  <a:lnTo>
                    <a:pt x="1722703" y="6059123"/>
                  </a:lnTo>
                  <a:lnTo>
                    <a:pt x="1763978" y="6043248"/>
                  </a:lnTo>
                  <a:lnTo>
                    <a:pt x="1810015" y="6027373"/>
                  </a:lnTo>
                  <a:lnTo>
                    <a:pt x="1862403" y="6016261"/>
                  </a:lnTo>
                  <a:lnTo>
                    <a:pt x="1922728" y="6009911"/>
                  </a:lnTo>
                  <a:lnTo>
                    <a:pt x="1990990" y="6006736"/>
                  </a:lnTo>
                  <a:lnTo>
                    <a:pt x="2059253" y="6009911"/>
                  </a:lnTo>
                  <a:lnTo>
                    <a:pt x="2119578" y="6016261"/>
                  </a:lnTo>
                  <a:lnTo>
                    <a:pt x="2171965" y="6027373"/>
                  </a:lnTo>
                  <a:lnTo>
                    <a:pt x="2218003" y="6043248"/>
                  </a:lnTo>
                  <a:lnTo>
                    <a:pt x="2259278" y="6059123"/>
                  </a:lnTo>
                  <a:lnTo>
                    <a:pt x="2295790" y="6074998"/>
                  </a:lnTo>
                  <a:lnTo>
                    <a:pt x="2333890" y="6094048"/>
                  </a:lnTo>
                  <a:lnTo>
                    <a:pt x="2371990" y="6113098"/>
                  </a:lnTo>
                  <a:lnTo>
                    <a:pt x="2408503" y="6132148"/>
                  </a:lnTo>
                  <a:lnTo>
                    <a:pt x="2449778" y="6148023"/>
                  </a:lnTo>
                  <a:lnTo>
                    <a:pt x="2495815" y="6162311"/>
                  </a:lnTo>
                  <a:lnTo>
                    <a:pt x="2548203" y="6173423"/>
                  </a:lnTo>
                  <a:lnTo>
                    <a:pt x="2608528" y="6181361"/>
                  </a:lnTo>
                  <a:lnTo>
                    <a:pt x="2676790" y="6182948"/>
                  </a:lnTo>
                  <a:lnTo>
                    <a:pt x="2745053" y="6181361"/>
                  </a:lnTo>
                  <a:lnTo>
                    <a:pt x="2805378" y="6173423"/>
                  </a:lnTo>
                  <a:lnTo>
                    <a:pt x="2857765" y="6162311"/>
                  </a:lnTo>
                  <a:lnTo>
                    <a:pt x="2903803" y="6148023"/>
                  </a:lnTo>
                  <a:lnTo>
                    <a:pt x="2945078" y="6132148"/>
                  </a:lnTo>
                  <a:lnTo>
                    <a:pt x="2981590" y="6113098"/>
                  </a:lnTo>
                  <a:lnTo>
                    <a:pt x="3019690" y="6094048"/>
                  </a:lnTo>
                  <a:lnTo>
                    <a:pt x="3057790" y="6074998"/>
                  </a:lnTo>
                  <a:lnTo>
                    <a:pt x="3094303" y="6059123"/>
                  </a:lnTo>
                  <a:lnTo>
                    <a:pt x="3135578" y="6043248"/>
                  </a:lnTo>
                  <a:lnTo>
                    <a:pt x="3181615" y="6027373"/>
                  </a:lnTo>
                  <a:lnTo>
                    <a:pt x="3234003" y="6016261"/>
                  </a:lnTo>
                  <a:lnTo>
                    <a:pt x="3294328" y="6009911"/>
                  </a:lnTo>
                  <a:lnTo>
                    <a:pt x="3361003" y="6006736"/>
                  </a:lnTo>
                  <a:lnTo>
                    <a:pt x="3430853" y="6009911"/>
                  </a:lnTo>
                  <a:lnTo>
                    <a:pt x="3491178" y="6016261"/>
                  </a:lnTo>
                  <a:lnTo>
                    <a:pt x="3543565" y="6027373"/>
                  </a:lnTo>
                  <a:lnTo>
                    <a:pt x="3589603" y="6043248"/>
                  </a:lnTo>
                  <a:lnTo>
                    <a:pt x="3630878" y="6059123"/>
                  </a:lnTo>
                  <a:lnTo>
                    <a:pt x="3667390" y="6074998"/>
                  </a:lnTo>
                  <a:lnTo>
                    <a:pt x="3705490" y="6094048"/>
                  </a:lnTo>
                  <a:lnTo>
                    <a:pt x="3743590" y="6113098"/>
                  </a:lnTo>
                  <a:lnTo>
                    <a:pt x="3780103" y="6132148"/>
                  </a:lnTo>
                  <a:lnTo>
                    <a:pt x="3821378" y="6148023"/>
                  </a:lnTo>
                  <a:lnTo>
                    <a:pt x="3867415" y="6162311"/>
                  </a:lnTo>
                  <a:lnTo>
                    <a:pt x="3919803" y="6173423"/>
                  </a:lnTo>
                  <a:lnTo>
                    <a:pt x="3980128" y="6181361"/>
                  </a:lnTo>
                  <a:lnTo>
                    <a:pt x="4048390" y="6182948"/>
                  </a:lnTo>
                  <a:lnTo>
                    <a:pt x="4116653" y="6181361"/>
                  </a:lnTo>
                  <a:lnTo>
                    <a:pt x="4176978" y="6173423"/>
                  </a:lnTo>
                  <a:lnTo>
                    <a:pt x="4229365" y="6162311"/>
                  </a:lnTo>
                  <a:lnTo>
                    <a:pt x="4275403" y="6148023"/>
                  </a:lnTo>
                  <a:lnTo>
                    <a:pt x="4316678" y="6132148"/>
                  </a:lnTo>
                  <a:lnTo>
                    <a:pt x="4353190" y="6113098"/>
                  </a:lnTo>
                  <a:lnTo>
                    <a:pt x="4429390" y="6074998"/>
                  </a:lnTo>
                  <a:lnTo>
                    <a:pt x="4465903" y="6059123"/>
                  </a:lnTo>
                  <a:lnTo>
                    <a:pt x="4507178" y="6043248"/>
                  </a:lnTo>
                  <a:lnTo>
                    <a:pt x="4553217" y="6027373"/>
                  </a:lnTo>
                  <a:lnTo>
                    <a:pt x="4605603" y="6016261"/>
                  </a:lnTo>
                  <a:lnTo>
                    <a:pt x="4665929" y="6009911"/>
                  </a:lnTo>
                  <a:lnTo>
                    <a:pt x="4734190" y="6006736"/>
                  </a:lnTo>
                  <a:lnTo>
                    <a:pt x="4802454" y="6009911"/>
                  </a:lnTo>
                  <a:lnTo>
                    <a:pt x="4862778" y="6016261"/>
                  </a:lnTo>
                  <a:lnTo>
                    <a:pt x="4915166" y="6027373"/>
                  </a:lnTo>
                  <a:lnTo>
                    <a:pt x="4961203" y="6043248"/>
                  </a:lnTo>
                  <a:lnTo>
                    <a:pt x="5002479" y="6059123"/>
                  </a:lnTo>
                  <a:lnTo>
                    <a:pt x="5038990" y="6074998"/>
                  </a:lnTo>
                  <a:lnTo>
                    <a:pt x="5077092" y="6094048"/>
                  </a:lnTo>
                  <a:lnTo>
                    <a:pt x="5115191" y="6113098"/>
                  </a:lnTo>
                  <a:lnTo>
                    <a:pt x="5151703" y="6132148"/>
                  </a:lnTo>
                  <a:lnTo>
                    <a:pt x="5192979" y="6148023"/>
                  </a:lnTo>
                  <a:lnTo>
                    <a:pt x="5239015" y="6162311"/>
                  </a:lnTo>
                  <a:lnTo>
                    <a:pt x="5291402" y="6173423"/>
                  </a:lnTo>
                  <a:lnTo>
                    <a:pt x="5351728" y="6181361"/>
                  </a:lnTo>
                  <a:lnTo>
                    <a:pt x="5410200" y="6182721"/>
                  </a:lnTo>
                  <a:lnTo>
                    <a:pt x="5468672" y="6181361"/>
                  </a:lnTo>
                  <a:lnTo>
                    <a:pt x="5528997" y="6173423"/>
                  </a:lnTo>
                  <a:lnTo>
                    <a:pt x="5581384" y="6162311"/>
                  </a:lnTo>
                  <a:lnTo>
                    <a:pt x="5627422" y="6148023"/>
                  </a:lnTo>
                  <a:lnTo>
                    <a:pt x="5668697" y="6132148"/>
                  </a:lnTo>
                  <a:lnTo>
                    <a:pt x="5705211" y="6113098"/>
                  </a:lnTo>
                  <a:lnTo>
                    <a:pt x="5743309" y="6094048"/>
                  </a:lnTo>
                  <a:lnTo>
                    <a:pt x="5781409" y="6074998"/>
                  </a:lnTo>
                  <a:lnTo>
                    <a:pt x="5817922" y="6059123"/>
                  </a:lnTo>
                  <a:lnTo>
                    <a:pt x="5859197" y="6043248"/>
                  </a:lnTo>
                  <a:lnTo>
                    <a:pt x="5905235" y="6027373"/>
                  </a:lnTo>
                  <a:lnTo>
                    <a:pt x="5957622" y="6016261"/>
                  </a:lnTo>
                  <a:lnTo>
                    <a:pt x="6017949" y="6009911"/>
                  </a:lnTo>
                  <a:lnTo>
                    <a:pt x="6086211" y="6006736"/>
                  </a:lnTo>
                  <a:lnTo>
                    <a:pt x="6096000" y="6007191"/>
                  </a:lnTo>
                  <a:lnTo>
                    <a:pt x="6105790" y="6006736"/>
                  </a:lnTo>
                  <a:lnTo>
                    <a:pt x="6174053" y="6009911"/>
                  </a:lnTo>
                  <a:lnTo>
                    <a:pt x="6234378" y="6016261"/>
                  </a:lnTo>
                  <a:lnTo>
                    <a:pt x="6286765" y="6027373"/>
                  </a:lnTo>
                  <a:lnTo>
                    <a:pt x="6332803" y="6043248"/>
                  </a:lnTo>
                  <a:lnTo>
                    <a:pt x="6374078" y="6059123"/>
                  </a:lnTo>
                  <a:lnTo>
                    <a:pt x="6410590" y="6074998"/>
                  </a:lnTo>
                  <a:lnTo>
                    <a:pt x="6448690" y="6094048"/>
                  </a:lnTo>
                  <a:lnTo>
                    <a:pt x="6486790" y="6113098"/>
                  </a:lnTo>
                  <a:lnTo>
                    <a:pt x="6523303" y="6132148"/>
                  </a:lnTo>
                  <a:lnTo>
                    <a:pt x="6564578" y="6148023"/>
                  </a:lnTo>
                  <a:lnTo>
                    <a:pt x="6610615" y="6162311"/>
                  </a:lnTo>
                  <a:lnTo>
                    <a:pt x="6663003" y="6173423"/>
                  </a:lnTo>
                  <a:lnTo>
                    <a:pt x="6723328" y="6181361"/>
                  </a:lnTo>
                  <a:lnTo>
                    <a:pt x="6781800" y="6182721"/>
                  </a:lnTo>
                  <a:lnTo>
                    <a:pt x="6840272" y="6181361"/>
                  </a:lnTo>
                  <a:lnTo>
                    <a:pt x="6900597" y="6173423"/>
                  </a:lnTo>
                  <a:lnTo>
                    <a:pt x="6952984" y="6162311"/>
                  </a:lnTo>
                  <a:lnTo>
                    <a:pt x="6999022" y="6148023"/>
                  </a:lnTo>
                  <a:lnTo>
                    <a:pt x="7040297" y="6132148"/>
                  </a:lnTo>
                  <a:lnTo>
                    <a:pt x="7076809" y="6113098"/>
                  </a:lnTo>
                  <a:lnTo>
                    <a:pt x="7114909" y="6094048"/>
                  </a:lnTo>
                  <a:lnTo>
                    <a:pt x="7153009" y="6074998"/>
                  </a:lnTo>
                  <a:lnTo>
                    <a:pt x="7189522" y="6059123"/>
                  </a:lnTo>
                  <a:lnTo>
                    <a:pt x="7230797" y="6043248"/>
                  </a:lnTo>
                  <a:lnTo>
                    <a:pt x="7276834" y="6027373"/>
                  </a:lnTo>
                  <a:lnTo>
                    <a:pt x="7329222" y="6016261"/>
                  </a:lnTo>
                  <a:lnTo>
                    <a:pt x="7389547" y="6009911"/>
                  </a:lnTo>
                  <a:lnTo>
                    <a:pt x="7457809" y="6006736"/>
                  </a:lnTo>
                  <a:lnTo>
                    <a:pt x="7526072" y="6009911"/>
                  </a:lnTo>
                  <a:lnTo>
                    <a:pt x="7586397" y="6016261"/>
                  </a:lnTo>
                  <a:lnTo>
                    <a:pt x="7638784" y="6027373"/>
                  </a:lnTo>
                  <a:lnTo>
                    <a:pt x="7684822" y="6043248"/>
                  </a:lnTo>
                  <a:lnTo>
                    <a:pt x="7726097" y="6059123"/>
                  </a:lnTo>
                  <a:lnTo>
                    <a:pt x="7762609" y="6074998"/>
                  </a:lnTo>
                  <a:lnTo>
                    <a:pt x="7800709" y="6094048"/>
                  </a:lnTo>
                  <a:lnTo>
                    <a:pt x="7838809" y="6113098"/>
                  </a:lnTo>
                  <a:lnTo>
                    <a:pt x="7875322" y="6132148"/>
                  </a:lnTo>
                  <a:lnTo>
                    <a:pt x="7916597" y="6148023"/>
                  </a:lnTo>
                  <a:lnTo>
                    <a:pt x="7962634" y="6162311"/>
                  </a:lnTo>
                  <a:lnTo>
                    <a:pt x="8015022" y="6173423"/>
                  </a:lnTo>
                  <a:lnTo>
                    <a:pt x="8075347" y="6181361"/>
                  </a:lnTo>
                  <a:lnTo>
                    <a:pt x="8143609" y="6182948"/>
                  </a:lnTo>
                  <a:lnTo>
                    <a:pt x="8211872" y="6181361"/>
                  </a:lnTo>
                  <a:lnTo>
                    <a:pt x="8272197" y="6173423"/>
                  </a:lnTo>
                  <a:lnTo>
                    <a:pt x="8324584" y="6162311"/>
                  </a:lnTo>
                  <a:lnTo>
                    <a:pt x="8370622" y="6148023"/>
                  </a:lnTo>
                  <a:lnTo>
                    <a:pt x="8411897" y="6132148"/>
                  </a:lnTo>
                  <a:lnTo>
                    <a:pt x="8448409" y="6113098"/>
                  </a:lnTo>
                  <a:lnTo>
                    <a:pt x="8486509" y="6094048"/>
                  </a:lnTo>
                  <a:lnTo>
                    <a:pt x="8524609" y="6074998"/>
                  </a:lnTo>
                  <a:lnTo>
                    <a:pt x="8561121" y="6059123"/>
                  </a:lnTo>
                  <a:lnTo>
                    <a:pt x="8602397" y="6043248"/>
                  </a:lnTo>
                  <a:lnTo>
                    <a:pt x="8648433" y="6027373"/>
                  </a:lnTo>
                  <a:lnTo>
                    <a:pt x="8700821" y="6016261"/>
                  </a:lnTo>
                  <a:lnTo>
                    <a:pt x="8761147" y="6009911"/>
                  </a:lnTo>
                  <a:lnTo>
                    <a:pt x="8827821" y="6006736"/>
                  </a:lnTo>
                  <a:lnTo>
                    <a:pt x="8897671" y="6009911"/>
                  </a:lnTo>
                  <a:lnTo>
                    <a:pt x="8957997" y="6016261"/>
                  </a:lnTo>
                  <a:lnTo>
                    <a:pt x="9010383" y="6027373"/>
                  </a:lnTo>
                  <a:lnTo>
                    <a:pt x="9056421" y="6043248"/>
                  </a:lnTo>
                  <a:lnTo>
                    <a:pt x="9097697" y="6059123"/>
                  </a:lnTo>
                  <a:lnTo>
                    <a:pt x="9134209" y="6074998"/>
                  </a:lnTo>
                  <a:lnTo>
                    <a:pt x="9172309" y="6094048"/>
                  </a:lnTo>
                  <a:lnTo>
                    <a:pt x="9210409" y="6113098"/>
                  </a:lnTo>
                  <a:lnTo>
                    <a:pt x="9246921" y="6132148"/>
                  </a:lnTo>
                  <a:lnTo>
                    <a:pt x="9288197" y="6148023"/>
                  </a:lnTo>
                  <a:lnTo>
                    <a:pt x="9334233" y="6162311"/>
                  </a:lnTo>
                  <a:lnTo>
                    <a:pt x="9386621" y="6173423"/>
                  </a:lnTo>
                  <a:lnTo>
                    <a:pt x="9446947" y="6181361"/>
                  </a:lnTo>
                  <a:lnTo>
                    <a:pt x="9515209" y="6182948"/>
                  </a:lnTo>
                  <a:lnTo>
                    <a:pt x="9583471" y="6181361"/>
                  </a:lnTo>
                  <a:lnTo>
                    <a:pt x="9643797" y="6173423"/>
                  </a:lnTo>
                  <a:lnTo>
                    <a:pt x="9696183" y="6162311"/>
                  </a:lnTo>
                  <a:lnTo>
                    <a:pt x="9742221" y="6148023"/>
                  </a:lnTo>
                  <a:lnTo>
                    <a:pt x="9783497" y="6132148"/>
                  </a:lnTo>
                  <a:lnTo>
                    <a:pt x="9820009" y="6113098"/>
                  </a:lnTo>
                  <a:lnTo>
                    <a:pt x="9896209" y="6074998"/>
                  </a:lnTo>
                  <a:lnTo>
                    <a:pt x="9932721" y="6059123"/>
                  </a:lnTo>
                  <a:lnTo>
                    <a:pt x="9973997" y="6043248"/>
                  </a:lnTo>
                  <a:lnTo>
                    <a:pt x="10020033" y="6027373"/>
                  </a:lnTo>
                  <a:lnTo>
                    <a:pt x="10072421" y="6016261"/>
                  </a:lnTo>
                  <a:lnTo>
                    <a:pt x="10132747" y="6009911"/>
                  </a:lnTo>
                  <a:lnTo>
                    <a:pt x="10201009" y="6006736"/>
                  </a:lnTo>
                  <a:lnTo>
                    <a:pt x="10269271" y="6009911"/>
                  </a:lnTo>
                  <a:lnTo>
                    <a:pt x="10329597" y="6016261"/>
                  </a:lnTo>
                  <a:lnTo>
                    <a:pt x="10381983" y="6027373"/>
                  </a:lnTo>
                  <a:lnTo>
                    <a:pt x="10428021" y="6043248"/>
                  </a:lnTo>
                  <a:lnTo>
                    <a:pt x="10469297" y="6059123"/>
                  </a:lnTo>
                  <a:lnTo>
                    <a:pt x="10505809" y="6074998"/>
                  </a:lnTo>
                  <a:lnTo>
                    <a:pt x="10543909" y="6094048"/>
                  </a:lnTo>
                  <a:lnTo>
                    <a:pt x="10582009" y="6113098"/>
                  </a:lnTo>
                  <a:lnTo>
                    <a:pt x="10618521" y="6132148"/>
                  </a:lnTo>
                  <a:lnTo>
                    <a:pt x="10659797" y="6148023"/>
                  </a:lnTo>
                  <a:lnTo>
                    <a:pt x="10705833" y="6162311"/>
                  </a:lnTo>
                  <a:lnTo>
                    <a:pt x="10758221" y="6173423"/>
                  </a:lnTo>
                  <a:lnTo>
                    <a:pt x="10818547" y="6181361"/>
                  </a:lnTo>
                  <a:lnTo>
                    <a:pt x="10886809" y="6182948"/>
                  </a:lnTo>
                  <a:lnTo>
                    <a:pt x="10955071" y="6181361"/>
                  </a:lnTo>
                  <a:lnTo>
                    <a:pt x="11015397" y="6173423"/>
                  </a:lnTo>
                  <a:lnTo>
                    <a:pt x="11067783" y="6162311"/>
                  </a:lnTo>
                  <a:lnTo>
                    <a:pt x="11113821" y="6148023"/>
                  </a:lnTo>
                  <a:lnTo>
                    <a:pt x="11155097" y="6132148"/>
                  </a:lnTo>
                  <a:lnTo>
                    <a:pt x="11191609" y="6113098"/>
                  </a:lnTo>
                  <a:lnTo>
                    <a:pt x="11229709" y="6094048"/>
                  </a:lnTo>
                  <a:lnTo>
                    <a:pt x="11267809" y="6074998"/>
                  </a:lnTo>
                  <a:lnTo>
                    <a:pt x="11304321" y="6059123"/>
                  </a:lnTo>
                  <a:lnTo>
                    <a:pt x="11345597" y="6043248"/>
                  </a:lnTo>
                  <a:lnTo>
                    <a:pt x="11391633" y="6027373"/>
                  </a:lnTo>
                  <a:lnTo>
                    <a:pt x="11444021" y="6016261"/>
                  </a:lnTo>
                  <a:lnTo>
                    <a:pt x="11504347" y="6009911"/>
                  </a:lnTo>
                  <a:lnTo>
                    <a:pt x="11572609" y="6006736"/>
                  </a:lnTo>
                  <a:lnTo>
                    <a:pt x="11640871" y="6009911"/>
                  </a:lnTo>
                  <a:lnTo>
                    <a:pt x="11701197" y="6016261"/>
                  </a:lnTo>
                  <a:lnTo>
                    <a:pt x="11753583" y="6027373"/>
                  </a:lnTo>
                  <a:lnTo>
                    <a:pt x="11799621" y="6043248"/>
                  </a:lnTo>
                  <a:lnTo>
                    <a:pt x="11840897" y="6059123"/>
                  </a:lnTo>
                  <a:lnTo>
                    <a:pt x="11877409" y="6074998"/>
                  </a:lnTo>
                  <a:lnTo>
                    <a:pt x="11915509" y="6094048"/>
                  </a:lnTo>
                  <a:lnTo>
                    <a:pt x="11953609" y="6113098"/>
                  </a:lnTo>
                  <a:lnTo>
                    <a:pt x="11990121" y="6132148"/>
                  </a:lnTo>
                  <a:lnTo>
                    <a:pt x="12031397" y="6148023"/>
                  </a:lnTo>
                  <a:lnTo>
                    <a:pt x="12077433" y="6162311"/>
                  </a:lnTo>
                  <a:lnTo>
                    <a:pt x="12129821" y="6173424"/>
                  </a:lnTo>
                  <a:lnTo>
                    <a:pt x="12190147" y="6181361"/>
                  </a:lnTo>
                  <a:lnTo>
                    <a:pt x="12191997" y="6181404"/>
                  </a:lnTo>
                  <a:lnTo>
                    <a:pt x="12191997" y="6858000"/>
                  </a:lnTo>
                  <a:lnTo>
                    <a:pt x="1" y="6858000"/>
                  </a:lnTo>
                  <a:lnTo>
                    <a:pt x="1" y="6551875"/>
                  </a:lnTo>
                  <a:lnTo>
                    <a:pt x="0" y="6551875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wrap="square" rtlCol="0" anchor="ctr">
              <a:noAutofit/>
            </a:bodyPr>
            <a:lstStyle/>
            <a:p>
              <a:pPr algn="ctr" defTabSz="45720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D64C357D-0E6A-68EA-0682-B0E1061D3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662400"/>
            <a:ext cx="10668004" cy="1113295"/>
          </a:xfrm>
        </p:spPr>
        <p:txBody>
          <a:bodyPr anchor="t"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sng" strike="noStrike" cap="none" normalizeH="0" baseline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verbe ÊTRE</a:t>
            </a:r>
            <a:endParaRPr kumimoji="0" lang="fr-FR" altLang="fr-FR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CBC1DB7-87F6-C294-4EBA-7A7BA2AAE4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7454957"/>
              </p:ext>
            </p:extLst>
          </p:nvPr>
        </p:nvGraphicFramePr>
        <p:xfrm>
          <a:off x="761994" y="2587017"/>
          <a:ext cx="10663240" cy="2596712"/>
        </p:xfrm>
        <a:graphic>
          <a:graphicData uri="http://schemas.openxmlformats.org/drawingml/2006/table">
            <a:tbl>
              <a:tblPr firstRow="1" firstCol="1" bandRow="1"/>
              <a:tblGrid>
                <a:gridCol w="2830988">
                  <a:extLst>
                    <a:ext uri="{9D8B030D-6E8A-4147-A177-3AD203B41FA5}">
                      <a16:colId xmlns:a16="http://schemas.microsoft.com/office/drawing/2014/main" val="2353717835"/>
                    </a:ext>
                  </a:extLst>
                </a:gridCol>
                <a:gridCol w="1949694">
                  <a:extLst>
                    <a:ext uri="{9D8B030D-6E8A-4147-A177-3AD203B41FA5}">
                      <a16:colId xmlns:a16="http://schemas.microsoft.com/office/drawing/2014/main" val="159907766"/>
                    </a:ext>
                  </a:extLst>
                </a:gridCol>
                <a:gridCol w="2941279">
                  <a:extLst>
                    <a:ext uri="{9D8B030D-6E8A-4147-A177-3AD203B41FA5}">
                      <a16:colId xmlns:a16="http://schemas.microsoft.com/office/drawing/2014/main" val="3482954668"/>
                    </a:ext>
                  </a:extLst>
                </a:gridCol>
                <a:gridCol w="2941279">
                  <a:extLst>
                    <a:ext uri="{9D8B030D-6E8A-4147-A177-3AD203B41FA5}">
                      <a16:colId xmlns:a16="http://schemas.microsoft.com/office/drawing/2014/main" val="3494686904"/>
                    </a:ext>
                  </a:extLst>
                </a:gridCol>
              </a:tblGrid>
              <a:tr h="811325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  <a:endParaRPr lang="fr-FR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1336" marR="241336" marT="120668" marB="1206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  <a:endParaRPr lang="fr-FR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1336" marR="241336" marT="120668" marB="1206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660422"/>
                  </a:ext>
                </a:extLst>
              </a:tr>
              <a:tr h="59512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</a:t>
                      </a:r>
                      <a:endParaRPr lang="fr-FR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1002" marR="181002" marT="251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suis</a:t>
                      </a:r>
                      <a:endParaRPr lang="fr-FR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1002" marR="181002" marT="251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endParaRPr lang="fr-FR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1002" marR="181002" marT="251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sommes</a:t>
                      </a:r>
                      <a:endParaRPr lang="fr-FR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1002" marR="181002" marT="251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3914478"/>
                  </a:ext>
                </a:extLst>
              </a:tr>
              <a:tr h="59512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1002" marR="181002" marT="251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1002" marR="181002" marT="251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1002" marR="181002" marT="251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êtes</a:t>
                      </a:r>
                      <a:endParaRPr lang="fr-FR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1002" marR="181002" marT="251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5521102"/>
                  </a:ext>
                </a:extLst>
              </a:tr>
              <a:tr h="59512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/ elle </a:t>
                      </a:r>
                      <a:endParaRPr lang="fr-FR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1002" marR="181002" marT="251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</a:t>
                      </a:r>
                      <a:endParaRPr lang="fr-FR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1002" marR="181002" marT="251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/ elles</a:t>
                      </a:r>
                      <a:endParaRPr lang="fr-FR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1002" marR="181002" marT="251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sont</a:t>
                      </a:r>
                      <a:endParaRPr lang="fr-FR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1002" marR="181002" marT="251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9944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2345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1DF09CD-25B8-4B12-8634-158BA767B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12191996" cy="6858000"/>
            <a:chOff x="1" y="0"/>
            <a:chExt cx="12191996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D1DCDDC-E189-49ED-BAB0-BF014853B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A30EFBC-FDAD-4CE7-8222-23968A799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 dirty="0">
                <a:solidFill>
                  <a:schemeClr val="tx1"/>
                </a:solidFill>
              </a:endParaRPr>
            </a:p>
          </p:txBody>
        </p:sp>
      </p:grp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C5E33FA7-5CA0-4E9A-8D01-D8EDB5F4C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551875"/>
          </a:xfrm>
          <a:custGeom>
            <a:avLst/>
            <a:gdLst>
              <a:gd name="connsiteX0" fmla="*/ 0 w 12191999"/>
              <a:gd name="connsiteY0" fmla="*/ 0 h 6551875"/>
              <a:gd name="connsiteX1" fmla="*/ 12191999 w 12191999"/>
              <a:gd name="connsiteY1" fmla="*/ 0 h 6551875"/>
              <a:gd name="connsiteX2" fmla="*/ 12191999 w 12191999"/>
              <a:gd name="connsiteY2" fmla="*/ 6181404 h 6551875"/>
              <a:gd name="connsiteX3" fmla="*/ 12190147 w 12191999"/>
              <a:gd name="connsiteY3" fmla="*/ 6181361 h 6551875"/>
              <a:gd name="connsiteX4" fmla="*/ 12129821 w 12191999"/>
              <a:gd name="connsiteY4" fmla="*/ 6173424 h 6551875"/>
              <a:gd name="connsiteX5" fmla="*/ 12077433 w 12191999"/>
              <a:gd name="connsiteY5" fmla="*/ 6162311 h 6551875"/>
              <a:gd name="connsiteX6" fmla="*/ 12031397 w 12191999"/>
              <a:gd name="connsiteY6" fmla="*/ 6148023 h 6551875"/>
              <a:gd name="connsiteX7" fmla="*/ 11990121 w 12191999"/>
              <a:gd name="connsiteY7" fmla="*/ 6132148 h 6551875"/>
              <a:gd name="connsiteX8" fmla="*/ 11953609 w 12191999"/>
              <a:gd name="connsiteY8" fmla="*/ 6113098 h 6551875"/>
              <a:gd name="connsiteX9" fmla="*/ 11915509 w 12191999"/>
              <a:gd name="connsiteY9" fmla="*/ 6094048 h 6551875"/>
              <a:gd name="connsiteX10" fmla="*/ 11877409 w 12191999"/>
              <a:gd name="connsiteY10" fmla="*/ 6074998 h 6551875"/>
              <a:gd name="connsiteX11" fmla="*/ 11840897 w 12191999"/>
              <a:gd name="connsiteY11" fmla="*/ 6059123 h 6551875"/>
              <a:gd name="connsiteX12" fmla="*/ 11799621 w 12191999"/>
              <a:gd name="connsiteY12" fmla="*/ 6043248 h 6551875"/>
              <a:gd name="connsiteX13" fmla="*/ 11753583 w 12191999"/>
              <a:gd name="connsiteY13" fmla="*/ 6027373 h 6551875"/>
              <a:gd name="connsiteX14" fmla="*/ 11701197 w 12191999"/>
              <a:gd name="connsiteY14" fmla="*/ 6016261 h 6551875"/>
              <a:gd name="connsiteX15" fmla="*/ 11640871 w 12191999"/>
              <a:gd name="connsiteY15" fmla="*/ 6009911 h 6551875"/>
              <a:gd name="connsiteX16" fmla="*/ 11572609 w 12191999"/>
              <a:gd name="connsiteY16" fmla="*/ 6006736 h 6551875"/>
              <a:gd name="connsiteX17" fmla="*/ 11504347 w 12191999"/>
              <a:gd name="connsiteY17" fmla="*/ 6009911 h 6551875"/>
              <a:gd name="connsiteX18" fmla="*/ 11444021 w 12191999"/>
              <a:gd name="connsiteY18" fmla="*/ 6016261 h 6551875"/>
              <a:gd name="connsiteX19" fmla="*/ 11391633 w 12191999"/>
              <a:gd name="connsiteY19" fmla="*/ 6027373 h 6551875"/>
              <a:gd name="connsiteX20" fmla="*/ 11345597 w 12191999"/>
              <a:gd name="connsiteY20" fmla="*/ 6043248 h 6551875"/>
              <a:gd name="connsiteX21" fmla="*/ 11304321 w 12191999"/>
              <a:gd name="connsiteY21" fmla="*/ 6059123 h 6551875"/>
              <a:gd name="connsiteX22" fmla="*/ 11267809 w 12191999"/>
              <a:gd name="connsiteY22" fmla="*/ 6074998 h 6551875"/>
              <a:gd name="connsiteX23" fmla="*/ 11229709 w 12191999"/>
              <a:gd name="connsiteY23" fmla="*/ 6094048 h 6551875"/>
              <a:gd name="connsiteX24" fmla="*/ 11191609 w 12191999"/>
              <a:gd name="connsiteY24" fmla="*/ 6113098 h 6551875"/>
              <a:gd name="connsiteX25" fmla="*/ 11155097 w 12191999"/>
              <a:gd name="connsiteY25" fmla="*/ 6132148 h 6551875"/>
              <a:gd name="connsiteX26" fmla="*/ 11113821 w 12191999"/>
              <a:gd name="connsiteY26" fmla="*/ 6148023 h 6551875"/>
              <a:gd name="connsiteX27" fmla="*/ 11067783 w 12191999"/>
              <a:gd name="connsiteY27" fmla="*/ 6162311 h 6551875"/>
              <a:gd name="connsiteX28" fmla="*/ 11015397 w 12191999"/>
              <a:gd name="connsiteY28" fmla="*/ 6173423 h 6551875"/>
              <a:gd name="connsiteX29" fmla="*/ 10955071 w 12191999"/>
              <a:gd name="connsiteY29" fmla="*/ 6181361 h 6551875"/>
              <a:gd name="connsiteX30" fmla="*/ 10886809 w 12191999"/>
              <a:gd name="connsiteY30" fmla="*/ 6182948 h 6551875"/>
              <a:gd name="connsiteX31" fmla="*/ 10818547 w 12191999"/>
              <a:gd name="connsiteY31" fmla="*/ 6181361 h 6551875"/>
              <a:gd name="connsiteX32" fmla="*/ 10758221 w 12191999"/>
              <a:gd name="connsiteY32" fmla="*/ 6173423 h 6551875"/>
              <a:gd name="connsiteX33" fmla="*/ 10705833 w 12191999"/>
              <a:gd name="connsiteY33" fmla="*/ 6162311 h 6551875"/>
              <a:gd name="connsiteX34" fmla="*/ 10659797 w 12191999"/>
              <a:gd name="connsiteY34" fmla="*/ 6148023 h 6551875"/>
              <a:gd name="connsiteX35" fmla="*/ 10618521 w 12191999"/>
              <a:gd name="connsiteY35" fmla="*/ 6132148 h 6551875"/>
              <a:gd name="connsiteX36" fmla="*/ 10582009 w 12191999"/>
              <a:gd name="connsiteY36" fmla="*/ 6113098 h 6551875"/>
              <a:gd name="connsiteX37" fmla="*/ 10543909 w 12191999"/>
              <a:gd name="connsiteY37" fmla="*/ 6094048 h 6551875"/>
              <a:gd name="connsiteX38" fmla="*/ 10505809 w 12191999"/>
              <a:gd name="connsiteY38" fmla="*/ 6074998 h 6551875"/>
              <a:gd name="connsiteX39" fmla="*/ 10469297 w 12191999"/>
              <a:gd name="connsiteY39" fmla="*/ 6059123 h 6551875"/>
              <a:gd name="connsiteX40" fmla="*/ 10428021 w 12191999"/>
              <a:gd name="connsiteY40" fmla="*/ 6043248 h 6551875"/>
              <a:gd name="connsiteX41" fmla="*/ 10381983 w 12191999"/>
              <a:gd name="connsiteY41" fmla="*/ 6027373 h 6551875"/>
              <a:gd name="connsiteX42" fmla="*/ 10329597 w 12191999"/>
              <a:gd name="connsiteY42" fmla="*/ 6016261 h 6551875"/>
              <a:gd name="connsiteX43" fmla="*/ 10269271 w 12191999"/>
              <a:gd name="connsiteY43" fmla="*/ 6009911 h 6551875"/>
              <a:gd name="connsiteX44" fmla="*/ 10201009 w 12191999"/>
              <a:gd name="connsiteY44" fmla="*/ 6006736 h 6551875"/>
              <a:gd name="connsiteX45" fmla="*/ 10132747 w 12191999"/>
              <a:gd name="connsiteY45" fmla="*/ 6009911 h 6551875"/>
              <a:gd name="connsiteX46" fmla="*/ 10072421 w 12191999"/>
              <a:gd name="connsiteY46" fmla="*/ 6016261 h 6551875"/>
              <a:gd name="connsiteX47" fmla="*/ 10020033 w 12191999"/>
              <a:gd name="connsiteY47" fmla="*/ 6027373 h 6551875"/>
              <a:gd name="connsiteX48" fmla="*/ 9973997 w 12191999"/>
              <a:gd name="connsiteY48" fmla="*/ 6043248 h 6551875"/>
              <a:gd name="connsiteX49" fmla="*/ 9932721 w 12191999"/>
              <a:gd name="connsiteY49" fmla="*/ 6059123 h 6551875"/>
              <a:gd name="connsiteX50" fmla="*/ 9896209 w 12191999"/>
              <a:gd name="connsiteY50" fmla="*/ 6074998 h 6551875"/>
              <a:gd name="connsiteX51" fmla="*/ 9820009 w 12191999"/>
              <a:gd name="connsiteY51" fmla="*/ 6113098 h 6551875"/>
              <a:gd name="connsiteX52" fmla="*/ 9783497 w 12191999"/>
              <a:gd name="connsiteY52" fmla="*/ 6132148 h 6551875"/>
              <a:gd name="connsiteX53" fmla="*/ 9742221 w 12191999"/>
              <a:gd name="connsiteY53" fmla="*/ 6148023 h 6551875"/>
              <a:gd name="connsiteX54" fmla="*/ 9696183 w 12191999"/>
              <a:gd name="connsiteY54" fmla="*/ 6162311 h 6551875"/>
              <a:gd name="connsiteX55" fmla="*/ 9643797 w 12191999"/>
              <a:gd name="connsiteY55" fmla="*/ 6173423 h 6551875"/>
              <a:gd name="connsiteX56" fmla="*/ 9583471 w 12191999"/>
              <a:gd name="connsiteY56" fmla="*/ 6181361 h 6551875"/>
              <a:gd name="connsiteX57" fmla="*/ 9515209 w 12191999"/>
              <a:gd name="connsiteY57" fmla="*/ 6182948 h 6551875"/>
              <a:gd name="connsiteX58" fmla="*/ 9446947 w 12191999"/>
              <a:gd name="connsiteY58" fmla="*/ 6181361 h 6551875"/>
              <a:gd name="connsiteX59" fmla="*/ 9386621 w 12191999"/>
              <a:gd name="connsiteY59" fmla="*/ 6173423 h 6551875"/>
              <a:gd name="connsiteX60" fmla="*/ 9334233 w 12191999"/>
              <a:gd name="connsiteY60" fmla="*/ 6162311 h 6551875"/>
              <a:gd name="connsiteX61" fmla="*/ 9288197 w 12191999"/>
              <a:gd name="connsiteY61" fmla="*/ 6148023 h 6551875"/>
              <a:gd name="connsiteX62" fmla="*/ 9246921 w 12191999"/>
              <a:gd name="connsiteY62" fmla="*/ 6132148 h 6551875"/>
              <a:gd name="connsiteX63" fmla="*/ 9210409 w 12191999"/>
              <a:gd name="connsiteY63" fmla="*/ 6113098 h 6551875"/>
              <a:gd name="connsiteX64" fmla="*/ 9172309 w 12191999"/>
              <a:gd name="connsiteY64" fmla="*/ 6094048 h 6551875"/>
              <a:gd name="connsiteX65" fmla="*/ 9134209 w 12191999"/>
              <a:gd name="connsiteY65" fmla="*/ 6074998 h 6551875"/>
              <a:gd name="connsiteX66" fmla="*/ 9097697 w 12191999"/>
              <a:gd name="connsiteY66" fmla="*/ 6059123 h 6551875"/>
              <a:gd name="connsiteX67" fmla="*/ 9056421 w 12191999"/>
              <a:gd name="connsiteY67" fmla="*/ 6043248 h 6551875"/>
              <a:gd name="connsiteX68" fmla="*/ 9010383 w 12191999"/>
              <a:gd name="connsiteY68" fmla="*/ 6027373 h 6551875"/>
              <a:gd name="connsiteX69" fmla="*/ 8957997 w 12191999"/>
              <a:gd name="connsiteY69" fmla="*/ 6016261 h 6551875"/>
              <a:gd name="connsiteX70" fmla="*/ 8897671 w 12191999"/>
              <a:gd name="connsiteY70" fmla="*/ 6009911 h 6551875"/>
              <a:gd name="connsiteX71" fmla="*/ 8827821 w 12191999"/>
              <a:gd name="connsiteY71" fmla="*/ 6006736 h 6551875"/>
              <a:gd name="connsiteX72" fmla="*/ 8761147 w 12191999"/>
              <a:gd name="connsiteY72" fmla="*/ 6009911 h 6551875"/>
              <a:gd name="connsiteX73" fmla="*/ 8700821 w 12191999"/>
              <a:gd name="connsiteY73" fmla="*/ 6016261 h 6551875"/>
              <a:gd name="connsiteX74" fmla="*/ 8648433 w 12191999"/>
              <a:gd name="connsiteY74" fmla="*/ 6027373 h 6551875"/>
              <a:gd name="connsiteX75" fmla="*/ 8602397 w 12191999"/>
              <a:gd name="connsiteY75" fmla="*/ 6043248 h 6551875"/>
              <a:gd name="connsiteX76" fmla="*/ 8561121 w 12191999"/>
              <a:gd name="connsiteY76" fmla="*/ 6059123 h 6551875"/>
              <a:gd name="connsiteX77" fmla="*/ 8524609 w 12191999"/>
              <a:gd name="connsiteY77" fmla="*/ 6074998 h 6551875"/>
              <a:gd name="connsiteX78" fmla="*/ 8486509 w 12191999"/>
              <a:gd name="connsiteY78" fmla="*/ 6094048 h 6551875"/>
              <a:gd name="connsiteX79" fmla="*/ 8448409 w 12191999"/>
              <a:gd name="connsiteY79" fmla="*/ 6113098 h 6551875"/>
              <a:gd name="connsiteX80" fmla="*/ 8411897 w 12191999"/>
              <a:gd name="connsiteY80" fmla="*/ 6132148 h 6551875"/>
              <a:gd name="connsiteX81" fmla="*/ 8370622 w 12191999"/>
              <a:gd name="connsiteY81" fmla="*/ 6148023 h 6551875"/>
              <a:gd name="connsiteX82" fmla="*/ 8324584 w 12191999"/>
              <a:gd name="connsiteY82" fmla="*/ 6162311 h 6551875"/>
              <a:gd name="connsiteX83" fmla="*/ 8272197 w 12191999"/>
              <a:gd name="connsiteY83" fmla="*/ 6173423 h 6551875"/>
              <a:gd name="connsiteX84" fmla="*/ 8211872 w 12191999"/>
              <a:gd name="connsiteY84" fmla="*/ 6181361 h 6551875"/>
              <a:gd name="connsiteX85" fmla="*/ 8143609 w 12191999"/>
              <a:gd name="connsiteY85" fmla="*/ 6182948 h 6551875"/>
              <a:gd name="connsiteX86" fmla="*/ 8075347 w 12191999"/>
              <a:gd name="connsiteY86" fmla="*/ 6181361 h 6551875"/>
              <a:gd name="connsiteX87" fmla="*/ 8015022 w 12191999"/>
              <a:gd name="connsiteY87" fmla="*/ 6173423 h 6551875"/>
              <a:gd name="connsiteX88" fmla="*/ 7962634 w 12191999"/>
              <a:gd name="connsiteY88" fmla="*/ 6162311 h 6551875"/>
              <a:gd name="connsiteX89" fmla="*/ 7916597 w 12191999"/>
              <a:gd name="connsiteY89" fmla="*/ 6148023 h 6551875"/>
              <a:gd name="connsiteX90" fmla="*/ 7875322 w 12191999"/>
              <a:gd name="connsiteY90" fmla="*/ 6132148 h 6551875"/>
              <a:gd name="connsiteX91" fmla="*/ 7838809 w 12191999"/>
              <a:gd name="connsiteY91" fmla="*/ 6113098 h 6551875"/>
              <a:gd name="connsiteX92" fmla="*/ 7800709 w 12191999"/>
              <a:gd name="connsiteY92" fmla="*/ 6094048 h 6551875"/>
              <a:gd name="connsiteX93" fmla="*/ 7762609 w 12191999"/>
              <a:gd name="connsiteY93" fmla="*/ 6074998 h 6551875"/>
              <a:gd name="connsiteX94" fmla="*/ 7726097 w 12191999"/>
              <a:gd name="connsiteY94" fmla="*/ 6059123 h 6551875"/>
              <a:gd name="connsiteX95" fmla="*/ 7684822 w 12191999"/>
              <a:gd name="connsiteY95" fmla="*/ 6043248 h 6551875"/>
              <a:gd name="connsiteX96" fmla="*/ 7638784 w 12191999"/>
              <a:gd name="connsiteY96" fmla="*/ 6027373 h 6551875"/>
              <a:gd name="connsiteX97" fmla="*/ 7586397 w 12191999"/>
              <a:gd name="connsiteY97" fmla="*/ 6016261 h 6551875"/>
              <a:gd name="connsiteX98" fmla="*/ 7526072 w 12191999"/>
              <a:gd name="connsiteY98" fmla="*/ 6009911 h 6551875"/>
              <a:gd name="connsiteX99" fmla="*/ 7457809 w 12191999"/>
              <a:gd name="connsiteY99" fmla="*/ 6006736 h 6551875"/>
              <a:gd name="connsiteX100" fmla="*/ 7389547 w 12191999"/>
              <a:gd name="connsiteY100" fmla="*/ 6009911 h 6551875"/>
              <a:gd name="connsiteX101" fmla="*/ 7329222 w 12191999"/>
              <a:gd name="connsiteY101" fmla="*/ 6016261 h 6551875"/>
              <a:gd name="connsiteX102" fmla="*/ 7276834 w 12191999"/>
              <a:gd name="connsiteY102" fmla="*/ 6027373 h 6551875"/>
              <a:gd name="connsiteX103" fmla="*/ 7230797 w 12191999"/>
              <a:gd name="connsiteY103" fmla="*/ 6043248 h 6551875"/>
              <a:gd name="connsiteX104" fmla="*/ 7189522 w 12191999"/>
              <a:gd name="connsiteY104" fmla="*/ 6059123 h 6551875"/>
              <a:gd name="connsiteX105" fmla="*/ 7153009 w 12191999"/>
              <a:gd name="connsiteY105" fmla="*/ 6074998 h 6551875"/>
              <a:gd name="connsiteX106" fmla="*/ 7114909 w 12191999"/>
              <a:gd name="connsiteY106" fmla="*/ 6094048 h 6551875"/>
              <a:gd name="connsiteX107" fmla="*/ 7076809 w 12191999"/>
              <a:gd name="connsiteY107" fmla="*/ 6113098 h 6551875"/>
              <a:gd name="connsiteX108" fmla="*/ 7040297 w 12191999"/>
              <a:gd name="connsiteY108" fmla="*/ 6132148 h 6551875"/>
              <a:gd name="connsiteX109" fmla="*/ 6999022 w 12191999"/>
              <a:gd name="connsiteY109" fmla="*/ 6148023 h 6551875"/>
              <a:gd name="connsiteX110" fmla="*/ 6952984 w 12191999"/>
              <a:gd name="connsiteY110" fmla="*/ 6162311 h 6551875"/>
              <a:gd name="connsiteX111" fmla="*/ 6900597 w 12191999"/>
              <a:gd name="connsiteY111" fmla="*/ 6173423 h 6551875"/>
              <a:gd name="connsiteX112" fmla="*/ 6840272 w 12191999"/>
              <a:gd name="connsiteY112" fmla="*/ 6181361 h 6551875"/>
              <a:gd name="connsiteX113" fmla="*/ 6781800 w 12191999"/>
              <a:gd name="connsiteY113" fmla="*/ 6182721 h 6551875"/>
              <a:gd name="connsiteX114" fmla="*/ 6723328 w 12191999"/>
              <a:gd name="connsiteY114" fmla="*/ 6181361 h 6551875"/>
              <a:gd name="connsiteX115" fmla="*/ 6663003 w 12191999"/>
              <a:gd name="connsiteY115" fmla="*/ 6173423 h 6551875"/>
              <a:gd name="connsiteX116" fmla="*/ 6610615 w 12191999"/>
              <a:gd name="connsiteY116" fmla="*/ 6162311 h 6551875"/>
              <a:gd name="connsiteX117" fmla="*/ 6564578 w 12191999"/>
              <a:gd name="connsiteY117" fmla="*/ 6148023 h 6551875"/>
              <a:gd name="connsiteX118" fmla="*/ 6523303 w 12191999"/>
              <a:gd name="connsiteY118" fmla="*/ 6132148 h 6551875"/>
              <a:gd name="connsiteX119" fmla="*/ 6486790 w 12191999"/>
              <a:gd name="connsiteY119" fmla="*/ 6113098 h 6551875"/>
              <a:gd name="connsiteX120" fmla="*/ 6448690 w 12191999"/>
              <a:gd name="connsiteY120" fmla="*/ 6094048 h 6551875"/>
              <a:gd name="connsiteX121" fmla="*/ 6410590 w 12191999"/>
              <a:gd name="connsiteY121" fmla="*/ 6074998 h 6551875"/>
              <a:gd name="connsiteX122" fmla="*/ 6374078 w 12191999"/>
              <a:gd name="connsiteY122" fmla="*/ 6059123 h 6551875"/>
              <a:gd name="connsiteX123" fmla="*/ 6332803 w 12191999"/>
              <a:gd name="connsiteY123" fmla="*/ 6043248 h 6551875"/>
              <a:gd name="connsiteX124" fmla="*/ 6286765 w 12191999"/>
              <a:gd name="connsiteY124" fmla="*/ 6027373 h 6551875"/>
              <a:gd name="connsiteX125" fmla="*/ 6234378 w 12191999"/>
              <a:gd name="connsiteY125" fmla="*/ 6016261 h 6551875"/>
              <a:gd name="connsiteX126" fmla="*/ 6174053 w 12191999"/>
              <a:gd name="connsiteY126" fmla="*/ 6009911 h 6551875"/>
              <a:gd name="connsiteX127" fmla="*/ 6105790 w 12191999"/>
              <a:gd name="connsiteY127" fmla="*/ 6006736 h 6551875"/>
              <a:gd name="connsiteX128" fmla="*/ 6096000 w 12191999"/>
              <a:gd name="connsiteY128" fmla="*/ 6007191 h 6551875"/>
              <a:gd name="connsiteX129" fmla="*/ 6086211 w 12191999"/>
              <a:gd name="connsiteY129" fmla="*/ 6006736 h 6551875"/>
              <a:gd name="connsiteX130" fmla="*/ 6017949 w 12191999"/>
              <a:gd name="connsiteY130" fmla="*/ 6009911 h 6551875"/>
              <a:gd name="connsiteX131" fmla="*/ 5957622 w 12191999"/>
              <a:gd name="connsiteY131" fmla="*/ 6016261 h 6551875"/>
              <a:gd name="connsiteX132" fmla="*/ 5905235 w 12191999"/>
              <a:gd name="connsiteY132" fmla="*/ 6027373 h 6551875"/>
              <a:gd name="connsiteX133" fmla="*/ 5859197 w 12191999"/>
              <a:gd name="connsiteY133" fmla="*/ 6043248 h 6551875"/>
              <a:gd name="connsiteX134" fmla="*/ 5817922 w 12191999"/>
              <a:gd name="connsiteY134" fmla="*/ 6059123 h 6551875"/>
              <a:gd name="connsiteX135" fmla="*/ 5781409 w 12191999"/>
              <a:gd name="connsiteY135" fmla="*/ 6074998 h 6551875"/>
              <a:gd name="connsiteX136" fmla="*/ 5743309 w 12191999"/>
              <a:gd name="connsiteY136" fmla="*/ 6094048 h 6551875"/>
              <a:gd name="connsiteX137" fmla="*/ 5705211 w 12191999"/>
              <a:gd name="connsiteY137" fmla="*/ 6113098 h 6551875"/>
              <a:gd name="connsiteX138" fmla="*/ 5668697 w 12191999"/>
              <a:gd name="connsiteY138" fmla="*/ 6132148 h 6551875"/>
              <a:gd name="connsiteX139" fmla="*/ 5627422 w 12191999"/>
              <a:gd name="connsiteY139" fmla="*/ 6148023 h 6551875"/>
              <a:gd name="connsiteX140" fmla="*/ 5581384 w 12191999"/>
              <a:gd name="connsiteY140" fmla="*/ 6162311 h 6551875"/>
              <a:gd name="connsiteX141" fmla="*/ 5528997 w 12191999"/>
              <a:gd name="connsiteY141" fmla="*/ 6173423 h 6551875"/>
              <a:gd name="connsiteX142" fmla="*/ 5468672 w 12191999"/>
              <a:gd name="connsiteY142" fmla="*/ 6181361 h 6551875"/>
              <a:gd name="connsiteX143" fmla="*/ 5410200 w 12191999"/>
              <a:gd name="connsiteY143" fmla="*/ 6182721 h 6551875"/>
              <a:gd name="connsiteX144" fmla="*/ 5351728 w 12191999"/>
              <a:gd name="connsiteY144" fmla="*/ 6181361 h 6551875"/>
              <a:gd name="connsiteX145" fmla="*/ 5291402 w 12191999"/>
              <a:gd name="connsiteY145" fmla="*/ 6173423 h 6551875"/>
              <a:gd name="connsiteX146" fmla="*/ 5239015 w 12191999"/>
              <a:gd name="connsiteY146" fmla="*/ 6162311 h 6551875"/>
              <a:gd name="connsiteX147" fmla="*/ 5192979 w 12191999"/>
              <a:gd name="connsiteY147" fmla="*/ 6148023 h 6551875"/>
              <a:gd name="connsiteX148" fmla="*/ 5151703 w 12191999"/>
              <a:gd name="connsiteY148" fmla="*/ 6132148 h 6551875"/>
              <a:gd name="connsiteX149" fmla="*/ 5115190 w 12191999"/>
              <a:gd name="connsiteY149" fmla="*/ 6113098 h 6551875"/>
              <a:gd name="connsiteX150" fmla="*/ 5077092 w 12191999"/>
              <a:gd name="connsiteY150" fmla="*/ 6094048 h 6551875"/>
              <a:gd name="connsiteX151" fmla="*/ 5038990 w 12191999"/>
              <a:gd name="connsiteY151" fmla="*/ 6074998 h 6551875"/>
              <a:gd name="connsiteX152" fmla="*/ 5002479 w 12191999"/>
              <a:gd name="connsiteY152" fmla="*/ 6059123 h 6551875"/>
              <a:gd name="connsiteX153" fmla="*/ 4961203 w 12191999"/>
              <a:gd name="connsiteY153" fmla="*/ 6043248 h 6551875"/>
              <a:gd name="connsiteX154" fmla="*/ 4915166 w 12191999"/>
              <a:gd name="connsiteY154" fmla="*/ 6027373 h 6551875"/>
              <a:gd name="connsiteX155" fmla="*/ 4862778 w 12191999"/>
              <a:gd name="connsiteY155" fmla="*/ 6016261 h 6551875"/>
              <a:gd name="connsiteX156" fmla="*/ 4802454 w 12191999"/>
              <a:gd name="connsiteY156" fmla="*/ 6009911 h 6551875"/>
              <a:gd name="connsiteX157" fmla="*/ 4734190 w 12191999"/>
              <a:gd name="connsiteY157" fmla="*/ 6006736 h 6551875"/>
              <a:gd name="connsiteX158" fmla="*/ 4665929 w 12191999"/>
              <a:gd name="connsiteY158" fmla="*/ 6009911 h 6551875"/>
              <a:gd name="connsiteX159" fmla="*/ 4605603 w 12191999"/>
              <a:gd name="connsiteY159" fmla="*/ 6016261 h 6551875"/>
              <a:gd name="connsiteX160" fmla="*/ 4553217 w 12191999"/>
              <a:gd name="connsiteY160" fmla="*/ 6027373 h 6551875"/>
              <a:gd name="connsiteX161" fmla="*/ 4507178 w 12191999"/>
              <a:gd name="connsiteY161" fmla="*/ 6043248 h 6551875"/>
              <a:gd name="connsiteX162" fmla="*/ 4465903 w 12191999"/>
              <a:gd name="connsiteY162" fmla="*/ 6059123 h 6551875"/>
              <a:gd name="connsiteX163" fmla="*/ 4429390 w 12191999"/>
              <a:gd name="connsiteY163" fmla="*/ 6074998 h 6551875"/>
              <a:gd name="connsiteX164" fmla="*/ 4353190 w 12191999"/>
              <a:gd name="connsiteY164" fmla="*/ 6113098 h 6551875"/>
              <a:gd name="connsiteX165" fmla="*/ 4316678 w 12191999"/>
              <a:gd name="connsiteY165" fmla="*/ 6132148 h 6551875"/>
              <a:gd name="connsiteX166" fmla="*/ 4275403 w 12191999"/>
              <a:gd name="connsiteY166" fmla="*/ 6148023 h 6551875"/>
              <a:gd name="connsiteX167" fmla="*/ 4229365 w 12191999"/>
              <a:gd name="connsiteY167" fmla="*/ 6162311 h 6551875"/>
              <a:gd name="connsiteX168" fmla="*/ 4176978 w 12191999"/>
              <a:gd name="connsiteY168" fmla="*/ 6173423 h 6551875"/>
              <a:gd name="connsiteX169" fmla="*/ 4116653 w 12191999"/>
              <a:gd name="connsiteY169" fmla="*/ 6181361 h 6551875"/>
              <a:gd name="connsiteX170" fmla="*/ 4048390 w 12191999"/>
              <a:gd name="connsiteY170" fmla="*/ 6182948 h 6551875"/>
              <a:gd name="connsiteX171" fmla="*/ 3980128 w 12191999"/>
              <a:gd name="connsiteY171" fmla="*/ 6181361 h 6551875"/>
              <a:gd name="connsiteX172" fmla="*/ 3919803 w 12191999"/>
              <a:gd name="connsiteY172" fmla="*/ 6173423 h 6551875"/>
              <a:gd name="connsiteX173" fmla="*/ 3867415 w 12191999"/>
              <a:gd name="connsiteY173" fmla="*/ 6162311 h 6551875"/>
              <a:gd name="connsiteX174" fmla="*/ 3821378 w 12191999"/>
              <a:gd name="connsiteY174" fmla="*/ 6148023 h 6551875"/>
              <a:gd name="connsiteX175" fmla="*/ 3780103 w 12191999"/>
              <a:gd name="connsiteY175" fmla="*/ 6132148 h 6551875"/>
              <a:gd name="connsiteX176" fmla="*/ 3743590 w 12191999"/>
              <a:gd name="connsiteY176" fmla="*/ 6113098 h 6551875"/>
              <a:gd name="connsiteX177" fmla="*/ 3705490 w 12191999"/>
              <a:gd name="connsiteY177" fmla="*/ 6094048 h 6551875"/>
              <a:gd name="connsiteX178" fmla="*/ 3667390 w 12191999"/>
              <a:gd name="connsiteY178" fmla="*/ 6074998 h 6551875"/>
              <a:gd name="connsiteX179" fmla="*/ 3630878 w 12191999"/>
              <a:gd name="connsiteY179" fmla="*/ 6059123 h 6551875"/>
              <a:gd name="connsiteX180" fmla="*/ 3589603 w 12191999"/>
              <a:gd name="connsiteY180" fmla="*/ 6043248 h 6551875"/>
              <a:gd name="connsiteX181" fmla="*/ 3543565 w 12191999"/>
              <a:gd name="connsiteY181" fmla="*/ 6027373 h 6551875"/>
              <a:gd name="connsiteX182" fmla="*/ 3491178 w 12191999"/>
              <a:gd name="connsiteY182" fmla="*/ 6016261 h 6551875"/>
              <a:gd name="connsiteX183" fmla="*/ 3430853 w 12191999"/>
              <a:gd name="connsiteY183" fmla="*/ 6009911 h 6551875"/>
              <a:gd name="connsiteX184" fmla="*/ 3361003 w 12191999"/>
              <a:gd name="connsiteY184" fmla="*/ 6006736 h 6551875"/>
              <a:gd name="connsiteX185" fmla="*/ 3294328 w 12191999"/>
              <a:gd name="connsiteY185" fmla="*/ 6009911 h 6551875"/>
              <a:gd name="connsiteX186" fmla="*/ 3234003 w 12191999"/>
              <a:gd name="connsiteY186" fmla="*/ 6016261 h 6551875"/>
              <a:gd name="connsiteX187" fmla="*/ 3181615 w 12191999"/>
              <a:gd name="connsiteY187" fmla="*/ 6027373 h 6551875"/>
              <a:gd name="connsiteX188" fmla="*/ 3135578 w 12191999"/>
              <a:gd name="connsiteY188" fmla="*/ 6043248 h 6551875"/>
              <a:gd name="connsiteX189" fmla="*/ 3094303 w 12191999"/>
              <a:gd name="connsiteY189" fmla="*/ 6059123 h 6551875"/>
              <a:gd name="connsiteX190" fmla="*/ 3057790 w 12191999"/>
              <a:gd name="connsiteY190" fmla="*/ 6074998 h 6551875"/>
              <a:gd name="connsiteX191" fmla="*/ 3019690 w 12191999"/>
              <a:gd name="connsiteY191" fmla="*/ 6094048 h 6551875"/>
              <a:gd name="connsiteX192" fmla="*/ 2981590 w 12191999"/>
              <a:gd name="connsiteY192" fmla="*/ 6113098 h 6551875"/>
              <a:gd name="connsiteX193" fmla="*/ 2945078 w 12191999"/>
              <a:gd name="connsiteY193" fmla="*/ 6132148 h 6551875"/>
              <a:gd name="connsiteX194" fmla="*/ 2903803 w 12191999"/>
              <a:gd name="connsiteY194" fmla="*/ 6148023 h 6551875"/>
              <a:gd name="connsiteX195" fmla="*/ 2857765 w 12191999"/>
              <a:gd name="connsiteY195" fmla="*/ 6162311 h 6551875"/>
              <a:gd name="connsiteX196" fmla="*/ 2805378 w 12191999"/>
              <a:gd name="connsiteY196" fmla="*/ 6173423 h 6551875"/>
              <a:gd name="connsiteX197" fmla="*/ 2745053 w 12191999"/>
              <a:gd name="connsiteY197" fmla="*/ 6181361 h 6551875"/>
              <a:gd name="connsiteX198" fmla="*/ 2676790 w 12191999"/>
              <a:gd name="connsiteY198" fmla="*/ 6182948 h 6551875"/>
              <a:gd name="connsiteX199" fmla="*/ 2608528 w 12191999"/>
              <a:gd name="connsiteY199" fmla="*/ 6181361 h 6551875"/>
              <a:gd name="connsiteX200" fmla="*/ 2548203 w 12191999"/>
              <a:gd name="connsiteY200" fmla="*/ 6173423 h 6551875"/>
              <a:gd name="connsiteX201" fmla="*/ 2495815 w 12191999"/>
              <a:gd name="connsiteY201" fmla="*/ 6162311 h 6551875"/>
              <a:gd name="connsiteX202" fmla="*/ 2449778 w 12191999"/>
              <a:gd name="connsiteY202" fmla="*/ 6148023 h 6551875"/>
              <a:gd name="connsiteX203" fmla="*/ 2408503 w 12191999"/>
              <a:gd name="connsiteY203" fmla="*/ 6132148 h 6551875"/>
              <a:gd name="connsiteX204" fmla="*/ 2371990 w 12191999"/>
              <a:gd name="connsiteY204" fmla="*/ 6113098 h 6551875"/>
              <a:gd name="connsiteX205" fmla="*/ 2333890 w 12191999"/>
              <a:gd name="connsiteY205" fmla="*/ 6094048 h 6551875"/>
              <a:gd name="connsiteX206" fmla="*/ 2295790 w 12191999"/>
              <a:gd name="connsiteY206" fmla="*/ 6074998 h 6551875"/>
              <a:gd name="connsiteX207" fmla="*/ 2259278 w 12191999"/>
              <a:gd name="connsiteY207" fmla="*/ 6059123 h 6551875"/>
              <a:gd name="connsiteX208" fmla="*/ 2218003 w 12191999"/>
              <a:gd name="connsiteY208" fmla="*/ 6043248 h 6551875"/>
              <a:gd name="connsiteX209" fmla="*/ 2171965 w 12191999"/>
              <a:gd name="connsiteY209" fmla="*/ 6027373 h 6551875"/>
              <a:gd name="connsiteX210" fmla="*/ 2119578 w 12191999"/>
              <a:gd name="connsiteY210" fmla="*/ 6016261 h 6551875"/>
              <a:gd name="connsiteX211" fmla="*/ 2059253 w 12191999"/>
              <a:gd name="connsiteY211" fmla="*/ 6009911 h 6551875"/>
              <a:gd name="connsiteX212" fmla="*/ 1990990 w 12191999"/>
              <a:gd name="connsiteY212" fmla="*/ 6006736 h 6551875"/>
              <a:gd name="connsiteX213" fmla="*/ 1922728 w 12191999"/>
              <a:gd name="connsiteY213" fmla="*/ 6009911 h 6551875"/>
              <a:gd name="connsiteX214" fmla="*/ 1862403 w 12191999"/>
              <a:gd name="connsiteY214" fmla="*/ 6016261 h 6551875"/>
              <a:gd name="connsiteX215" fmla="*/ 1810015 w 12191999"/>
              <a:gd name="connsiteY215" fmla="*/ 6027373 h 6551875"/>
              <a:gd name="connsiteX216" fmla="*/ 1763978 w 12191999"/>
              <a:gd name="connsiteY216" fmla="*/ 6043248 h 6551875"/>
              <a:gd name="connsiteX217" fmla="*/ 1722703 w 12191999"/>
              <a:gd name="connsiteY217" fmla="*/ 6059123 h 6551875"/>
              <a:gd name="connsiteX218" fmla="*/ 1686190 w 12191999"/>
              <a:gd name="connsiteY218" fmla="*/ 6074998 h 6551875"/>
              <a:gd name="connsiteX219" fmla="*/ 1648090 w 12191999"/>
              <a:gd name="connsiteY219" fmla="*/ 6094048 h 6551875"/>
              <a:gd name="connsiteX220" fmla="*/ 1609990 w 12191999"/>
              <a:gd name="connsiteY220" fmla="*/ 6113098 h 6551875"/>
              <a:gd name="connsiteX221" fmla="*/ 1573478 w 12191999"/>
              <a:gd name="connsiteY221" fmla="*/ 6132148 h 6551875"/>
              <a:gd name="connsiteX222" fmla="*/ 1532203 w 12191999"/>
              <a:gd name="connsiteY222" fmla="*/ 6148023 h 6551875"/>
              <a:gd name="connsiteX223" fmla="*/ 1486165 w 12191999"/>
              <a:gd name="connsiteY223" fmla="*/ 6162311 h 6551875"/>
              <a:gd name="connsiteX224" fmla="*/ 1433778 w 12191999"/>
              <a:gd name="connsiteY224" fmla="*/ 6173423 h 6551875"/>
              <a:gd name="connsiteX225" fmla="*/ 1373453 w 12191999"/>
              <a:gd name="connsiteY225" fmla="*/ 6181361 h 6551875"/>
              <a:gd name="connsiteX226" fmla="*/ 1305190 w 12191999"/>
              <a:gd name="connsiteY226" fmla="*/ 6182948 h 6551875"/>
              <a:gd name="connsiteX227" fmla="*/ 1236928 w 12191999"/>
              <a:gd name="connsiteY227" fmla="*/ 6181361 h 6551875"/>
              <a:gd name="connsiteX228" fmla="*/ 1176603 w 12191999"/>
              <a:gd name="connsiteY228" fmla="*/ 6173423 h 6551875"/>
              <a:gd name="connsiteX229" fmla="*/ 1124215 w 12191999"/>
              <a:gd name="connsiteY229" fmla="*/ 6162311 h 6551875"/>
              <a:gd name="connsiteX230" fmla="*/ 1078178 w 12191999"/>
              <a:gd name="connsiteY230" fmla="*/ 6148023 h 6551875"/>
              <a:gd name="connsiteX231" fmla="*/ 1036903 w 12191999"/>
              <a:gd name="connsiteY231" fmla="*/ 6132148 h 6551875"/>
              <a:gd name="connsiteX232" fmla="*/ 1000390 w 12191999"/>
              <a:gd name="connsiteY232" fmla="*/ 6113098 h 6551875"/>
              <a:gd name="connsiteX233" fmla="*/ 962290 w 12191999"/>
              <a:gd name="connsiteY233" fmla="*/ 6094048 h 6551875"/>
              <a:gd name="connsiteX234" fmla="*/ 924190 w 12191999"/>
              <a:gd name="connsiteY234" fmla="*/ 6074998 h 6551875"/>
              <a:gd name="connsiteX235" fmla="*/ 887678 w 12191999"/>
              <a:gd name="connsiteY235" fmla="*/ 6059123 h 6551875"/>
              <a:gd name="connsiteX236" fmla="*/ 846403 w 12191999"/>
              <a:gd name="connsiteY236" fmla="*/ 6043248 h 6551875"/>
              <a:gd name="connsiteX237" fmla="*/ 800365 w 12191999"/>
              <a:gd name="connsiteY237" fmla="*/ 6027373 h 6551875"/>
              <a:gd name="connsiteX238" fmla="*/ 747978 w 12191999"/>
              <a:gd name="connsiteY238" fmla="*/ 6016261 h 6551875"/>
              <a:gd name="connsiteX239" fmla="*/ 687653 w 12191999"/>
              <a:gd name="connsiteY239" fmla="*/ 6009911 h 6551875"/>
              <a:gd name="connsiteX240" fmla="*/ 619390 w 12191999"/>
              <a:gd name="connsiteY240" fmla="*/ 6006736 h 6551875"/>
              <a:gd name="connsiteX241" fmla="*/ 551128 w 12191999"/>
              <a:gd name="connsiteY241" fmla="*/ 6009911 h 6551875"/>
              <a:gd name="connsiteX242" fmla="*/ 490803 w 12191999"/>
              <a:gd name="connsiteY242" fmla="*/ 6016261 h 6551875"/>
              <a:gd name="connsiteX243" fmla="*/ 438415 w 12191999"/>
              <a:gd name="connsiteY243" fmla="*/ 6027373 h 6551875"/>
              <a:gd name="connsiteX244" fmla="*/ 392378 w 12191999"/>
              <a:gd name="connsiteY244" fmla="*/ 6043248 h 6551875"/>
              <a:gd name="connsiteX245" fmla="*/ 351103 w 12191999"/>
              <a:gd name="connsiteY245" fmla="*/ 6059123 h 6551875"/>
              <a:gd name="connsiteX246" fmla="*/ 314590 w 12191999"/>
              <a:gd name="connsiteY246" fmla="*/ 6074998 h 6551875"/>
              <a:gd name="connsiteX247" fmla="*/ 276490 w 12191999"/>
              <a:gd name="connsiteY247" fmla="*/ 6094048 h 6551875"/>
              <a:gd name="connsiteX248" fmla="*/ 238390 w 12191999"/>
              <a:gd name="connsiteY248" fmla="*/ 6113098 h 6551875"/>
              <a:gd name="connsiteX249" fmla="*/ 201878 w 12191999"/>
              <a:gd name="connsiteY249" fmla="*/ 6132148 h 6551875"/>
              <a:gd name="connsiteX250" fmla="*/ 160603 w 12191999"/>
              <a:gd name="connsiteY250" fmla="*/ 6148023 h 6551875"/>
              <a:gd name="connsiteX251" fmla="*/ 114565 w 12191999"/>
              <a:gd name="connsiteY251" fmla="*/ 6162311 h 6551875"/>
              <a:gd name="connsiteX252" fmla="*/ 62178 w 12191999"/>
              <a:gd name="connsiteY252" fmla="*/ 6173423 h 6551875"/>
              <a:gd name="connsiteX253" fmla="*/ 1853 w 12191999"/>
              <a:gd name="connsiteY253" fmla="*/ 6181361 h 6551875"/>
              <a:gd name="connsiteX254" fmla="*/ 1 w 12191999"/>
              <a:gd name="connsiteY254" fmla="*/ 6181404 h 6551875"/>
              <a:gd name="connsiteX255" fmla="*/ 1 w 12191999"/>
              <a:gd name="connsiteY255" fmla="*/ 6551875 h 6551875"/>
              <a:gd name="connsiteX256" fmla="*/ 0 w 12191999"/>
              <a:gd name="connsiteY256" fmla="*/ 6551875 h 6551875"/>
              <a:gd name="connsiteX257" fmla="*/ 0 w 12191999"/>
              <a:gd name="connsiteY257" fmla="*/ 0 h 655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12191999" h="6551875">
                <a:moveTo>
                  <a:pt x="0" y="0"/>
                </a:moveTo>
                <a:lnTo>
                  <a:pt x="12191999" y="0"/>
                </a:lnTo>
                <a:lnTo>
                  <a:pt x="12191999" y="6181404"/>
                </a:lnTo>
                <a:lnTo>
                  <a:pt x="12190147" y="6181361"/>
                </a:lnTo>
                <a:lnTo>
                  <a:pt x="12129821" y="6173424"/>
                </a:lnTo>
                <a:lnTo>
                  <a:pt x="12077433" y="6162311"/>
                </a:lnTo>
                <a:lnTo>
                  <a:pt x="12031397" y="6148023"/>
                </a:lnTo>
                <a:lnTo>
                  <a:pt x="11990121" y="6132148"/>
                </a:lnTo>
                <a:lnTo>
                  <a:pt x="11953609" y="6113098"/>
                </a:lnTo>
                <a:lnTo>
                  <a:pt x="11915509" y="6094048"/>
                </a:lnTo>
                <a:lnTo>
                  <a:pt x="11877409" y="6074998"/>
                </a:lnTo>
                <a:lnTo>
                  <a:pt x="11840897" y="6059123"/>
                </a:lnTo>
                <a:lnTo>
                  <a:pt x="11799621" y="6043248"/>
                </a:lnTo>
                <a:lnTo>
                  <a:pt x="11753583" y="6027373"/>
                </a:lnTo>
                <a:lnTo>
                  <a:pt x="11701197" y="6016261"/>
                </a:lnTo>
                <a:lnTo>
                  <a:pt x="11640871" y="6009911"/>
                </a:lnTo>
                <a:lnTo>
                  <a:pt x="11572609" y="6006736"/>
                </a:lnTo>
                <a:lnTo>
                  <a:pt x="11504347" y="6009911"/>
                </a:lnTo>
                <a:lnTo>
                  <a:pt x="11444021" y="6016261"/>
                </a:lnTo>
                <a:lnTo>
                  <a:pt x="11391633" y="6027373"/>
                </a:lnTo>
                <a:lnTo>
                  <a:pt x="11345597" y="6043248"/>
                </a:lnTo>
                <a:lnTo>
                  <a:pt x="11304321" y="6059123"/>
                </a:lnTo>
                <a:lnTo>
                  <a:pt x="11267809" y="6074998"/>
                </a:lnTo>
                <a:lnTo>
                  <a:pt x="11229709" y="6094048"/>
                </a:lnTo>
                <a:lnTo>
                  <a:pt x="11191609" y="6113098"/>
                </a:lnTo>
                <a:lnTo>
                  <a:pt x="11155097" y="6132148"/>
                </a:lnTo>
                <a:lnTo>
                  <a:pt x="11113821" y="6148023"/>
                </a:lnTo>
                <a:lnTo>
                  <a:pt x="11067783" y="6162311"/>
                </a:lnTo>
                <a:lnTo>
                  <a:pt x="11015397" y="6173423"/>
                </a:lnTo>
                <a:lnTo>
                  <a:pt x="10955071" y="6181361"/>
                </a:lnTo>
                <a:lnTo>
                  <a:pt x="10886809" y="6182948"/>
                </a:lnTo>
                <a:lnTo>
                  <a:pt x="10818547" y="6181361"/>
                </a:lnTo>
                <a:lnTo>
                  <a:pt x="10758221" y="6173423"/>
                </a:lnTo>
                <a:lnTo>
                  <a:pt x="10705833" y="6162311"/>
                </a:lnTo>
                <a:lnTo>
                  <a:pt x="10659797" y="6148023"/>
                </a:lnTo>
                <a:lnTo>
                  <a:pt x="10618521" y="6132148"/>
                </a:lnTo>
                <a:lnTo>
                  <a:pt x="10582009" y="6113098"/>
                </a:lnTo>
                <a:lnTo>
                  <a:pt x="10543909" y="6094048"/>
                </a:lnTo>
                <a:lnTo>
                  <a:pt x="10505809" y="6074998"/>
                </a:lnTo>
                <a:lnTo>
                  <a:pt x="10469297" y="6059123"/>
                </a:lnTo>
                <a:lnTo>
                  <a:pt x="10428021" y="6043248"/>
                </a:lnTo>
                <a:lnTo>
                  <a:pt x="10381983" y="6027373"/>
                </a:lnTo>
                <a:lnTo>
                  <a:pt x="10329597" y="6016261"/>
                </a:lnTo>
                <a:lnTo>
                  <a:pt x="10269271" y="6009911"/>
                </a:lnTo>
                <a:lnTo>
                  <a:pt x="10201009" y="6006736"/>
                </a:lnTo>
                <a:lnTo>
                  <a:pt x="10132747" y="6009911"/>
                </a:lnTo>
                <a:lnTo>
                  <a:pt x="10072421" y="6016261"/>
                </a:lnTo>
                <a:lnTo>
                  <a:pt x="10020033" y="6027373"/>
                </a:lnTo>
                <a:lnTo>
                  <a:pt x="9973997" y="6043248"/>
                </a:lnTo>
                <a:lnTo>
                  <a:pt x="9932721" y="6059123"/>
                </a:lnTo>
                <a:lnTo>
                  <a:pt x="9896209" y="6074998"/>
                </a:lnTo>
                <a:lnTo>
                  <a:pt x="9820009" y="6113098"/>
                </a:lnTo>
                <a:lnTo>
                  <a:pt x="9783497" y="6132148"/>
                </a:lnTo>
                <a:lnTo>
                  <a:pt x="9742221" y="6148023"/>
                </a:lnTo>
                <a:lnTo>
                  <a:pt x="9696183" y="6162311"/>
                </a:lnTo>
                <a:lnTo>
                  <a:pt x="9643797" y="6173423"/>
                </a:lnTo>
                <a:lnTo>
                  <a:pt x="9583471" y="6181361"/>
                </a:lnTo>
                <a:lnTo>
                  <a:pt x="9515209" y="6182948"/>
                </a:lnTo>
                <a:lnTo>
                  <a:pt x="9446947" y="6181361"/>
                </a:lnTo>
                <a:lnTo>
                  <a:pt x="9386621" y="6173423"/>
                </a:lnTo>
                <a:lnTo>
                  <a:pt x="9334233" y="6162311"/>
                </a:lnTo>
                <a:lnTo>
                  <a:pt x="9288197" y="6148023"/>
                </a:lnTo>
                <a:lnTo>
                  <a:pt x="9246921" y="6132148"/>
                </a:lnTo>
                <a:lnTo>
                  <a:pt x="9210409" y="6113098"/>
                </a:lnTo>
                <a:lnTo>
                  <a:pt x="9172309" y="6094048"/>
                </a:lnTo>
                <a:lnTo>
                  <a:pt x="9134209" y="6074998"/>
                </a:lnTo>
                <a:lnTo>
                  <a:pt x="9097697" y="6059123"/>
                </a:lnTo>
                <a:lnTo>
                  <a:pt x="9056421" y="6043248"/>
                </a:lnTo>
                <a:lnTo>
                  <a:pt x="9010383" y="6027373"/>
                </a:lnTo>
                <a:lnTo>
                  <a:pt x="8957997" y="6016261"/>
                </a:lnTo>
                <a:lnTo>
                  <a:pt x="8897671" y="6009911"/>
                </a:lnTo>
                <a:lnTo>
                  <a:pt x="8827821" y="6006736"/>
                </a:lnTo>
                <a:lnTo>
                  <a:pt x="8761147" y="6009911"/>
                </a:lnTo>
                <a:lnTo>
                  <a:pt x="8700821" y="6016261"/>
                </a:lnTo>
                <a:lnTo>
                  <a:pt x="8648433" y="6027373"/>
                </a:lnTo>
                <a:lnTo>
                  <a:pt x="8602397" y="6043248"/>
                </a:lnTo>
                <a:lnTo>
                  <a:pt x="8561121" y="6059123"/>
                </a:lnTo>
                <a:lnTo>
                  <a:pt x="8524609" y="6074998"/>
                </a:lnTo>
                <a:lnTo>
                  <a:pt x="8486509" y="6094048"/>
                </a:lnTo>
                <a:lnTo>
                  <a:pt x="8448409" y="6113098"/>
                </a:lnTo>
                <a:lnTo>
                  <a:pt x="8411897" y="6132148"/>
                </a:lnTo>
                <a:lnTo>
                  <a:pt x="8370622" y="6148023"/>
                </a:lnTo>
                <a:lnTo>
                  <a:pt x="8324584" y="6162311"/>
                </a:lnTo>
                <a:lnTo>
                  <a:pt x="8272197" y="6173423"/>
                </a:lnTo>
                <a:lnTo>
                  <a:pt x="8211872" y="6181361"/>
                </a:lnTo>
                <a:lnTo>
                  <a:pt x="8143609" y="6182948"/>
                </a:lnTo>
                <a:lnTo>
                  <a:pt x="8075347" y="6181361"/>
                </a:lnTo>
                <a:lnTo>
                  <a:pt x="8015022" y="6173423"/>
                </a:lnTo>
                <a:lnTo>
                  <a:pt x="7962634" y="6162311"/>
                </a:lnTo>
                <a:lnTo>
                  <a:pt x="7916597" y="6148023"/>
                </a:lnTo>
                <a:lnTo>
                  <a:pt x="7875322" y="6132148"/>
                </a:lnTo>
                <a:lnTo>
                  <a:pt x="7838809" y="6113098"/>
                </a:lnTo>
                <a:lnTo>
                  <a:pt x="7800709" y="6094048"/>
                </a:lnTo>
                <a:lnTo>
                  <a:pt x="7762609" y="6074998"/>
                </a:lnTo>
                <a:lnTo>
                  <a:pt x="7726097" y="6059123"/>
                </a:lnTo>
                <a:lnTo>
                  <a:pt x="7684822" y="6043248"/>
                </a:lnTo>
                <a:lnTo>
                  <a:pt x="7638784" y="6027373"/>
                </a:lnTo>
                <a:lnTo>
                  <a:pt x="7586397" y="6016261"/>
                </a:lnTo>
                <a:lnTo>
                  <a:pt x="7526072" y="6009911"/>
                </a:lnTo>
                <a:lnTo>
                  <a:pt x="7457809" y="6006736"/>
                </a:lnTo>
                <a:lnTo>
                  <a:pt x="7389547" y="6009911"/>
                </a:lnTo>
                <a:lnTo>
                  <a:pt x="7329222" y="6016261"/>
                </a:lnTo>
                <a:lnTo>
                  <a:pt x="7276834" y="6027373"/>
                </a:lnTo>
                <a:lnTo>
                  <a:pt x="7230797" y="6043248"/>
                </a:lnTo>
                <a:lnTo>
                  <a:pt x="7189522" y="6059123"/>
                </a:lnTo>
                <a:lnTo>
                  <a:pt x="7153009" y="6074998"/>
                </a:lnTo>
                <a:lnTo>
                  <a:pt x="7114909" y="6094048"/>
                </a:lnTo>
                <a:lnTo>
                  <a:pt x="7076809" y="6113098"/>
                </a:lnTo>
                <a:lnTo>
                  <a:pt x="7040297" y="6132148"/>
                </a:lnTo>
                <a:lnTo>
                  <a:pt x="6999022" y="6148023"/>
                </a:lnTo>
                <a:lnTo>
                  <a:pt x="6952984" y="6162311"/>
                </a:lnTo>
                <a:lnTo>
                  <a:pt x="6900597" y="6173423"/>
                </a:lnTo>
                <a:lnTo>
                  <a:pt x="6840272" y="6181361"/>
                </a:lnTo>
                <a:lnTo>
                  <a:pt x="6781800" y="6182721"/>
                </a:lnTo>
                <a:lnTo>
                  <a:pt x="6723328" y="6181361"/>
                </a:lnTo>
                <a:lnTo>
                  <a:pt x="6663003" y="6173423"/>
                </a:lnTo>
                <a:lnTo>
                  <a:pt x="6610615" y="6162311"/>
                </a:lnTo>
                <a:lnTo>
                  <a:pt x="6564578" y="6148023"/>
                </a:lnTo>
                <a:lnTo>
                  <a:pt x="6523303" y="6132148"/>
                </a:lnTo>
                <a:lnTo>
                  <a:pt x="6486790" y="6113098"/>
                </a:lnTo>
                <a:lnTo>
                  <a:pt x="6448690" y="6094048"/>
                </a:lnTo>
                <a:lnTo>
                  <a:pt x="6410590" y="6074998"/>
                </a:lnTo>
                <a:lnTo>
                  <a:pt x="6374078" y="6059123"/>
                </a:lnTo>
                <a:lnTo>
                  <a:pt x="6332803" y="6043248"/>
                </a:lnTo>
                <a:lnTo>
                  <a:pt x="6286765" y="6027373"/>
                </a:lnTo>
                <a:lnTo>
                  <a:pt x="6234378" y="6016261"/>
                </a:lnTo>
                <a:lnTo>
                  <a:pt x="6174053" y="6009911"/>
                </a:lnTo>
                <a:lnTo>
                  <a:pt x="6105790" y="6006736"/>
                </a:lnTo>
                <a:lnTo>
                  <a:pt x="6096000" y="6007191"/>
                </a:lnTo>
                <a:lnTo>
                  <a:pt x="6086211" y="6006736"/>
                </a:lnTo>
                <a:lnTo>
                  <a:pt x="6017949" y="6009911"/>
                </a:lnTo>
                <a:lnTo>
                  <a:pt x="5957622" y="6016261"/>
                </a:lnTo>
                <a:lnTo>
                  <a:pt x="5905235" y="6027373"/>
                </a:lnTo>
                <a:lnTo>
                  <a:pt x="5859197" y="6043248"/>
                </a:lnTo>
                <a:lnTo>
                  <a:pt x="5817922" y="6059123"/>
                </a:lnTo>
                <a:lnTo>
                  <a:pt x="5781409" y="6074998"/>
                </a:lnTo>
                <a:lnTo>
                  <a:pt x="5743309" y="6094048"/>
                </a:lnTo>
                <a:lnTo>
                  <a:pt x="5705211" y="6113098"/>
                </a:lnTo>
                <a:lnTo>
                  <a:pt x="5668697" y="6132148"/>
                </a:lnTo>
                <a:lnTo>
                  <a:pt x="5627422" y="6148023"/>
                </a:lnTo>
                <a:lnTo>
                  <a:pt x="5581384" y="6162311"/>
                </a:lnTo>
                <a:lnTo>
                  <a:pt x="5528997" y="6173423"/>
                </a:lnTo>
                <a:lnTo>
                  <a:pt x="5468672" y="6181361"/>
                </a:lnTo>
                <a:lnTo>
                  <a:pt x="5410200" y="6182721"/>
                </a:lnTo>
                <a:lnTo>
                  <a:pt x="5351728" y="6181361"/>
                </a:lnTo>
                <a:lnTo>
                  <a:pt x="5291402" y="6173423"/>
                </a:lnTo>
                <a:lnTo>
                  <a:pt x="5239015" y="6162311"/>
                </a:lnTo>
                <a:lnTo>
                  <a:pt x="5192979" y="6148023"/>
                </a:lnTo>
                <a:lnTo>
                  <a:pt x="5151703" y="6132148"/>
                </a:lnTo>
                <a:lnTo>
                  <a:pt x="5115190" y="6113098"/>
                </a:lnTo>
                <a:lnTo>
                  <a:pt x="5077092" y="6094048"/>
                </a:lnTo>
                <a:lnTo>
                  <a:pt x="5038990" y="6074998"/>
                </a:lnTo>
                <a:lnTo>
                  <a:pt x="5002479" y="6059123"/>
                </a:lnTo>
                <a:lnTo>
                  <a:pt x="4961203" y="6043248"/>
                </a:lnTo>
                <a:lnTo>
                  <a:pt x="4915166" y="6027373"/>
                </a:lnTo>
                <a:lnTo>
                  <a:pt x="4862778" y="6016261"/>
                </a:lnTo>
                <a:lnTo>
                  <a:pt x="4802454" y="6009911"/>
                </a:lnTo>
                <a:lnTo>
                  <a:pt x="4734190" y="6006736"/>
                </a:lnTo>
                <a:lnTo>
                  <a:pt x="4665929" y="6009911"/>
                </a:lnTo>
                <a:lnTo>
                  <a:pt x="4605603" y="6016261"/>
                </a:lnTo>
                <a:lnTo>
                  <a:pt x="4553217" y="6027373"/>
                </a:lnTo>
                <a:lnTo>
                  <a:pt x="4507178" y="6043248"/>
                </a:lnTo>
                <a:lnTo>
                  <a:pt x="4465903" y="6059123"/>
                </a:lnTo>
                <a:lnTo>
                  <a:pt x="4429390" y="6074998"/>
                </a:lnTo>
                <a:lnTo>
                  <a:pt x="4353190" y="6113098"/>
                </a:lnTo>
                <a:lnTo>
                  <a:pt x="4316678" y="6132148"/>
                </a:lnTo>
                <a:lnTo>
                  <a:pt x="4275403" y="6148023"/>
                </a:lnTo>
                <a:lnTo>
                  <a:pt x="4229365" y="6162311"/>
                </a:lnTo>
                <a:lnTo>
                  <a:pt x="4176978" y="6173423"/>
                </a:lnTo>
                <a:lnTo>
                  <a:pt x="4116653" y="6181361"/>
                </a:lnTo>
                <a:lnTo>
                  <a:pt x="4048390" y="6182948"/>
                </a:lnTo>
                <a:lnTo>
                  <a:pt x="3980128" y="6181361"/>
                </a:lnTo>
                <a:lnTo>
                  <a:pt x="3919803" y="6173423"/>
                </a:lnTo>
                <a:lnTo>
                  <a:pt x="3867415" y="6162311"/>
                </a:lnTo>
                <a:lnTo>
                  <a:pt x="3821378" y="6148023"/>
                </a:lnTo>
                <a:lnTo>
                  <a:pt x="3780103" y="6132148"/>
                </a:lnTo>
                <a:lnTo>
                  <a:pt x="3743590" y="6113098"/>
                </a:lnTo>
                <a:lnTo>
                  <a:pt x="3705490" y="6094048"/>
                </a:lnTo>
                <a:lnTo>
                  <a:pt x="3667390" y="6074998"/>
                </a:lnTo>
                <a:lnTo>
                  <a:pt x="3630878" y="6059123"/>
                </a:lnTo>
                <a:lnTo>
                  <a:pt x="3589603" y="6043248"/>
                </a:lnTo>
                <a:lnTo>
                  <a:pt x="3543565" y="6027373"/>
                </a:lnTo>
                <a:lnTo>
                  <a:pt x="3491178" y="6016261"/>
                </a:lnTo>
                <a:lnTo>
                  <a:pt x="3430853" y="6009911"/>
                </a:lnTo>
                <a:lnTo>
                  <a:pt x="3361003" y="6006736"/>
                </a:lnTo>
                <a:lnTo>
                  <a:pt x="3294328" y="6009911"/>
                </a:lnTo>
                <a:lnTo>
                  <a:pt x="3234003" y="6016261"/>
                </a:lnTo>
                <a:lnTo>
                  <a:pt x="3181615" y="6027373"/>
                </a:lnTo>
                <a:lnTo>
                  <a:pt x="3135578" y="6043248"/>
                </a:lnTo>
                <a:lnTo>
                  <a:pt x="3094303" y="6059123"/>
                </a:lnTo>
                <a:lnTo>
                  <a:pt x="3057790" y="6074998"/>
                </a:lnTo>
                <a:lnTo>
                  <a:pt x="3019690" y="6094048"/>
                </a:lnTo>
                <a:lnTo>
                  <a:pt x="2981590" y="6113098"/>
                </a:lnTo>
                <a:lnTo>
                  <a:pt x="2945078" y="6132148"/>
                </a:lnTo>
                <a:lnTo>
                  <a:pt x="2903803" y="6148023"/>
                </a:lnTo>
                <a:lnTo>
                  <a:pt x="2857765" y="6162311"/>
                </a:lnTo>
                <a:lnTo>
                  <a:pt x="2805378" y="6173423"/>
                </a:lnTo>
                <a:lnTo>
                  <a:pt x="2745053" y="6181361"/>
                </a:lnTo>
                <a:lnTo>
                  <a:pt x="2676790" y="6182948"/>
                </a:lnTo>
                <a:lnTo>
                  <a:pt x="2608528" y="6181361"/>
                </a:lnTo>
                <a:lnTo>
                  <a:pt x="2548203" y="6173423"/>
                </a:lnTo>
                <a:lnTo>
                  <a:pt x="2495815" y="6162311"/>
                </a:lnTo>
                <a:lnTo>
                  <a:pt x="2449778" y="6148023"/>
                </a:lnTo>
                <a:lnTo>
                  <a:pt x="2408503" y="6132148"/>
                </a:lnTo>
                <a:lnTo>
                  <a:pt x="2371990" y="6113098"/>
                </a:lnTo>
                <a:lnTo>
                  <a:pt x="2333890" y="6094048"/>
                </a:lnTo>
                <a:lnTo>
                  <a:pt x="2295790" y="6074998"/>
                </a:lnTo>
                <a:lnTo>
                  <a:pt x="2259278" y="6059123"/>
                </a:lnTo>
                <a:lnTo>
                  <a:pt x="2218003" y="6043248"/>
                </a:lnTo>
                <a:lnTo>
                  <a:pt x="2171965" y="6027373"/>
                </a:lnTo>
                <a:lnTo>
                  <a:pt x="2119578" y="6016261"/>
                </a:lnTo>
                <a:lnTo>
                  <a:pt x="2059253" y="6009911"/>
                </a:lnTo>
                <a:lnTo>
                  <a:pt x="1990990" y="6006736"/>
                </a:lnTo>
                <a:lnTo>
                  <a:pt x="1922728" y="6009911"/>
                </a:lnTo>
                <a:lnTo>
                  <a:pt x="1862403" y="6016261"/>
                </a:lnTo>
                <a:lnTo>
                  <a:pt x="1810015" y="6027373"/>
                </a:lnTo>
                <a:lnTo>
                  <a:pt x="1763978" y="6043248"/>
                </a:lnTo>
                <a:lnTo>
                  <a:pt x="1722703" y="6059123"/>
                </a:lnTo>
                <a:lnTo>
                  <a:pt x="1686190" y="6074998"/>
                </a:lnTo>
                <a:lnTo>
                  <a:pt x="1648090" y="6094048"/>
                </a:lnTo>
                <a:lnTo>
                  <a:pt x="1609990" y="6113098"/>
                </a:lnTo>
                <a:lnTo>
                  <a:pt x="1573478" y="6132148"/>
                </a:lnTo>
                <a:lnTo>
                  <a:pt x="1532203" y="6148023"/>
                </a:lnTo>
                <a:lnTo>
                  <a:pt x="1486165" y="6162311"/>
                </a:lnTo>
                <a:lnTo>
                  <a:pt x="1433778" y="6173423"/>
                </a:lnTo>
                <a:lnTo>
                  <a:pt x="1373453" y="6181361"/>
                </a:lnTo>
                <a:lnTo>
                  <a:pt x="1305190" y="6182948"/>
                </a:lnTo>
                <a:lnTo>
                  <a:pt x="1236928" y="6181361"/>
                </a:lnTo>
                <a:lnTo>
                  <a:pt x="1176603" y="6173423"/>
                </a:lnTo>
                <a:lnTo>
                  <a:pt x="1124215" y="6162311"/>
                </a:lnTo>
                <a:lnTo>
                  <a:pt x="1078178" y="6148023"/>
                </a:lnTo>
                <a:lnTo>
                  <a:pt x="1036903" y="6132148"/>
                </a:lnTo>
                <a:lnTo>
                  <a:pt x="1000390" y="6113098"/>
                </a:lnTo>
                <a:lnTo>
                  <a:pt x="962290" y="6094048"/>
                </a:lnTo>
                <a:lnTo>
                  <a:pt x="924190" y="6074998"/>
                </a:lnTo>
                <a:lnTo>
                  <a:pt x="887678" y="6059123"/>
                </a:lnTo>
                <a:lnTo>
                  <a:pt x="846403" y="6043248"/>
                </a:lnTo>
                <a:lnTo>
                  <a:pt x="800365" y="6027373"/>
                </a:lnTo>
                <a:lnTo>
                  <a:pt x="747978" y="6016261"/>
                </a:lnTo>
                <a:lnTo>
                  <a:pt x="687653" y="6009911"/>
                </a:lnTo>
                <a:lnTo>
                  <a:pt x="619390" y="6006736"/>
                </a:lnTo>
                <a:lnTo>
                  <a:pt x="551128" y="6009911"/>
                </a:lnTo>
                <a:lnTo>
                  <a:pt x="490803" y="6016261"/>
                </a:lnTo>
                <a:lnTo>
                  <a:pt x="438415" y="6027373"/>
                </a:lnTo>
                <a:lnTo>
                  <a:pt x="392378" y="6043248"/>
                </a:lnTo>
                <a:lnTo>
                  <a:pt x="351103" y="6059123"/>
                </a:lnTo>
                <a:lnTo>
                  <a:pt x="314590" y="6074998"/>
                </a:lnTo>
                <a:lnTo>
                  <a:pt x="276490" y="6094048"/>
                </a:lnTo>
                <a:lnTo>
                  <a:pt x="238390" y="6113098"/>
                </a:lnTo>
                <a:lnTo>
                  <a:pt x="201878" y="6132148"/>
                </a:lnTo>
                <a:lnTo>
                  <a:pt x="160603" y="6148023"/>
                </a:lnTo>
                <a:lnTo>
                  <a:pt x="114565" y="6162311"/>
                </a:lnTo>
                <a:lnTo>
                  <a:pt x="62178" y="6173423"/>
                </a:lnTo>
                <a:lnTo>
                  <a:pt x="1853" y="6181361"/>
                </a:lnTo>
                <a:lnTo>
                  <a:pt x="1" y="6181404"/>
                </a:lnTo>
                <a:lnTo>
                  <a:pt x="1" y="6551875"/>
                </a:lnTo>
                <a:lnTo>
                  <a:pt x="0" y="655187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5F4A63D-E370-1B80-92A7-E5DFB7F52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662400"/>
            <a:ext cx="10668004" cy="11132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 b="1" dirty="0" err="1">
                <a:solidFill>
                  <a:schemeClr val="tx1">
                    <a:alpha val="60000"/>
                  </a:schemeClr>
                </a:solidFill>
                <a:effectLst/>
              </a:rPr>
              <a:t>Exercice</a:t>
            </a:r>
            <a:r>
              <a:rPr lang="en-US" sz="4400" b="1" dirty="0">
                <a:solidFill>
                  <a:schemeClr val="tx1">
                    <a:alpha val="60000"/>
                  </a:schemeClr>
                </a:solidFill>
                <a:effectLst/>
              </a:rPr>
              <a:t> </a:t>
            </a:r>
            <a:r>
              <a:rPr lang="en-US" sz="4400" b="1" dirty="0" err="1">
                <a:solidFill>
                  <a:schemeClr val="tx1">
                    <a:alpha val="60000"/>
                  </a:schemeClr>
                </a:solidFill>
                <a:effectLst/>
              </a:rPr>
              <a:t>d’application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4AA0E8-C52F-7A03-CC9C-68FDBF93E800}"/>
              </a:ext>
            </a:extLst>
          </p:cNvPr>
          <p:cNvSpPr txBox="1"/>
          <p:nvPr/>
        </p:nvSpPr>
        <p:spPr>
          <a:xfrm>
            <a:off x="761996" y="2286000"/>
            <a:ext cx="10668004" cy="34267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400" u="sng" dirty="0" err="1">
                <a:solidFill>
                  <a:schemeClr val="tx1">
                    <a:alpha val="60000"/>
                  </a:schemeClr>
                </a:solidFill>
                <a:effectLst/>
              </a:rPr>
              <a:t>Complète</a:t>
            </a:r>
            <a:r>
              <a:rPr lang="en-US" sz="2400" u="sng" dirty="0">
                <a:solidFill>
                  <a:schemeClr val="tx1">
                    <a:alpha val="60000"/>
                  </a:schemeClr>
                </a:solidFill>
                <a:effectLst/>
              </a:rPr>
              <a:t> avec </a:t>
            </a:r>
            <a:r>
              <a:rPr lang="en-US" sz="2400" i="1" u="sng" dirty="0">
                <a:solidFill>
                  <a:schemeClr val="tx1">
                    <a:alpha val="60000"/>
                  </a:schemeClr>
                </a:solidFill>
                <a:effectLst/>
              </a:rPr>
              <a:t>je, </a:t>
            </a:r>
            <a:r>
              <a:rPr lang="en-US" sz="2400" i="1" u="sng" dirty="0" err="1">
                <a:solidFill>
                  <a:schemeClr val="tx1">
                    <a:alpha val="60000"/>
                  </a:schemeClr>
                </a:solidFill>
                <a:effectLst/>
              </a:rPr>
              <a:t>tu</a:t>
            </a:r>
            <a:r>
              <a:rPr lang="en-US" sz="2400" i="1" u="sng" dirty="0">
                <a:solidFill>
                  <a:schemeClr val="tx1">
                    <a:alpha val="60000"/>
                  </a:schemeClr>
                </a:solidFill>
                <a:effectLst/>
              </a:rPr>
              <a:t>, il, </a:t>
            </a:r>
            <a:r>
              <a:rPr lang="en-US" sz="2400" i="1" u="sng" dirty="0" err="1">
                <a:solidFill>
                  <a:schemeClr val="tx1">
                    <a:alpha val="60000"/>
                  </a:schemeClr>
                </a:solidFill>
                <a:effectLst/>
              </a:rPr>
              <a:t>elle</a:t>
            </a:r>
            <a:r>
              <a:rPr lang="en-US" sz="2400" i="1" u="sng" dirty="0">
                <a:solidFill>
                  <a:schemeClr val="tx1">
                    <a:alpha val="60000"/>
                  </a:schemeClr>
                </a:solidFill>
                <a:effectLst/>
              </a:rPr>
              <a:t>, nous, </a:t>
            </a:r>
            <a:r>
              <a:rPr lang="en-US" sz="2400" i="1" u="sng" dirty="0" err="1">
                <a:solidFill>
                  <a:schemeClr val="tx1">
                    <a:alpha val="60000"/>
                  </a:schemeClr>
                </a:solidFill>
                <a:effectLst/>
              </a:rPr>
              <a:t>vous</a:t>
            </a:r>
            <a:r>
              <a:rPr lang="en-US" sz="2400" i="1" u="sng" dirty="0">
                <a:solidFill>
                  <a:schemeClr val="tx1">
                    <a:alpha val="60000"/>
                  </a:schemeClr>
                </a:solidFill>
                <a:effectLst/>
              </a:rPr>
              <a:t>, </a:t>
            </a:r>
            <a:r>
              <a:rPr lang="en-US" sz="2400" i="1" u="sng" dirty="0" err="1">
                <a:solidFill>
                  <a:schemeClr val="tx1">
                    <a:alpha val="60000"/>
                  </a:schemeClr>
                </a:solidFill>
                <a:effectLst/>
              </a:rPr>
              <a:t>ils</a:t>
            </a:r>
            <a:r>
              <a:rPr lang="en-US" sz="2400" i="1" u="sng" dirty="0">
                <a:solidFill>
                  <a:schemeClr val="tx1">
                    <a:alpha val="60000"/>
                  </a:schemeClr>
                </a:solidFill>
                <a:effectLst/>
              </a:rPr>
              <a:t>.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en-US" sz="2400" dirty="0">
              <a:solidFill>
                <a:schemeClr val="tx1">
                  <a:alpha val="60000"/>
                </a:schemeClr>
              </a:solidFill>
              <a:effectLst/>
            </a:endParaRP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60000"/>
                  </a:schemeClr>
                </a:solidFill>
                <a:effectLst/>
              </a:rPr>
              <a:t> _____ </a:t>
            </a:r>
            <a:r>
              <a:rPr lang="en-US" sz="2400" dirty="0" err="1">
                <a:solidFill>
                  <a:schemeClr val="tx1">
                    <a:alpha val="60000"/>
                  </a:schemeClr>
                </a:solidFill>
                <a:effectLst/>
              </a:rPr>
              <a:t>êtes</a:t>
            </a:r>
            <a:r>
              <a:rPr lang="en-US" sz="2400" dirty="0">
                <a:solidFill>
                  <a:schemeClr val="tx1">
                    <a:alpha val="60000"/>
                  </a:schemeClr>
                </a:solidFill>
                <a:effectLst/>
              </a:rPr>
              <a:t> Marc ?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60000"/>
                  </a:schemeClr>
                </a:solidFill>
                <a:effectLst/>
              </a:rPr>
              <a:t>Alberto ? _____ </a:t>
            </a:r>
            <a:r>
              <a:rPr lang="en-US" sz="2400" dirty="0" err="1">
                <a:solidFill>
                  <a:schemeClr val="tx1">
                    <a:alpha val="60000"/>
                  </a:schemeClr>
                </a:solidFill>
                <a:effectLst/>
              </a:rPr>
              <a:t>est</a:t>
            </a:r>
            <a:r>
              <a:rPr lang="en-US" sz="2400" dirty="0">
                <a:solidFill>
                  <a:schemeClr val="tx1">
                    <a:alpha val="60000"/>
                  </a:schemeClr>
                </a:solidFill>
                <a:effectLst/>
              </a:rPr>
              <a:t> </a:t>
            </a:r>
            <a:r>
              <a:rPr lang="en-US" sz="2400" dirty="0" err="1">
                <a:solidFill>
                  <a:schemeClr val="tx1">
                    <a:alpha val="60000"/>
                  </a:schemeClr>
                </a:solidFill>
                <a:effectLst/>
              </a:rPr>
              <a:t>italien</a:t>
            </a:r>
            <a:r>
              <a:rPr lang="en-US" sz="2400" dirty="0">
                <a:solidFill>
                  <a:schemeClr val="tx1">
                    <a:alpha val="60000"/>
                  </a:schemeClr>
                </a:solidFill>
                <a:effectLst/>
              </a:rPr>
              <a:t>.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60000"/>
                  </a:schemeClr>
                </a:solidFill>
                <a:effectLst/>
              </a:rPr>
              <a:t>Mon </a:t>
            </a:r>
            <a:r>
              <a:rPr lang="en-US" sz="2400" dirty="0" err="1">
                <a:solidFill>
                  <a:schemeClr val="tx1">
                    <a:alpha val="60000"/>
                  </a:schemeClr>
                </a:solidFill>
                <a:effectLst/>
              </a:rPr>
              <a:t>mari</a:t>
            </a:r>
            <a:r>
              <a:rPr lang="en-US" sz="2400" dirty="0">
                <a:solidFill>
                  <a:schemeClr val="tx1">
                    <a:alpha val="60000"/>
                  </a:schemeClr>
                </a:solidFill>
                <a:effectLst/>
              </a:rPr>
              <a:t> ? </a:t>
            </a:r>
            <a:r>
              <a:rPr lang="en-US" sz="2400" dirty="0" err="1">
                <a:solidFill>
                  <a:schemeClr val="tx1">
                    <a:alpha val="60000"/>
                  </a:schemeClr>
                </a:solidFill>
                <a:effectLst/>
              </a:rPr>
              <a:t>Oui</a:t>
            </a:r>
            <a:r>
              <a:rPr lang="en-US" sz="2400" dirty="0">
                <a:solidFill>
                  <a:schemeClr val="tx1">
                    <a:alpha val="60000"/>
                  </a:schemeClr>
                </a:solidFill>
                <a:effectLst/>
              </a:rPr>
              <a:t>, </a:t>
            </a:r>
            <a:r>
              <a:rPr lang="en-US" sz="2400" i="1" dirty="0">
                <a:solidFill>
                  <a:schemeClr val="tx1">
                    <a:alpha val="60000"/>
                  </a:schemeClr>
                </a:solidFill>
                <a:effectLst/>
              </a:rPr>
              <a:t>_____ </a:t>
            </a:r>
            <a:r>
              <a:rPr lang="en-US" sz="2400" dirty="0" err="1">
                <a:solidFill>
                  <a:schemeClr val="tx1">
                    <a:alpha val="60000"/>
                  </a:schemeClr>
                </a:solidFill>
                <a:effectLst/>
              </a:rPr>
              <a:t>est</a:t>
            </a:r>
            <a:r>
              <a:rPr lang="en-US" sz="2400" i="1" dirty="0">
                <a:solidFill>
                  <a:schemeClr val="tx1">
                    <a:alpha val="60000"/>
                  </a:schemeClr>
                </a:solidFill>
                <a:effectLst/>
              </a:rPr>
              <a:t> </a:t>
            </a:r>
            <a:r>
              <a:rPr lang="en-US" sz="2400" dirty="0" err="1">
                <a:solidFill>
                  <a:schemeClr val="tx1">
                    <a:alpha val="60000"/>
                  </a:schemeClr>
                </a:solidFill>
                <a:effectLst/>
              </a:rPr>
              <a:t>allemand</a:t>
            </a:r>
            <a:r>
              <a:rPr lang="en-US" sz="2400" dirty="0">
                <a:solidFill>
                  <a:schemeClr val="tx1">
                    <a:alpha val="60000"/>
                  </a:schemeClr>
                </a:solidFill>
                <a:effectLst/>
              </a:rPr>
              <a:t>.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chemeClr val="tx1">
                    <a:alpha val="60000"/>
                  </a:schemeClr>
                </a:solidFill>
                <a:effectLst/>
              </a:rPr>
              <a:t>_____</a:t>
            </a:r>
            <a:r>
              <a:rPr lang="en-US" sz="2400" dirty="0">
                <a:solidFill>
                  <a:schemeClr val="tx1">
                    <a:alpha val="60000"/>
                  </a:schemeClr>
                </a:solidFill>
                <a:effectLst/>
              </a:rPr>
              <a:t> </a:t>
            </a:r>
            <a:r>
              <a:rPr lang="en-US" sz="2400" dirty="0" err="1">
                <a:solidFill>
                  <a:schemeClr val="tx1">
                    <a:alpha val="60000"/>
                  </a:schemeClr>
                </a:solidFill>
                <a:effectLst/>
              </a:rPr>
              <a:t>s’appelle</a:t>
            </a:r>
            <a:r>
              <a:rPr lang="en-US" sz="2400" dirty="0">
                <a:solidFill>
                  <a:schemeClr val="tx1">
                    <a:alpha val="60000"/>
                  </a:schemeClr>
                </a:solidFill>
                <a:effectLst/>
              </a:rPr>
              <a:t> Claire ? – Non, Camille.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alpha val="60000"/>
                  </a:schemeClr>
                </a:solidFill>
                <a:effectLst/>
              </a:rPr>
              <a:t>Vous</a:t>
            </a:r>
            <a:r>
              <a:rPr lang="en-US" sz="2400" dirty="0">
                <a:solidFill>
                  <a:schemeClr val="tx1">
                    <a:alpha val="60000"/>
                  </a:schemeClr>
                </a:solidFill>
                <a:effectLst/>
              </a:rPr>
              <a:t> </a:t>
            </a:r>
            <a:r>
              <a:rPr lang="en-US" sz="2400" dirty="0" err="1">
                <a:solidFill>
                  <a:schemeClr val="tx1">
                    <a:alpha val="60000"/>
                  </a:schemeClr>
                </a:solidFill>
                <a:effectLst/>
              </a:rPr>
              <a:t>êtes</a:t>
            </a:r>
            <a:r>
              <a:rPr lang="en-US" sz="2400" dirty="0">
                <a:solidFill>
                  <a:schemeClr val="tx1">
                    <a:alpha val="60000"/>
                  </a:schemeClr>
                </a:solidFill>
                <a:effectLst/>
              </a:rPr>
              <a:t> </a:t>
            </a:r>
            <a:r>
              <a:rPr lang="en-US" sz="2400" dirty="0" err="1">
                <a:solidFill>
                  <a:schemeClr val="tx1">
                    <a:alpha val="60000"/>
                  </a:schemeClr>
                </a:solidFill>
                <a:effectLst/>
              </a:rPr>
              <a:t>mexicaine</a:t>
            </a:r>
            <a:r>
              <a:rPr lang="en-US" sz="2400" dirty="0">
                <a:solidFill>
                  <a:schemeClr val="tx1">
                    <a:alpha val="60000"/>
                  </a:schemeClr>
                </a:solidFill>
                <a:effectLst/>
              </a:rPr>
              <a:t> ? – Non, </a:t>
            </a:r>
            <a:r>
              <a:rPr lang="en-US" sz="2400" i="1" dirty="0">
                <a:solidFill>
                  <a:schemeClr val="tx1">
                    <a:alpha val="60000"/>
                  </a:schemeClr>
                </a:solidFill>
                <a:effectLst/>
              </a:rPr>
              <a:t>_____ </a:t>
            </a:r>
            <a:r>
              <a:rPr lang="en-US" sz="2400" dirty="0">
                <a:solidFill>
                  <a:schemeClr val="tx1">
                    <a:alpha val="60000"/>
                  </a:schemeClr>
                </a:solidFill>
                <a:effectLst/>
              </a:rPr>
              <a:t>suis française.</a:t>
            </a:r>
          </a:p>
        </p:txBody>
      </p:sp>
    </p:spTree>
    <p:extLst>
      <p:ext uri="{BB962C8B-B14F-4D97-AF65-F5344CB8AC3E}">
        <p14:creationId xmlns:p14="http://schemas.microsoft.com/office/powerpoint/2010/main" val="4180873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2A01D4-641F-8814-AA46-E692BC1FC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C0AFF2-B12F-0EBF-558E-2DE793CCA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1/ Présentez-vous puis présentez un camarade de classe :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Bonjour, je m’appelle + prénom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suis + nationalité</a:t>
            </a:r>
          </a:p>
          <a:p>
            <a:endParaRPr lang="fr-FR" dirty="0"/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2/ Demander l’identité d’une 3</a:t>
            </a:r>
            <a:r>
              <a:rPr lang="fr-FR" sz="1800" u="sng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personne.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 est-ce ?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C’est ….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2726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5" descr="Saluer et prendre congé | French greetings, Learning italian, Teaching  french">
            <a:extLst>
              <a:ext uri="{FF2B5EF4-FFF2-40B4-BE49-F238E27FC236}">
                <a16:creationId xmlns:a16="http://schemas.microsoft.com/office/drawing/2014/main" id="{2EB266BD-7936-4E2E-8413-EA4A023C24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0" t="4298" r="4974" b="4912"/>
          <a:stretch/>
        </p:blipFill>
        <p:spPr bwMode="auto">
          <a:xfrm>
            <a:off x="3972949" y="643467"/>
            <a:ext cx="4246102" cy="5571066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65466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420538-B7A6-C241-9585-691D9C09B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Links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C74E9E-9812-CAAA-43BE-137AD1069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/>
              </a:rPr>
              <a:t>Verbe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/>
              </a:rPr>
              <a:t> </a:t>
            </a:r>
            <a:r>
              <a:rPr lang="en-US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/>
              </a:rPr>
              <a:t>s’appeller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/>
              </a:rPr>
              <a:t> </a:t>
            </a:r>
          </a:p>
          <a:p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/>
              </a:rPr>
              <a:t>https://kahoot.it/challenge/?quiz-id=2117d1cb-7153-44f0-8e0a-6c031e5cfdfa&amp;single-player=true</a:t>
            </a: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US" sz="1800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u="sng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Verbe</a:t>
            </a:r>
            <a:r>
              <a:rPr lang="en-US" sz="180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u="sng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Être</a:t>
            </a:r>
            <a:endParaRPr lang="en-US" sz="1800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/>
              </a:rPr>
              <a:t>https://kahoot.it/challenge/?quiz-id=a4ff264e-70be-4782-bfa0-910a620b5fb8&amp;single-player=true</a:t>
            </a: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US" sz="1800" u="sng" dirty="0">
              <a:solidFill>
                <a:srgbClr val="0000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u="sng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Verbes</a:t>
            </a:r>
            <a:r>
              <a:rPr lang="en-US" sz="1800" u="sng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u="sng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Être</a:t>
            </a:r>
            <a:r>
              <a:rPr lang="en-US" sz="1800" u="sng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et </a:t>
            </a:r>
            <a:r>
              <a:rPr lang="en-US" sz="1800" u="sng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S’appeler</a:t>
            </a:r>
            <a:endParaRPr lang="en-US" sz="1800" u="sng" dirty="0">
              <a:solidFill>
                <a:srgbClr val="0000FF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/>
              </a:rPr>
              <a:t>https://kahoot.it/challenge/?quiz-id=e732ab89-a64c-46d9-a371-88e477854524&amp;single-player=true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6361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5016AEC-0320-4ED0-8ECB-FE11DDDFE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4BF3992-5970-80E7-703A-FA6962419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530" y="891539"/>
            <a:ext cx="9947859" cy="1344168"/>
          </a:xfrm>
        </p:spPr>
        <p:txBody>
          <a:bodyPr>
            <a:normAutofit/>
          </a:bodyPr>
          <a:lstStyle/>
          <a:p>
            <a:pPr algn="ctr"/>
            <a:r>
              <a:rPr lang="fr-FR" sz="4000" dirty="0"/>
              <a:t>Learning objectives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39516E-298E-4053-959C-C609EE3BE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2C73B497-ED01-CA8C-D7D0-8EB53FFEA4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7590531"/>
              </p:ext>
            </p:extLst>
          </p:nvPr>
        </p:nvGraphicFramePr>
        <p:xfrm>
          <a:off x="1349530" y="2611508"/>
          <a:ext cx="9947860" cy="3151238"/>
        </p:xfrm>
        <a:graphic>
          <a:graphicData uri="http://schemas.openxmlformats.org/drawingml/2006/table">
            <a:tbl>
              <a:tblPr firstRow="1" firstCol="1" bandRow="1"/>
              <a:tblGrid>
                <a:gridCol w="3228446">
                  <a:extLst>
                    <a:ext uri="{9D8B030D-6E8A-4147-A177-3AD203B41FA5}">
                      <a16:colId xmlns:a16="http://schemas.microsoft.com/office/drawing/2014/main" val="3257811963"/>
                    </a:ext>
                  </a:extLst>
                </a:gridCol>
                <a:gridCol w="3545670">
                  <a:extLst>
                    <a:ext uri="{9D8B030D-6E8A-4147-A177-3AD203B41FA5}">
                      <a16:colId xmlns:a16="http://schemas.microsoft.com/office/drawing/2014/main" val="93595174"/>
                    </a:ext>
                  </a:extLst>
                </a:gridCol>
                <a:gridCol w="3173744">
                  <a:extLst>
                    <a:ext uri="{9D8B030D-6E8A-4147-A177-3AD203B41FA5}">
                      <a16:colId xmlns:a16="http://schemas.microsoft.com/office/drawing/2014/main" val="4195164262"/>
                    </a:ext>
                  </a:extLst>
                </a:gridCol>
              </a:tblGrid>
              <a:tr h="315123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Learning objectives:</a:t>
                      </a:r>
                      <a:endParaRPr lang="fr-FR" sz="3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l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fr-F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Say hi</a:t>
                      </a:r>
                      <a:endParaRPr lang="fr-FR" sz="3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l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fr-F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Say </a:t>
                      </a:r>
                      <a:r>
                        <a:rPr lang="fr-FR" sz="2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your</a:t>
                      </a:r>
                      <a:r>
                        <a:rPr lang="fr-F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name</a:t>
                      </a:r>
                      <a:r>
                        <a:rPr lang="fr-F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fr-FR" sz="2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ask</a:t>
                      </a:r>
                      <a:r>
                        <a:rPr lang="fr-F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for </a:t>
                      </a:r>
                      <a:r>
                        <a:rPr lang="fr-FR" sz="2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one’s</a:t>
                      </a:r>
                      <a:r>
                        <a:rPr lang="fr-F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name</a:t>
                      </a:r>
                      <a:endParaRPr lang="fr-FR" sz="3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l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fr-FR" sz="2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Present</a:t>
                      </a:r>
                      <a:r>
                        <a:rPr lang="fr-F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someone</a:t>
                      </a:r>
                      <a:endParaRPr lang="fr-FR" sz="3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553" marR="133553" marT="1854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Grammar</a:t>
                      </a:r>
                      <a:endParaRPr lang="fr-FR" sz="3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l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fr-FR" sz="2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Subjects</a:t>
                      </a:r>
                      <a:r>
                        <a:rPr lang="fr-F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pronouns</a:t>
                      </a:r>
                      <a:endParaRPr lang="fr-FR" sz="3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l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fr-FR" sz="2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Vbs</a:t>
                      </a:r>
                      <a:r>
                        <a:rPr lang="fr-F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Être, s’appeler</a:t>
                      </a:r>
                      <a:endParaRPr lang="fr-FR" sz="3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Vocabulary</a:t>
                      </a:r>
                      <a:endParaRPr lang="fr-FR" sz="3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l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fr-FR" sz="2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Greetings</a:t>
                      </a:r>
                      <a:endParaRPr lang="fr-FR" sz="3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l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fr-F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Numbers up to 10</a:t>
                      </a:r>
                      <a:endParaRPr lang="fr-FR" sz="3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553" marR="133553" marT="1854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Pronunciation</a:t>
                      </a:r>
                      <a:r>
                        <a:rPr lang="fr-FR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/ culture</a:t>
                      </a:r>
                      <a:endParaRPr lang="fr-FR" sz="3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l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fr-F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Tone</a:t>
                      </a:r>
                    </a:p>
                    <a:p>
                      <a:pPr marL="347472" indent="-347472" algn="l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457200" algn="l"/>
                        </a:tabLst>
                      </a:pPr>
                      <a:endParaRPr lang="fr-FR" sz="3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553" marR="133553" marT="1854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4219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6916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6" descr="Made in France 2014 - Bienvenue! - YouTube">
            <a:extLst>
              <a:ext uri="{FF2B5EF4-FFF2-40B4-BE49-F238E27FC236}">
                <a16:creationId xmlns:a16="http://schemas.microsoft.com/office/drawing/2014/main" id="{AA347651-7378-C698-A487-8EE061E186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9889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2E782A-0A37-8571-8814-79B88E2F0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Starter</a:t>
            </a:r>
          </a:p>
        </p:txBody>
      </p:sp>
      <p:pic>
        <p:nvPicPr>
          <p:cNvPr id="4" name="Picture 13" descr="Pendant la formation : La vie d&amp;#39;alternaute | Promeo Formation">
            <a:extLst>
              <a:ext uri="{FF2B5EF4-FFF2-40B4-BE49-F238E27FC236}">
                <a16:creationId xmlns:a16="http://schemas.microsoft.com/office/drawing/2014/main" id="{CFFE79DA-C675-B997-B384-718E0796B0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8" t="8145" r="8049" b="9917"/>
          <a:stretch/>
        </p:blipFill>
        <p:spPr bwMode="auto">
          <a:xfrm>
            <a:off x="2749079" y="1825625"/>
            <a:ext cx="6693841" cy="43513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67895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B59EAE-7558-B5CE-F3A2-037BF3AB3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Compréhension global</a:t>
            </a:r>
          </a:p>
        </p:txBody>
      </p:sp>
      <p:pic>
        <p:nvPicPr>
          <p:cNvPr id="2050" name="Picture 1">
            <a:extLst>
              <a:ext uri="{FF2B5EF4-FFF2-40B4-BE49-F238E27FC236}">
                <a16:creationId xmlns:a16="http://schemas.microsoft.com/office/drawing/2014/main" id="{03D7880F-8A94-8A2C-1066-FB89D23B7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12" y="1790383"/>
            <a:ext cx="3038475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9">
            <a:extLst>
              <a:ext uri="{FF2B5EF4-FFF2-40B4-BE49-F238E27FC236}">
                <a16:creationId xmlns:a16="http://schemas.microsoft.com/office/drawing/2014/main" id="{FBE27A8D-551A-6E06-2DEF-C22775953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12" y="4495483"/>
            <a:ext cx="3038475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8">
            <a:extLst>
              <a:ext uri="{FF2B5EF4-FFF2-40B4-BE49-F238E27FC236}">
                <a16:creationId xmlns:a16="http://schemas.microsoft.com/office/drawing/2014/main" id="{CE591D1C-33C2-581B-4F7A-A44606621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737" y="1831658"/>
            <a:ext cx="328612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10">
            <a:extLst>
              <a:ext uri="{FF2B5EF4-FFF2-40B4-BE49-F238E27FC236}">
                <a16:creationId xmlns:a16="http://schemas.microsoft.com/office/drawing/2014/main" id="{00C5DEB4-2691-7CB0-569D-8609046E1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737" y="4149408"/>
            <a:ext cx="3114675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C5F5E87F-8874-3916-DB50-57BC57133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23C2A19-3EC0-610F-E0FE-3E053775C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C88A16E-91D1-D63B-BD6F-27A4932FA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051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403B8126-3D0B-C9F8-6F56-3EA41AF43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2292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EE6862F-3A3D-FEC2-86A8-9185FD8E975F}"/>
              </a:ext>
            </a:extLst>
          </p:cNvPr>
          <p:cNvSpPr txBox="1"/>
          <p:nvPr/>
        </p:nvSpPr>
        <p:spPr>
          <a:xfrm>
            <a:off x="7746274" y="1782763"/>
            <a:ext cx="4180115" cy="3510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1/ Combien de personnes voyez-vous ? 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2/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y a combien d’hommes ? Il y a combien de femmes ? Il y a combien d’enfant / d’adolescent ?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Où sont-ils ?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4277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984209-5EE3-F042-8109-2AAFD4139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 détaillée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417A5CC-D8F5-F0D1-E5B5-84FF918D77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753376"/>
              </p:ext>
            </p:extLst>
          </p:nvPr>
        </p:nvGraphicFramePr>
        <p:xfrm>
          <a:off x="838200" y="2136762"/>
          <a:ext cx="10515602" cy="3894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3725">
                  <a:extLst>
                    <a:ext uri="{9D8B030D-6E8A-4147-A177-3AD203B41FA5}">
                      <a16:colId xmlns:a16="http://schemas.microsoft.com/office/drawing/2014/main" val="441656920"/>
                    </a:ext>
                  </a:extLst>
                </a:gridCol>
                <a:gridCol w="2963959">
                  <a:extLst>
                    <a:ext uri="{9D8B030D-6E8A-4147-A177-3AD203B41FA5}">
                      <a16:colId xmlns:a16="http://schemas.microsoft.com/office/drawing/2014/main" val="4126962666"/>
                    </a:ext>
                  </a:extLst>
                </a:gridCol>
                <a:gridCol w="2963959">
                  <a:extLst>
                    <a:ext uri="{9D8B030D-6E8A-4147-A177-3AD203B41FA5}">
                      <a16:colId xmlns:a16="http://schemas.microsoft.com/office/drawing/2014/main" val="1380241800"/>
                    </a:ext>
                  </a:extLst>
                </a:gridCol>
                <a:gridCol w="2963959">
                  <a:extLst>
                    <a:ext uri="{9D8B030D-6E8A-4147-A177-3AD203B41FA5}">
                      <a16:colId xmlns:a16="http://schemas.microsoft.com/office/drawing/2014/main" val="140044209"/>
                    </a:ext>
                  </a:extLst>
                </a:gridCol>
              </a:tblGrid>
              <a:tr h="6435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Demander le nom / la nationalité de quelqu’un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Se présenter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Présenter quelqu’un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extLst>
                  <a:ext uri="{0D108BD9-81ED-4DB2-BD59-A6C34878D82A}">
                    <a16:rowId xmlns:a16="http://schemas.microsoft.com/office/drawing/2014/main" val="4174898982"/>
                  </a:ext>
                </a:extLst>
              </a:tr>
              <a:tr h="3447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Dialogue 1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Vous vous appelez… 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Doucet. Yves Doucet.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Voici ma femme Alice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extLst>
                  <a:ext uri="{0D108BD9-81ED-4DB2-BD59-A6C34878D82A}">
                    <a16:rowId xmlns:a16="http://schemas.microsoft.com/office/drawing/2014/main" val="1715950232"/>
                  </a:ext>
                </a:extLst>
              </a:tr>
              <a:tr h="812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Dialogue 2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Vous êtes madame Falco 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Je suis Alice Doucet.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Je m’appelle Nicole Falco.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Aldo, mon mari.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Il s’appelle  Aldo.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extLst>
                  <a:ext uri="{0D108BD9-81ED-4DB2-BD59-A6C34878D82A}">
                    <a16:rowId xmlns:a16="http://schemas.microsoft.com/office/drawing/2014/main" val="4074568268"/>
                  </a:ext>
                </a:extLst>
              </a:tr>
              <a:tr h="12808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Dialogue 3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Qui est-ce 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Il est italien 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(néant)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C’est Aldo. Aldo Falco.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C’est Nicole.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Elle est française.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extLst>
                  <a:ext uri="{0D108BD9-81ED-4DB2-BD59-A6C34878D82A}">
                    <a16:rowId xmlns:a16="http://schemas.microsoft.com/office/drawing/2014/main" val="3999815331"/>
                  </a:ext>
                </a:extLst>
              </a:tr>
              <a:tr h="812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Dialogue 4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Tu t’appelles Giacomo 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Tu es italien 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>
                          <a:effectLst/>
                        </a:rPr>
                        <a:t>Je suis italien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 dirty="0">
                          <a:effectLst/>
                        </a:rPr>
                        <a:t>(néant)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2" marR="114242" marT="0" marB="0"/>
                </a:tc>
                <a:extLst>
                  <a:ext uri="{0D108BD9-81ED-4DB2-BD59-A6C34878D82A}">
                    <a16:rowId xmlns:a16="http://schemas.microsoft.com/office/drawing/2014/main" val="4012275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7098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30E745-DE0B-FBE3-4409-618CF19BF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Script</a:t>
            </a:r>
          </a:p>
        </p:txBody>
      </p:sp>
      <p:pic>
        <p:nvPicPr>
          <p:cNvPr id="4100" name="Picture 14">
            <a:extLst>
              <a:ext uri="{FF2B5EF4-FFF2-40B4-BE49-F238E27FC236}">
                <a16:creationId xmlns:a16="http://schemas.microsoft.com/office/drawing/2014/main" id="{DAA78105-D723-0349-10D6-89E26F356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2192247"/>
            <a:ext cx="4370379" cy="130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15">
            <a:extLst>
              <a:ext uri="{FF2B5EF4-FFF2-40B4-BE49-F238E27FC236}">
                <a16:creationId xmlns:a16="http://schemas.microsoft.com/office/drawing/2014/main" id="{9AEB5F5E-4BC5-4DD5-1CCA-8DE97F9A2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3830809"/>
            <a:ext cx="4370378" cy="1958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16">
            <a:extLst>
              <a:ext uri="{FF2B5EF4-FFF2-40B4-BE49-F238E27FC236}">
                <a16:creationId xmlns:a16="http://schemas.microsoft.com/office/drawing/2014/main" id="{10A1C587-1853-E662-237D-E6C463092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965" y="2200315"/>
            <a:ext cx="4845419" cy="1308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17">
            <a:extLst>
              <a:ext uri="{FF2B5EF4-FFF2-40B4-BE49-F238E27FC236}">
                <a16:creationId xmlns:a16="http://schemas.microsoft.com/office/drawing/2014/main" id="{2BFA50FF-2D89-63E4-D71C-CEF054E71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965" y="3830809"/>
            <a:ext cx="4830805" cy="109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637FB812-EDB5-AA43-2825-9E8505ECC7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fr-FR" altLang="fr-FR" sz="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90F2972-C68A-EEDE-E10C-2432096F5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096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2C0735F-199D-35D6-04F0-A97DAA3E3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432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A3C4DD06-9A46-653E-5F37-ACCF97465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529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40F534A7-EFA7-89EF-4F3A-AAC0D70D1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245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095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4527CC-179B-23F3-639C-DFE7F433C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anchor="ctr">
            <a:normAutofit/>
          </a:bodyPr>
          <a:lstStyle/>
          <a:p>
            <a:r>
              <a:rPr lang="fr-FR" dirty="0"/>
              <a:t>Vocabulaire : Premier contact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C17DCD5D-E939-56A9-FAAC-5047AE2578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3109335"/>
              </p:ext>
            </p:extLst>
          </p:nvPr>
        </p:nvGraphicFramePr>
        <p:xfrm>
          <a:off x="1677828" y="3035309"/>
          <a:ext cx="9695395" cy="29232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62409">
                  <a:extLst>
                    <a:ext uri="{9D8B030D-6E8A-4147-A177-3AD203B41FA5}">
                      <a16:colId xmlns:a16="http://schemas.microsoft.com/office/drawing/2014/main" val="2169402251"/>
                    </a:ext>
                  </a:extLst>
                </a:gridCol>
                <a:gridCol w="2681244">
                  <a:extLst>
                    <a:ext uri="{9D8B030D-6E8A-4147-A177-3AD203B41FA5}">
                      <a16:colId xmlns:a16="http://schemas.microsoft.com/office/drawing/2014/main" val="3878899578"/>
                    </a:ext>
                  </a:extLst>
                </a:gridCol>
                <a:gridCol w="2312808">
                  <a:extLst>
                    <a:ext uri="{9D8B030D-6E8A-4147-A177-3AD203B41FA5}">
                      <a16:colId xmlns:a16="http://schemas.microsoft.com/office/drawing/2014/main" val="1870853067"/>
                    </a:ext>
                  </a:extLst>
                </a:gridCol>
                <a:gridCol w="2338934">
                  <a:extLst>
                    <a:ext uri="{9D8B030D-6E8A-4147-A177-3AD203B41FA5}">
                      <a16:colId xmlns:a16="http://schemas.microsoft.com/office/drawing/2014/main" val="601529196"/>
                    </a:ext>
                  </a:extLst>
                </a:gridCol>
              </a:tblGrid>
              <a:tr h="5997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Saluer</a:t>
                      </a:r>
                    </a:p>
                  </a:txBody>
                  <a:tcPr marL="205740" marR="205740" marT="0" marB="0"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personnes</a:t>
                      </a:r>
                    </a:p>
                  </a:txBody>
                  <a:tcPr marL="205740" marR="205740" marT="0" marB="0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L’identité</a:t>
                      </a:r>
                    </a:p>
                  </a:txBody>
                  <a:tcPr marL="205740" marR="20574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323349"/>
                  </a:ext>
                </a:extLst>
              </a:tr>
              <a:tr h="1161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Bonjour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Madame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La femme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solidFill>
                            <a:schemeClr val="accent6"/>
                          </a:solidFill>
                          <a:effectLst/>
                        </a:rPr>
                        <a:t>Le nom</a:t>
                      </a:r>
                      <a:endParaRPr lang="fr-FR" sz="33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4100588231"/>
                  </a:ext>
                </a:extLst>
              </a:tr>
              <a:tr h="1161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solidFill>
                            <a:schemeClr val="accent6"/>
                          </a:solidFill>
                          <a:effectLst/>
                        </a:rPr>
                        <a:t>Au revoir</a:t>
                      </a:r>
                      <a:endParaRPr lang="fr-FR" sz="33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Monsieur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Le mari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solidFill>
                            <a:schemeClr val="accent6"/>
                          </a:solidFill>
                          <a:effectLst/>
                        </a:rPr>
                        <a:t>Le prénom</a:t>
                      </a:r>
                      <a:endParaRPr lang="fr-FR" sz="33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3916075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6324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0A9011-F16D-34BF-3CE3-3B65D8816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>
            <a:normAutofit/>
          </a:bodyPr>
          <a:lstStyle/>
          <a:p>
            <a:r>
              <a:rPr lang="fr-FR" dirty="0"/>
              <a:t>Complétez la grille.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E4C1968-889D-46E4-BC1E-6F5975061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505494" cy="378541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HORIZONTALEMENT</a:t>
            </a:r>
            <a:br>
              <a:rPr lang="fr-FR" sz="2400" dirty="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2. C'est Yves, mon _____.</a:t>
            </a:r>
            <a:br>
              <a:rPr lang="fr-FR" sz="2400" dirty="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6. Elle s'_____. Sophie.</a:t>
            </a:r>
            <a:br>
              <a:rPr lang="fr-FR" sz="2400" dirty="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8. _____. êtes italien ?</a:t>
            </a:r>
            <a:br>
              <a:rPr lang="fr-FR" sz="2400" dirty="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2400" dirty="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VERTICALEMENT</a:t>
            </a:r>
            <a:br>
              <a:rPr lang="fr-FR" sz="2400" dirty="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1. _____. est-ce ?</a:t>
            </a:r>
            <a:br>
              <a:rPr lang="fr-FR" sz="2400" dirty="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3. Vous vous _____. Aldo ou Arnaud ?</a:t>
            </a:r>
            <a:br>
              <a:rPr lang="fr-FR" sz="2400" dirty="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4. Alice Doucet est _____.</a:t>
            </a:r>
            <a:br>
              <a:rPr lang="fr-FR" sz="2400" dirty="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5. Voici ma _____ , Carla.</a:t>
            </a:r>
            <a:br>
              <a:rPr lang="fr-FR" sz="2400" dirty="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7. Mon _____. ? Falco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81C59821-340E-F8CD-5818-345A05C65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834" y="807593"/>
            <a:ext cx="4469386" cy="523956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4409344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738</Words>
  <Application>Microsoft Office PowerPoint</Application>
  <PresentationFormat>Grand écran</PresentationFormat>
  <Paragraphs>157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Roboto</vt:lpstr>
      <vt:lpstr>Times New Roman</vt:lpstr>
      <vt:lpstr>Thème Office</vt:lpstr>
      <vt:lpstr>Unité 1 - Présentations</vt:lpstr>
      <vt:lpstr>Learning objectives</vt:lpstr>
      <vt:lpstr>Présentation PowerPoint</vt:lpstr>
      <vt:lpstr>Starter</vt:lpstr>
      <vt:lpstr>Compréhension global</vt:lpstr>
      <vt:lpstr>Compréhension détaillée</vt:lpstr>
      <vt:lpstr>Script</vt:lpstr>
      <vt:lpstr>Vocabulaire : Premier contact</vt:lpstr>
      <vt:lpstr>Complétez la grille.</vt:lpstr>
      <vt:lpstr>Grammaire (1): demander et dire le nom </vt:lpstr>
      <vt:lpstr>Les pronoms sujets</vt:lpstr>
      <vt:lpstr>Le verbe « S’appeler » </vt:lpstr>
      <vt:lpstr>Présentation PowerPoint</vt:lpstr>
      <vt:lpstr>Grammaire (2) : Demander et dire la nationalité</vt:lpstr>
      <vt:lpstr>Le verbe ÊTRE</vt:lpstr>
      <vt:lpstr>Exercice d’application</vt:lpstr>
      <vt:lpstr>Production</vt:lpstr>
      <vt:lpstr>Présentation PowerPoint</vt:lpstr>
      <vt:lpstr>Links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Unité 1 - Présentations</dc:title>
  <dc:creator>Chan, Makara Valery Ouk</dc:creator>
  <cp:lastModifiedBy>Chan, Makara Valery Ouk</cp:lastModifiedBy>
  <cp:revision>2</cp:revision>
  <dcterms:created xsi:type="dcterms:W3CDTF">2023-03-05T07:43:49Z</dcterms:created>
  <dcterms:modified xsi:type="dcterms:W3CDTF">2023-03-05T08:22:49Z</dcterms:modified>
</cp:coreProperties>
</file>