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5.xml" ContentType="application/vnd.openxmlformats-officedocument.theme+xml"/>
  <Override PartName="/ppt/slideLayouts/slideLayout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3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4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5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notesSlides/notesSlide6.xml" ContentType="application/vnd.openxmlformats-officedocument.presentationml.notesSlide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notesSlides/notesSlide7.xml" ContentType="application/vnd.openxmlformats-officedocument.presentationml.notesSlide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notesSlides/notesSlide8.xml" ContentType="application/vnd.openxmlformats-officedocument.presentationml.notesSlide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ppt/diagrams/data47.xml" ContentType="application/vnd.openxmlformats-officedocument.drawingml.diagramData+xml"/>
  <Override PartName="/ppt/diagrams/layout47.xml" ContentType="application/vnd.openxmlformats-officedocument.drawingml.diagramLayout+xml"/>
  <Override PartName="/ppt/diagrams/quickStyle47.xml" ContentType="application/vnd.openxmlformats-officedocument.drawingml.diagramStyle+xml"/>
  <Override PartName="/ppt/diagrams/colors47.xml" ContentType="application/vnd.openxmlformats-officedocument.drawingml.diagramColors+xml"/>
  <Override PartName="/ppt/diagrams/drawing47.xml" ContentType="application/vnd.ms-office.drawingml.diagramDrawing+xml"/>
  <Override PartName="/ppt/diagrams/data48.xml" ContentType="application/vnd.openxmlformats-officedocument.drawingml.diagramData+xml"/>
  <Override PartName="/ppt/diagrams/layout48.xml" ContentType="application/vnd.openxmlformats-officedocument.drawingml.diagramLayout+xml"/>
  <Override PartName="/ppt/diagrams/quickStyle48.xml" ContentType="application/vnd.openxmlformats-officedocument.drawingml.diagramStyle+xml"/>
  <Override PartName="/ppt/diagrams/colors48.xml" ContentType="application/vnd.openxmlformats-officedocument.drawingml.diagramColors+xml"/>
  <Override PartName="/ppt/diagrams/drawing48.xml" ContentType="application/vnd.ms-office.drawingml.diagramDrawing+xml"/>
  <Override PartName="/ppt/diagrams/data49.xml" ContentType="application/vnd.openxmlformats-officedocument.drawingml.diagramData+xml"/>
  <Override PartName="/ppt/diagrams/layout49.xml" ContentType="application/vnd.openxmlformats-officedocument.drawingml.diagramLayout+xml"/>
  <Override PartName="/ppt/diagrams/quickStyle49.xml" ContentType="application/vnd.openxmlformats-officedocument.drawingml.diagramStyle+xml"/>
  <Override PartName="/ppt/diagrams/colors49.xml" ContentType="application/vnd.openxmlformats-officedocument.drawingml.diagramColors+xml"/>
  <Override PartName="/ppt/diagrams/drawing49.xml" ContentType="application/vnd.ms-office.drawingml.diagramDrawing+xml"/>
  <Override PartName="/ppt/diagrams/data50.xml" ContentType="application/vnd.openxmlformats-officedocument.drawingml.diagramData+xml"/>
  <Override PartName="/ppt/diagrams/layout50.xml" ContentType="application/vnd.openxmlformats-officedocument.drawingml.diagramLayout+xml"/>
  <Override PartName="/ppt/diagrams/quickStyle50.xml" ContentType="application/vnd.openxmlformats-officedocument.drawingml.diagramStyle+xml"/>
  <Override PartName="/ppt/diagrams/colors50.xml" ContentType="application/vnd.openxmlformats-officedocument.drawingml.diagramColors+xml"/>
  <Override PartName="/ppt/diagrams/drawing50.xml" ContentType="application/vnd.ms-office.drawingml.diagramDrawing+xml"/>
  <Override PartName="/ppt/diagrams/data51.xml" ContentType="application/vnd.openxmlformats-officedocument.drawingml.diagramData+xml"/>
  <Override PartName="/ppt/diagrams/layout51.xml" ContentType="application/vnd.openxmlformats-officedocument.drawingml.diagramLayout+xml"/>
  <Override PartName="/ppt/diagrams/quickStyle51.xml" ContentType="application/vnd.openxmlformats-officedocument.drawingml.diagramStyle+xml"/>
  <Override PartName="/ppt/diagrams/colors51.xml" ContentType="application/vnd.openxmlformats-officedocument.drawingml.diagramColors+xml"/>
  <Override PartName="/ppt/diagrams/drawing51.xml" ContentType="application/vnd.ms-office.drawingml.diagramDrawing+xml"/>
  <Override PartName="/ppt/diagrams/data52.xml" ContentType="application/vnd.openxmlformats-officedocument.drawingml.diagramData+xml"/>
  <Override PartName="/ppt/diagrams/layout52.xml" ContentType="application/vnd.openxmlformats-officedocument.drawingml.diagramLayout+xml"/>
  <Override PartName="/ppt/diagrams/quickStyle52.xml" ContentType="application/vnd.openxmlformats-officedocument.drawingml.diagramStyle+xml"/>
  <Override PartName="/ppt/diagrams/colors52.xml" ContentType="application/vnd.openxmlformats-officedocument.drawingml.diagramColors+xml"/>
  <Override PartName="/ppt/diagrams/drawing52.xml" ContentType="application/vnd.ms-office.drawingml.diagramDrawing+xml"/>
  <Override PartName="/ppt/diagrams/data53.xml" ContentType="application/vnd.openxmlformats-officedocument.drawingml.diagramData+xml"/>
  <Override PartName="/ppt/diagrams/layout53.xml" ContentType="application/vnd.openxmlformats-officedocument.drawingml.diagramLayout+xml"/>
  <Override PartName="/ppt/diagrams/quickStyle53.xml" ContentType="application/vnd.openxmlformats-officedocument.drawingml.diagramStyle+xml"/>
  <Override PartName="/ppt/diagrams/colors53.xml" ContentType="application/vnd.openxmlformats-officedocument.drawingml.diagramColors+xml"/>
  <Override PartName="/ppt/diagrams/drawing53.xml" ContentType="application/vnd.ms-office.drawingml.diagramDrawing+xml"/>
  <Override PartName="/ppt/notesSlides/notesSlide9.xml" ContentType="application/vnd.openxmlformats-officedocument.presentationml.notesSlide+xml"/>
  <Override PartName="/ppt/diagrams/data54.xml" ContentType="application/vnd.openxmlformats-officedocument.drawingml.diagramData+xml"/>
  <Override PartName="/ppt/diagrams/layout54.xml" ContentType="application/vnd.openxmlformats-officedocument.drawingml.diagramLayout+xml"/>
  <Override PartName="/ppt/diagrams/quickStyle54.xml" ContentType="application/vnd.openxmlformats-officedocument.drawingml.diagramStyle+xml"/>
  <Override PartName="/ppt/diagrams/colors54.xml" ContentType="application/vnd.openxmlformats-officedocument.drawingml.diagramColors+xml"/>
  <Override PartName="/ppt/diagrams/drawing54.xml" ContentType="application/vnd.ms-office.drawingml.diagramDrawing+xml"/>
  <Override PartName="/ppt/diagrams/data55.xml" ContentType="application/vnd.openxmlformats-officedocument.drawingml.diagramData+xml"/>
  <Override PartName="/ppt/diagrams/layout55.xml" ContentType="application/vnd.openxmlformats-officedocument.drawingml.diagramLayout+xml"/>
  <Override PartName="/ppt/diagrams/quickStyle55.xml" ContentType="application/vnd.openxmlformats-officedocument.drawingml.diagramStyle+xml"/>
  <Override PartName="/ppt/diagrams/colors55.xml" ContentType="application/vnd.openxmlformats-officedocument.drawingml.diagramColors+xml"/>
  <Override PartName="/ppt/diagrams/drawing55.xml" ContentType="application/vnd.ms-office.drawingml.diagramDrawing+xml"/>
  <Override PartName="/ppt/diagrams/data56.xml" ContentType="application/vnd.openxmlformats-officedocument.drawingml.diagramData+xml"/>
  <Override PartName="/ppt/diagrams/layout56.xml" ContentType="application/vnd.openxmlformats-officedocument.drawingml.diagramLayout+xml"/>
  <Override PartName="/ppt/diagrams/quickStyle56.xml" ContentType="application/vnd.openxmlformats-officedocument.drawingml.diagramStyle+xml"/>
  <Override PartName="/ppt/diagrams/colors56.xml" ContentType="application/vnd.openxmlformats-officedocument.drawingml.diagramColors+xml"/>
  <Override PartName="/ppt/diagrams/drawing56.xml" ContentType="application/vnd.ms-office.drawingml.diagramDrawing+xml"/>
  <Override PartName="/ppt/diagrams/data57.xml" ContentType="application/vnd.openxmlformats-officedocument.drawingml.diagramData+xml"/>
  <Override PartName="/ppt/diagrams/layout57.xml" ContentType="application/vnd.openxmlformats-officedocument.drawingml.diagramLayout+xml"/>
  <Override PartName="/ppt/diagrams/quickStyle57.xml" ContentType="application/vnd.openxmlformats-officedocument.drawingml.diagramStyle+xml"/>
  <Override PartName="/ppt/diagrams/colors57.xml" ContentType="application/vnd.openxmlformats-officedocument.drawingml.diagramColors+xml"/>
  <Override PartName="/ppt/diagrams/drawing57.xml" ContentType="application/vnd.ms-office.drawingml.diagramDrawing+xml"/>
  <Override PartName="/ppt/diagrams/data58.xml" ContentType="application/vnd.openxmlformats-officedocument.drawingml.diagramData+xml"/>
  <Override PartName="/ppt/diagrams/layout58.xml" ContentType="application/vnd.openxmlformats-officedocument.drawingml.diagramLayout+xml"/>
  <Override PartName="/ppt/diagrams/quickStyle58.xml" ContentType="application/vnd.openxmlformats-officedocument.drawingml.diagramStyle+xml"/>
  <Override PartName="/ppt/diagrams/colors58.xml" ContentType="application/vnd.openxmlformats-officedocument.drawingml.diagramColors+xml"/>
  <Override PartName="/ppt/diagrams/drawing58.xml" ContentType="application/vnd.ms-office.drawingml.diagramDrawing+xml"/>
  <Override PartName="/ppt/diagrams/data59.xml" ContentType="application/vnd.openxmlformats-officedocument.drawingml.diagramData+xml"/>
  <Override PartName="/ppt/diagrams/layout59.xml" ContentType="application/vnd.openxmlformats-officedocument.drawingml.diagramLayout+xml"/>
  <Override PartName="/ppt/diagrams/quickStyle59.xml" ContentType="application/vnd.openxmlformats-officedocument.drawingml.diagramStyle+xml"/>
  <Override PartName="/ppt/diagrams/colors59.xml" ContentType="application/vnd.openxmlformats-officedocument.drawingml.diagramColors+xml"/>
  <Override PartName="/ppt/diagrams/drawing59.xml" ContentType="application/vnd.ms-office.drawingml.diagramDrawing+xml"/>
  <Override PartName="/ppt/diagrams/data60.xml" ContentType="application/vnd.openxmlformats-officedocument.drawingml.diagramData+xml"/>
  <Override PartName="/ppt/diagrams/layout60.xml" ContentType="application/vnd.openxmlformats-officedocument.drawingml.diagramLayout+xml"/>
  <Override PartName="/ppt/diagrams/quickStyle60.xml" ContentType="application/vnd.openxmlformats-officedocument.drawingml.diagramStyle+xml"/>
  <Override PartName="/ppt/diagrams/colors60.xml" ContentType="application/vnd.openxmlformats-officedocument.drawingml.diagramColors+xml"/>
  <Override PartName="/ppt/diagrams/drawing60.xml" ContentType="application/vnd.ms-office.drawingml.diagramDrawing+xml"/>
  <Override PartName="/ppt/diagrams/data61.xml" ContentType="application/vnd.openxmlformats-officedocument.drawingml.diagramData+xml"/>
  <Override PartName="/ppt/diagrams/layout61.xml" ContentType="application/vnd.openxmlformats-officedocument.drawingml.diagramLayout+xml"/>
  <Override PartName="/ppt/diagrams/quickStyle61.xml" ContentType="application/vnd.openxmlformats-officedocument.drawingml.diagramStyle+xml"/>
  <Override PartName="/ppt/diagrams/colors61.xml" ContentType="application/vnd.openxmlformats-officedocument.drawingml.diagramColors+xml"/>
  <Override PartName="/ppt/diagrams/drawing61.xml" ContentType="application/vnd.ms-office.drawingml.diagramDrawing+xml"/>
  <Override PartName="/ppt/diagrams/data62.xml" ContentType="application/vnd.openxmlformats-officedocument.drawingml.diagramData+xml"/>
  <Override PartName="/ppt/diagrams/layout62.xml" ContentType="application/vnd.openxmlformats-officedocument.drawingml.diagramLayout+xml"/>
  <Override PartName="/ppt/diagrams/quickStyle62.xml" ContentType="application/vnd.openxmlformats-officedocument.drawingml.diagramStyle+xml"/>
  <Override PartName="/ppt/diagrams/colors62.xml" ContentType="application/vnd.openxmlformats-officedocument.drawingml.diagramColors+xml"/>
  <Override PartName="/ppt/diagrams/drawing62.xml" ContentType="application/vnd.ms-office.drawingml.diagramDrawing+xml"/>
  <Override PartName="/ppt/notesSlides/notesSlide10.xml" ContentType="application/vnd.openxmlformats-officedocument.presentationml.notesSlide+xml"/>
  <Override PartName="/ppt/diagrams/data63.xml" ContentType="application/vnd.openxmlformats-officedocument.drawingml.diagramData+xml"/>
  <Override PartName="/ppt/diagrams/layout63.xml" ContentType="application/vnd.openxmlformats-officedocument.drawingml.diagramLayout+xml"/>
  <Override PartName="/ppt/diagrams/quickStyle63.xml" ContentType="application/vnd.openxmlformats-officedocument.drawingml.diagramStyle+xml"/>
  <Override PartName="/ppt/diagrams/colors63.xml" ContentType="application/vnd.openxmlformats-officedocument.drawingml.diagramColors+xml"/>
  <Override PartName="/ppt/diagrams/drawing63.xml" ContentType="application/vnd.ms-office.drawingml.diagramDrawing+xml"/>
  <Override PartName="/ppt/diagrams/data64.xml" ContentType="application/vnd.openxmlformats-officedocument.drawingml.diagramData+xml"/>
  <Override PartName="/ppt/diagrams/layout64.xml" ContentType="application/vnd.openxmlformats-officedocument.drawingml.diagramLayout+xml"/>
  <Override PartName="/ppt/diagrams/quickStyle64.xml" ContentType="application/vnd.openxmlformats-officedocument.drawingml.diagramStyle+xml"/>
  <Override PartName="/ppt/diagrams/colors64.xml" ContentType="application/vnd.openxmlformats-officedocument.drawingml.diagramColors+xml"/>
  <Override PartName="/ppt/diagrams/drawing64.xml" ContentType="application/vnd.ms-office.drawingml.diagramDrawing+xml"/>
  <Override PartName="/ppt/diagrams/data65.xml" ContentType="application/vnd.openxmlformats-officedocument.drawingml.diagramData+xml"/>
  <Override PartName="/ppt/diagrams/layout65.xml" ContentType="application/vnd.openxmlformats-officedocument.drawingml.diagramLayout+xml"/>
  <Override PartName="/ppt/diagrams/quickStyle65.xml" ContentType="application/vnd.openxmlformats-officedocument.drawingml.diagramStyle+xml"/>
  <Override PartName="/ppt/diagrams/colors65.xml" ContentType="application/vnd.openxmlformats-officedocument.drawingml.diagramColors+xml"/>
  <Override PartName="/ppt/diagrams/drawing65.xml" ContentType="application/vnd.ms-office.drawingml.diagramDrawing+xml"/>
  <Override PartName="/ppt/diagrams/data66.xml" ContentType="application/vnd.openxmlformats-officedocument.drawingml.diagramData+xml"/>
  <Override PartName="/ppt/diagrams/layout66.xml" ContentType="application/vnd.openxmlformats-officedocument.drawingml.diagramLayout+xml"/>
  <Override PartName="/ppt/diagrams/quickStyle66.xml" ContentType="application/vnd.openxmlformats-officedocument.drawingml.diagramStyle+xml"/>
  <Override PartName="/ppt/diagrams/colors66.xml" ContentType="application/vnd.openxmlformats-officedocument.drawingml.diagramColors+xml"/>
  <Override PartName="/ppt/diagrams/drawing66.xml" ContentType="application/vnd.ms-office.drawingml.diagramDrawing+xml"/>
  <Override PartName="/ppt/diagrams/data67.xml" ContentType="application/vnd.openxmlformats-officedocument.drawingml.diagramData+xml"/>
  <Override PartName="/ppt/diagrams/layout67.xml" ContentType="application/vnd.openxmlformats-officedocument.drawingml.diagramLayout+xml"/>
  <Override PartName="/ppt/diagrams/quickStyle67.xml" ContentType="application/vnd.openxmlformats-officedocument.drawingml.diagramStyle+xml"/>
  <Override PartName="/ppt/diagrams/colors67.xml" ContentType="application/vnd.openxmlformats-officedocument.drawingml.diagramColors+xml"/>
  <Override PartName="/ppt/diagrams/drawing67.xml" ContentType="application/vnd.ms-office.drawingml.diagramDrawing+xml"/>
  <Override PartName="/ppt/diagrams/data68.xml" ContentType="application/vnd.openxmlformats-officedocument.drawingml.diagramData+xml"/>
  <Override PartName="/ppt/diagrams/layout68.xml" ContentType="application/vnd.openxmlformats-officedocument.drawingml.diagramLayout+xml"/>
  <Override PartName="/ppt/diagrams/quickStyle68.xml" ContentType="application/vnd.openxmlformats-officedocument.drawingml.diagramStyle+xml"/>
  <Override PartName="/ppt/diagrams/colors68.xml" ContentType="application/vnd.openxmlformats-officedocument.drawingml.diagramColors+xml"/>
  <Override PartName="/ppt/diagrams/drawing68.xml" ContentType="application/vnd.ms-office.drawingml.diagramDrawing+xml"/>
  <Override PartName="/ppt/diagrams/data69.xml" ContentType="application/vnd.openxmlformats-officedocument.drawingml.diagramData+xml"/>
  <Override PartName="/ppt/diagrams/layout69.xml" ContentType="application/vnd.openxmlformats-officedocument.drawingml.diagramLayout+xml"/>
  <Override PartName="/ppt/diagrams/quickStyle69.xml" ContentType="application/vnd.openxmlformats-officedocument.drawingml.diagramStyle+xml"/>
  <Override PartName="/ppt/diagrams/colors69.xml" ContentType="application/vnd.openxmlformats-officedocument.drawingml.diagramColors+xml"/>
  <Override PartName="/ppt/diagrams/drawing69.xml" ContentType="application/vnd.ms-office.drawingml.diagramDrawing+xml"/>
  <Override PartName="/ppt/diagrams/data70.xml" ContentType="application/vnd.openxmlformats-officedocument.drawingml.diagramData+xml"/>
  <Override PartName="/ppt/diagrams/layout70.xml" ContentType="application/vnd.openxmlformats-officedocument.drawingml.diagramLayout+xml"/>
  <Override PartName="/ppt/diagrams/quickStyle70.xml" ContentType="application/vnd.openxmlformats-officedocument.drawingml.diagramStyle+xml"/>
  <Override PartName="/ppt/diagrams/colors70.xml" ContentType="application/vnd.openxmlformats-officedocument.drawingml.diagramColors+xml"/>
  <Override PartName="/ppt/diagrams/drawing70.xml" ContentType="application/vnd.ms-office.drawingml.diagramDrawing+xml"/>
  <Override PartName="/ppt/diagrams/data71.xml" ContentType="application/vnd.openxmlformats-officedocument.drawingml.diagramData+xml"/>
  <Override PartName="/ppt/diagrams/layout71.xml" ContentType="application/vnd.openxmlformats-officedocument.drawingml.diagramLayout+xml"/>
  <Override PartName="/ppt/diagrams/quickStyle71.xml" ContentType="application/vnd.openxmlformats-officedocument.drawingml.diagramStyle+xml"/>
  <Override PartName="/ppt/diagrams/colors71.xml" ContentType="application/vnd.openxmlformats-officedocument.drawingml.diagramColors+xml"/>
  <Override PartName="/ppt/diagrams/drawing71.xml" ContentType="application/vnd.ms-office.drawingml.diagramDrawing+xml"/>
  <Override PartName="/ppt/diagrams/data72.xml" ContentType="application/vnd.openxmlformats-officedocument.drawingml.diagramData+xml"/>
  <Override PartName="/ppt/diagrams/layout72.xml" ContentType="application/vnd.openxmlformats-officedocument.drawingml.diagramLayout+xml"/>
  <Override PartName="/ppt/diagrams/quickStyle72.xml" ContentType="application/vnd.openxmlformats-officedocument.drawingml.diagramStyle+xml"/>
  <Override PartName="/ppt/diagrams/colors72.xml" ContentType="application/vnd.openxmlformats-officedocument.drawingml.diagramColors+xml"/>
  <Override PartName="/ppt/diagrams/drawing72.xml" ContentType="application/vnd.ms-office.drawingml.diagramDrawing+xml"/>
  <Override PartName="/ppt/notesSlides/notesSlide11.xml" ContentType="application/vnd.openxmlformats-officedocument.presentationml.notesSlide+xml"/>
  <Override PartName="/ppt/diagrams/data73.xml" ContentType="application/vnd.openxmlformats-officedocument.drawingml.diagramData+xml"/>
  <Override PartName="/ppt/diagrams/layout73.xml" ContentType="application/vnd.openxmlformats-officedocument.drawingml.diagramLayout+xml"/>
  <Override PartName="/ppt/diagrams/quickStyle73.xml" ContentType="application/vnd.openxmlformats-officedocument.drawingml.diagramStyle+xml"/>
  <Override PartName="/ppt/diagrams/colors73.xml" ContentType="application/vnd.openxmlformats-officedocument.drawingml.diagramColors+xml"/>
  <Override PartName="/ppt/diagrams/drawing73.xml" ContentType="application/vnd.ms-office.drawingml.diagramDrawing+xml"/>
  <Override PartName="/ppt/diagrams/data74.xml" ContentType="application/vnd.openxmlformats-officedocument.drawingml.diagramData+xml"/>
  <Override PartName="/ppt/diagrams/layout74.xml" ContentType="application/vnd.openxmlformats-officedocument.drawingml.diagramLayout+xml"/>
  <Override PartName="/ppt/diagrams/quickStyle74.xml" ContentType="application/vnd.openxmlformats-officedocument.drawingml.diagramStyle+xml"/>
  <Override PartName="/ppt/diagrams/colors74.xml" ContentType="application/vnd.openxmlformats-officedocument.drawingml.diagramColors+xml"/>
  <Override PartName="/ppt/diagrams/drawing74.xml" ContentType="application/vnd.ms-office.drawingml.diagramDrawing+xml"/>
  <Override PartName="/ppt/diagrams/data75.xml" ContentType="application/vnd.openxmlformats-officedocument.drawingml.diagramData+xml"/>
  <Override PartName="/ppt/diagrams/layout75.xml" ContentType="application/vnd.openxmlformats-officedocument.drawingml.diagramLayout+xml"/>
  <Override PartName="/ppt/diagrams/quickStyle75.xml" ContentType="application/vnd.openxmlformats-officedocument.drawingml.diagramStyle+xml"/>
  <Override PartName="/ppt/diagrams/colors75.xml" ContentType="application/vnd.openxmlformats-officedocument.drawingml.diagramColors+xml"/>
  <Override PartName="/ppt/diagrams/drawing75.xml" ContentType="application/vnd.ms-office.drawingml.diagramDrawing+xml"/>
  <Override PartName="/ppt/diagrams/data76.xml" ContentType="application/vnd.openxmlformats-officedocument.drawingml.diagramData+xml"/>
  <Override PartName="/ppt/diagrams/layout76.xml" ContentType="application/vnd.openxmlformats-officedocument.drawingml.diagramLayout+xml"/>
  <Override PartName="/ppt/diagrams/quickStyle76.xml" ContentType="application/vnd.openxmlformats-officedocument.drawingml.diagramStyle+xml"/>
  <Override PartName="/ppt/diagrams/colors76.xml" ContentType="application/vnd.openxmlformats-officedocument.drawingml.diagramColors+xml"/>
  <Override PartName="/ppt/diagrams/drawing76.xml" ContentType="application/vnd.ms-office.drawingml.diagramDrawing+xml"/>
  <Override PartName="/ppt/notesSlides/notesSlide12.xml" ContentType="application/vnd.openxmlformats-officedocument.presentationml.notesSlide+xml"/>
  <Override PartName="/ppt/diagrams/data77.xml" ContentType="application/vnd.openxmlformats-officedocument.drawingml.diagramData+xml"/>
  <Override PartName="/ppt/diagrams/layout77.xml" ContentType="application/vnd.openxmlformats-officedocument.drawingml.diagramLayout+xml"/>
  <Override PartName="/ppt/diagrams/quickStyle77.xml" ContentType="application/vnd.openxmlformats-officedocument.drawingml.diagramStyle+xml"/>
  <Override PartName="/ppt/diagrams/colors77.xml" ContentType="application/vnd.openxmlformats-officedocument.drawingml.diagramColors+xml"/>
  <Override PartName="/ppt/diagrams/drawing77.xml" ContentType="application/vnd.ms-office.drawingml.diagramDrawing+xml"/>
  <Override PartName="/ppt/notesSlides/notesSlide13.xml" ContentType="application/vnd.openxmlformats-officedocument.presentationml.notesSlide+xml"/>
  <Override PartName="/ppt/diagrams/data78.xml" ContentType="application/vnd.openxmlformats-officedocument.drawingml.diagramData+xml"/>
  <Override PartName="/ppt/diagrams/layout78.xml" ContentType="application/vnd.openxmlformats-officedocument.drawingml.diagramLayout+xml"/>
  <Override PartName="/ppt/diagrams/quickStyle78.xml" ContentType="application/vnd.openxmlformats-officedocument.drawingml.diagramStyle+xml"/>
  <Override PartName="/ppt/diagrams/colors78.xml" ContentType="application/vnd.openxmlformats-officedocument.drawingml.diagramColors+xml"/>
  <Override PartName="/ppt/diagrams/drawing78.xml" ContentType="application/vnd.ms-office.drawingml.diagramDrawing+xml"/>
  <Override PartName="/ppt/diagrams/data79.xml" ContentType="application/vnd.openxmlformats-officedocument.drawingml.diagramData+xml"/>
  <Override PartName="/ppt/diagrams/layout79.xml" ContentType="application/vnd.openxmlformats-officedocument.drawingml.diagramLayout+xml"/>
  <Override PartName="/ppt/diagrams/quickStyle79.xml" ContentType="application/vnd.openxmlformats-officedocument.drawingml.diagramStyle+xml"/>
  <Override PartName="/ppt/diagrams/colors79.xml" ContentType="application/vnd.openxmlformats-officedocument.drawingml.diagramColors+xml"/>
  <Override PartName="/ppt/diagrams/drawing79.xml" ContentType="application/vnd.ms-office.drawingml.diagramDrawing+xml"/>
  <Override PartName="/ppt/diagrams/data80.xml" ContentType="application/vnd.openxmlformats-officedocument.drawingml.diagramData+xml"/>
  <Override PartName="/ppt/diagrams/layout80.xml" ContentType="application/vnd.openxmlformats-officedocument.drawingml.diagramLayout+xml"/>
  <Override PartName="/ppt/diagrams/quickStyle80.xml" ContentType="application/vnd.openxmlformats-officedocument.drawingml.diagramStyle+xml"/>
  <Override PartName="/ppt/diagrams/colors80.xml" ContentType="application/vnd.openxmlformats-officedocument.drawingml.diagramColors+xml"/>
  <Override PartName="/ppt/diagrams/drawing80.xml" ContentType="application/vnd.ms-office.drawingml.diagramDrawing+xml"/>
  <Override PartName="/ppt/diagrams/data81.xml" ContentType="application/vnd.openxmlformats-officedocument.drawingml.diagramData+xml"/>
  <Override PartName="/ppt/diagrams/layout81.xml" ContentType="application/vnd.openxmlformats-officedocument.drawingml.diagramLayout+xml"/>
  <Override PartName="/ppt/diagrams/quickStyle81.xml" ContentType="application/vnd.openxmlformats-officedocument.drawingml.diagramStyle+xml"/>
  <Override PartName="/ppt/diagrams/colors81.xml" ContentType="application/vnd.openxmlformats-officedocument.drawingml.diagramColors+xml"/>
  <Override PartName="/ppt/diagrams/drawing81.xml" ContentType="application/vnd.ms-office.drawingml.diagramDrawing+xml"/>
  <Override PartName="/ppt/diagrams/data82.xml" ContentType="application/vnd.openxmlformats-officedocument.drawingml.diagramData+xml"/>
  <Override PartName="/ppt/diagrams/layout82.xml" ContentType="application/vnd.openxmlformats-officedocument.drawingml.diagramLayout+xml"/>
  <Override PartName="/ppt/diagrams/quickStyle82.xml" ContentType="application/vnd.openxmlformats-officedocument.drawingml.diagramStyle+xml"/>
  <Override PartName="/ppt/diagrams/colors82.xml" ContentType="application/vnd.openxmlformats-officedocument.drawingml.diagramColors+xml"/>
  <Override PartName="/ppt/diagrams/drawing82.xml" ContentType="application/vnd.ms-office.drawingml.diagramDrawing+xml"/>
  <Override PartName="/ppt/diagrams/data83.xml" ContentType="application/vnd.openxmlformats-officedocument.drawingml.diagramData+xml"/>
  <Override PartName="/ppt/diagrams/layout83.xml" ContentType="application/vnd.openxmlformats-officedocument.drawingml.diagramLayout+xml"/>
  <Override PartName="/ppt/diagrams/quickStyle83.xml" ContentType="application/vnd.openxmlformats-officedocument.drawingml.diagramStyle+xml"/>
  <Override PartName="/ppt/diagrams/colors83.xml" ContentType="application/vnd.openxmlformats-officedocument.drawingml.diagramColors+xml"/>
  <Override PartName="/ppt/diagrams/drawing83.xml" ContentType="application/vnd.ms-office.drawingml.diagramDrawing+xml"/>
  <Override PartName="/ppt/diagrams/data84.xml" ContentType="application/vnd.openxmlformats-officedocument.drawingml.diagramData+xml"/>
  <Override PartName="/ppt/diagrams/layout84.xml" ContentType="application/vnd.openxmlformats-officedocument.drawingml.diagramLayout+xml"/>
  <Override PartName="/ppt/diagrams/quickStyle84.xml" ContentType="application/vnd.openxmlformats-officedocument.drawingml.diagramStyle+xml"/>
  <Override PartName="/ppt/diagrams/colors84.xml" ContentType="application/vnd.openxmlformats-officedocument.drawingml.diagramColors+xml"/>
  <Override PartName="/ppt/diagrams/drawing84.xml" ContentType="application/vnd.ms-office.drawingml.diagramDrawing+xml"/>
  <Override PartName="/ppt/notesSlides/notesSlide14.xml" ContentType="application/vnd.openxmlformats-officedocument.presentationml.notesSlide+xml"/>
  <Override PartName="/ppt/diagrams/data85.xml" ContentType="application/vnd.openxmlformats-officedocument.drawingml.diagramData+xml"/>
  <Override PartName="/ppt/diagrams/layout85.xml" ContentType="application/vnd.openxmlformats-officedocument.drawingml.diagramLayout+xml"/>
  <Override PartName="/ppt/diagrams/quickStyle85.xml" ContentType="application/vnd.openxmlformats-officedocument.drawingml.diagramStyle+xml"/>
  <Override PartName="/ppt/diagrams/colors85.xml" ContentType="application/vnd.openxmlformats-officedocument.drawingml.diagramColors+xml"/>
  <Override PartName="/ppt/diagrams/drawing85.xml" ContentType="application/vnd.ms-office.drawingml.diagramDrawing+xml"/>
  <Override PartName="/ppt/notesSlides/notesSlide15.xml" ContentType="application/vnd.openxmlformats-officedocument.presentationml.notesSlide+xml"/>
  <Override PartName="/ppt/diagrams/data86.xml" ContentType="application/vnd.openxmlformats-officedocument.drawingml.diagramData+xml"/>
  <Override PartName="/ppt/diagrams/layout86.xml" ContentType="application/vnd.openxmlformats-officedocument.drawingml.diagramLayout+xml"/>
  <Override PartName="/ppt/diagrams/quickStyle86.xml" ContentType="application/vnd.openxmlformats-officedocument.drawingml.diagramStyle+xml"/>
  <Override PartName="/ppt/diagrams/colors86.xml" ContentType="application/vnd.openxmlformats-officedocument.drawingml.diagramColors+xml"/>
  <Override PartName="/ppt/diagrams/drawing86.xml" ContentType="application/vnd.ms-office.drawingml.diagramDrawing+xml"/>
  <Override PartName="/ppt/diagrams/data87.xml" ContentType="application/vnd.openxmlformats-officedocument.drawingml.diagramData+xml"/>
  <Override PartName="/ppt/diagrams/layout87.xml" ContentType="application/vnd.openxmlformats-officedocument.drawingml.diagramLayout+xml"/>
  <Override PartName="/ppt/diagrams/quickStyle87.xml" ContentType="application/vnd.openxmlformats-officedocument.drawingml.diagramStyle+xml"/>
  <Override PartName="/ppt/diagrams/colors87.xml" ContentType="application/vnd.openxmlformats-officedocument.drawingml.diagramColors+xml"/>
  <Override PartName="/ppt/diagrams/drawing87.xml" ContentType="application/vnd.ms-office.drawingml.diagramDrawing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  <p:sldMasterId id="2147483729" r:id="rId2"/>
    <p:sldMasterId id="2147483717" r:id="rId3"/>
    <p:sldMasterId id="2147483672" r:id="rId4"/>
    <p:sldMasterId id="2147483732" r:id="rId5"/>
    <p:sldMasterId id="2147483660" r:id="rId6"/>
  </p:sldMasterIdLst>
  <p:notesMasterIdLst>
    <p:notesMasterId r:id="rId96"/>
  </p:notesMasterIdLst>
  <p:sldIdLst>
    <p:sldId id="256" r:id="rId7"/>
    <p:sldId id="272" r:id="rId8"/>
    <p:sldId id="314" r:id="rId9"/>
    <p:sldId id="1527" r:id="rId10"/>
    <p:sldId id="1528" r:id="rId11"/>
    <p:sldId id="395" r:id="rId12"/>
    <p:sldId id="276" r:id="rId13"/>
    <p:sldId id="346" r:id="rId14"/>
    <p:sldId id="277" r:id="rId15"/>
    <p:sldId id="260" r:id="rId16"/>
    <p:sldId id="1526" r:id="rId17"/>
    <p:sldId id="278" r:id="rId18"/>
    <p:sldId id="451" r:id="rId19"/>
    <p:sldId id="1590" r:id="rId20"/>
    <p:sldId id="1525" r:id="rId21"/>
    <p:sldId id="1530" r:id="rId22"/>
    <p:sldId id="322" r:id="rId23"/>
    <p:sldId id="1493" r:id="rId24"/>
    <p:sldId id="1533" r:id="rId25"/>
    <p:sldId id="410" r:id="rId26"/>
    <p:sldId id="1531" r:id="rId27"/>
    <p:sldId id="411" r:id="rId28"/>
    <p:sldId id="1534" r:id="rId29"/>
    <p:sldId id="1588" r:id="rId30"/>
    <p:sldId id="1536" r:id="rId31"/>
    <p:sldId id="280" r:id="rId32"/>
    <p:sldId id="1543" r:id="rId33"/>
    <p:sldId id="281" r:id="rId34"/>
    <p:sldId id="312" r:id="rId35"/>
    <p:sldId id="293" r:id="rId36"/>
    <p:sldId id="1538" r:id="rId37"/>
    <p:sldId id="1591" r:id="rId38"/>
    <p:sldId id="1544" r:id="rId39"/>
    <p:sldId id="1545" r:id="rId40"/>
    <p:sldId id="294" r:id="rId41"/>
    <p:sldId id="287" r:id="rId42"/>
    <p:sldId id="1542" r:id="rId43"/>
    <p:sldId id="1589" r:id="rId44"/>
    <p:sldId id="372" r:id="rId45"/>
    <p:sldId id="1548" r:id="rId46"/>
    <p:sldId id="1551" r:id="rId47"/>
    <p:sldId id="1552" r:id="rId48"/>
    <p:sldId id="1592" r:id="rId49"/>
    <p:sldId id="1557" r:id="rId50"/>
    <p:sldId id="1559" r:id="rId51"/>
    <p:sldId id="1558" r:id="rId52"/>
    <p:sldId id="1560" r:id="rId53"/>
    <p:sldId id="420" r:id="rId54"/>
    <p:sldId id="421" r:id="rId55"/>
    <p:sldId id="1562" r:id="rId56"/>
    <p:sldId id="279" r:id="rId57"/>
    <p:sldId id="1567" r:id="rId58"/>
    <p:sldId id="1565" r:id="rId59"/>
    <p:sldId id="1563" r:id="rId60"/>
    <p:sldId id="1566" r:id="rId61"/>
    <p:sldId id="1568" r:id="rId62"/>
    <p:sldId id="1564" r:id="rId63"/>
    <p:sldId id="1569" r:id="rId64"/>
    <p:sldId id="1570" r:id="rId65"/>
    <p:sldId id="1571" r:id="rId66"/>
    <p:sldId id="1574" r:id="rId67"/>
    <p:sldId id="1593" r:id="rId68"/>
    <p:sldId id="1572" r:id="rId69"/>
    <p:sldId id="1575" r:id="rId70"/>
    <p:sldId id="1577" r:id="rId71"/>
    <p:sldId id="309" r:id="rId72"/>
    <p:sldId id="1573" r:id="rId73"/>
    <p:sldId id="373" r:id="rId74"/>
    <p:sldId id="1578" r:id="rId75"/>
    <p:sldId id="1522" r:id="rId76"/>
    <p:sldId id="1579" r:id="rId77"/>
    <p:sldId id="1518" r:id="rId78"/>
    <p:sldId id="1583" r:id="rId79"/>
    <p:sldId id="1594" r:id="rId80"/>
    <p:sldId id="1584" r:id="rId81"/>
    <p:sldId id="1520" r:id="rId82"/>
    <p:sldId id="1585" r:id="rId83"/>
    <p:sldId id="1521" r:id="rId84"/>
    <p:sldId id="335" r:id="rId85"/>
    <p:sldId id="310" r:id="rId86"/>
    <p:sldId id="261" r:id="rId87"/>
    <p:sldId id="1586" r:id="rId88"/>
    <p:sldId id="271" r:id="rId89"/>
    <p:sldId id="342" r:id="rId90"/>
    <p:sldId id="262" r:id="rId91"/>
    <p:sldId id="263" r:id="rId92"/>
    <p:sldId id="264" r:id="rId93"/>
    <p:sldId id="265" r:id="rId94"/>
    <p:sldId id="343" r:id="rId95"/>
  </p:sldIdLst>
  <p:sldSz cx="12192000" cy="6858000"/>
  <p:notesSz cx="7315200" cy="96012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Style léger 1 - Accentuation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799B23B-EC83-4686-B30A-512413B5E67A}" styleName="Style léger 3 - Accentuation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760" autoAdjust="0"/>
    <p:restoredTop sz="94660"/>
  </p:normalViewPr>
  <p:slideViewPr>
    <p:cSldViewPr snapToGrid="0">
      <p:cViewPr varScale="1">
        <p:scale>
          <a:sx n="76" d="100"/>
          <a:sy n="76" d="100"/>
        </p:scale>
        <p:origin x="18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84" Type="http://schemas.openxmlformats.org/officeDocument/2006/relationships/slide" Target="slides/slide78.xml"/><Relationship Id="rId89" Type="http://schemas.openxmlformats.org/officeDocument/2006/relationships/slide" Target="slides/slide83.xml"/><Relationship Id="rId16" Type="http://schemas.openxmlformats.org/officeDocument/2006/relationships/slide" Target="slides/slide10.xml"/><Relationship Id="rId11" Type="http://schemas.openxmlformats.org/officeDocument/2006/relationships/slide" Target="slides/slide5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74" Type="http://schemas.openxmlformats.org/officeDocument/2006/relationships/slide" Target="slides/slide68.xml"/><Relationship Id="rId79" Type="http://schemas.openxmlformats.org/officeDocument/2006/relationships/slide" Target="slides/slide73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4.xml"/><Relationship Id="rId95" Type="http://schemas.openxmlformats.org/officeDocument/2006/relationships/slide" Target="slides/slide89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80" Type="http://schemas.openxmlformats.org/officeDocument/2006/relationships/slide" Target="slides/slide74.xml"/><Relationship Id="rId85" Type="http://schemas.openxmlformats.org/officeDocument/2006/relationships/slide" Target="slides/slide79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83" Type="http://schemas.openxmlformats.org/officeDocument/2006/relationships/slide" Target="slides/slide77.xml"/><Relationship Id="rId88" Type="http://schemas.openxmlformats.org/officeDocument/2006/relationships/slide" Target="slides/slide82.xml"/><Relationship Id="rId91" Type="http://schemas.openxmlformats.org/officeDocument/2006/relationships/slide" Target="slides/slide85.xml"/><Relationship Id="rId96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slide" Target="slides/slide72.xml"/><Relationship Id="rId81" Type="http://schemas.openxmlformats.org/officeDocument/2006/relationships/slide" Target="slides/slide75.xml"/><Relationship Id="rId86" Type="http://schemas.openxmlformats.org/officeDocument/2006/relationships/slide" Target="slides/slide80.xml"/><Relationship Id="rId94" Type="http://schemas.openxmlformats.org/officeDocument/2006/relationships/slide" Target="slides/slide88.xml"/><Relationship Id="rId9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slide" Target="slides/slide70.xml"/><Relationship Id="rId97" Type="http://schemas.openxmlformats.org/officeDocument/2006/relationships/presProps" Target="presProps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92" Type="http://schemas.openxmlformats.org/officeDocument/2006/relationships/slide" Target="slides/slide86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4" Type="http://schemas.openxmlformats.org/officeDocument/2006/relationships/slide" Target="slides/slide18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66" Type="http://schemas.openxmlformats.org/officeDocument/2006/relationships/slide" Target="slides/slide60.xml"/><Relationship Id="rId87" Type="http://schemas.openxmlformats.org/officeDocument/2006/relationships/slide" Target="slides/slide81.xml"/><Relationship Id="rId61" Type="http://schemas.openxmlformats.org/officeDocument/2006/relationships/slide" Target="slides/slide55.xml"/><Relationship Id="rId82" Type="http://schemas.openxmlformats.org/officeDocument/2006/relationships/slide" Target="slides/slide76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56" Type="http://schemas.openxmlformats.org/officeDocument/2006/relationships/slide" Target="slides/slide50.xml"/><Relationship Id="rId77" Type="http://schemas.openxmlformats.org/officeDocument/2006/relationships/slide" Target="slides/slide71.xml"/><Relationship Id="rId100" Type="http://schemas.openxmlformats.org/officeDocument/2006/relationships/tableStyles" Target="tableStyle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93" Type="http://schemas.openxmlformats.org/officeDocument/2006/relationships/slide" Target="slides/slide87.xml"/><Relationship Id="rId98" Type="http://schemas.openxmlformats.org/officeDocument/2006/relationships/viewProps" Target="viewProps.xml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ata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ata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ata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ata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ata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ata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ata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rawing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rawing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rawing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rawing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rawing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rawing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rawing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rawing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6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8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tell </a:t>
          </a:r>
          <a:r>
            <a:rPr lang="fr-FR" dirty="0" err="1"/>
            <a:t>which</a:t>
          </a:r>
          <a:r>
            <a:rPr lang="fr-FR" dirty="0"/>
            <a:t> sport </a:t>
          </a:r>
          <a:r>
            <a:rPr lang="fr-FR" dirty="0" err="1"/>
            <a:t>they</a:t>
          </a:r>
          <a:r>
            <a:rPr lang="fr-FR" dirty="0"/>
            <a:t> </a:t>
          </a:r>
          <a:r>
            <a:rPr lang="fr-FR" dirty="0" err="1"/>
            <a:t>play</a:t>
          </a:r>
          <a:r>
            <a:rPr lang="fr-FR" dirty="0"/>
            <a:t>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make</a:t>
          </a:r>
          <a:r>
            <a:rPr lang="fr-FR" dirty="0"/>
            <a:t> an interview.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tell </a:t>
          </a:r>
          <a:r>
            <a:rPr lang="fr-FR" dirty="0" err="1"/>
            <a:t>where</a:t>
          </a:r>
          <a:r>
            <a:rPr lang="fr-FR" dirty="0"/>
            <a:t> </a:t>
          </a:r>
          <a:r>
            <a:rPr lang="fr-FR" dirty="0" err="1"/>
            <a:t>they</a:t>
          </a:r>
          <a:r>
            <a:rPr lang="fr-FR" dirty="0"/>
            <a:t> </a:t>
          </a:r>
          <a:r>
            <a:rPr lang="fr-FR" dirty="0" err="1"/>
            <a:t>play</a:t>
          </a:r>
          <a:r>
            <a:rPr lang="fr-FR" dirty="0"/>
            <a:t> sport and </a:t>
          </a:r>
          <a:r>
            <a:rPr lang="fr-FR" dirty="0" err="1"/>
            <a:t>describe</a:t>
          </a:r>
          <a:r>
            <a:rPr lang="fr-FR" dirty="0"/>
            <a:t> </a:t>
          </a:r>
          <a:r>
            <a:rPr lang="fr-FR" dirty="0" err="1"/>
            <a:t>their</a:t>
          </a:r>
          <a:r>
            <a:rPr lang="fr-FR" dirty="0"/>
            <a:t> </a:t>
          </a:r>
          <a:r>
            <a:rPr lang="fr-FR" dirty="0" err="1"/>
            <a:t>school</a:t>
          </a:r>
          <a:r>
            <a:rPr lang="fr-FR" dirty="0"/>
            <a:t>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vList6" loCatId="list" qsTypeId="urn:microsoft.com/office/officeart/2005/8/quickstyle/simple3" qsCatId="simple" csTypeId="urn:microsoft.com/office/officeart/2005/8/colors/colorful4" csCatId="colorful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I</a:t>
          </a:r>
          <a:r>
            <a:rPr lang="fr-FR" sz="1600" noProof="0" dirty="0"/>
            <a:t>. </a:t>
          </a:r>
          <a:r>
            <a:rPr lang="fr-FR" sz="1600" b="1" noProof="0" dirty="0"/>
            <a:t>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algn="l" rtl="0"/>
          <a:endParaRPr lang="en-US" sz="2400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algn="l" rtl="0"/>
          <a:endParaRPr lang="en-US" sz="2400"/>
        </a:p>
      </dgm:t>
    </dgm:pt>
    <dgm:pt modelId="{23A0DE4A-FE92-496E-B335-3433CEFB74E9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Le sport, loisir préféré des Français</a:t>
          </a:r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algn="l" rtl="0"/>
          <a:endParaRPr lang="en-US" sz="2400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algn="l" rtl="0"/>
          <a:endParaRPr lang="en-US" sz="2400"/>
        </a:p>
      </dgm:t>
    </dgm:pt>
    <dgm:pt modelId="{E5E95E82-EF79-43CA-AA86-43B0E1CBCD3F}">
      <dgm:prSet phldrT="[Text]" custT="1"/>
      <dgm:spPr/>
      <dgm:t>
        <a:bodyPr rtlCol="0" anchor="t"/>
        <a:lstStyle/>
        <a:p>
          <a:pPr algn="l" rtl="0"/>
          <a:r>
            <a:rPr lang="fr-FR" sz="1600" b="1" noProof="0" dirty="0"/>
            <a:t>II. Compréhension de texte 1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algn="l" rtl="0"/>
          <a:endParaRPr lang="en-US" sz="2400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algn="l" rtl="0"/>
          <a:endParaRPr lang="en-US" sz="2400"/>
        </a:p>
      </dgm:t>
    </dgm:pt>
    <dgm:pt modelId="{775A1A75-C6CE-4C3D-A09A-9B9A71B94389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Les sports</a:t>
          </a:r>
        </a:p>
      </dgm:t>
    </dgm:pt>
    <dgm:pt modelId="{D4C4551D-5E2A-434E-BB45-FC2AB13C3AC9}" type="parTrans" cxnId="{F9E512BF-1D4D-43E8-A4B8-593F657AE70C}">
      <dgm:prSet/>
      <dgm:spPr/>
      <dgm:t>
        <a:bodyPr/>
        <a:lstStyle/>
        <a:p>
          <a:pPr algn="l"/>
          <a:endParaRPr lang="fr-FR" sz="2400"/>
        </a:p>
      </dgm:t>
    </dgm:pt>
    <dgm:pt modelId="{0B8A0F3F-0529-4755-9646-AA52B5EABC67}" type="sibTrans" cxnId="{F9E512BF-1D4D-43E8-A4B8-593F657AE70C}">
      <dgm:prSet/>
      <dgm:spPr/>
      <dgm:t>
        <a:bodyPr/>
        <a:lstStyle/>
        <a:p>
          <a:pPr algn="l"/>
          <a:endParaRPr lang="fr-FR" sz="2400"/>
        </a:p>
      </dgm:t>
    </dgm:pt>
    <dgm:pt modelId="{03834B6F-A6BE-453B-970C-3773864D70F1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XI. Production</a:t>
          </a:r>
        </a:p>
      </dgm:t>
    </dgm:pt>
    <dgm:pt modelId="{D26AE52F-24DF-4B4E-A19B-91CDA636C345}" type="sibTrans" cxnId="{DF6F92A3-03B7-4964-9E27-FF36BEA9791E}">
      <dgm:prSet/>
      <dgm:spPr/>
      <dgm:t>
        <a:bodyPr/>
        <a:lstStyle/>
        <a:p>
          <a:pPr algn="l"/>
          <a:endParaRPr lang="fr-FR" sz="2400"/>
        </a:p>
      </dgm:t>
    </dgm:pt>
    <dgm:pt modelId="{5EEE660E-9757-4F43-9695-C35F0B8866E5}" type="parTrans" cxnId="{DF6F92A3-03B7-4964-9E27-FF36BEA9791E}">
      <dgm:prSet/>
      <dgm:spPr/>
      <dgm:t>
        <a:bodyPr/>
        <a:lstStyle/>
        <a:p>
          <a:pPr algn="l"/>
          <a:endParaRPr lang="fr-FR" sz="2400"/>
        </a:p>
      </dgm:t>
    </dgm:pt>
    <dgm:pt modelId="{C5D147B1-5F2A-4BDD-84CF-8F169F2F6B61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III. Vocabulaire</a:t>
          </a:r>
        </a:p>
      </dgm:t>
    </dgm:pt>
    <dgm:pt modelId="{16E3D668-43B8-4923-B0F3-EA3A72FC28ED}" type="parTrans" cxnId="{E43FDED4-DC66-4506-A359-7EB394A8BB2E}">
      <dgm:prSet/>
      <dgm:spPr/>
      <dgm:t>
        <a:bodyPr/>
        <a:lstStyle/>
        <a:p>
          <a:pPr algn="l"/>
          <a:endParaRPr lang="fr-FR" sz="2400"/>
        </a:p>
      </dgm:t>
    </dgm:pt>
    <dgm:pt modelId="{384D112D-A591-430B-8B9D-0690F30F41A7}" type="sibTrans" cxnId="{E43FDED4-DC66-4506-A359-7EB394A8BB2E}">
      <dgm:prSet/>
      <dgm:spPr/>
      <dgm:t>
        <a:bodyPr/>
        <a:lstStyle/>
        <a:p>
          <a:pPr algn="l"/>
          <a:endParaRPr lang="fr-FR" sz="2400"/>
        </a:p>
      </dgm:t>
    </dgm:pt>
    <dgm:pt modelId="{FEF306D8-E1BF-4EEE-8073-CD15745EE9E5}">
      <dgm:prSet phldrT="[Text]" custT="1"/>
      <dgm:spPr/>
      <dgm:t>
        <a:bodyPr rtlCol="0"/>
        <a:lstStyle/>
        <a:p>
          <a:pPr algn="l" rtl="0"/>
          <a:r>
            <a:rPr lang="fr-FR" sz="1600" b="0" noProof="0" dirty="0"/>
            <a:t>Réaliser une interview</a:t>
          </a:r>
        </a:p>
      </dgm:t>
    </dgm:pt>
    <dgm:pt modelId="{ABEF529A-7DCD-4DC1-BBB1-D42021F95C1B}" type="parTrans" cxnId="{96CBB03D-6BF8-4CCE-B648-165DE6B41FE8}">
      <dgm:prSet/>
      <dgm:spPr/>
      <dgm:t>
        <a:bodyPr/>
        <a:lstStyle/>
        <a:p>
          <a:pPr algn="l"/>
          <a:endParaRPr lang="fr-FR" sz="2400"/>
        </a:p>
      </dgm:t>
    </dgm:pt>
    <dgm:pt modelId="{E728CC1D-97FF-40C5-9CDA-6C54CE81317A}" type="sibTrans" cxnId="{96CBB03D-6BF8-4CCE-B648-165DE6B41FE8}">
      <dgm:prSet/>
      <dgm:spPr/>
      <dgm:t>
        <a:bodyPr/>
        <a:lstStyle/>
        <a:p>
          <a:pPr algn="l"/>
          <a:endParaRPr lang="fr-FR" sz="2400"/>
        </a:p>
      </dgm:t>
    </dgm:pt>
    <dgm:pt modelId="{75AC613C-B803-4E80-8026-A33ABCEE727A}">
      <dgm:prSet phldrT="[Text]" custT="1"/>
      <dgm:spPr/>
      <dgm:t>
        <a:bodyPr rtlCol="0" anchor="t"/>
        <a:lstStyle/>
        <a:p>
          <a:pPr algn="l" rtl="0"/>
          <a:r>
            <a:rPr lang="fr-FR" sz="1600" b="0" noProof="0" dirty="0"/>
            <a:t>Recherche des phrases clés</a:t>
          </a:r>
        </a:p>
      </dgm:t>
    </dgm:pt>
    <dgm:pt modelId="{31862106-2BAF-4037-A1F0-A54BE240DAB5}" type="parTrans" cxnId="{7D00F13F-C558-4B25-BF85-DC786A901656}">
      <dgm:prSet/>
      <dgm:spPr/>
      <dgm:t>
        <a:bodyPr/>
        <a:lstStyle/>
        <a:p>
          <a:endParaRPr lang="fr-FR"/>
        </a:p>
      </dgm:t>
    </dgm:pt>
    <dgm:pt modelId="{68B22457-7939-4FFB-9D72-B97BB75C7A19}" type="sibTrans" cxnId="{7D00F13F-C558-4B25-BF85-DC786A901656}">
      <dgm:prSet/>
      <dgm:spPr/>
      <dgm:t>
        <a:bodyPr/>
        <a:lstStyle/>
        <a:p>
          <a:endParaRPr lang="fr-FR"/>
        </a:p>
      </dgm:t>
    </dgm:pt>
    <dgm:pt modelId="{5AE5B198-A4E4-4590-9D2C-C359F1312E71}">
      <dgm:prSet phldrT="[Text]" custT="1"/>
      <dgm:spPr/>
      <dgm:t>
        <a:bodyPr rtlCol="0" anchor="t"/>
        <a:lstStyle/>
        <a:p>
          <a:pPr algn="l" rtl="0"/>
          <a:r>
            <a:rPr lang="fr-FR" sz="1600" noProof="0" dirty="0"/>
            <a:t>L’intonation</a:t>
          </a:r>
        </a:p>
      </dgm:t>
    </dgm:pt>
    <dgm:pt modelId="{1C9A8E19-7B31-4322-8152-D53CB2657472}" type="parTrans" cxnId="{5337320D-5D44-42DE-95E6-DD6719E6F2C8}">
      <dgm:prSet/>
      <dgm:spPr/>
      <dgm:t>
        <a:bodyPr/>
        <a:lstStyle/>
        <a:p>
          <a:endParaRPr lang="fr-FR"/>
        </a:p>
      </dgm:t>
    </dgm:pt>
    <dgm:pt modelId="{759BC3F3-0325-4DA0-AE66-88068E9DFF83}" type="sibTrans" cxnId="{5337320D-5D44-42DE-95E6-DD6719E6F2C8}">
      <dgm:prSet/>
      <dgm:spPr/>
      <dgm:t>
        <a:bodyPr/>
        <a:lstStyle/>
        <a:p>
          <a:endParaRPr lang="fr-FR"/>
        </a:p>
      </dgm:t>
    </dgm:pt>
    <dgm:pt modelId="{D9A51279-0F3D-4663-8B0A-D5BC77B84BB7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VI. Compréhension de texte 2</a:t>
          </a:r>
        </a:p>
      </dgm:t>
    </dgm:pt>
    <dgm:pt modelId="{720F629A-BD4A-4740-A10B-F2F42DD6EE7C}" type="parTrans" cxnId="{A252D214-713D-412A-A4B4-D2C01F999501}">
      <dgm:prSet/>
      <dgm:spPr/>
      <dgm:t>
        <a:bodyPr/>
        <a:lstStyle/>
        <a:p>
          <a:endParaRPr lang="fr-FR"/>
        </a:p>
      </dgm:t>
    </dgm:pt>
    <dgm:pt modelId="{B7285975-B9B4-4C64-802F-AF2DD8217B6A}" type="sibTrans" cxnId="{A252D214-713D-412A-A4B4-D2C01F999501}">
      <dgm:prSet/>
      <dgm:spPr/>
      <dgm:t>
        <a:bodyPr/>
        <a:lstStyle/>
        <a:p>
          <a:endParaRPr lang="fr-FR"/>
        </a:p>
      </dgm:t>
    </dgm:pt>
    <dgm:pt modelId="{73BBBA7B-F152-44F8-B4BC-2E00D32F67E8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Recherche des phrases clés</a:t>
          </a:r>
        </a:p>
      </dgm:t>
    </dgm:pt>
    <dgm:pt modelId="{E32A0C27-AB38-48F3-B60C-B6CAACD51320}" type="parTrans" cxnId="{3686A8F9-3041-430B-83A5-09478E02E92F}">
      <dgm:prSet/>
      <dgm:spPr/>
      <dgm:t>
        <a:bodyPr/>
        <a:lstStyle/>
        <a:p>
          <a:endParaRPr lang="fr-FR"/>
        </a:p>
      </dgm:t>
    </dgm:pt>
    <dgm:pt modelId="{C6C1B497-E978-4CDF-BEA3-63E48BB68BD1}" type="sibTrans" cxnId="{3686A8F9-3041-430B-83A5-09478E02E92F}">
      <dgm:prSet/>
      <dgm:spPr/>
      <dgm:t>
        <a:bodyPr/>
        <a:lstStyle/>
        <a:p>
          <a:endParaRPr lang="fr-FR"/>
        </a:p>
      </dgm:t>
    </dgm:pt>
    <dgm:pt modelId="{ED0258D7-4A20-4625-9C16-D7277AACA85B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VII. Grammaire</a:t>
          </a:r>
        </a:p>
      </dgm:t>
    </dgm:pt>
    <dgm:pt modelId="{01D39897-10C4-4D17-9398-3F9D7CC07AC1}" type="parTrans" cxnId="{990F03BE-0D71-43D7-9DAD-93C1B496F582}">
      <dgm:prSet/>
      <dgm:spPr/>
      <dgm:t>
        <a:bodyPr/>
        <a:lstStyle/>
        <a:p>
          <a:endParaRPr lang="fr-FR"/>
        </a:p>
      </dgm:t>
    </dgm:pt>
    <dgm:pt modelId="{E12106C4-2748-497B-B2B6-CFFAA99A5F77}" type="sibTrans" cxnId="{990F03BE-0D71-43D7-9DAD-93C1B496F582}">
      <dgm:prSet/>
      <dgm:spPr/>
      <dgm:t>
        <a:bodyPr/>
        <a:lstStyle/>
        <a:p>
          <a:endParaRPr lang="fr-FR"/>
        </a:p>
      </dgm:t>
    </dgm:pt>
    <dgm:pt modelId="{A8084758-F7E9-4A4D-92C3-81DEAB9F8CAE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IV. Grammaire </a:t>
          </a:r>
        </a:p>
      </dgm:t>
    </dgm:pt>
    <dgm:pt modelId="{287C551C-E23B-4195-9E89-C8DE8C8966A6}" type="parTrans" cxnId="{C8C1743B-B8CD-46DF-B0E1-1E0ABC8761D0}">
      <dgm:prSet/>
      <dgm:spPr/>
      <dgm:t>
        <a:bodyPr/>
        <a:lstStyle/>
        <a:p>
          <a:endParaRPr lang="fr-FR"/>
        </a:p>
      </dgm:t>
    </dgm:pt>
    <dgm:pt modelId="{22F276C5-A658-4EE9-8754-04C653A51766}" type="sibTrans" cxnId="{C8C1743B-B8CD-46DF-B0E1-1E0ABC8761D0}">
      <dgm:prSet/>
      <dgm:spPr/>
      <dgm:t>
        <a:bodyPr/>
        <a:lstStyle/>
        <a:p>
          <a:endParaRPr lang="fr-FR"/>
        </a:p>
      </dgm:t>
    </dgm:pt>
    <dgm:pt modelId="{341C0CA9-13AA-4D0E-A5E2-B79034FE31AE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Jouer/Faire + sport</a:t>
          </a:r>
        </a:p>
      </dgm:t>
    </dgm:pt>
    <dgm:pt modelId="{D33DEDF0-9F5F-4C6C-A27A-D9C5CBBDFDDF}" type="parTrans" cxnId="{D67B1739-3144-4453-8956-9438D117EA8E}">
      <dgm:prSet/>
      <dgm:spPr/>
      <dgm:t>
        <a:bodyPr/>
        <a:lstStyle/>
        <a:p>
          <a:endParaRPr lang="fr-FR"/>
        </a:p>
      </dgm:t>
    </dgm:pt>
    <dgm:pt modelId="{91C56C30-6912-41A9-BFFD-08D2E1EDB444}" type="sibTrans" cxnId="{D67B1739-3144-4453-8956-9438D117EA8E}">
      <dgm:prSet/>
      <dgm:spPr/>
      <dgm:t>
        <a:bodyPr/>
        <a:lstStyle/>
        <a:p>
          <a:endParaRPr lang="fr-FR"/>
        </a:p>
      </dgm:t>
    </dgm:pt>
    <dgm:pt modelId="{FEAEA849-3772-415C-AAE7-3452CCD87253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VIII. Grammaire </a:t>
          </a:r>
        </a:p>
      </dgm:t>
    </dgm:pt>
    <dgm:pt modelId="{4339BE6D-BED1-474D-B14E-846B86FA1018}" type="parTrans" cxnId="{34F662A9-026D-4A72-8706-B31CDF796125}">
      <dgm:prSet/>
      <dgm:spPr/>
      <dgm:t>
        <a:bodyPr/>
        <a:lstStyle/>
        <a:p>
          <a:endParaRPr lang="fr-FR"/>
        </a:p>
      </dgm:t>
    </dgm:pt>
    <dgm:pt modelId="{B86BC903-7256-467C-853D-E2FA474D3357}" type="sibTrans" cxnId="{34F662A9-026D-4A72-8706-B31CDF796125}">
      <dgm:prSet/>
      <dgm:spPr/>
      <dgm:t>
        <a:bodyPr/>
        <a:lstStyle/>
        <a:p>
          <a:endParaRPr lang="fr-FR"/>
        </a:p>
      </dgm:t>
    </dgm:pt>
    <dgm:pt modelId="{D8F1390A-DD68-4065-86F7-CFFA420E008B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Exprimer la fréquence</a:t>
          </a:r>
        </a:p>
      </dgm:t>
    </dgm:pt>
    <dgm:pt modelId="{67EA9475-E42F-4EC9-8234-46209FAD5382}" type="parTrans" cxnId="{87337D36-16AA-4BA0-A8C5-DF2151322A79}">
      <dgm:prSet/>
      <dgm:spPr/>
      <dgm:t>
        <a:bodyPr/>
        <a:lstStyle/>
        <a:p>
          <a:endParaRPr lang="fr-FR"/>
        </a:p>
      </dgm:t>
    </dgm:pt>
    <dgm:pt modelId="{6876B097-6118-497B-9A6B-805F0DE83873}" type="sibTrans" cxnId="{87337D36-16AA-4BA0-A8C5-DF2151322A79}">
      <dgm:prSet/>
      <dgm:spPr/>
      <dgm:t>
        <a:bodyPr/>
        <a:lstStyle/>
        <a:p>
          <a:endParaRPr lang="fr-FR"/>
        </a:p>
      </dgm:t>
    </dgm:pt>
    <dgm:pt modelId="{7354EC77-E3F1-40A6-ABBD-917397BBA86A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V. Grammaire</a:t>
          </a:r>
        </a:p>
      </dgm:t>
    </dgm:pt>
    <dgm:pt modelId="{E0C341D0-FE81-4FBE-AC76-6F1EE08ADFA6}" type="parTrans" cxnId="{E2F69107-E1C1-4AF7-A8A3-553E318F7B20}">
      <dgm:prSet/>
      <dgm:spPr/>
      <dgm:t>
        <a:bodyPr/>
        <a:lstStyle/>
        <a:p>
          <a:endParaRPr lang="fr-FR"/>
        </a:p>
      </dgm:t>
    </dgm:pt>
    <dgm:pt modelId="{C28D6CD9-48C5-4D99-8790-C93E2A803ED3}" type="sibTrans" cxnId="{E2F69107-E1C1-4AF7-A8A3-553E318F7B20}">
      <dgm:prSet/>
      <dgm:spPr/>
      <dgm:t>
        <a:bodyPr/>
        <a:lstStyle/>
        <a:p>
          <a:endParaRPr lang="fr-FR"/>
        </a:p>
      </dgm:t>
    </dgm:pt>
    <dgm:pt modelId="{F900BE13-DADA-4B37-AC00-FC4780D21931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Exprimer la raison : Pourquoi/ Parce que</a:t>
          </a:r>
        </a:p>
      </dgm:t>
    </dgm:pt>
    <dgm:pt modelId="{C2D2FF93-BD12-4E2A-8301-8A123453274E}" type="parTrans" cxnId="{15E8AB0D-453C-4B93-B774-DBBBE5ACA334}">
      <dgm:prSet/>
      <dgm:spPr/>
      <dgm:t>
        <a:bodyPr/>
        <a:lstStyle/>
        <a:p>
          <a:endParaRPr lang="fr-FR"/>
        </a:p>
      </dgm:t>
    </dgm:pt>
    <dgm:pt modelId="{FDCAC2B2-2D8F-47E8-8FEE-0C2D98AA1838}" type="sibTrans" cxnId="{15E8AB0D-453C-4B93-B774-DBBBE5ACA334}">
      <dgm:prSet/>
      <dgm:spPr/>
      <dgm:t>
        <a:bodyPr/>
        <a:lstStyle/>
        <a:p>
          <a:endParaRPr lang="fr-FR"/>
        </a:p>
      </dgm:t>
    </dgm:pt>
    <dgm:pt modelId="{2AC2792E-1313-46DC-888B-24D9B1DE1A98}">
      <dgm:prSet phldrT="[Text]" custT="1"/>
      <dgm:spPr/>
      <dgm:t>
        <a:bodyPr rtlCol="0"/>
        <a:lstStyle/>
        <a:p>
          <a:pPr algn="l" rtl="0"/>
          <a:r>
            <a:rPr lang="fr-FR" sz="1600" b="0" noProof="0" dirty="0"/>
            <a:t>La négation NE…PAS DE </a:t>
          </a:r>
        </a:p>
      </dgm:t>
    </dgm:pt>
    <dgm:pt modelId="{4ECE2695-1F61-4BAB-B0A5-F1BF6A46F832}" type="parTrans" cxnId="{7AD85199-B99C-4A2F-B1BF-B5A412DA505E}">
      <dgm:prSet/>
      <dgm:spPr/>
      <dgm:t>
        <a:bodyPr/>
        <a:lstStyle/>
        <a:p>
          <a:endParaRPr lang="fr-FR"/>
        </a:p>
      </dgm:t>
    </dgm:pt>
    <dgm:pt modelId="{BDE782B5-71FF-4B22-B5A8-6FE97931CFF6}" type="sibTrans" cxnId="{7AD85199-B99C-4A2F-B1BF-B5A412DA505E}">
      <dgm:prSet/>
      <dgm:spPr/>
      <dgm:t>
        <a:bodyPr/>
        <a:lstStyle/>
        <a:p>
          <a:endParaRPr lang="fr-FR"/>
        </a:p>
      </dgm:t>
    </dgm:pt>
    <dgm:pt modelId="{3F384722-4670-4AA3-B353-2F9BC1AA1F17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Poser des questions</a:t>
          </a:r>
        </a:p>
      </dgm:t>
    </dgm:pt>
    <dgm:pt modelId="{5B0BDC0F-CA3C-4F2C-923C-5DBEF3D6FEA7}" type="parTrans" cxnId="{1BF1C3CA-A8F9-471B-A6AB-DDFC0EF94C4C}">
      <dgm:prSet/>
      <dgm:spPr/>
      <dgm:t>
        <a:bodyPr/>
        <a:lstStyle/>
        <a:p>
          <a:endParaRPr lang="fr-FR"/>
        </a:p>
      </dgm:t>
    </dgm:pt>
    <dgm:pt modelId="{FAB8129E-4ACD-4611-8149-32C5EE2B5160}" type="sibTrans" cxnId="{1BF1C3CA-A8F9-471B-A6AB-DDFC0EF94C4C}">
      <dgm:prSet/>
      <dgm:spPr/>
      <dgm:t>
        <a:bodyPr/>
        <a:lstStyle/>
        <a:p>
          <a:endParaRPr lang="fr-FR"/>
        </a:p>
      </dgm:t>
    </dgm:pt>
    <dgm:pt modelId="{638FD9B4-09F7-48EA-A44F-85C92630A13A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IX. Grammaire</a:t>
          </a:r>
        </a:p>
      </dgm:t>
    </dgm:pt>
    <dgm:pt modelId="{FFBCDBDF-FA43-4D9B-AED1-3397E2C19268}" type="parTrans" cxnId="{BF3DAB33-06C1-4D65-AFA8-56451B081239}">
      <dgm:prSet/>
      <dgm:spPr/>
      <dgm:t>
        <a:bodyPr/>
        <a:lstStyle/>
        <a:p>
          <a:endParaRPr lang="fr-FR"/>
        </a:p>
      </dgm:t>
    </dgm:pt>
    <dgm:pt modelId="{16DDB494-5C65-41B3-80B1-E3A1F3B57C8C}" type="sibTrans" cxnId="{BF3DAB33-06C1-4D65-AFA8-56451B081239}">
      <dgm:prSet/>
      <dgm:spPr/>
      <dgm:t>
        <a:bodyPr/>
        <a:lstStyle/>
        <a:p>
          <a:endParaRPr lang="fr-FR"/>
        </a:p>
      </dgm:t>
    </dgm:pt>
    <dgm:pt modelId="{28277A45-55BB-4F24-8463-FE3818D05432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X. Phonétique</a:t>
          </a:r>
          <a:endParaRPr lang="fr-FR" sz="1600" noProof="0" dirty="0"/>
        </a:p>
      </dgm:t>
    </dgm:pt>
    <dgm:pt modelId="{72883D14-0DA2-437B-9038-2BE88DF33DAB}" type="parTrans" cxnId="{C74BDDED-83EE-43C0-A4C0-5396BC70EBB4}">
      <dgm:prSet/>
      <dgm:spPr/>
      <dgm:t>
        <a:bodyPr/>
        <a:lstStyle/>
        <a:p>
          <a:endParaRPr lang="fr-FR"/>
        </a:p>
      </dgm:t>
    </dgm:pt>
    <dgm:pt modelId="{FD6ECC1F-9965-4F22-8E3C-0C4FFA6263DE}" type="sibTrans" cxnId="{C74BDDED-83EE-43C0-A4C0-5396BC70EBB4}">
      <dgm:prSet/>
      <dgm:spPr/>
      <dgm:t>
        <a:bodyPr/>
        <a:lstStyle/>
        <a:p>
          <a:endParaRPr lang="fr-FR"/>
        </a:p>
      </dgm:t>
    </dgm:pt>
    <dgm:pt modelId="{5ACC8FAA-3A9A-41B0-9DDA-865905840129}" type="pres">
      <dgm:prSet presAssocID="{CF9055CF-8DEB-4A02-949A-DE72B6AC5D37}" presName="Name0" presStyleCnt="0">
        <dgm:presLayoutVars>
          <dgm:dir/>
          <dgm:animLvl val="lvl"/>
          <dgm:resizeHandles/>
        </dgm:presLayoutVars>
      </dgm:prSet>
      <dgm:spPr/>
    </dgm:pt>
    <dgm:pt modelId="{6248CBAB-EA2B-45C3-ABD4-72D2987FE11B}" type="pres">
      <dgm:prSet presAssocID="{082E8A29-955A-4C7C-A174-3E9DCD4DC89B}" presName="linNode" presStyleCnt="0"/>
      <dgm:spPr/>
    </dgm:pt>
    <dgm:pt modelId="{2139DAE1-194F-4D50-9F03-BFE7EEE6D6C5}" type="pres">
      <dgm:prSet presAssocID="{082E8A29-955A-4C7C-A174-3E9DCD4DC89B}" presName="parentShp" presStyleLbl="node1" presStyleIdx="0" presStyleCnt="11">
        <dgm:presLayoutVars>
          <dgm:bulletEnabled val="1"/>
        </dgm:presLayoutVars>
      </dgm:prSet>
      <dgm:spPr/>
    </dgm:pt>
    <dgm:pt modelId="{5FCBD588-DD08-4357-AC31-522EE0824BA3}" type="pres">
      <dgm:prSet presAssocID="{082E8A29-955A-4C7C-A174-3E9DCD4DC89B}" presName="childShp" presStyleLbl="bgAccFollowNode1" presStyleIdx="0" presStyleCnt="11">
        <dgm:presLayoutVars>
          <dgm:bulletEnabled val="1"/>
        </dgm:presLayoutVars>
      </dgm:prSet>
      <dgm:spPr/>
    </dgm:pt>
    <dgm:pt modelId="{B491E481-2FEE-40CB-AA8E-F75C365335F6}" type="pres">
      <dgm:prSet presAssocID="{C2176686-D23E-48EB-9D1B-1A1B46236638}" presName="spacing" presStyleCnt="0"/>
      <dgm:spPr/>
    </dgm:pt>
    <dgm:pt modelId="{B048D8CC-9E86-4B32-A5A5-80D9EDD89F21}" type="pres">
      <dgm:prSet presAssocID="{E5E95E82-EF79-43CA-AA86-43B0E1CBCD3F}" presName="linNode" presStyleCnt="0"/>
      <dgm:spPr/>
    </dgm:pt>
    <dgm:pt modelId="{769FF7B9-526A-48E9-A158-552348347FA9}" type="pres">
      <dgm:prSet presAssocID="{E5E95E82-EF79-43CA-AA86-43B0E1CBCD3F}" presName="parentShp" presStyleLbl="node1" presStyleIdx="1" presStyleCnt="11">
        <dgm:presLayoutVars>
          <dgm:bulletEnabled val="1"/>
        </dgm:presLayoutVars>
      </dgm:prSet>
      <dgm:spPr/>
    </dgm:pt>
    <dgm:pt modelId="{FC232115-E94D-46B1-97D1-031007A68C7D}" type="pres">
      <dgm:prSet presAssocID="{E5E95E82-EF79-43CA-AA86-43B0E1CBCD3F}" presName="childShp" presStyleLbl="bgAccFollowNode1" presStyleIdx="1" presStyleCnt="11">
        <dgm:presLayoutVars>
          <dgm:bulletEnabled val="1"/>
        </dgm:presLayoutVars>
      </dgm:prSet>
      <dgm:spPr/>
    </dgm:pt>
    <dgm:pt modelId="{35BF14F1-284B-434C-AB3C-852F691993E4}" type="pres">
      <dgm:prSet presAssocID="{BF76010C-5523-4E13-B3E7-886DCE6AEBD4}" presName="spacing" presStyleCnt="0"/>
      <dgm:spPr/>
    </dgm:pt>
    <dgm:pt modelId="{DA606CCD-8D5D-4C04-BD6A-4415AADFA764}" type="pres">
      <dgm:prSet presAssocID="{C5D147B1-5F2A-4BDD-84CF-8F169F2F6B61}" presName="linNode" presStyleCnt="0"/>
      <dgm:spPr/>
    </dgm:pt>
    <dgm:pt modelId="{A48C84AE-E78F-4D72-992D-EC46DC5449EC}" type="pres">
      <dgm:prSet presAssocID="{C5D147B1-5F2A-4BDD-84CF-8F169F2F6B61}" presName="parentShp" presStyleLbl="node1" presStyleIdx="2" presStyleCnt="11">
        <dgm:presLayoutVars>
          <dgm:bulletEnabled val="1"/>
        </dgm:presLayoutVars>
      </dgm:prSet>
      <dgm:spPr/>
    </dgm:pt>
    <dgm:pt modelId="{504663BE-D4A1-41D5-AB00-9F9185954B99}" type="pres">
      <dgm:prSet presAssocID="{C5D147B1-5F2A-4BDD-84CF-8F169F2F6B61}" presName="childShp" presStyleLbl="bgAccFollowNode1" presStyleIdx="2" presStyleCnt="11">
        <dgm:presLayoutVars>
          <dgm:bulletEnabled val="1"/>
        </dgm:presLayoutVars>
      </dgm:prSet>
      <dgm:spPr/>
    </dgm:pt>
    <dgm:pt modelId="{B8F986ED-EC36-4B18-BBFB-26EC044F067D}" type="pres">
      <dgm:prSet presAssocID="{384D112D-A591-430B-8B9D-0690F30F41A7}" presName="spacing" presStyleCnt="0"/>
      <dgm:spPr/>
    </dgm:pt>
    <dgm:pt modelId="{A832133E-A33C-4F88-853D-20670400C82F}" type="pres">
      <dgm:prSet presAssocID="{A8084758-F7E9-4A4D-92C3-81DEAB9F8CAE}" presName="linNode" presStyleCnt="0"/>
      <dgm:spPr/>
    </dgm:pt>
    <dgm:pt modelId="{5270A24F-D9E5-4D72-AB80-C2724269F1C7}" type="pres">
      <dgm:prSet presAssocID="{A8084758-F7E9-4A4D-92C3-81DEAB9F8CAE}" presName="parentShp" presStyleLbl="node1" presStyleIdx="3" presStyleCnt="11">
        <dgm:presLayoutVars>
          <dgm:bulletEnabled val="1"/>
        </dgm:presLayoutVars>
      </dgm:prSet>
      <dgm:spPr/>
    </dgm:pt>
    <dgm:pt modelId="{850D5E25-18CF-4A0C-AAC0-652BF5CA1A14}" type="pres">
      <dgm:prSet presAssocID="{A8084758-F7E9-4A4D-92C3-81DEAB9F8CAE}" presName="childShp" presStyleLbl="bgAccFollowNode1" presStyleIdx="3" presStyleCnt="11">
        <dgm:presLayoutVars>
          <dgm:bulletEnabled val="1"/>
        </dgm:presLayoutVars>
      </dgm:prSet>
      <dgm:spPr/>
    </dgm:pt>
    <dgm:pt modelId="{B46DE01A-601C-427D-B617-22A33E113AB7}" type="pres">
      <dgm:prSet presAssocID="{22F276C5-A658-4EE9-8754-04C653A51766}" presName="spacing" presStyleCnt="0"/>
      <dgm:spPr/>
    </dgm:pt>
    <dgm:pt modelId="{CB193671-5E65-41E9-A6A0-FAF2589B139A}" type="pres">
      <dgm:prSet presAssocID="{7354EC77-E3F1-40A6-ABBD-917397BBA86A}" presName="linNode" presStyleCnt="0"/>
      <dgm:spPr/>
    </dgm:pt>
    <dgm:pt modelId="{F5ED7E08-3BE5-4A4F-9902-7513DC27853C}" type="pres">
      <dgm:prSet presAssocID="{7354EC77-E3F1-40A6-ABBD-917397BBA86A}" presName="parentShp" presStyleLbl="node1" presStyleIdx="4" presStyleCnt="11">
        <dgm:presLayoutVars>
          <dgm:bulletEnabled val="1"/>
        </dgm:presLayoutVars>
      </dgm:prSet>
      <dgm:spPr/>
    </dgm:pt>
    <dgm:pt modelId="{8E2D3FD3-0109-4EAD-BCA4-8C77C517883A}" type="pres">
      <dgm:prSet presAssocID="{7354EC77-E3F1-40A6-ABBD-917397BBA86A}" presName="childShp" presStyleLbl="bgAccFollowNode1" presStyleIdx="4" presStyleCnt="11">
        <dgm:presLayoutVars>
          <dgm:bulletEnabled val="1"/>
        </dgm:presLayoutVars>
      </dgm:prSet>
      <dgm:spPr/>
    </dgm:pt>
    <dgm:pt modelId="{1C103A13-1971-4970-AA57-0D0EA03B918F}" type="pres">
      <dgm:prSet presAssocID="{C28D6CD9-48C5-4D99-8790-C93E2A803ED3}" presName="spacing" presStyleCnt="0"/>
      <dgm:spPr/>
    </dgm:pt>
    <dgm:pt modelId="{2552BE57-DEF9-4084-9338-90D0377522D3}" type="pres">
      <dgm:prSet presAssocID="{D9A51279-0F3D-4663-8B0A-D5BC77B84BB7}" presName="linNode" presStyleCnt="0"/>
      <dgm:spPr/>
    </dgm:pt>
    <dgm:pt modelId="{A5F69CFA-F8D5-4CEE-8AC7-94C4EEDE8D9F}" type="pres">
      <dgm:prSet presAssocID="{D9A51279-0F3D-4663-8B0A-D5BC77B84BB7}" presName="parentShp" presStyleLbl="node1" presStyleIdx="5" presStyleCnt="11">
        <dgm:presLayoutVars>
          <dgm:bulletEnabled val="1"/>
        </dgm:presLayoutVars>
      </dgm:prSet>
      <dgm:spPr/>
    </dgm:pt>
    <dgm:pt modelId="{C6291843-C46A-4280-9111-FA5AC9ADD2FE}" type="pres">
      <dgm:prSet presAssocID="{D9A51279-0F3D-4663-8B0A-D5BC77B84BB7}" presName="childShp" presStyleLbl="bgAccFollowNode1" presStyleIdx="5" presStyleCnt="11">
        <dgm:presLayoutVars>
          <dgm:bulletEnabled val="1"/>
        </dgm:presLayoutVars>
      </dgm:prSet>
      <dgm:spPr/>
    </dgm:pt>
    <dgm:pt modelId="{D9022806-76AD-44EC-B74C-8C83FA90E627}" type="pres">
      <dgm:prSet presAssocID="{B7285975-B9B4-4C64-802F-AF2DD8217B6A}" presName="spacing" presStyleCnt="0"/>
      <dgm:spPr/>
    </dgm:pt>
    <dgm:pt modelId="{6BE7CA45-C8E0-4F8B-85EE-A89EEE0081D4}" type="pres">
      <dgm:prSet presAssocID="{ED0258D7-4A20-4625-9C16-D7277AACA85B}" presName="linNode" presStyleCnt="0"/>
      <dgm:spPr/>
    </dgm:pt>
    <dgm:pt modelId="{6F7A0067-8171-4DDC-92E7-4B9A16313AC6}" type="pres">
      <dgm:prSet presAssocID="{ED0258D7-4A20-4625-9C16-D7277AACA85B}" presName="parentShp" presStyleLbl="node1" presStyleIdx="6" presStyleCnt="11">
        <dgm:presLayoutVars>
          <dgm:bulletEnabled val="1"/>
        </dgm:presLayoutVars>
      </dgm:prSet>
      <dgm:spPr/>
    </dgm:pt>
    <dgm:pt modelId="{FED72C93-5205-4170-8F17-2809BE3A4FCC}" type="pres">
      <dgm:prSet presAssocID="{ED0258D7-4A20-4625-9C16-D7277AACA85B}" presName="childShp" presStyleLbl="bgAccFollowNode1" presStyleIdx="6" presStyleCnt="11">
        <dgm:presLayoutVars>
          <dgm:bulletEnabled val="1"/>
        </dgm:presLayoutVars>
      </dgm:prSet>
      <dgm:spPr/>
    </dgm:pt>
    <dgm:pt modelId="{C916661E-190F-4A23-8C16-1F5AD0B91E4B}" type="pres">
      <dgm:prSet presAssocID="{E12106C4-2748-497B-B2B6-CFFAA99A5F77}" presName="spacing" presStyleCnt="0"/>
      <dgm:spPr/>
    </dgm:pt>
    <dgm:pt modelId="{323884AA-7BB6-4C23-B682-97E3FBD68C1B}" type="pres">
      <dgm:prSet presAssocID="{FEAEA849-3772-415C-AAE7-3452CCD87253}" presName="linNode" presStyleCnt="0"/>
      <dgm:spPr/>
    </dgm:pt>
    <dgm:pt modelId="{E5078EBD-CCF1-4A84-9F40-1D13B4880633}" type="pres">
      <dgm:prSet presAssocID="{FEAEA849-3772-415C-AAE7-3452CCD87253}" presName="parentShp" presStyleLbl="node1" presStyleIdx="7" presStyleCnt="11">
        <dgm:presLayoutVars>
          <dgm:bulletEnabled val="1"/>
        </dgm:presLayoutVars>
      </dgm:prSet>
      <dgm:spPr/>
    </dgm:pt>
    <dgm:pt modelId="{1D6A6107-DC69-411D-9BAF-A5F5CBE3C448}" type="pres">
      <dgm:prSet presAssocID="{FEAEA849-3772-415C-AAE7-3452CCD87253}" presName="childShp" presStyleLbl="bgAccFollowNode1" presStyleIdx="7" presStyleCnt="11">
        <dgm:presLayoutVars>
          <dgm:bulletEnabled val="1"/>
        </dgm:presLayoutVars>
      </dgm:prSet>
      <dgm:spPr/>
    </dgm:pt>
    <dgm:pt modelId="{6F6A2120-1884-4386-B4A8-EF253C77B9F3}" type="pres">
      <dgm:prSet presAssocID="{B86BC903-7256-467C-853D-E2FA474D3357}" presName="spacing" presStyleCnt="0"/>
      <dgm:spPr/>
    </dgm:pt>
    <dgm:pt modelId="{271A1ED4-890A-4750-B62E-3C3C0E8C53EF}" type="pres">
      <dgm:prSet presAssocID="{638FD9B4-09F7-48EA-A44F-85C92630A13A}" presName="linNode" presStyleCnt="0"/>
      <dgm:spPr/>
    </dgm:pt>
    <dgm:pt modelId="{120A899D-A80B-4121-85B6-7DE1B80405CE}" type="pres">
      <dgm:prSet presAssocID="{638FD9B4-09F7-48EA-A44F-85C92630A13A}" presName="parentShp" presStyleLbl="node1" presStyleIdx="8" presStyleCnt="11">
        <dgm:presLayoutVars>
          <dgm:bulletEnabled val="1"/>
        </dgm:presLayoutVars>
      </dgm:prSet>
      <dgm:spPr/>
    </dgm:pt>
    <dgm:pt modelId="{0B198A26-6EDD-469A-8FA5-043CDB2A5A4A}" type="pres">
      <dgm:prSet presAssocID="{638FD9B4-09F7-48EA-A44F-85C92630A13A}" presName="childShp" presStyleLbl="bgAccFollowNode1" presStyleIdx="8" presStyleCnt="11">
        <dgm:presLayoutVars>
          <dgm:bulletEnabled val="1"/>
        </dgm:presLayoutVars>
      </dgm:prSet>
      <dgm:spPr/>
    </dgm:pt>
    <dgm:pt modelId="{5C58BDBF-1183-4487-8AE8-AAF5067FAEBF}" type="pres">
      <dgm:prSet presAssocID="{16DDB494-5C65-41B3-80B1-E3A1F3B57C8C}" presName="spacing" presStyleCnt="0"/>
      <dgm:spPr/>
    </dgm:pt>
    <dgm:pt modelId="{117824B7-70B9-4C8F-9BF1-E992D3C1B1F6}" type="pres">
      <dgm:prSet presAssocID="{28277A45-55BB-4F24-8463-FE3818D05432}" presName="linNode" presStyleCnt="0"/>
      <dgm:spPr/>
    </dgm:pt>
    <dgm:pt modelId="{16F7AD9C-753D-4EEA-87C2-3129C19BF60A}" type="pres">
      <dgm:prSet presAssocID="{28277A45-55BB-4F24-8463-FE3818D05432}" presName="parentShp" presStyleLbl="node1" presStyleIdx="9" presStyleCnt="11">
        <dgm:presLayoutVars>
          <dgm:bulletEnabled val="1"/>
        </dgm:presLayoutVars>
      </dgm:prSet>
      <dgm:spPr/>
    </dgm:pt>
    <dgm:pt modelId="{4533DFEA-32A9-445D-92F6-0FCC6E437E43}" type="pres">
      <dgm:prSet presAssocID="{28277A45-55BB-4F24-8463-FE3818D05432}" presName="childShp" presStyleLbl="bgAccFollowNode1" presStyleIdx="9" presStyleCnt="11">
        <dgm:presLayoutVars>
          <dgm:bulletEnabled val="1"/>
        </dgm:presLayoutVars>
      </dgm:prSet>
      <dgm:spPr/>
    </dgm:pt>
    <dgm:pt modelId="{BD04ABF9-EEA6-427A-9623-9C3DB0215A0B}" type="pres">
      <dgm:prSet presAssocID="{FD6ECC1F-9965-4F22-8E3C-0C4FFA6263DE}" presName="spacing" presStyleCnt="0"/>
      <dgm:spPr/>
    </dgm:pt>
    <dgm:pt modelId="{B5D8C780-2588-464C-9E0F-096DCDC48D42}" type="pres">
      <dgm:prSet presAssocID="{03834B6F-A6BE-453B-970C-3773864D70F1}" presName="linNode" presStyleCnt="0"/>
      <dgm:spPr/>
    </dgm:pt>
    <dgm:pt modelId="{DAED7678-2CFC-423C-BA3A-CF91C0162302}" type="pres">
      <dgm:prSet presAssocID="{03834B6F-A6BE-453B-970C-3773864D70F1}" presName="parentShp" presStyleLbl="node1" presStyleIdx="10" presStyleCnt="11">
        <dgm:presLayoutVars>
          <dgm:bulletEnabled val="1"/>
        </dgm:presLayoutVars>
      </dgm:prSet>
      <dgm:spPr/>
    </dgm:pt>
    <dgm:pt modelId="{DA3F2CB2-660E-4134-BEBD-04D86016252A}" type="pres">
      <dgm:prSet presAssocID="{03834B6F-A6BE-453B-970C-3773864D70F1}" presName="childShp" presStyleLbl="bgAccFollowNode1" presStyleIdx="10" presStyleCnt="11">
        <dgm:presLayoutVars>
          <dgm:bulletEnabled val="1"/>
        </dgm:presLayoutVars>
      </dgm:prSet>
      <dgm:spPr/>
    </dgm:pt>
  </dgm:ptLst>
  <dgm:cxnLst>
    <dgm:cxn modelId="{69575904-21BC-4715-8317-E4CDABF708CF}" type="presOf" srcId="{FEAEA849-3772-415C-AAE7-3452CCD87253}" destId="{E5078EBD-CCF1-4A84-9F40-1D13B4880633}" srcOrd="0" destOrd="0" presId="urn:microsoft.com/office/officeart/2005/8/layout/vList6"/>
    <dgm:cxn modelId="{62589B04-3898-4B22-A51D-EDE6B5EE93CA}" type="presOf" srcId="{28277A45-55BB-4F24-8463-FE3818D05432}" destId="{16F7AD9C-753D-4EEA-87C2-3129C19BF60A}" srcOrd="0" destOrd="0" presId="urn:microsoft.com/office/officeart/2005/8/layout/vList6"/>
    <dgm:cxn modelId="{D930D004-84BE-440D-A05D-4F55FE007806}" type="presOf" srcId="{3F384722-4670-4AA3-B353-2F9BC1AA1F17}" destId="{0B198A26-6EDD-469A-8FA5-043CDB2A5A4A}" srcOrd="0" destOrd="0" presId="urn:microsoft.com/office/officeart/2005/8/layout/vList6"/>
    <dgm:cxn modelId="{E2F69107-E1C1-4AF7-A8A3-553E318F7B20}" srcId="{CF9055CF-8DEB-4A02-949A-DE72B6AC5D37}" destId="{7354EC77-E3F1-40A6-ABBD-917397BBA86A}" srcOrd="4" destOrd="0" parTransId="{E0C341D0-FE81-4FBE-AC76-6F1EE08ADFA6}" sibTransId="{C28D6CD9-48C5-4D99-8790-C93E2A803ED3}"/>
    <dgm:cxn modelId="{4013F608-DD28-419C-B636-F19B58B4D098}" type="presOf" srcId="{7354EC77-E3F1-40A6-ABBD-917397BBA86A}" destId="{F5ED7E08-3BE5-4A4F-9902-7513DC27853C}" srcOrd="0" destOrd="0" presId="urn:microsoft.com/office/officeart/2005/8/layout/vList6"/>
    <dgm:cxn modelId="{46A6420B-B435-40E9-B2A3-D9ABE6EA9124}" type="presOf" srcId="{638FD9B4-09F7-48EA-A44F-85C92630A13A}" destId="{120A899D-A80B-4121-85B6-7DE1B80405CE}" srcOrd="0" destOrd="0" presId="urn:microsoft.com/office/officeart/2005/8/layout/vList6"/>
    <dgm:cxn modelId="{5337320D-5D44-42DE-95E6-DD6719E6F2C8}" srcId="{28277A45-55BB-4F24-8463-FE3818D05432}" destId="{5AE5B198-A4E4-4590-9D2C-C359F1312E71}" srcOrd="0" destOrd="0" parTransId="{1C9A8E19-7B31-4322-8152-D53CB2657472}" sibTransId="{759BC3F3-0325-4DA0-AE66-88068E9DFF83}"/>
    <dgm:cxn modelId="{15E8AB0D-453C-4B93-B774-DBBBE5ACA334}" srcId="{7354EC77-E3F1-40A6-ABBD-917397BBA86A}" destId="{F900BE13-DADA-4B37-AC00-FC4780D21931}" srcOrd="0" destOrd="0" parTransId="{C2D2FF93-BD12-4E2A-8301-8A123453274E}" sibTransId="{FDCAC2B2-2D8F-47E8-8FEE-0C2D98AA1838}"/>
    <dgm:cxn modelId="{7580AF0E-71D7-4ECA-8361-B4D29D3AF167}" type="presOf" srcId="{73BBBA7B-F152-44F8-B4BC-2E00D32F67E8}" destId="{C6291843-C46A-4280-9111-FA5AC9ADD2FE}" srcOrd="0" destOrd="0" presId="urn:microsoft.com/office/officeart/2005/8/layout/vList6"/>
    <dgm:cxn modelId="{A252D214-713D-412A-A4B4-D2C01F999501}" srcId="{CF9055CF-8DEB-4A02-949A-DE72B6AC5D37}" destId="{D9A51279-0F3D-4663-8B0A-D5BC77B84BB7}" srcOrd="5" destOrd="0" parTransId="{720F629A-BD4A-4740-A10B-F2F42DD6EE7C}" sibTransId="{B7285975-B9B4-4C64-802F-AF2DD8217B6A}"/>
    <dgm:cxn modelId="{FB5CF724-7B8B-4B37-A1E6-12AF4A4540ED}" type="presOf" srcId="{ED0258D7-4A20-4625-9C16-D7277AACA85B}" destId="{6F7A0067-8171-4DDC-92E7-4B9A16313AC6}" srcOrd="0" destOrd="0" presId="urn:microsoft.com/office/officeart/2005/8/layout/vList6"/>
    <dgm:cxn modelId="{B7786D28-777F-41FF-880D-F34F409E8161}" type="presOf" srcId="{C5D147B1-5F2A-4BDD-84CF-8F169F2F6B61}" destId="{A48C84AE-E78F-4D72-992D-EC46DC5449EC}" srcOrd="0" destOrd="0" presId="urn:microsoft.com/office/officeart/2005/8/layout/vList6"/>
    <dgm:cxn modelId="{BF3DAB33-06C1-4D65-AFA8-56451B081239}" srcId="{CF9055CF-8DEB-4A02-949A-DE72B6AC5D37}" destId="{638FD9B4-09F7-48EA-A44F-85C92630A13A}" srcOrd="8" destOrd="0" parTransId="{FFBCDBDF-FA43-4D9B-AED1-3397E2C19268}" sibTransId="{16DDB494-5C65-41B3-80B1-E3A1F3B57C8C}"/>
    <dgm:cxn modelId="{87337D36-16AA-4BA0-A8C5-DF2151322A79}" srcId="{FEAEA849-3772-415C-AAE7-3452CCD87253}" destId="{D8F1390A-DD68-4065-86F7-CFFA420E008B}" srcOrd="0" destOrd="0" parTransId="{67EA9475-E42F-4EC9-8234-46209FAD5382}" sibTransId="{6876B097-6118-497B-9A6B-805F0DE83873}"/>
    <dgm:cxn modelId="{23DA9038-9997-4DA5-83A1-D54F7E9889EC}" type="presOf" srcId="{F900BE13-DADA-4B37-AC00-FC4780D21931}" destId="{8E2D3FD3-0109-4EAD-BCA4-8C77C517883A}" srcOrd="0" destOrd="0" presId="urn:microsoft.com/office/officeart/2005/8/layout/vList6"/>
    <dgm:cxn modelId="{D67B1739-3144-4453-8956-9438D117EA8E}" srcId="{A8084758-F7E9-4A4D-92C3-81DEAB9F8CAE}" destId="{341C0CA9-13AA-4D0E-A5E2-B79034FE31AE}" srcOrd="0" destOrd="0" parTransId="{D33DEDF0-9F5F-4C6C-A27A-D9C5CBBDFDDF}" sibTransId="{91C56C30-6912-41A9-BFFD-08D2E1EDB444}"/>
    <dgm:cxn modelId="{C8C1743B-B8CD-46DF-B0E1-1E0ABC8761D0}" srcId="{CF9055CF-8DEB-4A02-949A-DE72B6AC5D37}" destId="{A8084758-F7E9-4A4D-92C3-81DEAB9F8CAE}" srcOrd="3" destOrd="0" parTransId="{287C551C-E23B-4195-9E89-C8DE8C8966A6}" sibTransId="{22F276C5-A658-4EE9-8754-04C653A51766}"/>
    <dgm:cxn modelId="{96CBB03D-6BF8-4CCE-B648-165DE6B41FE8}" srcId="{03834B6F-A6BE-453B-970C-3773864D70F1}" destId="{FEF306D8-E1BF-4EEE-8073-CD15745EE9E5}" srcOrd="0" destOrd="0" parTransId="{ABEF529A-7DCD-4DC1-BBB1-D42021F95C1B}" sibTransId="{E728CC1D-97FF-40C5-9CDA-6C54CE81317A}"/>
    <dgm:cxn modelId="{7D00F13F-C558-4B25-BF85-DC786A901656}" srcId="{E5E95E82-EF79-43CA-AA86-43B0E1CBCD3F}" destId="{75AC613C-B803-4E80-8026-A33ABCEE727A}" srcOrd="0" destOrd="0" parTransId="{31862106-2BAF-4037-A1F0-A54BE240DAB5}" sibTransId="{68B22457-7939-4FFB-9D72-B97BB75C7A19}"/>
    <dgm:cxn modelId="{0DBC2E61-D156-4B9C-923E-506F8F31DC94}" type="presOf" srcId="{082E8A29-955A-4C7C-A174-3E9DCD4DC89B}" destId="{2139DAE1-194F-4D50-9F03-BFE7EEE6D6C5}" srcOrd="0" destOrd="0" presId="urn:microsoft.com/office/officeart/2005/8/layout/vList6"/>
    <dgm:cxn modelId="{6723B361-6EF9-42BC-98BA-687FF3C916C5}" type="presOf" srcId="{E5E95E82-EF79-43CA-AA86-43B0E1CBCD3F}" destId="{769FF7B9-526A-48E9-A158-552348347FA9}" srcOrd="0" destOrd="0" presId="urn:microsoft.com/office/officeart/2005/8/layout/vList6"/>
    <dgm:cxn modelId="{47077046-1633-45E0-939F-96FCE5D7AC3F}" type="presOf" srcId="{23A0DE4A-FE92-496E-B335-3433CEFB74E9}" destId="{5FCBD588-DD08-4357-AC31-522EE0824BA3}" srcOrd="0" destOrd="0" presId="urn:microsoft.com/office/officeart/2005/8/layout/vList6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EE8D2E7C-FE94-44C4-8C35-07A701120589}" type="presOf" srcId="{2AC2792E-1313-46DC-888B-24D9B1DE1A98}" destId="{FED72C93-5205-4170-8F17-2809BE3A4FCC}" srcOrd="0" destOrd="0" presId="urn:microsoft.com/office/officeart/2005/8/layout/vList6"/>
    <dgm:cxn modelId="{0C778483-3C1F-4281-9DEB-343E58C8E2A2}" type="presOf" srcId="{D9A51279-0F3D-4663-8B0A-D5BC77B84BB7}" destId="{A5F69CFA-F8D5-4CEE-8AC7-94C4EEDE8D9F}" srcOrd="0" destOrd="0" presId="urn:microsoft.com/office/officeart/2005/8/layout/vList6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9CF6F096-1AAA-463C-A652-4C38A98AF8FA}" type="presOf" srcId="{03834B6F-A6BE-453B-970C-3773864D70F1}" destId="{DAED7678-2CFC-423C-BA3A-CF91C0162302}" srcOrd="0" destOrd="0" presId="urn:microsoft.com/office/officeart/2005/8/layout/vList6"/>
    <dgm:cxn modelId="{7AD85199-B99C-4A2F-B1BF-B5A412DA505E}" srcId="{ED0258D7-4A20-4625-9C16-D7277AACA85B}" destId="{2AC2792E-1313-46DC-888B-24D9B1DE1A98}" srcOrd="0" destOrd="0" parTransId="{4ECE2695-1F61-4BAB-B0A5-F1BF6A46F832}" sibTransId="{BDE782B5-71FF-4B22-B5A8-6FE97931CFF6}"/>
    <dgm:cxn modelId="{B4E0959F-8915-44B0-A85E-D4E0DE1E6E23}" type="presOf" srcId="{CF9055CF-8DEB-4A02-949A-DE72B6AC5D37}" destId="{5ACC8FAA-3A9A-41B0-9DDA-865905840129}" srcOrd="0" destOrd="0" presId="urn:microsoft.com/office/officeart/2005/8/layout/vList6"/>
    <dgm:cxn modelId="{DF6F92A3-03B7-4964-9E27-FF36BEA9791E}" srcId="{CF9055CF-8DEB-4A02-949A-DE72B6AC5D37}" destId="{03834B6F-A6BE-453B-970C-3773864D70F1}" srcOrd="10" destOrd="0" parTransId="{5EEE660E-9757-4F43-9695-C35F0B8866E5}" sibTransId="{D26AE52F-24DF-4B4E-A19B-91CDA636C345}"/>
    <dgm:cxn modelId="{026A70A7-B117-4CA3-91EB-F599BAC3C2F2}" type="presOf" srcId="{D8F1390A-DD68-4065-86F7-CFFA420E008B}" destId="{1D6A6107-DC69-411D-9BAF-A5F5CBE3C448}" srcOrd="0" destOrd="0" presId="urn:microsoft.com/office/officeart/2005/8/layout/vList6"/>
    <dgm:cxn modelId="{34F662A9-026D-4A72-8706-B31CDF796125}" srcId="{CF9055CF-8DEB-4A02-949A-DE72B6AC5D37}" destId="{FEAEA849-3772-415C-AAE7-3452CCD87253}" srcOrd="7" destOrd="0" parTransId="{4339BE6D-BED1-474D-B14E-846B86FA1018}" sibTransId="{B86BC903-7256-467C-853D-E2FA474D3357}"/>
    <dgm:cxn modelId="{A76240AD-13F6-40C0-BD9B-102D5EC0AE51}" srcId="{CF9055CF-8DEB-4A02-949A-DE72B6AC5D37}" destId="{E5E95E82-EF79-43CA-AA86-43B0E1CBCD3F}" srcOrd="1" destOrd="0" parTransId="{FD76A3AE-1B6C-45A0-8E84-63160283749F}" sibTransId="{BF76010C-5523-4E13-B3E7-886DCE6AEBD4}"/>
    <dgm:cxn modelId="{990F03BE-0D71-43D7-9DAD-93C1B496F582}" srcId="{CF9055CF-8DEB-4A02-949A-DE72B6AC5D37}" destId="{ED0258D7-4A20-4625-9C16-D7277AACA85B}" srcOrd="6" destOrd="0" parTransId="{01D39897-10C4-4D17-9398-3F9D7CC07AC1}" sibTransId="{E12106C4-2748-497B-B2B6-CFFAA99A5F77}"/>
    <dgm:cxn modelId="{F9E512BF-1D4D-43E8-A4B8-593F657AE70C}" srcId="{C5D147B1-5F2A-4BDD-84CF-8F169F2F6B61}" destId="{775A1A75-C6CE-4C3D-A09A-9B9A71B94389}" srcOrd="0" destOrd="0" parTransId="{D4C4551D-5E2A-434E-BB45-FC2AB13C3AC9}" sibTransId="{0B8A0F3F-0529-4755-9646-AA52B5EABC67}"/>
    <dgm:cxn modelId="{2656B4C6-BDB2-4061-9C53-1B305BD9BA7F}" type="presOf" srcId="{FEF306D8-E1BF-4EEE-8073-CD15745EE9E5}" destId="{DA3F2CB2-660E-4134-BEBD-04D86016252A}" srcOrd="0" destOrd="0" presId="urn:microsoft.com/office/officeart/2005/8/layout/vList6"/>
    <dgm:cxn modelId="{FD229AC8-B753-4C93-AF4B-F5930A406AEE}" type="presOf" srcId="{5AE5B198-A4E4-4590-9D2C-C359F1312E71}" destId="{4533DFEA-32A9-445D-92F6-0FCC6E437E43}" srcOrd="0" destOrd="0" presId="urn:microsoft.com/office/officeart/2005/8/layout/vList6"/>
    <dgm:cxn modelId="{1BF1C3CA-A8F9-471B-A6AB-DDFC0EF94C4C}" srcId="{638FD9B4-09F7-48EA-A44F-85C92630A13A}" destId="{3F384722-4670-4AA3-B353-2F9BC1AA1F17}" srcOrd="0" destOrd="0" parTransId="{5B0BDC0F-CA3C-4F2C-923C-5DBEF3D6FEA7}" sibTransId="{FAB8129E-4ACD-4611-8149-32C5EE2B5160}"/>
    <dgm:cxn modelId="{E43FDED4-DC66-4506-A359-7EB394A8BB2E}" srcId="{CF9055CF-8DEB-4A02-949A-DE72B6AC5D37}" destId="{C5D147B1-5F2A-4BDD-84CF-8F169F2F6B61}" srcOrd="2" destOrd="0" parTransId="{16E3D668-43B8-4923-B0F3-EA3A72FC28ED}" sibTransId="{384D112D-A591-430B-8B9D-0690F30F41A7}"/>
    <dgm:cxn modelId="{DDD502E3-B0AB-42AB-A6B3-675370E57DD7}" type="presOf" srcId="{75AC613C-B803-4E80-8026-A33ABCEE727A}" destId="{FC232115-E94D-46B1-97D1-031007A68C7D}" srcOrd="0" destOrd="0" presId="urn:microsoft.com/office/officeart/2005/8/layout/vList6"/>
    <dgm:cxn modelId="{C74BDDED-83EE-43C0-A4C0-5396BC70EBB4}" srcId="{CF9055CF-8DEB-4A02-949A-DE72B6AC5D37}" destId="{28277A45-55BB-4F24-8463-FE3818D05432}" srcOrd="9" destOrd="0" parTransId="{72883D14-0DA2-437B-9038-2BE88DF33DAB}" sibTransId="{FD6ECC1F-9965-4F22-8E3C-0C4FFA6263DE}"/>
    <dgm:cxn modelId="{7475AFF0-ECE7-4F90-9060-07B626672F53}" type="presOf" srcId="{A8084758-F7E9-4A4D-92C3-81DEAB9F8CAE}" destId="{5270A24F-D9E5-4D72-AB80-C2724269F1C7}" srcOrd="0" destOrd="0" presId="urn:microsoft.com/office/officeart/2005/8/layout/vList6"/>
    <dgm:cxn modelId="{983D5BF3-44CF-47CC-8A53-B6428FB36A18}" type="presOf" srcId="{341C0CA9-13AA-4D0E-A5E2-B79034FE31AE}" destId="{850D5E25-18CF-4A0C-AAC0-652BF5CA1A14}" srcOrd="0" destOrd="0" presId="urn:microsoft.com/office/officeart/2005/8/layout/vList6"/>
    <dgm:cxn modelId="{00D75AF6-EBB0-4F34-82A7-774D697A9B9A}" type="presOf" srcId="{775A1A75-C6CE-4C3D-A09A-9B9A71B94389}" destId="{504663BE-D4A1-41D5-AB00-9F9185954B99}" srcOrd="0" destOrd="0" presId="urn:microsoft.com/office/officeart/2005/8/layout/vList6"/>
    <dgm:cxn modelId="{3686A8F9-3041-430B-83A5-09478E02E92F}" srcId="{D9A51279-0F3D-4663-8B0A-D5BC77B84BB7}" destId="{73BBBA7B-F152-44F8-B4BC-2E00D32F67E8}" srcOrd="0" destOrd="0" parTransId="{E32A0C27-AB38-48F3-B60C-B6CAACD51320}" sibTransId="{C6C1B497-E978-4CDF-BEA3-63E48BB68BD1}"/>
    <dgm:cxn modelId="{EFA9D6D8-2F9C-4FA1-B928-54C648557C5B}" type="presParOf" srcId="{5ACC8FAA-3A9A-41B0-9DDA-865905840129}" destId="{6248CBAB-EA2B-45C3-ABD4-72D2987FE11B}" srcOrd="0" destOrd="0" presId="urn:microsoft.com/office/officeart/2005/8/layout/vList6"/>
    <dgm:cxn modelId="{C48C258F-EBBD-4E1E-A869-B1F775EB4393}" type="presParOf" srcId="{6248CBAB-EA2B-45C3-ABD4-72D2987FE11B}" destId="{2139DAE1-194F-4D50-9F03-BFE7EEE6D6C5}" srcOrd="0" destOrd="0" presId="urn:microsoft.com/office/officeart/2005/8/layout/vList6"/>
    <dgm:cxn modelId="{D04E7213-BACD-4D90-A174-E6018E7A55A2}" type="presParOf" srcId="{6248CBAB-EA2B-45C3-ABD4-72D2987FE11B}" destId="{5FCBD588-DD08-4357-AC31-522EE0824BA3}" srcOrd="1" destOrd="0" presId="urn:microsoft.com/office/officeart/2005/8/layout/vList6"/>
    <dgm:cxn modelId="{77072E15-8BCE-447E-B9CE-521789324722}" type="presParOf" srcId="{5ACC8FAA-3A9A-41B0-9DDA-865905840129}" destId="{B491E481-2FEE-40CB-AA8E-F75C365335F6}" srcOrd="1" destOrd="0" presId="urn:microsoft.com/office/officeart/2005/8/layout/vList6"/>
    <dgm:cxn modelId="{461A90BF-638F-4F35-A76B-905CA9FF87E8}" type="presParOf" srcId="{5ACC8FAA-3A9A-41B0-9DDA-865905840129}" destId="{B048D8CC-9E86-4B32-A5A5-80D9EDD89F21}" srcOrd="2" destOrd="0" presId="urn:microsoft.com/office/officeart/2005/8/layout/vList6"/>
    <dgm:cxn modelId="{74E4404A-4230-4547-AA46-B51888B77AC9}" type="presParOf" srcId="{B048D8CC-9E86-4B32-A5A5-80D9EDD89F21}" destId="{769FF7B9-526A-48E9-A158-552348347FA9}" srcOrd="0" destOrd="0" presId="urn:microsoft.com/office/officeart/2005/8/layout/vList6"/>
    <dgm:cxn modelId="{BB2B9BFF-3BB8-46E9-97EB-7FE32D982898}" type="presParOf" srcId="{B048D8CC-9E86-4B32-A5A5-80D9EDD89F21}" destId="{FC232115-E94D-46B1-97D1-031007A68C7D}" srcOrd="1" destOrd="0" presId="urn:microsoft.com/office/officeart/2005/8/layout/vList6"/>
    <dgm:cxn modelId="{42E3C839-AA98-474A-BFA8-6466C2FA12D7}" type="presParOf" srcId="{5ACC8FAA-3A9A-41B0-9DDA-865905840129}" destId="{35BF14F1-284B-434C-AB3C-852F691993E4}" srcOrd="3" destOrd="0" presId="urn:microsoft.com/office/officeart/2005/8/layout/vList6"/>
    <dgm:cxn modelId="{40BDD16F-81B0-48E5-AF01-76F9D81ECBB4}" type="presParOf" srcId="{5ACC8FAA-3A9A-41B0-9DDA-865905840129}" destId="{DA606CCD-8D5D-4C04-BD6A-4415AADFA764}" srcOrd="4" destOrd="0" presId="urn:microsoft.com/office/officeart/2005/8/layout/vList6"/>
    <dgm:cxn modelId="{18AE346B-09A3-45A3-AC3F-B5EAE159B6DE}" type="presParOf" srcId="{DA606CCD-8D5D-4C04-BD6A-4415AADFA764}" destId="{A48C84AE-E78F-4D72-992D-EC46DC5449EC}" srcOrd="0" destOrd="0" presId="urn:microsoft.com/office/officeart/2005/8/layout/vList6"/>
    <dgm:cxn modelId="{59A448D7-CDA6-4B94-99C7-FB9CAFF637CC}" type="presParOf" srcId="{DA606CCD-8D5D-4C04-BD6A-4415AADFA764}" destId="{504663BE-D4A1-41D5-AB00-9F9185954B99}" srcOrd="1" destOrd="0" presId="urn:microsoft.com/office/officeart/2005/8/layout/vList6"/>
    <dgm:cxn modelId="{4A3911D8-73D0-4311-B4B7-1F632DC62E13}" type="presParOf" srcId="{5ACC8FAA-3A9A-41B0-9DDA-865905840129}" destId="{B8F986ED-EC36-4B18-BBFB-26EC044F067D}" srcOrd="5" destOrd="0" presId="urn:microsoft.com/office/officeart/2005/8/layout/vList6"/>
    <dgm:cxn modelId="{00BFB1C7-B83B-4422-B7E8-2CA9DAB3E0AE}" type="presParOf" srcId="{5ACC8FAA-3A9A-41B0-9DDA-865905840129}" destId="{A832133E-A33C-4F88-853D-20670400C82F}" srcOrd="6" destOrd="0" presId="urn:microsoft.com/office/officeart/2005/8/layout/vList6"/>
    <dgm:cxn modelId="{82CA1186-2DDC-4A89-9E47-BE1FDD72AC6C}" type="presParOf" srcId="{A832133E-A33C-4F88-853D-20670400C82F}" destId="{5270A24F-D9E5-4D72-AB80-C2724269F1C7}" srcOrd="0" destOrd="0" presId="urn:microsoft.com/office/officeart/2005/8/layout/vList6"/>
    <dgm:cxn modelId="{8812A0A5-F093-443D-8D3A-8B5CD72682C0}" type="presParOf" srcId="{A832133E-A33C-4F88-853D-20670400C82F}" destId="{850D5E25-18CF-4A0C-AAC0-652BF5CA1A14}" srcOrd="1" destOrd="0" presId="urn:microsoft.com/office/officeart/2005/8/layout/vList6"/>
    <dgm:cxn modelId="{F3D5192A-9ACF-41DC-9279-8B719D6188D4}" type="presParOf" srcId="{5ACC8FAA-3A9A-41B0-9DDA-865905840129}" destId="{B46DE01A-601C-427D-B617-22A33E113AB7}" srcOrd="7" destOrd="0" presId="urn:microsoft.com/office/officeart/2005/8/layout/vList6"/>
    <dgm:cxn modelId="{795CCE7D-2D9E-4B12-A329-41F8FAC1A9B7}" type="presParOf" srcId="{5ACC8FAA-3A9A-41B0-9DDA-865905840129}" destId="{CB193671-5E65-41E9-A6A0-FAF2589B139A}" srcOrd="8" destOrd="0" presId="urn:microsoft.com/office/officeart/2005/8/layout/vList6"/>
    <dgm:cxn modelId="{22AABD8B-CCA2-4561-A1CC-0F2E609E7672}" type="presParOf" srcId="{CB193671-5E65-41E9-A6A0-FAF2589B139A}" destId="{F5ED7E08-3BE5-4A4F-9902-7513DC27853C}" srcOrd="0" destOrd="0" presId="urn:microsoft.com/office/officeart/2005/8/layout/vList6"/>
    <dgm:cxn modelId="{AE9D365F-913F-400A-A00F-B56075CFEECB}" type="presParOf" srcId="{CB193671-5E65-41E9-A6A0-FAF2589B139A}" destId="{8E2D3FD3-0109-4EAD-BCA4-8C77C517883A}" srcOrd="1" destOrd="0" presId="urn:microsoft.com/office/officeart/2005/8/layout/vList6"/>
    <dgm:cxn modelId="{21F9C96D-8123-464C-B4E2-F9E1231518A9}" type="presParOf" srcId="{5ACC8FAA-3A9A-41B0-9DDA-865905840129}" destId="{1C103A13-1971-4970-AA57-0D0EA03B918F}" srcOrd="9" destOrd="0" presId="urn:microsoft.com/office/officeart/2005/8/layout/vList6"/>
    <dgm:cxn modelId="{E9935250-2603-44CA-BEF9-826D887F2DD2}" type="presParOf" srcId="{5ACC8FAA-3A9A-41B0-9DDA-865905840129}" destId="{2552BE57-DEF9-4084-9338-90D0377522D3}" srcOrd="10" destOrd="0" presId="urn:microsoft.com/office/officeart/2005/8/layout/vList6"/>
    <dgm:cxn modelId="{FC9DBD15-B141-4507-8F00-DB92665FC767}" type="presParOf" srcId="{2552BE57-DEF9-4084-9338-90D0377522D3}" destId="{A5F69CFA-F8D5-4CEE-8AC7-94C4EEDE8D9F}" srcOrd="0" destOrd="0" presId="urn:microsoft.com/office/officeart/2005/8/layout/vList6"/>
    <dgm:cxn modelId="{CE29DCF9-0D12-46BD-BA6F-4E05F3F0AE7C}" type="presParOf" srcId="{2552BE57-DEF9-4084-9338-90D0377522D3}" destId="{C6291843-C46A-4280-9111-FA5AC9ADD2FE}" srcOrd="1" destOrd="0" presId="urn:microsoft.com/office/officeart/2005/8/layout/vList6"/>
    <dgm:cxn modelId="{30D7C26D-2F98-46D3-8479-A89598D07F68}" type="presParOf" srcId="{5ACC8FAA-3A9A-41B0-9DDA-865905840129}" destId="{D9022806-76AD-44EC-B74C-8C83FA90E627}" srcOrd="11" destOrd="0" presId="urn:microsoft.com/office/officeart/2005/8/layout/vList6"/>
    <dgm:cxn modelId="{7A89718A-CB2C-4771-8538-9B702F9E9079}" type="presParOf" srcId="{5ACC8FAA-3A9A-41B0-9DDA-865905840129}" destId="{6BE7CA45-C8E0-4F8B-85EE-A89EEE0081D4}" srcOrd="12" destOrd="0" presId="urn:microsoft.com/office/officeart/2005/8/layout/vList6"/>
    <dgm:cxn modelId="{2155AD74-8FDC-4B94-A624-26F3DD5A2E56}" type="presParOf" srcId="{6BE7CA45-C8E0-4F8B-85EE-A89EEE0081D4}" destId="{6F7A0067-8171-4DDC-92E7-4B9A16313AC6}" srcOrd="0" destOrd="0" presId="urn:microsoft.com/office/officeart/2005/8/layout/vList6"/>
    <dgm:cxn modelId="{F6F0BB85-B3DD-401B-A562-330000ACE1FC}" type="presParOf" srcId="{6BE7CA45-C8E0-4F8B-85EE-A89EEE0081D4}" destId="{FED72C93-5205-4170-8F17-2809BE3A4FCC}" srcOrd="1" destOrd="0" presId="urn:microsoft.com/office/officeart/2005/8/layout/vList6"/>
    <dgm:cxn modelId="{EDAC5217-CCF0-42BF-926F-8BE50832EAB7}" type="presParOf" srcId="{5ACC8FAA-3A9A-41B0-9DDA-865905840129}" destId="{C916661E-190F-4A23-8C16-1F5AD0B91E4B}" srcOrd="13" destOrd="0" presId="urn:microsoft.com/office/officeart/2005/8/layout/vList6"/>
    <dgm:cxn modelId="{4C07BF2D-327C-42E3-9788-51919AD143F5}" type="presParOf" srcId="{5ACC8FAA-3A9A-41B0-9DDA-865905840129}" destId="{323884AA-7BB6-4C23-B682-97E3FBD68C1B}" srcOrd="14" destOrd="0" presId="urn:microsoft.com/office/officeart/2005/8/layout/vList6"/>
    <dgm:cxn modelId="{C803595C-615E-4BC5-B074-DC54BFB3B87B}" type="presParOf" srcId="{323884AA-7BB6-4C23-B682-97E3FBD68C1B}" destId="{E5078EBD-CCF1-4A84-9F40-1D13B4880633}" srcOrd="0" destOrd="0" presId="urn:microsoft.com/office/officeart/2005/8/layout/vList6"/>
    <dgm:cxn modelId="{E42BF83E-12C2-46F1-A84A-CCEA4A869FBE}" type="presParOf" srcId="{323884AA-7BB6-4C23-B682-97E3FBD68C1B}" destId="{1D6A6107-DC69-411D-9BAF-A5F5CBE3C448}" srcOrd="1" destOrd="0" presId="urn:microsoft.com/office/officeart/2005/8/layout/vList6"/>
    <dgm:cxn modelId="{EF8EFDF1-8FF8-4F1E-B55B-28A8B9F9E5A9}" type="presParOf" srcId="{5ACC8FAA-3A9A-41B0-9DDA-865905840129}" destId="{6F6A2120-1884-4386-B4A8-EF253C77B9F3}" srcOrd="15" destOrd="0" presId="urn:microsoft.com/office/officeart/2005/8/layout/vList6"/>
    <dgm:cxn modelId="{81FCDB1D-1C2F-4FA5-A10A-FFB4A3FC92B8}" type="presParOf" srcId="{5ACC8FAA-3A9A-41B0-9DDA-865905840129}" destId="{271A1ED4-890A-4750-B62E-3C3C0E8C53EF}" srcOrd="16" destOrd="0" presId="urn:microsoft.com/office/officeart/2005/8/layout/vList6"/>
    <dgm:cxn modelId="{66100865-7963-436D-9FF8-E950F095AF3B}" type="presParOf" srcId="{271A1ED4-890A-4750-B62E-3C3C0E8C53EF}" destId="{120A899D-A80B-4121-85B6-7DE1B80405CE}" srcOrd="0" destOrd="0" presId="urn:microsoft.com/office/officeart/2005/8/layout/vList6"/>
    <dgm:cxn modelId="{1C4C5DA7-C3A0-4051-AA9C-12060EB432C1}" type="presParOf" srcId="{271A1ED4-890A-4750-B62E-3C3C0E8C53EF}" destId="{0B198A26-6EDD-469A-8FA5-043CDB2A5A4A}" srcOrd="1" destOrd="0" presId="urn:microsoft.com/office/officeart/2005/8/layout/vList6"/>
    <dgm:cxn modelId="{25EC21B2-D5A1-4ABC-8BFA-064C47F64B60}" type="presParOf" srcId="{5ACC8FAA-3A9A-41B0-9DDA-865905840129}" destId="{5C58BDBF-1183-4487-8AE8-AAF5067FAEBF}" srcOrd="17" destOrd="0" presId="urn:microsoft.com/office/officeart/2005/8/layout/vList6"/>
    <dgm:cxn modelId="{4A4D917E-071E-4845-A09B-1322A8A4C289}" type="presParOf" srcId="{5ACC8FAA-3A9A-41B0-9DDA-865905840129}" destId="{117824B7-70B9-4C8F-9BF1-E992D3C1B1F6}" srcOrd="18" destOrd="0" presId="urn:microsoft.com/office/officeart/2005/8/layout/vList6"/>
    <dgm:cxn modelId="{20DBE851-C708-4127-A55E-6142ABCEF5E0}" type="presParOf" srcId="{117824B7-70B9-4C8F-9BF1-E992D3C1B1F6}" destId="{16F7AD9C-753D-4EEA-87C2-3129C19BF60A}" srcOrd="0" destOrd="0" presId="urn:microsoft.com/office/officeart/2005/8/layout/vList6"/>
    <dgm:cxn modelId="{66C6DBA7-CEE8-4400-BC04-3D8FCE1279C3}" type="presParOf" srcId="{117824B7-70B9-4C8F-9BF1-E992D3C1B1F6}" destId="{4533DFEA-32A9-445D-92F6-0FCC6E437E43}" srcOrd="1" destOrd="0" presId="urn:microsoft.com/office/officeart/2005/8/layout/vList6"/>
    <dgm:cxn modelId="{614BFC2D-1B0B-425A-BF17-15697894B8F0}" type="presParOf" srcId="{5ACC8FAA-3A9A-41B0-9DDA-865905840129}" destId="{BD04ABF9-EEA6-427A-9623-9C3DB0215A0B}" srcOrd="19" destOrd="0" presId="urn:microsoft.com/office/officeart/2005/8/layout/vList6"/>
    <dgm:cxn modelId="{A3C3D1DA-BBA3-4A73-9F9B-04E2F6B420C5}" type="presParOf" srcId="{5ACC8FAA-3A9A-41B0-9DDA-865905840129}" destId="{B5D8C780-2588-464C-9E0F-096DCDC48D42}" srcOrd="20" destOrd="0" presId="urn:microsoft.com/office/officeart/2005/8/layout/vList6"/>
    <dgm:cxn modelId="{DF0920C7-15C4-4F40-8CE5-B02234D312C1}" type="presParOf" srcId="{B5D8C780-2588-464C-9E0F-096DCDC48D42}" destId="{DAED7678-2CFC-423C-BA3A-CF91C0162302}" srcOrd="0" destOrd="0" presId="urn:microsoft.com/office/officeart/2005/8/layout/vList6"/>
    <dgm:cxn modelId="{3DF8EEC6-6B4B-4A38-9D08-782E3D67CDA9}" type="presParOf" srcId="{B5D8C780-2588-464C-9E0F-096DCDC48D42}" destId="{DA3F2CB2-660E-4134-BEBD-04D86016252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Pourquoi ? Parce que…</a:t>
          </a:r>
        </a:p>
        <a:p>
          <a:pPr rtl="0"/>
          <a:r>
            <a:rPr lang="fr-FR" sz="1800" b="0" noProof="0" dirty="0"/>
            <a:t>- Faire de / jouer à + activité</a:t>
          </a:r>
        </a:p>
        <a:p>
          <a:pPr rtl="0"/>
          <a:r>
            <a:rPr lang="fr-FR" sz="1800" b="0" noProof="0" dirty="0"/>
            <a:t>- La négation</a:t>
          </a:r>
        </a:p>
        <a:p>
          <a:pPr rtl="0"/>
          <a:r>
            <a:rPr lang="fr-FR" sz="1800" b="0" noProof="0" dirty="0"/>
            <a:t>- Exprimer la fréquence</a:t>
          </a:r>
        </a:p>
        <a:p>
          <a:pPr rtl="0"/>
          <a:r>
            <a:rPr lang="fr-FR" sz="1800" b="0" noProof="0" dirty="0"/>
            <a:t>- Poser des questions</a:t>
          </a:r>
        </a:p>
        <a:p>
          <a:pPr rtl="0"/>
          <a:endParaRPr lang="fr-FR" sz="18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 sport, le loisir préféré des ados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noProof="0" dirty="0"/>
            <a:t>- Les sports</a:t>
          </a:r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Pourquoi ? Parce que…</a:t>
          </a:r>
        </a:p>
        <a:p>
          <a:pPr rtl="0"/>
          <a:r>
            <a:rPr lang="fr-FR" sz="1800" b="0" noProof="0" dirty="0"/>
            <a:t>- Faire de / jouer à + activité</a:t>
          </a:r>
        </a:p>
        <a:p>
          <a:pPr rtl="0"/>
          <a:r>
            <a:rPr lang="fr-FR" sz="1800" b="0" noProof="0" dirty="0"/>
            <a:t>- La négation</a:t>
          </a:r>
        </a:p>
        <a:p>
          <a:pPr rtl="0"/>
          <a:r>
            <a:rPr lang="fr-FR" sz="1800" b="0" noProof="0" dirty="0"/>
            <a:t>- Exprimer la fréquence</a:t>
          </a:r>
        </a:p>
        <a:p>
          <a:pPr rtl="0"/>
          <a:r>
            <a:rPr lang="fr-FR" sz="1800" b="0" noProof="0" dirty="0"/>
            <a:t>- Poser des questions</a:t>
          </a:r>
        </a:p>
        <a:p>
          <a:pPr rtl="0"/>
          <a:endParaRPr lang="fr-FR" sz="18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 sport, le loisir préféré des ados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strike="sngStrike" noProof="0" dirty="0"/>
            <a:t>- Les sports</a:t>
          </a:r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Pourquoi ? Parce que…</a:t>
          </a:r>
        </a:p>
        <a:p>
          <a:pPr rtl="0"/>
          <a:r>
            <a:rPr lang="fr-FR" sz="1800" b="0" strike="sngStrike" noProof="0" dirty="0"/>
            <a:t>- Faire de / jouer à + activité</a:t>
          </a:r>
        </a:p>
        <a:p>
          <a:pPr rtl="0"/>
          <a:r>
            <a:rPr lang="fr-FR" sz="1800" b="0" noProof="0" dirty="0"/>
            <a:t>- La négation</a:t>
          </a:r>
        </a:p>
        <a:p>
          <a:pPr rtl="0"/>
          <a:r>
            <a:rPr lang="fr-FR" sz="1800" b="0" noProof="0" dirty="0"/>
            <a:t>- Exprimer la fréquence</a:t>
          </a:r>
        </a:p>
        <a:p>
          <a:pPr rtl="0"/>
          <a:r>
            <a:rPr lang="fr-FR" sz="1800" b="0" noProof="0" dirty="0"/>
            <a:t>- Poser des questions</a:t>
          </a:r>
        </a:p>
        <a:p>
          <a:pPr rtl="0"/>
          <a:endParaRPr lang="fr-FR" sz="18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 sport, le loisir préféré des ados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strike="sngStrike" noProof="0" dirty="0"/>
            <a:t>- Les sports</a:t>
          </a:r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4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strike="sngStrike" noProof="0" dirty="0"/>
            <a:t>- Pourquoi ? Parce que…</a:t>
          </a:r>
        </a:p>
        <a:p>
          <a:pPr rtl="0"/>
          <a:r>
            <a:rPr lang="fr-FR" sz="1800" b="0" strike="sngStrike" noProof="0" dirty="0"/>
            <a:t>- Faire de / jouer à + activité</a:t>
          </a:r>
        </a:p>
        <a:p>
          <a:pPr rtl="0"/>
          <a:r>
            <a:rPr lang="fr-FR" sz="1800" b="0" noProof="0" dirty="0"/>
            <a:t>- La négation</a:t>
          </a:r>
        </a:p>
        <a:p>
          <a:pPr rtl="0"/>
          <a:r>
            <a:rPr lang="fr-FR" sz="1800" b="0" noProof="0" dirty="0"/>
            <a:t>- Exprimer la fréquence</a:t>
          </a:r>
        </a:p>
        <a:p>
          <a:pPr rtl="0"/>
          <a:r>
            <a:rPr lang="fr-FR" sz="1800" b="0" noProof="0" dirty="0"/>
            <a:t>- Poser des questions</a:t>
          </a:r>
        </a:p>
        <a:p>
          <a:pPr rtl="0"/>
          <a:endParaRPr lang="fr-FR" sz="18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 sport, le loisir préféré des ados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strike="sngStrike" noProof="0" dirty="0"/>
            <a:t>- Les sports</a:t>
          </a:r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Grammaire</a:t>
          </a:r>
          <a:endParaRPr lang="fr-FR" sz="1800" b="0" noProof="0" dirty="0">
            <a:solidFill>
              <a:schemeClr val="tx1"/>
            </a:solidFill>
          </a:endParaRP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>
        <a:noFill/>
      </dgm:spPr>
      <dgm:t>
        <a:bodyPr rtlCol="0"/>
        <a:lstStyle/>
        <a:p>
          <a:pPr algn="ctr" rtl="0"/>
          <a:r>
            <a:rPr lang="fr-FR" sz="2000" b="1" noProof="0" dirty="0">
              <a:solidFill>
                <a:schemeClr val="tx1"/>
              </a:solidFill>
            </a:rPr>
            <a:t>Culture</a:t>
          </a:r>
        </a:p>
        <a:p>
          <a:pPr algn="ctr" rtl="0"/>
          <a:r>
            <a:rPr lang="fr-FR" sz="2000" b="1" noProof="0" dirty="0">
              <a:solidFill>
                <a:schemeClr val="tx1"/>
              </a:solidFill>
            </a:rPr>
            <a:t> </a:t>
          </a:r>
          <a:endParaRPr lang="fr-FR" sz="1200" b="1" noProof="0" dirty="0">
            <a:solidFill>
              <a:schemeClr val="tx1"/>
            </a:solidFill>
          </a:endParaRP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>
        <a:noFill/>
      </dgm:spPr>
      <dgm:t>
        <a:bodyPr rtlCol="0"/>
        <a:lstStyle/>
        <a:p>
          <a:pPr rtl="0"/>
          <a:endParaRPr lang="fr-FR" sz="2000" b="1" noProof="0" dirty="0">
            <a:solidFill>
              <a:schemeClr val="tx1"/>
            </a:solidFill>
          </a:endParaRPr>
        </a:p>
        <a:p>
          <a:pPr rtl="0"/>
          <a:r>
            <a:rPr lang="fr-FR" sz="2000" b="1" noProof="0" dirty="0">
              <a:solidFill>
                <a:schemeClr val="tx1"/>
              </a:solidFill>
            </a:rPr>
            <a:t>Vocabulaire</a:t>
          </a:r>
          <a:endParaRPr lang="fr-FR" sz="1200" b="1" noProof="0" dirty="0">
            <a:solidFill>
              <a:schemeClr val="tx1"/>
            </a:solidFill>
          </a:endParaRPr>
        </a:p>
        <a:p>
          <a:pPr rtl="0"/>
          <a:r>
            <a:rPr lang="fr-FR" sz="1200" b="0" noProof="0" dirty="0"/>
            <a:t> </a:t>
          </a:r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2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31" custLinFactNeighborX="-923" custLinFactNeighborY="58113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 custLinFactNeighborY="-16641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 custScaleX="87559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3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strike="sngStrike" noProof="0" dirty="0"/>
            <a:t>- Pourquoi ? Parce que…</a:t>
          </a:r>
        </a:p>
        <a:p>
          <a:pPr rtl="0"/>
          <a:r>
            <a:rPr lang="fr-FR" sz="1800" b="0" strike="sngStrike" noProof="0" dirty="0"/>
            <a:t>- Faire de / jouer à + activité</a:t>
          </a:r>
        </a:p>
        <a:p>
          <a:pPr rtl="0"/>
          <a:r>
            <a:rPr lang="fr-FR" sz="1800" b="0" strike="sngStrike" noProof="0" dirty="0"/>
            <a:t>- La négation</a:t>
          </a:r>
        </a:p>
        <a:p>
          <a:pPr rtl="0"/>
          <a:r>
            <a:rPr lang="fr-FR" sz="1800" b="0" noProof="0" dirty="0"/>
            <a:t>- Exprimer la fréquence</a:t>
          </a:r>
        </a:p>
        <a:p>
          <a:pPr rtl="0"/>
          <a:r>
            <a:rPr lang="fr-FR" sz="1800" b="0" noProof="0" dirty="0"/>
            <a:t>- Poser des questions</a:t>
          </a:r>
        </a:p>
        <a:p>
          <a:pPr rtl="0"/>
          <a:endParaRPr lang="fr-FR" sz="18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 sport, le loisir préféré des ados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strike="sngStrike" noProof="0" dirty="0"/>
            <a:t>- Les sports</a:t>
          </a:r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7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7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3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strike="sngStrike" noProof="0" dirty="0"/>
            <a:t>- Pourquoi ? Parce que…</a:t>
          </a:r>
        </a:p>
        <a:p>
          <a:pPr rtl="0"/>
          <a:r>
            <a:rPr lang="fr-FR" sz="1800" b="0" strike="sngStrike" noProof="0" dirty="0"/>
            <a:t>- Faire de / jouer à + activité</a:t>
          </a:r>
        </a:p>
        <a:p>
          <a:pPr rtl="0"/>
          <a:r>
            <a:rPr lang="fr-FR" sz="1800" b="0" strike="sngStrike" noProof="0" dirty="0"/>
            <a:t>- La négation</a:t>
          </a:r>
        </a:p>
        <a:p>
          <a:pPr rtl="0"/>
          <a:r>
            <a:rPr lang="fr-FR" sz="1800" b="0" strike="sngStrike" noProof="0" dirty="0"/>
            <a:t>- Exprimer la fréquence</a:t>
          </a:r>
        </a:p>
        <a:p>
          <a:pPr rtl="0"/>
          <a:r>
            <a:rPr lang="fr-FR" sz="1800" b="0" noProof="0" dirty="0"/>
            <a:t>- Poser des questions</a:t>
          </a:r>
        </a:p>
        <a:p>
          <a:pPr rtl="0"/>
          <a:endParaRPr lang="fr-FR" sz="18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 sport, le loisir préféré des ados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strike="sngStrike" noProof="0" dirty="0"/>
            <a:t>- Les sports</a:t>
          </a:r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Pourquoi ? Parce que…</a:t>
          </a:r>
        </a:p>
        <a:p>
          <a:pPr rtl="0"/>
          <a:r>
            <a:rPr lang="fr-FR" sz="1800" b="0" noProof="0" dirty="0"/>
            <a:t>- Faire de / jouer à + activité</a:t>
          </a:r>
        </a:p>
        <a:p>
          <a:pPr rtl="0"/>
          <a:r>
            <a:rPr lang="fr-FR" sz="1800" b="0" noProof="0" dirty="0"/>
            <a:t>- La négation</a:t>
          </a:r>
        </a:p>
        <a:p>
          <a:pPr rtl="0"/>
          <a:r>
            <a:rPr lang="fr-FR" sz="1800" b="0" noProof="0" dirty="0"/>
            <a:t>- Exprimer la fréquence</a:t>
          </a:r>
        </a:p>
        <a:p>
          <a:pPr rtl="0"/>
          <a:r>
            <a:rPr lang="fr-FR" sz="1800" b="0" noProof="0" dirty="0"/>
            <a:t>- Poser des questions</a:t>
          </a:r>
        </a:p>
        <a:p>
          <a:pPr rtl="0"/>
          <a:endParaRPr lang="fr-FR" sz="18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noProof="0" dirty="0"/>
            <a:t>- Le sport, le loisir préféré des ados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noProof="0" dirty="0"/>
            <a:t>- Les sports</a:t>
          </a:r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8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8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8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8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86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tell </a:t>
          </a:r>
          <a:r>
            <a:rPr lang="fr-FR" dirty="0" err="1"/>
            <a:t>which</a:t>
          </a:r>
          <a:r>
            <a:rPr lang="fr-FR" dirty="0"/>
            <a:t> sport </a:t>
          </a:r>
          <a:r>
            <a:rPr lang="fr-FR" dirty="0" err="1"/>
            <a:t>they</a:t>
          </a:r>
          <a:r>
            <a:rPr lang="fr-FR" dirty="0"/>
            <a:t> </a:t>
          </a:r>
          <a:r>
            <a:rPr lang="fr-FR" dirty="0" err="1"/>
            <a:t>play</a:t>
          </a:r>
          <a:r>
            <a:rPr lang="fr-FR" dirty="0"/>
            <a:t>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make</a:t>
          </a:r>
          <a:r>
            <a:rPr lang="fr-FR" dirty="0"/>
            <a:t> an interview.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tell </a:t>
          </a:r>
          <a:r>
            <a:rPr lang="fr-FR" dirty="0" err="1"/>
            <a:t>where</a:t>
          </a:r>
          <a:r>
            <a:rPr lang="fr-FR" dirty="0"/>
            <a:t> </a:t>
          </a:r>
          <a:r>
            <a:rPr lang="fr-FR" dirty="0" err="1"/>
            <a:t>they</a:t>
          </a:r>
          <a:r>
            <a:rPr lang="fr-FR" dirty="0"/>
            <a:t> </a:t>
          </a:r>
          <a:r>
            <a:rPr lang="fr-FR" dirty="0" err="1"/>
            <a:t>play</a:t>
          </a:r>
          <a:r>
            <a:rPr lang="fr-FR" dirty="0"/>
            <a:t> sport and </a:t>
          </a:r>
          <a:r>
            <a:rPr lang="fr-FR" dirty="0" err="1"/>
            <a:t>describe</a:t>
          </a:r>
          <a:r>
            <a:rPr lang="fr-FR" dirty="0"/>
            <a:t> </a:t>
          </a:r>
          <a:r>
            <a:rPr lang="fr-FR" dirty="0" err="1"/>
            <a:t>their</a:t>
          </a:r>
          <a:r>
            <a:rPr lang="fr-FR" dirty="0"/>
            <a:t> </a:t>
          </a:r>
          <a:r>
            <a:rPr lang="fr-FR" dirty="0" err="1"/>
            <a:t>school</a:t>
          </a:r>
          <a:r>
            <a:rPr lang="fr-FR" dirty="0"/>
            <a:t>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</a:t>
          </a:r>
          <a:r>
            <a:rPr lang="fr-FR" sz="1400" dirty="0" err="1"/>
            <a:t>Comp</a:t>
          </a:r>
          <a:r>
            <a:rPr lang="fr-FR" sz="1400" dirty="0"/>
            <a:t>. texte 1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III. </a:t>
          </a:r>
          <a:r>
            <a:rPr lang="fr-FR" sz="1400" dirty="0" err="1"/>
            <a:t>Voc</a:t>
          </a:r>
          <a:r>
            <a:rPr lang="fr-FR" sz="1400" dirty="0"/>
            <a:t> : Sports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 : Raison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/>
      <dgm:t>
        <a:bodyPr/>
        <a:lstStyle/>
        <a:p>
          <a:r>
            <a:rPr lang="fr-FR" sz="1400" dirty="0"/>
            <a:t>VII. Gr : Ne…pas de</a:t>
          </a:r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/>
      <dgm:t>
        <a:bodyPr/>
        <a:lstStyle/>
        <a:p>
          <a:r>
            <a:rPr lang="fr-FR" sz="1400" dirty="0"/>
            <a:t>XI. Production</a:t>
          </a:r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/>
      <dgm:t>
        <a:bodyPr/>
        <a:lstStyle/>
        <a:p>
          <a:r>
            <a:rPr lang="fr-FR" sz="1400" dirty="0"/>
            <a:t>X. Phonétique</a:t>
          </a:r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88C7EE56-09B3-4CDC-A34F-0AB7D29E922C}">
      <dgm:prSet phldrT="[Texte]" custT="1"/>
      <dgm:spPr/>
      <dgm:t>
        <a:bodyPr/>
        <a:lstStyle/>
        <a:p>
          <a:r>
            <a:rPr lang="fr-FR" sz="1400" dirty="0"/>
            <a:t>VI. </a:t>
          </a:r>
          <a:r>
            <a:rPr lang="fr-FR" sz="1400" dirty="0" err="1"/>
            <a:t>Comp</a:t>
          </a:r>
          <a:r>
            <a:rPr lang="fr-FR" sz="1400" dirty="0"/>
            <a:t>. texte 2</a:t>
          </a:r>
        </a:p>
      </dgm:t>
    </dgm:pt>
    <dgm:pt modelId="{07DC26AB-7E78-4BCD-9182-059048360ABB}" type="parTrans" cxnId="{BD0D97D0-8486-4303-8D9F-639676C08F0F}">
      <dgm:prSet/>
      <dgm:spPr/>
      <dgm:t>
        <a:bodyPr/>
        <a:lstStyle/>
        <a:p>
          <a:endParaRPr lang="fr-FR" sz="1400"/>
        </a:p>
      </dgm:t>
    </dgm:pt>
    <dgm:pt modelId="{549055A9-CEEC-42D2-9729-D42445FC069E}" type="sibTrans" cxnId="{BD0D97D0-8486-4303-8D9F-639676C08F0F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/>
      <dgm:t>
        <a:bodyPr/>
        <a:lstStyle/>
        <a:p>
          <a:r>
            <a:rPr lang="fr-FR" sz="1400" dirty="0"/>
            <a:t>IV. Gr : Faire + sport</a:t>
          </a:r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714070E3-7886-4364-91CD-FD688BB928A5}">
      <dgm:prSet phldrT="[Texte]" custT="1"/>
      <dgm:spPr/>
      <dgm:t>
        <a:bodyPr/>
        <a:lstStyle/>
        <a:p>
          <a:r>
            <a:rPr lang="fr-FR" sz="1400" dirty="0"/>
            <a:t>IX. Gr : Questions</a:t>
          </a:r>
        </a:p>
      </dgm:t>
    </dgm:pt>
    <dgm:pt modelId="{A0076C98-003D-41E4-AD23-54D0C530BAB9}" type="parTrans" cxnId="{C84FFA84-0DB8-41BD-85CE-E1A84B0AD167}">
      <dgm:prSet/>
      <dgm:spPr/>
      <dgm:t>
        <a:bodyPr/>
        <a:lstStyle/>
        <a:p>
          <a:endParaRPr lang="fr-FR" sz="1400"/>
        </a:p>
      </dgm:t>
    </dgm:pt>
    <dgm:pt modelId="{5D864D31-7006-4CFB-826E-302B121A5C6A}" type="sibTrans" cxnId="{C84FFA84-0DB8-41BD-85CE-E1A84B0AD167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/>
      <dgm:t>
        <a:bodyPr/>
        <a:lstStyle/>
        <a:p>
          <a:r>
            <a:rPr lang="fr-FR" sz="1400" dirty="0"/>
            <a:t>VIII. Gr : Fréquence</a:t>
          </a:r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1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41EF0CD5-45C7-4F64-AC9A-6C7C3F8EFEBC}" type="pres">
      <dgm:prSet presAssocID="{88C7EE56-09B3-4CDC-A34F-0AB7D29E922C}" presName="parTxOnly" presStyleLbl="node1" presStyleIdx="5" presStyleCnt="11">
        <dgm:presLayoutVars>
          <dgm:bulletEnabled val="1"/>
        </dgm:presLayoutVars>
      </dgm:prSet>
      <dgm:spPr/>
    </dgm:pt>
    <dgm:pt modelId="{75614E75-7608-42D3-A515-2A6AD93A3FB4}" type="pres">
      <dgm:prSet presAssocID="{549055A9-CEEC-42D2-9729-D42445FC069E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11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7" presStyleCnt="11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6A3D296-582A-432D-8383-8A053FD81B58}" type="pres">
      <dgm:prSet presAssocID="{714070E3-7886-4364-91CD-FD688BB928A5}" presName="parTxOnly" presStyleLbl="node1" presStyleIdx="8" presStyleCnt="11">
        <dgm:presLayoutVars>
          <dgm:bulletEnabled val="1"/>
        </dgm:presLayoutVars>
      </dgm:prSet>
      <dgm:spPr/>
    </dgm:pt>
    <dgm:pt modelId="{0F4FC1B8-37E6-4834-AC60-4A866EBAB12A}" type="pres">
      <dgm:prSet presAssocID="{5D864D31-7006-4CFB-826E-302B121A5C6A}" presName="parSpace" presStyleCnt="0"/>
      <dgm:spPr/>
    </dgm:pt>
    <dgm:pt modelId="{D3B9CA29-271D-4058-9B1E-889009E127A7}" type="pres">
      <dgm:prSet presAssocID="{25C1F0A7-DCE0-4378-9DB7-CA00D05B2298}" presName="parTxOnly" presStyleLbl="node1" presStyleIdx="9" presStyleCnt="11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A13BCE6C-588D-45B5-BFDB-783A15FABBF0}" type="presOf" srcId="{88C7EE56-09B3-4CDC-A34F-0AB7D29E922C}" destId="{41EF0CD5-45C7-4F64-AC9A-6C7C3F8EFEBC}" srcOrd="0" destOrd="0" presId="urn:microsoft.com/office/officeart/2005/8/layout/hChevron3"/>
    <dgm:cxn modelId="{6C06BB51-F602-4EFC-B7EA-5AFAB9950326}" srcId="{70A282F3-4515-4856-B2C0-86AA77246B51}" destId="{25C1F0A7-DCE0-4378-9DB7-CA00D05B2298}" srcOrd="9" destOrd="0" parTransId="{727773B7-D8F1-40FE-9BEE-40608C7A3628}" sibTransId="{03A2378F-7CBF-42D7-BE98-209C6C80BB44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C84FFA84-0DB8-41BD-85CE-E1A84B0AD167}" srcId="{70A282F3-4515-4856-B2C0-86AA77246B51}" destId="{714070E3-7886-4364-91CD-FD688BB928A5}" srcOrd="8" destOrd="0" parTransId="{A0076C98-003D-41E4-AD23-54D0C530BAB9}" sibTransId="{5D864D31-7006-4CFB-826E-302B121A5C6A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3D65E08B-29F6-4FDB-84D8-8229C7881DEA}" type="presOf" srcId="{714070E3-7886-4364-91CD-FD688BB928A5}" destId="{76A3D296-582A-432D-8383-8A053FD81B58}" srcOrd="0" destOrd="0" presId="urn:microsoft.com/office/officeart/2005/8/layout/hChevron3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D0D97D0-8486-4303-8D9F-639676C08F0F}" srcId="{70A282F3-4515-4856-B2C0-86AA77246B51}" destId="{88C7EE56-09B3-4CDC-A34F-0AB7D29E922C}" srcOrd="5" destOrd="0" parTransId="{07DC26AB-7E78-4BCD-9182-059048360ABB}" sibTransId="{549055A9-CEEC-42D2-9729-D42445FC069E}"/>
    <dgm:cxn modelId="{180B0AD4-9BA3-463C-9CCD-F4B419AD6AA5}" srcId="{70A282F3-4515-4856-B2C0-86AA77246B51}" destId="{686AB61E-FD37-4349-99CA-6AE305429783}" srcOrd="7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6AE9EEA5-F7C8-45F7-925B-017427003DC6}" type="presParOf" srcId="{776A1F8C-5C31-4691-9C2B-A7F8DF456F32}" destId="{41EF0CD5-45C7-4F64-AC9A-6C7C3F8EFEBC}" srcOrd="10" destOrd="0" presId="urn:microsoft.com/office/officeart/2005/8/layout/hChevron3"/>
    <dgm:cxn modelId="{4F19018E-6A54-4E84-8D2A-B7CD6726E3E7}" type="presParOf" srcId="{776A1F8C-5C31-4691-9C2B-A7F8DF456F32}" destId="{75614E75-7608-42D3-A515-2A6AD93A3FB4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9A71F8DF-8102-4D44-9070-E4F25E44D7A0}" type="presParOf" srcId="{776A1F8C-5C31-4691-9C2B-A7F8DF456F32}" destId="{CD67F0C1-1ADF-482A-96BD-7A9F849EA64F}" srcOrd="14" destOrd="0" presId="urn:microsoft.com/office/officeart/2005/8/layout/hChevron3"/>
    <dgm:cxn modelId="{695D63C4-7D19-43AB-988B-BA1CC128BDAF}" type="presParOf" srcId="{776A1F8C-5C31-4691-9C2B-A7F8DF456F32}" destId="{08DB305A-C727-4AF9-94AA-91D0983BDBE4}" srcOrd="15" destOrd="0" presId="urn:microsoft.com/office/officeart/2005/8/layout/hChevron3"/>
    <dgm:cxn modelId="{298158F3-E86B-4D74-B6F1-C25B0FEAF906}" type="presParOf" srcId="{776A1F8C-5C31-4691-9C2B-A7F8DF456F32}" destId="{76A3D296-582A-432D-8383-8A053FD81B58}" srcOrd="16" destOrd="0" presId="urn:microsoft.com/office/officeart/2005/8/layout/hChevron3"/>
    <dgm:cxn modelId="{CA69F8A2-683A-4E42-8B1D-1F4474D0DF41}" type="presParOf" srcId="{776A1F8C-5C31-4691-9C2B-A7F8DF456F32}" destId="{0F4FC1B8-37E6-4834-AC60-4A866EBAB12A}" srcOrd="17" destOrd="0" presId="urn:microsoft.com/office/officeart/2005/8/layout/hChevron3"/>
    <dgm:cxn modelId="{F81C3893-7A28-4DE1-8906-B8DBD396D6A3}" type="presParOf" srcId="{776A1F8C-5C31-4691-9C2B-A7F8DF456F32}" destId="{D3B9CA29-271D-4058-9B1E-889009E127A7}" srcOrd="18" destOrd="0" presId="urn:microsoft.com/office/officeart/2005/8/layout/hChevron3"/>
    <dgm:cxn modelId="{D63D1A1E-6FAB-48D4-81A2-2A43D05C2BC3}" type="presParOf" srcId="{776A1F8C-5C31-4691-9C2B-A7F8DF456F32}" destId="{E2E3D908-EBCB-4A3C-AB11-A5FC96F4953B}" srcOrd="19" destOrd="0" presId="urn:microsoft.com/office/officeart/2005/8/layout/hChevron3"/>
    <dgm:cxn modelId="{1612C0CE-F310-4DB7-96AA-8BEE52E4C0AA}" type="presParOf" srcId="{776A1F8C-5C31-4691-9C2B-A7F8DF456F32}" destId="{72C3BE3C-799A-4965-B3AE-BFF762D72CB0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ALL </a:t>
          </a:r>
          <a:r>
            <a:rPr lang="fr-FR" sz="2400" kern="1200" dirty="0" err="1"/>
            <a:t>students</a:t>
          </a:r>
          <a:r>
            <a:rPr lang="fr-FR" sz="2400" kern="1200" dirty="0"/>
            <a:t> MUST </a:t>
          </a:r>
          <a:r>
            <a:rPr lang="fr-FR" sz="2400" kern="1200" dirty="0" err="1"/>
            <a:t>be</a:t>
          </a:r>
          <a:r>
            <a:rPr lang="fr-FR" sz="2400" kern="1200" dirty="0"/>
            <a:t> able to tell </a:t>
          </a:r>
          <a:r>
            <a:rPr lang="fr-FR" sz="2400" kern="1200" dirty="0" err="1"/>
            <a:t>which</a:t>
          </a:r>
          <a:r>
            <a:rPr lang="fr-FR" sz="2400" kern="1200" dirty="0"/>
            <a:t> sport </a:t>
          </a:r>
          <a:r>
            <a:rPr lang="fr-FR" sz="2400" kern="1200" dirty="0" err="1"/>
            <a:t>they</a:t>
          </a:r>
          <a:r>
            <a:rPr lang="fr-FR" sz="2400" kern="1200" dirty="0"/>
            <a:t> </a:t>
          </a:r>
          <a:r>
            <a:rPr lang="fr-FR" sz="2400" kern="1200" dirty="0" err="1"/>
            <a:t>play</a:t>
          </a:r>
          <a:r>
            <a:rPr lang="fr-FR" sz="2400" kern="1200" dirty="0"/>
            <a:t>.</a:t>
          </a:r>
          <a:endParaRPr lang="en-US" sz="24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MOST </a:t>
          </a:r>
          <a:r>
            <a:rPr lang="fr-FR" sz="2400" kern="1200" dirty="0" err="1"/>
            <a:t>students</a:t>
          </a:r>
          <a:r>
            <a:rPr lang="fr-FR" sz="2400" kern="1200" dirty="0"/>
            <a:t> SHOULD </a:t>
          </a:r>
          <a:r>
            <a:rPr lang="fr-FR" sz="2400" kern="1200" dirty="0" err="1"/>
            <a:t>be</a:t>
          </a:r>
          <a:r>
            <a:rPr lang="fr-FR" sz="2400" kern="1200" dirty="0"/>
            <a:t> able to </a:t>
          </a:r>
          <a:r>
            <a:rPr lang="fr-FR" sz="2400" kern="1200" dirty="0" err="1"/>
            <a:t>make</a:t>
          </a:r>
          <a:r>
            <a:rPr lang="fr-FR" sz="2400" kern="1200" dirty="0"/>
            <a:t> an interview.</a:t>
          </a:r>
          <a:endParaRPr lang="en-US" sz="24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SOME </a:t>
          </a:r>
          <a:r>
            <a:rPr lang="fr-FR" sz="2400" kern="1200" dirty="0" err="1"/>
            <a:t>students</a:t>
          </a:r>
          <a:r>
            <a:rPr lang="fr-FR" sz="2400" kern="1200" dirty="0"/>
            <a:t> COULD </a:t>
          </a:r>
          <a:r>
            <a:rPr lang="fr-FR" sz="2400" kern="1200" dirty="0" err="1"/>
            <a:t>be</a:t>
          </a:r>
          <a:r>
            <a:rPr lang="fr-FR" sz="2400" kern="1200" dirty="0"/>
            <a:t> able to tell </a:t>
          </a:r>
          <a:r>
            <a:rPr lang="fr-FR" sz="2400" kern="1200" dirty="0" err="1"/>
            <a:t>where</a:t>
          </a:r>
          <a:r>
            <a:rPr lang="fr-FR" sz="2400" kern="1200" dirty="0"/>
            <a:t> </a:t>
          </a:r>
          <a:r>
            <a:rPr lang="fr-FR" sz="2400" kern="1200" dirty="0" err="1"/>
            <a:t>they</a:t>
          </a:r>
          <a:r>
            <a:rPr lang="fr-FR" sz="2400" kern="1200" dirty="0"/>
            <a:t> </a:t>
          </a:r>
          <a:r>
            <a:rPr lang="fr-FR" sz="2400" kern="1200" dirty="0" err="1"/>
            <a:t>play</a:t>
          </a:r>
          <a:r>
            <a:rPr lang="fr-FR" sz="2400" kern="1200" dirty="0"/>
            <a:t> sport and </a:t>
          </a:r>
          <a:r>
            <a:rPr lang="fr-FR" sz="2400" kern="1200" dirty="0" err="1"/>
            <a:t>describe</a:t>
          </a:r>
          <a:r>
            <a:rPr lang="fr-FR" sz="2400" kern="1200" dirty="0"/>
            <a:t> </a:t>
          </a:r>
          <a:r>
            <a:rPr lang="fr-FR" sz="2400" kern="1200" dirty="0" err="1"/>
            <a:t>their</a:t>
          </a:r>
          <a:r>
            <a:rPr lang="fr-FR" sz="2400" kern="1200" dirty="0"/>
            <a:t> </a:t>
          </a:r>
          <a:r>
            <a:rPr lang="fr-FR" sz="2400" kern="1200" dirty="0" err="1"/>
            <a:t>school</a:t>
          </a:r>
          <a:r>
            <a:rPr lang="fr-FR" sz="2400" kern="1200" dirty="0"/>
            <a:t>.</a:t>
          </a:r>
          <a:endParaRPr lang="en-US" sz="2400" kern="1200" dirty="0"/>
        </a:p>
      </dsp:txBody>
      <dsp:txXfrm>
        <a:off x="1844034" y="3992098"/>
        <a:ext cx="4401230" cy="159656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CBD588-DD08-4357-AC31-522EE0824BA3}">
      <dsp:nvSpPr>
        <dsp:cNvPr id="0" name=""/>
        <dsp:cNvSpPr/>
      </dsp:nvSpPr>
      <dsp:spPr>
        <a:xfrm>
          <a:off x="4206240" y="2622"/>
          <a:ext cx="6309360" cy="447129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 sport, loisir préféré des Français</a:t>
          </a:r>
        </a:p>
      </dsp:txBody>
      <dsp:txXfrm>
        <a:off x="4206240" y="58513"/>
        <a:ext cx="6141687" cy="335347"/>
      </dsp:txXfrm>
    </dsp:sp>
    <dsp:sp modelId="{2139DAE1-194F-4D50-9F03-BFE7EEE6D6C5}">
      <dsp:nvSpPr>
        <dsp:cNvPr id="0" name=""/>
        <dsp:cNvSpPr/>
      </dsp:nvSpPr>
      <dsp:spPr>
        <a:xfrm>
          <a:off x="0" y="2622"/>
          <a:ext cx="4206240" cy="447129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I</a:t>
          </a:r>
          <a:r>
            <a:rPr lang="fr-FR" sz="1600" kern="1200" noProof="0" dirty="0"/>
            <a:t>. </a:t>
          </a:r>
          <a:r>
            <a:rPr lang="fr-FR" sz="1600" b="1" kern="1200" noProof="0" dirty="0"/>
            <a:t>Starter</a:t>
          </a:r>
        </a:p>
      </dsp:txBody>
      <dsp:txXfrm>
        <a:off x="21827" y="24449"/>
        <a:ext cx="4162586" cy="403475"/>
      </dsp:txXfrm>
    </dsp:sp>
    <dsp:sp modelId="{FC232115-E94D-46B1-97D1-031007A68C7D}">
      <dsp:nvSpPr>
        <dsp:cNvPr id="0" name=""/>
        <dsp:cNvSpPr/>
      </dsp:nvSpPr>
      <dsp:spPr>
        <a:xfrm>
          <a:off x="4206240" y="494464"/>
          <a:ext cx="6309360" cy="447129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086193"/>
            <a:satOff val="-5125"/>
            <a:lumOff val="-185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086193"/>
              <a:satOff val="-5125"/>
              <a:lumOff val="-18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Recherche des phrases clés</a:t>
          </a:r>
        </a:p>
      </dsp:txBody>
      <dsp:txXfrm>
        <a:off x="4206240" y="550355"/>
        <a:ext cx="6141687" cy="335347"/>
      </dsp:txXfrm>
    </dsp:sp>
    <dsp:sp modelId="{769FF7B9-526A-48E9-A158-552348347FA9}">
      <dsp:nvSpPr>
        <dsp:cNvPr id="0" name=""/>
        <dsp:cNvSpPr/>
      </dsp:nvSpPr>
      <dsp:spPr>
        <a:xfrm>
          <a:off x="0" y="494464"/>
          <a:ext cx="4206240" cy="447129"/>
        </a:xfrm>
        <a:prstGeom prst="roundRect">
          <a:avLst/>
        </a:prstGeom>
        <a:gradFill rotWithShape="0">
          <a:gsLst>
            <a:gs pos="0">
              <a:schemeClr val="accent4">
                <a:hueOff val="980089"/>
                <a:satOff val="-4078"/>
                <a:lumOff val="96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980089"/>
                <a:satOff val="-4078"/>
                <a:lumOff val="96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980089"/>
                <a:satOff val="-4078"/>
                <a:lumOff val="96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t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II. Compréhension de texte 1</a:t>
          </a:r>
        </a:p>
      </dsp:txBody>
      <dsp:txXfrm>
        <a:off x="21827" y="516291"/>
        <a:ext cx="4162586" cy="403475"/>
      </dsp:txXfrm>
    </dsp:sp>
    <dsp:sp modelId="{504663BE-D4A1-41D5-AB00-9F9185954B99}">
      <dsp:nvSpPr>
        <dsp:cNvPr id="0" name=""/>
        <dsp:cNvSpPr/>
      </dsp:nvSpPr>
      <dsp:spPr>
        <a:xfrm>
          <a:off x="4206240" y="986306"/>
          <a:ext cx="6309360" cy="447129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2172385"/>
            <a:satOff val="-10249"/>
            <a:lumOff val="-37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2172385"/>
              <a:satOff val="-10249"/>
              <a:lumOff val="-37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Les sports</a:t>
          </a:r>
        </a:p>
      </dsp:txBody>
      <dsp:txXfrm>
        <a:off x="4206240" y="1042197"/>
        <a:ext cx="6141687" cy="335347"/>
      </dsp:txXfrm>
    </dsp:sp>
    <dsp:sp modelId="{A48C84AE-E78F-4D72-992D-EC46DC5449EC}">
      <dsp:nvSpPr>
        <dsp:cNvPr id="0" name=""/>
        <dsp:cNvSpPr/>
      </dsp:nvSpPr>
      <dsp:spPr>
        <a:xfrm>
          <a:off x="0" y="986306"/>
          <a:ext cx="4206240" cy="447129"/>
        </a:xfrm>
        <a:prstGeom prst="roundRect">
          <a:avLst/>
        </a:prstGeom>
        <a:gradFill rotWithShape="0">
          <a:gsLst>
            <a:gs pos="0">
              <a:schemeClr val="accent4">
                <a:hueOff val="1960178"/>
                <a:satOff val="-8155"/>
                <a:lumOff val="192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960178"/>
                <a:satOff val="-8155"/>
                <a:lumOff val="192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960178"/>
                <a:satOff val="-8155"/>
                <a:lumOff val="192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III. Vocabulaire</a:t>
          </a:r>
        </a:p>
      </dsp:txBody>
      <dsp:txXfrm>
        <a:off x="21827" y="1008133"/>
        <a:ext cx="4162586" cy="403475"/>
      </dsp:txXfrm>
    </dsp:sp>
    <dsp:sp modelId="{850D5E25-18CF-4A0C-AAC0-652BF5CA1A14}">
      <dsp:nvSpPr>
        <dsp:cNvPr id="0" name=""/>
        <dsp:cNvSpPr/>
      </dsp:nvSpPr>
      <dsp:spPr>
        <a:xfrm>
          <a:off x="4206240" y="1478148"/>
          <a:ext cx="6309360" cy="447129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3258578"/>
            <a:satOff val="-15373"/>
            <a:lumOff val="-555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3258578"/>
              <a:satOff val="-15373"/>
              <a:lumOff val="-55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Jouer/Faire + sport</a:t>
          </a:r>
        </a:p>
      </dsp:txBody>
      <dsp:txXfrm>
        <a:off x="4206240" y="1534039"/>
        <a:ext cx="6141687" cy="335347"/>
      </dsp:txXfrm>
    </dsp:sp>
    <dsp:sp modelId="{5270A24F-D9E5-4D72-AB80-C2724269F1C7}">
      <dsp:nvSpPr>
        <dsp:cNvPr id="0" name=""/>
        <dsp:cNvSpPr/>
      </dsp:nvSpPr>
      <dsp:spPr>
        <a:xfrm>
          <a:off x="0" y="1478148"/>
          <a:ext cx="4206240" cy="447129"/>
        </a:xfrm>
        <a:prstGeom prst="roundRect">
          <a:avLst/>
        </a:prstGeom>
        <a:gradFill rotWithShape="0">
          <a:gsLst>
            <a:gs pos="0">
              <a:schemeClr val="accent4">
                <a:hueOff val="2940267"/>
                <a:satOff val="-12233"/>
                <a:lumOff val="288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2940267"/>
                <a:satOff val="-12233"/>
                <a:lumOff val="288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2940267"/>
                <a:satOff val="-12233"/>
                <a:lumOff val="288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IV. Grammaire </a:t>
          </a:r>
        </a:p>
      </dsp:txBody>
      <dsp:txXfrm>
        <a:off x="21827" y="1499975"/>
        <a:ext cx="4162586" cy="403475"/>
      </dsp:txXfrm>
    </dsp:sp>
    <dsp:sp modelId="{8E2D3FD3-0109-4EAD-BCA4-8C77C517883A}">
      <dsp:nvSpPr>
        <dsp:cNvPr id="0" name=""/>
        <dsp:cNvSpPr/>
      </dsp:nvSpPr>
      <dsp:spPr>
        <a:xfrm>
          <a:off x="4206240" y="1969990"/>
          <a:ext cx="6309360" cy="447129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4344770"/>
            <a:satOff val="-20498"/>
            <a:lumOff val="-74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4344770"/>
              <a:satOff val="-20498"/>
              <a:lumOff val="-74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Exprimer la raison : Pourquoi/ Parce que</a:t>
          </a:r>
        </a:p>
      </dsp:txBody>
      <dsp:txXfrm>
        <a:off x="4206240" y="2025881"/>
        <a:ext cx="6141687" cy="335347"/>
      </dsp:txXfrm>
    </dsp:sp>
    <dsp:sp modelId="{F5ED7E08-3BE5-4A4F-9902-7513DC27853C}">
      <dsp:nvSpPr>
        <dsp:cNvPr id="0" name=""/>
        <dsp:cNvSpPr/>
      </dsp:nvSpPr>
      <dsp:spPr>
        <a:xfrm>
          <a:off x="0" y="1969990"/>
          <a:ext cx="4206240" cy="447129"/>
        </a:xfrm>
        <a:prstGeom prst="roundRect">
          <a:avLst/>
        </a:prstGeom>
        <a:gradFill rotWithShape="0">
          <a:gsLst>
            <a:gs pos="0">
              <a:schemeClr val="accent4">
                <a:hueOff val="3920356"/>
                <a:satOff val="-16311"/>
                <a:lumOff val="384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3920356"/>
                <a:satOff val="-16311"/>
                <a:lumOff val="384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3920356"/>
                <a:satOff val="-16311"/>
                <a:lumOff val="384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V. Grammaire</a:t>
          </a:r>
        </a:p>
      </dsp:txBody>
      <dsp:txXfrm>
        <a:off x="21827" y="1991817"/>
        <a:ext cx="4162586" cy="403475"/>
      </dsp:txXfrm>
    </dsp:sp>
    <dsp:sp modelId="{C6291843-C46A-4280-9111-FA5AC9ADD2FE}">
      <dsp:nvSpPr>
        <dsp:cNvPr id="0" name=""/>
        <dsp:cNvSpPr/>
      </dsp:nvSpPr>
      <dsp:spPr>
        <a:xfrm>
          <a:off x="4206240" y="2461831"/>
          <a:ext cx="6309360" cy="447129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5430963"/>
            <a:satOff val="-25622"/>
            <a:lumOff val="-925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5430963"/>
              <a:satOff val="-25622"/>
              <a:lumOff val="-92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Recherche des phrases clés</a:t>
          </a:r>
        </a:p>
      </dsp:txBody>
      <dsp:txXfrm>
        <a:off x="4206240" y="2517722"/>
        <a:ext cx="6141687" cy="335347"/>
      </dsp:txXfrm>
    </dsp:sp>
    <dsp:sp modelId="{A5F69CFA-F8D5-4CEE-8AC7-94C4EEDE8D9F}">
      <dsp:nvSpPr>
        <dsp:cNvPr id="0" name=""/>
        <dsp:cNvSpPr/>
      </dsp:nvSpPr>
      <dsp:spPr>
        <a:xfrm>
          <a:off x="0" y="2461831"/>
          <a:ext cx="4206240" cy="447129"/>
        </a:xfrm>
        <a:prstGeom prst="roundRect">
          <a:avLst/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4900445"/>
                <a:satOff val="-20388"/>
                <a:lumOff val="480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VI. Compréhension de texte 2</a:t>
          </a:r>
        </a:p>
      </dsp:txBody>
      <dsp:txXfrm>
        <a:off x="21827" y="2483658"/>
        <a:ext cx="4162586" cy="403475"/>
      </dsp:txXfrm>
    </dsp:sp>
    <dsp:sp modelId="{FED72C93-5205-4170-8F17-2809BE3A4FCC}">
      <dsp:nvSpPr>
        <dsp:cNvPr id="0" name=""/>
        <dsp:cNvSpPr/>
      </dsp:nvSpPr>
      <dsp:spPr>
        <a:xfrm>
          <a:off x="4206240" y="2953673"/>
          <a:ext cx="6309360" cy="447129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6517155"/>
            <a:satOff val="-30747"/>
            <a:lumOff val="-1111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6517155"/>
              <a:satOff val="-30747"/>
              <a:lumOff val="-111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La négation NE…PAS DE </a:t>
          </a:r>
        </a:p>
      </dsp:txBody>
      <dsp:txXfrm>
        <a:off x="4206240" y="3009564"/>
        <a:ext cx="6141687" cy="335347"/>
      </dsp:txXfrm>
    </dsp:sp>
    <dsp:sp modelId="{6F7A0067-8171-4DDC-92E7-4B9A16313AC6}">
      <dsp:nvSpPr>
        <dsp:cNvPr id="0" name=""/>
        <dsp:cNvSpPr/>
      </dsp:nvSpPr>
      <dsp:spPr>
        <a:xfrm>
          <a:off x="0" y="2953673"/>
          <a:ext cx="4206240" cy="447129"/>
        </a:xfrm>
        <a:prstGeom prst="roundRect">
          <a:avLst/>
        </a:prstGeom>
        <a:gradFill rotWithShape="0">
          <a:gsLst>
            <a:gs pos="0">
              <a:schemeClr val="accent4">
                <a:hueOff val="5880535"/>
                <a:satOff val="-24466"/>
                <a:lumOff val="57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5880535"/>
                <a:satOff val="-24466"/>
                <a:lumOff val="57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5880535"/>
                <a:satOff val="-24466"/>
                <a:lumOff val="57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VII. Grammaire</a:t>
          </a:r>
        </a:p>
      </dsp:txBody>
      <dsp:txXfrm>
        <a:off x="21827" y="2975500"/>
        <a:ext cx="4162586" cy="403475"/>
      </dsp:txXfrm>
    </dsp:sp>
    <dsp:sp modelId="{1D6A6107-DC69-411D-9BAF-A5F5CBE3C448}">
      <dsp:nvSpPr>
        <dsp:cNvPr id="0" name=""/>
        <dsp:cNvSpPr/>
      </dsp:nvSpPr>
      <dsp:spPr>
        <a:xfrm>
          <a:off x="4206240" y="3445515"/>
          <a:ext cx="6309360" cy="447129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7603347"/>
            <a:satOff val="-35871"/>
            <a:lumOff val="-1296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7603347"/>
              <a:satOff val="-35871"/>
              <a:lumOff val="-129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Exprimer la fréquence</a:t>
          </a:r>
        </a:p>
      </dsp:txBody>
      <dsp:txXfrm>
        <a:off x="4206240" y="3501406"/>
        <a:ext cx="6141687" cy="335347"/>
      </dsp:txXfrm>
    </dsp:sp>
    <dsp:sp modelId="{E5078EBD-CCF1-4A84-9F40-1D13B4880633}">
      <dsp:nvSpPr>
        <dsp:cNvPr id="0" name=""/>
        <dsp:cNvSpPr/>
      </dsp:nvSpPr>
      <dsp:spPr>
        <a:xfrm>
          <a:off x="0" y="3445515"/>
          <a:ext cx="4206240" cy="447129"/>
        </a:xfrm>
        <a:prstGeom prst="roundRect">
          <a:avLst/>
        </a:prstGeom>
        <a:gradFill rotWithShape="0">
          <a:gsLst>
            <a:gs pos="0">
              <a:schemeClr val="accent4">
                <a:hueOff val="6860623"/>
                <a:satOff val="-28544"/>
                <a:lumOff val="672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6860623"/>
                <a:satOff val="-28544"/>
                <a:lumOff val="672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6860623"/>
                <a:satOff val="-28544"/>
                <a:lumOff val="672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VIII. Grammaire </a:t>
          </a:r>
        </a:p>
      </dsp:txBody>
      <dsp:txXfrm>
        <a:off x="21827" y="3467342"/>
        <a:ext cx="4162586" cy="403475"/>
      </dsp:txXfrm>
    </dsp:sp>
    <dsp:sp modelId="{0B198A26-6EDD-469A-8FA5-043CDB2A5A4A}">
      <dsp:nvSpPr>
        <dsp:cNvPr id="0" name=""/>
        <dsp:cNvSpPr/>
      </dsp:nvSpPr>
      <dsp:spPr>
        <a:xfrm>
          <a:off x="4206240" y="3937357"/>
          <a:ext cx="6309360" cy="447129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8689540"/>
            <a:satOff val="-40996"/>
            <a:lumOff val="-1481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8689540"/>
              <a:satOff val="-40996"/>
              <a:lumOff val="-148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Poser des questions</a:t>
          </a:r>
        </a:p>
      </dsp:txBody>
      <dsp:txXfrm>
        <a:off x="4206240" y="3993248"/>
        <a:ext cx="6141687" cy="335347"/>
      </dsp:txXfrm>
    </dsp:sp>
    <dsp:sp modelId="{120A899D-A80B-4121-85B6-7DE1B80405CE}">
      <dsp:nvSpPr>
        <dsp:cNvPr id="0" name=""/>
        <dsp:cNvSpPr/>
      </dsp:nvSpPr>
      <dsp:spPr>
        <a:xfrm>
          <a:off x="0" y="3937357"/>
          <a:ext cx="4206240" cy="447129"/>
        </a:xfrm>
        <a:prstGeom prst="roundRect">
          <a:avLst/>
        </a:prstGeom>
        <a:gradFill rotWithShape="0">
          <a:gsLst>
            <a:gs pos="0">
              <a:schemeClr val="accent4">
                <a:hueOff val="7840713"/>
                <a:satOff val="-32622"/>
                <a:lumOff val="768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7840713"/>
                <a:satOff val="-32622"/>
                <a:lumOff val="768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7840713"/>
                <a:satOff val="-32622"/>
                <a:lumOff val="768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IX. Grammaire</a:t>
          </a:r>
        </a:p>
      </dsp:txBody>
      <dsp:txXfrm>
        <a:off x="21827" y="3959184"/>
        <a:ext cx="4162586" cy="403475"/>
      </dsp:txXfrm>
    </dsp:sp>
    <dsp:sp modelId="{4533DFEA-32A9-445D-92F6-0FCC6E437E43}">
      <dsp:nvSpPr>
        <dsp:cNvPr id="0" name=""/>
        <dsp:cNvSpPr/>
      </dsp:nvSpPr>
      <dsp:spPr>
        <a:xfrm>
          <a:off x="4206240" y="4429199"/>
          <a:ext cx="6309360" cy="447129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9775733"/>
            <a:satOff val="-46120"/>
            <a:lumOff val="-1666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9775733"/>
              <a:satOff val="-46120"/>
              <a:lumOff val="-166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L’intonation</a:t>
          </a:r>
        </a:p>
      </dsp:txBody>
      <dsp:txXfrm>
        <a:off x="4206240" y="4485090"/>
        <a:ext cx="6141687" cy="335347"/>
      </dsp:txXfrm>
    </dsp:sp>
    <dsp:sp modelId="{16F7AD9C-753D-4EEA-87C2-3129C19BF60A}">
      <dsp:nvSpPr>
        <dsp:cNvPr id="0" name=""/>
        <dsp:cNvSpPr/>
      </dsp:nvSpPr>
      <dsp:spPr>
        <a:xfrm>
          <a:off x="0" y="4429199"/>
          <a:ext cx="4206240" cy="447129"/>
        </a:xfrm>
        <a:prstGeom prst="roundRect">
          <a:avLst/>
        </a:prstGeom>
        <a:gradFill rotWithShape="0">
          <a:gsLst>
            <a:gs pos="0">
              <a:schemeClr val="accent4">
                <a:hueOff val="8820801"/>
                <a:satOff val="-36699"/>
                <a:lumOff val="864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8820801"/>
                <a:satOff val="-36699"/>
                <a:lumOff val="864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8820801"/>
                <a:satOff val="-36699"/>
                <a:lumOff val="864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X. Phonétique</a:t>
          </a:r>
          <a:endParaRPr lang="fr-FR" sz="1600" kern="1200" noProof="0" dirty="0"/>
        </a:p>
      </dsp:txBody>
      <dsp:txXfrm>
        <a:off x="21827" y="4451026"/>
        <a:ext cx="4162586" cy="403475"/>
      </dsp:txXfrm>
    </dsp:sp>
    <dsp:sp modelId="{DA3F2CB2-660E-4134-BEBD-04D86016252A}">
      <dsp:nvSpPr>
        <dsp:cNvPr id="0" name=""/>
        <dsp:cNvSpPr/>
      </dsp:nvSpPr>
      <dsp:spPr>
        <a:xfrm>
          <a:off x="4206240" y="4921041"/>
          <a:ext cx="6309360" cy="447129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0861925"/>
            <a:satOff val="-51245"/>
            <a:lumOff val="-1851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0861925"/>
              <a:satOff val="-51245"/>
              <a:lumOff val="-185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Réaliser une interview</a:t>
          </a:r>
        </a:p>
      </dsp:txBody>
      <dsp:txXfrm>
        <a:off x="4206240" y="4976932"/>
        <a:ext cx="6141687" cy="335347"/>
      </dsp:txXfrm>
    </dsp:sp>
    <dsp:sp modelId="{DAED7678-2CFC-423C-BA3A-CF91C0162302}">
      <dsp:nvSpPr>
        <dsp:cNvPr id="0" name=""/>
        <dsp:cNvSpPr/>
      </dsp:nvSpPr>
      <dsp:spPr>
        <a:xfrm>
          <a:off x="0" y="4921041"/>
          <a:ext cx="4206240" cy="447129"/>
        </a:xfrm>
        <a:prstGeom prst="round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XI. Production</a:t>
          </a:r>
        </a:p>
      </dsp:txBody>
      <dsp:txXfrm>
        <a:off x="21827" y="4942868"/>
        <a:ext cx="4162586" cy="403475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55207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sports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</dsp:txBody>
      <dsp:txXfrm>
        <a:off x="2297" y="1420828"/>
        <a:ext cx="3574968" cy="1420828"/>
      </dsp:txXfrm>
    </dsp:sp>
    <dsp:sp modelId="{279DFE09-28EE-48A2-B192-FFEC93ADF17D}">
      <dsp:nvSpPr>
        <dsp:cNvPr id="0" name=""/>
        <dsp:cNvSpPr/>
      </dsp:nvSpPr>
      <dsp:spPr>
        <a:xfrm>
          <a:off x="1198362" y="213124"/>
          <a:ext cx="1182839" cy="1182839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55207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Pourquoi ? Parce que…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Faire de / jouer à + activité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La négation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Exprimer la fréquence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Poser des questions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1" kern="1200" noProof="0" dirty="0"/>
        </a:p>
      </dsp:txBody>
      <dsp:txXfrm>
        <a:off x="3684515" y="1420828"/>
        <a:ext cx="3574968" cy="1420828"/>
      </dsp:txXfrm>
    </dsp:sp>
    <dsp:sp modelId="{112E1D68-647B-46C7-AF2C-FF0A84DB584F}">
      <dsp:nvSpPr>
        <dsp:cNvPr id="0" name=""/>
        <dsp:cNvSpPr/>
      </dsp:nvSpPr>
      <dsp:spPr>
        <a:xfrm>
          <a:off x="4880580" y="213124"/>
          <a:ext cx="1182839" cy="1182839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55207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 sport, le loisir préféré des ados</a:t>
          </a:r>
        </a:p>
      </dsp:txBody>
      <dsp:txXfrm>
        <a:off x="7366733" y="1420828"/>
        <a:ext cx="3574968" cy="1420828"/>
      </dsp:txXfrm>
    </dsp:sp>
    <dsp:sp modelId="{6D76E5FF-7D2E-406A-B668-9F0EAFB414C8}">
      <dsp:nvSpPr>
        <dsp:cNvPr id="0" name=""/>
        <dsp:cNvSpPr/>
      </dsp:nvSpPr>
      <dsp:spPr>
        <a:xfrm>
          <a:off x="8562798" y="213124"/>
          <a:ext cx="1182839" cy="1182839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549246"/>
          <a:ext cx="10128488" cy="282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55207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sports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</dsp:txBody>
      <dsp:txXfrm>
        <a:off x="2297" y="1420828"/>
        <a:ext cx="3574968" cy="1420828"/>
      </dsp:txXfrm>
    </dsp:sp>
    <dsp:sp modelId="{279DFE09-28EE-48A2-B192-FFEC93ADF17D}">
      <dsp:nvSpPr>
        <dsp:cNvPr id="0" name=""/>
        <dsp:cNvSpPr/>
      </dsp:nvSpPr>
      <dsp:spPr>
        <a:xfrm>
          <a:off x="1198362" y="213124"/>
          <a:ext cx="1182839" cy="1182839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55207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Pourquoi ? Parce que…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Faire de / jouer à + activité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La négation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Exprimer la fréquence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Poser des questions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1" kern="1200" noProof="0" dirty="0"/>
        </a:p>
      </dsp:txBody>
      <dsp:txXfrm>
        <a:off x="3684515" y="1420828"/>
        <a:ext cx="3574968" cy="1420828"/>
      </dsp:txXfrm>
    </dsp:sp>
    <dsp:sp modelId="{112E1D68-647B-46C7-AF2C-FF0A84DB584F}">
      <dsp:nvSpPr>
        <dsp:cNvPr id="0" name=""/>
        <dsp:cNvSpPr/>
      </dsp:nvSpPr>
      <dsp:spPr>
        <a:xfrm>
          <a:off x="4880580" y="213124"/>
          <a:ext cx="1182839" cy="1182839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55207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 sport, le loisir préféré des ados</a:t>
          </a:r>
        </a:p>
      </dsp:txBody>
      <dsp:txXfrm>
        <a:off x="7366733" y="1420828"/>
        <a:ext cx="3574968" cy="1420828"/>
      </dsp:txXfrm>
    </dsp:sp>
    <dsp:sp modelId="{6D76E5FF-7D2E-406A-B668-9F0EAFB414C8}">
      <dsp:nvSpPr>
        <dsp:cNvPr id="0" name=""/>
        <dsp:cNvSpPr/>
      </dsp:nvSpPr>
      <dsp:spPr>
        <a:xfrm>
          <a:off x="8562798" y="213124"/>
          <a:ext cx="1182839" cy="1182839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549246"/>
          <a:ext cx="10128488" cy="282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55207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sports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</dsp:txBody>
      <dsp:txXfrm>
        <a:off x="2297" y="1420828"/>
        <a:ext cx="3574968" cy="1420828"/>
      </dsp:txXfrm>
    </dsp:sp>
    <dsp:sp modelId="{279DFE09-28EE-48A2-B192-FFEC93ADF17D}">
      <dsp:nvSpPr>
        <dsp:cNvPr id="0" name=""/>
        <dsp:cNvSpPr/>
      </dsp:nvSpPr>
      <dsp:spPr>
        <a:xfrm>
          <a:off x="1198362" y="213124"/>
          <a:ext cx="1182839" cy="1182839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55207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Pourquoi ? Parce que…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Faire de / jouer à + activité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La négation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Exprimer la fréquence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Poser des questions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1" kern="1200" noProof="0" dirty="0"/>
        </a:p>
      </dsp:txBody>
      <dsp:txXfrm>
        <a:off x="3684515" y="1420828"/>
        <a:ext cx="3574968" cy="1420828"/>
      </dsp:txXfrm>
    </dsp:sp>
    <dsp:sp modelId="{112E1D68-647B-46C7-AF2C-FF0A84DB584F}">
      <dsp:nvSpPr>
        <dsp:cNvPr id="0" name=""/>
        <dsp:cNvSpPr/>
      </dsp:nvSpPr>
      <dsp:spPr>
        <a:xfrm>
          <a:off x="4880580" y="213124"/>
          <a:ext cx="1182839" cy="1182839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55207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 sport, le loisir préféré des ados</a:t>
          </a:r>
        </a:p>
      </dsp:txBody>
      <dsp:txXfrm>
        <a:off x="7366733" y="1420828"/>
        <a:ext cx="3574968" cy="1420828"/>
      </dsp:txXfrm>
    </dsp:sp>
    <dsp:sp modelId="{6D76E5FF-7D2E-406A-B668-9F0EAFB414C8}">
      <dsp:nvSpPr>
        <dsp:cNvPr id="0" name=""/>
        <dsp:cNvSpPr/>
      </dsp:nvSpPr>
      <dsp:spPr>
        <a:xfrm>
          <a:off x="8562798" y="213124"/>
          <a:ext cx="1182839" cy="1182839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549246"/>
          <a:ext cx="10128488" cy="282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4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4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4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5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5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5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5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5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55207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sports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</dsp:txBody>
      <dsp:txXfrm>
        <a:off x="2297" y="1420828"/>
        <a:ext cx="3574968" cy="1420828"/>
      </dsp:txXfrm>
    </dsp:sp>
    <dsp:sp modelId="{279DFE09-28EE-48A2-B192-FFEC93ADF17D}">
      <dsp:nvSpPr>
        <dsp:cNvPr id="0" name=""/>
        <dsp:cNvSpPr/>
      </dsp:nvSpPr>
      <dsp:spPr>
        <a:xfrm>
          <a:off x="1198362" y="213124"/>
          <a:ext cx="1182839" cy="1182839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55207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Pourquoi ? Parce que…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Faire de / jouer à + activité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La négation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Exprimer la fréquence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Poser des questions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1" kern="1200" noProof="0" dirty="0"/>
        </a:p>
      </dsp:txBody>
      <dsp:txXfrm>
        <a:off x="3684515" y="1420828"/>
        <a:ext cx="3574968" cy="1420828"/>
      </dsp:txXfrm>
    </dsp:sp>
    <dsp:sp modelId="{112E1D68-647B-46C7-AF2C-FF0A84DB584F}">
      <dsp:nvSpPr>
        <dsp:cNvPr id="0" name=""/>
        <dsp:cNvSpPr/>
      </dsp:nvSpPr>
      <dsp:spPr>
        <a:xfrm>
          <a:off x="4880580" y="213124"/>
          <a:ext cx="1182839" cy="1182839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55207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 sport, le loisir préféré des ados</a:t>
          </a:r>
        </a:p>
      </dsp:txBody>
      <dsp:txXfrm>
        <a:off x="7366733" y="1420828"/>
        <a:ext cx="3574968" cy="1420828"/>
      </dsp:txXfrm>
    </dsp:sp>
    <dsp:sp modelId="{6D76E5FF-7D2E-406A-B668-9F0EAFB414C8}">
      <dsp:nvSpPr>
        <dsp:cNvPr id="0" name=""/>
        <dsp:cNvSpPr/>
      </dsp:nvSpPr>
      <dsp:spPr>
        <a:xfrm>
          <a:off x="8562798" y="213124"/>
          <a:ext cx="1182839" cy="1182839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549246"/>
          <a:ext cx="10128488" cy="282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5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5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5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5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111836" y="0"/>
          <a:ext cx="3651847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000" b="1" kern="1200" noProof="0" dirty="0">
            <a:solidFill>
              <a:schemeClr val="tx1"/>
            </a:solidFill>
          </a:endParaRP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Vocabulaire</a:t>
          </a:r>
          <a:endParaRPr lang="fr-FR" sz="1200" b="1" kern="1200" noProof="0" dirty="0">
            <a:solidFill>
              <a:schemeClr val="tx1"/>
            </a:solidFill>
          </a:endParaRP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0" kern="1200" noProof="0" dirty="0"/>
            <a:t> </a:t>
          </a: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200" b="0" kern="1200" noProof="0" dirty="0"/>
        </a:p>
      </dsp:txBody>
      <dsp:txXfrm>
        <a:off x="111836" y="1286183"/>
        <a:ext cx="3651847" cy="1286183"/>
      </dsp:txXfrm>
    </dsp:sp>
    <dsp:sp modelId="{279DFE09-28EE-48A2-B192-FFEC93ADF17D}">
      <dsp:nvSpPr>
        <dsp:cNvPr id="0" name=""/>
        <dsp:cNvSpPr/>
      </dsp:nvSpPr>
      <dsp:spPr>
        <a:xfrm>
          <a:off x="1402386" y="14744"/>
          <a:ext cx="1070747" cy="1070747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873239" y="0"/>
          <a:ext cx="3651847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Grammaire</a:t>
          </a:r>
          <a:endParaRPr lang="fr-FR" sz="1800" b="0" kern="1200" noProof="0" dirty="0">
            <a:solidFill>
              <a:schemeClr val="tx1"/>
            </a:solidFill>
          </a:endParaRPr>
        </a:p>
      </dsp:txBody>
      <dsp:txXfrm>
        <a:off x="3873239" y="1286183"/>
        <a:ext cx="3651847" cy="1286183"/>
      </dsp:txXfrm>
    </dsp:sp>
    <dsp:sp modelId="{112E1D68-647B-46C7-AF2C-FF0A84DB584F}">
      <dsp:nvSpPr>
        <dsp:cNvPr id="0" name=""/>
        <dsp:cNvSpPr/>
      </dsp:nvSpPr>
      <dsp:spPr>
        <a:xfrm>
          <a:off x="5163789" y="192927"/>
          <a:ext cx="1070747" cy="1070747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634642" y="0"/>
          <a:ext cx="3197521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Culture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 </a:t>
          </a:r>
          <a:endParaRPr lang="fr-FR" sz="1200" b="1" kern="1200" noProof="0" dirty="0">
            <a:solidFill>
              <a:schemeClr val="tx1"/>
            </a:solidFill>
          </a:endParaRPr>
        </a:p>
      </dsp:txBody>
      <dsp:txXfrm>
        <a:off x="7634642" y="1286183"/>
        <a:ext cx="3197521" cy="1286183"/>
      </dsp:txXfrm>
    </dsp:sp>
    <dsp:sp modelId="{6D76E5FF-7D2E-406A-B668-9F0EAFB414C8}">
      <dsp:nvSpPr>
        <dsp:cNvPr id="0" name=""/>
        <dsp:cNvSpPr/>
      </dsp:nvSpPr>
      <dsp:spPr>
        <a:xfrm>
          <a:off x="8698029" y="192927"/>
          <a:ext cx="1070747" cy="1070747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417162" y="3093740"/>
          <a:ext cx="9927499" cy="149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6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6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6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55207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sports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</dsp:txBody>
      <dsp:txXfrm>
        <a:off x="2297" y="1420828"/>
        <a:ext cx="3574968" cy="1420828"/>
      </dsp:txXfrm>
    </dsp:sp>
    <dsp:sp modelId="{279DFE09-28EE-48A2-B192-FFEC93ADF17D}">
      <dsp:nvSpPr>
        <dsp:cNvPr id="0" name=""/>
        <dsp:cNvSpPr/>
      </dsp:nvSpPr>
      <dsp:spPr>
        <a:xfrm>
          <a:off x="1198362" y="213124"/>
          <a:ext cx="1182839" cy="1182839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55207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Pourquoi ? Parce que…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Faire de / jouer à + activité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La négation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Exprimer la fréquence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Poser des questions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1" kern="1200" noProof="0" dirty="0"/>
        </a:p>
      </dsp:txBody>
      <dsp:txXfrm>
        <a:off x="3684515" y="1420828"/>
        <a:ext cx="3574968" cy="1420828"/>
      </dsp:txXfrm>
    </dsp:sp>
    <dsp:sp modelId="{112E1D68-647B-46C7-AF2C-FF0A84DB584F}">
      <dsp:nvSpPr>
        <dsp:cNvPr id="0" name=""/>
        <dsp:cNvSpPr/>
      </dsp:nvSpPr>
      <dsp:spPr>
        <a:xfrm>
          <a:off x="4880580" y="213124"/>
          <a:ext cx="1182839" cy="1182839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55207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 sport, le loisir préféré des ados</a:t>
          </a:r>
        </a:p>
      </dsp:txBody>
      <dsp:txXfrm>
        <a:off x="7366733" y="1420828"/>
        <a:ext cx="3574968" cy="1420828"/>
      </dsp:txXfrm>
    </dsp:sp>
    <dsp:sp modelId="{6D76E5FF-7D2E-406A-B668-9F0EAFB414C8}">
      <dsp:nvSpPr>
        <dsp:cNvPr id="0" name=""/>
        <dsp:cNvSpPr/>
      </dsp:nvSpPr>
      <dsp:spPr>
        <a:xfrm>
          <a:off x="8562798" y="213124"/>
          <a:ext cx="1182839" cy="1182839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549246"/>
          <a:ext cx="10128488" cy="282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6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6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6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6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6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7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7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7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7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55207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sports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</dsp:txBody>
      <dsp:txXfrm>
        <a:off x="2297" y="1420828"/>
        <a:ext cx="3574968" cy="1420828"/>
      </dsp:txXfrm>
    </dsp:sp>
    <dsp:sp modelId="{279DFE09-28EE-48A2-B192-FFEC93ADF17D}">
      <dsp:nvSpPr>
        <dsp:cNvPr id="0" name=""/>
        <dsp:cNvSpPr/>
      </dsp:nvSpPr>
      <dsp:spPr>
        <a:xfrm>
          <a:off x="1198362" y="213124"/>
          <a:ext cx="1182839" cy="1182839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55207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Pourquoi ? Parce que…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Faire de / jouer à + activité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La négation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Exprimer la fréquence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Poser des questions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1" kern="1200" noProof="0" dirty="0"/>
        </a:p>
      </dsp:txBody>
      <dsp:txXfrm>
        <a:off x="3684515" y="1420828"/>
        <a:ext cx="3574968" cy="1420828"/>
      </dsp:txXfrm>
    </dsp:sp>
    <dsp:sp modelId="{112E1D68-647B-46C7-AF2C-FF0A84DB584F}">
      <dsp:nvSpPr>
        <dsp:cNvPr id="0" name=""/>
        <dsp:cNvSpPr/>
      </dsp:nvSpPr>
      <dsp:spPr>
        <a:xfrm>
          <a:off x="4880580" y="213124"/>
          <a:ext cx="1182839" cy="1182839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55207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 sport, le loisir préféré des ados</a:t>
          </a:r>
        </a:p>
      </dsp:txBody>
      <dsp:txXfrm>
        <a:off x="7366733" y="1420828"/>
        <a:ext cx="3574968" cy="1420828"/>
      </dsp:txXfrm>
    </dsp:sp>
    <dsp:sp modelId="{6D76E5FF-7D2E-406A-B668-9F0EAFB414C8}">
      <dsp:nvSpPr>
        <dsp:cNvPr id="0" name=""/>
        <dsp:cNvSpPr/>
      </dsp:nvSpPr>
      <dsp:spPr>
        <a:xfrm>
          <a:off x="8562798" y="213124"/>
          <a:ext cx="1182839" cy="1182839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549246"/>
          <a:ext cx="10128488" cy="282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7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7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7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7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7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55207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sports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</dsp:txBody>
      <dsp:txXfrm>
        <a:off x="2297" y="1420828"/>
        <a:ext cx="3574968" cy="1420828"/>
      </dsp:txXfrm>
    </dsp:sp>
    <dsp:sp modelId="{279DFE09-28EE-48A2-B192-FFEC93ADF17D}">
      <dsp:nvSpPr>
        <dsp:cNvPr id="0" name=""/>
        <dsp:cNvSpPr/>
      </dsp:nvSpPr>
      <dsp:spPr>
        <a:xfrm>
          <a:off x="1198362" y="213124"/>
          <a:ext cx="1182839" cy="1182839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55207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Pourquoi ? Parce que…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Faire de / jouer à + activité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La négation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Exprimer la fréquence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Poser des questions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1" kern="1200" noProof="0" dirty="0"/>
        </a:p>
      </dsp:txBody>
      <dsp:txXfrm>
        <a:off x="3684515" y="1420828"/>
        <a:ext cx="3574968" cy="1420828"/>
      </dsp:txXfrm>
    </dsp:sp>
    <dsp:sp modelId="{112E1D68-647B-46C7-AF2C-FF0A84DB584F}">
      <dsp:nvSpPr>
        <dsp:cNvPr id="0" name=""/>
        <dsp:cNvSpPr/>
      </dsp:nvSpPr>
      <dsp:spPr>
        <a:xfrm>
          <a:off x="4880580" y="213124"/>
          <a:ext cx="1182839" cy="1182839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55207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sport, le loisir préféré des ados</a:t>
          </a:r>
        </a:p>
      </dsp:txBody>
      <dsp:txXfrm>
        <a:off x="7366733" y="1420828"/>
        <a:ext cx="3574968" cy="1420828"/>
      </dsp:txXfrm>
    </dsp:sp>
    <dsp:sp modelId="{6D76E5FF-7D2E-406A-B668-9F0EAFB414C8}">
      <dsp:nvSpPr>
        <dsp:cNvPr id="0" name=""/>
        <dsp:cNvSpPr/>
      </dsp:nvSpPr>
      <dsp:spPr>
        <a:xfrm>
          <a:off x="8562798" y="213124"/>
          <a:ext cx="1182839" cy="1182839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549246"/>
          <a:ext cx="10128488" cy="282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8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8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8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8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8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8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ALL </a:t>
          </a:r>
          <a:r>
            <a:rPr lang="fr-FR" sz="2400" kern="1200" dirty="0" err="1"/>
            <a:t>students</a:t>
          </a:r>
          <a:r>
            <a:rPr lang="fr-FR" sz="2400" kern="1200" dirty="0"/>
            <a:t> MUST </a:t>
          </a:r>
          <a:r>
            <a:rPr lang="fr-FR" sz="2400" kern="1200" dirty="0" err="1"/>
            <a:t>be</a:t>
          </a:r>
          <a:r>
            <a:rPr lang="fr-FR" sz="2400" kern="1200" dirty="0"/>
            <a:t> able to tell </a:t>
          </a:r>
          <a:r>
            <a:rPr lang="fr-FR" sz="2400" kern="1200" dirty="0" err="1"/>
            <a:t>which</a:t>
          </a:r>
          <a:r>
            <a:rPr lang="fr-FR" sz="2400" kern="1200" dirty="0"/>
            <a:t> sport </a:t>
          </a:r>
          <a:r>
            <a:rPr lang="fr-FR" sz="2400" kern="1200" dirty="0" err="1"/>
            <a:t>they</a:t>
          </a:r>
          <a:r>
            <a:rPr lang="fr-FR" sz="2400" kern="1200" dirty="0"/>
            <a:t> </a:t>
          </a:r>
          <a:r>
            <a:rPr lang="fr-FR" sz="2400" kern="1200" dirty="0" err="1"/>
            <a:t>play</a:t>
          </a:r>
          <a:r>
            <a:rPr lang="fr-FR" sz="2400" kern="1200" dirty="0"/>
            <a:t>.</a:t>
          </a:r>
          <a:endParaRPr lang="en-US" sz="24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MOST </a:t>
          </a:r>
          <a:r>
            <a:rPr lang="fr-FR" sz="2400" kern="1200" dirty="0" err="1"/>
            <a:t>students</a:t>
          </a:r>
          <a:r>
            <a:rPr lang="fr-FR" sz="2400" kern="1200" dirty="0"/>
            <a:t> SHOULD </a:t>
          </a:r>
          <a:r>
            <a:rPr lang="fr-FR" sz="2400" kern="1200" dirty="0" err="1"/>
            <a:t>be</a:t>
          </a:r>
          <a:r>
            <a:rPr lang="fr-FR" sz="2400" kern="1200" dirty="0"/>
            <a:t> able to </a:t>
          </a:r>
          <a:r>
            <a:rPr lang="fr-FR" sz="2400" kern="1200" dirty="0" err="1"/>
            <a:t>make</a:t>
          </a:r>
          <a:r>
            <a:rPr lang="fr-FR" sz="2400" kern="1200" dirty="0"/>
            <a:t> an interview.</a:t>
          </a:r>
          <a:endParaRPr lang="en-US" sz="24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SOME </a:t>
          </a:r>
          <a:r>
            <a:rPr lang="fr-FR" sz="2400" kern="1200" dirty="0" err="1"/>
            <a:t>students</a:t>
          </a:r>
          <a:r>
            <a:rPr lang="fr-FR" sz="2400" kern="1200" dirty="0"/>
            <a:t> COULD </a:t>
          </a:r>
          <a:r>
            <a:rPr lang="fr-FR" sz="2400" kern="1200" dirty="0" err="1"/>
            <a:t>be</a:t>
          </a:r>
          <a:r>
            <a:rPr lang="fr-FR" sz="2400" kern="1200" dirty="0"/>
            <a:t> able to tell </a:t>
          </a:r>
          <a:r>
            <a:rPr lang="fr-FR" sz="2400" kern="1200" dirty="0" err="1"/>
            <a:t>where</a:t>
          </a:r>
          <a:r>
            <a:rPr lang="fr-FR" sz="2400" kern="1200" dirty="0"/>
            <a:t> </a:t>
          </a:r>
          <a:r>
            <a:rPr lang="fr-FR" sz="2400" kern="1200" dirty="0" err="1"/>
            <a:t>they</a:t>
          </a:r>
          <a:r>
            <a:rPr lang="fr-FR" sz="2400" kern="1200" dirty="0"/>
            <a:t> </a:t>
          </a:r>
          <a:r>
            <a:rPr lang="fr-FR" sz="2400" kern="1200" dirty="0" err="1"/>
            <a:t>play</a:t>
          </a:r>
          <a:r>
            <a:rPr lang="fr-FR" sz="2400" kern="1200" dirty="0"/>
            <a:t> sport and </a:t>
          </a:r>
          <a:r>
            <a:rPr lang="fr-FR" sz="2400" kern="1200" dirty="0" err="1"/>
            <a:t>describe</a:t>
          </a:r>
          <a:r>
            <a:rPr lang="fr-FR" sz="2400" kern="1200" dirty="0"/>
            <a:t> </a:t>
          </a:r>
          <a:r>
            <a:rPr lang="fr-FR" sz="2400" kern="1200" dirty="0" err="1"/>
            <a:t>their</a:t>
          </a:r>
          <a:r>
            <a:rPr lang="fr-FR" sz="2400" kern="1200" dirty="0"/>
            <a:t> </a:t>
          </a:r>
          <a:r>
            <a:rPr lang="fr-FR" sz="2400" kern="1200" dirty="0" err="1"/>
            <a:t>school</a:t>
          </a:r>
          <a:r>
            <a:rPr lang="fr-FR" sz="2400" kern="1200" dirty="0"/>
            <a:t>.</a:t>
          </a:r>
          <a:endParaRPr lang="en-US" sz="2400" kern="1200" dirty="0"/>
        </a:p>
      </dsp:txBody>
      <dsp:txXfrm>
        <a:off x="1844034" y="3992098"/>
        <a:ext cx="4401230" cy="1596566"/>
      </dsp:txXfrm>
    </dsp:sp>
  </dsp:spTree>
</dsp:drawing>
</file>

<file path=ppt/diagrams/drawing8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1488" y="0"/>
          <a:ext cx="1354336" cy="403278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1488" y="0"/>
        <a:ext cx="1253517" cy="403278"/>
      </dsp:txXfrm>
    </dsp:sp>
    <dsp:sp modelId="{5ADD5DB9-B285-4EB9-A739-B5AF26781CC7}">
      <dsp:nvSpPr>
        <dsp:cNvPr id="0" name=""/>
        <dsp:cNvSpPr/>
      </dsp:nvSpPr>
      <dsp:spPr>
        <a:xfrm>
          <a:off x="1084957" y="0"/>
          <a:ext cx="1354336" cy="403278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</a:t>
          </a:r>
          <a:r>
            <a:rPr lang="fr-FR" sz="1400" kern="1200" dirty="0" err="1"/>
            <a:t>Comp</a:t>
          </a:r>
          <a:r>
            <a:rPr lang="fr-FR" sz="1400" kern="1200" dirty="0"/>
            <a:t>. texte 1</a:t>
          </a:r>
        </a:p>
      </dsp:txBody>
      <dsp:txXfrm>
        <a:off x="1286596" y="0"/>
        <a:ext cx="951058" cy="403278"/>
      </dsp:txXfrm>
    </dsp:sp>
    <dsp:sp modelId="{3E277CD6-BA6C-449E-BAB3-8F6E78BFB10E}">
      <dsp:nvSpPr>
        <dsp:cNvPr id="0" name=""/>
        <dsp:cNvSpPr/>
      </dsp:nvSpPr>
      <dsp:spPr>
        <a:xfrm>
          <a:off x="2168425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</a:t>
          </a:r>
          <a:r>
            <a:rPr lang="fr-FR" sz="1400" kern="1200" dirty="0" err="1"/>
            <a:t>Voc</a:t>
          </a:r>
          <a:r>
            <a:rPr lang="fr-FR" sz="1400" kern="1200" dirty="0"/>
            <a:t> : Sports</a:t>
          </a:r>
        </a:p>
      </dsp:txBody>
      <dsp:txXfrm>
        <a:off x="2370064" y="0"/>
        <a:ext cx="951058" cy="403278"/>
      </dsp:txXfrm>
    </dsp:sp>
    <dsp:sp modelId="{460ACD12-BCCB-44F3-B086-E23A932CB839}">
      <dsp:nvSpPr>
        <dsp:cNvPr id="0" name=""/>
        <dsp:cNvSpPr/>
      </dsp:nvSpPr>
      <dsp:spPr>
        <a:xfrm>
          <a:off x="3251894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Gr : Faire + sport</a:t>
          </a:r>
        </a:p>
      </dsp:txBody>
      <dsp:txXfrm>
        <a:off x="3453533" y="0"/>
        <a:ext cx="951058" cy="403278"/>
      </dsp:txXfrm>
    </dsp:sp>
    <dsp:sp modelId="{9C3C7762-07CB-45FF-9B61-F9FDAB0E3129}">
      <dsp:nvSpPr>
        <dsp:cNvPr id="0" name=""/>
        <dsp:cNvSpPr/>
      </dsp:nvSpPr>
      <dsp:spPr>
        <a:xfrm>
          <a:off x="4335363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 : Raison</a:t>
          </a:r>
        </a:p>
      </dsp:txBody>
      <dsp:txXfrm>
        <a:off x="4537002" y="0"/>
        <a:ext cx="951058" cy="403278"/>
      </dsp:txXfrm>
    </dsp:sp>
    <dsp:sp modelId="{41EF0CD5-45C7-4F64-AC9A-6C7C3F8EFEBC}">
      <dsp:nvSpPr>
        <dsp:cNvPr id="0" name=""/>
        <dsp:cNvSpPr/>
      </dsp:nvSpPr>
      <dsp:spPr>
        <a:xfrm>
          <a:off x="5418832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</a:t>
          </a:r>
          <a:r>
            <a:rPr lang="fr-FR" sz="1400" kern="1200" dirty="0" err="1"/>
            <a:t>Comp</a:t>
          </a:r>
          <a:r>
            <a:rPr lang="fr-FR" sz="1400" kern="1200" dirty="0"/>
            <a:t>. texte 2</a:t>
          </a:r>
        </a:p>
      </dsp:txBody>
      <dsp:txXfrm>
        <a:off x="5620471" y="0"/>
        <a:ext cx="951058" cy="403278"/>
      </dsp:txXfrm>
    </dsp:sp>
    <dsp:sp modelId="{C868D2F1-E418-448A-9D05-0C0F5FE1F7AE}">
      <dsp:nvSpPr>
        <dsp:cNvPr id="0" name=""/>
        <dsp:cNvSpPr/>
      </dsp:nvSpPr>
      <dsp:spPr>
        <a:xfrm>
          <a:off x="6502301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Gr : Ne…pas de</a:t>
          </a:r>
        </a:p>
      </dsp:txBody>
      <dsp:txXfrm>
        <a:off x="6703940" y="0"/>
        <a:ext cx="951058" cy="403278"/>
      </dsp:txXfrm>
    </dsp:sp>
    <dsp:sp modelId="{CD67F0C1-1ADF-482A-96BD-7A9F849EA64F}">
      <dsp:nvSpPr>
        <dsp:cNvPr id="0" name=""/>
        <dsp:cNvSpPr/>
      </dsp:nvSpPr>
      <dsp:spPr>
        <a:xfrm>
          <a:off x="7585770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Gr : Fréquence</a:t>
          </a:r>
        </a:p>
      </dsp:txBody>
      <dsp:txXfrm>
        <a:off x="7787409" y="0"/>
        <a:ext cx="951058" cy="403278"/>
      </dsp:txXfrm>
    </dsp:sp>
    <dsp:sp modelId="{76A3D296-582A-432D-8383-8A053FD81B58}">
      <dsp:nvSpPr>
        <dsp:cNvPr id="0" name=""/>
        <dsp:cNvSpPr/>
      </dsp:nvSpPr>
      <dsp:spPr>
        <a:xfrm>
          <a:off x="8669238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IX. Gr : Questions</a:t>
          </a:r>
        </a:p>
      </dsp:txBody>
      <dsp:txXfrm>
        <a:off x="8870877" y="0"/>
        <a:ext cx="951058" cy="403278"/>
      </dsp:txXfrm>
    </dsp:sp>
    <dsp:sp modelId="{D3B9CA29-271D-4058-9B1E-889009E127A7}">
      <dsp:nvSpPr>
        <dsp:cNvPr id="0" name=""/>
        <dsp:cNvSpPr/>
      </dsp:nvSpPr>
      <dsp:spPr>
        <a:xfrm>
          <a:off x="9752707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X. Phonétique</a:t>
          </a:r>
        </a:p>
      </dsp:txBody>
      <dsp:txXfrm>
        <a:off x="9954346" y="0"/>
        <a:ext cx="951058" cy="403278"/>
      </dsp:txXfrm>
    </dsp:sp>
    <dsp:sp modelId="{72C3BE3C-799A-4965-B3AE-BFF762D72CB0}">
      <dsp:nvSpPr>
        <dsp:cNvPr id="0" name=""/>
        <dsp:cNvSpPr/>
      </dsp:nvSpPr>
      <dsp:spPr>
        <a:xfrm>
          <a:off x="10836176" y="0"/>
          <a:ext cx="1354336" cy="4032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XI. Production</a:t>
          </a:r>
        </a:p>
      </dsp:txBody>
      <dsp:txXfrm>
        <a:off x="11037815" y="0"/>
        <a:ext cx="951058" cy="4032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6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6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7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8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8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8862F5D9-EF37-4B1B-BEED-C5F8369DCD84}" type="datetimeFigureOut">
              <a:rPr lang="fr-FR" smtClean="0"/>
              <a:t>27/10/2023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7A19B4D8-ED8A-4D01-BDA3-FECB08B1687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9583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Use </a:t>
            </a:r>
            <a:r>
              <a:rPr lang="fr-FR" dirty="0" err="1"/>
              <a:t>another</a:t>
            </a:r>
            <a:r>
              <a:rPr lang="fr-FR" dirty="0"/>
              <a:t> </a:t>
            </a:r>
            <a:r>
              <a:rPr lang="fr-FR" dirty="0" err="1"/>
              <a:t>color</a:t>
            </a:r>
            <a:r>
              <a:rPr lang="fr-FR" dirty="0"/>
              <a:t> </a:t>
            </a:r>
            <a:r>
              <a:rPr lang="fr-FR" dirty="0" err="1"/>
              <a:t>when</a:t>
            </a:r>
            <a:r>
              <a:rPr lang="fr-FR" dirty="0"/>
              <a:t> </a:t>
            </a:r>
            <a:r>
              <a:rPr lang="fr-FR" dirty="0" err="1"/>
              <a:t>completing</a:t>
            </a:r>
            <a:r>
              <a:rPr lang="fr-FR" dirty="0"/>
              <a:t> to highlight the </a:t>
            </a:r>
            <a:r>
              <a:rPr lang="fr-FR" dirty="0" err="1"/>
              <a:t>progress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5970D-E2A6-4809-82AF-2E7A9FF3C381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88120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3292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6198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Déduire la diff entre les 2 types de questions présentées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73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95130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Déduire la diff entre les 2 types de questions présentées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74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75054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074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82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68241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Guidage</a:t>
            </a:r>
            <a:r>
              <a:rPr lang="en-US" dirty="0"/>
              <a:t> pour les </a:t>
            </a:r>
            <a:r>
              <a:rPr lang="en-US" dirty="0" err="1"/>
              <a:t>objectifs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GG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4723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6358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29556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Use </a:t>
            </a:r>
            <a:r>
              <a:rPr lang="fr-FR" dirty="0" err="1"/>
              <a:t>another</a:t>
            </a:r>
            <a:r>
              <a:rPr lang="fr-FR" dirty="0"/>
              <a:t> </a:t>
            </a:r>
            <a:r>
              <a:rPr lang="fr-FR" dirty="0" err="1"/>
              <a:t>color</a:t>
            </a:r>
            <a:r>
              <a:rPr lang="fr-FR" dirty="0"/>
              <a:t> </a:t>
            </a:r>
            <a:r>
              <a:rPr lang="fr-FR" dirty="0" err="1"/>
              <a:t>when</a:t>
            </a:r>
            <a:r>
              <a:rPr lang="fr-FR" dirty="0"/>
              <a:t> </a:t>
            </a:r>
            <a:r>
              <a:rPr lang="fr-FR" dirty="0" err="1"/>
              <a:t>completing</a:t>
            </a:r>
            <a:r>
              <a:rPr lang="fr-FR" dirty="0"/>
              <a:t> to highlight the </a:t>
            </a:r>
            <a:r>
              <a:rPr lang="fr-FR" dirty="0" err="1"/>
              <a:t>progress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5970D-E2A6-4809-82AF-2E7A9FF3C38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97576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0000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991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6500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995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0EED-E36F-475A-9AC7-C6039C4CC8B5}" type="datetime1">
              <a:rPr lang="en-US" smtClean="0"/>
              <a:t>10/27/2023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"/>
            <a:ext cx="10972800" cy="8783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1721"/>
            <a:ext cx="10972800" cy="477444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4096" y="6599586"/>
            <a:ext cx="2844800" cy="365125"/>
          </a:xfrm>
        </p:spPr>
        <p:txBody>
          <a:bodyPr/>
          <a:lstStyle/>
          <a:p>
            <a:fld id="{7255539D-7F82-D84C-95AB-595A89410EEF}" type="datetimeFigureOut">
              <a:rPr lang="en-US" smtClean="0"/>
              <a:t>10/27/2023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B02339-CF89-C713-9830-4EE4E61CC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19B18D-E841-596B-A981-102A7EB15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5E5658-C68B-8706-F8AA-144E8263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10/27/2023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77C913-C9AB-EF3A-465C-BFDD4816C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DABFE2-9F1E-CD50-3D29-547DBA30F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33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E42E6-71BB-4374-9B71-B56D3D526A98}" type="datetimeFigureOut">
              <a:rPr lang="fr-FR" smtClean="0"/>
              <a:t>27/10/2023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2E12D-FFB0-4C4E-B6AD-DF52B2A02C1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1672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993DD4-D408-5E9A-864D-03625913D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777988-6FA8-E82B-16E1-9751D82F8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6AAC51-DB8D-4B6C-DC39-4263A9D3C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pPr/>
              <a:t>10/27/2023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65F6B2-2110-9892-CDA6-4F7AAB37A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EF764F-0318-7727-0D3C-6C68C21A7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9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582526-95FA-C475-9510-E29E5D129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14434C-F436-6495-9A42-1C00DA565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D6B2BB-D874-4591-3767-339CDCF58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3EB4C-1685-46B7-AD90-FFEC84B9393B}" type="datetime1">
              <a:rPr lang="en-US" smtClean="0"/>
              <a:t>10/27/2023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A07A9E6-59A4-1022-25CF-0F0515335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A56038F-A05E-8005-05C4-E9C43BC24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326503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036E0D-26A5-455A-A8BD-70DA8BC03E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484107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FD4EA0-094D-4056-9032-BFB44B4089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71600" y="3018472"/>
            <a:ext cx="4841076" cy="31048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C0CCE8-718F-4620-8B4A-C60EEA7B88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66560" y="2112264"/>
            <a:ext cx="484632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CE86DF-0069-4D31-BDD3-A9A2F9B7B4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66560" y="3018471"/>
            <a:ext cx="4841076" cy="3104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A5ED06-FE54-4B86-A8D4-07D0EB08C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75572-4A44-4171-84AA-64D42C8050A6}" type="datetime2">
              <a:rPr lang="en-US" smtClean="0"/>
              <a:t>Friday, October 27, 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9EC6C3-0950-4AFE-936A-9AB5D2278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84B1D1-BE0C-48F4-BC74-90675A0F0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2D453288-3D76-40C1-BE00-223AB28F1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4455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845100-C700-08D9-D297-5A2BA1258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F8DEBAE-F215-BEA1-7A9D-3DEC72239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95B282-424B-DCF4-8FFF-5F0B4D69C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E6C73-AC5A-46AE-A274-D44073FE036D}" type="datetimeFigureOut">
              <a:rPr lang="fr-FR" smtClean="0"/>
              <a:t>27/10/2023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42F2A0F-3FDC-E3A6-8D20-F2B6E6ACB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02BCD0E-92B0-57CD-7C10-DCC8C745F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026A6-C4E6-4978-8285-57FB14F437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720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10/27/2023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5539D-7F82-D84C-95AB-595A89410EEF}" type="datetimeFigureOut">
              <a:rPr lang="en-US" smtClean="0"/>
              <a:t>10/27/2023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86F82A-171A-702E-8BB8-61B807823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C4A1C8-3945-5272-9198-7E830EB3C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84F330-CFEF-B93D-702E-32C615680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10/27/2023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40EAF9-6142-CA4C-7986-E44D62339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566156-DC7C-2B57-5C9D-5767C66B1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9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5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4386EBC-A94F-4F09-CD49-ABC9712C8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2EB6EB-B4BB-8FFA-AAFF-B13344D809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042A12C-C675-236B-A24D-7DF2CF2ADE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E46AA-1EC0-4433-9956-E798E94A6FB7}" type="datetimeFigureOut">
              <a:rPr lang="en-US" smtClean="0"/>
              <a:pPr/>
              <a:t>10/27/2023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3C9E2C4-D0C4-C881-B8E7-0428C3F19F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7C1326-DC02-EE75-6341-33F94FC48C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557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DF5D258-E419-8664-F21D-83FC36D0E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100F489-D6CC-588A-44BE-ECA9690758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C4E0CE-8897-BD8F-88D4-003694528C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10/27/2023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78A7CB-A3E1-898E-B34E-2BE6BD22B5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D95830-A2F7-2B35-A68D-2CAB77E12D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499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60" r:id="rId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E59F760-38E6-6AF1-0D9B-D2042D427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A321BC7-DC32-F294-3E5E-1F21E393D5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C3B640-5DF7-5C4D-339E-C74778375E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E6C73-AC5A-46AE-A274-D44073FE036D}" type="datetimeFigureOut">
              <a:rPr lang="fr-FR" smtClean="0"/>
              <a:t>27/10/2023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E5B831F-EC61-DB60-C906-D2D1888754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A5C67A4-8854-9721-E33C-D4198D77A1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0026A6-C4E6-4978-8285-57FB14F437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0050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3.xml"/><Relationship Id="rId3" Type="http://schemas.openxmlformats.org/officeDocument/2006/relationships/diagramLayout" Target="../diagrams/layout12.xml"/><Relationship Id="rId7" Type="http://schemas.openxmlformats.org/officeDocument/2006/relationships/diagramData" Target="../diagrams/data13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2.xml"/><Relationship Id="rId11" Type="http://schemas.microsoft.com/office/2007/relationships/diagramDrawing" Target="../diagrams/drawing13.xml"/><Relationship Id="rId5" Type="http://schemas.openxmlformats.org/officeDocument/2006/relationships/diagramColors" Target="../diagrams/colors12.xml"/><Relationship Id="rId10" Type="http://schemas.openxmlformats.org/officeDocument/2006/relationships/diagramColors" Target="../diagrams/colors13.xml"/><Relationship Id="rId4" Type="http://schemas.openxmlformats.org/officeDocument/2006/relationships/diagramQuickStyle" Target="../diagrams/quickStyle12.xml"/><Relationship Id="rId9" Type="http://schemas.openxmlformats.org/officeDocument/2006/relationships/diagramQuickStyle" Target="../diagrams/quickStyle1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4.xml"/><Relationship Id="rId3" Type="http://schemas.openxmlformats.org/officeDocument/2006/relationships/slideLayout" Target="../slideLayouts/slideLayout3.xml"/><Relationship Id="rId7" Type="http://schemas.openxmlformats.org/officeDocument/2006/relationships/diagramLayout" Target="../diagrams/layout1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14.xml"/><Relationship Id="rId11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microsoft.com/office/2007/relationships/diagramDrawing" Target="../diagrams/drawing14.xml"/><Relationship Id="rId4" Type="http://schemas.openxmlformats.org/officeDocument/2006/relationships/notesSlide" Target="../notesSlides/notesSlide5.xml"/><Relationship Id="rId9" Type="http://schemas.openxmlformats.org/officeDocument/2006/relationships/diagramColors" Target="../diagrams/colors1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5.xml"/><Relationship Id="rId3" Type="http://schemas.openxmlformats.org/officeDocument/2006/relationships/slideLayout" Target="../slideLayouts/slideLayout6.xml"/><Relationship Id="rId7" Type="http://schemas.openxmlformats.org/officeDocument/2006/relationships/diagramQuickStyle" Target="../diagrams/quickStyle1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Layout" Target="../diagrams/layout15.xml"/><Relationship Id="rId5" Type="http://schemas.openxmlformats.org/officeDocument/2006/relationships/diagramData" Target="../diagrams/data15.xml"/><Relationship Id="rId10" Type="http://schemas.openxmlformats.org/officeDocument/2006/relationships/image" Target="../media/image6.png"/><Relationship Id="rId4" Type="http://schemas.openxmlformats.org/officeDocument/2006/relationships/image" Target="../media/image15.gif"/><Relationship Id="rId9" Type="http://schemas.microsoft.com/office/2007/relationships/diagramDrawing" Target="../diagrams/drawing1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6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16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diagramData" Target="../diagrams/data16.xml"/><Relationship Id="rId11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microsoft.com/office/2007/relationships/diagramDrawing" Target="../diagrams/drawing16.xml"/><Relationship Id="rId4" Type="http://schemas.openxmlformats.org/officeDocument/2006/relationships/image" Target="../media/image22.png"/><Relationship Id="rId9" Type="http://schemas.openxmlformats.org/officeDocument/2006/relationships/diagramColors" Target="../diagrams/colors16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7.xml"/><Relationship Id="rId3" Type="http://schemas.openxmlformats.org/officeDocument/2006/relationships/slideLayout" Target="../slideLayouts/slideLayout7.xml"/><Relationship Id="rId7" Type="http://schemas.openxmlformats.org/officeDocument/2006/relationships/diagramColors" Target="../diagrams/colors1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diagramQuickStyle" Target="../diagrams/quickStyle17.xml"/><Relationship Id="rId5" Type="http://schemas.openxmlformats.org/officeDocument/2006/relationships/diagramLayout" Target="../diagrams/layout17.xml"/><Relationship Id="rId4" Type="http://schemas.openxmlformats.org/officeDocument/2006/relationships/diagramData" Target="../diagrams/data17.xml"/><Relationship Id="rId9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diagramQuickStyle" Target="../diagrams/quickStyle20.xml"/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12" Type="http://schemas.openxmlformats.org/officeDocument/2006/relationships/diagramLayout" Target="../diagrams/layout20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9.xml"/><Relationship Id="rId11" Type="http://schemas.openxmlformats.org/officeDocument/2006/relationships/diagramData" Target="../diagrams/data20.xml"/><Relationship Id="rId5" Type="http://schemas.openxmlformats.org/officeDocument/2006/relationships/diagramQuickStyle" Target="../diagrams/quickStyle19.xml"/><Relationship Id="rId15" Type="http://schemas.microsoft.com/office/2007/relationships/diagramDrawing" Target="../diagrams/drawing20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19.xml"/><Relationship Id="rId9" Type="http://schemas.openxmlformats.org/officeDocument/2006/relationships/image" Target="../media/image14.jpg"/><Relationship Id="rId14" Type="http://schemas.openxmlformats.org/officeDocument/2006/relationships/diagramColors" Target="../diagrams/colors20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1.xml"/><Relationship Id="rId3" Type="http://schemas.openxmlformats.org/officeDocument/2006/relationships/slideLayout" Target="../slideLayouts/slideLayout3.xml"/><Relationship Id="rId7" Type="http://schemas.openxmlformats.org/officeDocument/2006/relationships/diagramData" Target="../diagrams/data21.xml"/><Relationship Id="rId12" Type="http://schemas.openxmlformats.org/officeDocument/2006/relationships/image" Target="../media/image30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29.png"/><Relationship Id="rId11" Type="http://schemas.microsoft.com/office/2007/relationships/diagramDrawing" Target="../diagrams/drawing21.xml"/><Relationship Id="rId5" Type="http://schemas.openxmlformats.org/officeDocument/2006/relationships/image" Target="../media/image28.png"/><Relationship Id="rId10" Type="http://schemas.openxmlformats.org/officeDocument/2006/relationships/diagramColors" Target="../diagrams/colors21.xml"/><Relationship Id="rId4" Type="http://schemas.openxmlformats.org/officeDocument/2006/relationships/image" Target="../media/image27.png"/><Relationship Id="rId9" Type="http://schemas.openxmlformats.org/officeDocument/2006/relationships/diagramQuickStyle" Target="../diagrams/quickStyle21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2.xml"/><Relationship Id="rId3" Type="http://schemas.openxmlformats.org/officeDocument/2006/relationships/image" Target="../media/image31.png"/><Relationship Id="rId7" Type="http://schemas.openxmlformats.org/officeDocument/2006/relationships/diagramColors" Target="../diagrams/colors22.xml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22.xml"/><Relationship Id="rId5" Type="http://schemas.openxmlformats.org/officeDocument/2006/relationships/diagramLayout" Target="../diagrams/layout22.xml"/><Relationship Id="rId4" Type="http://schemas.openxmlformats.org/officeDocument/2006/relationships/diagramData" Target="../diagrams/data2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3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3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diagramData" Target="../diagrams/data23.xml"/><Relationship Id="rId5" Type="http://schemas.openxmlformats.org/officeDocument/2006/relationships/image" Target="../media/image24.png"/><Relationship Id="rId10" Type="http://schemas.microsoft.com/office/2007/relationships/diagramDrawing" Target="../diagrams/drawing23.xml"/><Relationship Id="rId4" Type="http://schemas.openxmlformats.org/officeDocument/2006/relationships/image" Target="../media/image32.png"/><Relationship Id="rId9" Type="http://schemas.openxmlformats.org/officeDocument/2006/relationships/diagramColors" Target="../diagrams/colors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4.xml"/><Relationship Id="rId3" Type="http://schemas.openxmlformats.org/officeDocument/2006/relationships/hyperlink" Target="https://play.kahoot.it/v2/?quizId=68afb7cc-61de-42de-97d7-61d601c15e3e" TargetMode="External"/><Relationship Id="rId7" Type="http://schemas.openxmlformats.org/officeDocument/2006/relationships/diagramQuickStyle" Target="../diagrams/quickStyle24.xm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24.xml"/><Relationship Id="rId5" Type="http://schemas.openxmlformats.org/officeDocument/2006/relationships/diagramData" Target="../diagrams/data24.xml"/><Relationship Id="rId4" Type="http://schemas.openxmlformats.org/officeDocument/2006/relationships/hyperlink" Target="https://create.kahoot.it/details/c9836749-d789-46f9-8b46-4ef33e37c65b" TargetMode="External"/><Relationship Id="rId9" Type="http://schemas.microsoft.com/office/2007/relationships/diagramDrawing" Target="../diagrams/drawing24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5.xml"/><Relationship Id="rId3" Type="http://schemas.openxmlformats.org/officeDocument/2006/relationships/slideLayout" Target="../slideLayouts/slideLayout6.xml"/><Relationship Id="rId7" Type="http://schemas.openxmlformats.org/officeDocument/2006/relationships/diagramData" Target="../diagrams/data25.xml"/><Relationship Id="rId12" Type="http://schemas.openxmlformats.org/officeDocument/2006/relationships/image" Target="../media/image30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29.png"/><Relationship Id="rId11" Type="http://schemas.microsoft.com/office/2007/relationships/diagramDrawing" Target="../diagrams/drawing25.xml"/><Relationship Id="rId5" Type="http://schemas.openxmlformats.org/officeDocument/2006/relationships/image" Target="../media/image28.png"/><Relationship Id="rId10" Type="http://schemas.openxmlformats.org/officeDocument/2006/relationships/diagramColors" Target="../diagrams/colors25.xml"/><Relationship Id="rId4" Type="http://schemas.openxmlformats.org/officeDocument/2006/relationships/image" Target="../media/image27.png"/><Relationship Id="rId9" Type="http://schemas.openxmlformats.org/officeDocument/2006/relationships/diagramQuickStyle" Target="../diagrams/quickStyle25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6.xml"/><Relationship Id="rId3" Type="http://schemas.openxmlformats.org/officeDocument/2006/relationships/slideLayout" Target="../slideLayouts/slideLayout6.xml"/><Relationship Id="rId7" Type="http://schemas.openxmlformats.org/officeDocument/2006/relationships/diagramQuickStyle" Target="../diagrams/quickStyle2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Layout" Target="../diagrams/layout26.xml"/><Relationship Id="rId5" Type="http://schemas.openxmlformats.org/officeDocument/2006/relationships/diagramData" Target="../diagrams/data26.xml"/><Relationship Id="rId10" Type="http://schemas.openxmlformats.org/officeDocument/2006/relationships/image" Target="../media/image6.png"/><Relationship Id="rId4" Type="http://schemas.openxmlformats.org/officeDocument/2006/relationships/image" Target="../media/image15.gif"/><Relationship Id="rId9" Type="http://schemas.microsoft.com/office/2007/relationships/diagramDrawing" Target="../diagrams/drawing26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27.xml"/><Relationship Id="rId7" Type="http://schemas.microsoft.com/office/2007/relationships/diagramDrawing" Target="../diagrams/drawing2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7.xml"/><Relationship Id="rId5" Type="http://schemas.openxmlformats.org/officeDocument/2006/relationships/diagramQuickStyle" Target="../diagrams/quickStyle27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27.xml"/><Relationship Id="rId9" Type="http://schemas.openxmlformats.org/officeDocument/2006/relationships/image" Target="../media/image14.jp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8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8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diagramData" Target="../diagrams/data28.xml"/><Relationship Id="rId11" Type="http://schemas.openxmlformats.org/officeDocument/2006/relationships/image" Target="../media/image30.png"/><Relationship Id="rId5" Type="http://schemas.openxmlformats.org/officeDocument/2006/relationships/image" Target="../media/image35.png"/><Relationship Id="rId10" Type="http://schemas.microsoft.com/office/2007/relationships/diagramDrawing" Target="../diagrams/drawing28.xml"/><Relationship Id="rId4" Type="http://schemas.openxmlformats.org/officeDocument/2006/relationships/image" Target="../media/image34.jpeg"/><Relationship Id="rId9" Type="http://schemas.openxmlformats.org/officeDocument/2006/relationships/diagramColors" Target="../diagrams/colors2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9.xml"/><Relationship Id="rId2" Type="http://schemas.openxmlformats.org/officeDocument/2006/relationships/diagramData" Target="../diagrams/data29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9.xml"/><Relationship Id="rId5" Type="http://schemas.openxmlformats.org/officeDocument/2006/relationships/diagramColors" Target="../diagrams/colors29.xml"/><Relationship Id="rId4" Type="http://schemas.openxmlformats.org/officeDocument/2006/relationships/diagramQuickStyle" Target="../diagrams/quickStyle29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0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30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diagramData" Target="../diagrams/data30.xml"/><Relationship Id="rId5" Type="http://schemas.openxmlformats.org/officeDocument/2006/relationships/image" Target="../media/image15.gif"/><Relationship Id="rId10" Type="http://schemas.microsoft.com/office/2007/relationships/diagramDrawing" Target="../diagrams/drawing30.xml"/><Relationship Id="rId4" Type="http://schemas.openxmlformats.org/officeDocument/2006/relationships/image" Target="../media/image24.png"/><Relationship Id="rId9" Type="http://schemas.openxmlformats.org/officeDocument/2006/relationships/diagramColors" Target="../diagrams/colors30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1.xml"/><Relationship Id="rId13" Type="http://schemas.openxmlformats.org/officeDocument/2006/relationships/image" Target="../media/image6.png"/><Relationship Id="rId3" Type="http://schemas.microsoft.com/office/2007/relationships/media" Target="../media/media1.mp4"/><Relationship Id="rId7" Type="http://schemas.openxmlformats.org/officeDocument/2006/relationships/diagramData" Target="../diagrams/data31.xml"/><Relationship Id="rId12" Type="http://schemas.openxmlformats.org/officeDocument/2006/relationships/image" Target="../media/image24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6.png"/><Relationship Id="rId11" Type="http://schemas.microsoft.com/office/2007/relationships/diagramDrawing" Target="../diagrams/drawing31.xml"/><Relationship Id="rId5" Type="http://schemas.openxmlformats.org/officeDocument/2006/relationships/slideLayout" Target="../slideLayouts/slideLayout6.xml"/><Relationship Id="rId10" Type="http://schemas.openxmlformats.org/officeDocument/2006/relationships/diagramColors" Target="../diagrams/colors31.xml"/><Relationship Id="rId4" Type="http://schemas.openxmlformats.org/officeDocument/2006/relationships/video" Target="../media/media1.mp4"/><Relationship Id="rId9" Type="http://schemas.openxmlformats.org/officeDocument/2006/relationships/diagramQuickStyle" Target="../diagrams/quickStyle3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2.xml"/><Relationship Id="rId7" Type="http://schemas.microsoft.com/office/2007/relationships/diagramDrawing" Target="../diagrams/drawing32.xm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2.xml"/><Relationship Id="rId5" Type="http://schemas.openxmlformats.org/officeDocument/2006/relationships/diagramQuickStyle" Target="../diagrams/quickStyle32.xml"/><Relationship Id="rId4" Type="http://schemas.openxmlformats.org/officeDocument/2006/relationships/diagramLayout" Target="../diagrams/layout32.xml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3.xml"/><Relationship Id="rId3" Type="http://schemas.openxmlformats.org/officeDocument/2006/relationships/image" Target="../media/image15.gif"/><Relationship Id="rId7" Type="http://schemas.openxmlformats.org/officeDocument/2006/relationships/diagramColors" Target="../diagrams/colors33.xml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3.xml"/><Relationship Id="rId5" Type="http://schemas.openxmlformats.org/officeDocument/2006/relationships/diagramLayout" Target="../diagrams/layout33.xml"/><Relationship Id="rId4" Type="http://schemas.openxmlformats.org/officeDocument/2006/relationships/diagramData" Target="../diagrams/data3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slideLayout" Target="../slideLayouts/slideLayout3.xml"/><Relationship Id="rId7" Type="http://schemas.openxmlformats.org/officeDocument/2006/relationships/diagramLayout" Target="../diagrams/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2.xml"/><Relationship Id="rId11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microsoft.com/office/2007/relationships/diagramDrawing" Target="../diagrams/drawing2.xml"/><Relationship Id="rId4" Type="http://schemas.openxmlformats.org/officeDocument/2006/relationships/notesSlide" Target="../notesSlides/notesSlide1.xml"/><Relationship Id="rId9" Type="http://schemas.openxmlformats.org/officeDocument/2006/relationships/diagramColors" Target="../diagrams/colors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4.xml"/><Relationship Id="rId3" Type="http://schemas.openxmlformats.org/officeDocument/2006/relationships/hyperlink" Target="https://create.kahoot.it/details/c6b90bcb-bd4b-493c-930d-19590451fa10" TargetMode="External"/><Relationship Id="rId7" Type="http://schemas.openxmlformats.org/officeDocument/2006/relationships/diagramQuickStyle" Target="../diagrams/quickStyle34.xml"/><Relationship Id="rId2" Type="http://schemas.openxmlformats.org/officeDocument/2006/relationships/hyperlink" Target="https://play.kahoot.it/v2/?quizId=244bc80d-11fd-45a4-bf04-b5eb3c43ffc9" TargetMode="Externa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34.xml"/><Relationship Id="rId5" Type="http://schemas.openxmlformats.org/officeDocument/2006/relationships/diagramData" Target="../diagrams/data34.xml"/><Relationship Id="rId4" Type="http://schemas.openxmlformats.org/officeDocument/2006/relationships/image" Target="../media/image39.jpeg"/><Relationship Id="rId9" Type="http://schemas.microsoft.com/office/2007/relationships/diagramDrawing" Target="../diagrams/drawing3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5.xml"/><Relationship Id="rId7" Type="http://schemas.microsoft.com/office/2007/relationships/diagramDrawing" Target="../diagrams/drawing35.xml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5.xml"/><Relationship Id="rId5" Type="http://schemas.openxmlformats.org/officeDocument/2006/relationships/diagramQuickStyle" Target="../diagrams/quickStyle35.xml"/><Relationship Id="rId4" Type="http://schemas.openxmlformats.org/officeDocument/2006/relationships/diagramLayout" Target="../diagrams/layout3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6.xml"/><Relationship Id="rId7" Type="http://schemas.microsoft.com/office/2007/relationships/diagramDrawing" Target="../diagrams/drawing36.xml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6.xml"/><Relationship Id="rId5" Type="http://schemas.openxmlformats.org/officeDocument/2006/relationships/diagramQuickStyle" Target="../diagrams/quickStyle36.xml"/><Relationship Id="rId4" Type="http://schemas.openxmlformats.org/officeDocument/2006/relationships/diagramLayout" Target="../diagrams/layout3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7.xml"/><Relationship Id="rId7" Type="http://schemas.microsoft.com/office/2007/relationships/diagramDrawing" Target="../diagrams/drawing37.xml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7.xml"/><Relationship Id="rId5" Type="http://schemas.openxmlformats.org/officeDocument/2006/relationships/diagramQuickStyle" Target="../diagrams/quickStyle37.xml"/><Relationship Id="rId4" Type="http://schemas.openxmlformats.org/officeDocument/2006/relationships/diagramLayout" Target="../diagrams/layout3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8.xml"/><Relationship Id="rId3" Type="http://schemas.openxmlformats.org/officeDocument/2006/relationships/slideLayout" Target="../slideLayouts/slideLayout6.xml"/><Relationship Id="rId7" Type="http://schemas.openxmlformats.org/officeDocument/2006/relationships/diagramQuickStyle" Target="../diagrams/quickStyle38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6" Type="http://schemas.openxmlformats.org/officeDocument/2006/relationships/diagramLayout" Target="../diagrams/layout38.xml"/><Relationship Id="rId5" Type="http://schemas.openxmlformats.org/officeDocument/2006/relationships/diagramData" Target="../diagrams/data38.xml"/><Relationship Id="rId10" Type="http://schemas.openxmlformats.org/officeDocument/2006/relationships/image" Target="../media/image41.png"/><Relationship Id="rId4" Type="http://schemas.openxmlformats.org/officeDocument/2006/relationships/image" Target="../media/image40.png"/><Relationship Id="rId9" Type="http://schemas.microsoft.com/office/2007/relationships/diagramDrawing" Target="../diagrams/drawing38.xml"/></Relationships>
</file>

<file path=ppt/slides/_rels/slide3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9.xml"/><Relationship Id="rId3" Type="http://schemas.openxmlformats.org/officeDocument/2006/relationships/image" Target="../media/image42.jpeg"/><Relationship Id="rId7" Type="http://schemas.openxmlformats.org/officeDocument/2006/relationships/diagramColors" Target="../diagrams/colors39.xml"/><Relationship Id="rId2" Type="http://schemas.openxmlformats.org/officeDocument/2006/relationships/hyperlink" Target="https://play.kahoot.it/v2/?quizId=11ea818e-39b9-4614-9949-a315c15fa6e3" TargetMode="Externa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9.xml"/><Relationship Id="rId5" Type="http://schemas.openxmlformats.org/officeDocument/2006/relationships/diagramLayout" Target="../diagrams/layout39.xml"/><Relationship Id="rId4" Type="http://schemas.openxmlformats.org/officeDocument/2006/relationships/diagramData" Target="../diagrams/data39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0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40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6" Type="http://schemas.openxmlformats.org/officeDocument/2006/relationships/diagramData" Target="../diagrams/data40.xml"/><Relationship Id="rId11" Type="http://schemas.openxmlformats.org/officeDocument/2006/relationships/image" Target="../media/image41.png"/><Relationship Id="rId5" Type="http://schemas.openxmlformats.org/officeDocument/2006/relationships/hyperlink" Target="https://www.liveworksheets.com/iu1825376zg" TargetMode="External"/><Relationship Id="rId10" Type="http://schemas.microsoft.com/office/2007/relationships/diagramDrawing" Target="../diagrams/drawing40.xml"/><Relationship Id="rId4" Type="http://schemas.openxmlformats.org/officeDocument/2006/relationships/image" Target="../media/image43.png"/><Relationship Id="rId9" Type="http://schemas.openxmlformats.org/officeDocument/2006/relationships/diagramColors" Target="../diagrams/colors40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1.xml"/><Relationship Id="rId3" Type="http://schemas.openxmlformats.org/officeDocument/2006/relationships/slideLayout" Target="../slideLayouts/slideLayout6.xml"/><Relationship Id="rId7" Type="http://schemas.openxmlformats.org/officeDocument/2006/relationships/diagramQuickStyle" Target="../diagrams/quickStyle4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Layout" Target="../diagrams/layout41.xml"/><Relationship Id="rId5" Type="http://schemas.openxmlformats.org/officeDocument/2006/relationships/diagramData" Target="../diagrams/data41.xml"/><Relationship Id="rId10" Type="http://schemas.openxmlformats.org/officeDocument/2006/relationships/image" Target="../media/image6.png"/><Relationship Id="rId4" Type="http://schemas.openxmlformats.org/officeDocument/2006/relationships/image" Target="../media/image44.png"/><Relationship Id="rId9" Type="http://schemas.microsoft.com/office/2007/relationships/diagramDrawing" Target="../diagrams/drawing41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2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4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diagramData" Target="../diagrams/data42.xml"/><Relationship Id="rId11" Type="http://schemas.openxmlformats.org/officeDocument/2006/relationships/image" Target="../media/image30.png"/><Relationship Id="rId5" Type="http://schemas.openxmlformats.org/officeDocument/2006/relationships/image" Target="../media/image35.png"/><Relationship Id="rId10" Type="http://schemas.microsoft.com/office/2007/relationships/diagramDrawing" Target="../diagrams/drawing42.xml"/><Relationship Id="rId4" Type="http://schemas.openxmlformats.org/officeDocument/2006/relationships/image" Target="../media/image34.jpeg"/><Relationship Id="rId9" Type="http://schemas.openxmlformats.org/officeDocument/2006/relationships/diagramColors" Target="../diagrams/colors4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3.xml"/><Relationship Id="rId3" Type="http://schemas.openxmlformats.org/officeDocument/2006/relationships/slideLayout" Target="../slideLayouts/slideLayout6.xml"/><Relationship Id="rId7" Type="http://schemas.openxmlformats.org/officeDocument/2006/relationships/diagramQuickStyle" Target="../diagrams/quickStyle4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Layout" Target="../diagrams/layout43.xml"/><Relationship Id="rId5" Type="http://schemas.openxmlformats.org/officeDocument/2006/relationships/diagramData" Target="../diagrams/data43.xml"/><Relationship Id="rId10" Type="http://schemas.openxmlformats.org/officeDocument/2006/relationships/image" Target="../media/image6.png"/><Relationship Id="rId4" Type="http://schemas.openxmlformats.org/officeDocument/2006/relationships/image" Target="../media/image15.gif"/><Relationship Id="rId9" Type="http://schemas.microsoft.com/office/2007/relationships/diagramDrawing" Target="../diagrams/drawing4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diagramData" Target="../diagrams/data3.xml"/><Relationship Id="rId5" Type="http://schemas.openxmlformats.org/officeDocument/2006/relationships/image" Target="../media/image8.png"/><Relationship Id="rId10" Type="http://schemas.microsoft.com/office/2007/relationships/diagramDrawing" Target="../diagrams/drawing3.xml"/><Relationship Id="rId4" Type="http://schemas.openxmlformats.org/officeDocument/2006/relationships/image" Target="../media/image7.png"/><Relationship Id="rId9" Type="http://schemas.openxmlformats.org/officeDocument/2006/relationships/diagramColors" Target="../diagrams/colors3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44.xml"/><Relationship Id="rId7" Type="http://schemas.microsoft.com/office/2007/relationships/diagramDrawing" Target="../diagrams/drawing4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4.xml"/><Relationship Id="rId5" Type="http://schemas.openxmlformats.org/officeDocument/2006/relationships/diagramQuickStyle" Target="../diagrams/quickStyle44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44.xml"/><Relationship Id="rId9" Type="http://schemas.openxmlformats.org/officeDocument/2006/relationships/image" Target="../media/image14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5.xml"/><Relationship Id="rId7" Type="http://schemas.microsoft.com/office/2007/relationships/diagramDrawing" Target="../diagrams/drawing45.xm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5.xml"/><Relationship Id="rId5" Type="http://schemas.openxmlformats.org/officeDocument/2006/relationships/diagramQuickStyle" Target="../diagrams/quickStyle45.xml"/><Relationship Id="rId4" Type="http://schemas.openxmlformats.org/officeDocument/2006/relationships/diagramLayout" Target="../diagrams/layout4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6.xml"/><Relationship Id="rId2" Type="http://schemas.openxmlformats.org/officeDocument/2006/relationships/diagramData" Target="../diagrams/data4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6.xml"/><Relationship Id="rId5" Type="http://schemas.openxmlformats.org/officeDocument/2006/relationships/diagramColors" Target="../diagrams/colors46.xml"/><Relationship Id="rId4" Type="http://schemas.openxmlformats.org/officeDocument/2006/relationships/diagramQuickStyle" Target="../diagrams/quickStyle4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7.xml"/><Relationship Id="rId2" Type="http://schemas.openxmlformats.org/officeDocument/2006/relationships/diagramData" Target="../diagrams/data4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7.xml"/><Relationship Id="rId5" Type="http://schemas.openxmlformats.org/officeDocument/2006/relationships/diagramColors" Target="../diagrams/colors47.xml"/><Relationship Id="rId4" Type="http://schemas.openxmlformats.org/officeDocument/2006/relationships/diagramQuickStyle" Target="../diagrams/quickStyle47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8.xml"/><Relationship Id="rId3" Type="http://schemas.openxmlformats.org/officeDocument/2006/relationships/image" Target="../media/image47.gif"/><Relationship Id="rId7" Type="http://schemas.openxmlformats.org/officeDocument/2006/relationships/diagramQuickStyle" Target="../diagrams/quickStyle48.xm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48.xml"/><Relationship Id="rId5" Type="http://schemas.openxmlformats.org/officeDocument/2006/relationships/diagramData" Target="../diagrams/data48.xml"/><Relationship Id="rId4" Type="http://schemas.openxmlformats.org/officeDocument/2006/relationships/image" Target="../media/image48.gif"/><Relationship Id="rId9" Type="http://schemas.microsoft.com/office/2007/relationships/diagramDrawing" Target="../diagrams/drawing48.xml"/></Relationships>
</file>

<file path=ppt/slides/_rels/slide4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9.xml"/><Relationship Id="rId3" Type="http://schemas.openxmlformats.org/officeDocument/2006/relationships/hyperlink" Target="https://play.kahoot.it/v2/?quizId=60ec699b-8f4a-4172-a128-15196c9f37a8" TargetMode="External"/><Relationship Id="rId7" Type="http://schemas.openxmlformats.org/officeDocument/2006/relationships/diagramColors" Target="../diagrams/colors49.xm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49.xml"/><Relationship Id="rId5" Type="http://schemas.openxmlformats.org/officeDocument/2006/relationships/diagramLayout" Target="../diagrams/layout49.xml"/><Relationship Id="rId4" Type="http://schemas.openxmlformats.org/officeDocument/2006/relationships/diagramData" Target="../diagrams/data49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0.xml"/><Relationship Id="rId3" Type="http://schemas.openxmlformats.org/officeDocument/2006/relationships/slideLayout" Target="../slideLayouts/slideLayout6.xml"/><Relationship Id="rId7" Type="http://schemas.openxmlformats.org/officeDocument/2006/relationships/diagramQuickStyle" Target="../diagrams/quickStyle5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Layout" Target="../diagrams/layout50.xml"/><Relationship Id="rId5" Type="http://schemas.openxmlformats.org/officeDocument/2006/relationships/diagramData" Target="../diagrams/data50.xml"/><Relationship Id="rId10" Type="http://schemas.openxmlformats.org/officeDocument/2006/relationships/image" Target="../media/image6.png"/><Relationship Id="rId4" Type="http://schemas.openxmlformats.org/officeDocument/2006/relationships/image" Target="../media/image45.png"/><Relationship Id="rId9" Type="http://schemas.microsoft.com/office/2007/relationships/diagramDrawing" Target="../diagrams/drawing50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1.xml"/><Relationship Id="rId3" Type="http://schemas.openxmlformats.org/officeDocument/2006/relationships/slideLayout" Target="../slideLayouts/slideLayout6.xml"/><Relationship Id="rId7" Type="http://schemas.openxmlformats.org/officeDocument/2006/relationships/diagramQuickStyle" Target="../diagrams/quickStyle5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Layout" Target="../diagrams/layout51.xml"/><Relationship Id="rId5" Type="http://schemas.openxmlformats.org/officeDocument/2006/relationships/diagramData" Target="../diagrams/data51.xml"/><Relationship Id="rId10" Type="http://schemas.openxmlformats.org/officeDocument/2006/relationships/image" Target="../media/image6.png"/><Relationship Id="rId4" Type="http://schemas.openxmlformats.org/officeDocument/2006/relationships/image" Target="../media/image15.gif"/><Relationship Id="rId9" Type="http://schemas.microsoft.com/office/2007/relationships/diagramDrawing" Target="../diagrams/drawing51.xml"/></Relationships>
</file>

<file path=ppt/slides/_rels/slide4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2.xml"/><Relationship Id="rId3" Type="http://schemas.openxmlformats.org/officeDocument/2006/relationships/image" Target="../media/image50.png"/><Relationship Id="rId7" Type="http://schemas.openxmlformats.org/officeDocument/2006/relationships/diagramColors" Target="../diagrams/colors52.xm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52.xml"/><Relationship Id="rId5" Type="http://schemas.openxmlformats.org/officeDocument/2006/relationships/diagramLayout" Target="../diagrams/layout52.xml"/><Relationship Id="rId4" Type="http://schemas.openxmlformats.org/officeDocument/2006/relationships/diagramData" Target="../diagrams/data52.xml"/></Relationships>
</file>

<file path=ppt/slides/_rels/slide4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3.xml"/><Relationship Id="rId3" Type="http://schemas.openxmlformats.org/officeDocument/2006/relationships/slideLayout" Target="../slideLayouts/slideLayout6.xml"/><Relationship Id="rId7" Type="http://schemas.openxmlformats.org/officeDocument/2006/relationships/diagramColors" Target="../diagrams/colors53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diagramQuickStyle" Target="../diagrams/quickStyle53.xml"/><Relationship Id="rId5" Type="http://schemas.openxmlformats.org/officeDocument/2006/relationships/diagramLayout" Target="../diagrams/layout53.xml"/><Relationship Id="rId4" Type="http://schemas.openxmlformats.org/officeDocument/2006/relationships/diagramData" Target="../diagrams/data53.xml"/><Relationship Id="rId9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54.xml"/><Relationship Id="rId7" Type="http://schemas.microsoft.com/office/2007/relationships/diagramDrawing" Target="../diagrams/drawing5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4.xml"/><Relationship Id="rId5" Type="http://schemas.openxmlformats.org/officeDocument/2006/relationships/diagramQuickStyle" Target="../diagrams/quickStyle54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54.xml"/><Relationship Id="rId9" Type="http://schemas.openxmlformats.org/officeDocument/2006/relationships/image" Target="../media/image14.jp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5.xml"/><Relationship Id="rId3" Type="http://schemas.openxmlformats.org/officeDocument/2006/relationships/slideLayout" Target="../slideLayouts/slideLayout8.xml"/><Relationship Id="rId7" Type="http://schemas.openxmlformats.org/officeDocument/2006/relationships/diagramQuickStyle" Target="../diagrams/quickStyle55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diagramLayout" Target="../diagrams/layout55.xml"/><Relationship Id="rId5" Type="http://schemas.openxmlformats.org/officeDocument/2006/relationships/diagramData" Target="../diagrams/data55.xml"/><Relationship Id="rId10" Type="http://schemas.openxmlformats.org/officeDocument/2006/relationships/image" Target="../media/image30.png"/><Relationship Id="rId4" Type="http://schemas.openxmlformats.org/officeDocument/2006/relationships/image" Target="../media/image51.png"/><Relationship Id="rId9" Type="http://schemas.microsoft.com/office/2007/relationships/diagramDrawing" Target="../diagrams/drawing5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6.xml"/><Relationship Id="rId7" Type="http://schemas.microsoft.com/office/2007/relationships/diagramDrawing" Target="../diagrams/drawing56.xml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56.xml"/><Relationship Id="rId5" Type="http://schemas.openxmlformats.org/officeDocument/2006/relationships/diagramQuickStyle" Target="../diagrams/quickStyle56.xml"/><Relationship Id="rId4" Type="http://schemas.openxmlformats.org/officeDocument/2006/relationships/diagramLayout" Target="../diagrams/layout5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7.xml"/><Relationship Id="rId2" Type="http://schemas.openxmlformats.org/officeDocument/2006/relationships/diagramData" Target="../diagrams/data57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57.xml"/><Relationship Id="rId5" Type="http://schemas.openxmlformats.org/officeDocument/2006/relationships/diagramColors" Target="../diagrams/colors57.xml"/><Relationship Id="rId4" Type="http://schemas.openxmlformats.org/officeDocument/2006/relationships/diagramQuickStyle" Target="../diagrams/quickStyle57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8.xml"/><Relationship Id="rId3" Type="http://schemas.openxmlformats.org/officeDocument/2006/relationships/slideLayout" Target="../slideLayouts/slideLayout8.xml"/><Relationship Id="rId7" Type="http://schemas.openxmlformats.org/officeDocument/2006/relationships/diagramQuickStyle" Target="../diagrams/quickStyle5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Layout" Target="../diagrams/layout58.xml"/><Relationship Id="rId5" Type="http://schemas.openxmlformats.org/officeDocument/2006/relationships/diagramData" Target="../diagrams/data58.xml"/><Relationship Id="rId10" Type="http://schemas.openxmlformats.org/officeDocument/2006/relationships/image" Target="../media/image6.png"/><Relationship Id="rId4" Type="http://schemas.openxmlformats.org/officeDocument/2006/relationships/image" Target="../media/image52.jpeg"/><Relationship Id="rId9" Type="http://schemas.microsoft.com/office/2007/relationships/diagramDrawing" Target="../diagrams/drawing58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9.xml"/><Relationship Id="rId3" Type="http://schemas.openxmlformats.org/officeDocument/2006/relationships/slideLayout" Target="../slideLayouts/slideLayout8.xml"/><Relationship Id="rId7" Type="http://schemas.openxmlformats.org/officeDocument/2006/relationships/diagramLayout" Target="../diagrams/layout5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59.xml"/><Relationship Id="rId11" Type="http://schemas.openxmlformats.org/officeDocument/2006/relationships/image" Target="../media/image6.png"/><Relationship Id="rId5" Type="http://schemas.openxmlformats.org/officeDocument/2006/relationships/image" Target="../media/image54.png"/><Relationship Id="rId10" Type="http://schemas.microsoft.com/office/2007/relationships/diagramDrawing" Target="../diagrams/drawing59.xml"/><Relationship Id="rId4" Type="http://schemas.openxmlformats.org/officeDocument/2006/relationships/image" Target="../media/image53.png"/><Relationship Id="rId9" Type="http://schemas.openxmlformats.org/officeDocument/2006/relationships/diagramColors" Target="../diagrams/colors59.xml"/></Relationships>
</file>

<file path=ppt/slides/_rels/slide5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0.xml"/><Relationship Id="rId3" Type="http://schemas.openxmlformats.org/officeDocument/2006/relationships/hyperlink" Target="https://create.kahoot.it/details/745cdcf3-83af-4016-a628-a12bd4b45f2d" TargetMode="External"/><Relationship Id="rId7" Type="http://schemas.openxmlformats.org/officeDocument/2006/relationships/diagramColors" Target="../diagrams/colors60.xm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60.xml"/><Relationship Id="rId5" Type="http://schemas.openxmlformats.org/officeDocument/2006/relationships/diagramLayout" Target="../diagrams/layout60.xml"/><Relationship Id="rId4" Type="http://schemas.openxmlformats.org/officeDocument/2006/relationships/diagramData" Target="../diagrams/data60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1.xml"/><Relationship Id="rId3" Type="http://schemas.microsoft.com/office/2007/relationships/media" Target="../media/media9.mp4"/><Relationship Id="rId7" Type="http://schemas.openxmlformats.org/officeDocument/2006/relationships/diagramLayout" Target="../diagrams/layout61.xml"/><Relationship Id="rId12" Type="http://schemas.openxmlformats.org/officeDocument/2006/relationships/image" Target="../media/image41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diagramData" Target="../diagrams/data61.xml"/><Relationship Id="rId11" Type="http://schemas.openxmlformats.org/officeDocument/2006/relationships/image" Target="../media/image30.png"/><Relationship Id="rId5" Type="http://schemas.openxmlformats.org/officeDocument/2006/relationships/slideLayout" Target="../slideLayouts/slideLayout8.xml"/><Relationship Id="rId10" Type="http://schemas.microsoft.com/office/2007/relationships/diagramDrawing" Target="../diagrams/drawing61.xml"/><Relationship Id="rId4" Type="http://schemas.openxmlformats.org/officeDocument/2006/relationships/video" Target="../media/media9.mp4"/><Relationship Id="rId9" Type="http://schemas.openxmlformats.org/officeDocument/2006/relationships/diagramColors" Target="../diagrams/colors61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2.xml"/><Relationship Id="rId3" Type="http://schemas.openxmlformats.org/officeDocument/2006/relationships/slideLayout" Target="../slideLayouts/slideLayout8.xml"/><Relationship Id="rId7" Type="http://schemas.openxmlformats.org/officeDocument/2006/relationships/diagramQuickStyle" Target="../diagrams/quickStyle6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Layout" Target="../diagrams/layout62.xml"/><Relationship Id="rId5" Type="http://schemas.openxmlformats.org/officeDocument/2006/relationships/diagramData" Target="../diagrams/data62.xml"/><Relationship Id="rId10" Type="http://schemas.openxmlformats.org/officeDocument/2006/relationships/image" Target="../media/image6.png"/><Relationship Id="rId4" Type="http://schemas.openxmlformats.org/officeDocument/2006/relationships/image" Target="../media/image15.gif"/><Relationship Id="rId9" Type="http://schemas.microsoft.com/office/2007/relationships/diagramDrawing" Target="../diagrams/drawing62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63.xml"/><Relationship Id="rId7" Type="http://schemas.microsoft.com/office/2007/relationships/diagramDrawing" Target="../diagrams/drawing6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63.xml"/><Relationship Id="rId5" Type="http://schemas.openxmlformats.org/officeDocument/2006/relationships/diagramQuickStyle" Target="../diagrams/quickStyle63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63.xml"/><Relationship Id="rId9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4.xml"/><Relationship Id="rId3" Type="http://schemas.openxmlformats.org/officeDocument/2006/relationships/slideLayout" Target="../slideLayouts/slideLayout8.xml"/><Relationship Id="rId7" Type="http://schemas.openxmlformats.org/officeDocument/2006/relationships/diagramQuickStyle" Target="../diagrams/quickStyle64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diagramLayout" Target="../diagrams/layout64.xml"/><Relationship Id="rId5" Type="http://schemas.openxmlformats.org/officeDocument/2006/relationships/diagramData" Target="../diagrams/data64.xml"/><Relationship Id="rId10" Type="http://schemas.openxmlformats.org/officeDocument/2006/relationships/image" Target="../media/image30.png"/><Relationship Id="rId4" Type="http://schemas.openxmlformats.org/officeDocument/2006/relationships/image" Target="../media/image55.png"/><Relationship Id="rId9" Type="http://schemas.microsoft.com/office/2007/relationships/diagramDrawing" Target="../diagrams/drawing6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5.xml"/><Relationship Id="rId2" Type="http://schemas.openxmlformats.org/officeDocument/2006/relationships/diagramData" Target="../diagrams/data65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65.xml"/><Relationship Id="rId5" Type="http://schemas.openxmlformats.org/officeDocument/2006/relationships/diagramColors" Target="../diagrams/colors65.xml"/><Relationship Id="rId4" Type="http://schemas.openxmlformats.org/officeDocument/2006/relationships/diagramQuickStyle" Target="../diagrams/quickStyle65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6.xml"/><Relationship Id="rId2" Type="http://schemas.openxmlformats.org/officeDocument/2006/relationships/diagramData" Target="../diagrams/data66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66.xml"/><Relationship Id="rId5" Type="http://schemas.openxmlformats.org/officeDocument/2006/relationships/diagramColors" Target="../diagrams/colors66.xml"/><Relationship Id="rId4" Type="http://schemas.openxmlformats.org/officeDocument/2006/relationships/diagramQuickStyle" Target="../diagrams/quickStyle6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7.xml"/><Relationship Id="rId7" Type="http://schemas.microsoft.com/office/2007/relationships/diagramDrawing" Target="../diagrams/drawing67.xml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67.xml"/><Relationship Id="rId5" Type="http://schemas.openxmlformats.org/officeDocument/2006/relationships/diagramQuickStyle" Target="../diagrams/quickStyle67.xml"/><Relationship Id="rId4" Type="http://schemas.openxmlformats.org/officeDocument/2006/relationships/diagramLayout" Target="../diagrams/layout67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8.xml"/><Relationship Id="rId3" Type="http://schemas.openxmlformats.org/officeDocument/2006/relationships/slideLayout" Target="../slideLayouts/slideLayout8.xml"/><Relationship Id="rId7" Type="http://schemas.openxmlformats.org/officeDocument/2006/relationships/diagramQuickStyle" Target="../diagrams/quickStyle6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Layout" Target="../diagrams/layout68.xml"/><Relationship Id="rId5" Type="http://schemas.openxmlformats.org/officeDocument/2006/relationships/diagramData" Target="../diagrams/data68.xml"/><Relationship Id="rId10" Type="http://schemas.openxmlformats.org/officeDocument/2006/relationships/image" Target="../media/image6.png"/><Relationship Id="rId4" Type="http://schemas.openxmlformats.org/officeDocument/2006/relationships/image" Target="../media/image57.png"/><Relationship Id="rId9" Type="http://schemas.microsoft.com/office/2007/relationships/diagramDrawing" Target="../diagrams/drawing68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9.xml"/><Relationship Id="rId3" Type="http://schemas.openxmlformats.org/officeDocument/2006/relationships/slideLayout" Target="../slideLayouts/slideLayout8.xml"/><Relationship Id="rId7" Type="http://schemas.openxmlformats.org/officeDocument/2006/relationships/diagramQuickStyle" Target="../diagrams/quickStyle6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Layout" Target="../diagrams/layout69.xml"/><Relationship Id="rId5" Type="http://schemas.openxmlformats.org/officeDocument/2006/relationships/diagramData" Target="../diagrams/data69.xml"/><Relationship Id="rId10" Type="http://schemas.openxmlformats.org/officeDocument/2006/relationships/image" Target="../media/image6.png"/><Relationship Id="rId4" Type="http://schemas.openxmlformats.org/officeDocument/2006/relationships/image" Target="../media/image58.png"/><Relationship Id="rId9" Type="http://schemas.microsoft.com/office/2007/relationships/diagramDrawing" Target="../diagrams/drawing69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70.xml"/><Relationship Id="rId3" Type="http://schemas.openxmlformats.org/officeDocument/2006/relationships/hyperlink" Target="https://create.kahoot.it/details/6a63b874-5d27-4ebf-bc48-13b86e803d47" TargetMode="External"/><Relationship Id="rId7" Type="http://schemas.openxmlformats.org/officeDocument/2006/relationships/diagramLayout" Target="../diagrams/layout70.xm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Relationship Id="rId6" Type="http://schemas.openxmlformats.org/officeDocument/2006/relationships/diagramData" Target="../diagrams/data70.xml"/><Relationship Id="rId5" Type="http://schemas.openxmlformats.org/officeDocument/2006/relationships/hyperlink" Target="https://create.kahoot.it/details/bb6c5803-9949-4fcc-b517-38a5a2925714" TargetMode="External"/><Relationship Id="rId10" Type="http://schemas.microsoft.com/office/2007/relationships/diagramDrawing" Target="../diagrams/drawing70.xml"/><Relationship Id="rId4" Type="http://schemas.openxmlformats.org/officeDocument/2006/relationships/hyperlink" Target="https://create.kahoot.it/details/97314fd1-67d3-471d-b3f9-3e92f79f4414" TargetMode="External"/><Relationship Id="rId9" Type="http://schemas.openxmlformats.org/officeDocument/2006/relationships/diagramColors" Target="../diagrams/colors70.xm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71.xml"/><Relationship Id="rId3" Type="http://schemas.openxmlformats.org/officeDocument/2006/relationships/slideLayout" Target="../slideLayouts/slideLayout8.xml"/><Relationship Id="rId7" Type="http://schemas.openxmlformats.org/officeDocument/2006/relationships/diagramQuickStyle" Target="../diagrams/quickStyle71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diagramLayout" Target="../diagrams/layout71.xml"/><Relationship Id="rId5" Type="http://schemas.openxmlformats.org/officeDocument/2006/relationships/diagramData" Target="../diagrams/data71.xml"/><Relationship Id="rId10" Type="http://schemas.openxmlformats.org/officeDocument/2006/relationships/image" Target="../media/image30.png"/><Relationship Id="rId4" Type="http://schemas.openxmlformats.org/officeDocument/2006/relationships/image" Target="../media/image55.png"/><Relationship Id="rId9" Type="http://schemas.microsoft.com/office/2007/relationships/diagramDrawing" Target="../diagrams/drawing71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72.xml"/><Relationship Id="rId3" Type="http://schemas.openxmlformats.org/officeDocument/2006/relationships/slideLayout" Target="../slideLayouts/slideLayout8.xml"/><Relationship Id="rId7" Type="http://schemas.openxmlformats.org/officeDocument/2006/relationships/diagramQuickStyle" Target="../diagrams/quickStyle7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Layout" Target="../diagrams/layout72.xml"/><Relationship Id="rId5" Type="http://schemas.openxmlformats.org/officeDocument/2006/relationships/diagramData" Target="../diagrams/data72.xml"/><Relationship Id="rId10" Type="http://schemas.openxmlformats.org/officeDocument/2006/relationships/image" Target="../media/image6.png"/><Relationship Id="rId4" Type="http://schemas.openxmlformats.org/officeDocument/2006/relationships/image" Target="../media/image15.gif"/><Relationship Id="rId9" Type="http://schemas.microsoft.com/office/2007/relationships/diagramDrawing" Target="../diagrams/drawing72.xml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73.xml"/><Relationship Id="rId7" Type="http://schemas.microsoft.com/office/2007/relationships/diagramDrawing" Target="../diagrams/drawing7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73.xml"/><Relationship Id="rId5" Type="http://schemas.openxmlformats.org/officeDocument/2006/relationships/diagramQuickStyle" Target="../diagrams/quickStyle73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73.xml"/><Relationship Id="rId9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diagramLayout" Target="../diagrams/layout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openxmlformats.org/officeDocument/2006/relationships/diagramData" Target="../diagrams/data7.xml"/><Relationship Id="rId2" Type="http://schemas.openxmlformats.org/officeDocument/2006/relationships/notesSlide" Target="../notesSlides/notesSlide2.xml"/><Relationship Id="rId16" Type="http://schemas.microsoft.com/office/2007/relationships/diagramDrawing" Target="../diagrams/drawing7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6.xml"/><Relationship Id="rId11" Type="http://schemas.openxmlformats.org/officeDocument/2006/relationships/image" Target="../media/image15.gif"/><Relationship Id="rId5" Type="http://schemas.openxmlformats.org/officeDocument/2006/relationships/diagramQuickStyle" Target="../diagrams/quickStyle6.xml"/><Relationship Id="rId15" Type="http://schemas.openxmlformats.org/officeDocument/2006/relationships/diagramColors" Target="../diagrams/colors7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6.xml"/><Relationship Id="rId9" Type="http://schemas.openxmlformats.org/officeDocument/2006/relationships/image" Target="../media/image14.jpg"/><Relationship Id="rId14" Type="http://schemas.openxmlformats.org/officeDocument/2006/relationships/diagramQuickStyle" Target="../diagrams/quickStyle7.xm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74.xml"/><Relationship Id="rId3" Type="http://schemas.openxmlformats.org/officeDocument/2006/relationships/slideLayout" Target="../slideLayouts/slideLayout8.xml"/><Relationship Id="rId7" Type="http://schemas.openxmlformats.org/officeDocument/2006/relationships/diagramQuickStyle" Target="../diagrams/quickStyle74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diagramLayout" Target="../diagrams/layout74.xml"/><Relationship Id="rId5" Type="http://schemas.openxmlformats.org/officeDocument/2006/relationships/diagramData" Target="../diagrams/data74.xml"/><Relationship Id="rId10" Type="http://schemas.openxmlformats.org/officeDocument/2006/relationships/image" Target="../media/image30.png"/><Relationship Id="rId4" Type="http://schemas.openxmlformats.org/officeDocument/2006/relationships/image" Target="../media/image59.png"/><Relationship Id="rId9" Type="http://schemas.microsoft.com/office/2007/relationships/diagramDrawing" Target="../diagrams/drawing74.xml"/></Relationships>
</file>

<file path=ppt/slides/_rels/slide7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5.xml"/><Relationship Id="rId3" Type="http://schemas.openxmlformats.org/officeDocument/2006/relationships/slideLayout" Target="../slideLayouts/slideLayout8.xml"/><Relationship Id="rId7" Type="http://schemas.openxmlformats.org/officeDocument/2006/relationships/diagramColors" Target="../diagrams/colors75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6" Type="http://schemas.openxmlformats.org/officeDocument/2006/relationships/diagramQuickStyle" Target="../diagrams/quickStyle75.xml"/><Relationship Id="rId5" Type="http://schemas.openxmlformats.org/officeDocument/2006/relationships/diagramLayout" Target="../diagrams/layout75.xml"/><Relationship Id="rId4" Type="http://schemas.openxmlformats.org/officeDocument/2006/relationships/diagramData" Target="../diagrams/data75.xml"/><Relationship Id="rId9" Type="http://schemas.openxmlformats.org/officeDocument/2006/relationships/image" Target="../media/image41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6.xml"/><Relationship Id="rId2" Type="http://schemas.openxmlformats.org/officeDocument/2006/relationships/diagramData" Target="../diagrams/data76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76.xml"/><Relationship Id="rId5" Type="http://schemas.openxmlformats.org/officeDocument/2006/relationships/diagramColors" Target="../diagrams/colors76.xml"/><Relationship Id="rId4" Type="http://schemas.openxmlformats.org/officeDocument/2006/relationships/diagramQuickStyle" Target="../diagrams/quickStyle76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7.xml"/><Relationship Id="rId7" Type="http://schemas.microsoft.com/office/2007/relationships/diagramDrawing" Target="../diagrams/drawing77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77.xml"/><Relationship Id="rId5" Type="http://schemas.openxmlformats.org/officeDocument/2006/relationships/diagramQuickStyle" Target="../diagrams/quickStyle77.xml"/><Relationship Id="rId4" Type="http://schemas.openxmlformats.org/officeDocument/2006/relationships/diagramLayout" Target="../diagrams/layout7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8.xml"/><Relationship Id="rId7" Type="http://schemas.microsoft.com/office/2007/relationships/diagramDrawing" Target="../diagrams/drawing78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78.xml"/><Relationship Id="rId5" Type="http://schemas.openxmlformats.org/officeDocument/2006/relationships/diagramQuickStyle" Target="../diagrams/quickStyle78.xml"/><Relationship Id="rId4" Type="http://schemas.openxmlformats.org/officeDocument/2006/relationships/diagramLayout" Target="../diagrams/layout78.xml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79.xml"/><Relationship Id="rId3" Type="http://schemas.openxmlformats.org/officeDocument/2006/relationships/slideLayout" Target="../slideLayouts/slideLayout8.xml"/><Relationship Id="rId7" Type="http://schemas.openxmlformats.org/officeDocument/2006/relationships/diagramLayout" Target="../diagrams/layout79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6" Type="http://schemas.openxmlformats.org/officeDocument/2006/relationships/diagramData" Target="../diagrams/data79.xml"/><Relationship Id="rId11" Type="http://schemas.openxmlformats.org/officeDocument/2006/relationships/image" Target="../media/image41.png"/><Relationship Id="rId5" Type="http://schemas.openxmlformats.org/officeDocument/2006/relationships/image" Target="../media/image61.png"/><Relationship Id="rId10" Type="http://schemas.microsoft.com/office/2007/relationships/diagramDrawing" Target="../diagrams/drawing79.xml"/><Relationship Id="rId4" Type="http://schemas.openxmlformats.org/officeDocument/2006/relationships/image" Target="../media/image60.png"/><Relationship Id="rId9" Type="http://schemas.openxmlformats.org/officeDocument/2006/relationships/diagramColors" Target="../diagrams/colors79.xml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e.kahoot.it/details/98f07e4f-fde1-4474-a350-32b314a1fe97" TargetMode="External"/><Relationship Id="rId3" Type="http://schemas.openxmlformats.org/officeDocument/2006/relationships/diagramData" Target="../diagrams/data80.xml"/><Relationship Id="rId7" Type="http://schemas.microsoft.com/office/2007/relationships/diagramDrawing" Target="../diagrams/drawing80.xm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80.xml"/><Relationship Id="rId5" Type="http://schemas.openxmlformats.org/officeDocument/2006/relationships/diagramQuickStyle" Target="../diagrams/quickStyle80.xml"/><Relationship Id="rId4" Type="http://schemas.openxmlformats.org/officeDocument/2006/relationships/diagramLayout" Target="../diagrams/layout80.xml"/><Relationship Id="rId9" Type="http://schemas.openxmlformats.org/officeDocument/2006/relationships/hyperlink" Target="https://create.kahoot.it/details/521991d8-5d1c-4792-92d5-1326c0bab7cc" TargetMode="External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81.xml"/><Relationship Id="rId3" Type="http://schemas.openxmlformats.org/officeDocument/2006/relationships/slideLayout" Target="../slideLayouts/slideLayout8.xml"/><Relationship Id="rId7" Type="http://schemas.openxmlformats.org/officeDocument/2006/relationships/diagramQuickStyle" Target="../diagrams/quickStyle81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diagramLayout" Target="../diagrams/layout81.xml"/><Relationship Id="rId5" Type="http://schemas.openxmlformats.org/officeDocument/2006/relationships/diagramData" Target="../diagrams/data81.xml"/><Relationship Id="rId10" Type="http://schemas.openxmlformats.org/officeDocument/2006/relationships/image" Target="../media/image30.png"/><Relationship Id="rId4" Type="http://schemas.openxmlformats.org/officeDocument/2006/relationships/image" Target="../media/image59.png"/><Relationship Id="rId9" Type="http://schemas.microsoft.com/office/2007/relationships/diagramDrawing" Target="../diagrams/drawing81.xml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82.xml"/><Relationship Id="rId3" Type="http://schemas.openxmlformats.org/officeDocument/2006/relationships/slideLayout" Target="../slideLayouts/slideLayout8.xml"/><Relationship Id="rId7" Type="http://schemas.openxmlformats.org/officeDocument/2006/relationships/diagramQuickStyle" Target="../diagrams/quickStyle8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Layout" Target="../diagrams/layout82.xml"/><Relationship Id="rId5" Type="http://schemas.openxmlformats.org/officeDocument/2006/relationships/diagramData" Target="../diagrams/data82.xml"/><Relationship Id="rId10" Type="http://schemas.openxmlformats.org/officeDocument/2006/relationships/image" Target="../media/image6.png"/><Relationship Id="rId4" Type="http://schemas.openxmlformats.org/officeDocument/2006/relationships/image" Target="../media/image15.gif"/><Relationship Id="rId9" Type="http://schemas.microsoft.com/office/2007/relationships/diagramDrawing" Target="../diagrams/drawing82.xml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microsoft.com/office/2007/relationships/diagramDrawing" Target="../diagrams/drawing83.xml"/><Relationship Id="rId3" Type="http://schemas.microsoft.com/office/2007/relationships/media" Target="../media/media11.mp3"/><Relationship Id="rId7" Type="http://schemas.openxmlformats.org/officeDocument/2006/relationships/image" Target="../media/image63.png"/><Relationship Id="rId12" Type="http://schemas.openxmlformats.org/officeDocument/2006/relationships/diagramColors" Target="../diagrams/colors83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62.gif"/><Relationship Id="rId11" Type="http://schemas.openxmlformats.org/officeDocument/2006/relationships/diagramQuickStyle" Target="../diagrams/quickStyle83.xml"/><Relationship Id="rId5" Type="http://schemas.openxmlformats.org/officeDocument/2006/relationships/slideLayout" Target="../slideLayouts/slideLayout8.xml"/><Relationship Id="rId10" Type="http://schemas.openxmlformats.org/officeDocument/2006/relationships/diagramLayout" Target="../diagrams/layout83.xml"/><Relationship Id="rId4" Type="http://schemas.openxmlformats.org/officeDocument/2006/relationships/audio" Target="../media/media11.mp3"/><Relationship Id="rId9" Type="http://schemas.openxmlformats.org/officeDocument/2006/relationships/diagramData" Target="../diagrams/data8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diagramQuickStyle" Target="../diagrams/quickStyle9.xml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12" Type="http://schemas.openxmlformats.org/officeDocument/2006/relationships/diagramLayout" Target="../diagrams/layout9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8.xml"/><Relationship Id="rId11" Type="http://schemas.openxmlformats.org/officeDocument/2006/relationships/diagramData" Target="../diagrams/data9.xml"/><Relationship Id="rId5" Type="http://schemas.openxmlformats.org/officeDocument/2006/relationships/diagramQuickStyle" Target="../diagrams/quickStyle8.xml"/><Relationship Id="rId15" Type="http://schemas.microsoft.com/office/2007/relationships/diagramDrawing" Target="../diagrams/drawing9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8.xml"/><Relationship Id="rId9" Type="http://schemas.openxmlformats.org/officeDocument/2006/relationships/image" Target="../media/image14.jpg"/><Relationship Id="rId14" Type="http://schemas.openxmlformats.org/officeDocument/2006/relationships/diagramColors" Target="../diagrams/colors9.xml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84.xml"/><Relationship Id="rId3" Type="http://schemas.openxmlformats.org/officeDocument/2006/relationships/image" Target="../media/image64.png"/><Relationship Id="rId7" Type="http://schemas.openxmlformats.org/officeDocument/2006/relationships/diagramLayout" Target="../diagrams/layout84.xml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3.xml"/><Relationship Id="rId6" Type="http://schemas.openxmlformats.org/officeDocument/2006/relationships/diagramData" Target="../diagrams/data84.xml"/><Relationship Id="rId5" Type="http://schemas.openxmlformats.org/officeDocument/2006/relationships/image" Target="../media/image66.png"/><Relationship Id="rId10" Type="http://schemas.microsoft.com/office/2007/relationships/diagramDrawing" Target="../diagrams/drawing84.xml"/><Relationship Id="rId4" Type="http://schemas.openxmlformats.org/officeDocument/2006/relationships/image" Target="../media/image65.gif"/><Relationship Id="rId9" Type="http://schemas.openxmlformats.org/officeDocument/2006/relationships/diagramColors" Target="../diagrams/colors84.xml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85.xml"/><Relationship Id="rId3" Type="http://schemas.openxmlformats.org/officeDocument/2006/relationships/image" Target="../media/image67.png"/><Relationship Id="rId7" Type="http://schemas.openxmlformats.org/officeDocument/2006/relationships/diagramLayout" Target="../diagrams/layout8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85.xml"/><Relationship Id="rId5" Type="http://schemas.openxmlformats.org/officeDocument/2006/relationships/image" Target="../media/image69.png"/><Relationship Id="rId10" Type="http://schemas.microsoft.com/office/2007/relationships/diagramDrawing" Target="../diagrams/drawing85.xml"/><Relationship Id="rId4" Type="http://schemas.openxmlformats.org/officeDocument/2006/relationships/image" Target="../media/image68.png"/><Relationship Id="rId9" Type="http://schemas.openxmlformats.org/officeDocument/2006/relationships/diagramColors" Target="../diagrams/colors85.xml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7.xml"/><Relationship Id="rId3" Type="http://schemas.openxmlformats.org/officeDocument/2006/relationships/diagramData" Target="../diagrams/data86.xml"/><Relationship Id="rId7" Type="http://schemas.microsoft.com/office/2007/relationships/diagramDrawing" Target="../diagrams/drawing86.xml"/><Relationship Id="rId12" Type="http://schemas.microsoft.com/office/2007/relationships/diagramDrawing" Target="../diagrams/drawing87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86.xml"/><Relationship Id="rId11" Type="http://schemas.openxmlformats.org/officeDocument/2006/relationships/diagramColors" Target="../diagrams/colors87.xml"/><Relationship Id="rId5" Type="http://schemas.openxmlformats.org/officeDocument/2006/relationships/diagramQuickStyle" Target="../diagrams/quickStyle86.xml"/><Relationship Id="rId10" Type="http://schemas.openxmlformats.org/officeDocument/2006/relationships/diagramQuickStyle" Target="../diagrams/quickStyle87.xml"/><Relationship Id="rId4" Type="http://schemas.openxmlformats.org/officeDocument/2006/relationships/diagramLayout" Target="../diagrams/layout86.xml"/><Relationship Id="rId9" Type="http://schemas.openxmlformats.org/officeDocument/2006/relationships/diagramLayout" Target="../diagrams/layout8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gif"/><Relationship Id="rId2" Type="http://schemas.openxmlformats.org/officeDocument/2006/relationships/hyperlink" Target="file:///D:\Mes%20documents\PHUONG%20NAM%20CORP\COURS%20VIET\FLE%20Enfants\1.VAS\2022%202023\Plenaries-on-a-Plate-V1.pptx" TargetMode="External"/><Relationship Id="rId1" Type="http://schemas.openxmlformats.org/officeDocument/2006/relationships/slideLayout" Target="../slideLayouts/slideLayout3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3.svg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1.xml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12" Type="http://schemas.microsoft.com/office/2007/relationships/diagramDrawing" Target="../diagrams/drawing1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0.xml"/><Relationship Id="rId11" Type="http://schemas.openxmlformats.org/officeDocument/2006/relationships/diagramColors" Target="../diagrams/colors11.xml"/><Relationship Id="rId5" Type="http://schemas.openxmlformats.org/officeDocument/2006/relationships/diagramQuickStyle" Target="../diagrams/quickStyle10.xml"/><Relationship Id="rId10" Type="http://schemas.openxmlformats.org/officeDocument/2006/relationships/diagramQuickStyle" Target="../diagrams/quickStyle11.xml"/><Relationship Id="rId4" Type="http://schemas.openxmlformats.org/officeDocument/2006/relationships/diagramLayout" Target="../diagrams/layout10.xml"/><Relationship Id="rId9" Type="http://schemas.openxmlformats.org/officeDocument/2006/relationships/diagramLayout" Target="../diagrams/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6" name="Rectangle 1035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AB6638D-E377-144A-A590-36A33978D1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3039" y="10"/>
            <a:ext cx="1219198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8" name="Rectangle 1037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B46476E-E47D-19BB-0C34-C2496D8BC3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fr-FR" sz="5200" dirty="0">
                <a:solidFill>
                  <a:srgbClr val="FFFFFF"/>
                </a:solidFill>
              </a:rPr>
              <a:t>Le sport, c’est important ?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F38D99F-2F99-5AA2-AA56-1FCD87FD93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fr-FR" dirty="0">
                <a:solidFill>
                  <a:srgbClr val="FFFFFF"/>
                </a:solidFill>
              </a:rPr>
              <a:t>Unité 3 – Leçon 6</a:t>
            </a:r>
          </a:p>
        </p:txBody>
      </p:sp>
    </p:spTree>
    <p:extLst>
      <p:ext uri="{BB962C8B-B14F-4D97-AF65-F5344CB8AC3E}">
        <p14:creationId xmlns:p14="http://schemas.microsoft.com/office/powerpoint/2010/main" val="1660026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731456"/>
              </p:ext>
            </p:extLst>
          </p:nvPr>
        </p:nvGraphicFramePr>
        <p:xfrm>
          <a:off x="838200" y="1350681"/>
          <a:ext cx="10515600" cy="53707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10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BCEBFB-85BA-E945-B473-737DCB677874}"/>
              </a:ext>
            </a:extLst>
          </p:cNvPr>
          <p:cNvSpPr/>
          <p:nvPr/>
        </p:nvSpPr>
        <p:spPr>
          <a:xfrm>
            <a:off x="3428954" y="419863"/>
            <a:ext cx="5334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Etapes de la leçon</a:t>
            </a:r>
          </a:p>
        </p:txBody>
      </p: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58ED6FC9-7081-ACCC-7754-028E26A802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29136825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15434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D24525-E379-50EC-5770-8DC0F3312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2568" y="689866"/>
            <a:ext cx="3440186" cy="689936"/>
          </a:xfrm>
        </p:spPr>
        <p:txBody>
          <a:bodyPr>
            <a:normAutofit fontScale="90000"/>
          </a:bodyPr>
          <a:lstStyle/>
          <a:p>
            <a:r>
              <a:rPr lang="fr-FR" dirty="0"/>
              <a:t>Progress check</a:t>
            </a:r>
            <a:br>
              <a:rPr lang="fr-FR" dirty="0"/>
            </a:br>
            <a:r>
              <a:rPr lang="fr-FR" dirty="0"/>
              <a:t>End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00DF98-20E6-C1D1-0AA1-0F83BD551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210" y="1789339"/>
            <a:ext cx="6586486" cy="4533594"/>
          </a:xfrm>
        </p:spPr>
        <p:txBody>
          <a:bodyPr>
            <a:noAutofit/>
          </a:bodyPr>
          <a:lstStyle/>
          <a:p>
            <a:pPr marL="0" indent="0" algn="just">
              <a:lnSpc>
                <a:spcPct val="200000"/>
              </a:lnSpc>
              <a:buNone/>
            </a:pPr>
            <a:r>
              <a:rPr lang="fr-FR" sz="2000" dirty="0"/>
              <a:t>Dans la ville du Pradet,  les ados peuvent faire des </a:t>
            </a:r>
            <a:r>
              <a:rPr lang="fr-FR" sz="2000" dirty="0">
                <a:solidFill>
                  <a:srgbClr val="FF0000"/>
                </a:solidFill>
              </a:rPr>
              <a:t>activités</a:t>
            </a:r>
            <a:r>
              <a:rPr lang="fr-FR" sz="2000" dirty="0"/>
              <a:t> de loisirs et de sport pendant l’année scolaire. Il y a des activités nautiques comme la </a:t>
            </a:r>
            <a:r>
              <a:rPr lang="fr-FR" sz="2000" dirty="0">
                <a:solidFill>
                  <a:srgbClr val="FF0000"/>
                </a:solidFill>
              </a:rPr>
              <a:t>natation</a:t>
            </a:r>
            <a:r>
              <a:rPr lang="fr-FR" sz="2000" dirty="0"/>
              <a:t>, des sports collectifs comme le </a:t>
            </a:r>
            <a:r>
              <a:rPr lang="fr-FR" sz="2000" dirty="0">
                <a:solidFill>
                  <a:srgbClr val="FF0000"/>
                </a:solidFill>
              </a:rPr>
              <a:t>rugby</a:t>
            </a:r>
            <a:r>
              <a:rPr lang="fr-FR" sz="2000" dirty="0"/>
              <a:t> ou des sports individuels comme l’</a:t>
            </a:r>
            <a:r>
              <a:rPr lang="fr-FR" sz="2000" dirty="0">
                <a:solidFill>
                  <a:srgbClr val="FF0000"/>
                </a:solidFill>
              </a:rPr>
              <a:t>escalade</a:t>
            </a:r>
            <a:r>
              <a:rPr lang="fr-FR" sz="2000" dirty="0"/>
              <a:t>.</a:t>
            </a:r>
          </a:p>
          <a:p>
            <a:pPr marL="0" indent="0" algn="just">
              <a:lnSpc>
                <a:spcPct val="200000"/>
              </a:lnSpc>
              <a:buNone/>
            </a:pPr>
            <a:r>
              <a:rPr lang="fr-FR" sz="2000" dirty="0">
                <a:solidFill>
                  <a:srgbClr val="FF0000"/>
                </a:solidFill>
              </a:rPr>
              <a:t>Pourquoi</a:t>
            </a:r>
            <a:r>
              <a:rPr lang="fr-FR" sz="2000" dirty="0"/>
              <a:t> est-ce que c’est important de faire du sport ? </a:t>
            </a:r>
            <a:r>
              <a:rPr lang="fr-FR" sz="2000" dirty="0">
                <a:solidFill>
                  <a:srgbClr val="FF0000"/>
                </a:solidFill>
              </a:rPr>
              <a:t>Parce</a:t>
            </a:r>
            <a:r>
              <a:rPr lang="fr-FR" sz="2000" dirty="0"/>
              <a:t> </a:t>
            </a:r>
            <a:r>
              <a:rPr lang="fr-FR" sz="2000" dirty="0">
                <a:solidFill>
                  <a:srgbClr val="FF0000"/>
                </a:solidFill>
              </a:rPr>
              <a:t>que</a:t>
            </a:r>
            <a:r>
              <a:rPr lang="fr-FR" sz="2000" dirty="0"/>
              <a:t> c’est bon pour le </a:t>
            </a:r>
            <a:r>
              <a:rPr lang="fr-FR" sz="2000" dirty="0">
                <a:solidFill>
                  <a:srgbClr val="FF0000"/>
                </a:solidFill>
              </a:rPr>
              <a:t>corps</a:t>
            </a:r>
            <a:r>
              <a:rPr lang="fr-FR" sz="2000" dirty="0"/>
              <a:t> et la </a:t>
            </a:r>
            <a:r>
              <a:rPr lang="fr-FR" sz="2000" dirty="0">
                <a:solidFill>
                  <a:srgbClr val="FF0000"/>
                </a:solidFill>
              </a:rPr>
              <a:t>tête</a:t>
            </a:r>
            <a:r>
              <a:rPr lang="fr-FR" sz="2000" dirty="0"/>
              <a:t>, donc pour la santé !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4439CDB-CE41-F97C-0497-92F6A73D1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11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6CEC47-E7C2-E691-1249-F73DEB42B239}"/>
              </a:ext>
            </a:extLst>
          </p:cNvPr>
          <p:cNvSpPr txBox="1"/>
          <p:nvPr/>
        </p:nvSpPr>
        <p:spPr>
          <a:xfrm>
            <a:off x="232210" y="1033900"/>
            <a:ext cx="1254034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déjà vu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94BE81D-D690-F12B-E9A8-63BA8560AFB5}"/>
              </a:ext>
            </a:extLst>
          </p:cNvPr>
          <p:cNvSpPr/>
          <p:nvPr/>
        </p:nvSpPr>
        <p:spPr>
          <a:xfrm>
            <a:off x="5524659" y="2055821"/>
            <a:ext cx="907672" cy="3206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F067C67-9C0E-CE94-5820-A35F884B6A6C}"/>
              </a:ext>
            </a:extLst>
          </p:cNvPr>
          <p:cNvSpPr/>
          <p:nvPr/>
        </p:nvSpPr>
        <p:spPr>
          <a:xfrm>
            <a:off x="119818" y="379024"/>
            <a:ext cx="1476028" cy="124167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1F226CC9-11F3-6E96-C9A3-AFE3062038E8}"/>
              </a:ext>
            </a:extLst>
          </p:cNvPr>
          <p:cNvSpPr/>
          <p:nvPr/>
        </p:nvSpPr>
        <p:spPr>
          <a:xfrm>
            <a:off x="296802" y="3827317"/>
            <a:ext cx="617599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555C205C-8DFB-4EAE-1BD5-FA47DB5B80BD}"/>
              </a:ext>
            </a:extLst>
          </p:cNvPr>
          <p:cNvSpPr/>
          <p:nvPr/>
        </p:nvSpPr>
        <p:spPr>
          <a:xfrm>
            <a:off x="220714" y="493697"/>
            <a:ext cx="1305385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85D13F7-6F85-2A31-4C24-82473B758A60}"/>
              </a:ext>
            </a:extLst>
          </p:cNvPr>
          <p:cNvSpPr txBox="1"/>
          <p:nvPr/>
        </p:nvSpPr>
        <p:spPr>
          <a:xfrm>
            <a:off x="323156" y="538520"/>
            <a:ext cx="1254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nouveau</a:t>
            </a:r>
          </a:p>
        </p:txBody>
      </p:sp>
      <p:pic>
        <p:nvPicPr>
          <p:cNvPr id="5" name="Picture 12">
            <a:extLst>
              <a:ext uri="{FF2B5EF4-FFF2-40B4-BE49-F238E27FC236}">
                <a16:creationId xmlns:a16="http://schemas.microsoft.com/office/drawing/2014/main" id="{FD86B50F-00E1-D36D-D45C-FF11ADE7655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" b="198"/>
          <a:stretch/>
        </p:blipFill>
        <p:spPr bwMode="auto">
          <a:xfrm>
            <a:off x="7437168" y="836575"/>
            <a:ext cx="4431676" cy="5927870"/>
          </a:xfrm>
          <a:prstGeom prst="rect">
            <a:avLst/>
          </a:prstGeom>
          <a:noFill/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39D6538-13FE-5D3D-A629-20015EE42727}"/>
              </a:ext>
            </a:extLst>
          </p:cNvPr>
          <p:cNvSpPr/>
          <p:nvPr/>
        </p:nvSpPr>
        <p:spPr>
          <a:xfrm>
            <a:off x="2492424" y="3286583"/>
            <a:ext cx="907672" cy="3206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D5380716-2C38-C541-4917-B46623E60317}"/>
              </a:ext>
            </a:extLst>
          </p:cNvPr>
          <p:cNvSpPr/>
          <p:nvPr/>
        </p:nvSpPr>
        <p:spPr>
          <a:xfrm>
            <a:off x="4494825" y="3831905"/>
            <a:ext cx="896982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39ECE79B-24E9-6AE2-3DA6-792D47F79FBA}"/>
              </a:ext>
            </a:extLst>
          </p:cNvPr>
          <p:cNvSpPr/>
          <p:nvPr/>
        </p:nvSpPr>
        <p:spPr>
          <a:xfrm>
            <a:off x="296802" y="4551861"/>
            <a:ext cx="977052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87C5088F-E6BA-B071-75F3-49FEE2CDA46C}"/>
              </a:ext>
            </a:extLst>
          </p:cNvPr>
          <p:cNvSpPr/>
          <p:nvPr/>
        </p:nvSpPr>
        <p:spPr>
          <a:xfrm>
            <a:off x="6145132" y="4536382"/>
            <a:ext cx="662068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1A07E600-658D-B138-531B-5D660DAD43B8}"/>
              </a:ext>
            </a:extLst>
          </p:cNvPr>
          <p:cNvSpPr/>
          <p:nvPr/>
        </p:nvSpPr>
        <p:spPr>
          <a:xfrm>
            <a:off x="119818" y="5172903"/>
            <a:ext cx="662068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6F4D177F-8F0F-F8A4-B0DD-85731AEE8200}"/>
              </a:ext>
            </a:extLst>
          </p:cNvPr>
          <p:cNvSpPr/>
          <p:nvPr/>
        </p:nvSpPr>
        <p:spPr>
          <a:xfrm>
            <a:off x="2481534" y="5166760"/>
            <a:ext cx="662068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EDD965F4-1D17-9BAC-A28B-03B2C3A915C7}"/>
              </a:ext>
            </a:extLst>
          </p:cNvPr>
          <p:cNvSpPr/>
          <p:nvPr/>
        </p:nvSpPr>
        <p:spPr>
          <a:xfrm>
            <a:off x="3635678" y="5166760"/>
            <a:ext cx="475969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1F9AFCEA-2391-9D10-4F24-F17722188D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1127031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8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00D876B5-6372-A88F-469D-7A3ED7DB61F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0" y="5810670"/>
            <a:ext cx="1863180" cy="1048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303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3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13" grpId="0" animBg="1"/>
      <p:bldP spid="18" grpId="0" animBg="1"/>
      <p:bldP spid="6" grpId="0" animBg="1"/>
      <p:bldP spid="9" grpId="0" animBg="1"/>
      <p:bldP spid="11" grpId="0" animBg="1"/>
      <p:bldP spid="15" grpId="0" animBg="1"/>
      <p:bldP spid="17" grpId="0" animBg="1"/>
      <p:bldP spid="20" grpId="0" animBg="1"/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12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ECA236DA-2AA9-0A80-7947-08B7121D6E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1127031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A3EA4B8C-577A-DAA5-D0E9-960C728D690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316028" y="439137"/>
            <a:ext cx="1863180" cy="1048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19122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8C04C3F6-106E-3EA4-0696-1C07F95B7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5600"/>
              <a:t>II. Compréhension de texte (doc 1)</a:t>
            </a:r>
          </a:p>
        </p:txBody>
      </p:sp>
      <p:sp>
        <p:nvSpPr>
          <p:cNvPr id="37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125C0E4-DAEE-0F69-C94B-0B6F804952D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9770"/>
          <a:stretch/>
        </p:blipFill>
        <p:spPr>
          <a:xfrm>
            <a:off x="385208" y="2642616"/>
            <a:ext cx="4394610" cy="360578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DB0C632-48C0-DE97-63A2-4F654CBFA7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65026" y="2642616"/>
            <a:ext cx="6690265" cy="3278230"/>
          </a:xfrm>
          <a:prstGeom prst="rect">
            <a:avLst/>
          </a:prstGeom>
        </p:spPr>
      </p:pic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63935EC8-FDC0-B535-D9B6-4294F240B1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62823274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3" name="EXPLORE_1_LE_PISTE050">
            <a:hlinkClick r:id="" action="ppaction://media"/>
            <a:extLst>
              <a:ext uri="{FF2B5EF4-FFF2-40B4-BE49-F238E27FC236}">
                <a16:creationId xmlns:a16="http://schemas.microsoft.com/office/drawing/2014/main" id="{58D3A034-F240-D606-C885-FF222E7817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17289" y="3482788"/>
            <a:ext cx="433366" cy="433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37612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84F44A7-7AA5-CE05-D1D3-B0389C38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14</a:t>
            </a:fld>
            <a:endParaRPr lang="en-US"/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E29D0151-C629-2F1D-4EC4-54C32A9781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Compréhension détaillée</a:t>
            </a:r>
          </a:p>
        </p:txBody>
      </p:sp>
      <p:graphicFrame>
        <p:nvGraphicFramePr>
          <p:cNvPr id="8" name="Tableau 5">
            <a:extLst>
              <a:ext uri="{FF2B5EF4-FFF2-40B4-BE49-F238E27FC236}">
                <a16:creationId xmlns:a16="http://schemas.microsoft.com/office/drawing/2014/main" id="{E7A1B271-2ED3-7D94-36AD-8F02D38A41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4151257"/>
              </p:ext>
            </p:extLst>
          </p:nvPr>
        </p:nvGraphicFramePr>
        <p:xfrm>
          <a:off x="838200" y="1809054"/>
          <a:ext cx="10677723" cy="39747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8686">
                  <a:extLst>
                    <a:ext uri="{9D8B030D-6E8A-4147-A177-3AD203B41FA5}">
                      <a16:colId xmlns:a16="http://schemas.microsoft.com/office/drawing/2014/main" val="3953956968"/>
                    </a:ext>
                  </a:extLst>
                </a:gridCol>
                <a:gridCol w="5435600">
                  <a:extLst>
                    <a:ext uri="{9D8B030D-6E8A-4147-A177-3AD203B41FA5}">
                      <a16:colId xmlns:a16="http://schemas.microsoft.com/office/drawing/2014/main" val="72337232"/>
                    </a:ext>
                  </a:extLst>
                </a:gridCol>
                <a:gridCol w="2513437">
                  <a:extLst>
                    <a:ext uri="{9D8B030D-6E8A-4147-A177-3AD203B41FA5}">
                      <a16:colId xmlns:a16="http://schemas.microsoft.com/office/drawing/2014/main" val="3706615475"/>
                    </a:ext>
                  </a:extLst>
                </a:gridCol>
              </a:tblGrid>
              <a:tr h="194540">
                <a:tc>
                  <a:txBody>
                    <a:bodyPr/>
                    <a:lstStyle/>
                    <a:p>
                      <a:r>
                        <a:rPr lang="fr-FR" sz="1900" b="1" cap="none" spc="60" dirty="0">
                          <a:solidFill>
                            <a:schemeClr val="bg1"/>
                          </a:solidFill>
                        </a:rPr>
                        <a:t>Demander la raison</a:t>
                      </a:r>
                      <a:endParaRPr lang="fr-FR" sz="1900" b="1" cap="none" spc="6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32784" marR="19670" marT="25789" marB="19670" anchor="ctr"/>
                </a:tc>
                <a:tc>
                  <a:txBody>
                    <a:bodyPr/>
                    <a:lstStyle/>
                    <a:p>
                      <a:r>
                        <a:rPr lang="fr-FR" sz="1900" b="1" cap="none" spc="60">
                          <a:solidFill>
                            <a:schemeClr val="bg1"/>
                          </a:solidFill>
                        </a:rPr>
                        <a:t>Donner la raison</a:t>
                      </a:r>
                      <a:endParaRPr lang="fr-FR" sz="1900" b="1" cap="none" spc="6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32784" marR="19670" marT="25789" marB="19670" anchor="ctr"/>
                </a:tc>
                <a:tc>
                  <a:txBody>
                    <a:bodyPr/>
                    <a:lstStyle/>
                    <a:p>
                      <a:r>
                        <a:rPr lang="fr-FR" sz="1900" b="1" cap="none" spc="60" dirty="0">
                          <a:solidFill>
                            <a:schemeClr val="bg1"/>
                          </a:solidFill>
                        </a:rPr>
                        <a:t>Les sports</a:t>
                      </a:r>
                      <a:endParaRPr lang="fr-FR" sz="1900" b="1" cap="none" spc="6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32784" marR="19670" marT="25789" marB="19670" anchor="ctr"/>
                </a:tc>
                <a:extLst>
                  <a:ext uri="{0D108BD9-81ED-4DB2-BD59-A6C34878D82A}">
                    <a16:rowId xmlns:a16="http://schemas.microsoft.com/office/drawing/2014/main" val="17364262"/>
                  </a:ext>
                </a:extLst>
              </a:tr>
              <a:tr h="362682">
                <a:tc>
                  <a:txBody>
                    <a:bodyPr/>
                    <a:lstStyle/>
                    <a:p>
                      <a:r>
                        <a:rPr lang="fr-FR" sz="1900" cap="none" spc="0" dirty="0">
                          <a:solidFill>
                            <a:schemeClr val="tx1"/>
                          </a:solidFill>
                        </a:rPr>
                        <a:t>Pourquoi c’est important de faire du sport ?</a:t>
                      </a:r>
                      <a:endParaRPr lang="fr-FR" sz="19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tc>
                  <a:txBody>
                    <a:bodyPr/>
                    <a:lstStyle/>
                    <a:p>
                      <a:r>
                        <a:rPr lang="fr-FR" sz="1900" cap="none" spc="0" dirty="0">
                          <a:solidFill>
                            <a:schemeClr val="tx1"/>
                          </a:solidFill>
                        </a:rPr>
                        <a:t>Parce que c’est bon pour le corps et la tête !</a:t>
                      </a:r>
                      <a:endParaRPr lang="fr-FR" sz="19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tc>
                  <a:txBody>
                    <a:bodyPr/>
                    <a:lstStyle/>
                    <a:p>
                      <a:r>
                        <a:rPr lang="fr-FR" sz="1900" cap="none" spc="0">
                          <a:solidFill>
                            <a:schemeClr val="tx1"/>
                          </a:solidFill>
                        </a:rPr>
                        <a:t>Marcher</a:t>
                      </a:r>
                      <a:endParaRPr lang="fr-FR" sz="1900" cap="none" spc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extLst>
                  <a:ext uri="{0D108BD9-81ED-4DB2-BD59-A6C34878D82A}">
                    <a16:rowId xmlns:a16="http://schemas.microsoft.com/office/drawing/2014/main" val="772017370"/>
                  </a:ext>
                </a:extLst>
              </a:tr>
              <a:tr h="298745">
                <a:tc>
                  <a:txBody>
                    <a:bodyPr/>
                    <a:lstStyle/>
                    <a:p>
                      <a:endParaRPr lang="fr-FR" sz="19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tc>
                  <a:txBody>
                    <a:bodyPr/>
                    <a:lstStyle/>
                    <a:p>
                      <a:r>
                        <a:rPr lang="fr-FR" sz="1900" cap="none" spc="0" dirty="0">
                          <a:solidFill>
                            <a:schemeClr val="tx1"/>
                          </a:solidFill>
                        </a:rPr>
                        <a:t>Parce que tu passes un bon moment avec tes copains</a:t>
                      </a:r>
                      <a:endParaRPr lang="fr-FR" sz="19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tc>
                  <a:txBody>
                    <a:bodyPr/>
                    <a:lstStyle/>
                    <a:p>
                      <a:r>
                        <a:rPr lang="fr-FR" sz="1900" cap="none" spc="0" dirty="0">
                          <a:solidFill>
                            <a:schemeClr val="tx1"/>
                          </a:solidFill>
                        </a:rPr>
                        <a:t>Courir</a:t>
                      </a:r>
                      <a:endParaRPr lang="fr-FR" sz="19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extLst>
                  <a:ext uri="{0D108BD9-81ED-4DB2-BD59-A6C34878D82A}">
                    <a16:rowId xmlns:a16="http://schemas.microsoft.com/office/drawing/2014/main" val="3684364830"/>
                  </a:ext>
                </a:extLst>
              </a:tr>
              <a:tr h="204115">
                <a:tc>
                  <a:txBody>
                    <a:bodyPr/>
                    <a:lstStyle/>
                    <a:p>
                      <a:endParaRPr lang="fr-FR" sz="1900" cap="none" spc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tc>
                  <a:txBody>
                    <a:bodyPr/>
                    <a:lstStyle/>
                    <a:p>
                      <a:r>
                        <a:rPr lang="fr-FR" sz="1900" cap="none" spc="0" dirty="0">
                          <a:solidFill>
                            <a:schemeClr val="tx1"/>
                          </a:solidFill>
                        </a:rPr>
                        <a:t>Parce que tu es en contact avec la nature !</a:t>
                      </a:r>
                      <a:endParaRPr lang="fr-FR" sz="19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tc>
                  <a:txBody>
                    <a:bodyPr/>
                    <a:lstStyle/>
                    <a:p>
                      <a:r>
                        <a:rPr lang="fr-FR" sz="1900" cap="none" spc="0" dirty="0">
                          <a:solidFill>
                            <a:schemeClr val="tx1"/>
                          </a:solidFill>
                        </a:rPr>
                        <a:t>Danser</a:t>
                      </a:r>
                      <a:endParaRPr lang="fr-FR" sz="19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extLst>
                  <a:ext uri="{0D108BD9-81ED-4DB2-BD59-A6C34878D82A}">
                    <a16:rowId xmlns:a16="http://schemas.microsoft.com/office/drawing/2014/main" val="3818685492"/>
                  </a:ext>
                </a:extLst>
              </a:tr>
              <a:tr h="194540">
                <a:tc>
                  <a:txBody>
                    <a:bodyPr/>
                    <a:lstStyle/>
                    <a:p>
                      <a:endParaRPr lang="fr-FR" sz="1900" cap="none" spc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tc>
                  <a:txBody>
                    <a:bodyPr/>
                    <a:lstStyle/>
                    <a:p>
                      <a:endParaRPr lang="fr-FR" sz="19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tc>
                  <a:txBody>
                    <a:bodyPr/>
                    <a:lstStyle/>
                    <a:p>
                      <a:r>
                        <a:rPr lang="fr-FR" sz="1900" cap="none" spc="0" dirty="0">
                          <a:solidFill>
                            <a:schemeClr val="tx1"/>
                          </a:solidFill>
                        </a:rPr>
                        <a:t>Faire du vélo</a:t>
                      </a:r>
                      <a:endParaRPr lang="fr-FR" sz="19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extLst>
                  <a:ext uri="{0D108BD9-81ED-4DB2-BD59-A6C34878D82A}">
                    <a16:rowId xmlns:a16="http://schemas.microsoft.com/office/drawing/2014/main" val="2281938083"/>
                  </a:ext>
                </a:extLst>
              </a:tr>
              <a:tr h="194540">
                <a:tc>
                  <a:txBody>
                    <a:bodyPr/>
                    <a:lstStyle/>
                    <a:p>
                      <a:endParaRPr lang="fr-FR" sz="1900" cap="none" spc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tc>
                  <a:txBody>
                    <a:bodyPr/>
                    <a:lstStyle/>
                    <a:p>
                      <a:endParaRPr lang="fr-FR" sz="1900" cap="none" spc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tc>
                  <a:txBody>
                    <a:bodyPr/>
                    <a:lstStyle/>
                    <a:p>
                      <a:r>
                        <a:rPr lang="fr-FR" sz="1900" cap="none" spc="0" dirty="0">
                          <a:solidFill>
                            <a:schemeClr val="tx1"/>
                          </a:solidFill>
                        </a:rPr>
                        <a:t>Tu joues au foot</a:t>
                      </a:r>
                      <a:endParaRPr lang="fr-FR" sz="19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extLst>
                  <a:ext uri="{0D108BD9-81ED-4DB2-BD59-A6C34878D82A}">
                    <a16:rowId xmlns:a16="http://schemas.microsoft.com/office/drawing/2014/main" val="2774409060"/>
                  </a:ext>
                </a:extLst>
              </a:tr>
              <a:tr h="194540">
                <a:tc>
                  <a:txBody>
                    <a:bodyPr/>
                    <a:lstStyle/>
                    <a:p>
                      <a:endParaRPr lang="fr-FR" sz="1900" cap="none" spc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tc>
                  <a:txBody>
                    <a:bodyPr/>
                    <a:lstStyle/>
                    <a:p>
                      <a:endParaRPr lang="fr-FR" sz="1900" cap="none" spc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tc>
                  <a:txBody>
                    <a:bodyPr/>
                    <a:lstStyle/>
                    <a:p>
                      <a:r>
                        <a:rPr lang="fr-FR" sz="1900" cap="none" spc="0" dirty="0">
                          <a:solidFill>
                            <a:schemeClr val="tx1"/>
                          </a:solidFill>
                        </a:rPr>
                        <a:t>Tu joues au rugby</a:t>
                      </a:r>
                      <a:endParaRPr lang="fr-FR" sz="19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extLst>
                  <a:ext uri="{0D108BD9-81ED-4DB2-BD59-A6C34878D82A}">
                    <a16:rowId xmlns:a16="http://schemas.microsoft.com/office/drawing/2014/main" val="1127481197"/>
                  </a:ext>
                </a:extLst>
              </a:tr>
              <a:tr h="194540">
                <a:tc>
                  <a:txBody>
                    <a:bodyPr/>
                    <a:lstStyle/>
                    <a:p>
                      <a:endParaRPr lang="fr-FR" sz="1900" cap="none" spc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tc>
                  <a:txBody>
                    <a:bodyPr/>
                    <a:lstStyle/>
                    <a:p>
                      <a:endParaRPr lang="fr-FR" sz="1900" cap="none" spc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tc>
                  <a:txBody>
                    <a:bodyPr/>
                    <a:lstStyle/>
                    <a:p>
                      <a:r>
                        <a:rPr lang="fr-FR" sz="1900" cap="none" spc="0" dirty="0">
                          <a:solidFill>
                            <a:schemeClr val="tx1"/>
                          </a:solidFill>
                        </a:rPr>
                        <a:t>Tu joues à la pétanque</a:t>
                      </a:r>
                      <a:endParaRPr lang="fr-FR" sz="19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extLst>
                  <a:ext uri="{0D108BD9-81ED-4DB2-BD59-A6C34878D82A}">
                    <a16:rowId xmlns:a16="http://schemas.microsoft.com/office/drawing/2014/main" val="1197490109"/>
                  </a:ext>
                </a:extLst>
              </a:tr>
              <a:tr h="194540">
                <a:tc>
                  <a:txBody>
                    <a:bodyPr/>
                    <a:lstStyle/>
                    <a:p>
                      <a:endParaRPr lang="fr-FR" sz="1900" cap="none" spc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tc>
                  <a:txBody>
                    <a:bodyPr/>
                    <a:lstStyle/>
                    <a:p>
                      <a:endParaRPr lang="fr-FR" sz="1900" cap="none" spc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tc>
                  <a:txBody>
                    <a:bodyPr/>
                    <a:lstStyle/>
                    <a:p>
                      <a:r>
                        <a:rPr lang="fr-FR" sz="1900" cap="none" spc="0" dirty="0">
                          <a:solidFill>
                            <a:schemeClr val="tx1"/>
                          </a:solidFill>
                        </a:rPr>
                        <a:t>Tu fais de la randonnée</a:t>
                      </a:r>
                      <a:endParaRPr lang="fr-FR" sz="19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extLst>
                  <a:ext uri="{0D108BD9-81ED-4DB2-BD59-A6C34878D82A}">
                    <a16:rowId xmlns:a16="http://schemas.microsoft.com/office/drawing/2014/main" val="4069136744"/>
                  </a:ext>
                </a:extLst>
              </a:tr>
              <a:tr h="194540">
                <a:tc>
                  <a:txBody>
                    <a:bodyPr/>
                    <a:lstStyle/>
                    <a:p>
                      <a:endParaRPr lang="fr-FR" sz="1900" cap="none" spc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tc>
                  <a:txBody>
                    <a:bodyPr/>
                    <a:lstStyle/>
                    <a:p>
                      <a:endParaRPr lang="fr-FR" sz="1900" cap="none" spc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tc>
                  <a:txBody>
                    <a:bodyPr/>
                    <a:lstStyle/>
                    <a:p>
                      <a:r>
                        <a:rPr lang="fr-FR" sz="1900" cap="none" spc="0" dirty="0">
                          <a:solidFill>
                            <a:schemeClr val="tx1"/>
                          </a:solidFill>
                        </a:rPr>
                        <a:t>Tu fais de l’escalade</a:t>
                      </a:r>
                      <a:endParaRPr lang="fr-FR" sz="19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extLst>
                  <a:ext uri="{0D108BD9-81ED-4DB2-BD59-A6C34878D82A}">
                    <a16:rowId xmlns:a16="http://schemas.microsoft.com/office/drawing/2014/main" val="2873888131"/>
                  </a:ext>
                </a:extLst>
              </a:tr>
              <a:tr h="194540">
                <a:tc>
                  <a:txBody>
                    <a:bodyPr/>
                    <a:lstStyle/>
                    <a:p>
                      <a:endParaRPr lang="fr-FR" sz="1900" cap="none" spc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tc>
                  <a:txBody>
                    <a:bodyPr/>
                    <a:lstStyle/>
                    <a:p>
                      <a:endParaRPr lang="fr-FR" sz="1900" cap="none" spc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tc>
                  <a:txBody>
                    <a:bodyPr/>
                    <a:lstStyle/>
                    <a:p>
                      <a:r>
                        <a:rPr lang="fr-FR" sz="1900" cap="none" spc="0" dirty="0">
                          <a:solidFill>
                            <a:schemeClr val="tx1"/>
                          </a:solidFill>
                        </a:rPr>
                        <a:t>Tu fais du ski</a:t>
                      </a:r>
                      <a:endParaRPr lang="fr-FR" sz="19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extLst>
                  <a:ext uri="{0D108BD9-81ED-4DB2-BD59-A6C34878D82A}">
                    <a16:rowId xmlns:a16="http://schemas.microsoft.com/office/drawing/2014/main" val="3854482096"/>
                  </a:ext>
                </a:extLst>
              </a:tr>
            </a:tbl>
          </a:graphicData>
        </a:graphic>
      </p:graphicFrame>
      <p:graphicFrame>
        <p:nvGraphicFramePr>
          <p:cNvPr id="9" name="Diagramme 8">
            <a:extLst>
              <a:ext uri="{FF2B5EF4-FFF2-40B4-BE49-F238E27FC236}">
                <a16:creationId xmlns:a16="http://schemas.microsoft.com/office/drawing/2014/main" id="{34F39185-8F7D-A7CF-3808-1AB71FF061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877726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A37267D0-3763-2F69-85A8-4DE6A36E1FCB}"/>
              </a:ext>
            </a:extLst>
          </p:cNvPr>
          <p:cNvSpPr/>
          <p:nvPr/>
        </p:nvSpPr>
        <p:spPr>
          <a:xfrm>
            <a:off x="865493" y="2205910"/>
            <a:ext cx="2632450" cy="522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55326DA-3329-0945-B7B8-D8CD96F7C85C}"/>
              </a:ext>
            </a:extLst>
          </p:cNvPr>
          <p:cNvSpPr/>
          <p:nvPr/>
        </p:nvSpPr>
        <p:spPr>
          <a:xfrm>
            <a:off x="3602510" y="2205910"/>
            <a:ext cx="5352803" cy="522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11872B4-A605-79C6-B865-2B59496EFE49}"/>
              </a:ext>
            </a:extLst>
          </p:cNvPr>
          <p:cNvSpPr/>
          <p:nvPr/>
        </p:nvSpPr>
        <p:spPr>
          <a:xfrm>
            <a:off x="3602510" y="2778439"/>
            <a:ext cx="5352803" cy="3089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3DD8B1C-ADE0-A88C-8ADC-B72C4689E871}"/>
              </a:ext>
            </a:extLst>
          </p:cNvPr>
          <p:cNvSpPr/>
          <p:nvPr/>
        </p:nvSpPr>
        <p:spPr>
          <a:xfrm>
            <a:off x="3602510" y="3126732"/>
            <a:ext cx="5352803" cy="3089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B11284C-3D63-C812-D5B6-1C8AD847D3C2}"/>
              </a:ext>
            </a:extLst>
          </p:cNvPr>
          <p:cNvSpPr/>
          <p:nvPr/>
        </p:nvSpPr>
        <p:spPr>
          <a:xfrm>
            <a:off x="9038109" y="2210947"/>
            <a:ext cx="2388922" cy="522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F1F6E20-26CC-9C00-E4D6-F011DA92D33E}"/>
              </a:ext>
            </a:extLst>
          </p:cNvPr>
          <p:cNvSpPr/>
          <p:nvPr/>
        </p:nvSpPr>
        <p:spPr>
          <a:xfrm>
            <a:off x="9038109" y="2787322"/>
            <a:ext cx="2388922" cy="2896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E2F7FDB-C6E9-585A-1494-81AF3B92C85D}"/>
              </a:ext>
            </a:extLst>
          </p:cNvPr>
          <p:cNvSpPr/>
          <p:nvPr/>
        </p:nvSpPr>
        <p:spPr>
          <a:xfrm>
            <a:off x="9038109" y="3135615"/>
            <a:ext cx="2388922" cy="2896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FCEA410-9046-ADD6-4662-F712C80D92AB}"/>
              </a:ext>
            </a:extLst>
          </p:cNvPr>
          <p:cNvSpPr/>
          <p:nvPr/>
        </p:nvSpPr>
        <p:spPr>
          <a:xfrm>
            <a:off x="9038109" y="3449195"/>
            <a:ext cx="2388922" cy="2896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70B2FD8-3AAB-9F02-5312-68BBCE8F57EA}"/>
              </a:ext>
            </a:extLst>
          </p:cNvPr>
          <p:cNvSpPr/>
          <p:nvPr/>
        </p:nvSpPr>
        <p:spPr>
          <a:xfrm>
            <a:off x="9038109" y="3797488"/>
            <a:ext cx="2388922" cy="2896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8B57EAC-4912-81A6-87C8-C4CA8B04C759}"/>
              </a:ext>
            </a:extLst>
          </p:cNvPr>
          <p:cNvSpPr/>
          <p:nvPr/>
        </p:nvSpPr>
        <p:spPr>
          <a:xfrm>
            <a:off x="9038109" y="4136032"/>
            <a:ext cx="2388922" cy="2896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B2FBDD7-0617-4D3C-CAB6-9952CD60A35A}"/>
              </a:ext>
            </a:extLst>
          </p:cNvPr>
          <p:cNvSpPr/>
          <p:nvPr/>
        </p:nvSpPr>
        <p:spPr>
          <a:xfrm>
            <a:off x="9038109" y="4484325"/>
            <a:ext cx="2388922" cy="2896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2EFF755-5998-E7A3-2C18-5579F201BA35}"/>
              </a:ext>
            </a:extLst>
          </p:cNvPr>
          <p:cNvSpPr/>
          <p:nvPr/>
        </p:nvSpPr>
        <p:spPr>
          <a:xfrm>
            <a:off x="9038109" y="4797905"/>
            <a:ext cx="2388922" cy="2896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89369C3-77B1-3D17-149F-0ABCE9114B58}"/>
              </a:ext>
            </a:extLst>
          </p:cNvPr>
          <p:cNvSpPr/>
          <p:nvPr/>
        </p:nvSpPr>
        <p:spPr>
          <a:xfrm>
            <a:off x="9038109" y="5146198"/>
            <a:ext cx="2388922" cy="2896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D5BFA87-3EB6-1E6A-9D8C-3521DB285B1D}"/>
              </a:ext>
            </a:extLst>
          </p:cNvPr>
          <p:cNvSpPr/>
          <p:nvPr/>
        </p:nvSpPr>
        <p:spPr>
          <a:xfrm>
            <a:off x="9038109" y="5465010"/>
            <a:ext cx="2388922" cy="2896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10 mn timer with music">
            <a:hlinkClick r:id="" action="ppaction://media"/>
            <a:extLst>
              <a:ext uri="{FF2B5EF4-FFF2-40B4-BE49-F238E27FC236}">
                <a16:creationId xmlns:a16="http://schemas.microsoft.com/office/drawing/2014/main" id="{406C3DC5-3DF3-2C86-8C9B-25D3E4A0836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0" y="5479013"/>
            <a:ext cx="2459990" cy="1383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598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" grpId="0" animBg="1"/>
      <p:bldP spid="15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3" name="Rectangle 62">
            <a:extLst>
              <a:ext uri="{FF2B5EF4-FFF2-40B4-BE49-F238E27FC236}">
                <a16:creationId xmlns:a16="http://schemas.microsoft.com/office/drawing/2014/main" id="{2B577FF9-3543-4875-815D-3D87BD8A20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67DD652-3C8F-C3FB-ED1C-2C5CCD060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1878" y="1929968"/>
            <a:ext cx="4526280" cy="11656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/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Transcription</a:t>
            </a:r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F5569EEC-E12F-4856-B407-02B2813A4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04059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CF860788-3A6A-45A3-B3F1-06F159665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67336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0FFDB985-ABA3-7BE9-6C0D-D984EF03B6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842" y="1160125"/>
            <a:ext cx="7981058" cy="5127828"/>
          </a:xfrm>
          <a:custGeom>
            <a:avLst/>
            <a:gdLst/>
            <a:ahLst/>
            <a:cxnLst/>
            <a:rect l="l" t="t" r="r" b="b"/>
            <a:pathLst>
              <a:path w="4579832" h="5347063">
                <a:moveTo>
                  <a:pt x="106985" y="0"/>
                </a:moveTo>
                <a:lnTo>
                  <a:pt x="4472847" y="0"/>
                </a:lnTo>
                <a:cubicBezTo>
                  <a:pt x="4531933" y="0"/>
                  <a:pt x="4579832" y="47899"/>
                  <a:pt x="4579832" y="106985"/>
                </a:cubicBezTo>
                <a:lnTo>
                  <a:pt x="4579832" y="5240078"/>
                </a:lnTo>
                <a:cubicBezTo>
                  <a:pt x="4579832" y="5299164"/>
                  <a:pt x="4531933" y="5347063"/>
                  <a:pt x="4472847" y="5347063"/>
                </a:cubicBezTo>
                <a:lnTo>
                  <a:pt x="106985" y="5347063"/>
                </a:lnTo>
                <a:cubicBezTo>
                  <a:pt x="47899" y="5347063"/>
                  <a:pt x="0" y="5299164"/>
                  <a:pt x="0" y="5240078"/>
                </a:cubicBezTo>
                <a:lnTo>
                  <a:pt x="0" y="106985"/>
                </a:lnTo>
                <a:cubicBezTo>
                  <a:pt x="0" y="47899"/>
                  <a:pt x="47899" y="0"/>
                  <a:pt x="106985" y="0"/>
                </a:cubicBezTo>
                <a:close/>
              </a:path>
            </a:pathLst>
          </a:custGeom>
        </p:spPr>
      </p:pic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DF1E3393-B852-4883-B778-ED3525112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32259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F38D5F6-1825-70A2-A45A-6721D086B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11252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/>
              <a:pPr>
                <a:spcAft>
                  <a:spcPts val="600"/>
                </a:spcAft>
              </a:pPr>
              <a:t>15</a:t>
            </a:fld>
            <a:endParaRPr lang="en-US"/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39853D09-4205-4CC7-83EB-288E886AC9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8440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0D040B79-3E73-4A31-840D-D6B9C9FDFC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47511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156C6AE5-3F8B-42AC-9EA4-1B686A11E9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43820" y="5835650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78D984E-38BB-044B-613D-2F5458BDB9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55969619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450535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16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Parler de ma pratique sportive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31385215"/>
              </p:ext>
            </p:extLst>
          </p:nvPr>
        </p:nvGraphicFramePr>
        <p:xfrm>
          <a:off x="632372" y="3257439"/>
          <a:ext cx="10944000" cy="35520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7EA5438-6616-FC20-14CF-09DAF5F6892F}"/>
              </a:ext>
            </a:extLst>
          </p:cNvPr>
          <p:cNvSpPr/>
          <p:nvPr/>
        </p:nvSpPr>
        <p:spPr>
          <a:xfrm>
            <a:off x="1178794" y="5167976"/>
            <a:ext cx="2482270" cy="28938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17D8678-6E1A-37A7-596F-62BDF96DCBDC}"/>
              </a:ext>
            </a:extLst>
          </p:cNvPr>
          <p:cNvSpPr txBox="1"/>
          <p:nvPr/>
        </p:nvSpPr>
        <p:spPr>
          <a:xfrm>
            <a:off x="120869" y="6002407"/>
            <a:ext cx="4123471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  <p:graphicFrame>
        <p:nvGraphicFramePr>
          <p:cNvPr id="11" name="Diagramme 10">
            <a:extLst>
              <a:ext uri="{FF2B5EF4-FFF2-40B4-BE49-F238E27FC236}">
                <a16:creationId xmlns:a16="http://schemas.microsoft.com/office/drawing/2014/main" id="{A86F6A4E-6803-A861-9084-929B6AD758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55969619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3012609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D315E7-DCBC-3E50-CD37-01A8D20A5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42090"/>
            <a:ext cx="10515600" cy="8061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Homer fait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quels</a:t>
            </a:r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sports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1108C4-3853-93BC-5B5D-FA650978C7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6244" y="5873924"/>
            <a:ext cx="10515600" cy="806160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indent="0" algn="ctr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Et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toi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? Tu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fais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quel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sport ? </a:t>
            </a:r>
          </a:p>
          <a:p>
            <a:pPr marL="0" indent="0" algn="ctr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Pose la question à ton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voisin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ou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ta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voisine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et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écris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la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réponse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sur ton cahier.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8235D43-DF96-AB06-B52B-9D4BF654FF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9" r="13759"/>
          <a:stretch/>
        </p:blipFill>
        <p:spPr bwMode="auto">
          <a:xfrm>
            <a:off x="816244" y="1224556"/>
            <a:ext cx="2913131" cy="3014329"/>
          </a:xfrm>
          <a:custGeom>
            <a:avLst/>
            <a:gdLst/>
            <a:ahLst/>
            <a:cxnLst/>
            <a:rect l="l" t="t" r="r" b="b"/>
            <a:pathLst>
              <a:path w="3524888" h="3647338">
                <a:moveTo>
                  <a:pt x="887180" y="60"/>
                </a:moveTo>
                <a:cubicBezTo>
                  <a:pt x="945946" y="-443"/>
                  <a:pt x="1004682" y="2214"/>
                  <a:pt x="1063120" y="9535"/>
                </a:cubicBezTo>
                <a:cubicBezTo>
                  <a:pt x="1192553" y="25206"/>
                  <a:pt x="1324035" y="29312"/>
                  <a:pt x="1454772" y="21769"/>
                </a:cubicBezTo>
                <a:cubicBezTo>
                  <a:pt x="1583729" y="15160"/>
                  <a:pt x="1712924" y="14714"/>
                  <a:pt x="1842239" y="16589"/>
                </a:cubicBezTo>
                <a:cubicBezTo>
                  <a:pt x="1958874" y="18285"/>
                  <a:pt x="2075629" y="18018"/>
                  <a:pt x="2192264" y="13196"/>
                </a:cubicBezTo>
                <a:cubicBezTo>
                  <a:pt x="2323253" y="7660"/>
                  <a:pt x="2454242" y="2928"/>
                  <a:pt x="2585114" y="13911"/>
                </a:cubicBezTo>
                <a:cubicBezTo>
                  <a:pt x="2699008" y="24482"/>
                  <a:pt x="2813668" y="29758"/>
                  <a:pt x="2928437" y="29714"/>
                </a:cubicBezTo>
                <a:cubicBezTo>
                  <a:pt x="3080601" y="28464"/>
                  <a:pt x="3232406" y="19625"/>
                  <a:pt x="3384330" y="14536"/>
                </a:cubicBezTo>
                <a:lnTo>
                  <a:pt x="3481468" y="12130"/>
                </a:lnTo>
                <a:lnTo>
                  <a:pt x="3481325" y="16098"/>
                </a:lnTo>
                <a:lnTo>
                  <a:pt x="3493308" y="84630"/>
                </a:lnTo>
                <a:lnTo>
                  <a:pt x="3493318" y="92959"/>
                </a:lnTo>
                <a:cubicBezTo>
                  <a:pt x="3495695" y="161085"/>
                  <a:pt x="3501168" y="229143"/>
                  <a:pt x="3512114" y="297090"/>
                </a:cubicBezTo>
                <a:cubicBezTo>
                  <a:pt x="3519231" y="340796"/>
                  <a:pt x="3524136" y="384681"/>
                  <a:pt x="3524809" y="428543"/>
                </a:cubicBezTo>
                <a:cubicBezTo>
                  <a:pt x="3525482" y="472405"/>
                  <a:pt x="3521924" y="516245"/>
                  <a:pt x="3512114" y="559861"/>
                </a:cubicBezTo>
                <a:cubicBezTo>
                  <a:pt x="3491119" y="656469"/>
                  <a:pt x="3485618" y="754605"/>
                  <a:pt x="3495724" y="852186"/>
                </a:cubicBezTo>
                <a:cubicBezTo>
                  <a:pt x="3504578" y="948437"/>
                  <a:pt x="3505176" y="1044867"/>
                  <a:pt x="3502664" y="1141386"/>
                </a:cubicBezTo>
                <a:cubicBezTo>
                  <a:pt x="3500391" y="1228440"/>
                  <a:pt x="3500750" y="1315584"/>
                  <a:pt x="3507210" y="1402639"/>
                </a:cubicBezTo>
                <a:cubicBezTo>
                  <a:pt x="3514626" y="1500407"/>
                  <a:pt x="3520966" y="1598176"/>
                  <a:pt x="3506252" y="1695856"/>
                </a:cubicBezTo>
                <a:cubicBezTo>
                  <a:pt x="3492089" y="1780866"/>
                  <a:pt x="3485019" y="1866447"/>
                  <a:pt x="3485079" y="1952109"/>
                </a:cubicBezTo>
                <a:cubicBezTo>
                  <a:pt x="3486753" y="2065682"/>
                  <a:pt x="3498595" y="2178986"/>
                  <a:pt x="3505415" y="2292381"/>
                </a:cubicBezTo>
                <a:cubicBezTo>
                  <a:pt x="3514746" y="2447918"/>
                  <a:pt x="3522761" y="2603544"/>
                  <a:pt x="3508406" y="2759171"/>
                </a:cubicBezTo>
                <a:cubicBezTo>
                  <a:pt x="3497997" y="2866762"/>
                  <a:pt x="3488427" y="2974352"/>
                  <a:pt x="3496442" y="3082389"/>
                </a:cubicBezTo>
                <a:cubicBezTo>
                  <a:pt x="3502066" y="3158639"/>
                  <a:pt x="3510200" y="3234980"/>
                  <a:pt x="3504816" y="3311409"/>
                </a:cubicBezTo>
                <a:lnTo>
                  <a:pt x="3500655" y="3407763"/>
                </a:lnTo>
                <a:lnTo>
                  <a:pt x="3500528" y="3407763"/>
                </a:lnTo>
                <a:lnTo>
                  <a:pt x="3500186" y="3418624"/>
                </a:lnTo>
                <a:lnTo>
                  <a:pt x="3498431" y="3459279"/>
                </a:lnTo>
                <a:lnTo>
                  <a:pt x="3498786" y="3476530"/>
                </a:lnTo>
                <a:lnTo>
                  <a:pt x="3500070" y="3476530"/>
                </a:lnTo>
                <a:lnTo>
                  <a:pt x="3504922" y="3592711"/>
                </a:lnTo>
                <a:lnTo>
                  <a:pt x="3504733" y="3642505"/>
                </a:lnTo>
                <a:lnTo>
                  <a:pt x="3344090" y="3645620"/>
                </a:lnTo>
                <a:cubicBezTo>
                  <a:pt x="3179267" y="3652578"/>
                  <a:pt x="3015642" y="3636699"/>
                  <a:pt x="2851776" y="3628492"/>
                </a:cubicBezTo>
                <a:cubicBezTo>
                  <a:pt x="2716167" y="3622675"/>
                  <a:pt x="2580186" y="3623335"/>
                  <a:pt x="2444683" y="3630454"/>
                </a:cubicBezTo>
                <a:cubicBezTo>
                  <a:pt x="2220221" y="3640802"/>
                  <a:pt x="1995758" y="3642229"/>
                  <a:pt x="1771055" y="3636431"/>
                </a:cubicBezTo>
                <a:cubicBezTo>
                  <a:pt x="1659183" y="3633576"/>
                  <a:pt x="1547429" y="3634736"/>
                  <a:pt x="1435675" y="3638305"/>
                </a:cubicBezTo>
                <a:cubicBezTo>
                  <a:pt x="1179420" y="3646601"/>
                  <a:pt x="923403" y="3637323"/>
                  <a:pt x="667265" y="3634558"/>
                </a:cubicBezTo>
                <a:cubicBezTo>
                  <a:pt x="569736" y="3633488"/>
                  <a:pt x="472205" y="3633665"/>
                  <a:pt x="374794" y="3637679"/>
                </a:cubicBezTo>
                <a:cubicBezTo>
                  <a:pt x="264415" y="3642140"/>
                  <a:pt x="154036" y="3643412"/>
                  <a:pt x="43657" y="3642932"/>
                </a:cubicBezTo>
                <a:lnTo>
                  <a:pt x="11965" y="3642429"/>
                </a:lnTo>
                <a:lnTo>
                  <a:pt x="24360" y="3479541"/>
                </a:lnTo>
                <a:cubicBezTo>
                  <a:pt x="26194" y="3423392"/>
                  <a:pt x="25594" y="3367189"/>
                  <a:pt x="22559" y="3311038"/>
                </a:cubicBezTo>
                <a:cubicBezTo>
                  <a:pt x="16343" y="3197955"/>
                  <a:pt x="-628" y="3084971"/>
                  <a:pt x="13594" y="2971689"/>
                </a:cubicBezTo>
                <a:cubicBezTo>
                  <a:pt x="38335" y="2776712"/>
                  <a:pt x="12519" y="2582431"/>
                  <a:pt x="4272" y="2387950"/>
                </a:cubicBezTo>
                <a:cubicBezTo>
                  <a:pt x="-3262" y="2237604"/>
                  <a:pt x="2250" y="2086990"/>
                  <a:pt x="20765" y="1937298"/>
                </a:cubicBezTo>
                <a:cubicBezTo>
                  <a:pt x="38958" y="1790576"/>
                  <a:pt x="37113" y="1642627"/>
                  <a:pt x="15268" y="1496252"/>
                </a:cubicBezTo>
                <a:cubicBezTo>
                  <a:pt x="7718" y="1430798"/>
                  <a:pt x="7400" y="1364898"/>
                  <a:pt x="14311" y="1299395"/>
                </a:cubicBezTo>
                <a:cubicBezTo>
                  <a:pt x="22640" y="1195064"/>
                  <a:pt x="20682" y="1090348"/>
                  <a:pt x="8455" y="986285"/>
                </a:cubicBezTo>
                <a:cubicBezTo>
                  <a:pt x="-8159" y="849535"/>
                  <a:pt x="3794" y="712390"/>
                  <a:pt x="9890" y="575539"/>
                </a:cubicBezTo>
                <a:cubicBezTo>
                  <a:pt x="14432" y="472556"/>
                  <a:pt x="17180" y="369671"/>
                  <a:pt x="12878" y="266688"/>
                </a:cubicBezTo>
                <a:lnTo>
                  <a:pt x="14418" y="21931"/>
                </a:lnTo>
                <a:lnTo>
                  <a:pt x="163536" y="23733"/>
                </a:lnTo>
                <a:cubicBezTo>
                  <a:pt x="346324" y="25875"/>
                  <a:pt x="528992" y="25875"/>
                  <a:pt x="711062" y="9535"/>
                </a:cubicBezTo>
                <a:cubicBezTo>
                  <a:pt x="769619" y="4223"/>
                  <a:pt x="828415" y="562"/>
                  <a:pt x="887180" y="6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C6C6098E-A19F-B349-70B4-6DA40E08BB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34" r="13734"/>
          <a:stretch/>
        </p:blipFill>
        <p:spPr bwMode="auto">
          <a:xfrm>
            <a:off x="4639435" y="1224556"/>
            <a:ext cx="2913131" cy="3014329"/>
          </a:xfrm>
          <a:custGeom>
            <a:avLst/>
            <a:gdLst/>
            <a:ahLst/>
            <a:cxnLst/>
            <a:rect l="l" t="t" r="r" b="b"/>
            <a:pathLst>
              <a:path w="3524888" h="3647338">
                <a:moveTo>
                  <a:pt x="887181" y="60"/>
                </a:moveTo>
                <a:cubicBezTo>
                  <a:pt x="945947" y="-443"/>
                  <a:pt x="1004683" y="2214"/>
                  <a:pt x="1063120" y="9535"/>
                </a:cubicBezTo>
                <a:cubicBezTo>
                  <a:pt x="1192553" y="25206"/>
                  <a:pt x="1324035" y="29312"/>
                  <a:pt x="1454772" y="21769"/>
                </a:cubicBezTo>
                <a:cubicBezTo>
                  <a:pt x="1583729" y="15160"/>
                  <a:pt x="1712924" y="14714"/>
                  <a:pt x="1842239" y="16589"/>
                </a:cubicBezTo>
                <a:cubicBezTo>
                  <a:pt x="1958874" y="18285"/>
                  <a:pt x="2075629" y="18018"/>
                  <a:pt x="2192264" y="13196"/>
                </a:cubicBezTo>
                <a:cubicBezTo>
                  <a:pt x="2323253" y="7660"/>
                  <a:pt x="2454242" y="2928"/>
                  <a:pt x="2585114" y="13911"/>
                </a:cubicBezTo>
                <a:cubicBezTo>
                  <a:pt x="2699008" y="24482"/>
                  <a:pt x="2813669" y="29758"/>
                  <a:pt x="2928437" y="29714"/>
                </a:cubicBezTo>
                <a:cubicBezTo>
                  <a:pt x="3080601" y="28464"/>
                  <a:pt x="3232406" y="19625"/>
                  <a:pt x="3384330" y="14536"/>
                </a:cubicBezTo>
                <a:lnTo>
                  <a:pt x="3481468" y="12130"/>
                </a:lnTo>
                <a:lnTo>
                  <a:pt x="3481325" y="16098"/>
                </a:lnTo>
                <a:lnTo>
                  <a:pt x="3493308" y="84630"/>
                </a:lnTo>
                <a:lnTo>
                  <a:pt x="3493318" y="92959"/>
                </a:lnTo>
                <a:cubicBezTo>
                  <a:pt x="3495695" y="161085"/>
                  <a:pt x="3501169" y="229143"/>
                  <a:pt x="3512114" y="297090"/>
                </a:cubicBezTo>
                <a:cubicBezTo>
                  <a:pt x="3519231" y="340796"/>
                  <a:pt x="3524136" y="384681"/>
                  <a:pt x="3524809" y="428543"/>
                </a:cubicBezTo>
                <a:cubicBezTo>
                  <a:pt x="3525482" y="472405"/>
                  <a:pt x="3521924" y="516245"/>
                  <a:pt x="3512114" y="559861"/>
                </a:cubicBezTo>
                <a:cubicBezTo>
                  <a:pt x="3491119" y="656469"/>
                  <a:pt x="3485618" y="754605"/>
                  <a:pt x="3495724" y="852186"/>
                </a:cubicBezTo>
                <a:cubicBezTo>
                  <a:pt x="3504578" y="948437"/>
                  <a:pt x="3505176" y="1044867"/>
                  <a:pt x="3502664" y="1141385"/>
                </a:cubicBezTo>
                <a:cubicBezTo>
                  <a:pt x="3500391" y="1228440"/>
                  <a:pt x="3500750" y="1315584"/>
                  <a:pt x="3507210" y="1402639"/>
                </a:cubicBezTo>
                <a:cubicBezTo>
                  <a:pt x="3514626" y="1500407"/>
                  <a:pt x="3520966" y="1598176"/>
                  <a:pt x="3506252" y="1695857"/>
                </a:cubicBezTo>
                <a:cubicBezTo>
                  <a:pt x="3492089" y="1780866"/>
                  <a:pt x="3485019" y="1866447"/>
                  <a:pt x="3485079" y="1952109"/>
                </a:cubicBezTo>
                <a:cubicBezTo>
                  <a:pt x="3486753" y="2065682"/>
                  <a:pt x="3498596" y="2178986"/>
                  <a:pt x="3505415" y="2292381"/>
                </a:cubicBezTo>
                <a:cubicBezTo>
                  <a:pt x="3514746" y="2447918"/>
                  <a:pt x="3522761" y="2603544"/>
                  <a:pt x="3508406" y="2759171"/>
                </a:cubicBezTo>
                <a:cubicBezTo>
                  <a:pt x="3497997" y="2866762"/>
                  <a:pt x="3488428" y="2974352"/>
                  <a:pt x="3496442" y="3082389"/>
                </a:cubicBezTo>
                <a:cubicBezTo>
                  <a:pt x="3502066" y="3158639"/>
                  <a:pt x="3510200" y="3234980"/>
                  <a:pt x="3504816" y="3311409"/>
                </a:cubicBezTo>
                <a:lnTo>
                  <a:pt x="3500655" y="3407763"/>
                </a:lnTo>
                <a:lnTo>
                  <a:pt x="3500528" y="3407763"/>
                </a:lnTo>
                <a:lnTo>
                  <a:pt x="3500186" y="3418624"/>
                </a:lnTo>
                <a:lnTo>
                  <a:pt x="3498431" y="3459279"/>
                </a:lnTo>
                <a:lnTo>
                  <a:pt x="3498786" y="3476530"/>
                </a:lnTo>
                <a:lnTo>
                  <a:pt x="3500070" y="3476530"/>
                </a:lnTo>
                <a:lnTo>
                  <a:pt x="3504922" y="3592711"/>
                </a:lnTo>
                <a:lnTo>
                  <a:pt x="3504733" y="3642505"/>
                </a:lnTo>
                <a:lnTo>
                  <a:pt x="3344090" y="3645620"/>
                </a:lnTo>
                <a:cubicBezTo>
                  <a:pt x="3179268" y="3652578"/>
                  <a:pt x="3015642" y="3636699"/>
                  <a:pt x="2851776" y="3628492"/>
                </a:cubicBezTo>
                <a:cubicBezTo>
                  <a:pt x="2716167" y="3622675"/>
                  <a:pt x="2580186" y="3623335"/>
                  <a:pt x="2444683" y="3630454"/>
                </a:cubicBezTo>
                <a:cubicBezTo>
                  <a:pt x="2220221" y="3640802"/>
                  <a:pt x="1995758" y="3642229"/>
                  <a:pt x="1771055" y="3636431"/>
                </a:cubicBezTo>
                <a:cubicBezTo>
                  <a:pt x="1659183" y="3633576"/>
                  <a:pt x="1547429" y="3634736"/>
                  <a:pt x="1435676" y="3638305"/>
                </a:cubicBezTo>
                <a:cubicBezTo>
                  <a:pt x="1179420" y="3646601"/>
                  <a:pt x="923403" y="3637323"/>
                  <a:pt x="667265" y="3634558"/>
                </a:cubicBezTo>
                <a:cubicBezTo>
                  <a:pt x="569736" y="3633488"/>
                  <a:pt x="472205" y="3633665"/>
                  <a:pt x="374794" y="3637679"/>
                </a:cubicBezTo>
                <a:cubicBezTo>
                  <a:pt x="264415" y="3642140"/>
                  <a:pt x="154036" y="3643412"/>
                  <a:pt x="43657" y="3642932"/>
                </a:cubicBezTo>
                <a:lnTo>
                  <a:pt x="11965" y="3642429"/>
                </a:lnTo>
                <a:lnTo>
                  <a:pt x="24360" y="3479541"/>
                </a:lnTo>
                <a:cubicBezTo>
                  <a:pt x="26194" y="3423392"/>
                  <a:pt x="25594" y="3367189"/>
                  <a:pt x="22559" y="3311038"/>
                </a:cubicBezTo>
                <a:cubicBezTo>
                  <a:pt x="16343" y="3197955"/>
                  <a:pt x="-628" y="3084971"/>
                  <a:pt x="13594" y="2971689"/>
                </a:cubicBezTo>
                <a:cubicBezTo>
                  <a:pt x="38335" y="2776712"/>
                  <a:pt x="12519" y="2582431"/>
                  <a:pt x="4272" y="2387950"/>
                </a:cubicBezTo>
                <a:cubicBezTo>
                  <a:pt x="-3262" y="2237604"/>
                  <a:pt x="2250" y="2086990"/>
                  <a:pt x="20765" y="1937298"/>
                </a:cubicBezTo>
                <a:cubicBezTo>
                  <a:pt x="38958" y="1790576"/>
                  <a:pt x="37113" y="1642627"/>
                  <a:pt x="15268" y="1496252"/>
                </a:cubicBezTo>
                <a:cubicBezTo>
                  <a:pt x="7718" y="1430798"/>
                  <a:pt x="7400" y="1364898"/>
                  <a:pt x="14311" y="1299395"/>
                </a:cubicBezTo>
                <a:cubicBezTo>
                  <a:pt x="22640" y="1195064"/>
                  <a:pt x="20682" y="1090348"/>
                  <a:pt x="8455" y="986285"/>
                </a:cubicBezTo>
                <a:cubicBezTo>
                  <a:pt x="-8159" y="849535"/>
                  <a:pt x="3794" y="712390"/>
                  <a:pt x="9890" y="575539"/>
                </a:cubicBezTo>
                <a:cubicBezTo>
                  <a:pt x="14432" y="472556"/>
                  <a:pt x="17180" y="369671"/>
                  <a:pt x="12878" y="266688"/>
                </a:cubicBezTo>
                <a:lnTo>
                  <a:pt x="14418" y="21931"/>
                </a:lnTo>
                <a:lnTo>
                  <a:pt x="163536" y="23733"/>
                </a:lnTo>
                <a:cubicBezTo>
                  <a:pt x="346324" y="25875"/>
                  <a:pt x="528992" y="25875"/>
                  <a:pt x="711062" y="9535"/>
                </a:cubicBezTo>
                <a:cubicBezTo>
                  <a:pt x="769619" y="4223"/>
                  <a:pt x="828415" y="562"/>
                  <a:pt x="887181" y="6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5E26C22F-29E0-CEA6-E421-DF9F41B868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8" r="13558"/>
          <a:stretch/>
        </p:blipFill>
        <p:spPr bwMode="auto">
          <a:xfrm>
            <a:off x="8462626" y="1224557"/>
            <a:ext cx="2913131" cy="3014329"/>
          </a:xfrm>
          <a:custGeom>
            <a:avLst/>
            <a:gdLst/>
            <a:ahLst/>
            <a:cxnLst/>
            <a:rect l="l" t="t" r="r" b="b"/>
            <a:pathLst>
              <a:path w="3524888" h="3647338">
                <a:moveTo>
                  <a:pt x="887180" y="60"/>
                </a:moveTo>
                <a:cubicBezTo>
                  <a:pt x="945946" y="-443"/>
                  <a:pt x="1004683" y="2214"/>
                  <a:pt x="1063120" y="9535"/>
                </a:cubicBezTo>
                <a:cubicBezTo>
                  <a:pt x="1192553" y="25206"/>
                  <a:pt x="1324035" y="29312"/>
                  <a:pt x="1454772" y="21769"/>
                </a:cubicBezTo>
                <a:cubicBezTo>
                  <a:pt x="1583729" y="15160"/>
                  <a:pt x="1712924" y="14714"/>
                  <a:pt x="1842239" y="16589"/>
                </a:cubicBezTo>
                <a:cubicBezTo>
                  <a:pt x="1958874" y="18285"/>
                  <a:pt x="2075628" y="18018"/>
                  <a:pt x="2192263" y="13196"/>
                </a:cubicBezTo>
                <a:cubicBezTo>
                  <a:pt x="2323253" y="7660"/>
                  <a:pt x="2454242" y="2928"/>
                  <a:pt x="2585113" y="13911"/>
                </a:cubicBezTo>
                <a:cubicBezTo>
                  <a:pt x="2699008" y="24482"/>
                  <a:pt x="2813668" y="29758"/>
                  <a:pt x="2928437" y="29714"/>
                </a:cubicBezTo>
                <a:cubicBezTo>
                  <a:pt x="3080601" y="28464"/>
                  <a:pt x="3232406" y="19625"/>
                  <a:pt x="3384330" y="14536"/>
                </a:cubicBezTo>
                <a:lnTo>
                  <a:pt x="3481468" y="12130"/>
                </a:lnTo>
                <a:lnTo>
                  <a:pt x="3481325" y="16098"/>
                </a:lnTo>
                <a:lnTo>
                  <a:pt x="3493308" y="84630"/>
                </a:lnTo>
                <a:lnTo>
                  <a:pt x="3493318" y="92959"/>
                </a:lnTo>
                <a:cubicBezTo>
                  <a:pt x="3495694" y="161085"/>
                  <a:pt x="3501168" y="229143"/>
                  <a:pt x="3512114" y="297090"/>
                </a:cubicBezTo>
                <a:cubicBezTo>
                  <a:pt x="3519231" y="340796"/>
                  <a:pt x="3524136" y="384681"/>
                  <a:pt x="3524809" y="428543"/>
                </a:cubicBezTo>
                <a:cubicBezTo>
                  <a:pt x="3525482" y="472405"/>
                  <a:pt x="3521923" y="516245"/>
                  <a:pt x="3512114" y="559861"/>
                </a:cubicBezTo>
                <a:cubicBezTo>
                  <a:pt x="3491119" y="656469"/>
                  <a:pt x="3485617" y="754605"/>
                  <a:pt x="3495724" y="852186"/>
                </a:cubicBezTo>
                <a:cubicBezTo>
                  <a:pt x="3504577" y="948437"/>
                  <a:pt x="3505176" y="1044867"/>
                  <a:pt x="3502664" y="1141386"/>
                </a:cubicBezTo>
                <a:cubicBezTo>
                  <a:pt x="3500391" y="1228440"/>
                  <a:pt x="3500749" y="1315584"/>
                  <a:pt x="3507210" y="1402639"/>
                </a:cubicBezTo>
                <a:cubicBezTo>
                  <a:pt x="3514626" y="1500407"/>
                  <a:pt x="3520966" y="1598176"/>
                  <a:pt x="3506251" y="1695856"/>
                </a:cubicBezTo>
                <a:cubicBezTo>
                  <a:pt x="3492089" y="1780866"/>
                  <a:pt x="3485019" y="1866447"/>
                  <a:pt x="3485079" y="1952109"/>
                </a:cubicBezTo>
                <a:cubicBezTo>
                  <a:pt x="3486753" y="2065682"/>
                  <a:pt x="3498595" y="2178986"/>
                  <a:pt x="3505414" y="2292381"/>
                </a:cubicBezTo>
                <a:cubicBezTo>
                  <a:pt x="3514746" y="2447918"/>
                  <a:pt x="3522760" y="2603544"/>
                  <a:pt x="3508405" y="2759171"/>
                </a:cubicBezTo>
                <a:cubicBezTo>
                  <a:pt x="3497997" y="2866762"/>
                  <a:pt x="3488427" y="2974352"/>
                  <a:pt x="3496442" y="3082389"/>
                </a:cubicBezTo>
                <a:cubicBezTo>
                  <a:pt x="3502065" y="3158639"/>
                  <a:pt x="3510200" y="3234980"/>
                  <a:pt x="3504816" y="3311409"/>
                </a:cubicBezTo>
                <a:lnTo>
                  <a:pt x="3500655" y="3407763"/>
                </a:lnTo>
                <a:lnTo>
                  <a:pt x="3500528" y="3407763"/>
                </a:lnTo>
                <a:lnTo>
                  <a:pt x="3500186" y="3418624"/>
                </a:lnTo>
                <a:lnTo>
                  <a:pt x="3498431" y="3459279"/>
                </a:lnTo>
                <a:lnTo>
                  <a:pt x="3498786" y="3476530"/>
                </a:lnTo>
                <a:lnTo>
                  <a:pt x="3500070" y="3476530"/>
                </a:lnTo>
                <a:lnTo>
                  <a:pt x="3504922" y="3592711"/>
                </a:lnTo>
                <a:lnTo>
                  <a:pt x="3504733" y="3642505"/>
                </a:lnTo>
                <a:lnTo>
                  <a:pt x="3344090" y="3645620"/>
                </a:lnTo>
                <a:cubicBezTo>
                  <a:pt x="3179267" y="3652578"/>
                  <a:pt x="3015642" y="3636699"/>
                  <a:pt x="2851776" y="3628492"/>
                </a:cubicBezTo>
                <a:cubicBezTo>
                  <a:pt x="2716167" y="3622675"/>
                  <a:pt x="2580186" y="3623335"/>
                  <a:pt x="2444683" y="3630454"/>
                </a:cubicBezTo>
                <a:cubicBezTo>
                  <a:pt x="2220221" y="3640802"/>
                  <a:pt x="1995757" y="3642229"/>
                  <a:pt x="1771055" y="3636431"/>
                </a:cubicBezTo>
                <a:cubicBezTo>
                  <a:pt x="1659183" y="3633576"/>
                  <a:pt x="1547429" y="3634736"/>
                  <a:pt x="1435675" y="3638305"/>
                </a:cubicBezTo>
                <a:cubicBezTo>
                  <a:pt x="1179419" y="3646601"/>
                  <a:pt x="923403" y="3637323"/>
                  <a:pt x="667265" y="3634558"/>
                </a:cubicBezTo>
                <a:cubicBezTo>
                  <a:pt x="569736" y="3633488"/>
                  <a:pt x="472205" y="3633665"/>
                  <a:pt x="374793" y="3637679"/>
                </a:cubicBezTo>
                <a:cubicBezTo>
                  <a:pt x="264415" y="3642140"/>
                  <a:pt x="154036" y="3643412"/>
                  <a:pt x="43657" y="3642932"/>
                </a:cubicBezTo>
                <a:lnTo>
                  <a:pt x="11965" y="3642429"/>
                </a:lnTo>
                <a:lnTo>
                  <a:pt x="24360" y="3479541"/>
                </a:lnTo>
                <a:cubicBezTo>
                  <a:pt x="26194" y="3423392"/>
                  <a:pt x="25594" y="3367189"/>
                  <a:pt x="22559" y="3311038"/>
                </a:cubicBezTo>
                <a:cubicBezTo>
                  <a:pt x="16343" y="3197955"/>
                  <a:pt x="-628" y="3084971"/>
                  <a:pt x="13594" y="2971689"/>
                </a:cubicBezTo>
                <a:cubicBezTo>
                  <a:pt x="38335" y="2776712"/>
                  <a:pt x="12519" y="2582431"/>
                  <a:pt x="4272" y="2387950"/>
                </a:cubicBezTo>
                <a:cubicBezTo>
                  <a:pt x="-3262" y="2237604"/>
                  <a:pt x="2250" y="2086990"/>
                  <a:pt x="20765" y="1937298"/>
                </a:cubicBezTo>
                <a:cubicBezTo>
                  <a:pt x="38958" y="1790576"/>
                  <a:pt x="37113" y="1642627"/>
                  <a:pt x="15268" y="1496252"/>
                </a:cubicBezTo>
                <a:cubicBezTo>
                  <a:pt x="7718" y="1430798"/>
                  <a:pt x="7400" y="1364898"/>
                  <a:pt x="14311" y="1299395"/>
                </a:cubicBezTo>
                <a:cubicBezTo>
                  <a:pt x="22640" y="1195064"/>
                  <a:pt x="20682" y="1090348"/>
                  <a:pt x="8455" y="986285"/>
                </a:cubicBezTo>
                <a:cubicBezTo>
                  <a:pt x="-8159" y="849535"/>
                  <a:pt x="3794" y="712390"/>
                  <a:pt x="9890" y="575539"/>
                </a:cubicBezTo>
                <a:cubicBezTo>
                  <a:pt x="14432" y="472556"/>
                  <a:pt x="17180" y="369671"/>
                  <a:pt x="12878" y="266688"/>
                </a:cubicBezTo>
                <a:lnTo>
                  <a:pt x="14418" y="21931"/>
                </a:lnTo>
                <a:lnTo>
                  <a:pt x="163536" y="23733"/>
                </a:lnTo>
                <a:cubicBezTo>
                  <a:pt x="346324" y="25875"/>
                  <a:pt x="528992" y="25875"/>
                  <a:pt x="711061" y="9535"/>
                </a:cubicBezTo>
                <a:cubicBezTo>
                  <a:pt x="769618" y="4223"/>
                  <a:pt x="828414" y="562"/>
                  <a:pt x="887180" y="6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z="1200" smtClean="0"/>
              <a:pPr>
                <a:spcAft>
                  <a:spcPts val="600"/>
                </a:spcAft>
              </a:pPr>
              <a:t>17</a:t>
            </a:fld>
            <a:endParaRPr lang="en-US" sz="120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758557" y="543066"/>
            <a:ext cx="10617200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800" dirty="0"/>
              <a:t>Passons au point de vocabulaire : </a:t>
            </a:r>
            <a:r>
              <a:rPr lang="fr-FR" sz="2800" b="1" dirty="0"/>
              <a:t>les sports </a:t>
            </a:r>
          </a:p>
        </p:txBody>
      </p:sp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6D68217E-4F87-1A3F-A98F-FBABF08A02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61225145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7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D115773B-4E01-B14B-EFB4-4E1FA526E79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115652" y="4397157"/>
            <a:ext cx="2076348" cy="1167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308584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62B75F-655B-8647-86F5-553A3E798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3467"/>
            <a:ext cx="6435055" cy="1063413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121920" tIns="60960" rIns="121920" bIns="60960" rtlCol="0" anchor="ctr">
            <a:noAutofit/>
          </a:bodyPr>
          <a:lstStyle/>
          <a:p>
            <a:pPr defTabSz="1219170"/>
            <a:r>
              <a:rPr lang="en-US" sz="4267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III. </a:t>
            </a:r>
            <a:r>
              <a:rPr lang="en-US" sz="4267" b="1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Vocabulaire</a:t>
            </a:r>
            <a:r>
              <a:rPr lang="en-US" sz="4267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: </a:t>
            </a:r>
            <a:r>
              <a:rPr lang="en-US" sz="4267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les sports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A36CAA3-8E6D-3F38-3BAE-F0955D164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121920" tIns="60960" rIns="121920" bIns="60960" rtlCol="0" anchor="ctr">
            <a:normAutofit/>
          </a:bodyPr>
          <a:lstStyle/>
          <a:p>
            <a:pPr defTabSz="1219170">
              <a:lnSpc>
                <a:spcPct val="90000"/>
              </a:lnSpc>
              <a:spcAft>
                <a:spcPts val="800"/>
              </a:spcAft>
            </a:pPr>
            <a:fld id="{8A0576F8-4F0C-FD4F-B2E1-A427388F89CF}" type="slidenum">
              <a:rPr lang="en-US" smtClean="0"/>
              <a:pPr defTabSz="1219170">
                <a:lnSpc>
                  <a:spcPct val="90000"/>
                </a:lnSpc>
                <a:spcAft>
                  <a:spcPts val="800"/>
                </a:spcAft>
              </a:pPr>
              <a:t>18</a:t>
            </a:fld>
            <a:endParaRPr lang="en-US"/>
          </a:p>
        </p:txBody>
      </p:sp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CB38DAA5-DC32-DF66-D87E-B3EAB2EC0C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0845716"/>
              </p:ext>
            </p:extLst>
          </p:nvPr>
        </p:nvGraphicFramePr>
        <p:xfrm>
          <a:off x="838200" y="1937971"/>
          <a:ext cx="4193006" cy="4523409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4193006">
                  <a:extLst>
                    <a:ext uri="{9D8B030D-6E8A-4147-A177-3AD203B41FA5}">
                      <a16:colId xmlns:a16="http://schemas.microsoft.com/office/drawing/2014/main" val="4211700279"/>
                    </a:ext>
                  </a:extLst>
                </a:gridCol>
              </a:tblGrid>
              <a:tr h="135078">
                <a:tc>
                  <a:txBody>
                    <a:bodyPr/>
                    <a:lstStyle/>
                    <a:p>
                      <a:r>
                        <a:rPr lang="fr-FR" sz="2400" b="1" cap="none" spc="60" dirty="0">
                          <a:solidFill>
                            <a:schemeClr val="bg1"/>
                          </a:solidFill>
                        </a:rPr>
                        <a:t>Les sports</a:t>
                      </a:r>
                      <a:endParaRPr lang="fr-FR" sz="2400" b="1" cap="none" spc="6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32784" marR="19670" marT="25789" marB="19670" anchor="ctr"/>
                </a:tc>
                <a:extLst>
                  <a:ext uri="{0D108BD9-81ED-4DB2-BD59-A6C34878D82A}">
                    <a16:rowId xmlns:a16="http://schemas.microsoft.com/office/drawing/2014/main" val="3554040118"/>
                  </a:ext>
                </a:extLst>
              </a:tr>
              <a:tr h="338340">
                <a:tc>
                  <a:txBody>
                    <a:bodyPr/>
                    <a:lstStyle/>
                    <a:p>
                      <a:r>
                        <a:rPr lang="fr-FR" sz="2400" cap="none" spc="0">
                          <a:solidFill>
                            <a:schemeClr val="tx1"/>
                          </a:solidFill>
                        </a:rPr>
                        <a:t>Marcher</a:t>
                      </a:r>
                      <a:endParaRPr lang="fr-FR" sz="2400" cap="none" spc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extLst>
                  <a:ext uri="{0D108BD9-81ED-4DB2-BD59-A6C34878D82A}">
                    <a16:rowId xmlns:a16="http://schemas.microsoft.com/office/drawing/2014/main" val="2612508632"/>
                  </a:ext>
                </a:extLst>
              </a:tr>
              <a:tr h="338340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Courir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extLst>
                  <a:ext uri="{0D108BD9-81ED-4DB2-BD59-A6C34878D82A}">
                    <a16:rowId xmlns:a16="http://schemas.microsoft.com/office/drawing/2014/main" val="3873693482"/>
                  </a:ext>
                </a:extLst>
              </a:tr>
              <a:tr h="235772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Danser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extLst>
                  <a:ext uri="{0D108BD9-81ED-4DB2-BD59-A6C34878D82A}">
                    <a16:rowId xmlns:a16="http://schemas.microsoft.com/office/drawing/2014/main" val="2214614033"/>
                  </a:ext>
                </a:extLst>
              </a:tr>
              <a:tr h="135078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Faire du vélo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extLst>
                  <a:ext uri="{0D108BD9-81ED-4DB2-BD59-A6C34878D82A}">
                    <a16:rowId xmlns:a16="http://schemas.microsoft.com/office/drawing/2014/main" val="2922333726"/>
                  </a:ext>
                </a:extLst>
              </a:tr>
              <a:tr h="135078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joues au foot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extLst>
                  <a:ext uri="{0D108BD9-81ED-4DB2-BD59-A6C34878D82A}">
                    <a16:rowId xmlns:a16="http://schemas.microsoft.com/office/drawing/2014/main" val="1647668206"/>
                  </a:ext>
                </a:extLst>
              </a:tr>
              <a:tr h="235772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joues au rugby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extLst>
                  <a:ext uri="{0D108BD9-81ED-4DB2-BD59-A6C34878D82A}">
                    <a16:rowId xmlns:a16="http://schemas.microsoft.com/office/drawing/2014/main" val="1963497588"/>
                  </a:ext>
                </a:extLst>
              </a:tr>
              <a:tr h="235772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joues à la pétanque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extLst>
                  <a:ext uri="{0D108BD9-81ED-4DB2-BD59-A6C34878D82A}">
                    <a16:rowId xmlns:a16="http://schemas.microsoft.com/office/drawing/2014/main" val="2259826827"/>
                  </a:ext>
                </a:extLst>
              </a:tr>
              <a:tr h="235772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fais de la randonnée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extLst>
                  <a:ext uri="{0D108BD9-81ED-4DB2-BD59-A6C34878D82A}">
                    <a16:rowId xmlns:a16="http://schemas.microsoft.com/office/drawing/2014/main" val="2221457451"/>
                  </a:ext>
                </a:extLst>
              </a:tr>
              <a:tr h="235772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fais de l’escalade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extLst>
                  <a:ext uri="{0D108BD9-81ED-4DB2-BD59-A6C34878D82A}">
                    <a16:rowId xmlns:a16="http://schemas.microsoft.com/office/drawing/2014/main" val="2037500775"/>
                  </a:ext>
                </a:extLst>
              </a:tr>
              <a:tr h="135078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fais du ski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extLst>
                  <a:ext uri="{0D108BD9-81ED-4DB2-BD59-A6C34878D82A}">
                    <a16:rowId xmlns:a16="http://schemas.microsoft.com/office/drawing/2014/main" val="704949539"/>
                  </a:ext>
                </a:extLst>
              </a:tr>
            </a:tbl>
          </a:graphicData>
        </a:graphic>
      </p:graphicFrame>
      <p:pic>
        <p:nvPicPr>
          <p:cNvPr id="6" name="Picture 2" descr="Cat Kitty Sticker by 궁디팡팡 캣페스타">
            <a:extLst>
              <a:ext uri="{FF2B5EF4-FFF2-40B4-BE49-F238E27FC236}">
                <a16:creationId xmlns:a16="http://schemas.microsoft.com/office/drawing/2014/main" id="{0DD7BFD9-9CC8-59D8-59CE-9EE2BD5B2B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0665" y="4550521"/>
            <a:ext cx="1810131" cy="2030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1725B7EE-ED07-DA06-802B-970E980131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734650" y="642018"/>
            <a:ext cx="4119809" cy="6049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D711FDCB-7092-AA63-3202-5CE7749E39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06182855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7533446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669B7B-35BF-B889-AB61-766E78C1A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3600" dirty="0"/>
              <a:t>LE 6 p.42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881D8B5-702A-3CCB-A487-B6E7C18CE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19</a:t>
            </a:fld>
            <a:endParaRPr lang="en-US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5DD0AD4-EEFF-99C3-0920-972B6B105E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959" y="2408874"/>
            <a:ext cx="10672081" cy="1020126"/>
          </a:xfrm>
          <a:prstGeom prst="rect">
            <a:avLst/>
          </a:prstGeom>
        </p:spPr>
      </p:pic>
      <p:pic>
        <p:nvPicPr>
          <p:cNvPr id="7" name="EXPLORE_1_LE_PISTE060">
            <a:hlinkClick r:id="" action="ppaction://media"/>
            <a:extLst>
              <a:ext uri="{FF2B5EF4-FFF2-40B4-BE49-F238E27FC236}">
                <a16:creationId xmlns:a16="http://schemas.microsoft.com/office/drawing/2014/main" id="{459EEF5D-0AD9-A0B2-1EFA-B429EDC801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93411" y="2766537"/>
            <a:ext cx="304800" cy="304800"/>
          </a:xfrm>
          <a:prstGeom prst="rect">
            <a:avLst/>
          </a:prstGeom>
        </p:spPr>
      </p:pic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CC639C73-3EC5-C493-A939-0BA6D175BD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1434898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010602688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viously meaning and definition">
            <a:extLst>
              <a:ext uri="{FF2B5EF4-FFF2-40B4-BE49-F238E27FC236}">
                <a16:creationId xmlns:a16="http://schemas.microsoft.com/office/drawing/2014/main" id="{98FF2910-E1BD-6C56-50D1-C41BE9CC91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"/>
          <a:stretch/>
        </p:blipFill>
        <p:spPr bwMode="auto">
          <a:xfrm>
            <a:off x="505419" y="554152"/>
            <a:ext cx="5471312" cy="5471312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A973F6-DDE0-6244-8F3A-A1BDB43DB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121" y="1027046"/>
            <a:ext cx="5471312" cy="5471313"/>
          </a:xfrm>
        </p:spPr>
        <p:txBody>
          <a:bodyPr anchor="t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In U3L5 </a:t>
            </a:r>
            <a:r>
              <a:rPr lang="fr-FR" sz="3467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467" dirty="0" err="1">
                <a:solidFill>
                  <a:schemeClr val="tx1">
                    <a:alpha val="80000"/>
                  </a:schemeClr>
                </a:solidFill>
              </a:rPr>
              <a:t>learnt</a:t>
            </a: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 how to:</a:t>
            </a:r>
          </a:p>
          <a:p>
            <a:pPr marL="609585" indent="-609585">
              <a:lnSpc>
                <a:spcPct val="90000"/>
              </a:lnSpc>
              <a:buFontTx/>
              <a:buChar char="-"/>
            </a:pP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Tell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what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like or dislike</a:t>
            </a:r>
          </a:p>
          <a:p>
            <a:pPr marL="609585" indent="-609585">
              <a:lnSpc>
                <a:spcPct val="90000"/>
              </a:lnSpc>
              <a:buFontTx/>
              <a:buChar char="-"/>
            </a:pP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Talk about hobbies</a:t>
            </a:r>
          </a:p>
          <a:p>
            <a:pPr marL="609585" indent="-609585">
              <a:lnSpc>
                <a:spcPct val="90000"/>
              </a:lnSpc>
              <a:buFontTx/>
              <a:buChar char="-"/>
            </a:pPr>
            <a:endParaRPr lang="fr-FR" sz="28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Let’s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see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how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can use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these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skills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to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build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 new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ones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!</a:t>
            </a:r>
          </a:p>
        </p:txBody>
      </p: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9D35E233-C522-C4A5-6280-AC55EEC61B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1127031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39881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C2A4085-FE26-3806-E84B-F762315303A8}"/>
              </a:ext>
            </a:extLst>
          </p:cNvPr>
          <p:cNvSpPr txBox="1"/>
          <p:nvPr/>
        </p:nvSpPr>
        <p:spPr>
          <a:xfrm>
            <a:off x="477981" y="2481026"/>
            <a:ext cx="495507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French sports : </a:t>
            </a:r>
          </a:p>
          <a:p>
            <a:pPr marL="0" indent="0">
              <a:buNone/>
            </a:pPr>
            <a:r>
              <a:rPr lang="en-US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https://play.kahoot.it/v2/?quizId=68afb7cc-61de-42de-97d7-61d601c15e3e</a:t>
            </a:r>
            <a:endParaRPr lang="en-US" sz="1800" b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b="1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b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sz="18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French s</a:t>
            </a:r>
            <a:r>
              <a:rPr lang="fr-FR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ports (2) :</a:t>
            </a:r>
          </a:p>
          <a:p>
            <a:pPr marL="0" indent="0">
              <a:buNone/>
            </a:pPr>
            <a:r>
              <a:rPr lang="fr-FR" sz="1800" dirty="0">
                <a:solidFill>
                  <a:srgbClr val="6973A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https://create.kahoot.it/details/c9836749-d789-46f9-8b46-4ef33e37c65b</a:t>
            </a:r>
            <a:endParaRPr lang="en-US" sz="1800" b="1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0F78A695-2506-424F-5A31-B98F4F1A42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06182855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9693057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D315E7-DCBC-3E50-CD37-01A8D20A5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42090"/>
            <a:ext cx="10515600" cy="8061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Homer fait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quels</a:t>
            </a:r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sports ?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8235D43-DF96-AB06-B52B-9D4BF654FF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9" r="13759"/>
          <a:stretch/>
        </p:blipFill>
        <p:spPr bwMode="auto">
          <a:xfrm>
            <a:off x="816244" y="1224556"/>
            <a:ext cx="2913131" cy="3014329"/>
          </a:xfrm>
          <a:custGeom>
            <a:avLst/>
            <a:gdLst/>
            <a:ahLst/>
            <a:cxnLst/>
            <a:rect l="l" t="t" r="r" b="b"/>
            <a:pathLst>
              <a:path w="3524888" h="3647338">
                <a:moveTo>
                  <a:pt x="887180" y="60"/>
                </a:moveTo>
                <a:cubicBezTo>
                  <a:pt x="945946" y="-443"/>
                  <a:pt x="1004682" y="2214"/>
                  <a:pt x="1063120" y="9535"/>
                </a:cubicBezTo>
                <a:cubicBezTo>
                  <a:pt x="1192553" y="25206"/>
                  <a:pt x="1324035" y="29312"/>
                  <a:pt x="1454772" y="21769"/>
                </a:cubicBezTo>
                <a:cubicBezTo>
                  <a:pt x="1583729" y="15160"/>
                  <a:pt x="1712924" y="14714"/>
                  <a:pt x="1842239" y="16589"/>
                </a:cubicBezTo>
                <a:cubicBezTo>
                  <a:pt x="1958874" y="18285"/>
                  <a:pt x="2075629" y="18018"/>
                  <a:pt x="2192264" y="13196"/>
                </a:cubicBezTo>
                <a:cubicBezTo>
                  <a:pt x="2323253" y="7660"/>
                  <a:pt x="2454242" y="2928"/>
                  <a:pt x="2585114" y="13911"/>
                </a:cubicBezTo>
                <a:cubicBezTo>
                  <a:pt x="2699008" y="24482"/>
                  <a:pt x="2813668" y="29758"/>
                  <a:pt x="2928437" y="29714"/>
                </a:cubicBezTo>
                <a:cubicBezTo>
                  <a:pt x="3080601" y="28464"/>
                  <a:pt x="3232406" y="19625"/>
                  <a:pt x="3384330" y="14536"/>
                </a:cubicBezTo>
                <a:lnTo>
                  <a:pt x="3481468" y="12130"/>
                </a:lnTo>
                <a:lnTo>
                  <a:pt x="3481325" y="16098"/>
                </a:lnTo>
                <a:lnTo>
                  <a:pt x="3493308" y="84630"/>
                </a:lnTo>
                <a:lnTo>
                  <a:pt x="3493318" y="92959"/>
                </a:lnTo>
                <a:cubicBezTo>
                  <a:pt x="3495695" y="161085"/>
                  <a:pt x="3501168" y="229143"/>
                  <a:pt x="3512114" y="297090"/>
                </a:cubicBezTo>
                <a:cubicBezTo>
                  <a:pt x="3519231" y="340796"/>
                  <a:pt x="3524136" y="384681"/>
                  <a:pt x="3524809" y="428543"/>
                </a:cubicBezTo>
                <a:cubicBezTo>
                  <a:pt x="3525482" y="472405"/>
                  <a:pt x="3521924" y="516245"/>
                  <a:pt x="3512114" y="559861"/>
                </a:cubicBezTo>
                <a:cubicBezTo>
                  <a:pt x="3491119" y="656469"/>
                  <a:pt x="3485618" y="754605"/>
                  <a:pt x="3495724" y="852186"/>
                </a:cubicBezTo>
                <a:cubicBezTo>
                  <a:pt x="3504578" y="948437"/>
                  <a:pt x="3505176" y="1044867"/>
                  <a:pt x="3502664" y="1141386"/>
                </a:cubicBezTo>
                <a:cubicBezTo>
                  <a:pt x="3500391" y="1228440"/>
                  <a:pt x="3500750" y="1315584"/>
                  <a:pt x="3507210" y="1402639"/>
                </a:cubicBezTo>
                <a:cubicBezTo>
                  <a:pt x="3514626" y="1500407"/>
                  <a:pt x="3520966" y="1598176"/>
                  <a:pt x="3506252" y="1695856"/>
                </a:cubicBezTo>
                <a:cubicBezTo>
                  <a:pt x="3492089" y="1780866"/>
                  <a:pt x="3485019" y="1866447"/>
                  <a:pt x="3485079" y="1952109"/>
                </a:cubicBezTo>
                <a:cubicBezTo>
                  <a:pt x="3486753" y="2065682"/>
                  <a:pt x="3498595" y="2178986"/>
                  <a:pt x="3505415" y="2292381"/>
                </a:cubicBezTo>
                <a:cubicBezTo>
                  <a:pt x="3514746" y="2447918"/>
                  <a:pt x="3522761" y="2603544"/>
                  <a:pt x="3508406" y="2759171"/>
                </a:cubicBezTo>
                <a:cubicBezTo>
                  <a:pt x="3497997" y="2866762"/>
                  <a:pt x="3488427" y="2974352"/>
                  <a:pt x="3496442" y="3082389"/>
                </a:cubicBezTo>
                <a:cubicBezTo>
                  <a:pt x="3502066" y="3158639"/>
                  <a:pt x="3510200" y="3234980"/>
                  <a:pt x="3504816" y="3311409"/>
                </a:cubicBezTo>
                <a:lnTo>
                  <a:pt x="3500655" y="3407763"/>
                </a:lnTo>
                <a:lnTo>
                  <a:pt x="3500528" y="3407763"/>
                </a:lnTo>
                <a:lnTo>
                  <a:pt x="3500186" y="3418624"/>
                </a:lnTo>
                <a:lnTo>
                  <a:pt x="3498431" y="3459279"/>
                </a:lnTo>
                <a:lnTo>
                  <a:pt x="3498786" y="3476530"/>
                </a:lnTo>
                <a:lnTo>
                  <a:pt x="3500070" y="3476530"/>
                </a:lnTo>
                <a:lnTo>
                  <a:pt x="3504922" y="3592711"/>
                </a:lnTo>
                <a:lnTo>
                  <a:pt x="3504733" y="3642505"/>
                </a:lnTo>
                <a:lnTo>
                  <a:pt x="3344090" y="3645620"/>
                </a:lnTo>
                <a:cubicBezTo>
                  <a:pt x="3179267" y="3652578"/>
                  <a:pt x="3015642" y="3636699"/>
                  <a:pt x="2851776" y="3628492"/>
                </a:cubicBezTo>
                <a:cubicBezTo>
                  <a:pt x="2716167" y="3622675"/>
                  <a:pt x="2580186" y="3623335"/>
                  <a:pt x="2444683" y="3630454"/>
                </a:cubicBezTo>
                <a:cubicBezTo>
                  <a:pt x="2220221" y="3640802"/>
                  <a:pt x="1995758" y="3642229"/>
                  <a:pt x="1771055" y="3636431"/>
                </a:cubicBezTo>
                <a:cubicBezTo>
                  <a:pt x="1659183" y="3633576"/>
                  <a:pt x="1547429" y="3634736"/>
                  <a:pt x="1435675" y="3638305"/>
                </a:cubicBezTo>
                <a:cubicBezTo>
                  <a:pt x="1179420" y="3646601"/>
                  <a:pt x="923403" y="3637323"/>
                  <a:pt x="667265" y="3634558"/>
                </a:cubicBezTo>
                <a:cubicBezTo>
                  <a:pt x="569736" y="3633488"/>
                  <a:pt x="472205" y="3633665"/>
                  <a:pt x="374794" y="3637679"/>
                </a:cubicBezTo>
                <a:cubicBezTo>
                  <a:pt x="264415" y="3642140"/>
                  <a:pt x="154036" y="3643412"/>
                  <a:pt x="43657" y="3642932"/>
                </a:cubicBezTo>
                <a:lnTo>
                  <a:pt x="11965" y="3642429"/>
                </a:lnTo>
                <a:lnTo>
                  <a:pt x="24360" y="3479541"/>
                </a:lnTo>
                <a:cubicBezTo>
                  <a:pt x="26194" y="3423392"/>
                  <a:pt x="25594" y="3367189"/>
                  <a:pt x="22559" y="3311038"/>
                </a:cubicBezTo>
                <a:cubicBezTo>
                  <a:pt x="16343" y="3197955"/>
                  <a:pt x="-628" y="3084971"/>
                  <a:pt x="13594" y="2971689"/>
                </a:cubicBezTo>
                <a:cubicBezTo>
                  <a:pt x="38335" y="2776712"/>
                  <a:pt x="12519" y="2582431"/>
                  <a:pt x="4272" y="2387950"/>
                </a:cubicBezTo>
                <a:cubicBezTo>
                  <a:pt x="-3262" y="2237604"/>
                  <a:pt x="2250" y="2086990"/>
                  <a:pt x="20765" y="1937298"/>
                </a:cubicBezTo>
                <a:cubicBezTo>
                  <a:pt x="38958" y="1790576"/>
                  <a:pt x="37113" y="1642627"/>
                  <a:pt x="15268" y="1496252"/>
                </a:cubicBezTo>
                <a:cubicBezTo>
                  <a:pt x="7718" y="1430798"/>
                  <a:pt x="7400" y="1364898"/>
                  <a:pt x="14311" y="1299395"/>
                </a:cubicBezTo>
                <a:cubicBezTo>
                  <a:pt x="22640" y="1195064"/>
                  <a:pt x="20682" y="1090348"/>
                  <a:pt x="8455" y="986285"/>
                </a:cubicBezTo>
                <a:cubicBezTo>
                  <a:pt x="-8159" y="849535"/>
                  <a:pt x="3794" y="712390"/>
                  <a:pt x="9890" y="575539"/>
                </a:cubicBezTo>
                <a:cubicBezTo>
                  <a:pt x="14432" y="472556"/>
                  <a:pt x="17180" y="369671"/>
                  <a:pt x="12878" y="266688"/>
                </a:cubicBezTo>
                <a:lnTo>
                  <a:pt x="14418" y="21931"/>
                </a:lnTo>
                <a:lnTo>
                  <a:pt x="163536" y="23733"/>
                </a:lnTo>
                <a:cubicBezTo>
                  <a:pt x="346324" y="25875"/>
                  <a:pt x="528992" y="25875"/>
                  <a:pt x="711062" y="9535"/>
                </a:cubicBezTo>
                <a:cubicBezTo>
                  <a:pt x="769619" y="4223"/>
                  <a:pt x="828415" y="562"/>
                  <a:pt x="887180" y="6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C6C6098E-A19F-B349-70B4-6DA40E08BB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34" r="13734"/>
          <a:stretch/>
        </p:blipFill>
        <p:spPr bwMode="auto">
          <a:xfrm>
            <a:off x="4639435" y="1224556"/>
            <a:ext cx="2913131" cy="3014329"/>
          </a:xfrm>
          <a:custGeom>
            <a:avLst/>
            <a:gdLst/>
            <a:ahLst/>
            <a:cxnLst/>
            <a:rect l="l" t="t" r="r" b="b"/>
            <a:pathLst>
              <a:path w="3524888" h="3647338">
                <a:moveTo>
                  <a:pt x="887181" y="60"/>
                </a:moveTo>
                <a:cubicBezTo>
                  <a:pt x="945947" y="-443"/>
                  <a:pt x="1004683" y="2214"/>
                  <a:pt x="1063120" y="9535"/>
                </a:cubicBezTo>
                <a:cubicBezTo>
                  <a:pt x="1192553" y="25206"/>
                  <a:pt x="1324035" y="29312"/>
                  <a:pt x="1454772" y="21769"/>
                </a:cubicBezTo>
                <a:cubicBezTo>
                  <a:pt x="1583729" y="15160"/>
                  <a:pt x="1712924" y="14714"/>
                  <a:pt x="1842239" y="16589"/>
                </a:cubicBezTo>
                <a:cubicBezTo>
                  <a:pt x="1958874" y="18285"/>
                  <a:pt x="2075629" y="18018"/>
                  <a:pt x="2192264" y="13196"/>
                </a:cubicBezTo>
                <a:cubicBezTo>
                  <a:pt x="2323253" y="7660"/>
                  <a:pt x="2454242" y="2928"/>
                  <a:pt x="2585114" y="13911"/>
                </a:cubicBezTo>
                <a:cubicBezTo>
                  <a:pt x="2699008" y="24482"/>
                  <a:pt x="2813669" y="29758"/>
                  <a:pt x="2928437" y="29714"/>
                </a:cubicBezTo>
                <a:cubicBezTo>
                  <a:pt x="3080601" y="28464"/>
                  <a:pt x="3232406" y="19625"/>
                  <a:pt x="3384330" y="14536"/>
                </a:cubicBezTo>
                <a:lnTo>
                  <a:pt x="3481468" y="12130"/>
                </a:lnTo>
                <a:lnTo>
                  <a:pt x="3481325" y="16098"/>
                </a:lnTo>
                <a:lnTo>
                  <a:pt x="3493308" y="84630"/>
                </a:lnTo>
                <a:lnTo>
                  <a:pt x="3493318" y="92959"/>
                </a:lnTo>
                <a:cubicBezTo>
                  <a:pt x="3495695" y="161085"/>
                  <a:pt x="3501169" y="229143"/>
                  <a:pt x="3512114" y="297090"/>
                </a:cubicBezTo>
                <a:cubicBezTo>
                  <a:pt x="3519231" y="340796"/>
                  <a:pt x="3524136" y="384681"/>
                  <a:pt x="3524809" y="428543"/>
                </a:cubicBezTo>
                <a:cubicBezTo>
                  <a:pt x="3525482" y="472405"/>
                  <a:pt x="3521924" y="516245"/>
                  <a:pt x="3512114" y="559861"/>
                </a:cubicBezTo>
                <a:cubicBezTo>
                  <a:pt x="3491119" y="656469"/>
                  <a:pt x="3485618" y="754605"/>
                  <a:pt x="3495724" y="852186"/>
                </a:cubicBezTo>
                <a:cubicBezTo>
                  <a:pt x="3504578" y="948437"/>
                  <a:pt x="3505176" y="1044867"/>
                  <a:pt x="3502664" y="1141385"/>
                </a:cubicBezTo>
                <a:cubicBezTo>
                  <a:pt x="3500391" y="1228440"/>
                  <a:pt x="3500750" y="1315584"/>
                  <a:pt x="3507210" y="1402639"/>
                </a:cubicBezTo>
                <a:cubicBezTo>
                  <a:pt x="3514626" y="1500407"/>
                  <a:pt x="3520966" y="1598176"/>
                  <a:pt x="3506252" y="1695857"/>
                </a:cubicBezTo>
                <a:cubicBezTo>
                  <a:pt x="3492089" y="1780866"/>
                  <a:pt x="3485019" y="1866447"/>
                  <a:pt x="3485079" y="1952109"/>
                </a:cubicBezTo>
                <a:cubicBezTo>
                  <a:pt x="3486753" y="2065682"/>
                  <a:pt x="3498596" y="2178986"/>
                  <a:pt x="3505415" y="2292381"/>
                </a:cubicBezTo>
                <a:cubicBezTo>
                  <a:pt x="3514746" y="2447918"/>
                  <a:pt x="3522761" y="2603544"/>
                  <a:pt x="3508406" y="2759171"/>
                </a:cubicBezTo>
                <a:cubicBezTo>
                  <a:pt x="3497997" y="2866762"/>
                  <a:pt x="3488428" y="2974352"/>
                  <a:pt x="3496442" y="3082389"/>
                </a:cubicBezTo>
                <a:cubicBezTo>
                  <a:pt x="3502066" y="3158639"/>
                  <a:pt x="3510200" y="3234980"/>
                  <a:pt x="3504816" y="3311409"/>
                </a:cubicBezTo>
                <a:lnTo>
                  <a:pt x="3500655" y="3407763"/>
                </a:lnTo>
                <a:lnTo>
                  <a:pt x="3500528" y="3407763"/>
                </a:lnTo>
                <a:lnTo>
                  <a:pt x="3500186" y="3418624"/>
                </a:lnTo>
                <a:lnTo>
                  <a:pt x="3498431" y="3459279"/>
                </a:lnTo>
                <a:lnTo>
                  <a:pt x="3498786" y="3476530"/>
                </a:lnTo>
                <a:lnTo>
                  <a:pt x="3500070" y="3476530"/>
                </a:lnTo>
                <a:lnTo>
                  <a:pt x="3504922" y="3592711"/>
                </a:lnTo>
                <a:lnTo>
                  <a:pt x="3504733" y="3642505"/>
                </a:lnTo>
                <a:lnTo>
                  <a:pt x="3344090" y="3645620"/>
                </a:lnTo>
                <a:cubicBezTo>
                  <a:pt x="3179268" y="3652578"/>
                  <a:pt x="3015642" y="3636699"/>
                  <a:pt x="2851776" y="3628492"/>
                </a:cubicBezTo>
                <a:cubicBezTo>
                  <a:pt x="2716167" y="3622675"/>
                  <a:pt x="2580186" y="3623335"/>
                  <a:pt x="2444683" y="3630454"/>
                </a:cubicBezTo>
                <a:cubicBezTo>
                  <a:pt x="2220221" y="3640802"/>
                  <a:pt x="1995758" y="3642229"/>
                  <a:pt x="1771055" y="3636431"/>
                </a:cubicBezTo>
                <a:cubicBezTo>
                  <a:pt x="1659183" y="3633576"/>
                  <a:pt x="1547429" y="3634736"/>
                  <a:pt x="1435676" y="3638305"/>
                </a:cubicBezTo>
                <a:cubicBezTo>
                  <a:pt x="1179420" y="3646601"/>
                  <a:pt x="923403" y="3637323"/>
                  <a:pt x="667265" y="3634558"/>
                </a:cubicBezTo>
                <a:cubicBezTo>
                  <a:pt x="569736" y="3633488"/>
                  <a:pt x="472205" y="3633665"/>
                  <a:pt x="374794" y="3637679"/>
                </a:cubicBezTo>
                <a:cubicBezTo>
                  <a:pt x="264415" y="3642140"/>
                  <a:pt x="154036" y="3643412"/>
                  <a:pt x="43657" y="3642932"/>
                </a:cubicBezTo>
                <a:lnTo>
                  <a:pt x="11965" y="3642429"/>
                </a:lnTo>
                <a:lnTo>
                  <a:pt x="24360" y="3479541"/>
                </a:lnTo>
                <a:cubicBezTo>
                  <a:pt x="26194" y="3423392"/>
                  <a:pt x="25594" y="3367189"/>
                  <a:pt x="22559" y="3311038"/>
                </a:cubicBezTo>
                <a:cubicBezTo>
                  <a:pt x="16343" y="3197955"/>
                  <a:pt x="-628" y="3084971"/>
                  <a:pt x="13594" y="2971689"/>
                </a:cubicBezTo>
                <a:cubicBezTo>
                  <a:pt x="38335" y="2776712"/>
                  <a:pt x="12519" y="2582431"/>
                  <a:pt x="4272" y="2387950"/>
                </a:cubicBezTo>
                <a:cubicBezTo>
                  <a:pt x="-3262" y="2237604"/>
                  <a:pt x="2250" y="2086990"/>
                  <a:pt x="20765" y="1937298"/>
                </a:cubicBezTo>
                <a:cubicBezTo>
                  <a:pt x="38958" y="1790576"/>
                  <a:pt x="37113" y="1642627"/>
                  <a:pt x="15268" y="1496252"/>
                </a:cubicBezTo>
                <a:cubicBezTo>
                  <a:pt x="7718" y="1430798"/>
                  <a:pt x="7400" y="1364898"/>
                  <a:pt x="14311" y="1299395"/>
                </a:cubicBezTo>
                <a:cubicBezTo>
                  <a:pt x="22640" y="1195064"/>
                  <a:pt x="20682" y="1090348"/>
                  <a:pt x="8455" y="986285"/>
                </a:cubicBezTo>
                <a:cubicBezTo>
                  <a:pt x="-8159" y="849535"/>
                  <a:pt x="3794" y="712390"/>
                  <a:pt x="9890" y="575539"/>
                </a:cubicBezTo>
                <a:cubicBezTo>
                  <a:pt x="14432" y="472556"/>
                  <a:pt x="17180" y="369671"/>
                  <a:pt x="12878" y="266688"/>
                </a:cubicBezTo>
                <a:lnTo>
                  <a:pt x="14418" y="21931"/>
                </a:lnTo>
                <a:lnTo>
                  <a:pt x="163536" y="23733"/>
                </a:lnTo>
                <a:cubicBezTo>
                  <a:pt x="346324" y="25875"/>
                  <a:pt x="528992" y="25875"/>
                  <a:pt x="711062" y="9535"/>
                </a:cubicBezTo>
                <a:cubicBezTo>
                  <a:pt x="769619" y="4223"/>
                  <a:pt x="828415" y="562"/>
                  <a:pt x="887181" y="6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5E26C22F-29E0-CEA6-E421-DF9F41B868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8" r="13558"/>
          <a:stretch/>
        </p:blipFill>
        <p:spPr bwMode="auto">
          <a:xfrm>
            <a:off x="8462626" y="1224557"/>
            <a:ext cx="2913131" cy="3014329"/>
          </a:xfrm>
          <a:custGeom>
            <a:avLst/>
            <a:gdLst/>
            <a:ahLst/>
            <a:cxnLst/>
            <a:rect l="l" t="t" r="r" b="b"/>
            <a:pathLst>
              <a:path w="3524888" h="3647338">
                <a:moveTo>
                  <a:pt x="887180" y="60"/>
                </a:moveTo>
                <a:cubicBezTo>
                  <a:pt x="945946" y="-443"/>
                  <a:pt x="1004683" y="2214"/>
                  <a:pt x="1063120" y="9535"/>
                </a:cubicBezTo>
                <a:cubicBezTo>
                  <a:pt x="1192553" y="25206"/>
                  <a:pt x="1324035" y="29312"/>
                  <a:pt x="1454772" y="21769"/>
                </a:cubicBezTo>
                <a:cubicBezTo>
                  <a:pt x="1583729" y="15160"/>
                  <a:pt x="1712924" y="14714"/>
                  <a:pt x="1842239" y="16589"/>
                </a:cubicBezTo>
                <a:cubicBezTo>
                  <a:pt x="1958874" y="18285"/>
                  <a:pt x="2075628" y="18018"/>
                  <a:pt x="2192263" y="13196"/>
                </a:cubicBezTo>
                <a:cubicBezTo>
                  <a:pt x="2323253" y="7660"/>
                  <a:pt x="2454242" y="2928"/>
                  <a:pt x="2585113" y="13911"/>
                </a:cubicBezTo>
                <a:cubicBezTo>
                  <a:pt x="2699008" y="24482"/>
                  <a:pt x="2813668" y="29758"/>
                  <a:pt x="2928437" y="29714"/>
                </a:cubicBezTo>
                <a:cubicBezTo>
                  <a:pt x="3080601" y="28464"/>
                  <a:pt x="3232406" y="19625"/>
                  <a:pt x="3384330" y="14536"/>
                </a:cubicBezTo>
                <a:lnTo>
                  <a:pt x="3481468" y="12130"/>
                </a:lnTo>
                <a:lnTo>
                  <a:pt x="3481325" y="16098"/>
                </a:lnTo>
                <a:lnTo>
                  <a:pt x="3493308" y="84630"/>
                </a:lnTo>
                <a:lnTo>
                  <a:pt x="3493318" y="92959"/>
                </a:lnTo>
                <a:cubicBezTo>
                  <a:pt x="3495694" y="161085"/>
                  <a:pt x="3501168" y="229143"/>
                  <a:pt x="3512114" y="297090"/>
                </a:cubicBezTo>
                <a:cubicBezTo>
                  <a:pt x="3519231" y="340796"/>
                  <a:pt x="3524136" y="384681"/>
                  <a:pt x="3524809" y="428543"/>
                </a:cubicBezTo>
                <a:cubicBezTo>
                  <a:pt x="3525482" y="472405"/>
                  <a:pt x="3521923" y="516245"/>
                  <a:pt x="3512114" y="559861"/>
                </a:cubicBezTo>
                <a:cubicBezTo>
                  <a:pt x="3491119" y="656469"/>
                  <a:pt x="3485617" y="754605"/>
                  <a:pt x="3495724" y="852186"/>
                </a:cubicBezTo>
                <a:cubicBezTo>
                  <a:pt x="3504577" y="948437"/>
                  <a:pt x="3505176" y="1044867"/>
                  <a:pt x="3502664" y="1141386"/>
                </a:cubicBezTo>
                <a:cubicBezTo>
                  <a:pt x="3500391" y="1228440"/>
                  <a:pt x="3500749" y="1315584"/>
                  <a:pt x="3507210" y="1402639"/>
                </a:cubicBezTo>
                <a:cubicBezTo>
                  <a:pt x="3514626" y="1500407"/>
                  <a:pt x="3520966" y="1598176"/>
                  <a:pt x="3506251" y="1695856"/>
                </a:cubicBezTo>
                <a:cubicBezTo>
                  <a:pt x="3492089" y="1780866"/>
                  <a:pt x="3485019" y="1866447"/>
                  <a:pt x="3485079" y="1952109"/>
                </a:cubicBezTo>
                <a:cubicBezTo>
                  <a:pt x="3486753" y="2065682"/>
                  <a:pt x="3498595" y="2178986"/>
                  <a:pt x="3505414" y="2292381"/>
                </a:cubicBezTo>
                <a:cubicBezTo>
                  <a:pt x="3514746" y="2447918"/>
                  <a:pt x="3522760" y="2603544"/>
                  <a:pt x="3508405" y="2759171"/>
                </a:cubicBezTo>
                <a:cubicBezTo>
                  <a:pt x="3497997" y="2866762"/>
                  <a:pt x="3488427" y="2974352"/>
                  <a:pt x="3496442" y="3082389"/>
                </a:cubicBezTo>
                <a:cubicBezTo>
                  <a:pt x="3502065" y="3158639"/>
                  <a:pt x="3510200" y="3234980"/>
                  <a:pt x="3504816" y="3311409"/>
                </a:cubicBezTo>
                <a:lnTo>
                  <a:pt x="3500655" y="3407763"/>
                </a:lnTo>
                <a:lnTo>
                  <a:pt x="3500528" y="3407763"/>
                </a:lnTo>
                <a:lnTo>
                  <a:pt x="3500186" y="3418624"/>
                </a:lnTo>
                <a:lnTo>
                  <a:pt x="3498431" y="3459279"/>
                </a:lnTo>
                <a:lnTo>
                  <a:pt x="3498786" y="3476530"/>
                </a:lnTo>
                <a:lnTo>
                  <a:pt x="3500070" y="3476530"/>
                </a:lnTo>
                <a:lnTo>
                  <a:pt x="3504922" y="3592711"/>
                </a:lnTo>
                <a:lnTo>
                  <a:pt x="3504733" y="3642505"/>
                </a:lnTo>
                <a:lnTo>
                  <a:pt x="3344090" y="3645620"/>
                </a:lnTo>
                <a:cubicBezTo>
                  <a:pt x="3179267" y="3652578"/>
                  <a:pt x="3015642" y="3636699"/>
                  <a:pt x="2851776" y="3628492"/>
                </a:cubicBezTo>
                <a:cubicBezTo>
                  <a:pt x="2716167" y="3622675"/>
                  <a:pt x="2580186" y="3623335"/>
                  <a:pt x="2444683" y="3630454"/>
                </a:cubicBezTo>
                <a:cubicBezTo>
                  <a:pt x="2220221" y="3640802"/>
                  <a:pt x="1995757" y="3642229"/>
                  <a:pt x="1771055" y="3636431"/>
                </a:cubicBezTo>
                <a:cubicBezTo>
                  <a:pt x="1659183" y="3633576"/>
                  <a:pt x="1547429" y="3634736"/>
                  <a:pt x="1435675" y="3638305"/>
                </a:cubicBezTo>
                <a:cubicBezTo>
                  <a:pt x="1179419" y="3646601"/>
                  <a:pt x="923403" y="3637323"/>
                  <a:pt x="667265" y="3634558"/>
                </a:cubicBezTo>
                <a:cubicBezTo>
                  <a:pt x="569736" y="3633488"/>
                  <a:pt x="472205" y="3633665"/>
                  <a:pt x="374793" y="3637679"/>
                </a:cubicBezTo>
                <a:cubicBezTo>
                  <a:pt x="264415" y="3642140"/>
                  <a:pt x="154036" y="3643412"/>
                  <a:pt x="43657" y="3642932"/>
                </a:cubicBezTo>
                <a:lnTo>
                  <a:pt x="11965" y="3642429"/>
                </a:lnTo>
                <a:lnTo>
                  <a:pt x="24360" y="3479541"/>
                </a:lnTo>
                <a:cubicBezTo>
                  <a:pt x="26194" y="3423392"/>
                  <a:pt x="25594" y="3367189"/>
                  <a:pt x="22559" y="3311038"/>
                </a:cubicBezTo>
                <a:cubicBezTo>
                  <a:pt x="16343" y="3197955"/>
                  <a:pt x="-628" y="3084971"/>
                  <a:pt x="13594" y="2971689"/>
                </a:cubicBezTo>
                <a:cubicBezTo>
                  <a:pt x="38335" y="2776712"/>
                  <a:pt x="12519" y="2582431"/>
                  <a:pt x="4272" y="2387950"/>
                </a:cubicBezTo>
                <a:cubicBezTo>
                  <a:pt x="-3262" y="2237604"/>
                  <a:pt x="2250" y="2086990"/>
                  <a:pt x="20765" y="1937298"/>
                </a:cubicBezTo>
                <a:cubicBezTo>
                  <a:pt x="38958" y="1790576"/>
                  <a:pt x="37113" y="1642627"/>
                  <a:pt x="15268" y="1496252"/>
                </a:cubicBezTo>
                <a:cubicBezTo>
                  <a:pt x="7718" y="1430798"/>
                  <a:pt x="7400" y="1364898"/>
                  <a:pt x="14311" y="1299395"/>
                </a:cubicBezTo>
                <a:cubicBezTo>
                  <a:pt x="22640" y="1195064"/>
                  <a:pt x="20682" y="1090348"/>
                  <a:pt x="8455" y="986285"/>
                </a:cubicBezTo>
                <a:cubicBezTo>
                  <a:pt x="-8159" y="849535"/>
                  <a:pt x="3794" y="712390"/>
                  <a:pt x="9890" y="575539"/>
                </a:cubicBezTo>
                <a:cubicBezTo>
                  <a:pt x="14432" y="472556"/>
                  <a:pt x="17180" y="369671"/>
                  <a:pt x="12878" y="266688"/>
                </a:cubicBezTo>
                <a:lnTo>
                  <a:pt x="14418" y="21931"/>
                </a:lnTo>
                <a:lnTo>
                  <a:pt x="163536" y="23733"/>
                </a:lnTo>
                <a:cubicBezTo>
                  <a:pt x="346324" y="25875"/>
                  <a:pt x="528992" y="25875"/>
                  <a:pt x="711061" y="9535"/>
                </a:cubicBezTo>
                <a:cubicBezTo>
                  <a:pt x="769618" y="4223"/>
                  <a:pt x="828414" y="562"/>
                  <a:pt x="887180" y="6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z="1200" smtClean="0"/>
              <a:pPr>
                <a:spcAft>
                  <a:spcPts val="600"/>
                </a:spcAft>
              </a:pPr>
              <a:t>21</a:t>
            </a:fld>
            <a:endParaRPr lang="en-US" sz="120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758557" y="543066"/>
            <a:ext cx="10617200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800" dirty="0"/>
              <a:t>Revenons au point de vocabulaire : </a:t>
            </a:r>
            <a:r>
              <a:rPr lang="fr-FR" sz="2800" b="1" dirty="0"/>
              <a:t>les sports 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200CD4C9-C49C-6C30-61B5-7578A3DB68B2}"/>
              </a:ext>
            </a:extLst>
          </p:cNvPr>
          <p:cNvSpPr txBox="1">
            <a:spLocks/>
          </p:cNvSpPr>
          <p:nvPr/>
        </p:nvSpPr>
        <p:spPr>
          <a:xfrm>
            <a:off x="816244" y="5873924"/>
            <a:ext cx="10515600" cy="80616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914400"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sz="2400"/>
              <a:t>Et toi ? Tu fais quel sport ? </a:t>
            </a:r>
          </a:p>
          <a:p>
            <a:pPr marL="0" indent="0" algn="ctr" defTabSz="914400"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sz="2400"/>
              <a:t>Pose la question à ton voisin ou ta voisine et écris la réponse sur ton cahier.</a:t>
            </a:r>
            <a:endParaRPr lang="en-US" sz="2400" dirty="0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7B01D7A2-E4E6-ACEA-E3AF-9E70A27C5F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06182855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6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08E0F5D0-FF38-5D46-313E-481C9E4A3C0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115652" y="4397157"/>
            <a:ext cx="2076348" cy="1167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98518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22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B704384F-FDF6-F31E-D822-902D51B208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06182855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3ED66FE7-CB3A-3616-1B32-689A1E913E0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316028" y="439137"/>
            <a:ext cx="1863180" cy="1048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75509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23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Parler de ma pratique sportive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21929"/>
              </p:ext>
            </p:extLst>
          </p:nvPr>
        </p:nvGraphicFramePr>
        <p:xfrm>
          <a:off x="632372" y="3257439"/>
          <a:ext cx="10944000" cy="35520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7EA5438-6616-FC20-14CF-09DAF5F6892F}"/>
              </a:ext>
            </a:extLst>
          </p:cNvPr>
          <p:cNvSpPr/>
          <p:nvPr/>
        </p:nvSpPr>
        <p:spPr>
          <a:xfrm>
            <a:off x="4760719" y="5454869"/>
            <a:ext cx="2775197" cy="31149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17D8678-6E1A-37A7-596F-62BDF96DCBDC}"/>
              </a:ext>
            </a:extLst>
          </p:cNvPr>
          <p:cNvSpPr txBox="1"/>
          <p:nvPr/>
        </p:nvSpPr>
        <p:spPr>
          <a:xfrm>
            <a:off x="120869" y="6002407"/>
            <a:ext cx="4123471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3006851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eut être une image de 8 personnes et personnes debout">
            <a:extLst>
              <a:ext uri="{FF2B5EF4-FFF2-40B4-BE49-F238E27FC236}">
                <a16:creationId xmlns:a16="http://schemas.microsoft.com/office/drawing/2014/main" id="{E5579BC0-E2F1-2EF9-2CC7-4B3C4B8947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63" t="-1991" r="30396" b="1991"/>
          <a:stretch/>
        </p:blipFill>
        <p:spPr bwMode="auto">
          <a:xfrm>
            <a:off x="0" y="0"/>
            <a:ext cx="691154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1" y="580453"/>
            <a:ext cx="6353844" cy="92343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latin typeface="+mj-lt"/>
                <a:ea typeface="+mj-ea"/>
                <a:cs typeface="+mj-cs"/>
              </a:rPr>
              <a:t>Dire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quels</a:t>
            </a:r>
            <a:r>
              <a:rPr lang="en-US" sz="3200" b="1" dirty="0">
                <a:latin typeface="+mj-lt"/>
                <a:ea typeface="+mj-ea"/>
                <a:cs typeface="+mj-cs"/>
              </a:rPr>
              <a:t> sports on pratique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277615" y="1707844"/>
            <a:ext cx="6353844" cy="192734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algn="just">
              <a:lnSpc>
                <a:spcPct val="200000"/>
              </a:lnSpc>
              <a:spcAft>
                <a:spcPts val="600"/>
              </a:spcAft>
            </a:pPr>
            <a:r>
              <a:rPr lang="en-US" sz="3200" dirty="0"/>
              <a:t>Aux jeux </a:t>
            </a:r>
            <a:r>
              <a:rPr lang="en-US" sz="3200" dirty="0" err="1"/>
              <a:t>Olympiques</a:t>
            </a:r>
            <a:r>
              <a:rPr lang="en-US" sz="3200" dirty="0"/>
              <a:t> de VAS, les enfants </a:t>
            </a:r>
            <a:r>
              <a:rPr lang="en-US" sz="3200" dirty="0">
                <a:solidFill>
                  <a:srgbClr val="FF0000"/>
                </a:solidFill>
              </a:rPr>
              <a:t>font</a:t>
            </a:r>
            <a:r>
              <a:rPr lang="en-US" sz="3200" dirty="0"/>
              <a:t> </a:t>
            </a:r>
            <a:r>
              <a:rPr lang="en-US" sz="3200" dirty="0">
                <a:solidFill>
                  <a:srgbClr val="FF0000"/>
                </a:solidFill>
              </a:rPr>
              <a:t>de la </a:t>
            </a:r>
            <a:r>
              <a:rPr lang="en-US" sz="3200" dirty="0"/>
              <a:t>natation et </a:t>
            </a:r>
            <a:r>
              <a:rPr lang="en-US" sz="3200" dirty="0">
                <a:solidFill>
                  <a:srgbClr val="FF0000"/>
                </a:solidFill>
              </a:rPr>
              <a:t>de l’ </a:t>
            </a:r>
            <a:r>
              <a:rPr lang="en-US" sz="3200" dirty="0" err="1"/>
              <a:t>athlétisme</a:t>
            </a:r>
            <a:r>
              <a:rPr lang="en-US" sz="3200" dirty="0"/>
              <a:t>. </a:t>
            </a:r>
            <a:r>
              <a:rPr lang="en-US" sz="3200" dirty="0" err="1"/>
              <a:t>Ils</a:t>
            </a:r>
            <a:r>
              <a:rPr lang="en-US" sz="3200" dirty="0"/>
              <a:t> </a:t>
            </a:r>
            <a:r>
              <a:rPr lang="en-US" sz="3200" dirty="0" err="1">
                <a:solidFill>
                  <a:srgbClr val="FF0000"/>
                </a:solidFill>
              </a:rPr>
              <a:t>jouent</a:t>
            </a:r>
            <a:r>
              <a:rPr lang="en-US" sz="3200" dirty="0"/>
              <a:t> </a:t>
            </a:r>
            <a:r>
              <a:rPr lang="en-US" sz="3200" dirty="0">
                <a:solidFill>
                  <a:srgbClr val="FF0000"/>
                </a:solidFill>
              </a:rPr>
              <a:t>au</a:t>
            </a:r>
            <a:r>
              <a:rPr lang="en-US" sz="3200" dirty="0"/>
              <a:t> football et </a:t>
            </a:r>
            <a:r>
              <a:rPr lang="en-US" sz="3200" dirty="0">
                <a:solidFill>
                  <a:srgbClr val="FF0000"/>
                </a:solidFill>
              </a:rPr>
              <a:t>au </a:t>
            </a:r>
            <a:r>
              <a:rPr lang="en-US" sz="3200" dirty="0"/>
              <a:t>basketball et </a:t>
            </a:r>
            <a:r>
              <a:rPr lang="en-US" sz="3200" dirty="0">
                <a:solidFill>
                  <a:srgbClr val="FF0000"/>
                </a:solidFill>
              </a:rPr>
              <a:t>aux</a:t>
            </a:r>
            <a:r>
              <a:rPr lang="en-US" sz="3200" dirty="0"/>
              <a:t>  </a:t>
            </a:r>
            <a:r>
              <a:rPr lang="en-US" sz="3200" dirty="0" err="1"/>
              <a:t>échecs</a:t>
            </a:r>
            <a:r>
              <a:rPr lang="en-US" sz="3200" dirty="0"/>
              <a:t>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1" b="15758"/>
          <a:stretch/>
        </p:blipFill>
        <p:spPr bwMode="auto">
          <a:xfrm>
            <a:off x="6631459" y="411052"/>
            <a:ext cx="5560541" cy="645192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00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400">
                <a:spcAft>
                  <a:spcPts val="600"/>
                </a:spcAft>
                <a:defRPr/>
              </a:pPr>
              <a:t>24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2C127D1-31E3-E659-3C6C-6D89294733F6}"/>
              </a:ext>
            </a:extLst>
          </p:cNvPr>
          <p:cNvSpPr/>
          <p:nvPr/>
        </p:nvSpPr>
        <p:spPr>
          <a:xfrm>
            <a:off x="5934928" y="1898115"/>
            <a:ext cx="677171" cy="472439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90CEA97-FD6F-79FD-AA7B-C386DF1F8945}"/>
              </a:ext>
            </a:extLst>
          </p:cNvPr>
          <p:cNvSpPr/>
          <p:nvPr/>
        </p:nvSpPr>
        <p:spPr>
          <a:xfrm>
            <a:off x="1697190" y="2507064"/>
            <a:ext cx="540089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2D9FEBF-6ECB-B4CF-4BDB-A28B465302E7}"/>
              </a:ext>
            </a:extLst>
          </p:cNvPr>
          <p:cNvSpPr/>
          <p:nvPr/>
        </p:nvSpPr>
        <p:spPr>
          <a:xfrm>
            <a:off x="3814420" y="2507064"/>
            <a:ext cx="790076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9C7D5A4-2B31-7F4A-676D-B7D78FB147C1}"/>
              </a:ext>
            </a:extLst>
          </p:cNvPr>
          <p:cNvSpPr/>
          <p:nvPr/>
        </p:nvSpPr>
        <p:spPr>
          <a:xfrm>
            <a:off x="4659274" y="2517826"/>
            <a:ext cx="376762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5653BAB-5562-FA41-F241-1D2010200798}"/>
              </a:ext>
            </a:extLst>
          </p:cNvPr>
          <p:cNvSpPr/>
          <p:nvPr/>
        </p:nvSpPr>
        <p:spPr>
          <a:xfrm>
            <a:off x="6273686" y="2507064"/>
            <a:ext cx="376762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5D37C87-0836-3B04-AC2A-A19CC602D52E}"/>
              </a:ext>
            </a:extLst>
          </p:cNvPr>
          <p:cNvSpPr/>
          <p:nvPr/>
        </p:nvSpPr>
        <p:spPr>
          <a:xfrm>
            <a:off x="5333006" y="1888449"/>
            <a:ext cx="590840" cy="472439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EC2C0E4-7C59-E8D4-EA2C-A75271F95654}"/>
              </a:ext>
            </a:extLst>
          </p:cNvPr>
          <p:cNvSpPr/>
          <p:nvPr/>
        </p:nvSpPr>
        <p:spPr>
          <a:xfrm>
            <a:off x="1840858" y="3071125"/>
            <a:ext cx="497278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674F5B69-8AA4-56F7-505A-8F04DF728300}"/>
              </a:ext>
            </a:extLst>
          </p:cNvPr>
          <p:cNvGraphicFramePr/>
          <p:nvPr/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9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57F91C5A-9A4E-4A75-D7EB-85884499FFC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" y="5680956"/>
            <a:ext cx="2076348" cy="1167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61410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CDBE01-09F1-9F9D-15E3-13F575F6C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IV. Grammaire : </a:t>
            </a:r>
            <a:r>
              <a:rPr lang="fr-FR" dirty="0"/>
              <a:t>Dire quels sports on pratique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01C0A0B2-A324-6C90-1A74-16C6C46124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5366443"/>
              </p:ext>
            </p:extLst>
          </p:nvPr>
        </p:nvGraphicFramePr>
        <p:xfrm>
          <a:off x="838200" y="1825625"/>
          <a:ext cx="3347906" cy="4223979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3347906">
                  <a:extLst>
                    <a:ext uri="{9D8B030D-6E8A-4147-A177-3AD203B41FA5}">
                      <a16:colId xmlns:a16="http://schemas.microsoft.com/office/drawing/2014/main" val="1386732939"/>
                    </a:ext>
                  </a:extLst>
                </a:gridCol>
              </a:tblGrid>
              <a:tr h="574500">
                <a:tc>
                  <a:txBody>
                    <a:bodyPr/>
                    <a:lstStyle/>
                    <a:p>
                      <a:r>
                        <a:rPr lang="fr-FR" sz="2400" b="1" cap="none" spc="60" dirty="0">
                          <a:solidFill>
                            <a:schemeClr val="bg1"/>
                          </a:solidFill>
                        </a:rPr>
                        <a:t>Dire quel sports on pratique</a:t>
                      </a:r>
                    </a:p>
                  </a:txBody>
                  <a:tcPr marL="32784" marR="19670" marT="25789" marB="19670" anchor="ctr"/>
                </a:tc>
                <a:extLst>
                  <a:ext uri="{0D108BD9-81ED-4DB2-BD59-A6C34878D82A}">
                    <a16:rowId xmlns:a16="http://schemas.microsoft.com/office/drawing/2014/main" val="28447316"/>
                  </a:ext>
                </a:extLst>
              </a:tr>
              <a:tr h="574500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joues au foot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extLst>
                  <a:ext uri="{0D108BD9-81ED-4DB2-BD59-A6C34878D82A}">
                    <a16:rowId xmlns:a16="http://schemas.microsoft.com/office/drawing/2014/main" val="1870396753"/>
                  </a:ext>
                </a:extLst>
              </a:tr>
              <a:tr h="574500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joues au rugby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extLst>
                  <a:ext uri="{0D108BD9-81ED-4DB2-BD59-A6C34878D82A}">
                    <a16:rowId xmlns:a16="http://schemas.microsoft.com/office/drawing/2014/main" val="4189451013"/>
                  </a:ext>
                </a:extLst>
              </a:tr>
              <a:tr h="574500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joues à la pétanque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extLst>
                  <a:ext uri="{0D108BD9-81ED-4DB2-BD59-A6C34878D82A}">
                    <a16:rowId xmlns:a16="http://schemas.microsoft.com/office/drawing/2014/main" val="4088936321"/>
                  </a:ext>
                </a:extLst>
              </a:tr>
              <a:tr h="574500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fais de la randonnée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extLst>
                  <a:ext uri="{0D108BD9-81ED-4DB2-BD59-A6C34878D82A}">
                    <a16:rowId xmlns:a16="http://schemas.microsoft.com/office/drawing/2014/main" val="1387827635"/>
                  </a:ext>
                </a:extLst>
              </a:tr>
              <a:tr h="574500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fais de l’escalade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extLst>
                  <a:ext uri="{0D108BD9-81ED-4DB2-BD59-A6C34878D82A}">
                    <a16:rowId xmlns:a16="http://schemas.microsoft.com/office/drawing/2014/main" val="590649196"/>
                  </a:ext>
                </a:extLst>
              </a:tr>
              <a:tr h="574500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fais du ski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extLst>
                  <a:ext uri="{0D108BD9-81ED-4DB2-BD59-A6C34878D82A}">
                    <a16:rowId xmlns:a16="http://schemas.microsoft.com/office/drawing/2014/main" val="4253459654"/>
                  </a:ext>
                </a:extLst>
              </a:tr>
            </a:tbl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E68E0AE-01DD-FEAF-BE02-54B0E3004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25</a:t>
            </a:fld>
            <a:endParaRPr lang="en-US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3A67610-3FAA-B21C-665C-B4725C59BD6B}"/>
              </a:ext>
            </a:extLst>
          </p:cNvPr>
          <p:cNvSpPr txBox="1"/>
          <p:nvPr/>
        </p:nvSpPr>
        <p:spPr>
          <a:xfrm>
            <a:off x="5145946" y="2345029"/>
            <a:ext cx="6207854" cy="707886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000" dirty="0"/>
              <a:t>Quels verbes est-ce que j’utilise pour parler de ma pratique sportive ?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F41965A-F2AA-E74E-F123-558C89FDBBDA}"/>
              </a:ext>
            </a:extLst>
          </p:cNvPr>
          <p:cNvSpPr txBox="1"/>
          <p:nvPr/>
        </p:nvSpPr>
        <p:spPr>
          <a:xfrm>
            <a:off x="5125672" y="3211390"/>
            <a:ext cx="622812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/>
              <a:t>JOUER </a:t>
            </a:r>
          </a:p>
          <a:p>
            <a:pPr algn="ctr"/>
            <a:endParaRPr lang="fr-FR" sz="3200" dirty="0"/>
          </a:p>
          <a:p>
            <a:pPr algn="ctr"/>
            <a:r>
              <a:rPr lang="fr-FR" sz="3200" dirty="0"/>
              <a:t>et </a:t>
            </a:r>
          </a:p>
          <a:p>
            <a:pPr algn="ctr"/>
            <a:endParaRPr lang="fr-FR" sz="3200" dirty="0"/>
          </a:p>
          <a:p>
            <a:pPr algn="ctr"/>
            <a:r>
              <a:rPr lang="fr-FR" sz="3200" dirty="0"/>
              <a:t>FAIRE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2BD9BD5-B94E-7C8B-C708-A2B00F6DF882}"/>
              </a:ext>
            </a:extLst>
          </p:cNvPr>
          <p:cNvSpPr/>
          <p:nvPr/>
        </p:nvSpPr>
        <p:spPr>
          <a:xfrm>
            <a:off x="1157681" y="2672326"/>
            <a:ext cx="788565" cy="154357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E7C375E-5514-72D4-12B3-C45C36806D19}"/>
              </a:ext>
            </a:extLst>
          </p:cNvPr>
          <p:cNvSpPr/>
          <p:nvPr/>
        </p:nvSpPr>
        <p:spPr>
          <a:xfrm>
            <a:off x="7449424" y="3112316"/>
            <a:ext cx="1535185" cy="83051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54F3F93-A7AC-1989-A3BF-65F49E9432F2}"/>
              </a:ext>
            </a:extLst>
          </p:cNvPr>
          <p:cNvSpPr/>
          <p:nvPr/>
        </p:nvSpPr>
        <p:spPr>
          <a:xfrm>
            <a:off x="1157681" y="4350838"/>
            <a:ext cx="536896" cy="1543575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A807218-BBE9-72C2-5F7C-A97CD84497A1}"/>
              </a:ext>
            </a:extLst>
          </p:cNvPr>
          <p:cNvSpPr/>
          <p:nvPr/>
        </p:nvSpPr>
        <p:spPr>
          <a:xfrm>
            <a:off x="7468999" y="5055679"/>
            <a:ext cx="1535185" cy="809330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3A71532-ABD6-C8D4-EB88-90D1DC159E73}"/>
              </a:ext>
            </a:extLst>
          </p:cNvPr>
          <p:cNvSpPr/>
          <p:nvPr/>
        </p:nvSpPr>
        <p:spPr>
          <a:xfrm>
            <a:off x="7248088" y="3078760"/>
            <a:ext cx="2038525" cy="914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091D4CB-1349-C87F-9C85-AAF1D89C1B23}"/>
              </a:ext>
            </a:extLst>
          </p:cNvPr>
          <p:cNvSpPr/>
          <p:nvPr/>
        </p:nvSpPr>
        <p:spPr>
          <a:xfrm>
            <a:off x="7324987" y="4984165"/>
            <a:ext cx="2038525" cy="914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B072C560-73AE-617D-25C3-CCD6E7FA575C}"/>
              </a:ext>
            </a:extLst>
          </p:cNvPr>
          <p:cNvGraphicFramePr/>
          <p:nvPr/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67297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2" grpId="0" animBg="1"/>
      <p:bldP spid="1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B3C01A2-61FE-C77C-9AF6-066A6B3DF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vert="horz" lIns="0" tIns="0" rIns="0" bIns="0" rtlCol="0" anchor="b">
            <a:normAutofit/>
          </a:bodyPr>
          <a:lstStyle/>
          <a:p>
            <a:r>
              <a:rPr lang="en-US" sz="4400" spc="750" dirty="0">
                <a:latin typeface="+mn-lt"/>
              </a:rPr>
              <a:t>Les </a:t>
            </a:r>
            <a:r>
              <a:rPr lang="en-US" sz="4400" spc="750" dirty="0" err="1">
                <a:latin typeface="+mn-lt"/>
              </a:rPr>
              <a:t>verbes</a:t>
            </a:r>
            <a:r>
              <a:rPr lang="en-US" sz="4400" spc="750" dirty="0">
                <a:latin typeface="+mn-lt"/>
              </a:rPr>
              <a:t> “FAIRE” et “JOUER”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0CDBB350-C06B-7F92-B8A1-71BD9D3D8F2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2248569"/>
              </p:ext>
            </p:extLst>
          </p:nvPr>
        </p:nvGraphicFramePr>
        <p:xfrm>
          <a:off x="1657332" y="1827261"/>
          <a:ext cx="9340634" cy="4774707"/>
        </p:xfrm>
        <a:graphic>
          <a:graphicData uri="http://schemas.openxmlformats.org/drawingml/2006/table">
            <a:tbl>
              <a:tblPr firstRow="1" firstCol="1" bandRow="1"/>
              <a:tblGrid>
                <a:gridCol w="2884098">
                  <a:extLst>
                    <a:ext uri="{9D8B030D-6E8A-4147-A177-3AD203B41FA5}">
                      <a16:colId xmlns:a16="http://schemas.microsoft.com/office/drawing/2014/main" val="2626782190"/>
                    </a:ext>
                  </a:extLst>
                </a:gridCol>
                <a:gridCol w="3228268">
                  <a:extLst>
                    <a:ext uri="{9D8B030D-6E8A-4147-A177-3AD203B41FA5}">
                      <a16:colId xmlns:a16="http://schemas.microsoft.com/office/drawing/2014/main" val="2931078153"/>
                    </a:ext>
                  </a:extLst>
                </a:gridCol>
                <a:gridCol w="3228268">
                  <a:extLst>
                    <a:ext uri="{9D8B030D-6E8A-4147-A177-3AD203B41FA5}">
                      <a16:colId xmlns:a16="http://schemas.microsoft.com/office/drawing/2014/main" val="76101566"/>
                    </a:ext>
                  </a:extLst>
                </a:gridCol>
              </a:tblGrid>
              <a:tr h="682101"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4000" b="0" i="0" u="none" strike="noStrike" dirty="0">
                          <a:effectLst/>
                          <a:latin typeface="Arial" panose="020B0604020202020204" pitchFamily="34" charset="0"/>
                        </a:rPr>
                        <a:t>FAIRE</a:t>
                      </a: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4000" b="0" i="0" u="none" strike="noStrike" dirty="0">
                          <a:effectLst/>
                          <a:latin typeface="Arial" panose="020B0604020202020204" pitchFamily="34" charset="0"/>
                        </a:rPr>
                        <a:t>JOU</a:t>
                      </a:r>
                      <a:r>
                        <a:rPr lang="fr-FR" sz="40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ER</a:t>
                      </a: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7285692"/>
                  </a:ext>
                </a:extLst>
              </a:tr>
              <a:tr h="682101"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</a:t>
                      </a:r>
                      <a:r>
                        <a:rPr lang="fr-FR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effectLst/>
                          <a:latin typeface="Arial" panose="020B0604020202020204" pitchFamily="34" charset="0"/>
                        </a:rPr>
                        <a:t>jou</a:t>
                      </a:r>
                      <a:r>
                        <a:rPr lang="fr-FR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e</a:t>
                      </a: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6363095"/>
                  </a:ext>
                </a:extLst>
              </a:tr>
              <a:tr h="682101"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</a:t>
                      </a:r>
                      <a:r>
                        <a:rPr lang="fr-FR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effectLst/>
                          <a:latin typeface="Arial" panose="020B0604020202020204" pitchFamily="34" charset="0"/>
                        </a:rPr>
                        <a:t>jou</a:t>
                      </a:r>
                      <a:r>
                        <a:rPr lang="fr-FR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es</a:t>
                      </a: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3627780"/>
                  </a:ext>
                </a:extLst>
              </a:tr>
              <a:tr h="682101"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Il/elle/on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</a:t>
                      </a:r>
                      <a:r>
                        <a:rPr lang="fr-FR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effectLst/>
                          <a:latin typeface="Arial" panose="020B0604020202020204" pitchFamily="34" charset="0"/>
                        </a:rPr>
                        <a:t>jou</a:t>
                      </a:r>
                      <a:r>
                        <a:rPr lang="fr-FR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e</a:t>
                      </a: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2685315"/>
                  </a:ext>
                </a:extLst>
              </a:tr>
              <a:tr h="682101"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Nous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fr-FR" sz="2800" b="0" i="0" u="none" strike="noStrike" dirty="0">
                          <a:effectLst/>
                          <a:highlight>
                            <a:srgbClr val="00FFFF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ai</a:t>
                      </a: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fr-FR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ons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effectLst/>
                          <a:latin typeface="Arial" panose="020B0604020202020204" pitchFamily="34" charset="0"/>
                        </a:rPr>
                        <a:t>jou</a:t>
                      </a:r>
                      <a:r>
                        <a:rPr lang="fr-FR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ons</a:t>
                      </a: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7123737"/>
                  </a:ext>
                </a:extLst>
              </a:tr>
              <a:tr h="682101"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Vous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1" i="0" u="none" strike="noStrike" dirty="0"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faites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effectLst/>
                          <a:latin typeface="Arial" panose="020B0604020202020204" pitchFamily="34" charset="0"/>
                        </a:rPr>
                        <a:t>jou</a:t>
                      </a:r>
                      <a:r>
                        <a:rPr lang="fr-FR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ez</a:t>
                      </a: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6334199"/>
                  </a:ext>
                </a:extLst>
              </a:tr>
              <a:tr h="682101"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Ils/elles 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fr-FR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ont</a:t>
                      </a:r>
                      <a:endParaRPr lang="fr-F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effectLst/>
                          <a:latin typeface="Arial" panose="020B0604020202020204" pitchFamily="34" charset="0"/>
                        </a:rPr>
                        <a:t>jou</a:t>
                      </a:r>
                      <a:r>
                        <a:rPr lang="fr-FR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ent</a:t>
                      </a: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73681"/>
                  </a:ext>
                </a:extLst>
              </a:tr>
            </a:tbl>
          </a:graphicData>
        </a:graphic>
      </p:graphicFrame>
      <p:pic>
        <p:nvPicPr>
          <p:cNvPr id="8" name="mp3-output-ttsfree(dot)com (40)">
            <a:hlinkClick r:id="" action="ppaction://media"/>
            <a:extLst>
              <a:ext uri="{FF2B5EF4-FFF2-40B4-BE49-F238E27FC236}">
                <a16:creationId xmlns:a16="http://schemas.microsoft.com/office/drawing/2014/main" id="{77DD4A5D-FF5A-557A-BFF0-FC68AB5868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1998" y="3568360"/>
            <a:ext cx="1073336" cy="107333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BF787AC-6D94-3FFC-A226-4F0B7C47F70F}"/>
              </a:ext>
            </a:extLst>
          </p:cNvPr>
          <p:cNvSpPr/>
          <p:nvPr/>
        </p:nvSpPr>
        <p:spPr>
          <a:xfrm>
            <a:off x="7909202" y="2590249"/>
            <a:ext cx="2952925" cy="5536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96ED2BE-1C86-3F90-BD16-0689C025C8F9}"/>
              </a:ext>
            </a:extLst>
          </p:cNvPr>
          <p:cNvSpPr/>
          <p:nvPr/>
        </p:nvSpPr>
        <p:spPr>
          <a:xfrm>
            <a:off x="7908612" y="3246288"/>
            <a:ext cx="2952925" cy="5536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5963EF4-5FD7-E3EC-1698-0DF4AD7D06C3}"/>
              </a:ext>
            </a:extLst>
          </p:cNvPr>
          <p:cNvSpPr/>
          <p:nvPr/>
        </p:nvSpPr>
        <p:spPr>
          <a:xfrm>
            <a:off x="7908612" y="3902327"/>
            <a:ext cx="2952925" cy="5536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0E98820-AFF9-5821-B6EA-46E88F53EC2F}"/>
              </a:ext>
            </a:extLst>
          </p:cNvPr>
          <p:cNvSpPr/>
          <p:nvPr/>
        </p:nvSpPr>
        <p:spPr>
          <a:xfrm>
            <a:off x="7908611" y="4603122"/>
            <a:ext cx="2952925" cy="5536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59116BC-BAD1-2C26-10AC-96B4B4FCE42F}"/>
              </a:ext>
            </a:extLst>
          </p:cNvPr>
          <p:cNvSpPr/>
          <p:nvPr/>
        </p:nvSpPr>
        <p:spPr>
          <a:xfrm>
            <a:off x="7908610" y="5314236"/>
            <a:ext cx="2952925" cy="5536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49EF76E-1C54-D5BD-E94A-3AE72C073E06}"/>
              </a:ext>
            </a:extLst>
          </p:cNvPr>
          <p:cNvSpPr/>
          <p:nvPr/>
        </p:nvSpPr>
        <p:spPr>
          <a:xfrm>
            <a:off x="7908609" y="5980814"/>
            <a:ext cx="2952925" cy="5536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Picture 2" descr="Cat Kitty Sticker by 궁디팡팡 캣페스타">
            <a:extLst>
              <a:ext uri="{FF2B5EF4-FFF2-40B4-BE49-F238E27FC236}">
                <a16:creationId xmlns:a16="http://schemas.microsoft.com/office/drawing/2014/main" id="{A79E6C95-9AFA-C40F-6375-6DCA828513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0221" y="5014258"/>
            <a:ext cx="1781241" cy="1781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2AD4597C-F7F4-0568-AECA-4F426538BC85}"/>
              </a:ext>
            </a:extLst>
          </p:cNvPr>
          <p:cNvSpPr/>
          <p:nvPr/>
        </p:nvSpPr>
        <p:spPr>
          <a:xfrm>
            <a:off x="4619537" y="2590249"/>
            <a:ext cx="2952925" cy="5536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7BE2378-1FEA-4A3C-1B93-2BD8B9218672}"/>
              </a:ext>
            </a:extLst>
          </p:cNvPr>
          <p:cNvSpPr/>
          <p:nvPr/>
        </p:nvSpPr>
        <p:spPr>
          <a:xfrm>
            <a:off x="4618947" y="3246288"/>
            <a:ext cx="2952925" cy="5536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DA2D413-F2A5-DF98-11CC-646AE6F1DB11}"/>
              </a:ext>
            </a:extLst>
          </p:cNvPr>
          <p:cNvSpPr/>
          <p:nvPr/>
        </p:nvSpPr>
        <p:spPr>
          <a:xfrm>
            <a:off x="4618947" y="3902327"/>
            <a:ext cx="2952925" cy="5536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AFDAAB7-4621-972C-79C2-801C9E3E1EE0}"/>
              </a:ext>
            </a:extLst>
          </p:cNvPr>
          <p:cNvSpPr/>
          <p:nvPr/>
        </p:nvSpPr>
        <p:spPr>
          <a:xfrm>
            <a:off x="4618946" y="4569566"/>
            <a:ext cx="2952925" cy="5536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550A69F-D147-5165-C9F6-377A93675CBF}"/>
              </a:ext>
            </a:extLst>
          </p:cNvPr>
          <p:cNvSpPr/>
          <p:nvPr/>
        </p:nvSpPr>
        <p:spPr>
          <a:xfrm>
            <a:off x="4618945" y="5263902"/>
            <a:ext cx="2952925" cy="5536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F1DF366-1633-B39D-FEC7-C44AF73DCD15}"/>
              </a:ext>
            </a:extLst>
          </p:cNvPr>
          <p:cNvSpPr/>
          <p:nvPr/>
        </p:nvSpPr>
        <p:spPr>
          <a:xfrm>
            <a:off x="4618944" y="5980814"/>
            <a:ext cx="2952925" cy="5536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2E4356FD-B885-1E47-9919-856B5647FA20}"/>
              </a:ext>
            </a:extLst>
          </p:cNvPr>
          <p:cNvGraphicFramePr/>
          <p:nvPr/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858295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0" grpId="0" animBg="1"/>
      <p:bldP spid="12" grpId="0" animBg="1"/>
      <p:bldP spid="14" grpId="0" animBg="1"/>
      <p:bldP spid="16" grpId="0" animBg="1"/>
      <p:bldP spid="18" grpId="0" animBg="1"/>
      <p:bldP spid="20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5575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3D8B288-CD16-7492-F439-F5C9E17D2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2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 15 p.45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4DF73D9-67DB-87A6-9162-9EFBE4A126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38600" y="1004812"/>
            <a:ext cx="7188199" cy="4844987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7A4807-9EA7-2D78-3A60-6CE624CDB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0257" y="6356350"/>
            <a:ext cx="56000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898989"/>
                </a:solidFill>
              </a:rPr>
              <a:pPr>
                <a:spcAft>
                  <a:spcPts val="600"/>
                </a:spcAft>
              </a:pPr>
              <a:t>27</a:t>
            </a:fld>
            <a:endParaRPr lang="en-US">
              <a:solidFill>
                <a:srgbClr val="898989"/>
              </a:solidFill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D711509F-3DB1-8796-CFE4-640FB86DE8CA}"/>
              </a:ext>
            </a:extLst>
          </p:cNvPr>
          <p:cNvGraphicFramePr/>
          <p:nvPr/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5" name="EXPLORE_1_LE_PISTE066">
            <a:hlinkClick r:id="" action="ppaction://media"/>
            <a:extLst>
              <a:ext uri="{FF2B5EF4-FFF2-40B4-BE49-F238E27FC236}">
                <a16:creationId xmlns:a16="http://schemas.microsoft.com/office/drawing/2014/main" id="{0F628F45-3EF2-EC6C-2730-E31B2F4514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373789" y="4783638"/>
            <a:ext cx="304800" cy="304800"/>
          </a:xfrm>
          <a:prstGeom prst="rect">
            <a:avLst/>
          </a:prstGeom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69EE7D8C-E769-696F-5322-9948C5113B35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" y="5200559"/>
            <a:ext cx="2962736" cy="1666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222208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video>
              <p:cMediaNode vol="80000">
                <p:cTn id="3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9" name="Rectangle 8198">
            <a:extLst>
              <a:ext uri="{FF2B5EF4-FFF2-40B4-BE49-F238E27FC236}">
                <a16:creationId xmlns:a16="http://schemas.microsoft.com/office/drawing/2014/main" id="{1707FC24-6981-43D9-B525-C7832BA22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6BE3127-A465-FE7F-C600-1A8AF1623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742951"/>
            <a:ext cx="3476625" cy="49625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4400" kern="1200" spc="7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Quelle </a:t>
            </a:r>
            <a:br>
              <a:rPr lang="en-US" sz="4400" kern="1200" spc="7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4400" kern="1200" spc="75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est</a:t>
            </a:r>
            <a:r>
              <a:rPr lang="en-US" sz="4400" kern="1200" spc="7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la difference entre </a:t>
            </a:r>
            <a:br>
              <a:rPr lang="en-US" sz="4400" kern="1200" spc="7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4400" kern="1200" spc="75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faire</a:t>
            </a:r>
            <a:r>
              <a:rPr lang="en-US" sz="4400" kern="1200" spc="7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et </a:t>
            </a:r>
            <a:r>
              <a:rPr lang="en-US" sz="4400" kern="1200" spc="750" dirty="0" err="1">
                <a:solidFill>
                  <a:srgbClr val="92D050"/>
                </a:solidFill>
                <a:latin typeface="+mj-lt"/>
                <a:ea typeface="+mj-ea"/>
                <a:cs typeface="+mj-cs"/>
              </a:rPr>
              <a:t>jouer</a:t>
            </a:r>
            <a:r>
              <a:rPr lang="en-US" sz="4400" kern="1200" spc="7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?</a:t>
            </a:r>
          </a:p>
        </p:txBody>
      </p:sp>
      <p:pic>
        <p:nvPicPr>
          <p:cNvPr id="8194" name="Picture 2" descr="La différence entre FAIRE et JOUER + sport - FLE d'OC - Langue">
            <a:extLst>
              <a:ext uri="{FF2B5EF4-FFF2-40B4-BE49-F238E27FC236}">
                <a16:creationId xmlns:a16="http://schemas.microsoft.com/office/drawing/2014/main" id="{30DC27FF-A6B5-8A3D-76B0-D7A1BFAB892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90196" y="492573"/>
            <a:ext cx="5880796" cy="5880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B4788F5-F86E-CCD6-43F3-3CAC121721EF}"/>
              </a:ext>
            </a:extLst>
          </p:cNvPr>
          <p:cNvGraphicFramePr/>
          <p:nvPr/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142741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301874AA-133E-DDCE-6BD2-27E755E326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1547949"/>
            <a:ext cx="4841076" cy="1388227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lnSpc>
                <a:spcPct val="110000"/>
              </a:lnSpc>
            </a:pPr>
            <a:r>
              <a:rPr lang="fr-FR" sz="4000" dirty="0">
                <a:solidFill>
                  <a:schemeClr val="tx1"/>
                </a:solidFill>
              </a:rPr>
              <a:t>Tous les sports </a:t>
            </a:r>
          </a:p>
          <a:p>
            <a:pPr algn="ctr">
              <a:lnSpc>
                <a:spcPct val="110000"/>
              </a:lnSpc>
            </a:pPr>
            <a:r>
              <a:rPr lang="fr-FR" sz="4000" dirty="0">
                <a:solidFill>
                  <a:schemeClr val="tx1"/>
                </a:solidFill>
              </a:rPr>
              <a:t>et activités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63A7DEE-31C3-B204-25EE-19D5736083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66560" y="1547949"/>
            <a:ext cx="4846320" cy="1388227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fr-FR" sz="4000" dirty="0">
                <a:solidFill>
                  <a:schemeClr val="tx1"/>
                </a:solidFill>
              </a:rPr>
              <a:t>Sports avec</a:t>
            </a:r>
            <a:r>
              <a:rPr lang="fr-FR" sz="4000" dirty="0">
                <a:solidFill>
                  <a:srgbClr val="FF0000"/>
                </a:solidFill>
              </a:rPr>
              <a:t> ballon </a:t>
            </a:r>
          </a:p>
          <a:p>
            <a:pPr algn="ctr"/>
            <a:r>
              <a:rPr lang="fr-FR" sz="4000" dirty="0">
                <a:solidFill>
                  <a:schemeClr val="tx1"/>
                </a:solidFill>
              </a:rPr>
              <a:t>ou jeux</a:t>
            </a: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B24CD4F4-F62C-FB8D-04A0-B52F1A8BA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795528"/>
            <a:ext cx="10241280" cy="589135"/>
          </a:xfrm>
        </p:spPr>
        <p:txBody>
          <a:bodyPr/>
          <a:lstStyle/>
          <a:p>
            <a:pPr algn="ctr"/>
            <a:r>
              <a:rPr lang="fr-FR" b="1" dirty="0"/>
              <a:t>Faire ou jouer ?</a:t>
            </a:r>
          </a:p>
        </p:txBody>
      </p:sp>
      <p:pic>
        <p:nvPicPr>
          <p:cNvPr id="7" name="Picture 2" descr="SPORTS (Verbes FAIRE et JOUER) worksheet | School subjects, Google  classroom, Workbook">
            <a:extLst>
              <a:ext uri="{FF2B5EF4-FFF2-40B4-BE49-F238E27FC236}">
                <a16:creationId xmlns:a16="http://schemas.microsoft.com/office/drawing/2014/main" id="{A2B5CA78-B708-5D16-89D6-E998D9DBBF1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69" b="47425"/>
          <a:stretch/>
        </p:blipFill>
        <p:spPr bwMode="auto">
          <a:xfrm>
            <a:off x="1042702" y="3113507"/>
            <a:ext cx="5616313" cy="3239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SPORTS (Verbes FAIRE et JOUER) worksheet | School subjects, Google  classroom, Workbook">
            <a:extLst>
              <a:ext uri="{FF2B5EF4-FFF2-40B4-BE49-F238E27FC236}">
                <a16:creationId xmlns:a16="http://schemas.microsoft.com/office/drawing/2014/main" id="{D4526323-A6C9-8F18-5B67-FC80C60F1D78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892" b="8302"/>
          <a:stretch/>
        </p:blipFill>
        <p:spPr bwMode="auto">
          <a:xfrm>
            <a:off x="6437662" y="3113507"/>
            <a:ext cx="5616313" cy="3239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C7082B2-140B-EE71-C285-05D00A82447E}"/>
              </a:ext>
            </a:extLst>
          </p:cNvPr>
          <p:cNvSpPr/>
          <p:nvPr/>
        </p:nvSpPr>
        <p:spPr>
          <a:xfrm>
            <a:off x="1466491" y="1547949"/>
            <a:ext cx="4675517" cy="138822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9A0FDF1-6902-C4FB-4F09-345C41CA6BF6}"/>
              </a:ext>
            </a:extLst>
          </p:cNvPr>
          <p:cNvSpPr/>
          <p:nvPr/>
        </p:nvSpPr>
        <p:spPr>
          <a:xfrm>
            <a:off x="6851961" y="1547949"/>
            <a:ext cx="4675517" cy="138822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Picture 2" descr="Cat Kitty Sticker by 궁디팡팡 캣페스타">
            <a:extLst>
              <a:ext uri="{FF2B5EF4-FFF2-40B4-BE49-F238E27FC236}">
                <a16:creationId xmlns:a16="http://schemas.microsoft.com/office/drawing/2014/main" id="{AD39F1B1-5908-DD1F-2DA5-CEAAA3DC1A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1764" y="21963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11DCB75-4260-9DAF-5E96-3696377B4B51}"/>
              </a:ext>
            </a:extLst>
          </p:cNvPr>
          <p:cNvGraphicFramePr/>
          <p:nvPr/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697118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D24525-E379-50EC-5770-8DC0F3312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2568" y="689866"/>
            <a:ext cx="3440186" cy="689936"/>
          </a:xfrm>
        </p:spPr>
        <p:txBody>
          <a:bodyPr>
            <a:normAutofit fontScale="90000"/>
          </a:bodyPr>
          <a:lstStyle/>
          <a:p>
            <a:r>
              <a:rPr lang="fr-FR" dirty="0"/>
              <a:t>Progress check</a:t>
            </a:r>
            <a:br>
              <a:rPr lang="fr-FR" dirty="0"/>
            </a:br>
            <a:r>
              <a:rPr lang="fr-FR" dirty="0"/>
              <a:t>Start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00DF98-20E6-C1D1-0AA1-0F83BD551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210" y="1789339"/>
            <a:ext cx="6586486" cy="4533594"/>
          </a:xfrm>
        </p:spPr>
        <p:txBody>
          <a:bodyPr>
            <a:noAutofit/>
          </a:bodyPr>
          <a:lstStyle/>
          <a:p>
            <a:pPr marL="0" indent="0" algn="just">
              <a:lnSpc>
                <a:spcPct val="200000"/>
              </a:lnSpc>
              <a:buNone/>
            </a:pPr>
            <a:r>
              <a:rPr lang="fr-FR" sz="2000" dirty="0"/>
              <a:t>Dans la ville du Pradet,  les ados peuvent faire des </a:t>
            </a:r>
            <a:r>
              <a:rPr lang="fr-FR" sz="2000" dirty="0">
                <a:solidFill>
                  <a:srgbClr val="FF0000"/>
                </a:solidFill>
              </a:rPr>
              <a:t>activités</a:t>
            </a:r>
            <a:r>
              <a:rPr lang="fr-FR" sz="2000" dirty="0"/>
              <a:t> de loisirs et de sport pendant l’année scolaire. Il y a des activités nautiques comme la </a:t>
            </a:r>
            <a:r>
              <a:rPr lang="fr-FR" sz="2000" dirty="0">
                <a:solidFill>
                  <a:srgbClr val="FF0000"/>
                </a:solidFill>
              </a:rPr>
              <a:t>natation</a:t>
            </a:r>
            <a:r>
              <a:rPr lang="fr-FR" sz="2000" dirty="0"/>
              <a:t>, des sports collectifs comme le </a:t>
            </a:r>
            <a:r>
              <a:rPr lang="fr-FR" sz="2000" dirty="0">
                <a:solidFill>
                  <a:srgbClr val="FF0000"/>
                </a:solidFill>
              </a:rPr>
              <a:t>rugby</a:t>
            </a:r>
            <a:r>
              <a:rPr lang="fr-FR" sz="2000" dirty="0"/>
              <a:t> ou des sports individuels comme l’</a:t>
            </a:r>
            <a:r>
              <a:rPr lang="fr-FR" sz="2000" dirty="0">
                <a:solidFill>
                  <a:srgbClr val="FF0000"/>
                </a:solidFill>
              </a:rPr>
              <a:t>escalade</a:t>
            </a:r>
            <a:r>
              <a:rPr lang="fr-FR" sz="2000" dirty="0"/>
              <a:t>.</a:t>
            </a:r>
          </a:p>
          <a:p>
            <a:pPr marL="0" indent="0" algn="just">
              <a:lnSpc>
                <a:spcPct val="200000"/>
              </a:lnSpc>
              <a:buNone/>
            </a:pPr>
            <a:r>
              <a:rPr lang="fr-FR" sz="2000" dirty="0">
                <a:solidFill>
                  <a:srgbClr val="FF0000"/>
                </a:solidFill>
              </a:rPr>
              <a:t>Pourquoi</a:t>
            </a:r>
            <a:r>
              <a:rPr lang="fr-FR" sz="2000" dirty="0"/>
              <a:t> est-ce que c’est important de faire du sport ? </a:t>
            </a:r>
            <a:r>
              <a:rPr lang="fr-FR" sz="2000" dirty="0">
                <a:solidFill>
                  <a:srgbClr val="FF0000"/>
                </a:solidFill>
              </a:rPr>
              <a:t>Parce</a:t>
            </a:r>
            <a:r>
              <a:rPr lang="fr-FR" sz="2000" dirty="0"/>
              <a:t> </a:t>
            </a:r>
            <a:r>
              <a:rPr lang="fr-FR" sz="2000" dirty="0">
                <a:solidFill>
                  <a:srgbClr val="FF0000"/>
                </a:solidFill>
              </a:rPr>
              <a:t>que</a:t>
            </a:r>
            <a:r>
              <a:rPr lang="fr-FR" sz="2000" dirty="0"/>
              <a:t> c’est bon pour le </a:t>
            </a:r>
            <a:r>
              <a:rPr lang="fr-FR" sz="2000" dirty="0">
                <a:solidFill>
                  <a:srgbClr val="FF0000"/>
                </a:solidFill>
              </a:rPr>
              <a:t>corps</a:t>
            </a:r>
            <a:r>
              <a:rPr lang="fr-FR" sz="2000" dirty="0"/>
              <a:t> et la </a:t>
            </a:r>
            <a:r>
              <a:rPr lang="fr-FR" sz="2000" dirty="0">
                <a:solidFill>
                  <a:srgbClr val="FF0000"/>
                </a:solidFill>
              </a:rPr>
              <a:t>tête</a:t>
            </a:r>
            <a:r>
              <a:rPr lang="fr-FR" sz="2000" dirty="0"/>
              <a:t>, donc pour la santé !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4439CDB-CE41-F97C-0497-92F6A73D1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6CEC47-E7C2-E691-1249-F73DEB42B239}"/>
              </a:ext>
            </a:extLst>
          </p:cNvPr>
          <p:cNvSpPr txBox="1"/>
          <p:nvPr/>
        </p:nvSpPr>
        <p:spPr>
          <a:xfrm>
            <a:off x="232210" y="1033900"/>
            <a:ext cx="1254034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déjà vu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94BE81D-D690-F12B-E9A8-63BA8560AFB5}"/>
              </a:ext>
            </a:extLst>
          </p:cNvPr>
          <p:cNvSpPr/>
          <p:nvPr/>
        </p:nvSpPr>
        <p:spPr>
          <a:xfrm>
            <a:off x="5524659" y="2055821"/>
            <a:ext cx="907672" cy="3206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F067C67-9C0E-CE94-5820-A35F884B6A6C}"/>
              </a:ext>
            </a:extLst>
          </p:cNvPr>
          <p:cNvSpPr/>
          <p:nvPr/>
        </p:nvSpPr>
        <p:spPr>
          <a:xfrm>
            <a:off x="119818" y="379024"/>
            <a:ext cx="1476028" cy="124167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1F226CC9-11F3-6E96-C9A3-AFE3062038E8}"/>
              </a:ext>
            </a:extLst>
          </p:cNvPr>
          <p:cNvSpPr/>
          <p:nvPr/>
        </p:nvSpPr>
        <p:spPr>
          <a:xfrm>
            <a:off x="296802" y="3827317"/>
            <a:ext cx="617599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555C205C-8DFB-4EAE-1BD5-FA47DB5B80BD}"/>
              </a:ext>
            </a:extLst>
          </p:cNvPr>
          <p:cNvSpPr/>
          <p:nvPr/>
        </p:nvSpPr>
        <p:spPr>
          <a:xfrm>
            <a:off x="220714" y="493697"/>
            <a:ext cx="1305385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85D13F7-6F85-2A31-4C24-82473B758A60}"/>
              </a:ext>
            </a:extLst>
          </p:cNvPr>
          <p:cNvSpPr txBox="1"/>
          <p:nvPr/>
        </p:nvSpPr>
        <p:spPr>
          <a:xfrm>
            <a:off x="323156" y="538520"/>
            <a:ext cx="1254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nouveau</a:t>
            </a:r>
          </a:p>
        </p:txBody>
      </p:sp>
      <p:pic>
        <p:nvPicPr>
          <p:cNvPr id="5" name="Picture 12">
            <a:extLst>
              <a:ext uri="{FF2B5EF4-FFF2-40B4-BE49-F238E27FC236}">
                <a16:creationId xmlns:a16="http://schemas.microsoft.com/office/drawing/2014/main" id="{FD86B50F-00E1-D36D-D45C-FF11ADE7655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" b="198"/>
          <a:stretch/>
        </p:blipFill>
        <p:spPr bwMode="auto">
          <a:xfrm>
            <a:off x="7437168" y="836575"/>
            <a:ext cx="4431676" cy="5927870"/>
          </a:xfrm>
          <a:prstGeom prst="rect">
            <a:avLst/>
          </a:prstGeom>
          <a:noFill/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39D6538-13FE-5D3D-A629-20015EE42727}"/>
              </a:ext>
            </a:extLst>
          </p:cNvPr>
          <p:cNvSpPr/>
          <p:nvPr/>
        </p:nvSpPr>
        <p:spPr>
          <a:xfrm>
            <a:off x="2492424" y="3286583"/>
            <a:ext cx="907672" cy="3206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D5380716-2C38-C541-4917-B46623E60317}"/>
              </a:ext>
            </a:extLst>
          </p:cNvPr>
          <p:cNvSpPr/>
          <p:nvPr/>
        </p:nvSpPr>
        <p:spPr>
          <a:xfrm>
            <a:off x="4494825" y="3831905"/>
            <a:ext cx="896982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39ECE79B-24E9-6AE2-3DA6-792D47F79FBA}"/>
              </a:ext>
            </a:extLst>
          </p:cNvPr>
          <p:cNvSpPr/>
          <p:nvPr/>
        </p:nvSpPr>
        <p:spPr>
          <a:xfrm>
            <a:off x="296802" y="4551861"/>
            <a:ext cx="977052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87C5088F-E6BA-B071-75F3-49FEE2CDA46C}"/>
              </a:ext>
            </a:extLst>
          </p:cNvPr>
          <p:cNvSpPr/>
          <p:nvPr/>
        </p:nvSpPr>
        <p:spPr>
          <a:xfrm>
            <a:off x="6145132" y="4536382"/>
            <a:ext cx="662068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1A07E600-658D-B138-531B-5D660DAD43B8}"/>
              </a:ext>
            </a:extLst>
          </p:cNvPr>
          <p:cNvSpPr/>
          <p:nvPr/>
        </p:nvSpPr>
        <p:spPr>
          <a:xfrm>
            <a:off x="119818" y="5172903"/>
            <a:ext cx="662068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6F4D177F-8F0F-F8A4-B0DD-85731AEE8200}"/>
              </a:ext>
            </a:extLst>
          </p:cNvPr>
          <p:cNvSpPr/>
          <p:nvPr/>
        </p:nvSpPr>
        <p:spPr>
          <a:xfrm>
            <a:off x="2481534" y="5166760"/>
            <a:ext cx="662068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EDD965F4-1D17-9BAC-A28B-03B2C3A915C7}"/>
              </a:ext>
            </a:extLst>
          </p:cNvPr>
          <p:cNvSpPr/>
          <p:nvPr/>
        </p:nvSpPr>
        <p:spPr>
          <a:xfrm>
            <a:off x="3635678" y="5166760"/>
            <a:ext cx="475969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9E5F77B8-3695-E99D-E768-55C71424AF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1127031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8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8B0AB022-2EA6-9192-0990-585DAC456B0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0" y="5810670"/>
            <a:ext cx="1863180" cy="1048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89368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0A23DD3A-3962-6CA1-CAF1-1BFED71AA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57200"/>
            <a:ext cx="5268036" cy="2140145"/>
          </a:xfrm>
        </p:spPr>
        <p:txBody>
          <a:bodyPr vert="horz" lIns="0" tIns="0" rIns="0" bIns="0" rtlCol="0" anchor="b">
            <a:normAutofit/>
          </a:bodyPr>
          <a:lstStyle/>
          <a:p>
            <a:r>
              <a:rPr lang="en-US"/>
              <a:t>Kahoot time !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15F9CC5-D992-C4C3-41AC-8E9D7CFA58C3}"/>
              </a:ext>
            </a:extLst>
          </p:cNvPr>
          <p:cNvSpPr txBox="1"/>
          <p:nvPr/>
        </p:nvSpPr>
        <p:spPr>
          <a:xfrm>
            <a:off x="1371599" y="3054545"/>
            <a:ext cx="5268037" cy="2567508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pPr indent="-228600">
              <a:lnSpc>
                <a:spcPct val="12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b="1" dirty="0"/>
              <a:t>F</a:t>
            </a:r>
            <a:r>
              <a:rPr lang="en-US" sz="1600" b="1" dirty="0">
                <a:effectLst/>
              </a:rPr>
              <a:t>aire </a:t>
            </a:r>
            <a:r>
              <a:rPr lang="en-US" sz="1600" b="1" dirty="0" err="1">
                <a:effectLst/>
              </a:rPr>
              <a:t>ou</a:t>
            </a:r>
            <a:r>
              <a:rPr lang="en-US" sz="1600" b="1" dirty="0">
                <a:effectLst/>
              </a:rPr>
              <a:t> </a:t>
            </a:r>
            <a:r>
              <a:rPr lang="en-US" sz="1600" b="1" dirty="0" err="1">
                <a:effectLst/>
              </a:rPr>
              <a:t>jouer</a:t>
            </a:r>
            <a:r>
              <a:rPr lang="en-US" sz="1600" b="1" dirty="0">
                <a:effectLst/>
              </a:rPr>
              <a:t> </a:t>
            </a:r>
          </a:p>
          <a:p>
            <a:pPr indent="-228600">
              <a:lnSpc>
                <a:spcPct val="12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b="1" u="sng" dirty="0">
                <a:effectLst/>
                <a:hlinkClick r:id="rId2"/>
              </a:rPr>
              <a:t>https://play.kahoot.it/v2/?quizId=244bc80d-11fd-45a4-bf04-b5eb3c43ffc9</a:t>
            </a:r>
            <a:r>
              <a:rPr lang="en-US" sz="1600" b="1" dirty="0">
                <a:effectLst/>
              </a:rPr>
              <a:t> </a:t>
            </a:r>
          </a:p>
          <a:p>
            <a:pPr indent="-228600">
              <a:lnSpc>
                <a:spcPct val="12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1600" b="1" dirty="0"/>
          </a:p>
          <a:p>
            <a:pPr indent="-228600">
              <a:lnSpc>
                <a:spcPct val="12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>
                <a:effectLst/>
                <a:hlinkClick r:id="rId3"/>
              </a:rPr>
              <a:t>https://create.kahoot.it/details/c6b90bcb-bd4b-493c-930d-19590451fa10</a:t>
            </a:r>
            <a:endParaRPr lang="en-US" sz="1600" b="1">
              <a:effectLst/>
            </a:endParaRPr>
          </a:p>
          <a:p>
            <a:pPr indent="-228600">
              <a:lnSpc>
                <a:spcPct val="12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1600">
              <a:effectLst/>
            </a:endParaRPr>
          </a:p>
        </p:txBody>
      </p:sp>
      <p:pic>
        <p:nvPicPr>
          <p:cNvPr id="10" name="Picture 9" descr="Jeu de société coloré">
            <a:extLst>
              <a:ext uri="{FF2B5EF4-FFF2-40B4-BE49-F238E27FC236}">
                <a16:creationId xmlns:a16="http://schemas.microsoft.com/office/drawing/2014/main" id="{072DFBCC-CBF1-77A1-41EE-04FD7747D70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574" r="16928" b="2"/>
          <a:stretch/>
        </p:blipFill>
        <p:spPr>
          <a:xfrm>
            <a:off x="7047513" y="975645"/>
            <a:ext cx="4443447" cy="4443447"/>
          </a:xfrm>
          <a:custGeom>
            <a:avLst/>
            <a:gdLst/>
            <a:ahLst/>
            <a:cxnLst/>
            <a:rect l="l" t="t" r="r" b="b"/>
            <a:pathLst>
              <a:path w="4694238" h="4694238">
                <a:moveTo>
                  <a:pt x="2347119" y="0"/>
                </a:moveTo>
                <a:cubicBezTo>
                  <a:pt x="3643397" y="0"/>
                  <a:pt x="4694238" y="1050841"/>
                  <a:pt x="4694238" y="2347119"/>
                </a:cubicBezTo>
                <a:cubicBezTo>
                  <a:pt x="4694238" y="3643397"/>
                  <a:pt x="3643397" y="4694238"/>
                  <a:pt x="2347119" y="4694238"/>
                </a:cubicBezTo>
                <a:cubicBezTo>
                  <a:pt x="1050841" y="4694238"/>
                  <a:pt x="0" y="3643397"/>
                  <a:pt x="0" y="2347119"/>
                </a:cubicBezTo>
                <a:cubicBezTo>
                  <a:pt x="0" y="1050841"/>
                  <a:pt x="1050841" y="0"/>
                  <a:pt x="2347119" y="0"/>
                </a:cubicBezTo>
                <a:close/>
              </a:path>
            </a:pathLst>
          </a:custGeom>
        </p:spPr>
      </p:pic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BAF55816-B982-2FF0-D667-4DA7EA052675}"/>
              </a:ext>
            </a:extLst>
          </p:cNvPr>
          <p:cNvGraphicFramePr/>
          <p:nvPr/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8890358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3C9AC8-193F-0F75-A316-BBAA8985F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articles contractés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643F036-C65A-A76B-137D-BA34936F4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31</a:t>
            </a:fld>
            <a:endParaRPr lang="en-US"/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5B60DA6E-091F-AEC9-8FC1-40597BD7558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1152716"/>
              </p:ext>
            </p:extLst>
          </p:nvPr>
        </p:nvGraphicFramePr>
        <p:xfrm>
          <a:off x="831272" y="1382279"/>
          <a:ext cx="9372602" cy="5321259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4686301">
                  <a:extLst>
                    <a:ext uri="{9D8B030D-6E8A-4147-A177-3AD203B41FA5}">
                      <a16:colId xmlns:a16="http://schemas.microsoft.com/office/drawing/2014/main" val="1386732939"/>
                    </a:ext>
                  </a:extLst>
                </a:gridCol>
                <a:gridCol w="4686301">
                  <a:extLst>
                    <a:ext uri="{9D8B030D-6E8A-4147-A177-3AD203B41FA5}">
                      <a16:colId xmlns:a16="http://schemas.microsoft.com/office/drawing/2014/main" val="2756403514"/>
                    </a:ext>
                  </a:extLst>
                </a:gridCol>
              </a:tblGrid>
              <a:tr h="574500">
                <a:tc gridSpan="2">
                  <a:txBody>
                    <a:bodyPr/>
                    <a:lstStyle/>
                    <a:p>
                      <a:pPr algn="ctr"/>
                      <a:r>
                        <a:rPr lang="fr-FR" sz="2400" b="1" cap="none" spc="60" dirty="0">
                          <a:solidFill>
                            <a:schemeClr val="bg1"/>
                          </a:solidFill>
                        </a:rPr>
                        <a:t>Dire les sports qu’on pratique</a:t>
                      </a:r>
                      <a:endParaRPr lang="fr-FR" sz="2400" b="1" cap="none" spc="6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32784" marR="19670" marT="25789" marB="196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sz="2400" b="1" cap="none" spc="6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32784" marR="19670" marT="25789" marB="196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447316"/>
                  </a:ext>
                </a:extLst>
              </a:tr>
              <a:tr h="574500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joues au foot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fais du ski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70396753"/>
                  </a:ext>
                </a:extLst>
              </a:tr>
              <a:tr h="574500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joues au rugby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89451013"/>
                  </a:ext>
                </a:extLst>
              </a:tr>
              <a:tr h="574500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joues à la pétanque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fais de la randonnée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88936321"/>
                  </a:ext>
                </a:extLst>
              </a:tr>
              <a:tr h="574500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accent6"/>
                          </a:solidFill>
                          <a:latin typeface="+mn-lt"/>
                        </a:rPr>
                        <a:t>Ils jouent aux jeux vidéo</a:t>
                      </a: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fais de l’ </a:t>
                      </a:r>
                      <a:r>
                        <a:rPr lang="fr-FR" sz="2400" cap="none" spc="0" dirty="0">
                          <a:solidFill>
                            <a:srgbClr val="00B050"/>
                          </a:solidFill>
                        </a:rPr>
                        <a:t>e</a:t>
                      </a:r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scalade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87827635"/>
                  </a:ext>
                </a:extLst>
              </a:tr>
              <a:tr h="574500">
                <a:tc gridSpan="2">
                  <a:txBody>
                    <a:bodyPr/>
                    <a:lstStyle/>
                    <a:p>
                      <a:pPr algn="ctr"/>
                      <a:r>
                        <a:rPr lang="fr-FR" sz="3200" cap="none" spc="0" dirty="0">
                          <a:solidFill>
                            <a:srgbClr val="FF0000"/>
                          </a:solidFill>
                          <a:latin typeface="+mn-lt"/>
                        </a:rPr>
                        <a:t>Règle de grammaire </a:t>
                      </a: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extLst>
                  <a:ext uri="{0D108BD9-81ED-4DB2-BD59-A6C34878D82A}">
                    <a16:rowId xmlns:a16="http://schemas.microsoft.com/office/drawing/2014/main" val="590649196"/>
                  </a:ext>
                </a:extLst>
              </a:tr>
              <a:tr h="574500">
                <a:tc>
                  <a:txBody>
                    <a:bodyPr/>
                    <a:lstStyle/>
                    <a:p>
                      <a:pPr algn="ctr"/>
                      <a:r>
                        <a:rPr lang="fr-FR" sz="2400" b="1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Jouer +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Au    + sport masculin / jeux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À la  + sport féminin / jeux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Aux  + sport pluriel / jeux</a:t>
                      </a: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Faire +</a:t>
                      </a: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Du     + activité ou sport masculin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De la + activité  ou sport féminin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De l’  + activité ou sport avec une </a:t>
                      </a:r>
                      <a:r>
                        <a:rPr lang="fr-FR" sz="2400" cap="none" spc="0" dirty="0">
                          <a:solidFill>
                            <a:srgbClr val="00B050"/>
                          </a:solidFill>
                          <a:latin typeface="+mn-lt"/>
                        </a:rPr>
                        <a:t>voyelle</a:t>
                      </a: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3459654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622F4ACB-D361-DCD9-CD0B-D461AAD57E46}"/>
              </a:ext>
            </a:extLst>
          </p:cNvPr>
          <p:cNvSpPr/>
          <p:nvPr/>
        </p:nvSpPr>
        <p:spPr>
          <a:xfrm>
            <a:off x="1895913" y="2014373"/>
            <a:ext cx="411060" cy="103210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CC510B-FE2D-8F2A-94EB-E75AB05A8215}"/>
              </a:ext>
            </a:extLst>
          </p:cNvPr>
          <p:cNvSpPr/>
          <p:nvPr/>
        </p:nvSpPr>
        <p:spPr>
          <a:xfrm>
            <a:off x="6373689" y="2021347"/>
            <a:ext cx="389405" cy="450190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3E347D7-DFFE-E9C0-8FC6-4BAA54D36238}"/>
              </a:ext>
            </a:extLst>
          </p:cNvPr>
          <p:cNvSpPr/>
          <p:nvPr/>
        </p:nvSpPr>
        <p:spPr>
          <a:xfrm>
            <a:off x="1895912" y="3162518"/>
            <a:ext cx="545283" cy="4124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7F66661-782D-C961-493E-7221F78FEA33}"/>
              </a:ext>
            </a:extLst>
          </p:cNvPr>
          <p:cNvSpPr/>
          <p:nvPr/>
        </p:nvSpPr>
        <p:spPr>
          <a:xfrm>
            <a:off x="6365284" y="3126376"/>
            <a:ext cx="671329" cy="450190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4C9456B-70E9-0367-9577-BF59ED011D9D}"/>
              </a:ext>
            </a:extLst>
          </p:cNvPr>
          <p:cNvSpPr/>
          <p:nvPr/>
        </p:nvSpPr>
        <p:spPr>
          <a:xfrm>
            <a:off x="6365284" y="3744131"/>
            <a:ext cx="589679" cy="450190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9718745-AA9D-0F8F-48BE-0FB09948BC8F}"/>
              </a:ext>
            </a:extLst>
          </p:cNvPr>
          <p:cNvSpPr/>
          <p:nvPr/>
        </p:nvSpPr>
        <p:spPr>
          <a:xfrm>
            <a:off x="5859593" y="5211475"/>
            <a:ext cx="671329" cy="1071560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7E8D917-2159-61A3-A97C-70FBCF2A0C78}"/>
              </a:ext>
            </a:extLst>
          </p:cNvPr>
          <p:cNvSpPr/>
          <p:nvPr/>
        </p:nvSpPr>
        <p:spPr>
          <a:xfrm>
            <a:off x="1142121" y="5211474"/>
            <a:ext cx="610480" cy="107156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2" name="Picture 2" descr="Cat Kitty Sticker by 궁디팡팡 캣페스타">
            <a:extLst>
              <a:ext uri="{FF2B5EF4-FFF2-40B4-BE49-F238E27FC236}">
                <a16:creationId xmlns:a16="http://schemas.microsoft.com/office/drawing/2014/main" id="{DC03CFC1-6680-5013-C069-5244605DF3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5370" y="527028"/>
            <a:ext cx="1781241" cy="1781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6C8FD4CA-3922-AE2A-785F-4A5C1AB971CD}"/>
              </a:ext>
            </a:extLst>
          </p:cNvPr>
          <p:cNvSpPr/>
          <p:nvPr/>
        </p:nvSpPr>
        <p:spPr>
          <a:xfrm>
            <a:off x="831272" y="4836861"/>
            <a:ext cx="9372602" cy="186667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2A7D3A36-25A5-6CE5-06B8-A30B46562518}"/>
              </a:ext>
            </a:extLst>
          </p:cNvPr>
          <p:cNvSpPr/>
          <p:nvPr/>
        </p:nvSpPr>
        <p:spPr>
          <a:xfrm>
            <a:off x="882768" y="3727428"/>
            <a:ext cx="4575923" cy="4501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Donne un exemple avec AUX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A2CC0E3-889E-BA52-7A02-1609FB548160}"/>
              </a:ext>
            </a:extLst>
          </p:cNvPr>
          <p:cNvSpPr/>
          <p:nvPr/>
        </p:nvSpPr>
        <p:spPr>
          <a:xfrm>
            <a:off x="831272" y="3699645"/>
            <a:ext cx="4689764" cy="5329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EEC1B32-CAFA-CFDF-DEBD-F24AC7084B34}"/>
              </a:ext>
            </a:extLst>
          </p:cNvPr>
          <p:cNvGraphicFramePr/>
          <p:nvPr/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37310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33" grpId="0" animBg="1"/>
      <p:bldP spid="34" grpId="0" animBg="1"/>
      <p:bldP spid="3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3C9AC8-193F-0F75-A316-BBAA8985F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articles contractés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643F036-C65A-A76B-137D-BA34936F4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32</a:t>
            </a:fld>
            <a:endParaRPr lang="en-US"/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5B60DA6E-091F-AEC9-8FC1-40597BD75582}"/>
              </a:ext>
            </a:extLst>
          </p:cNvPr>
          <p:cNvGraphicFramePr>
            <a:graphicFrameLocks/>
          </p:cNvGraphicFramePr>
          <p:nvPr/>
        </p:nvGraphicFramePr>
        <p:xfrm>
          <a:off x="831272" y="1382279"/>
          <a:ext cx="9372602" cy="5321259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4686301">
                  <a:extLst>
                    <a:ext uri="{9D8B030D-6E8A-4147-A177-3AD203B41FA5}">
                      <a16:colId xmlns:a16="http://schemas.microsoft.com/office/drawing/2014/main" val="1386732939"/>
                    </a:ext>
                  </a:extLst>
                </a:gridCol>
                <a:gridCol w="4686301">
                  <a:extLst>
                    <a:ext uri="{9D8B030D-6E8A-4147-A177-3AD203B41FA5}">
                      <a16:colId xmlns:a16="http://schemas.microsoft.com/office/drawing/2014/main" val="2756403514"/>
                    </a:ext>
                  </a:extLst>
                </a:gridCol>
              </a:tblGrid>
              <a:tr h="574500">
                <a:tc gridSpan="2">
                  <a:txBody>
                    <a:bodyPr/>
                    <a:lstStyle/>
                    <a:p>
                      <a:pPr algn="ctr"/>
                      <a:r>
                        <a:rPr lang="fr-FR" sz="2400" b="1" cap="none" spc="60" dirty="0">
                          <a:solidFill>
                            <a:schemeClr val="bg1"/>
                          </a:solidFill>
                        </a:rPr>
                        <a:t>Dire les sports qu’on pratique</a:t>
                      </a:r>
                      <a:endParaRPr lang="fr-FR" sz="2400" b="1" cap="none" spc="6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32784" marR="19670" marT="25789" marB="196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sz="2400" b="1" cap="none" spc="6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32784" marR="19670" marT="25789" marB="196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447316"/>
                  </a:ext>
                </a:extLst>
              </a:tr>
              <a:tr h="574500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joues au foot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fais du ski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70396753"/>
                  </a:ext>
                </a:extLst>
              </a:tr>
              <a:tr h="574500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joues au rugby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89451013"/>
                  </a:ext>
                </a:extLst>
              </a:tr>
              <a:tr h="574500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joues à la pétanque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fais de la randonnée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88936321"/>
                  </a:ext>
                </a:extLst>
              </a:tr>
              <a:tr h="574500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accent6"/>
                          </a:solidFill>
                          <a:latin typeface="+mn-lt"/>
                        </a:rPr>
                        <a:t>Ils jouent aux jeux vidéo</a:t>
                      </a: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fais de l’ </a:t>
                      </a:r>
                      <a:r>
                        <a:rPr lang="fr-FR" sz="2400" cap="none" spc="0" dirty="0">
                          <a:solidFill>
                            <a:srgbClr val="00B050"/>
                          </a:solidFill>
                        </a:rPr>
                        <a:t>e</a:t>
                      </a:r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scalade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87827635"/>
                  </a:ext>
                </a:extLst>
              </a:tr>
              <a:tr h="574500">
                <a:tc gridSpan="2">
                  <a:txBody>
                    <a:bodyPr/>
                    <a:lstStyle/>
                    <a:p>
                      <a:pPr algn="ctr"/>
                      <a:r>
                        <a:rPr lang="fr-FR" sz="3200" cap="none" spc="0" dirty="0">
                          <a:solidFill>
                            <a:srgbClr val="FF0000"/>
                          </a:solidFill>
                          <a:latin typeface="+mn-lt"/>
                        </a:rPr>
                        <a:t>Règle de grammaire </a:t>
                      </a: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extLst>
                  <a:ext uri="{0D108BD9-81ED-4DB2-BD59-A6C34878D82A}">
                    <a16:rowId xmlns:a16="http://schemas.microsoft.com/office/drawing/2014/main" val="590649196"/>
                  </a:ext>
                </a:extLst>
              </a:tr>
              <a:tr h="574500">
                <a:tc>
                  <a:txBody>
                    <a:bodyPr/>
                    <a:lstStyle/>
                    <a:p>
                      <a:pPr algn="ctr"/>
                      <a:r>
                        <a:rPr lang="fr-FR" sz="2400" b="1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Jouer +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Au    + sport masculin / jeux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À la  + sport féminin / jeux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Aux  + sport pluriel / jeux</a:t>
                      </a: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Faire +</a:t>
                      </a: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Du     + activité ou sport masculin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De la + activité  ou sport féminin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De l’  + activité ou sport avec une </a:t>
                      </a:r>
                      <a:r>
                        <a:rPr lang="fr-FR" sz="2400" cap="none" spc="0" dirty="0">
                          <a:solidFill>
                            <a:srgbClr val="00B050"/>
                          </a:solidFill>
                          <a:latin typeface="+mn-lt"/>
                        </a:rPr>
                        <a:t>voyelle</a:t>
                      </a: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3459654"/>
                  </a:ext>
                </a:extLst>
              </a:tr>
            </a:tbl>
          </a:graphicData>
        </a:graphic>
      </p:graphicFrame>
      <p:sp>
        <p:nvSpPr>
          <p:cNvPr id="30" name="Rectangle 29">
            <a:extLst>
              <a:ext uri="{FF2B5EF4-FFF2-40B4-BE49-F238E27FC236}">
                <a16:creationId xmlns:a16="http://schemas.microsoft.com/office/drawing/2014/main" id="{19718745-AA9D-0F8F-48BE-0FB09948BC8F}"/>
              </a:ext>
            </a:extLst>
          </p:cNvPr>
          <p:cNvSpPr/>
          <p:nvPr/>
        </p:nvSpPr>
        <p:spPr>
          <a:xfrm>
            <a:off x="5859593" y="5211475"/>
            <a:ext cx="671329" cy="1071560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7E8D917-2159-61A3-A97C-70FBCF2A0C78}"/>
              </a:ext>
            </a:extLst>
          </p:cNvPr>
          <p:cNvSpPr/>
          <p:nvPr/>
        </p:nvSpPr>
        <p:spPr>
          <a:xfrm>
            <a:off x="1142121" y="5211474"/>
            <a:ext cx="610480" cy="107156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2" name="Picture 2" descr="Cat Kitty Sticker by 궁디팡팡 캣페스타">
            <a:extLst>
              <a:ext uri="{FF2B5EF4-FFF2-40B4-BE49-F238E27FC236}">
                <a16:creationId xmlns:a16="http://schemas.microsoft.com/office/drawing/2014/main" id="{DC03CFC1-6680-5013-C069-5244605DF3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5370" y="527028"/>
            <a:ext cx="1781241" cy="1781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6C8FD4CA-3922-AE2A-785F-4A5C1AB971CD}"/>
              </a:ext>
            </a:extLst>
          </p:cNvPr>
          <p:cNvSpPr/>
          <p:nvPr/>
        </p:nvSpPr>
        <p:spPr>
          <a:xfrm>
            <a:off x="831272" y="4824248"/>
            <a:ext cx="9372602" cy="187929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2A7D3A36-25A5-6CE5-06B8-A30B46562518}"/>
              </a:ext>
            </a:extLst>
          </p:cNvPr>
          <p:cNvSpPr/>
          <p:nvPr/>
        </p:nvSpPr>
        <p:spPr>
          <a:xfrm>
            <a:off x="882768" y="3727428"/>
            <a:ext cx="4575923" cy="4501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Donne un exemple avec AUX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A2CC0E3-889E-BA52-7A02-1609FB548160}"/>
              </a:ext>
            </a:extLst>
          </p:cNvPr>
          <p:cNvSpPr/>
          <p:nvPr/>
        </p:nvSpPr>
        <p:spPr>
          <a:xfrm>
            <a:off x="831272" y="3699645"/>
            <a:ext cx="4689764" cy="5329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EEC1B32-CAFA-CFDF-DEBD-F24AC7084B34}"/>
              </a:ext>
            </a:extLst>
          </p:cNvPr>
          <p:cNvGraphicFramePr/>
          <p:nvPr/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17510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3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DEF950-0CD6-6F8F-78AC-D4A25E4D4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Complète le texte suivant :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3FCE2F4-BE09-C781-29B1-2CE3F9ACF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33</a:t>
            </a:fld>
            <a:endParaRPr lang="en-US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791B3ED6-CD46-363F-FAF2-878C1F053480}"/>
              </a:ext>
            </a:extLst>
          </p:cNvPr>
          <p:cNvSpPr txBox="1">
            <a:spLocks/>
          </p:cNvSpPr>
          <p:nvPr/>
        </p:nvSpPr>
        <p:spPr>
          <a:xfrm>
            <a:off x="1371600" y="1485900"/>
            <a:ext cx="10241280" cy="5440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dirty="0"/>
          </a:p>
        </p:txBody>
      </p:sp>
      <p:sp>
        <p:nvSpPr>
          <p:cNvPr id="6" name="Espace réservé du contenu 4">
            <a:extLst>
              <a:ext uri="{FF2B5EF4-FFF2-40B4-BE49-F238E27FC236}">
                <a16:creationId xmlns:a16="http://schemas.microsoft.com/office/drawing/2014/main" id="{9FB8A939-C38D-32FC-238C-F399AA11A509}"/>
              </a:ext>
            </a:extLst>
          </p:cNvPr>
          <p:cNvSpPr txBox="1">
            <a:spLocks/>
          </p:cNvSpPr>
          <p:nvPr/>
        </p:nvSpPr>
        <p:spPr>
          <a:xfrm>
            <a:off x="685800" y="1757934"/>
            <a:ext cx="10241280" cy="39656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fr-FR" sz="3200" dirty="0"/>
              <a:t>Le lundi, je fais </a:t>
            </a:r>
            <a:r>
              <a:rPr lang="fr-FR" sz="3200" dirty="0">
                <a:solidFill>
                  <a:srgbClr val="00B0F0"/>
                </a:solidFill>
              </a:rPr>
              <a:t>du</a:t>
            </a:r>
            <a:r>
              <a:rPr lang="fr-FR" sz="3200" dirty="0"/>
              <a:t> football et </a:t>
            </a:r>
            <a:r>
              <a:rPr lang="fr-FR" sz="3200" dirty="0">
                <a:solidFill>
                  <a:srgbClr val="00B0F0"/>
                </a:solidFill>
              </a:rPr>
              <a:t>de la </a:t>
            </a:r>
            <a:r>
              <a:rPr lang="fr-FR" sz="3200" dirty="0"/>
              <a:t>danse.</a:t>
            </a:r>
          </a:p>
          <a:p>
            <a:pPr marL="0" indent="0" algn="just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fr-FR" sz="3200" dirty="0"/>
              <a:t>Le mercredi, avec ma sœur Lise, nous jouons </a:t>
            </a:r>
            <a:r>
              <a:rPr lang="fr-FR" sz="3200" dirty="0">
                <a:solidFill>
                  <a:srgbClr val="00B050"/>
                </a:solidFill>
              </a:rPr>
              <a:t>au </a:t>
            </a:r>
            <a:r>
              <a:rPr lang="fr-FR" sz="3200" dirty="0"/>
              <a:t>tennis et </a:t>
            </a:r>
            <a:r>
              <a:rPr lang="fr-FR" sz="3200" dirty="0">
                <a:solidFill>
                  <a:srgbClr val="00B050"/>
                </a:solidFill>
              </a:rPr>
              <a:t>à la </a:t>
            </a:r>
            <a:r>
              <a:rPr lang="fr-FR" sz="3200" dirty="0"/>
              <a:t>pétanque.</a:t>
            </a:r>
          </a:p>
          <a:p>
            <a:pPr marL="0" indent="0" algn="just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fr-FR" sz="3200" dirty="0"/>
              <a:t>Le vendredi, Lise et ses amis vont à la piscine, ils font </a:t>
            </a:r>
            <a:r>
              <a:rPr lang="fr-FR" sz="3200" dirty="0">
                <a:solidFill>
                  <a:srgbClr val="00B0F0"/>
                </a:solidFill>
              </a:rPr>
              <a:t>de la </a:t>
            </a:r>
            <a:r>
              <a:rPr lang="fr-FR" sz="3200" dirty="0"/>
              <a:t>natation et jouent </a:t>
            </a:r>
            <a:r>
              <a:rPr lang="fr-FR" sz="3200" dirty="0">
                <a:solidFill>
                  <a:srgbClr val="00B050"/>
                </a:solidFill>
              </a:rPr>
              <a:t>aux</a:t>
            </a:r>
            <a:r>
              <a:rPr lang="fr-FR" sz="3200" dirty="0"/>
              <a:t> cartes et </a:t>
            </a:r>
            <a:r>
              <a:rPr lang="fr-FR" sz="3200" dirty="0">
                <a:solidFill>
                  <a:srgbClr val="00B050"/>
                </a:solidFill>
              </a:rPr>
              <a:t>aux</a:t>
            </a:r>
            <a:r>
              <a:rPr lang="fr-FR" sz="3200" dirty="0"/>
              <a:t> jeux vidéo.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FD15D51-C52E-058D-DCE1-B9AE24389958}"/>
              </a:ext>
            </a:extLst>
          </p:cNvPr>
          <p:cNvSpPr/>
          <p:nvPr/>
        </p:nvSpPr>
        <p:spPr>
          <a:xfrm>
            <a:off x="3265631" y="1997464"/>
            <a:ext cx="514350" cy="4953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131762B-E134-9A50-5139-185FFE8ACDED}"/>
              </a:ext>
            </a:extLst>
          </p:cNvPr>
          <p:cNvSpPr/>
          <p:nvPr/>
        </p:nvSpPr>
        <p:spPr>
          <a:xfrm>
            <a:off x="8462818" y="2819083"/>
            <a:ext cx="495300" cy="4953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24B3170-6170-1E46-F818-9B6D64BECCFF}"/>
              </a:ext>
            </a:extLst>
          </p:cNvPr>
          <p:cNvSpPr/>
          <p:nvPr/>
        </p:nvSpPr>
        <p:spPr>
          <a:xfrm>
            <a:off x="10618874" y="2846389"/>
            <a:ext cx="308206" cy="4953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E194FEA-C54E-FACF-685D-AD7193498FB8}"/>
              </a:ext>
            </a:extLst>
          </p:cNvPr>
          <p:cNvSpPr/>
          <p:nvPr/>
        </p:nvSpPr>
        <p:spPr>
          <a:xfrm>
            <a:off x="9982200" y="4366070"/>
            <a:ext cx="882650" cy="4953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AC9B3B0-5B5F-DF9E-2C4B-3332FC5B53DE}"/>
              </a:ext>
            </a:extLst>
          </p:cNvPr>
          <p:cNvSpPr/>
          <p:nvPr/>
        </p:nvSpPr>
        <p:spPr>
          <a:xfrm flipH="1">
            <a:off x="5628465" y="1997464"/>
            <a:ext cx="837566" cy="4953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D1C6A3-F8B0-BE4B-49E8-71107BFF975A}"/>
              </a:ext>
            </a:extLst>
          </p:cNvPr>
          <p:cNvSpPr/>
          <p:nvPr/>
        </p:nvSpPr>
        <p:spPr>
          <a:xfrm>
            <a:off x="3796433" y="5124450"/>
            <a:ext cx="679450" cy="4953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16B7048-DC8D-18FC-61D2-E85F61EC68DE}"/>
              </a:ext>
            </a:extLst>
          </p:cNvPr>
          <p:cNvSpPr/>
          <p:nvPr/>
        </p:nvSpPr>
        <p:spPr>
          <a:xfrm>
            <a:off x="5986549" y="5124958"/>
            <a:ext cx="679450" cy="4953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Picture 2" descr="Cat Kitty Sticker by 궁디팡팡 캣페스타">
            <a:extLst>
              <a:ext uri="{FF2B5EF4-FFF2-40B4-BE49-F238E27FC236}">
                <a16:creationId xmlns:a16="http://schemas.microsoft.com/office/drawing/2014/main" id="{636C0FF2-F16A-8ADB-AB53-87C1E6142C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B2831554-CAF5-EAFC-06A5-C94AFA1F5000}"/>
              </a:ext>
            </a:extLst>
          </p:cNvPr>
          <p:cNvSpPr/>
          <p:nvPr/>
        </p:nvSpPr>
        <p:spPr>
          <a:xfrm>
            <a:off x="813262" y="3552970"/>
            <a:ext cx="308206" cy="4953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4A496EAD-5DF7-867E-15BD-9921F0E2AF5D}"/>
              </a:ext>
            </a:extLst>
          </p:cNvPr>
          <p:cNvGraphicFramePr/>
          <p:nvPr/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72648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B7A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9" descr="Table&#10;&#10;Description automatically generated">
            <a:extLst>
              <a:ext uri="{FF2B5EF4-FFF2-40B4-BE49-F238E27FC236}">
                <a16:creationId xmlns:a16="http://schemas.microsoft.com/office/drawing/2014/main" id="{2AE427C3-921C-B5E1-C38A-2C642B8AB7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t="14556"/>
          <a:stretch/>
        </p:blipFill>
        <p:spPr>
          <a:xfrm>
            <a:off x="643467" y="1658631"/>
            <a:ext cx="10905066" cy="3540737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EBB3997-A7BE-7834-A0E3-EE3D6EB1E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34</a:t>
            </a:fld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0B492344-1B72-43D8-9272-52746AF27145}"/>
              </a:ext>
            </a:extLst>
          </p:cNvPr>
          <p:cNvGraphicFramePr/>
          <p:nvPr/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6" name="5 Minute KIDS TIMER 🦁Dancing Animals on Happy Background Music 🎶">
            <a:hlinkClick r:id="" action="ppaction://media"/>
            <a:extLst>
              <a:ext uri="{FF2B5EF4-FFF2-40B4-BE49-F238E27FC236}">
                <a16:creationId xmlns:a16="http://schemas.microsoft.com/office/drawing/2014/main" id="{9676031E-443F-4174-4503-AB2F20A724F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144001" y="412376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61818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C7AFCE7E-870F-A0D5-0264-8A7E61ADCE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57200"/>
            <a:ext cx="5268036" cy="2140145"/>
          </a:xfrm>
        </p:spPr>
        <p:txBody>
          <a:bodyPr vert="horz" lIns="0" tIns="0" rIns="0" bIns="0" rtlCol="0" anchor="b">
            <a:normAutofit/>
          </a:bodyPr>
          <a:lstStyle/>
          <a:p>
            <a:r>
              <a:rPr lang="en-US"/>
              <a:t>Kahoot time !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4FFE51F-114F-F0D2-A1CA-1FF13072D3F0}"/>
              </a:ext>
            </a:extLst>
          </p:cNvPr>
          <p:cNvSpPr txBox="1"/>
          <p:nvPr/>
        </p:nvSpPr>
        <p:spPr>
          <a:xfrm>
            <a:off x="1371599" y="3054545"/>
            <a:ext cx="5268037" cy="2567508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pPr indent="-228600">
              <a:lnSpc>
                <a:spcPct val="12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b="1">
                <a:effectLst/>
              </a:rPr>
              <a:t>Articles contractés</a:t>
            </a:r>
          </a:p>
          <a:p>
            <a:pPr indent="-228600">
              <a:lnSpc>
                <a:spcPct val="12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b="1" u="sng">
                <a:effectLst/>
                <a:hlinkClick r:id="rId2"/>
              </a:rPr>
              <a:t>https://play.kahoot.it/v2/?quizId=11ea818e-39b9-4614-9949-a315c15fa6e3</a:t>
            </a:r>
            <a:r>
              <a:rPr lang="en-US" sz="1600" b="1">
                <a:effectLst/>
              </a:rPr>
              <a:t> </a:t>
            </a:r>
            <a:endParaRPr lang="en-US" sz="1600">
              <a:effectLst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31D95ED-5372-0197-857E-112CB27EDCA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352" r="17898" b="-1"/>
          <a:stretch/>
        </p:blipFill>
        <p:spPr>
          <a:xfrm>
            <a:off x="7047513" y="975645"/>
            <a:ext cx="4443447" cy="4443447"/>
          </a:xfrm>
          <a:custGeom>
            <a:avLst/>
            <a:gdLst/>
            <a:ahLst/>
            <a:cxnLst/>
            <a:rect l="l" t="t" r="r" b="b"/>
            <a:pathLst>
              <a:path w="4694238" h="4694238">
                <a:moveTo>
                  <a:pt x="2347119" y="0"/>
                </a:moveTo>
                <a:cubicBezTo>
                  <a:pt x="3643397" y="0"/>
                  <a:pt x="4694238" y="1050841"/>
                  <a:pt x="4694238" y="2347119"/>
                </a:cubicBezTo>
                <a:cubicBezTo>
                  <a:pt x="4694238" y="3643397"/>
                  <a:pt x="3643397" y="4694238"/>
                  <a:pt x="2347119" y="4694238"/>
                </a:cubicBezTo>
                <a:cubicBezTo>
                  <a:pt x="1050841" y="4694238"/>
                  <a:pt x="0" y="3643397"/>
                  <a:pt x="0" y="2347119"/>
                </a:cubicBezTo>
                <a:cubicBezTo>
                  <a:pt x="0" y="1050841"/>
                  <a:pt x="1050841" y="0"/>
                  <a:pt x="2347119" y="0"/>
                </a:cubicBezTo>
                <a:close/>
              </a:path>
            </a:pathLst>
          </a:custGeom>
        </p:spPr>
      </p:pic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1A54836C-0C8C-1D0F-66AE-A6BA2E62595F}"/>
              </a:ext>
            </a:extLst>
          </p:cNvPr>
          <p:cNvGraphicFramePr/>
          <p:nvPr/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0576123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CDD087-052A-117A-7683-F598CC1D7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Flash le QR code et complète l’exercice</a:t>
            </a:r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6388B57F-2F37-2D5B-291D-EBE8B36E402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1849" y="2232440"/>
            <a:ext cx="3733333" cy="3733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D7BB3F5-25F4-E35D-8410-74D18128C75E}"/>
              </a:ext>
            </a:extLst>
          </p:cNvPr>
          <p:cNvSpPr txBox="1"/>
          <p:nvPr/>
        </p:nvSpPr>
        <p:spPr>
          <a:xfrm>
            <a:off x="6236820" y="5492932"/>
            <a:ext cx="5218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linkClick r:id="rId5"/>
              </a:rPr>
              <a:t>https://www.liveworksheets.com/iu1825376zg</a:t>
            </a:r>
            <a:endParaRPr lang="fr-FR" dirty="0"/>
          </a:p>
          <a:p>
            <a:endParaRPr lang="fr-FR" dirty="0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D6C5F16-EF7D-3084-3024-EA5CC9A8797D}"/>
              </a:ext>
            </a:extLst>
          </p:cNvPr>
          <p:cNvGraphicFramePr/>
          <p:nvPr/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5" name="5 Minute KIDS TIMER 🦁Dancing Animals on Happy Background Music 🎶">
            <a:hlinkClick r:id="" action="ppaction://media"/>
            <a:extLst>
              <a:ext uri="{FF2B5EF4-FFF2-40B4-BE49-F238E27FC236}">
                <a16:creationId xmlns:a16="http://schemas.microsoft.com/office/drawing/2014/main" id="{CFC47D4A-877D-E090-576B-B3AF4926ADD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0" y="412376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08907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628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5D98746-143C-B242-FE86-0018848C3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2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 6 p.44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725431C7-E349-EBD2-5368-A8CB75219C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469861" y="678873"/>
            <a:ext cx="4713229" cy="6042602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C588F9-E1E2-DE62-AD93-6709C52DE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0257" y="6356350"/>
            <a:ext cx="56000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898989"/>
                </a:solidFill>
              </a:rPr>
              <a:pPr>
                <a:spcAft>
                  <a:spcPts val="600"/>
                </a:spcAft>
              </a:pPr>
              <a:t>37</a:t>
            </a:fld>
            <a:endParaRPr lang="en-US">
              <a:solidFill>
                <a:srgbClr val="898989"/>
              </a:solidFill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3A884E6-7564-F9E1-DE50-4B100363C55E}"/>
              </a:ext>
            </a:extLst>
          </p:cNvPr>
          <p:cNvGraphicFramePr/>
          <p:nvPr/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5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A256D5FA-DC72-028B-B6D6-CE0EB51D28C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0" y="5200559"/>
            <a:ext cx="2962736" cy="1666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206268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eut être une image de 8 personnes et personnes debout">
            <a:extLst>
              <a:ext uri="{FF2B5EF4-FFF2-40B4-BE49-F238E27FC236}">
                <a16:creationId xmlns:a16="http://schemas.microsoft.com/office/drawing/2014/main" id="{E5579BC0-E2F1-2EF9-2CC7-4B3C4B8947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63" t="-1991" r="30396" b="1991"/>
          <a:stretch/>
        </p:blipFill>
        <p:spPr bwMode="auto">
          <a:xfrm>
            <a:off x="0" y="0"/>
            <a:ext cx="691154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1" y="580453"/>
            <a:ext cx="6353844" cy="92343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latin typeface="+mj-lt"/>
                <a:ea typeface="+mj-ea"/>
                <a:cs typeface="+mj-cs"/>
              </a:rPr>
              <a:t>Dire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quels</a:t>
            </a:r>
            <a:r>
              <a:rPr lang="en-US" sz="3200" b="1" dirty="0">
                <a:latin typeface="+mj-lt"/>
                <a:ea typeface="+mj-ea"/>
                <a:cs typeface="+mj-cs"/>
              </a:rPr>
              <a:t> sports on pratique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277615" y="1707844"/>
            <a:ext cx="6353844" cy="192734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algn="just">
              <a:lnSpc>
                <a:spcPct val="200000"/>
              </a:lnSpc>
              <a:spcAft>
                <a:spcPts val="600"/>
              </a:spcAft>
            </a:pPr>
            <a:r>
              <a:rPr lang="en-US" sz="3200" dirty="0"/>
              <a:t>Aux jeux </a:t>
            </a:r>
            <a:r>
              <a:rPr lang="en-US" sz="3200" dirty="0" err="1"/>
              <a:t>Olympiques</a:t>
            </a:r>
            <a:r>
              <a:rPr lang="en-US" sz="3200" dirty="0"/>
              <a:t> de VAS, les enfants </a:t>
            </a:r>
            <a:r>
              <a:rPr lang="en-US" sz="3200" dirty="0">
                <a:solidFill>
                  <a:srgbClr val="FF0000"/>
                </a:solidFill>
              </a:rPr>
              <a:t>font</a:t>
            </a:r>
            <a:r>
              <a:rPr lang="en-US" sz="3200" dirty="0"/>
              <a:t> </a:t>
            </a:r>
            <a:r>
              <a:rPr lang="en-US" sz="3200" dirty="0">
                <a:solidFill>
                  <a:srgbClr val="FF0000"/>
                </a:solidFill>
              </a:rPr>
              <a:t>de la </a:t>
            </a:r>
            <a:r>
              <a:rPr lang="en-US" sz="3200" dirty="0"/>
              <a:t>natation et </a:t>
            </a:r>
            <a:r>
              <a:rPr lang="en-US" sz="3200" dirty="0">
                <a:solidFill>
                  <a:srgbClr val="FF0000"/>
                </a:solidFill>
              </a:rPr>
              <a:t>de l’ </a:t>
            </a:r>
            <a:r>
              <a:rPr lang="en-US" sz="3200" dirty="0" err="1"/>
              <a:t>athlétisme</a:t>
            </a:r>
            <a:r>
              <a:rPr lang="en-US" sz="3200" dirty="0"/>
              <a:t>. </a:t>
            </a:r>
            <a:r>
              <a:rPr lang="en-US" sz="3200" dirty="0" err="1"/>
              <a:t>Ils</a:t>
            </a:r>
            <a:r>
              <a:rPr lang="en-US" sz="3200" dirty="0"/>
              <a:t> </a:t>
            </a:r>
            <a:r>
              <a:rPr lang="en-US" sz="3200" dirty="0" err="1">
                <a:solidFill>
                  <a:srgbClr val="FF0000"/>
                </a:solidFill>
              </a:rPr>
              <a:t>jouent</a:t>
            </a:r>
            <a:r>
              <a:rPr lang="en-US" sz="3200" dirty="0"/>
              <a:t> </a:t>
            </a:r>
            <a:r>
              <a:rPr lang="en-US" sz="3200" dirty="0">
                <a:solidFill>
                  <a:srgbClr val="FF0000"/>
                </a:solidFill>
              </a:rPr>
              <a:t>au</a:t>
            </a:r>
            <a:r>
              <a:rPr lang="en-US" sz="3200" dirty="0"/>
              <a:t> football et </a:t>
            </a:r>
            <a:r>
              <a:rPr lang="en-US" sz="3200" dirty="0">
                <a:solidFill>
                  <a:srgbClr val="FF0000"/>
                </a:solidFill>
              </a:rPr>
              <a:t>au </a:t>
            </a:r>
            <a:r>
              <a:rPr lang="en-US" sz="3200" dirty="0"/>
              <a:t>basketball et </a:t>
            </a:r>
            <a:r>
              <a:rPr lang="en-US" sz="3200" dirty="0">
                <a:solidFill>
                  <a:srgbClr val="FF0000"/>
                </a:solidFill>
              </a:rPr>
              <a:t>aux</a:t>
            </a:r>
            <a:r>
              <a:rPr lang="en-US" sz="3200" dirty="0"/>
              <a:t>  </a:t>
            </a:r>
            <a:r>
              <a:rPr lang="en-US" sz="3200" dirty="0" err="1"/>
              <a:t>échecs</a:t>
            </a:r>
            <a:r>
              <a:rPr lang="en-US" sz="3200" dirty="0"/>
              <a:t>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1" b="15758"/>
          <a:stretch/>
        </p:blipFill>
        <p:spPr bwMode="auto">
          <a:xfrm>
            <a:off x="6631459" y="411052"/>
            <a:ext cx="5560541" cy="645192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00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400">
                <a:spcAft>
                  <a:spcPts val="600"/>
                </a:spcAft>
                <a:defRPr/>
              </a:pPr>
              <a:t>38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2C127D1-31E3-E659-3C6C-6D89294733F6}"/>
              </a:ext>
            </a:extLst>
          </p:cNvPr>
          <p:cNvSpPr/>
          <p:nvPr/>
        </p:nvSpPr>
        <p:spPr>
          <a:xfrm>
            <a:off x="5934928" y="1898115"/>
            <a:ext cx="677171" cy="472439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90CEA97-FD6F-79FD-AA7B-C386DF1F8945}"/>
              </a:ext>
            </a:extLst>
          </p:cNvPr>
          <p:cNvSpPr/>
          <p:nvPr/>
        </p:nvSpPr>
        <p:spPr>
          <a:xfrm>
            <a:off x="1697190" y="2507064"/>
            <a:ext cx="540089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2D9FEBF-6ECB-B4CF-4BDB-A28B465302E7}"/>
              </a:ext>
            </a:extLst>
          </p:cNvPr>
          <p:cNvSpPr/>
          <p:nvPr/>
        </p:nvSpPr>
        <p:spPr>
          <a:xfrm>
            <a:off x="3814420" y="2507064"/>
            <a:ext cx="790076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9C7D5A4-2B31-7F4A-676D-B7D78FB147C1}"/>
              </a:ext>
            </a:extLst>
          </p:cNvPr>
          <p:cNvSpPr/>
          <p:nvPr/>
        </p:nvSpPr>
        <p:spPr>
          <a:xfrm>
            <a:off x="4659274" y="2517826"/>
            <a:ext cx="376762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5653BAB-5562-FA41-F241-1D2010200798}"/>
              </a:ext>
            </a:extLst>
          </p:cNvPr>
          <p:cNvSpPr/>
          <p:nvPr/>
        </p:nvSpPr>
        <p:spPr>
          <a:xfrm>
            <a:off x="6273686" y="2507064"/>
            <a:ext cx="376762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5D37C87-0836-3B04-AC2A-A19CC602D52E}"/>
              </a:ext>
            </a:extLst>
          </p:cNvPr>
          <p:cNvSpPr/>
          <p:nvPr/>
        </p:nvSpPr>
        <p:spPr>
          <a:xfrm>
            <a:off x="5333006" y="1888449"/>
            <a:ext cx="590840" cy="472439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EC2C0E4-7C59-E8D4-EA2C-A75271F95654}"/>
              </a:ext>
            </a:extLst>
          </p:cNvPr>
          <p:cNvSpPr/>
          <p:nvPr/>
        </p:nvSpPr>
        <p:spPr>
          <a:xfrm>
            <a:off x="1840858" y="3071125"/>
            <a:ext cx="497278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674F5B69-8AA4-56F7-505A-8F04DF728300}"/>
              </a:ext>
            </a:extLst>
          </p:cNvPr>
          <p:cNvGraphicFramePr/>
          <p:nvPr/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9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5D2F8FEA-6B7C-6BFD-E21A-54FBE49BC23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" y="5680956"/>
            <a:ext cx="2076348" cy="1167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750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8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6" grpId="0" animBg="1"/>
      <p:bldP spid="7" grpId="0" animBg="1"/>
      <p:bldP spid="8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39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A10D5E28-C1DB-2317-8672-BB4A611D4F69}"/>
              </a:ext>
            </a:extLst>
          </p:cNvPr>
          <p:cNvGraphicFramePr/>
          <p:nvPr/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7CEFCB23-44F5-A1B2-508F-7B373D9CABE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316028" y="439137"/>
            <a:ext cx="1863180" cy="1048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74816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F7E2B1-49C1-4B1F-F562-4616B4D0A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121" y="310343"/>
            <a:ext cx="7985759" cy="86882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/>
              <a:t>I. Starter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B61BC00-3A17-5793-D6E6-8F2816CF722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71371"/>
          <a:stretch/>
        </p:blipFill>
        <p:spPr>
          <a:xfrm>
            <a:off x="385572" y="3234101"/>
            <a:ext cx="5596128" cy="1907278"/>
          </a:xfrm>
          <a:prstGeom prst="rect">
            <a:avLst/>
          </a:prstGeom>
        </p:spPr>
      </p:pic>
      <p:pic>
        <p:nvPicPr>
          <p:cNvPr id="5" name="unité_3_· culture_et_citoyenneté (720p)">
            <a:hlinkClick r:id="" action="ppaction://media"/>
            <a:extLst>
              <a:ext uri="{FF2B5EF4-FFF2-40B4-BE49-F238E27FC236}">
                <a16:creationId xmlns:a16="http://schemas.microsoft.com/office/drawing/2014/main" id="{B4F2A40D-E75D-8E61-E3E7-2775C06A64B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10302" y="2613829"/>
            <a:ext cx="5596128" cy="3147821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327225DB-2A87-10C4-EC0B-0DD1195D47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1127031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426588718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40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Parler de ma pratique sportive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773151"/>
              </p:ext>
            </p:extLst>
          </p:nvPr>
        </p:nvGraphicFramePr>
        <p:xfrm>
          <a:off x="632372" y="3257439"/>
          <a:ext cx="10944000" cy="35520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7EA5438-6616-FC20-14CF-09DAF5F6892F}"/>
              </a:ext>
            </a:extLst>
          </p:cNvPr>
          <p:cNvSpPr/>
          <p:nvPr/>
        </p:nvSpPr>
        <p:spPr>
          <a:xfrm>
            <a:off x="4760719" y="5136214"/>
            <a:ext cx="2775197" cy="31149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17D8678-6E1A-37A7-596F-62BDF96DCBDC}"/>
              </a:ext>
            </a:extLst>
          </p:cNvPr>
          <p:cNvSpPr txBox="1"/>
          <p:nvPr/>
        </p:nvSpPr>
        <p:spPr>
          <a:xfrm>
            <a:off x="120869" y="6002407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1824007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E7F9C28-D672-A106-F932-8E453A77F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41</a:t>
            </a:fld>
            <a:endParaRPr lang="en-US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4441F30-2DD2-7FB2-10BC-5D5CC072DAC4}"/>
              </a:ext>
            </a:extLst>
          </p:cNvPr>
          <p:cNvSpPr txBox="1"/>
          <p:nvPr/>
        </p:nvSpPr>
        <p:spPr>
          <a:xfrm>
            <a:off x="640079" y="966792"/>
            <a:ext cx="8794865" cy="131541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lnSpcReduction="1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42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4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42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4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4200" b="1" dirty="0">
                <a:latin typeface="+mj-lt"/>
                <a:ea typeface="+mj-ea"/>
                <a:cs typeface="+mj-cs"/>
              </a:rPr>
              <a:t>Dire </a:t>
            </a:r>
            <a:r>
              <a:rPr lang="en-US" sz="4200" b="1" dirty="0" err="1">
                <a:latin typeface="+mj-lt"/>
                <a:ea typeface="+mj-ea"/>
                <a:cs typeface="+mj-cs"/>
              </a:rPr>
              <a:t>pourquoi</a:t>
            </a:r>
            <a:r>
              <a:rPr lang="en-US" sz="4200" b="1" dirty="0">
                <a:latin typeface="+mj-lt"/>
                <a:ea typeface="+mj-ea"/>
                <a:cs typeface="+mj-cs"/>
              </a:rPr>
              <a:t> on fait du sport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F675E37-AF82-6A83-2E4A-8D9D906002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177" y="2776109"/>
            <a:ext cx="10118598" cy="131541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EE985BE2-55F6-AEDD-F0DF-E955A8FC06D4}"/>
              </a:ext>
            </a:extLst>
          </p:cNvPr>
          <p:cNvSpPr txBox="1"/>
          <p:nvPr/>
        </p:nvSpPr>
        <p:spPr>
          <a:xfrm>
            <a:off x="1226127" y="4322618"/>
            <a:ext cx="9649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Écrivez la réponse dans votre cahier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E6EFA58F-F049-AD33-51C9-F59E4A2929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64399466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485899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F95503-AEF7-3762-4EA9-3203F004C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V. Grammaire : </a:t>
            </a:r>
            <a:r>
              <a:rPr lang="fr-FR" dirty="0"/>
              <a:t>Expliquer pourquoi on fait du sport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18E14FB0-85EB-9F6A-F0D4-ECA3B1D184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0092177"/>
              </p:ext>
            </p:extLst>
          </p:nvPr>
        </p:nvGraphicFramePr>
        <p:xfrm>
          <a:off x="838200" y="1825625"/>
          <a:ext cx="9629274" cy="4231359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4481104">
                  <a:extLst>
                    <a:ext uri="{9D8B030D-6E8A-4147-A177-3AD203B41FA5}">
                      <a16:colId xmlns:a16="http://schemas.microsoft.com/office/drawing/2014/main" val="3187319789"/>
                    </a:ext>
                  </a:extLst>
                </a:gridCol>
                <a:gridCol w="5148170">
                  <a:extLst>
                    <a:ext uri="{9D8B030D-6E8A-4147-A177-3AD203B41FA5}">
                      <a16:colId xmlns:a16="http://schemas.microsoft.com/office/drawing/2014/main" val="2111629186"/>
                    </a:ext>
                  </a:extLst>
                </a:gridCol>
              </a:tblGrid>
              <a:tr h="383938">
                <a:tc>
                  <a:txBody>
                    <a:bodyPr/>
                    <a:lstStyle/>
                    <a:p>
                      <a:r>
                        <a:rPr lang="fr-FR" sz="2400" b="1" cap="none" spc="60" dirty="0">
                          <a:solidFill>
                            <a:schemeClr val="bg1"/>
                          </a:solidFill>
                        </a:rPr>
                        <a:t>Demander la raison</a:t>
                      </a:r>
                      <a:endParaRPr lang="fr-FR" sz="2400" b="1" cap="none" spc="6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32784" marR="19670" marT="25789" marB="196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cap="none" spc="60">
                          <a:solidFill>
                            <a:schemeClr val="bg1"/>
                          </a:solidFill>
                        </a:rPr>
                        <a:t>Donner la raison</a:t>
                      </a:r>
                      <a:endParaRPr lang="fr-FR" sz="2400" b="1" cap="none" spc="6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32784" marR="19670" marT="25789" marB="196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93902622"/>
                  </a:ext>
                </a:extLst>
              </a:tr>
              <a:tr h="825777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Pourquoi c’est important de faire du sport ?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Parce que c’est bon pour le corps et la tête !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61112736"/>
                  </a:ext>
                </a:extLst>
              </a:tr>
              <a:tr h="825777">
                <a:tc>
                  <a:txBody>
                    <a:bodyPr/>
                    <a:lstStyle/>
                    <a:p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Parce que tu passes un bon moment avec tes copains […]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59196453"/>
                  </a:ext>
                </a:extLst>
              </a:tr>
              <a:tr h="614628">
                <a:tc>
                  <a:txBody>
                    <a:bodyPr/>
                    <a:lstStyle/>
                    <a:p>
                      <a:endParaRPr lang="fr-FR" sz="2400" cap="none" spc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Parce que tu es en contact avec la nature !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84754475"/>
                  </a:ext>
                </a:extLst>
              </a:tr>
              <a:tr h="614628">
                <a:tc gridSpan="2">
                  <a:txBody>
                    <a:bodyPr/>
                    <a:lstStyle/>
                    <a:p>
                      <a:pPr algn="ctr"/>
                      <a:r>
                        <a:rPr lang="fr-FR" sz="3600" cap="none" spc="0" dirty="0">
                          <a:solidFill>
                            <a:srgbClr val="FF0000"/>
                          </a:solidFill>
                          <a:latin typeface="+mn-lt"/>
                        </a:rPr>
                        <a:t>Règle de grammaire</a:t>
                      </a: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9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10543156"/>
                  </a:ext>
                </a:extLst>
              </a:tr>
              <a:tr h="614628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Pourquoi se place toujours au début de la phrase</a:t>
                      </a: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Parce que + phrase (S + V + </a:t>
                      </a:r>
                      <a:r>
                        <a:rPr lang="fr-FR" sz="2400" cap="none" spc="0" dirty="0" err="1">
                          <a:solidFill>
                            <a:schemeClr val="tx1"/>
                          </a:solidFill>
                          <a:latin typeface="+mn-lt"/>
                        </a:rPr>
                        <a:t>Cplmt</a:t>
                      </a: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)</a:t>
                      </a: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8360727"/>
                  </a:ext>
                </a:extLst>
              </a:tr>
            </a:tbl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F893CC-263D-94EC-BA09-58A9AC892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42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AADC494-A8DA-9C62-6DDC-29E556D50108}"/>
              </a:ext>
            </a:extLst>
          </p:cNvPr>
          <p:cNvSpPr/>
          <p:nvPr/>
        </p:nvSpPr>
        <p:spPr>
          <a:xfrm>
            <a:off x="865989" y="2248347"/>
            <a:ext cx="1189233" cy="390349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5562F7-D347-EC17-ECE5-4F6377234819}"/>
              </a:ext>
            </a:extLst>
          </p:cNvPr>
          <p:cNvSpPr/>
          <p:nvPr/>
        </p:nvSpPr>
        <p:spPr>
          <a:xfrm>
            <a:off x="865989" y="5309923"/>
            <a:ext cx="1189233" cy="390349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784043D-97FE-2EA6-6BDA-7340EB74E62E}"/>
              </a:ext>
            </a:extLst>
          </p:cNvPr>
          <p:cNvSpPr/>
          <p:nvPr/>
        </p:nvSpPr>
        <p:spPr>
          <a:xfrm>
            <a:off x="5348343" y="2248348"/>
            <a:ext cx="1261463" cy="39034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F5CBE95-EF02-F87B-DC96-CD42695CF188}"/>
              </a:ext>
            </a:extLst>
          </p:cNvPr>
          <p:cNvSpPr/>
          <p:nvPr/>
        </p:nvSpPr>
        <p:spPr>
          <a:xfrm>
            <a:off x="5348343" y="3062343"/>
            <a:ext cx="1261463" cy="39034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051DD41-0B0E-447B-31C9-27B77054469A}"/>
              </a:ext>
            </a:extLst>
          </p:cNvPr>
          <p:cNvSpPr/>
          <p:nvPr/>
        </p:nvSpPr>
        <p:spPr>
          <a:xfrm>
            <a:off x="5348343" y="3903232"/>
            <a:ext cx="1261463" cy="39034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6F164F2-CB72-018F-A142-B546C908486B}"/>
              </a:ext>
            </a:extLst>
          </p:cNvPr>
          <p:cNvSpPr/>
          <p:nvPr/>
        </p:nvSpPr>
        <p:spPr>
          <a:xfrm>
            <a:off x="5339379" y="5309924"/>
            <a:ext cx="1261463" cy="39034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730FE60-6B96-3C4F-C5FD-C2851EAA2A8A}"/>
              </a:ext>
            </a:extLst>
          </p:cNvPr>
          <p:cNvSpPr/>
          <p:nvPr/>
        </p:nvSpPr>
        <p:spPr>
          <a:xfrm>
            <a:off x="838200" y="5265682"/>
            <a:ext cx="9629274" cy="79130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9D59119-81A5-7905-3982-61DB5D469D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52419422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10203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2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F95503-AEF7-3762-4EA9-3203F004C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V. Grammaire : </a:t>
            </a:r>
            <a:r>
              <a:rPr lang="fr-FR" dirty="0"/>
              <a:t>Expliquer pourquoi on fait du sport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18E14FB0-85EB-9F6A-F0D4-ECA3B1D184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7784611"/>
              </p:ext>
            </p:extLst>
          </p:nvPr>
        </p:nvGraphicFramePr>
        <p:xfrm>
          <a:off x="838199" y="1825625"/>
          <a:ext cx="10355318" cy="4069008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4818978">
                  <a:extLst>
                    <a:ext uri="{9D8B030D-6E8A-4147-A177-3AD203B41FA5}">
                      <a16:colId xmlns:a16="http://schemas.microsoft.com/office/drawing/2014/main" val="3187319789"/>
                    </a:ext>
                  </a:extLst>
                </a:gridCol>
                <a:gridCol w="5536340">
                  <a:extLst>
                    <a:ext uri="{9D8B030D-6E8A-4147-A177-3AD203B41FA5}">
                      <a16:colId xmlns:a16="http://schemas.microsoft.com/office/drawing/2014/main" val="2111629186"/>
                    </a:ext>
                  </a:extLst>
                </a:gridCol>
              </a:tblGrid>
              <a:tr h="383938">
                <a:tc>
                  <a:txBody>
                    <a:bodyPr/>
                    <a:lstStyle/>
                    <a:p>
                      <a:r>
                        <a:rPr lang="fr-FR" sz="2400" b="1" cap="none" spc="60" dirty="0">
                          <a:solidFill>
                            <a:schemeClr val="bg1"/>
                          </a:solidFill>
                        </a:rPr>
                        <a:t>Demander la raison</a:t>
                      </a:r>
                      <a:endParaRPr lang="fr-FR" sz="2400" b="1" cap="none" spc="6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32784" marR="19670" marT="25789" marB="196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cap="none" spc="60">
                          <a:solidFill>
                            <a:schemeClr val="bg1"/>
                          </a:solidFill>
                        </a:rPr>
                        <a:t>Donner la raison</a:t>
                      </a:r>
                      <a:endParaRPr lang="fr-FR" sz="2400" b="1" cap="none" spc="6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32784" marR="19670" marT="25789" marB="196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93902622"/>
                  </a:ext>
                </a:extLst>
              </a:tr>
              <a:tr h="825777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Pourquoi c’est important de faire du sport ?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Parce que c’est bon pour le corps et la tête !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61112736"/>
                  </a:ext>
                </a:extLst>
              </a:tr>
              <a:tr h="825777">
                <a:tc>
                  <a:txBody>
                    <a:bodyPr/>
                    <a:lstStyle/>
                    <a:p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Parce que tu passes un bon moment avec tes copains […]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59196453"/>
                  </a:ext>
                </a:extLst>
              </a:tr>
              <a:tr h="614628">
                <a:tc>
                  <a:txBody>
                    <a:bodyPr/>
                    <a:lstStyle/>
                    <a:p>
                      <a:endParaRPr lang="fr-FR" sz="2400" cap="none" spc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Parce que tu es en contact avec la nature !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84754475"/>
                  </a:ext>
                </a:extLst>
              </a:tr>
              <a:tr h="614628">
                <a:tc gridSpan="2">
                  <a:txBody>
                    <a:bodyPr/>
                    <a:lstStyle/>
                    <a:p>
                      <a:pPr algn="ctr"/>
                      <a:r>
                        <a:rPr lang="fr-FR" sz="3600" cap="none" spc="0" dirty="0">
                          <a:solidFill>
                            <a:srgbClr val="FF0000"/>
                          </a:solidFill>
                          <a:latin typeface="+mn-lt"/>
                        </a:rPr>
                        <a:t>Règle de grammaire</a:t>
                      </a: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9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10543156"/>
                  </a:ext>
                </a:extLst>
              </a:tr>
              <a:tr h="614628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Pourquoi se place toujours au début de la phrase</a:t>
                      </a: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Parce que + phrase (S + V + </a:t>
                      </a:r>
                      <a:r>
                        <a:rPr lang="fr-FR" sz="2400" cap="none" spc="0" dirty="0" err="1">
                          <a:solidFill>
                            <a:schemeClr val="tx1"/>
                          </a:solidFill>
                          <a:latin typeface="+mn-lt"/>
                        </a:rPr>
                        <a:t>Cplmt</a:t>
                      </a: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)</a:t>
                      </a: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8360727"/>
                  </a:ext>
                </a:extLst>
              </a:tr>
            </a:tbl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F893CC-263D-94EC-BA09-58A9AC892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43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5562F7-D347-EC17-ECE5-4F6377234819}"/>
              </a:ext>
            </a:extLst>
          </p:cNvPr>
          <p:cNvSpPr/>
          <p:nvPr/>
        </p:nvSpPr>
        <p:spPr>
          <a:xfrm>
            <a:off x="865989" y="5309923"/>
            <a:ext cx="1189233" cy="390349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6F164F2-CB72-018F-A142-B546C908486B}"/>
              </a:ext>
            </a:extLst>
          </p:cNvPr>
          <p:cNvSpPr/>
          <p:nvPr/>
        </p:nvSpPr>
        <p:spPr>
          <a:xfrm>
            <a:off x="5339379" y="5309924"/>
            <a:ext cx="1261463" cy="39034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730FE60-6B96-3C4F-C5FD-C2851EAA2A8A}"/>
              </a:ext>
            </a:extLst>
          </p:cNvPr>
          <p:cNvSpPr/>
          <p:nvPr/>
        </p:nvSpPr>
        <p:spPr>
          <a:xfrm>
            <a:off x="865989" y="5109638"/>
            <a:ext cx="10327528" cy="78499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9D59119-81A5-7905-3982-61DB5D469DD9}"/>
              </a:ext>
            </a:extLst>
          </p:cNvPr>
          <p:cNvGraphicFramePr/>
          <p:nvPr/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12321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4B593E1-4251-412C-CFEA-B86FA757A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44</a:t>
            </a:fld>
            <a:endParaRPr lang="en-US"/>
          </a:p>
        </p:txBody>
      </p:sp>
      <p:pic>
        <p:nvPicPr>
          <p:cNvPr id="5122" name="Picture 2" descr="Pourquoi / Parce que | Apprendre le français, Phrases en français,  Grammaire française">
            <a:extLst>
              <a:ext uri="{FF2B5EF4-FFF2-40B4-BE49-F238E27FC236}">
                <a16:creationId xmlns:a16="http://schemas.microsoft.com/office/drawing/2014/main" id="{32B4EDF8-D41C-CE08-BC5B-F556BF8AC6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29"/>
          <a:stretch/>
        </p:blipFill>
        <p:spPr bwMode="auto">
          <a:xfrm>
            <a:off x="1258888" y="524493"/>
            <a:ext cx="9672637" cy="3080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C139686-C9DD-E6C7-98A5-AB1A30CE4253}"/>
              </a:ext>
            </a:extLst>
          </p:cNvPr>
          <p:cNvSpPr txBox="1"/>
          <p:nvPr/>
        </p:nvSpPr>
        <p:spPr>
          <a:xfrm>
            <a:off x="1375954" y="3814354"/>
            <a:ext cx="4197532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fr-FR" sz="3600" b="1" dirty="0"/>
              <a:t>Pourquoi</a:t>
            </a:r>
            <a:r>
              <a:rPr lang="fr-FR" sz="3600" dirty="0"/>
              <a:t> est-ce que tu aimes l’équipe de France de football 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B61CBD1-FC5E-5D23-D8BB-77A4294B350D}"/>
              </a:ext>
            </a:extLst>
          </p:cNvPr>
          <p:cNvSpPr txBox="1"/>
          <p:nvPr/>
        </p:nvSpPr>
        <p:spPr>
          <a:xfrm>
            <a:off x="6618516" y="3814354"/>
            <a:ext cx="4045130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fr-FR" sz="3600" b="1" dirty="0"/>
              <a:t>Parce que </a:t>
            </a:r>
            <a:r>
              <a:rPr lang="fr-FR" sz="3600" dirty="0"/>
              <a:t>j’adore Kylian </a:t>
            </a:r>
            <a:r>
              <a:rPr lang="fr-FR" sz="3600" dirty="0" err="1"/>
              <a:t>Mbappé</a:t>
            </a:r>
            <a:r>
              <a:rPr lang="fr-FR" sz="3600" dirty="0"/>
              <a:t> !</a:t>
            </a:r>
          </a:p>
        </p:txBody>
      </p:sp>
      <p:pic>
        <p:nvPicPr>
          <p:cNvPr id="5126" name="Picture 6" descr="Paris Saint-Germain Deal With It Sticker by Dan Leydon">
            <a:extLst>
              <a:ext uri="{FF2B5EF4-FFF2-40B4-BE49-F238E27FC236}">
                <a16:creationId xmlns:a16="http://schemas.microsoft.com/office/drawing/2014/main" id="{858A11D0-2166-AC2C-6458-5839C202A1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8581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Paris Champions Sticker by Esporte Interativo">
            <a:extLst>
              <a:ext uri="{FF2B5EF4-FFF2-40B4-BE49-F238E27FC236}">
                <a16:creationId xmlns:a16="http://schemas.microsoft.com/office/drawing/2014/main" id="{0B5DF7F1-07B1-96C2-6998-810E1AA0FD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635" y="5126800"/>
            <a:ext cx="1770426" cy="1694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0EA50A31-9309-72C5-5C67-3A4338105C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3100212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72805529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BE40C43-B47E-246E-67AD-35F8C5DBE9E4}"/>
              </a:ext>
            </a:extLst>
          </p:cNvPr>
          <p:cNvSpPr txBox="1"/>
          <p:nvPr/>
        </p:nvSpPr>
        <p:spPr>
          <a:xfrm>
            <a:off x="400594" y="3132385"/>
            <a:ext cx="6096000" cy="757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indent="0" defTabSz="914400">
              <a:lnSpc>
                <a:spcPct val="90000"/>
              </a:lnSpc>
              <a:spcAft>
                <a:spcPts val="800"/>
              </a:spcAft>
              <a:buNone/>
            </a:pPr>
            <a:r>
              <a:rPr lang="en-US" sz="2400" u="sng" dirty="0">
                <a:effectLst/>
                <a:hlinkClick r:id="rId3"/>
              </a:rPr>
              <a:t>https://play.kahoot.it/v2/?quizId=60ec699b-8f4a-4172-a128-15196c9f37a8</a:t>
            </a:r>
            <a:endParaRPr lang="en-US" sz="2400" dirty="0">
              <a:effectLst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87C507C-509A-4A0B-2230-5CA786163B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3100212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10831793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E7F9C28-D672-A106-F932-8E453A77F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46</a:t>
            </a:fld>
            <a:endParaRPr lang="en-US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4441F30-2DD2-7FB2-10BC-5D5CC072DAC4}"/>
              </a:ext>
            </a:extLst>
          </p:cNvPr>
          <p:cNvSpPr txBox="1"/>
          <p:nvPr/>
        </p:nvSpPr>
        <p:spPr>
          <a:xfrm>
            <a:off x="640079" y="966792"/>
            <a:ext cx="8794865" cy="131541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lnSpcReduction="1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4200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4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42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4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4200" b="1" dirty="0">
                <a:latin typeface="+mj-lt"/>
                <a:ea typeface="+mj-ea"/>
                <a:cs typeface="+mj-cs"/>
              </a:rPr>
              <a:t>Dire </a:t>
            </a:r>
            <a:r>
              <a:rPr lang="en-US" sz="4200" b="1" dirty="0" err="1">
                <a:latin typeface="+mj-lt"/>
                <a:ea typeface="+mj-ea"/>
                <a:cs typeface="+mj-cs"/>
              </a:rPr>
              <a:t>pourquoi</a:t>
            </a:r>
            <a:r>
              <a:rPr lang="en-US" sz="4200" b="1" dirty="0">
                <a:latin typeface="+mj-lt"/>
                <a:ea typeface="+mj-ea"/>
                <a:cs typeface="+mj-cs"/>
              </a:rPr>
              <a:t> on fait du sport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F675E37-AF82-6A83-2E4A-8D9D906002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5177" y="2776109"/>
            <a:ext cx="10118598" cy="131541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EE985BE2-55F6-AEDD-F0DF-E955A8FC06D4}"/>
              </a:ext>
            </a:extLst>
          </p:cNvPr>
          <p:cNvSpPr txBox="1"/>
          <p:nvPr/>
        </p:nvSpPr>
        <p:spPr>
          <a:xfrm>
            <a:off x="1226127" y="4322618"/>
            <a:ext cx="9649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Écrivez la réponse dans votre cahier</a:t>
            </a:r>
          </a:p>
        </p:txBody>
      </p: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B1CD356F-CAE1-C07D-46EC-073190528D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3100212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3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9D53CECD-BBB4-63F8-B2A1-AD57FA666F0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229264" y="5182363"/>
            <a:ext cx="2962736" cy="1666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51228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47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E0ED2392-57E8-45CF-3CE9-E918C6F2B5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3100212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1DB1E710-12FF-330F-DE24-93020439260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316028" y="439137"/>
            <a:ext cx="1863180" cy="1048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86775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7" name="Rectangle 52">
            <a:extLst>
              <a:ext uri="{FF2B5EF4-FFF2-40B4-BE49-F238E27FC236}">
                <a16:creationId xmlns:a16="http://schemas.microsoft.com/office/drawing/2014/main" id="{99ED5833-B85B-4103-8A3B-CAB0308E6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61787B7-2F18-9DB7-DDA9-E4A2ABF73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1" y="560881"/>
            <a:ext cx="9795638" cy="11143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/>
            <a:r>
              <a:rPr lang="en-US" sz="5200" dirty="0"/>
              <a:t>VI. </a:t>
            </a:r>
            <a:r>
              <a:rPr lang="en-US" sz="5200" dirty="0" err="1"/>
              <a:t>Compréhension</a:t>
            </a:r>
            <a:r>
              <a:rPr lang="en-US" sz="5200" dirty="0"/>
              <a:t> de </a:t>
            </a:r>
            <a:r>
              <a:rPr lang="en-US" sz="5200" dirty="0" err="1"/>
              <a:t>texte</a:t>
            </a:r>
            <a:r>
              <a:rPr lang="en-US" sz="5200" dirty="0"/>
              <a:t> (doc 2)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62118EA-42B4-5E59-D81A-C8DEB66FA5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81234" y="3144646"/>
            <a:ext cx="5828261" cy="297241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E094A10-B931-6ABF-CF9F-A9CFEAEF48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2505" y="3181074"/>
            <a:ext cx="5828261" cy="2899558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B7C0BB-8737-80D3-D14B-AEBCACA30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/>
              <a:pPr>
                <a:spcAft>
                  <a:spcPts val="600"/>
                </a:spcAft>
              </a:pPr>
              <a:t>48</a:t>
            </a:fld>
            <a:endParaRPr lang="en-US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036648F7-8E83-A866-3C86-0B8BB69B91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3337861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23782113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903FE1-CB20-B243-4ABE-B92EFDEF1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0439"/>
          </a:xfrm>
        </p:spPr>
        <p:txBody>
          <a:bodyPr/>
          <a:lstStyle/>
          <a:p>
            <a:r>
              <a:rPr lang="fr-FR" dirty="0"/>
              <a:t>Compréhension détaillée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EA5F099-29E5-2803-5BCB-BE9EC8A27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49</a:t>
            </a:fld>
            <a:endParaRPr lang="en-US"/>
          </a:p>
        </p:txBody>
      </p:sp>
      <p:graphicFrame>
        <p:nvGraphicFramePr>
          <p:cNvPr id="8" name="Tableau 8">
            <a:extLst>
              <a:ext uri="{FF2B5EF4-FFF2-40B4-BE49-F238E27FC236}">
                <a16:creationId xmlns:a16="http://schemas.microsoft.com/office/drawing/2014/main" id="{7A2DC383-7878-B471-B8E7-26A08E1AE19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8766163"/>
              </p:ext>
            </p:extLst>
          </p:nvPr>
        </p:nvGraphicFramePr>
        <p:xfrm>
          <a:off x="838199" y="1825625"/>
          <a:ext cx="10515600" cy="4602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787585902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4234837892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3888067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Dire si on fait du sport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Exprimer la fréquence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Poser des questions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027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Je fais de l’</a:t>
                      </a:r>
                      <a:r>
                        <a:rPr lang="fr-FR" sz="2000" dirty="0" err="1"/>
                        <a:t>ultimate</a:t>
                      </a:r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Est-ce que tu fais du sport tous les jours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Qu’est-ce que tu fais comme sport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55028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J’ai des entrainements le jeudi soir et des compétitions tous les week-ends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J’ai des entrainements le jeudi soir et des compétitions tous les week-ends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Est-ce que c’est un sport difficile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68653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Je fais aussi de la musculation tous les matins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Je fais aussi de la musculation tous les matins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Qu’est-ce que tu aimes dans l’</a:t>
                      </a:r>
                      <a:r>
                        <a:rPr lang="fr-FR" sz="2000" dirty="0" err="1"/>
                        <a:t>ultimate</a:t>
                      </a:r>
                      <a:r>
                        <a:rPr lang="fr-FR" sz="2000" dirty="0"/>
                        <a:t>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35521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Je ne fais pas d’eSport parce que j’aime bouger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Est-ce que tu fais du sport tous les jours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58115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Les </a:t>
                      </a:r>
                      <a:r>
                        <a:rPr lang="fr-FR" sz="2000" dirty="0" err="1"/>
                        <a:t>eSportifs</a:t>
                      </a:r>
                      <a:r>
                        <a:rPr lang="fr-FR" sz="2000" dirty="0"/>
                        <a:t> ne font pas d’activité physique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Tu fais de l’eSport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42231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Ils ne font pas de sport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0062133"/>
                  </a:ext>
                </a:extLst>
              </a:tr>
            </a:tbl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A2CC2F18-3896-99BA-DF4D-DE3BA3B829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5608012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E8232C97-86D9-0B5C-FF29-61AC237E952B}"/>
              </a:ext>
            </a:extLst>
          </p:cNvPr>
          <p:cNvSpPr/>
          <p:nvPr/>
        </p:nvSpPr>
        <p:spPr>
          <a:xfrm>
            <a:off x="892629" y="2249714"/>
            <a:ext cx="3418114" cy="6386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DEFD724-0A3F-8FF6-E4DA-2F0D131F69DF}"/>
              </a:ext>
            </a:extLst>
          </p:cNvPr>
          <p:cNvSpPr/>
          <p:nvPr/>
        </p:nvSpPr>
        <p:spPr>
          <a:xfrm>
            <a:off x="892629" y="2993117"/>
            <a:ext cx="3418114" cy="8894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A57BB8C-A0A2-CE5C-CED2-B676841F2DA2}"/>
              </a:ext>
            </a:extLst>
          </p:cNvPr>
          <p:cNvSpPr/>
          <p:nvPr/>
        </p:nvSpPr>
        <p:spPr>
          <a:xfrm>
            <a:off x="892629" y="3965574"/>
            <a:ext cx="3418114" cy="6386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7676BB1-666D-9DFD-4AFE-E396FA73C8F5}"/>
              </a:ext>
            </a:extLst>
          </p:cNvPr>
          <p:cNvSpPr/>
          <p:nvPr/>
        </p:nvSpPr>
        <p:spPr>
          <a:xfrm>
            <a:off x="892629" y="4668305"/>
            <a:ext cx="3418114" cy="6386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F3A1788-17A0-3902-4EBA-C8008919D723}"/>
              </a:ext>
            </a:extLst>
          </p:cNvPr>
          <p:cNvSpPr/>
          <p:nvPr/>
        </p:nvSpPr>
        <p:spPr>
          <a:xfrm>
            <a:off x="892629" y="5365602"/>
            <a:ext cx="3418114" cy="6386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FC33CBA-4233-B5C9-8B1D-0E764C2BDF48}"/>
              </a:ext>
            </a:extLst>
          </p:cNvPr>
          <p:cNvSpPr/>
          <p:nvPr/>
        </p:nvSpPr>
        <p:spPr>
          <a:xfrm>
            <a:off x="892629" y="6068334"/>
            <a:ext cx="3418114" cy="2880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C73C990-4142-3EA0-8DE8-7ABD66856E28}"/>
              </a:ext>
            </a:extLst>
          </p:cNvPr>
          <p:cNvSpPr/>
          <p:nvPr/>
        </p:nvSpPr>
        <p:spPr>
          <a:xfrm>
            <a:off x="4343402" y="2249714"/>
            <a:ext cx="3418114" cy="6386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B650C4-5C87-ECFE-A4D2-0162015A5A99}"/>
              </a:ext>
            </a:extLst>
          </p:cNvPr>
          <p:cNvSpPr/>
          <p:nvPr/>
        </p:nvSpPr>
        <p:spPr>
          <a:xfrm>
            <a:off x="4343402" y="2993117"/>
            <a:ext cx="3418114" cy="8894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565D22F-567A-CFD8-4CA5-F6AE66381665}"/>
              </a:ext>
            </a:extLst>
          </p:cNvPr>
          <p:cNvSpPr/>
          <p:nvPr/>
        </p:nvSpPr>
        <p:spPr>
          <a:xfrm>
            <a:off x="4343402" y="3965574"/>
            <a:ext cx="3418114" cy="6386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55BA9A5-593C-72D4-5C2A-BD6278E8CAB7}"/>
              </a:ext>
            </a:extLst>
          </p:cNvPr>
          <p:cNvSpPr/>
          <p:nvPr/>
        </p:nvSpPr>
        <p:spPr>
          <a:xfrm>
            <a:off x="7895772" y="2249714"/>
            <a:ext cx="3418114" cy="6386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F454D2C-5969-4F6C-A11D-E5155205A02A}"/>
              </a:ext>
            </a:extLst>
          </p:cNvPr>
          <p:cNvSpPr/>
          <p:nvPr/>
        </p:nvSpPr>
        <p:spPr>
          <a:xfrm>
            <a:off x="7895772" y="2993117"/>
            <a:ext cx="3418114" cy="8894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62C9FD0-5CDB-0758-1515-EACBF2293019}"/>
              </a:ext>
            </a:extLst>
          </p:cNvPr>
          <p:cNvSpPr/>
          <p:nvPr/>
        </p:nvSpPr>
        <p:spPr>
          <a:xfrm>
            <a:off x="7895772" y="3965574"/>
            <a:ext cx="3418114" cy="6386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CB8F0D0-AEC1-06D8-E621-533FB80300F9}"/>
              </a:ext>
            </a:extLst>
          </p:cNvPr>
          <p:cNvSpPr/>
          <p:nvPr/>
        </p:nvSpPr>
        <p:spPr>
          <a:xfrm>
            <a:off x="7895772" y="4668305"/>
            <a:ext cx="3418114" cy="6386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14E654B-B5C3-F27A-D3BD-9252978E796C}"/>
              </a:ext>
            </a:extLst>
          </p:cNvPr>
          <p:cNvSpPr/>
          <p:nvPr/>
        </p:nvSpPr>
        <p:spPr>
          <a:xfrm>
            <a:off x="7895772" y="5365602"/>
            <a:ext cx="3418114" cy="6386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10 mn timer with music">
            <a:hlinkClick r:id="" action="ppaction://media"/>
            <a:extLst>
              <a:ext uri="{FF2B5EF4-FFF2-40B4-BE49-F238E27FC236}">
                <a16:creationId xmlns:a16="http://schemas.microsoft.com/office/drawing/2014/main" id="{D1C6D0F2-0A28-1737-1DCD-5243A33D99E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822464" y="5474256"/>
            <a:ext cx="2459990" cy="1383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244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1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  <p:bldLst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F7E2B1-49C1-4B1F-F562-4616B4D0A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I. Starter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B61BC00-3A17-5793-D6E6-8F2816CF72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0317"/>
          <a:stretch/>
        </p:blipFill>
        <p:spPr>
          <a:xfrm>
            <a:off x="4916209" y="640080"/>
            <a:ext cx="6690789" cy="5550408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EBEA3ED8-E264-E1CE-DAFD-3D9F88F56A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1127031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7772492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50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Parler de ma pratique sportive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9582120"/>
              </p:ext>
            </p:extLst>
          </p:nvPr>
        </p:nvGraphicFramePr>
        <p:xfrm>
          <a:off x="632372" y="3257439"/>
          <a:ext cx="10944000" cy="35520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7EA5438-6616-FC20-14CF-09DAF5F6892F}"/>
              </a:ext>
            </a:extLst>
          </p:cNvPr>
          <p:cNvSpPr/>
          <p:nvPr/>
        </p:nvSpPr>
        <p:spPr>
          <a:xfrm>
            <a:off x="4760719" y="5822015"/>
            <a:ext cx="2775197" cy="31149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17D8678-6E1A-37A7-596F-62BDF96DCBDC}"/>
              </a:ext>
            </a:extLst>
          </p:cNvPr>
          <p:cNvSpPr txBox="1"/>
          <p:nvPr/>
        </p:nvSpPr>
        <p:spPr>
          <a:xfrm>
            <a:off x="120869" y="6002407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3632874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51228" y="660447"/>
            <a:ext cx="5546307" cy="106855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La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négation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62" b="6362"/>
          <a:stretch/>
        </p:blipFill>
        <p:spPr bwMode="auto">
          <a:xfrm>
            <a:off x="5724354" y="1066800"/>
            <a:ext cx="6550774" cy="5611082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51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346044" y="1890314"/>
            <a:ext cx="5546307" cy="4610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200" dirty="0"/>
              <a:t>Tu aimes le foot ? 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200" dirty="0"/>
              <a:t>Non, je </a:t>
            </a:r>
            <a:r>
              <a:rPr lang="fr-FR" sz="2200" dirty="0">
                <a:solidFill>
                  <a:srgbClr val="FF0000"/>
                </a:solidFill>
              </a:rPr>
              <a:t>n’</a:t>
            </a:r>
            <a:r>
              <a:rPr lang="fr-FR" sz="2200" dirty="0"/>
              <a:t> aime </a:t>
            </a:r>
            <a:r>
              <a:rPr lang="fr-FR" sz="2200" dirty="0">
                <a:solidFill>
                  <a:srgbClr val="FF0000"/>
                </a:solidFill>
              </a:rPr>
              <a:t>pas</a:t>
            </a:r>
            <a:r>
              <a:rPr lang="fr-FR" sz="2200" dirty="0"/>
              <a:t> ça.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200" dirty="0"/>
              <a:t>Ah bon ? Tu fais du basket alors ?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200" dirty="0">
                <a:solidFill>
                  <a:srgbClr val="FF0000"/>
                </a:solidFill>
              </a:rPr>
              <a:t>Non</a:t>
            </a:r>
            <a:r>
              <a:rPr lang="fr-FR" sz="2200" dirty="0"/>
              <a:t>, je </a:t>
            </a:r>
            <a:r>
              <a:rPr lang="fr-FR" sz="2200" dirty="0">
                <a:solidFill>
                  <a:srgbClr val="FF0000"/>
                </a:solidFill>
              </a:rPr>
              <a:t>ne</a:t>
            </a:r>
            <a:r>
              <a:rPr lang="fr-FR" sz="2200" dirty="0"/>
              <a:t> fais </a:t>
            </a:r>
            <a:r>
              <a:rPr lang="fr-FR" sz="2200" dirty="0">
                <a:solidFill>
                  <a:srgbClr val="FF0000"/>
                </a:solidFill>
              </a:rPr>
              <a:t>pas</a:t>
            </a:r>
            <a:r>
              <a:rPr lang="fr-FR" sz="2200" dirty="0"/>
              <a:t> </a:t>
            </a:r>
            <a:r>
              <a:rPr lang="fr-FR" sz="2200" dirty="0">
                <a:solidFill>
                  <a:srgbClr val="FF0000"/>
                </a:solidFill>
              </a:rPr>
              <a:t>de</a:t>
            </a:r>
            <a:r>
              <a:rPr lang="fr-FR" sz="2200" dirty="0"/>
              <a:t> basket mais je fais du tennis.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200" dirty="0"/>
              <a:t>Pourquoi est-ce que tu ne joues pas au basket ? 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200" dirty="0"/>
              <a:t>Parce que je </a:t>
            </a:r>
            <a:r>
              <a:rPr lang="fr-FR" sz="2200" dirty="0">
                <a:solidFill>
                  <a:srgbClr val="FF0000"/>
                </a:solidFill>
              </a:rPr>
              <a:t>n’ </a:t>
            </a:r>
            <a:r>
              <a:rPr lang="fr-FR" sz="2200" dirty="0"/>
              <a:t>ai </a:t>
            </a:r>
            <a:r>
              <a:rPr lang="fr-FR" sz="2200" dirty="0">
                <a:solidFill>
                  <a:srgbClr val="FF0000"/>
                </a:solidFill>
              </a:rPr>
              <a:t>pas de</a:t>
            </a:r>
            <a:r>
              <a:rPr lang="fr-FR" sz="2200" dirty="0"/>
              <a:t> ballon et il </a:t>
            </a:r>
            <a:r>
              <a:rPr lang="fr-FR" sz="2200" dirty="0">
                <a:solidFill>
                  <a:srgbClr val="FF0000"/>
                </a:solidFill>
              </a:rPr>
              <a:t>n’</a:t>
            </a:r>
            <a:r>
              <a:rPr lang="fr-FR" sz="2200" dirty="0"/>
              <a:t> y a </a:t>
            </a:r>
            <a:r>
              <a:rPr lang="fr-FR" sz="2200" dirty="0">
                <a:solidFill>
                  <a:srgbClr val="FF0000"/>
                </a:solidFill>
              </a:rPr>
              <a:t>pas de</a:t>
            </a:r>
            <a:r>
              <a:rPr lang="fr-FR" sz="2200" dirty="0"/>
              <a:t> terrain de basket près de chez moi.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78572A-DCF3-4409-8FC3-7B8FFE27E3AF}"/>
              </a:ext>
            </a:extLst>
          </p:cNvPr>
          <p:cNvSpPr/>
          <p:nvPr/>
        </p:nvSpPr>
        <p:spPr>
          <a:xfrm>
            <a:off x="1648691" y="2535382"/>
            <a:ext cx="263236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CBF0213-7023-EEF2-2CBC-761978160C1E}"/>
              </a:ext>
            </a:extLst>
          </p:cNvPr>
          <p:cNvSpPr/>
          <p:nvPr/>
        </p:nvSpPr>
        <p:spPr>
          <a:xfrm>
            <a:off x="2542308" y="2535382"/>
            <a:ext cx="432003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31F383F-3BAF-560D-83CD-ABD696179D22}"/>
              </a:ext>
            </a:extLst>
          </p:cNvPr>
          <p:cNvSpPr/>
          <p:nvPr/>
        </p:nvSpPr>
        <p:spPr>
          <a:xfrm>
            <a:off x="786207" y="3519055"/>
            <a:ext cx="478209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EAC22F6-3589-241F-BB03-8238A80D4B35}"/>
              </a:ext>
            </a:extLst>
          </p:cNvPr>
          <p:cNvSpPr/>
          <p:nvPr/>
        </p:nvSpPr>
        <p:spPr>
          <a:xfrm>
            <a:off x="1674802" y="3519055"/>
            <a:ext cx="324822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15B3985-3121-D7DE-F15A-6FCF2AD8B02A}"/>
              </a:ext>
            </a:extLst>
          </p:cNvPr>
          <p:cNvSpPr/>
          <p:nvPr/>
        </p:nvSpPr>
        <p:spPr>
          <a:xfrm>
            <a:off x="2502116" y="3519055"/>
            <a:ext cx="432002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8A12A9B-3E44-CC7D-70B5-66103E8ED184}"/>
              </a:ext>
            </a:extLst>
          </p:cNvPr>
          <p:cNvSpPr/>
          <p:nvPr/>
        </p:nvSpPr>
        <p:spPr>
          <a:xfrm>
            <a:off x="2974311" y="3519055"/>
            <a:ext cx="331597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E70827A-D9EE-43CA-36C4-69CEF33EAB9A}"/>
              </a:ext>
            </a:extLst>
          </p:cNvPr>
          <p:cNvSpPr/>
          <p:nvPr/>
        </p:nvSpPr>
        <p:spPr>
          <a:xfrm>
            <a:off x="5099538" y="5549578"/>
            <a:ext cx="292436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F71B0AD-91CC-A2F7-4672-834ECA135E79}"/>
              </a:ext>
            </a:extLst>
          </p:cNvPr>
          <p:cNvSpPr/>
          <p:nvPr/>
        </p:nvSpPr>
        <p:spPr>
          <a:xfrm>
            <a:off x="2276916" y="5549578"/>
            <a:ext cx="324822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E89A919-C647-3B46-6F82-60601224B3DC}"/>
              </a:ext>
            </a:extLst>
          </p:cNvPr>
          <p:cNvSpPr/>
          <p:nvPr/>
        </p:nvSpPr>
        <p:spPr>
          <a:xfrm>
            <a:off x="2893214" y="5549578"/>
            <a:ext cx="432002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0672CEB-F0C4-474D-3AAE-7729A8070C67}"/>
              </a:ext>
            </a:extLst>
          </p:cNvPr>
          <p:cNvSpPr/>
          <p:nvPr/>
        </p:nvSpPr>
        <p:spPr>
          <a:xfrm>
            <a:off x="3365409" y="5549578"/>
            <a:ext cx="331597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7C9C08B-F80F-D057-BCCA-40DC038D341C}"/>
              </a:ext>
            </a:extLst>
          </p:cNvPr>
          <p:cNvSpPr/>
          <p:nvPr/>
        </p:nvSpPr>
        <p:spPr>
          <a:xfrm>
            <a:off x="745303" y="6058705"/>
            <a:ext cx="432002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7DE69E9-0CE1-9BEC-4B41-608305E15259}"/>
              </a:ext>
            </a:extLst>
          </p:cNvPr>
          <p:cNvSpPr/>
          <p:nvPr/>
        </p:nvSpPr>
        <p:spPr>
          <a:xfrm>
            <a:off x="1217498" y="6058705"/>
            <a:ext cx="331597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7B291360-3316-8DB8-9DC3-8116FC4012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337186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A1AF33BA-319E-DC84-A734-6D1071139D6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115652" y="412376"/>
            <a:ext cx="2076348" cy="1167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44106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3C9AC8-193F-0F75-A316-BBAA8985F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RAPPEL : Les articles contractés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643F036-C65A-A76B-137D-BA34936F4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52</a:t>
            </a:fld>
            <a:endParaRPr lang="en-US"/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5B60DA6E-091F-AEC9-8FC1-40597BD7558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6038191"/>
              </p:ext>
            </p:extLst>
          </p:nvPr>
        </p:nvGraphicFramePr>
        <p:xfrm>
          <a:off x="831272" y="1382279"/>
          <a:ext cx="9372602" cy="5321259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4686301">
                  <a:extLst>
                    <a:ext uri="{9D8B030D-6E8A-4147-A177-3AD203B41FA5}">
                      <a16:colId xmlns:a16="http://schemas.microsoft.com/office/drawing/2014/main" val="1386732939"/>
                    </a:ext>
                  </a:extLst>
                </a:gridCol>
                <a:gridCol w="4686301">
                  <a:extLst>
                    <a:ext uri="{9D8B030D-6E8A-4147-A177-3AD203B41FA5}">
                      <a16:colId xmlns:a16="http://schemas.microsoft.com/office/drawing/2014/main" val="2756403514"/>
                    </a:ext>
                  </a:extLst>
                </a:gridCol>
              </a:tblGrid>
              <a:tr h="574500">
                <a:tc gridSpan="2">
                  <a:txBody>
                    <a:bodyPr/>
                    <a:lstStyle/>
                    <a:p>
                      <a:pPr algn="ctr"/>
                      <a:r>
                        <a:rPr lang="fr-FR" sz="2400" b="1" cap="none" spc="60" dirty="0">
                          <a:solidFill>
                            <a:schemeClr val="bg1"/>
                          </a:solidFill>
                        </a:rPr>
                        <a:t>Dire les sports qu’on pratique</a:t>
                      </a:r>
                      <a:endParaRPr lang="fr-FR" sz="2400" b="1" cap="none" spc="6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32784" marR="19670" marT="25789" marB="196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sz="2400" b="1" cap="none" spc="6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32784" marR="19670" marT="25789" marB="196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447316"/>
                  </a:ext>
                </a:extLst>
              </a:tr>
              <a:tr h="574500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joues au foot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fais du ski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70396753"/>
                  </a:ext>
                </a:extLst>
              </a:tr>
              <a:tr h="574500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joues au rugby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89451013"/>
                  </a:ext>
                </a:extLst>
              </a:tr>
              <a:tr h="574500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joues à la pétanque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fais de la randonnée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88936321"/>
                  </a:ext>
                </a:extLst>
              </a:tr>
              <a:tr h="574500"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accent6"/>
                          </a:solidFill>
                          <a:latin typeface="+mn-lt"/>
                        </a:rPr>
                        <a:t>Ils jouent aux jeux vidéo</a:t>
                      </a: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Tu fais de l’ </a:t>
                      </a:r>
                      <a:r>
                        <a:rPr lang="fr-FR" sz="2400" cap="none" spc="0" dirty="0">
                          <a:solidFill>
                            <a:srgbClr val="00B050"/>
                          </a:solidFill>
                        </a:rPr>
                        <a:t>e</a:t>
                      </a:r>
                      <a:r>
                        <a:rPr lang="fr-FR" sz="2400" cap="none" spc="0" dirty="0">
                          <a:solidFill>
                            <a:schemeClr val="tx1"/>
                          </a:solidFill>
                        </a:rPr>
                        <a:t>scalade</a:t>
                      </a:r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87827635"/>
                  </a:ext>
                </a:extLst>
              </a:tr>
              <a:tr h="574500">
                <a:tc gridSpan="2">
                  <a:txBody>
                    <a:bodyPr/>
                    <a:lstStyle/>
                    <a:p>
                      <a:pPr algn="ctr"/>
                      <a:r>
                        <a:rPr lang="fr-FR" sz="3200" cap="none" spc="0" dirty="0">
                          <a:solidFill>
                            <a:srgbClr val="FF0000"/>
                          </a:solidFill>
                          <a:latin typeface="+mn-lt"/>
                        </a:rPr>
                        <a:t>Règle de grammaire </a:t>
                      </a: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24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2784" marR="19670" marT="25789" marB="19670"/>
                </a:tc>
                <a:extLst>
                  <a:ext uri="{0D108BD9-81ED-4DB2-BD59-A6C34878D82A}">
                    <a16:rowId xmlns:a16="http://schemas.microsoft.com/office/drawing/2014/main" val="590649196"/>
                  </a:ext>
                </a:extLst>
              </a:tr>
              <a:tr h="574500">
                <a:tc>
                  <a:txBody>
                    <a:bodyPr/>
                    <a:lstStyle/>
                    <a:p>
                      <a:pPr algn="ctr"/>
                      <a:r>
                        <a:rPr lang="fr-FR" sz="2400" b="1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Jouer +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Au    + sport masculin / jeux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À la  + sport féminin / jeux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Aux  + sport pluriel / jeux</a:t>
                      </a: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Faire +</a:t>
                      </a: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Du     + activité ou sport masculin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De la + activité  ou sport féminin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fr-FR" sz="24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De l’  + activité ou sport avec une </a:t>
                      </a:r>
                      <a:r>
                        <a:rPr lang="fr-FR" sz="2400" cap="none" spc="0" dirty="0">
                          <a:solidFill>
                            <a:srgbClr val="00B050"/>
                          </a:solidFill>
                          <a:latin typeface="+mn-lt"/>
                        </a:rPr>
                        <a:t>voyelle</a:t>
                      </a:r>
                    </a:p>
                  </a:txBody>
                  <a:tcPr marL="32784" marR="19670" marT="25789" marB="196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3459654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622F4ACB-D361-DCD9-CD0B-D461AAD57E46}"/>
              </a:ext>
            </a:extLst>
          </p:cNvPr>
          <p:cNvSpPr/>
          <p:nvPr/>
        </p:nvSpPr>
        <p:spPr>
          <a:xfrm>
            <a:off x="1895913" y="2014373"/>
            <a:ext cx="411060" cy="103210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CC510B-FE2D-8F2A-94EB-E75AB05A8215}"/>
              </a:ext>
            </a:extLst>
          </p:cNvPr>
          <p:cNvSpPr/>
          <p:nvPr/>
        </p:nvSpPr>
        <p:spPr>
          <a:xfrm>
            <a:off x="6373689" y="2021347"/>
            <a:ext cx="389405" cy="450190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3E347D7-DFFE-E9C0-8FC6-4BAA54D36238}"/>
              </a:ext>
            </a:extLst>
          </p:cNvPr>
          <p:cNvSpPr/>
          <p:nvPr/>
        </p:nvSpPr>
        <p:spPr>
          <a:xfrm>
            <a:off x="1895912" y="3162518"/>
            <a:ext cx="545283" cy="4124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7F66661-782D-C961-493E-7221F78FEA33}"/>
              </a:ext>
            </a:extLst>
          </p:cNvPr>
          <p:cNvSpPr/>
          <p:nvPr/>
        </p:nvSpPr>
        <p:spPr>
          <a:xfrm>
            <a:off x="6365284" y="3126376"/>
            <a:ext cx="671329" cy="450190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4C9456B-70E9-0367-9577-BF59ED011D9D}"/>
              </a:ext>
            </a:extLst>
          </p:cNvPr>
          <p:cNvSpPr/>
          <p:nvPr/>
        </p:nvSpPr>
        <p:spPr>
          <a:xfrm>
            <a:off x="6365284" y="3744131"/>
            <a:ext cx="589679" cy="450190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9718745-AA9D-0F8F-48BE-0FB09948BC8F}"/>
              </a:ext>
            </a:extLst>
          </p:cNvPr>
          <p:cNvSpPr/>
          <p:nvPr/>
        </p:nvSpPr>
        <p:spPr>
          <a:xfrm>
            <a:off x="5859593" y="5211474"/>
            <a:ext cx="671329" cy="1144875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7E8D917-2159-61A3-A97C-70FBCF2A0C78}"/>
              </a:ext>
            </a:extLst>
          </p:cNvPr>
          <p:cNvSpPr/>
          <p:nvPr/>
        </p:nvSpPr>
        <p:spPr>
          <a:xfrm>
            <a:off x="1142121" y="5211474"/>
            <a:ext cx="610480" cy="107156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2" name="Picture 2" descr="Cat Kitty Sticker by 궁디팡팡 캣페스타">
            <a:extLst>
              <a:ext uri="{FF2B5EF4-FFF2-40B4-BE49-F238E27FC236}">
                <a16:creationId xmlns:a16="http://schemas.microsoft.com/office/drawing/2014/main" id="{DC03CFC1-6680-5013-C069-5244605DF3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5370" y="527028"/>
            <a:ext cx="1781241" cy="1781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2A7D3A36-25A5-6CE5-06B8-A30B46562518}"/>
              </a:ext>
            </a:extLst>
          </p:cNvPr>
          <p:cNvSpPr/>
          <p:nvPr/>
        </p:nvSpPr>
        <p:spPr>
          <a:xfrm>
            <a:off x="882768" y="3727428"/>
            <a:ext cx="4575923" cy="4501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Donne un exemple avec AUX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A2CC0E3-889E-BA52-7A02-1609FB548160}"/>
              </a:ext>
            </a:extLst>
          </p:cNvPr>
          <p:cNvSpPr/>
          <p:nvPr/>
        </p:nvSpPr>
        <p:spPr>
          <a:xfrm>
            <a:off x="831272" y="3699645"/>
            <a:ext cx="4689764" cy="5329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55F49D6-68C1-53E8-8DA9-6231891720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8048316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8044775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278FEB-6465-D765-031E-590AAEC1E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7212"/>
            <a:ext cx="10515600" cy="780407"/>
          </a:xfrm>
        </p:spPr>
        <p:txBody>
          <a:bodyPr/>
          <a:lstStyle/>
          <a:p>
            <a:r>
              <a:rPr lang="fr-FR" b="1" dirty="0"/>
              <a:t>VII. Grammaire : </a:t>
            </a:r>
            <a:r>
              <a:rPr lang="fr-FR" dirty="0"/>
              <a:t>La négation : ne … pas de/d’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75C57591-B2F3-A33F-8E6F-99F22681F9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7001664"/>
              </p:ext>
            </p:extLst>
          </p:nvPr>
        </p:nvGraphicFramePr>
        <p:xfrm>
          <a:off x="568233" y="1416317"/>
          <a:ext cx="11057710" cy="536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28855">
                  <a:extLst>
                    <a:ext uri="{9D8B030D-6E8A-4147-A177-3AD203B41FA5}">
                      <a16:colId xmlns:a16="http://schemas.microsoft.com/office/drawing/2014/main" val="89008070"/>
                    </a:ext>
                  </a:extLst>
                </a:gridCol>
                <a:gridCol w="5528855">
                  <a:extLst>
                    <a:ext uri="{9D8B030D-6E8A-4147-A177-3AD203B41FA5}">
                      <a16:colId xmlns:a16="http://schemas.microsoft.com/office/drawing/2014/main" val="1266833802"/>
                    </a:ext>
                  </a:extLst>
                </a:gridCol>
              </a:tblGrid>
              <a:tr h="3655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Dire qu’on fait du sport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Dire qu’on ne fait de sport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5742866"/>
                  </a:ext>
                </a:extLst>
              </a:tr>
              <a:tr h="365544"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Je fais pas 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de l’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eSport parce que j’aime bouger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Je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ne</a:t>
                      </a:r>
                      <a:r>
                        <a:rPr lang="fr-FR" sz="2000" dirty="0"/>
                        <a:t> fais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pas d’</a:t>
                      </a:r>
                      <a:r>
                        <a:rPr lang="fr-FR" sz="2000" dirty="0"/>
                        <a:t>eSport parce que j’aime bouger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457650"/>
                  </a:ext>
                </a:extLst>
              </a:tr>
              <a:tr h="365544"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Les </a:t>
                      </a:r>
                      <a:r>
                        <a:rPr lang="fr-FR" sz="2000" dirty="0" err="1">
                          <a:solidFill>
                            <a:srgbClr val="00B0F0"/>
                          </a:solidFill>
                        </a:rPr>
                        <a:t>eSportifs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 font 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de l’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activité physique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Les </a:t>
                      </a:r>
                      <a:r>
                        <a:rPr lang="fr-FR" sz="2000" dirty="0" err="1"/>
                        <a:t>eSportifs</a:t>
                      </a:r>
                      <a:r>
                        <a:rPr lang="fr-FR" sz="2000" dirty="0"/>
                        <a:t>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ne </a:t>
                      </a:r>
                      <a:r>
                        <a:rPr lang="fr-FR" sz="2000" dirty="0"/>
                        <a:t>font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pas d’</a:t>
                      </a:r>
                      <a:r>
                        <a:rPr lang="fr-FR" sz="2000" dirty="0"/>
                        <a:t>activité physique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8094574"/>
                  </a:ext>
                </a:extLst>
              </a:tr>
              <a:tr h="365544"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Ils font 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du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 sport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Ils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ne</a:t>
                      </a:r>
                      <a:r>
                        <a:rPr lang="fr-FR" sz="2000" dirty="0"/>
                        <a:t> font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pas de</a:t>
                      </a:r>
                      <a:r>
                        <a:rPr lang="fr-FR" sz="2000" dirty="0"/>
                        <a:t> sport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6334264"/>
                  </a:ext>
                </a:extLst>
              </a:tr>
              <a:tr h="365544"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Marcus a 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un 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frère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Marcus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n’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a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pas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de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 frère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050660"/>
                  </a:ext>
                </a:extLst>
              </a:tr>
              <a:tr h="365544"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Marcus a 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une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 sœur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Marcus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n’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a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pas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de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 sœur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3518861"/>
                  </a:ext>
                </a:extLst>
              </a:tr>
              <a:tr h="365544"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Marcus a 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des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 parents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Marcus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n’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a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pas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de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  parents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4788087"/>
                  </a:ext>
                </a:extLst>
              </a:tr>
              <a:tr h="365544"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Marcus aime 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le 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cinéma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Marcus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n’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aime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pas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 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le 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cinéma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2688175"/>
                  </a:ext>
                </a:extLst>
              </a:tr>
              <a:tr h="365544"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Marcus aime 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la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 musique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Marcus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n’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aime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pas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 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la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 musique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9106088"/>
                  </a:ext>
                </a:extLst>
              </a:tr>
              <a:tr h="365544"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Marcus aime 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les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 animaux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Marcus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n’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aime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</a:rPr>
                        <a:t>pas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 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les</a:t>
                      </a:r>
                      <a:r>
                        <a:rPr lang="fr-FR" sz="2000" dirty="0">
                          <a:solidFill>
                            <a:srgbClr val="00B0F0"/>
                          </a:solidFill>
                        </a:rPr>
                        <a:t> animaux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635710"/>
                  </a:ext>
                </a:extLst>
              </a:tr>
              <a:tr h="534257">
                <a:tc gridSpan="2">
                  <a:txBody>
                    <a:bodyPr/>
                    <a:lstStyle/>
                    <a:p>
                      <a:pPr algn="ctr"/>
                      <a:r>
                        <a:rPr lang="fr-FR" sz="3200" dirty="0">
                          <a:solidFill>
                            <a:srgbClr val="FF0000"/>
                          </a:solidFill>
                        </a:rPr>
                        <a:t>Règle de grammaire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3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8142500"/>
                  </a:ext>
                </a:extLst>
              </a:tr>
              <a:tr h="646732">
                <a:tc gridSpan="2"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tx1"/>
                          </a:solidFill>
                        </a:rPr>
                        <a:t>Dans les phrases négatives, </a:t>
                      </a:r>
                    </a:p>
                    <a:p>
                      <a:pPr algn="ctr"/>
                      <a:r>
                        <a:rPr lang="fr-FR" sz="2400" dirty="0">
                          <a:solidFill>
                            <a:srgbClr val="00B050"/>
                          </a:solidFill>
                        </a:rPr>
                        <a:t>Un, une, des, du, de la, de l’, des</a:t>
                      </a:r>
                      <a:r>
                        <a:rPr lang="fr-FR" sz="2400" dirty="0"/>
                        <a:t> deviennent « 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</a:rPr>
                        <a:t>ne… pas</a:t>
                      </a:r>
                      <a:r>
                        <a:rPr lang="fr-FR" sz="2400" dirty="0"/>
                        <a:t> 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</a:rPr>
                        <a:t>de/d’ </a:t>
                      </a:r>
                      <a:r>
                        <a:rPr lang="fr-FR" sz="2400" dirty="0"/>
                        <a:t>»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1485785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06446E23-D00A-E244-EA46-E2BE20EF391C}"/>
              </a:ext>
            </a:extLst>
          </p:cNvPr>
          <p:cNvSpPr/>
          <p:nvPr/>
        </p:nvSpPr>
        <p:spPr>
          <a:xfrm>
            <a:off x="568233" y="1811380"/>
            <a:ext cx="5527767" cy="3657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74B80A9-29C0-0F24-1664-DEA8F206325A}"/>
              </a:ext>
            </a:extLst>
          </p:cNvPr>
          <p:cNvSpPr/>
          <p:nvPr/>
        </p:nvSpPr>
        <p:spPr>
          <a:xfrm>
            <a:off x="568233" y="2206443"/>
            <a:ext cx="5527767" cy="3657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C7A8DA-90B2-F9A1-B099-59819BB0C165}"/>
              </a:ext>
            </a:extLst>
          </p:cNvPr>
          <p:cNvSpPr/>
          <p:nvPr/>
        </p:nvSpPr>
        <p:spPr>
          <a:xfrm>
            <a:off x="568233" y="2613392"/>
            <a:ext cx="5527767" cy="3657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4DAF442-2F4B-A9BF-D019-B802DC0B3B06}"/>
              </a:ext>
            </a:extLst>
          </p:cNvPr>
          <p:cNvSpPr/>
          <p:nvPr/>
        </p:nvSpPr>
        <p:spPr>
          <a:xfrm>
            <a:off x="6096000" y="2986849"/>
            <a:ext cx="5527767" cy="3657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6EF0008-1C68-97EA-E7F3-657367DDAEF2}"/>
              </a:ext>
            </a:extLst>
          </p:cNvPr>
          <p:cNvSpPr/>
          <p:nvPr/>
        </p:nvSpPr>
        <p:spPr>
          <a:xfrm>
            <a:off x="6096000" y="3381912"/>
            <a:ext cx="5527767" cy="3657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20BDB1A-4161-D7B4-6587-44CF52E31E9E}"/>
              </a:ext>
            </a:extLst>
          </p:cNvPr>
          <p:cNvSpPr/>
          <p:nvPr/>
        </p:nvSpPr>
        <p:spPr>
          <a:xfrm>
            <a:off x="6096000" y="3788861"/>
            <a:ext cx="5527767" cy="3657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AEE0894-87BB-EFD5-708D-77D1D8B8CDF6}"/>
              </a:ext>
            </a:extLst>
          </p:cNvPr>
          <p:cNvSpPr/>
          <p:nvPr/>
        </p:nvSpPr>
        <p:spPr>
          <a:xfrm>
            <a:off x="6096000" y="4203319"/>
            <a:ext cx="5527767" cy="3657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15C0DDC-CFF3-F088-BF27-16F8C4EF5C36}"/>
              </a:ext>
            </a:extLst>
          </p:cNvPr>
          <p:cNvSpPr/>
          <p:nvPr/>
        </p:nvSpPr>
        <p:spPr>
          <a:xfrm>
            <a:off x="6096000" y="4598382"/>
            <a:ext cx="5527767" cy="3657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7FA3615-5938-344A-F694-EE47E461F9D0}"/>
              </a:ext>
            </a:extLst>
          </p:cNvPr>
          <p:cNvSpPr/>
          <p:nvPr/>
        </p:nvSpPr>
        <p:spPr>
          <a:xfrm>
            <a:off x="6096000" y="5005331"/>
            <a:ext cx="5527767" cy="3657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A864441-5C46-4B47-2424-E0A039691A8F}"/>
              </a:ext>
            </a:extLst>
          </p:cNvPr>
          <p:cNvSpPr/>
          <p:nvPr/>
        </p:nvSpPr>
        <p:spPr>
          <a:xfrm>
            <a:off x="566056" y="5940447"/>
            <a:ext cx="11057709" cy="8403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0C73E7A-5816-F97A-2593-1580AF5D2E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8048316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13633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7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Négation NE...PAS worksheet">
            <a:extLst>
              <a:ext uri="{FF2B5EF4-FFF2-40B4-BE49-F238E27FC236}">
                <a16:creationId xmlns:a16="http://schemas.microsoft.com/office/drawing/2014/main" id="{EBB8ECDD-9377-57AA-DF44-A897562A43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127" b="5324"/>
          <a:stretch/>
        </p:blipFill>
        <p:spPr bwMode="auto">
          <a:xfrm>
            <a:off x="643467" y="689716"/>
            <a:ext cx="10905066" cy="3475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BA3B86D-5421-B564-F3AE-4BCA7082E31F}"/>
              </a:ext>
            </a:extLst>
          </p:cNvPr>
          <p:cNvSpPr txBox="1"/>
          <p:nvPr/>
        </p:nvSpPr>
        <p:spPr>
          <a:xfrm>
            <a:off x="687977" y="4615543"/>
            <a:ext cx="10685417" cy="1964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800" dirty="0"/>
              <a:t>Écris 2 exemples de ton choix 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800" dirty="0"/>
              <a:t>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800" dirty="0"/>
              <a:t> </a:t>
            </a:r>
          </a:p>
        </p:txBody>
      </p: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119A2007-FACD-3312-5AF3-86FF526234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8048316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3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FFD5C7C7-FCA4-6FB9-9251-C7D296FD5E5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229264" y="5191461"/>
            <a:ext cx="2962736" cy="1666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3741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761DDFE-071F-4200-B0AA-394476C2D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EC98BC4-FC4C-4DFE-5FC0-0E1AD50C2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940526"/>
            <a:ext cx="5167185" cy="1287808"/>
          </a:xfrm>
        </p:spPr>
        <p:txBody>
          <a:bodyPr>
            <a:normAutofit/>
          </a:bodyPr>
          <a:lstStyle/>
          <a:p>
            <a:r>
              <a:rPr lang="fr-FR" sz="4000" dirty="0"/>
              <a:t>LE 7 p.44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BD4FF8-3EA7-9D19-37CB-6710D7E2EF4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452" t="39487"/>
          <a:stretch/>
        </p:blipFill>
        <p:spPr>
          <a:xfrm>
            <a:off x="6167155" y="826033"/>
            <a:ext cx="5052387" cy="412391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5B3889C-A496-201B-3CDF-4098B80FFF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3099" y="4705766"/>
            <a:ext cx="4783874" cy="190378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4EF3AB5-2C96-C440-8CA6-00B4D58E799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1101"/>
          <a:stretch/>
        </p:blipFill>
        <p:spPr>
          <a:xfrm>
            <a:off x="321494" y="2887988"/>
            <a:ext cx="4903814" cy="2406980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EE101CC-1B8C-9436-ACB7-81A9A3A5D2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8048316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4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1B7BB194-E1F5-F579-3ECC-8E5D0BAEC9F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0" y="5605402"/>
            <a:ext cx="2243015" cy="1261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222038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Online activity</a:t>
            </a:r>
            <a:br>
              <a:rPr lang="en-US" sz="4800" dirty="0"/>
            </a:br>
            <a:br>
              <a:rPr lang="en-US" sz="2000" dirty="0"/>
            </a:br>
            <a:r>
              <a:rPr lang="en-US" sz="2000" dirty="0">
                <a:hlinkClick r:id="rId3"/>
              </a:rPr>
              <a:t>https://create.kahoot.it/details/745cdcf3-83af-4016-a628-a12bd4b45f2d</a:t>
            </a:r>
            <a:endParaRPr lang="en-US" sz="2000" dirty="0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8DAE627-A548-AC57-3479-2B0CB6CDF2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8048316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4479505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51228" y="660447"/>
            <a:ext cx="5546307" cy="106855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 fontScale="925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La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négation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346044" y="1890314"/>
            <a:ext cx="5546307" cy="4610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200" dirty="0"/>
              <a:t>Tu aimes le foot ? 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200" dirty="0"/>
              <a:t>Non, je </a:t>
            </a:r>
            <a:r>
              <a:rPr lang="fr-FR" sz="2200" dirty="0">
                <a:solidFill>
                  <a:srgbClr val="FF0000"/>
                </a:solidFill>
              </a:rPr>
              <a:t>n’</a:t>
            </a:r>
            <a:r>
              <a:rPr lang="fr-FR" sz="2200" dirty="0"/>
              <a:t> aime </a:t>
            </a:r>
            <a:r>
              <a:rPr lang="fr-FR" sz="2200" dirty="0">
                <a:solidFill>
                  <a:srgbClr val="FF0000"/>
                </a:solidFill>
              </a:rPr>
              <a:t>pas</a:t>
            </a:r>
            <a:r>
              <a:rPr lang="fr-FR" sz="2200" dirty="0"/>
              <a:t> ça.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200" dirty="0"/>
              <a:t>Ah bon ? Tu fais du basket alors ?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200" dirty="0">
                <a:solidFill>
                  <a:srgbClr val="FF0000"/>
                </a:solidFill>
              </a:rPr>
              <a:t>Non</a:t>
            </a:r>
            <a:r>
              <a:rPr lang="fr-FR" sz="2200" dirty="0"/>
              <a:t>, je </a:t>
            </a:r>
            <a:r>
              <a:rPr lang="fr-FR" sz="2200" dirty="0">
                <a:solidFill>
                  <a:srgbClr val="FF0000"/>
                </a:solidFill>
              </a:rPr>
              <a:t>ne</a:t>
            </a:r>
            <a:r>
              <a:rPr lang="fr-FR" sz="2200" dirty="0"/>
              <a:t> fais </a:t>
            </a:r>
            <a:r>
              <a:rPr lang="fr-FR" sz="2200" dirty="0">
                <a:solidFill>
                  <a:srgbClr val="FF0000"/>
                </a:solidFill>
              </a:rPr>
              <a:t>pas</a:t>
            </a:r>
            <a:r>
              <a:rPr lang="fr-FR" sz="2200" dirty="0"/>
              <a:t> </a:t>
            </a:r>
            <a:r>
              <a:rPr lang="fr-FR" sz="2200" dirty="0">
                <a:solidFill>
                  <a:srgbClr val="FF0000"/>
                </a:solidFill>
              </a:rPr>
              <a:t>de</a:t>
            </a:r>
            <a:r>
              <a:rPr lang="fr-FR" sz="2200" dirty="0"/>
              <a:t> basket mais je fais du tennis.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200" dirty="0"/>
              <a:t>Pourquoi est-ce que tu ne joues pas au basket ? 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200" dirty="0"/>
              <a:t>Parce que je </a:t>
            </a:r>
            <a:r>
              <a:rPr lang="fr-FR" sz="2200" dirty="0">
                <a:solidFill>
                  <a:srgbClr val="FF0000"/>
                </a:solidFill>
              </a:rPr>
              <a:t>n’ </a:t>
            </a:r>
            <a:r>
              <a:rPr lang="fr-FR" sz="2200" dirty="0"/>
              <a:t>ai </a:t>
            </a:r>
            <a:r>
              <a:rPr lang="fr-FR" sz="2200" dirty="0">
                <a:solidFill>
                  <a:srgbClr val="FF0000"/>
                </a:solidFill>
              </a:rPr>
              <a:t>pas de</a:t>
            </a:r>
            <a:r>
              <a:rPr lang="fr-FR" sz="2200" dirty="0"/>
              <a:t> ballon et il </a:t>
            </a:r>
            <a:r>
              <a:rPr lang="fr-FR" sz="2200" dirty="0">
                <a:solidFill>
                  <a:srgbClr val="FF0000"/>
                </a:solidFill>
              </a:rPr>
              <a:t>n’</a:t>
            </a:r>
            <a:r>
              <a:rPr lang="fr-FR" sz="2200" dirty="0"/>
              <a:t> y a </a:t>
            </a:r>
            <a:r>
              <a:rPr lang="fr-FR" sz="2200" dirty="0">
                <a:solidFill>
                  <a:srgbClr val="FF0000"/>
                </a:solidFill>
              </a:rPr>
              <a:t>pas de</a:t>
            </a:r>
            <a:r>
              <a:rPr lang="fr-FR" sz="2200" dirty="0"/>
              <a:t> terrain de basket près de chez moi.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78572A-DCF3-4409-8FC3-7B8FFE27E3AF}"/>
              </a:ext>
            </a:extLst>
          </p:cNvPr>
          <p:cNvSpPr/>
          <p:nvPr/>
        </p:nvSpPr>
        <p:spPr>
          <a:xfrm>
            <a:off x="1648691" y="2535382"/>
            <a:ext cx="263236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CBF0213-7023-EEF2-2CBC-761978160C1E}"/>
              </a:ext>
            </a:extLst>
          </p:cNvPr>
          <p:cNvSpPr/>
          <p:nvPr/>
        </p:nvSpPr>
        <p:spPr>
          <a:xfrm>
            <a:off x="2542308" y="2535382"/>
            <a:ext cx="432003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31F383F-3BAF-560D-83CD-ABD696179D22}"/>
              </a:ext>
            </a:extLst>
          </p:cNvPr>
          <p:cNvSpPr/>
          <p:nvPr/>
        </p:nvSpPr>
        <p:spPr>
          <a:xfrm>
            <a:off x="786207" y="3519055"/>
            <a:ext cx="478209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EAC22F6-3589-241F-BB03-8238A80D4B35}"/>
              </a:ext>
            </a:extLst>
          </p:cNvPr>
          <p:cNvSpPr/>
          <p:nvPr/>
        </p:nvSpPr>
        <p:spPr>
          <a:xfrm>
            <a:off x="1674802" y="3519055"/>
            <a:ext cx="324822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15B3985-3121-D7DE-F15A-6FCF2AD8B02A}"/>
              </a:ext>
            </a:extLst>
          </p:cNvPr>
          <p:cNvSpPr/>
          <p:nvPr/>
        </p:nvSpPr>
        <p:spPr>
          <a:xfrm>
            <a:off x="2502116" y="3519055"/>
            <a:ext cx="432002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8A12A9B-3E44-CC7D-70B5-66103E8ED184}"/>
              </a:ext>
            </a:extLst>
          </p:cNvPr>
          <p:cNvSpPr/>
          <p:nvPr/>
        </p:nvSpPr>
        <p:spPr>
          <a:xfrm>
            <a:off x="2974311" y="3519055"/>
            <a:ext cx="331597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E70827A-D9EE-43CA-36C4-69CEF33EAB9A}"/>
              </a:ext>
            </a:extLst>
          </p:cNvPr>
          <p:cNvSpPr/>
          <p:nvPr/>
        </p:nvSpPr>
        <p:spPr>
          <a:xfrm>
            <a:off x="5099538" y="5549578"/>
            <a:ext cx="292436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F71B0AD-91CC-A2F7-4672-834ECA135E79}"/>
              </a:ext>
            </a:extLst>
          </p:cNvPr>
          <p:cNvSpPr/>
          <p:nvPr/>
        </p:nvSpPr>
        <p:spPr>
          <a:xfrm>
            <a:off x="2276916" y="5549578"/>
            <a:ext cx="324822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E89A919-C647-3B46-6F82-60601224B3DC}"/>
              </a:ext>
            </a:extLst>
          </p:cNvPr>
          <p:cNvSpPr/>
          <p:nvPr/>
        </p:nvSpPr>
        <p:spPr>
          <a:xfrm>
            <a:off x="2893214" y="5549578"/>
            <a:ext cx="432002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0672CEB-F0C4-474D-3AAE-7729A8070C67}"/>
              </a:ext>
            </a:extLst>
          </p:cNvPr>
          <p:cNvSpPr/>
          <p:nvPr/>
        </p:nvSpPr>
        <p:spPr>
          <a:xfrm>
            <a:off x="3365409" y="5549578"/>
            <a:ext cx="331597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7C9C08B-F80F-D057-BCCA-40DC038D341C}"/>
              </a:ext>
            </a:extLst>
          </p:cNvPr>
          <p:cNvSpPr/>
          <p:nvPr/>
        </p:nvSpPr>
        <p:spPr>
          <a:xfrm>
            <a:off x="745303" y="6058705"/>
            <a:ext cx="432002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7DE69E9-0CE1-9BEC-4B41-608305E15259}"/>
              </a:ext>
            </a:extLst>
          </p:cNvPr>
          <p:cNvSpPr/>
          <p:nvPr/>
        </p:nvSpPr>
        <p:spPr>
          <a:xfrm>
            <a:off x="1217498" y="6058705"/>
            <a:ext cx="331597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09E5767-5DCB-7676-70B7-9B11B5BC2B98}"/>
              </a:ext>
            </a:extLst>
          </p:cNvPr>
          <p:cNvSpPr txBox="1"/>
          <p:nvPr/>
        </p:nvSpPr>
        <p:spPr>
          <a:xfrm>
            <a:off x="5889011" y="660447"/>
            <a:ext cx="5546307" cy="1068551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Transforme</a:t>
            </a:r>
            <a:r>
              <a:rPr lang="en-US" sz="3067" dirty="0">
                <a:latin typeface="+mj-lt"/>
                <a:ea typeface="+mj-ea"/>
                <a:cs typeface="+mj-cs"/>
              </a:rPr>
              <a:t> le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texte</a:t>
            </a:r>
            <a:r>
              <a:rPr lang="en-US" sz="3067" dirty="0">
                <a:latin typeface="+mj-lt"/>
                <a:ea typeface="+mj-ea"/>
                <a:cs typeface="+mj-cs"/>
              </a:rPr>
              <a:t> au </a:t>
            </a:r>
            <a:r>
              <a:rPr lang="en-US" sz="3067" dirty="0" err="1">
                <a:latin typeface="+mj-lt"/>
                <a:ea typeface="+mj-ea"/>
                <a:cs typeface="+mj-cs"/>
              </a:rPr>
              <a:t>positif</a:t>
            </a:r>
            <a:r>
              <a:rPr lang="en-US" sz="3067" dirty="0">
                <a:latin typeface="+mj-lt"/>
                <a:ea typeface="+mj-ea"/>
                <a:cs typeface="+mj-cs"/>
              </a:rPr>
              <a:t> !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722A897-1CDC-D55A-C3C0-EC4716F5E0E8}"/>
              </a:ext>
            </a:extLst>
          </p:cNvPr>
          <p:cNvSpPr txBox="1"/>
          <p:nvPr/>
        </p:nvSpPr>
        <p:spPr>
          <a:xfrm>
            <a:off x="6183828" y="1890314"/>
            <a:ext cx="5221966" cy="410253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200" dirty="0"/>
              <a:t>Tu aimes le foot ? 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200" dirty="0">
                <a:solidFill>
                  <a:srgbClr val="FF0000"/>
                </a:solidFill>
              </a:rPr>
              <a:t>Oui</a:t>
            </a:r>
            <a:r>
              <a:rPr lang="fr-FR" sz="2200" dirty="0"/>
              <a:t>, j’aime ça.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200" dirty="0"/>
              <a:t>Super ! Et tu fais </a:t>
            </a:r>
            <a:r>
              <a:rPr lang="fr-FR" sz="2200" dirty="0">
                <a:solidFill>
                  <a:schemeClr val="tx1"/>
                </a:solidFill>
              </a:rPr>
              <a:t>du</a:t>
            </a:r>
            <a:r>
              <a:rPr lang="fr-FR" sz="2200" dirty="0">
                <a:solidFill>
                  <a:srgbClr val="FF0000"/>
                </a:solidFill>
              </a:rPr>
              <a:t> </a:t>
            </a:r>
            <a:r>
              <a:rPr lang="fr-FR" sz="2200" dirty="0"/>
              <a:t>basket ?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200" dirty="0">
                <a:solidFill>
                  <a:srgbClr val="FF0000"/>
                </a:solidFill>
              </a:rPr>
              <a:t>Oui</a:t>
            </a:r>
            <a:r>
              <a:rPr lang="fr-FR" sz="2200" dirty="0"/>
              <a:t>, je fais </a:t>
            </a:r>
            <a:r>
              <a:rPr lang="fr-FR" sz="2200" dirty="0">
                <a:solidFill>
                  <a:srgbClr val="FF0000"/>
                </a:solidFill>
              </a:rPr>
              <a:t>du </a:t>
            </a:r>
            <a:r>
              <a:rPr lang="fr-FR" sz="2200" dirty="0"/>
              <a:t>basket mais aussi du tennis.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200" dirty="0"/>
              <a:t>Pourquoi est-ce que tu joues au basket ? 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200" dirty="0"/>
              <a:t>Parce que j’ai </a:t>
            </a:r>
            <a:r>
              <a:rPr lang="fr-FR" sz="2200" dirty="0">
                <a:solidFill>
                  <a:srgbClr val="FF0000"/>
                </a:solidFill>
              </a:rPr>
              <a:t>un </a:t>
            </a:r>
            <a:r>
              <a:rPr lang="fr-FR" sz="2200" dirty="0"/>
              <a:t>ballon et il y a </a:t>
            </a:r>
            <a:r>
              <a:rPr lang="fr-FR" sz="2200" dirty="0">
                <a:solidFill>
                  <a:srgbClr val="FF0000"/>
                </a:solidFill>
              </a:rPr>
              <a:t>un</a:t>
            </a:r>
            <a:r>
              <a:rPr lang="fr-FR" sz="2200" dirty="0"/>
              <a:t> terrain de basket près de chez moi.</a:t>
            </a: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E3569B9D-C843-446D-3A37-99DDCC7F29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8048316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19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84241411-6F12-6533-CF9F-2B83A4A43E8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541485" y="1734780"/>
            <a:ext cx="2066069" cy="1162164"/>
          </a:xfrm>
          <a:prstGeom prst="rect">
            <a:avLst/>
          </a:prstGeom>
        </p:spPr>
      </p:pic>
      <p:pic>
        <p:nvPicPr>
          <p:cNvPr id="20" name="5 Minute KIDS TIMER 🦁Dancing Animals on Happy Background Music 🎶">
            <a:hlinkClick r:id="" action="ppaction://media"/>
            <a:extLst>
              <a:ext uri="{FF2B5EF4-FFF2-40B4-BE49-F238E27FC236}">
                <a16:creationId xmlns:a16="http://schemas.microsoft.com/office/drawing/2014/main" id="{24405555-F292-8BF2-7E2F-E0A5FB81A1C7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117951" y="5675623"/>
            <a:ext cx="2076348" cy="1167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132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0" fill="hold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  <p:video>
              <p:cMediaNode vol="80000">
                <p:cTn id="121" fill="hold" display="0">
                  <p:stCondLst>
                    <p:cond delay="indefinite"/>
                  </p:stCondLst>
                </p:cTn>
                <p:tgtEl>
                  <p:spTgt spid="20"/>
                </p:tgtEl>
              </p:cMediaNode>
            </p:video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uiExpand="1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58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25A37A1B-2131-9885-18B9-9DA679B1A7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8048316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9FD8D3AF-8DFA-8699-543D-6298FF929C2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316028" y="439137"/>
            <a:ext cx="1863180" cy="1048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37949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59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Parler de ma pratique sportive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0377493"/>
              </p:ext>
            </p:extLst>
          </p:nvPr>
        </p:nvGraphicFramePr>
        <p:xfrm>
          <a:off x="632372" y="3257439"/>
          <a:ext cx="10944000" cy="35520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7EA5438-6616-FC20-14CF-09DAF5F6892F}"/>
              </a:ext>
            </a:extLst>
          </p:cNvPr>
          <p:cNvSpPr/>
          <p:nvPr/>
        </p:nvSpPr>
        <p:spPr>
          <a:xfrm>
            <a:off x="4760719" y="6137321"/>
            <a:ext cx="2775197" cy="31149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17D8678-6E1A-37A7-596F-62BDF96DCBDC}"/>
              </a:ext>
            </a:extLst>
          </p:cNvPr>
          <p:cNvSpPr txBox="1"/>
          <p:nvPr/>
        </p:nvSpPr>
        <p:spPr>
          <a:xfrm>
            <a:off x="120869" y="6002407"/>
            <a:ext cx="4123471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3895880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DF7E2B1-49C1-4B1F-F562-4616B4D0A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I. Starter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B61BC00-3A17-5793-D6E6-8F2816CF72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7175" y="526140"/>
            <a:ext cx="4283227" cy="6044162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10A6038-06D5-0A4C-693E-07D7DBD823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1127031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0430758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51228" y="660447"/>
            <a:ext cx="5546307" cy="106855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 err="1">
                <a:latin typeface="+mj-lt"/>
                <a:ea typeface="+mj-ea"/>
                <a:cs typeface="+mj-cs"/>
              </a:rPr>
              <a:t>Exprimer</a:t>
            </a:r>
            <a:r>
              <a:rPr lang="en-US" sz="3067" b="1" dirty="0">
                <a:latin typeface="+mj-lt"/>
                <a:ea typeface="+mj-ea"/>
                <a:cs typeface="+mj-cs"/>
              </a:rPr>
              <a:t> la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fréquence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72" b="7172"/>
          <a:stretch/>
        </p:blipFill>
        <p:spPr bwMode="auto">
          <a:xfrm>
            <a:off x="5759245" y="1066800"/>
            <a:ext cx="6432756" cy="5611082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60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346044" y="1890314"/>
            <a:ext cx="5251491" cy="3913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400" dirty="0"/>
              <a:t>Tu aimes le foot ? 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400" dirty="0"/>
              <a:t>J’adore ça ! Je ne vais pas </a:t>
            </a:r>
            <a:r>
              <a:rPr lang="fr-FR" sz="2400" dirty="0">
                <a:solidFill>
                  <a:srgbClr val="FF0000"/>
                </a:solidFill>
              </a:rPr>
              <a:t>souvent</a:t>
            </a:r>
            <a:r>
              <a:rPr lang="fr-FR" sz="2400" dirty="0"/>
              <a:t> au stade </a:t>
            </a:r>
            <a:r>
              <a:rPr lang="fr-FR" sz="2400" dirty="0" err="1"/>
              <a:t>Thong</a:t>
            </a:r>
            <a:r>
              <a:rPr lang="fr-FR" sz="2400" dirty="0"/>
              <a:t> </a:t>
            </a:r>
            <a:r>
              <a:rPr lang="fr-FR" sz="2400" dirty="0" err="1"/>
              <a:t>Nhat</a:t>
            </a:r>
            <a:r>
              <a:rPr lang="fr-FR" sz="2400" dirty="0"/>
              <a:t> parce qu’il n’y a pas de matchs </a:t>
            </a:r>
            <a:r>
              <a:rPr lang="fr-FR" sz="2400" dirty="0">
                <a:solidFill>
                  <a:srgbClr val="FF0000"/>
                </a:solidFill>
              </a:rPr>
              <a:t>tous les jours </a:t>
            </a:r>
            <a:r>
              <a:rPr lang="fr-FR" sz="2400" dirty="0"/>
              <a:t>mais seulement </a:t>
            </a:r>
            <a:r>
              <a:rPr lang="fr-FR" sz="2400" dirty="0">
                <a:solidFill>
                  <a:srgbClr val="FF0000"/>
                </a:solidFill>
              </a:rPr>
              <a:t>le</a:t>
            </a:r>
            <a:r>
              <a:rPr lang="fr-FR" sz="2400" dirty="0"/>
              <a:t> week-end. En général, je vais regarder un match </a:t>
            </a:r>
            <a:r>
              <a:rPr lang="fr-FR" sz="2400" dirty="0">
                <a:solidFill>
                  <a:srgbClr val="FF0000"/>
                </a:solidFill>
              </a:rPr>
              <a:t>le</a:t>
            </a:r>
            <a:r>
              <a:rPr lang="fr-FR" sz="2400" dirty="0"/>
              <a:t> dimanche avec mon père.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78572A-DCF3-4409-8FC3-7B8FFE27E3AF}"/>
              </a:ext>
            </a:extLst>
          </p:cNvPr>
          <p:cNvSpPr/>
          <p:nvPr/>
        </p:nvSpPr>
        <p:spPr>
          <a:xfrm>
            <a:off x="4081005" y="2598424"/>
            <a:ext cx="1080659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CBF0213-7023-EEF2-2CBC-761978160C1E}"/>
              </a:ext>
            </a:extLst>
          </p:cNvPr>
          <p:cNvSpPr/>
          <p:nvPr/>
        </p:nvSpPr>
        <p:spPr>
          <a:xfrm>
            <a:off x="2539786" y="3671450"/>
            <a:ext cx="2177257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4B63D45-AE7F-4598-B0D6-2CA29823EB70}"/>
              </a:ext>
            </a:extLst>
          </p:cNvPr>
          <p:cNvSpPr/>
          <p:nvPr/>
        </p:nvSpPr>
        <p:spPr>
          <a:xfrm>
            <a:off x="2118321" y="4234548"/>
            <a:ext cx="315875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41BCDFA-B0BF-52F9-6231-5F7F7360978E}"/>
              </a:ext>
            </a:extLst>
          </p:cNvPr>
          <p:cNvSpPr/>
          <p:nvPr/>
        </p:nvSpPr>
        <p:spPr>
          <a:xfrm>
            <a:off x="3923067" y="4781342"/>
            <a:ext cx="315875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8" name="Diagramme 7">
            <a:extLst>
              <a:ext uri="{FF2B5EF4-FFF2-40B4-BE49-F238E27FC236}">
                <a16:creationId xmlns:a16="http://schemas.microsoft.com/office/drawing/2014/main" id="{F759BD64-DF6D-8065-A879-2A33B929FF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73662034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9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62F42DED-9055-41DC-9B5D-0B47577F024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115652" y="439233"/>
            <a:ext cx="2076348" cy="1167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55144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943E29-AF93-1D32-649E-97BD967C3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VIII. Grammaire : </a:t>
            </a:r>
            <a:r>
              <a:rPr lang="fr-FR" dirty="0"/>
              <a:t>Exprimer la fréquence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BB007737-B376-DA20-A5CB-3F9AC1BC97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2462583"/>
              </p:ext>
            </p:extLst>
          </p:nvPr>
        </p:nvGraphicFramePr>
        <p:xfrm>
          <a:off x="838199" y="1825625"/>
          <a:ext cx="9843655" cy="3962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43655">
                  <a:extLst>
                    <a:ext uri="{9D8B030D-6E8A-4147-A177-3AD203B41FA5}">
                      <a16:colId xmlns:a16="http://schemas.microsoft.com/office/drawing/2014/main" val="1404432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Exprimer la fréquence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55889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Est-ce que tu fais du sport tous les jours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99727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J’ai des entrainements le jeudi soir et des compétitions tous les week-ends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09642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Je fais aussi de la musculation tous les matins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3926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>
                          <a:solidFill>
                            <a:srgbClr val="FF0000"/>
                          </a:solidFill>
                        </a:rPr>
                        <a:t>Règle de grammaire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5162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b="1" dirty="0"/>
                        <a:t>Tous les </a:t>
                      </a:r>
                      <a:r>
                        <a:rPr lang="fr-FR" sz="2400" dirty="0"/>
                        <a:t>jours</a:t>
                      </a:r>
                    </a:p>
                    <a:p>
                      <a:r>
                        <a:rPr lang="fr-FR" sz="2400" b="1" dirty="0"/>
                        <a:t>Tous les</a:t>
                      </a:r>
                      <a:r>
                        <a:rPr lang="fr-FR" sz="2400" dirty="0"/>
                        <a:t> week-ends  </a:t>
                      </a:r>
                      <a:r>
                        <a:rPr lang="fr-FR" sz="2400" dirty="0">
                          <a:solidFill>
                            <a:srgbClr val="00B050"/>
                          </a:solidFill>
                        </a:rPr>
                        <a:t>= </a:t>
                      </a:r>
                      <a:r>
                        <a:rPr lang="fr-FR" sz="2400" b="1" dirty="0">
                          <a:solidFill>
                            <a:srgbClr val="00B050"/>
                          </a:solidFill>
                        </a:rPr>
                        <a:t>le</a:t>
                      </a:r>
                      <a:r>
                        <a:rPr lang="fr-FR" sz="2400" dirty="0">
                          <a:solidFill>
                            <a:srgbClr val="00B050"/>
                          </a:solidFill>
                        </a:rPr>
                        <a:t> week-end</a:t>
                      </a:r>
                    </a:p>
                    <a:p>
                      <a:r>
                        <a:rPr lang="fr-FR" sz="2400" b="1" dirty="0"/>
                        <a:t>Tous les</a:t>
                      </a:r>
                      <a:r>
                        <a:rPr lang="fr-FR" sz="2400" dirty="0"/>
                        <a:t> matins         </a:t>
                      </a:r>
                      <a:r>
                        <a:rPr lang="fr-FR" sz="2400" dirty="0">
                          <a:solidFill>
                            <a:srgbClr val="00B050"/>
                          </a:solidFill>
                        </a:rPr>
                        <a:t>=  </a:t>
                      </a:r>
                      <a:r>
                        <a:rPr lang="fr-FR" sz="2400" b="1" dirty="0">
                          <a:solidFill>
                            <a:srgbClr val="00B050"/>
                          </a:solidFill>
                        </a:rPr>
                        <a:t>le</a:t>
                      </a:r>
                      <a:r>
                        <a:rPr lang="fr-FR" sz="2400" dirty="0">
                          <a:solidFill>
                            <a:srgbClr val="00B050"/>
                          </a:solidFill>
                        </a:rPr>
                        <a:t> matin</a:t>
                      </a:r>
                    </a:p>
                    <a:p>
                      <a:r>
                        <a:rPr lang="fr-FR" sz="2400" b="1" dirty="0">
                          <a:solidFill>
                            <a:srgbClr val="00B050"/>
                          </a:solidFill>
                        </a:rPr>
                        <a:t>Tous les</a:t>
                      </a:r>
                      <a:r>
                        <a:rPr lang="fr-FR" sz="2400" dirty="0">
                          <a:solidFill>
                            <a:srgbClr val="00B050"/>
                          </a:solidFill>
                        </a:rPr>
                        <a:t> jeudis soir   =  </a:t>
                      </a:r>
                      <a:r>
                        <a:rPr lang="fr-FR" sz="2400" b="1" dirty="0"/>
                        <a:t>le</a:t>
                      </a:r>
                      <a:r>
                        <a:rPr lang="fr-FR" sz="2400" dirty="0"/>
                        <a:t> jeudi soir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2695677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CB7A01D-2660-ECB6-AF6C-0E097D7C9B1E}"/>
              </a:ext>
            </a:extLst>
          </p:cNvPr>
          <p:cNvSpPr/>
          <p:nvPr/>
        </p:nvSpPr>
        <p:spPr>
          <a:xfrm>
            <a:off x="4163291" y="2320636"/>
            <a:ext cx="1738745" cy="36021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FF02A91-A4BD-DD58-CAF7-BB0CCE3A4ED9}"/>
              </a:ext>
            </a:extLst>
          </p:cNvPr>
          <p:cNvSpPr/>
          <p:nvPr/>
        </p:nvSpPr>
        <p:spPr>
          <a:xfrm>
            <a:off x="3713019" y="2788082"/>
            <a:ext cx="1489364" cy="36021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1B2A388-0516-968A-1CFD-BE9CAB008A23}"/>
              </a:ext>
            </a:extLst>
          </p:cNvPr>
          <p:cNvSpPr/>
          <p:nvPr/>
        </p:nvSpPr>
        <p:spPr>
          <a:xfrm>
            <a:off x="7723910" y="2788081"/>
            <a:ext cx="2452254" cy="36021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952ED76-FC6B-460F-88FC-CCE0B680AC70}"/>
              </a:ext>
            </a:extLst>
          </p:cNvPr>
          <p:cNvSpPr/>
          <p:nvPr/>
        </p:nvSpPr>
        <p:spPr>
          <a:xfrm>
            <a:off x="4606639" y="3259497"/>
            <a:ext cx="2050470" cy="36021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7FB753D-3119-5306-7409-9A91AB60E041}"/>
              </a:ext>
            </a:extLst>
          </p:cNvPr>
          <p:cNvSpPr/>
          <p:nvPr/>
        </p:nvSpPr>
        <p:spPr>
          <a:xfrm>
            <a:off x="838200" y="4232564"/>
            <a:ext cx="9829800" cy="15586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dirty="0"/>
              <a:t>Tous les week-ends = Le week-end </a:t>
            </a:r>
          </a:p>
          <a:p>
            <a:pPr algn="ctr"/>
            <a:r>
              <a:rPr lang="fr-FR" sz="2800" dirty="0"/>
              <a:t>Vrai ou faux 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5400328-5C03-5561-1A8A-9E39A929046C}"/>
              </a:ext>
            </a:extLst>
          </p:cNvPr>
          <p:cNvSpPr/>
          <p:nvPr/>
        </p:nvSpPr>
        <p:spPr>
          <a:xfrm>
            <a:off x="838199" y="4250383"/>
            <a:ext cx="9829800" cy="15376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2369DAB8-E97E-2082-17CD-D0DCE72150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6748601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34742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2" grpId="0" animBg="1"/>
      <p:bldP spid="13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943E29-AF93-1D32-649E-97BD967C3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VIII. Grammaire : </a:t>
            </a:r>
            <a:r>
              <a:rPr lang="fr-FR" dirty="0"/>
              <a:t>Exprimer la fréquence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BB007737-B376-DA20-A5CB-3F9AC1BC974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199" y="1825625"/>
          <a:ext cx="9843655" cy="3962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43655">
                  <a:extLst>
                    <a:ext uri="{9D8B030D-6E8A-4147-A177-3AD203B41FA5}">
                      <a16:colId xmlns:a16="http://schemas.microsoft.com/office/drawing/2014/main" val="1404432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Exprimer la fréquence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55889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Est-ce que tu fais du sport tous les jours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99727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J’ai des entrainements le jeudi soir et des compétitions tous les week-ends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09642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Je fais aussi de la musculation tous les matins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3926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>
                          <a:solidFill>
                            <a:srgbClr val="FF0000"/>
                          </a:solidFill>
                        </a:rPr>
                        <a:t>Règle de grammaire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5162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b="1" dirty="0"/>
                        <a:t>Tous les </a:t>
                      </a:r>
                      <a:r>
                        <a:rPr lang="fr-FR" sz="2400" dirty="0"/>
                        <a:t>jours</a:t>
                      </a:r>
                    </a:p>
                    <a:p>
                      <a:r>
                        <a:rPr lang="fr-FR" sz="2400" b="1" dirty="0"/>
                        <a:t>Tous les</a:t>
                      </a:r>
                      <a:r>
                        <a:rPr lang="fr-FR" sz="2400" dirty="0"/>
                        <a:t> week-ends  </a:t>
                      </a:r>
                      <a:r>
                        <a:rPr lang="fr-FR" sz="2400" dirty="0">
                          <a:solidFill>
                            <a:srgbClr val="00B050"/>
                          </a:solidFill>
                        </a:rPr>
                        <a:t>= </a:t>
                      </a:r>
                      <a:r>
                        <a:rPr lang="fr-FR" sz="2400" b="1" dirty="0">
                          <a:solidFill>
                            <a:srgbClr val="00B050"/>
                          </a:solidFill>
                        </a:rPr>
                        <a:t>le</a:t>
                      </a:r>
                      <a:r>
                        <a:rPr lang="fr-FR" sz="2400" dirty="0">
                          <a:solidFill>
                            <a:srgbClr val="00B050"/>
                          </a:solidFill>
                        </a:rPr>
                        <a:t> week-end</a:t>
                      </a:r>
                    </a:p>
                    <a:p>
                      <a:r>
                        <a:rPr lang="fr-FR" sz="2400" b="1" dirty="0"/>
                        <a:t>Tous les</a:t>
                      </a:r>
                      <a:r>
                        <a:rPr lang="fr-FR" sz="2400" dirty="0"/>
                        <a:t> matins         </a:t>
                      </a:r>
                      <a:r>
                        <a:rPr lang="fr-FR" sz="2400" dirty="0">
                          <a:solidFill>
                            <a:srgbClr val="00B050"/>
                          </a:solidFill>
                        </a:rPr>
                        <a:t>=  </a:t>
                      </a:r>
                      <a:r>
                        <a:rPr lang="fr-FR" sz="2400" b="1" dirty="0">
                          <a:solidFill>
                            <a:srgbClr val="00B050"/>
                          </a:solidFill>
                        </a:rPr>
                        <a:t>le</a:t>
                      </a:r>
                      <a:r>
                        <a:rPr lang="fr-FR" sz="2400" dirty="0">
                          <a:solidFill>
                            <a:srgbClr val="00B050"/>
                          </a:solidFill>
                        </a:rPr>
                        <a:t> matin</a:t>
                      </a:r>
                    </a:p>
                    <a:p>
                      <a:r>
                        <a:rPr lang="fr-FR" sz="2400" b="1" dirty="0">
                          <a:solidFill>
                            <a:srgbClr val="00B050"/>
                          </a:solidFill>
                        </a:rPr>
                        <a:t>Tous les</a:t>
                      </a:r>
                      <a:r>
                        <a:rPr lang="fr-FR" sz="2400" dirty="0">
                          <a:solidFill>
                            <a:srgbClr val="00B050"/>
                          </a:solidFill>
                        </a:rPr>
                        <a:t> jeudis soir   =  </a:t>
                      </a:r>
                      <a:r>
                        <a:rPr lang="fr-FR" sz="2400" b="1" dirty="0"/>
                        <a:t>le</a:t>
                      </a:r>
                      <a:r>
                        <a:rPr lang="fr-FR" sz="2400" dirty="0"/>
                        <a:t> jeudi soir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2695677"/>
                  </a:ext>
                </a:extLst>
              </a:tr>
            </a:tbl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07FB753D-3119-5306-7409-9A91AB60E041}"/>
              </a:ext>
            </a:extLst>
          </p:cNvPr>
          <p:cNvSpPr/>
          <p:nvPr/>
        </p:nvSpPr>
        <p:spPr>
          <a:xfrm>
            <a:off x="838200" y="4232564"/>
            <a:ext cx="9829800" cy="15586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dirty="0"/>
              <a:t>Tous les week-ends = Le week-end </a:t>
            </a:r>
          </a:p>
          <a:p>
            <a:pPr algn="ctr"/>
            <a:r>
              <a:rPr lang="fr-FR" sz="2800" dirty="0"/>
              <a:t>Vrai ou faux 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5400328-5C03-5561-1A8A-9E39A929046C}"/>
              </a:ext>
            </a:extLst>
          </p:cNvPr>
          <p:cNvSpPr/>
          <p:nvPr/>
        </p:nvSpPr>
        <p:spPr>
          <a:xfrm>
            <a:off x="838199" y="4250383"/>
            <a:ext cx="9829800" cy="15376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2369DAB8-E97E-2082-17CD-D0DCE72150DF}"/>
              </a:ext>
            </a:extLst>
          </p:cNvPr>
          <p:cNvGraphicFramePr/>
          <p:nvPr/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34752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Épinglé par carolina sur Aprender francés | Apprendre l'anglais,  Apprentissage de l'anglais, Comment apprendre l'anglais">
            <a:extLst>
              <a:ext uri="{FF2B5EF4-FFF2-40B4-BE49-F238E27FC236}">
                <a16:creationId xmlns:a16="http://schemas.microsoft.com/office/drawing/2014/main" id="{5E830344-9424-4895-0E34-FB30F3A7C3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2809" y="783167"/>
            <a:ext cx="5742324" cy="5742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F5AC36D-9375-768C-DBDC-14742F8D064C}"/>
              </a:ext>
            </a:extLst>
          </p:cNvPr>
          <p:cNvSpPr txBox="1"/>
          <p:nvPr/>
        </p:nvSpPr>
        <p:spPr>
          <a:xfrm>
            <a:off x="6373092" y="1108623"/>
            <a:ext cx="5174673" cy="3813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u="sng" dirty="0"/>
              <a:t>Attention à la place de l’adverbe !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2200" dirty="0"/>
              <a:t>Tu fais du sport ? </a:t>
            </a:r>
          </a:p>
          <a:p>
            <a:pPr>
              <a:lnSpc>
                <a:spcPct val="200000"/>
              </a:lnSpc>
            </a:pPr>
            <a:r>
              <a:rPr lang="fr-FR" sz="2200" dirty="0"/>
              <a:t>Je fais </a:t>
            </a:r>
            <a:r>
              <a:rPr lang="fr-FR" sz="2200" dirty="0">
                <a:solidFill>
                  <a:srgbClr val="00B0F0"/>
                </a:solidFill>
              </a:rPr>
              <a:t>toujours </a:t>
            </a:r>
            <a:r>
              <a:rPr lang="fr-FR" sz="2200" dirty="0"/>
              <a:t>du sport.</a:t>
            </a:r>
          </a:p>
          <a:p>
            <a:pPr>
              <a:lnSpc>
                <a:spcPct val="200000"/>
              </a:lnSpc>
            </a:pPr>
            <a:r>
              <a:rPr lang="fr-FR" sz="2200" dirty="0"/>
              <a:t>Je fais </a:t>
            </a:r>
            <a:r>
              <a:rPr lang="fr-FR" sz="2200" dirty="0">
                <a:solidFill>
                  <a:srgbClr val="00B0F0"/>
                </a:solidFill>
              </a:rPr>
              <a:t>souvent </a:t>
            </a:r>
            <a:r>
              <a:rPr lang="fr-FR" sz="2200" dirty="0"/>
              <a:t>du sport.</a:t>
            </a:r>
          </a:p>
          <a:p>
            <a:pPr>
              <a:lnSpc>
                <a:spcPct val="200000"/>
              </a:lnSpc>
            </a:pPr>
            <a:r>
              <a:rPr lang="fr-FR" sz="2200" dirty="0"/>
              <a:t>Je fais </a:t>
            </a:r>
            <a:r>
              <a:rPr lang="fr-FR" sz="2200" dirty="0">
                <a:solidFill>
                  <a:srgbClr val="00B0F0"/>
                </a:solidFill>
              </a:rPr>
              <a:t>parfois</a:t>
            </a:r>
            <a:r>
              <a:rPr lang="fr-FR" sz="2200" dirty="0"/>
              <a:t> du sport.</a:t>
            </a:r>
          </a:p>
          <a:p>
            <a:pPr>
              <a:lnSpc>
                <a:spcPct val="200000"/>
              </a:lnSpc>
            </a:pPr>
            <a:r>
              <a:rPr lang="fr-FR" sz="2200" dirty="0"/>
              <a:t>Je </a:t>
            </a:r>
            <a:r>
              <a:rPr lang="fr-FR" sz="2200" dirty="0">
                <a:solidFill>
                  <a:srgbClr val="FF0000"/>
                </a:solidFill>
              </a:rPr>
              <a:t>ne </a:t>
            </a:r>
            <a:r>
              <a:rPr lang="fr-FR" sz="2200" dirty="0"/>
              <a:t>fais </a:t>
            </a:r>
            <a:r>
              <a:rPr lang="fr-FR" sz="2200" dirty="0">
                <a:solidFill>
                  <a:srgbClr val="FF0000"/>
                </a:solidFill>
              </a:rPr>
              <a:t>jamais</a:t>
            </a:r>
            <a:r>
              <a:rPr lang="fr-FR" sz="2200" dirty="0"/>
              <a:t> </a:t>
            </a:r>
            <a:r>
              <a:rPr lang="fr-FR" sz="2200" dirty="0">
                <a:solidFill>
                  <a:srgbClr val="FF0000"/>
                </a:solidFill>
              </a:rPr>
              <a:t>de </a:t>
            </a:r>
            <a:r>
              <a:rPr lang="fr-FR" sz="2200" dirty="0"/>
              <a:t>sport.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DB2371F-DFC3-6111-6872-D0E0640868E0}"/>
              </a:ext>
            </a:extLst>
          </p:cNvPr>
          <p:cNvSpPr txBox="1"/>
          <p:nvPr/>
        </p:nvSpPr>
        <p:spPr>
          <a:xfrm>
            <a:off x="6373091" y="5408197"/>
            <a:ext cx="5174673" cy="110799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200" b="0" i="0" dirty="0">
                <a:solidFill>
                  <a:srgbClr val="303030"/>
                </a:solidFill>
                <a:effectLst/>
                <a:latin typeface="Verdana" panose="020B0604030504040204" pitchFamily="34" charset="0"/>
              </a:rPr>
              <a:t>Adverbs are usually placed immediately </a:t>
            </a:r>
            <a:r>
              <a:rPr lang="en-US" sz="2200" b="1" i="0" dirty="0">
                <a:solidFill>
                  <a:srgbClr val="303030"/>
                </a:solidFill>
                <a:effectLst/>
                <a:latin typeface="Verdana" panose="020B0604030504040204" pitchFamily="34" charset="0"/>
              </a:rPr>
              <a:t>after</a:t>
            </a:r>
            <a:r>
              <a:rPr lang="en-US" sz="2200" b="0" i="0" dirty="0">
                <a:solidFill>
                  <a:srgbClr val="303030"/>
                </a:solidFill>
                <a:effectLst/>
                <a:latin typeface="Verdana" panose="020B0604030504040204" pitchFamily="34" charset="0"/>
              </a:rPr>
              <a:t> the conjugated verb.</a:t>
            </a:r>
            <a:endParaRPr lang="fr-FR" sz="2200" dirty="0"/>
          </a:p>
        </p:txBody>
      </p: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3ACD5566-24E4-3E1C-BAB6-ED0BB870D4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6748601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68380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6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2A30EBB-4E7E-8FD3-B015-59AA0229B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 7 p.42</a:t>
            </a:r>
          </a:p>
        </p:txBody>
      </p:sp>
      <p:pic>
        <p:nvPicPr>
          <p:cNvPr id="5" name="Image 4" descr="Une image contenant texte, Police, capture d’écran&#10;&#10;Description générée automatiquement">
            <a:extLst>
              <a:ext uri="{FF2B5EF4-FFF2-40B4-BE49-F238E27FC236}">
                <a16:creationId xmlns:a16="http://schemas.microsoft.com/office/drawing/2014/main" id="{95DF4820-8802-88BE-F314-8D36B2E4A4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467" y="2659137"/>
            <a:ext cx="10905066" cy="2426379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34160D0-CF2D-29D6-773F-8BAD9E9EB1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6748601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4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E50E9D76-18FD-9D8C-6E85-8575E041AD2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229264" y="412376"/>
            <a:ext cx="2962736" cy="1666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724764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494781-FE01-FE2A-14CC-E2A3348EFA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1141712"/>
            <a:ext cx="7923815" cy="112953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Pratique ton français !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92712F8-36FA-35DF-0CE8-4098D9332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26C4E066-750D-55AE-C036-3473B6E52C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5139" y="3364490"/>
            <a:ext cx="10478721" cy="1414627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F9469B9-6468-5B6A-E832-8D45903884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88897" y="5231580"/>
            <a:ext cx="10459156" cy="0"/>
          </a:xfrm>
          <a:prstGeom prst="line">
            <a:avLst/>
          </a:prstGeom>
          <a:ln w="1270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663FA323-2E59-F968-239C-14FC69A460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6748601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4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FC9E52FF-6F1B-0922-377A-CC81BBCFE5F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229264" y="412376"/>
            <a:ext cx="2962736" cy="1666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28848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225" y="2137662"/>
            <a:ext cx="4023360" cy="320413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l" fontAlgn="base"/>
            <a:r>
              <a:rPr lang="en-US" sz="4800" dirty="0"/>
              <a:t>Online activity</a:t>
            </a:r>
            <a:br>
              <a:rPr lang="en-US" sz="4800" dirty="0"/>
            </a:br>
            <a:br>
              <a:rPr lang="en-US" sz="4800" dirty="0"/>
            </a:br>
            <a:r>
              <a:rPr lang="fr-FR" sz="2000" b="1" dirty="0">
                <a:solidFill>
                  <a:srgbClr val="333333"/>
                </a:solidFill>
                <a:latin typeface="Montserrat" panose="00000500000000000000" pitchFamily="2" charset="0"/>
              </a:rPr>
              <a:t>E</a:t>
            </a:r>
            <a:r>
              <a:rPr lang="fr-FR" sz="2000" b="1" i="0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  <a:t>xprimer la fréquence</a:t>
            </a:r>
            <a:br>
              <a:rPr lang="fr-FR" sz="2000" b="1" i="0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</a:br>
            <a:r>
              <a:rPr lang="en-US" sz="1600" dirty="0">
                <a:hlinkClick r:id="rId3"/>
              </a:rPr>
              <a:t>https://create.kahoot.it/details/6a63b874-5d27-4ebf-bc48-13b86e803d47</a:t>
            </a:r>
            <a:br>
              <a:rPr lang="en-US" sz="1600" dirty="0"/>
            </a:br>
            <a:br>
              <a:rPr lang="en-US" sz="1600" dirty="0"/>
            </a:br>
            <a:br>
              <a:rPr lang="en-US" sz="1600" dirty="0"/>
            </a:br>
            <a:r>
              <a:rPr lang="fr-FR" sz="2000" b="1" i="0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  <a:t>Les adverbes de fréquence (place)</a:t>
            </a:r>
            <a:br>
              <a:rPr lang="fr-FR" sz="800" b="1" i="0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</a:br>
            <a:r>
              <a:rPr lang="en-US" sz="1600" dirty="0">
                <a:hlinkClick r:id="rId4"/>
              </a:rPr>
              <a:t>https://create.kahoot.it/details/97314fd1-67d3-471d-b3f9-3e92f79f4414</a:t>
            </a:r>
            <a:br>
              <a:rPr lang="en-US" sz="1600" dirty="0"/>
            </a:br>
            <a:r>
              <a:rPr lang="en-US" sz="1600" dirty="0">
                <a:hlinkClick r:id="rId5"/>
              </a:rPr>
              <a:t>https://create.kahoot.it/details/bb6c5803-9949-4fcc-b517-38a5a2925714</a:t>
            </a:r>
            <a:br>
              <a:rPr lang="en-US" sz="1600" dirty="0"/>
            </a:br>
            <a:endParaRPr lang="en-US" sz="4800" dirty="0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07D44B86-F8CC-D84E-A2BD-1EDDACC0DB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6748601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57881672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51228" y="660447"/>
            <a:ext cx="5546307" cy="106855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 fontScale="925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 err="1">
                <a:latin typeface="+mj-lt"/>
                <a:ea typeface="+mj-ea"/>
                <a:cs typeface="+mj-cs"/>
              </a:rPr>
              <a:t>Exprimer</a:t>
            </a:r>
            <a:r>
              <a:rPr lang="en-US" sz="3067" b="1" dirty="0">
                <a:latin typeface="+mj-lt"/>
                <a:ea typeface="+mj-ea"/>
                <a:cs typeface="+mj-cs"/>
              </a:rPr>
              <a:t> la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fréquence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72" b="7172"/>
          <a:stretch/>
        </p:blipFill>
        <p:spPr bwMode="auto">
          <a:xfrm>
            <a:off x="5759244" y="1066800"/>
            <a:ext cx="6515883" cy="5611082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67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346044" y="1890314"/>
            <a:ext cx="5251491" cy="3913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400" dirty="0"/>
              <a:t>Tu aimes le foot ? 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sz="2400" dirty="0"/>
              <a:t>J’adore ça ! Je ne vais pas </a:t>
            </a:r>
            <a:r>
              <a:rPr lang="fr-FR" sz="2400" dirty="0">
                <a:solidFill>
                  <a:srgbClr val="FF0000"/>
                </a:solidFill>
              </a:rPr>
              <a:t>souvent</a:t>
            </a:r>
            <a:r>
              <a:rPr lang="fr-FR" sz="2400" dirty="0"/>
              <a:t> au stade </a:t>
            </a:r>
            <a:r>
              <a:rPr lang="fr-FR" sz="2400" dirty="0" err="1"/>
              <a:t>Thong</a:t>
            </a:r>
            <a:r>
              <a:rPr lang="fr-FR" sz="2400" dirty="0"/>
              <a:t> </a:t>
            </a:r>
            <a:r>
              <a:rPr lang="fr-FR" sz="2400" dirty="0" err="1"/>
              <a:t>Nhat</a:t>
            </a:r>
            <a:r>
              <a:rPr lang="fr-FR" sz="2400" dirty="0"/>
              <a:t> parce qu’il n’y a pas de matchs </a:t>
            </a:r>
            <a:r>
              <a:rPr lang="fr-FR" sz="2400" dirty="0">
                <a:solidFill>
                  <a:srgbClr val="FF0000"/>
                </a:solidFill>
              </a:rPr>
              <a:t>tous les jours </a:t>
            </a:r>
            <a:r>
              <a:rPr lang="fr-FR" sz="2400" dirty="0"/>
              <a:t>mais seulement </a:t>
            </a:r>
            <a:r>
              <a:rPr lang="fr-FR" sz="2400" dirty="0">
                <a:solidFill>
                  <a:srgbClr val="FF0000"/>
                </a:solidFill>
              </a:rPr>
              <a:t>le</a:t>
            </a:r>
            <a:r>
              <a:rPr lang="fr-FR" sz="2400" dirty="0"/>
              <a:t> week-end. En général, je vais regarder un match </a:t>
            </a:r>
            <a:r>
              <a:rPr lang="fr-FR" sz="2400" dirty="0">
                <a:solidFill>
                  <a:srgbClr val="FF0000"/>
                </a:solidFill>
              </a:rPr>
              <a:t>le</a:t>
            </a:r>
            <a:r>
              <a:rPr lang="fr-FR" sz="2400" dirty="0"/>
              <a:t> dimanche avec mon père.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78572A-DCF3-4409-8FC3-7B8FFE27E3AF}"/>
              </a:ext>
            </a:extLst>
          </p:cNvPr>
          <p:cNvSpPr/>
          <p:nvPr/>
        </p:nvSpPr>
        <p:spPr>
          <a:xfrm>
            <a:off x="4081005" y="2598424"/>
            <a:ext cx="1080659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CBF0213-7023-EEF2-2CBC-761978160C1E}"/>
              </a:ext>
            </a:extLst>
          </p:cNvPr>
          <p:cNvSpPr/>
          <p:nvPr/>
        </p:nvSpPr>
        <p:spPr>
          <a:xfrm>
            <a:off x="2539786" y="3671450"/>
            <a:ext cx="2177257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4B63D45-AE7F-4598-B0D6-2CA29823EB70}"/>
              </a:ext>
            </a:extLst>
          </p:cNvPr>
          <p:cNvSpPr/>
          <p:nvPr/>
        </p:nvSpPr>
        <p:spPr>
          <a:xfrm>
            <a:off x="2118321" y="4234548"/>
            <a:ext cx="315875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41BCDFA-B0BF-52F9-6231-5F7F7360978E}"/>
              </a:ext>
            </a:extLst>
          </p:cNvPr>
          <p:cNvSpPr/>
          <p:nvPr/>
        </p:nvSpPr>
        <p:spPr>
          <a:xfrm>
            <a:off x="3923067" y="4781342"/>
            <a:ext cx="315875" cy="4017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8" name="Diagramme 7">
            <a:extLst>
              <a:ext uri="{FF2B5EF4-FFF2-40B4-BE49-F238E27FC236}">
                <a16:creationId xmlns:a16="http://schemas.microsoft.com/office/drawing/2014/main" id="{4C8CAED8-AC41-9A37-72D5-A8EC08EAE9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6748601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9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4D3DF5BD-B3FD-A259-8C36-34EC6B22A09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115652" y="439233"/>
            <a:ext cx="2076348" cy="1167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037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5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6" grpId="0" animBg="1"/>
      <p:bldP spid="7" grpId="0" animBg="1"/>
      <p:bldP spid="2" grpId="0" animBg="1"/>
      <p:bldP spid="18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68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3A347D19-E647-1B85-041D-F676369435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6748601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DF19539F-2616-6A72-4597-D6EE2D87497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316028" y="439137"/>
            <a:ext cx="1863180" cy="1048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78609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69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Parler de ma pratique sportive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1170457"/>
              </p:ext>
            </p:extLst>
          </p:nvPr>
        </p:nvGraphicFramePr>
        <p:xfrm>
          <a:off x="632372" y="3257439"/>
          <a:ext cx="10944000" cy="35520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7EA5438-6616-FC20-14CF-09DAF5F6892F}"/>
              </a:ext>
            </a:extLst>
          </p:cNvPr>
          <p:cNvSpPr/>
          <p:nvPr/>
        </p:nvSpPr>
        <p:spPr>
          <a:xfrm>
            <a:off x="4755843" y="6498016"/>
            <a:ext cx="2775197" cy="31149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17D8678-6E1A-37A7-596F-62BDF96DCBDC}"/>
              </a:ext>
            </a:extLst>
          </p:cNvPr>
          <p:cNvSpPr txBox="1"/>
          <p:nvPr/>
        </p:nvSpPr>
        <p:spPr>
          <a:xfrm>
            <a:off x="120869" y="6002407"/>
            <a:ext cx="4123471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83522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3703"/>
            <a:ext cx="10515600" cy="1325563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/>
              <a:t>Learning objectives : À la fin de la </a:t>
            </a:r>
            <a:r>
              <a:rPr lang="fr-FR" sz="3600" dirty="0"/>
              <a:t>leçon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4203"/>
            <a:ext cx="10515600" cy="4351339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938601"/>
            <a:ext cx="10972800" cy="1458060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2800" dirty="0">
              <a:solidFill>
                <a:schemeClr val="tx2"/>
              </a:solidFill>
            </a:endParaRP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9592466"/>
              </p:ext>
            </p:extLst>
          </p:nvPr>
        </p:nvGraphicFramePr>
        <p:xfrm>
          <a:off x="632372" y="3506019"/>
          <a:ext cx="10944000" cy="3215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983655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7" y="200492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7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A0027D3F-EAF6-F140-335C-CCF39E02F6C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F0BC225D-98BE-28D1-A8C2-A32DE57359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1127031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189580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51228" y="660447"/>
            <a:ext cx="5546307" cy="106855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Poser des questions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72" b="7172"/>
          <a:stretch/>
        </p:blipFill>
        <p:spPr bwMode="auto">
          <a:xfrm>
            <a:off x="4778829" y="499131"/>
            <a:ext cx="7413172" cy="6349771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70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346044" y="1890314"/>
            <a:ext cx="4652083" cy="3257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800" dirty="0"/>
              <a:t>Trouve les questions !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2800" dirty="0"/>
              <a:t>Oui j’adore !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2800" dirty="0"/>
              <a:t>Je joue au tennis.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2800" dirty="0"/>
              <a:t>Non, parce que je n’aime pas courir.</a:t>
            </a:r>
          </a:p>
        </p:txBody>
      </p:sp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33900E0E-D6EA-165D-8962-E95882071D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68416724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DEBF6A08-44AE-7E05-9044-866B52CFE30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0" y="5690054"/>
            <a:ext cx="2076348" cy="1167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6971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0E2F4D-5121-3DB7-EDE8-1BD1E46DD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Trouvez les réponses aux questions</a:t>
            </a:r>
          </a:p>
        </p:txBody>
      </p:sp>
      <p:graphicFrame>
        <p:nvGraphicFramePr>
          <p:cNvPr id="7" name="Espace réservé du contenu 3">
            <a:extLst>
              <a:ext uri="{FF2B5EF4-FFF2-40B4-BE49-F238E27FC236}">
                <a16:creationId xmlns:a16="http://schemas.microsoft.com/office/drawing/2014/main" id="{01C72B10-BBA6-1F5F-1DE4-6A311336D11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1030375"/>
              </p:ext>
            </p:extLst>
          </p:nvPr>
        </p:nvGraphicFramePr>
        <p:xfrm>
          <a:off x="633534" y="2882362"/>
          <a:ext cx="10720266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0133">
                  <a:extLst>
                    <a:ext uri="{9D8B030D-6E8A-4147-A177-3AD203B41FA5}">
                      <a16:colId xmlns:a16="http://schemas.microsoft.com/office/drawing/2014/main" val="1227940920"/>
                    </a:ext>
                  </a:extLst>
                </a:gridCol>
                <a:gridCol w="5360133">
                  <a:extLst>
                    <a:ext uri="{9D8B030D-6E8A-4147-A177-3AD203B41FA5}">
                      <a16:colId xmlns:a16="http://schemas.microsoft.com/office/drawing/2014/main" val="155333799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Poser des questions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Réponses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64569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Qu’est-ce que tu fais comme sport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Je fais de l’</a:t>
                      </a:r>
                      <a:r>
                        <a:rPr lang="fr-FR" sz="2400" dirty="0" err="1"/>
                        <a:t>ultimate</a:t>
                      </a:r>
                      <a:r>
                        <a:rPr lang="fr-FR" sz="2400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63835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Est-ce que c’est un sport difficile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Non, mais les compétitions sont stressantes.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05570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Qu’est-ce que tu aimes dans l’</a:t>
                      </a:r>
                      <a:r>
                        <a:rPr lang="fr-FR" sz="2400" dirty="0" err="1"/>
                        <a:t>ultimate</a:t>
                      </a:r>
                      <a:r>
                        <a:rPr lang="fr-FR" sz="2400" dirty="0"/>
                        <a:t>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J’adore mon équipe !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85666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Est-ce que tu fais du sport tous les jours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Oui, j’ai des entrainements le jeudi soir […]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65366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Tu fais de l’eSport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Non, je ne fais pas d’eSport […]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9884018"/>
                  </a:ext>
                </a:extLst>
              </a:tr>
            </a:tbl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4701F899-64AF-C5C1-C443-3175B8ABBB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7944535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498D29D2-0E0D-8AC3-81AB-D6E884416398}"/>
              </a:ext>
            </a:extLst>
          </p:cNvPr>
          <p:cNvSpPr/>
          <p:nvPr/>
        </p:nvSpPr>
        <p:spPr>
          <a:xfrm>
            <a:off x="6035040" y="3368593"/>
            <a:ext cx="5265683" cy="3783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B724178-8F00-8FC6-DE53-B82E35C773F3}"/>
              </a:ext>
            </a:extLst>
          </p:cNvPr>
          <p:cNvSpPr/>
          <p:nvPr/>
        </p:nvSpPr>
        <p:spPr>
          <a:xfrm>
            <a:off x="6035039" y="3854824"/>
            <a:ext cx="5265683" cy="7182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F3BD421-8A56-ED6C-310B-4B6ED7C2819B}"/>
              </a:ext>
            </a:extLst>
          </p:cNvPr>
          <p:cNvSpPr/>
          <p:nvPr/>
        </p:nvSpPr>
        <p:spPr>
          <a:xfrm>
            <a:off x="6035040" y="4654734"/>
            <a:ext cx="5265683" cy="3783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DAE202-BA2C-5780-D856-67A4850C1DD0}"/>
              </a:ext>
            </a:extLst>
          </p:cNvPr>
          <p:cNvSpPr/>
          <p:nvPr/>
        </p:nvSpPr>
        <p:spPr>
          <a:xfrm>
            <a:off x="6035039" y="5140965"/>
            <a:ext cx="5265683" cy="7182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B5CC9B3-4F4F-8AFA-87C6-8BEBB220946F}"/>
              </a:ext>
            </a:extLst>
          </p:cNvPr>
          <p:cNvSpPr/>
          <p:nvPr/>
        </p:nvSpPr>
        <p:spPr>
          <a:xfrm>
            <a:off x="6035040" y="5939895"/>
            <a:ext cx="5265683" cy="3783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5 Minute KIDS TIMER 🦁Dancing Animals on Happy Background Music 🎶">
            <a:hlinkClick r:id="" action="ppaction://media"/>
            <a:extLst>
              <a:ext uri="{FF2B5EF4-FFF2-40B4-BE49-F238E27FC236}">
                <a16:creationId xmlns:a16="http://schemas.microsoft.com/office/drawing/2014/main" id="{88DB1543-9C14-7C7B-1682-BB98280FF6E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144000" y="429583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439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8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4" grpId="0" animBg="1"/>
      <p:bldP spid="5" grpId="0" animBg="1"/>
      <p:bldP spid="6" grpId="0" animBg="1"/>
      <p:bldP spid="8" grpId="0" animBg="1"/>
      <p:bldP spid="9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3B977E-89D4-81E7-0A3F-4A6DB5C86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RAPPEL</a:t>
            </a:r>
            <a:br>
              <a:rPr lang="fr-FR" dirty="0"/>
            </a:br>
            <a:r>
              <a:rPr lang="fr-FR" dirty="0"/>
              <a:t>Questions fermées (</a:t>
            </a:r>
            <a:r>
              <a:rPr lang="fr-FR" dirty="0" err="1"/>
              <a:t>closed</a:t>
            </a:r>
            <a:r>
              <a:rPr lang="fr-FR" dirty="0"/>
              <a:t> questions)</a:t>
            </a:r>
          </a:p>
        </p:txBody>
      </p:sp>
      <p:graphicFrame>
        <p:nvGraphicFramePr>
          <p:cNvPr id="3" name="Tableau 4">
            <a:extLst>
              <a:ext uri="{FF2B5EF4-FFF2-40B4-BE49-F238E27FC236}">
                <a16:creationId xmlns:a16="http://schemas.microsoft.com/office/drawing/2014/main" id="{944306F6-4C44-2E14-2848-413153DA21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0571850"/>
              </p:ext>
            </p:extLst>
          </p:nvPr>
        </p:nvGraphicFramePr>
        <p:xfrm>
          <a:off x="1651318" y="2031722"/>
          <a:ext cx="8128000" cy="265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1000091051"/>
                    </a:ext>
                  </a:extLst>
                </a:gridCol>
              </a:tblGrid>
              <a:tr h="359725">
                <a:tc>
                  <a:txBody>
                    <a:bodyPr/>
                    <a:lstStyle/>
                    <a:p>
                      <a:r>
                        <a:rPr lang="fr-FR" sz="3200" dirty="0"/>
                        <a:t>Poser des questions (fermées) – Y/N questions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4722665"/>
                  </a:ext>
                </a:extLst>
              </a:tr>
              <a:tr h="5026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strike="noStrike" dirty="0"/>
                        <a:t>Vous aimez les activités proposées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066750"/>
                  </a:ext>
                </a:extLst>
              </a:tr>
              <a:tr h="5026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strike="noStrike" dirty="0"/>
                        <a:t>Et dessiner ? Ou cuisiner ? Vous aimez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575901"/>
                  </a:ext>
                </a:extLst>
              </a:tr>
              <a:tr h="359725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solidFill>
                            <a:srgbClr val="FF0000"/>
                          </a:solidFill>
                        </a:rPr>
                        <a:t>Règle de grammaire 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2658957"/>
                  </a:ext>
                </a:extLst>
              </a:tr>
              <a:tr h="359725">
                <a:tc>
                  <a:txBody>
                    <a:bodyPr/>
                    <a:lstStyle/>
                    <a:p>
                      <a:r>
                        <a:rPr lang="fr-FR" sz="2800" dirty="0"/>
                        <a:t>Sujet + verbe + complément ?    (</a:t>
                      </a:r>
                      <a:r>
                        <a:rPr lang="fr-FR" sz="2800" dirty="0" err="1"/>
                        <a:t>raise</a:t>
                      </a:r>
                      <a:r>
                        <a:rPr lang="fr-FR" sz="2800" dirty="0"/>
                        <a:t> </a:t>
                      </a:r>
                      <a:r>
                        <a:rPr lang="fr-FR" sz="2800" dirty="0" err="1"/>
                        <a:t>tone</a:t>
                      </a:r>
                      <a:r>
                        <a:rPr lang="fr-FR" sz="2800" dirty="0"/>
                        <a:t>)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3956048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AF2E3685-7224-559F-E1E4-96A48AE3442E}"/>
              </a:ext>
            </a:extLst>
          </p:cNvPr>
          <p:cNvSpPr/>
          <p:nvPr/>
        </p:nvSpPr>
        <p:spPr>
          <a:xfrm>
            <a:off x="1705106" y="2686239"/>
            <a:ext cx="759011" cy="38249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C3DDCEF-6B6E-03A4-C8D8-A3031008BF65}"/>
              </a:ext>
            </a:extLst>
          </p:cNvPr>
          <p:cNvSpPr/>
          <p:nvPr/>
        </p:nvSpPr>
        <p:spPr>
          <a:xfrm>
            <a:off x="5562918" y="3221133"/>
            <a:ext cx="759011" cy="38249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A3E6727-403C-492A-C2FC-DEDA3A306043}"/>
              </a:ext>
            </a:extLst>
          </p:cNvPr>
          <p:cNvSpPr/>
          <p:nvPr/>
        </p:nvSpPr>
        <p:spPr>
          <a:xfrm>
            <a:off x="2505954" y="2695203"/>
            <a:ext cx="890492" cy="382494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F507D7B-5462-0D50-B47C-E3C7DD6E15FD}"/>
              </a:ext>
            </a:extLst>
          </p:cNvPr>
          <p:cNvSpPr/>
          <p:nvPr/>
        </p:nvSpPr>
        <p:spPr>
          <a:xfrm>
            <a:off x="6363765" y="3215155"/>
            <a:ext cx="890492" cy="382494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B6EA6F8-7851-B9F2-926B-D65D09CDE3E5}"/>
              </a:ext>
            </a:extLst>
          </p:cNvPr>
          <p:cNvSpPr/>
          <p:nvPr/>
        </p:nvSpPr>
        <p:spPr>
          <a:xfrm>
            <a:off x="3438282" y="2703922"/>
            <a:ext cx="3275105" cy="382494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A9EA2C5-A27D-05AA-54AC-65ED8381D907}"/>
              </a:ext>
            </a:extLst>
          </p:cNvPr>
          <p:cNvSpPr/>
          <p:nvPr/>
        </p:nvSpPr>
        <p:spPr>
          <a:xfrm>
            <a:off x="1734991" y="4228167"/>
            <a:ext cx="759011" cy="38249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477EB36-2D17-9F2C-E1DC-82708AF3F8FD}"/>
              </a:ext>
            </a:extLst>
          </p:cNvPr>
          <p:cNvSpPr/>
          <p:nvPr/>
        </p:nvSpPr>
        <p:spPr>
          <a:xfrm>
            <a:off x="2777884" y="4228167"/>
            <a:ext cx="890492" cy="382494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A46F7BD-127C-5F8C-2DD6-38B148A20C9B}"/>
              </a:ext>
            </a:extLst>
          </p:cNvPr>
          <p:cNvSpPr/>
          <p:nvPr/>
        </p:nvSpPr>
        <p:spPr>
          <a:xfrm>
            <a:off x="2084612" y="3223966"/>
            <a:ext cx="1264024" cy="382494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311AA7A-2D04-E184-A1AB-415EC371BC86}"/>
              </a:ext>
            </a:extLst>
          </p:cNvPr>
          <p:cNvSpPr/>
          <p:nvPr/>
        </p:nvSpPr>
        <p:spPr>
          <a:xfrm>
            <a:off x="4125576" y="3223966"/>
            <a:ext cx="1189318" cy="382494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996B069-DF9C-08AA-0383-FBAF208FEB92}"/>
              </a:ext>
            </a:extLst>
          </p:cNvPr>
          <p:cNvSpPr/>
          <p:nvPr/>
        </p:nvSpPr>
        <p:spPr>
          <a:xfrm>
            <a:off x="3952257" y="4230592"/>
            <a:ext cx="1858683" cy="382494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6898577-FCE4-7F66-C4F2-07443E9C26C2}"/>
              </a:ext>
            </a:extLst>
          </p:cNvPr>
          <p:cNvSpPr/>
          <p:nvPr/>
        </p:nvSpPr>
        <p:spPr>
          <a:xfrm>
            <a:off x="6755224" y="2703922"/>
            <a:ext cx="298824" cy="382494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C000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90D202B-67B9-C2D2-F74C-F4EB3DDF3525}"/>
              </a:ext>
            </a:extLst>
          </p:cNvPr>
          <p:cNvSpPr/>
          <p:nvPr/>
        </p:nvSpPr>
        <p:spPr>
          <a:xfrm>
            <a:off x="7296093" y="3215155"/>
            <a:ext cx="298824" cy="382494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C000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C6E6AAE-C869-0767-E98A-1A2F88F3F3A1}"/>
              </a:ext>
            </a:extLst>
          </p:cNvPr>
          <p:cNvSpPr/>
          <p:nvPr/>
        </p:nvSpPr>
        <p:spPr>
          <a:xfrm>
            <a:off x="5870705" y="4228167"/>
            <a:ext cx="298824" cy="382494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C000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B7C8D01-6BD1-7598-03D8-BE1F94250BED}"/>
              </a:ext>
            </a:extLst>
          </p:cNvPr>
          <p:cNvSpPr txBox="1"/>
          <p:nvPr/>
        </p:nvSpPr>
        <p:spPr>
          <a:xfrm>
            <a:off x="998626" y="5184678"/>
            <a:ext cx="9539045" cy="1015663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303030"/>
                </a:solidFill>
              </a:rPr>
              <a:t>T</a:t>
            </a:r>
            <a:r>
              <a:rPr lang="en-US" sz="2000" b="0" i="0" dirty="0">
                <a:solidFill>
                  <a:srgbClr val="303030"/>
                </a:solidFill>
                <a:effectLst/>
              </a:rPr>
              <a:t>he most common way to ask a question in French conversation is to use </a:t>
            </a:r>
            <a:r>
              <a:rPr lang="en-US" sz="2000" b="1" i="0" dirty="0">
                <a:solidFill>
                  <a:srgbClr val="0000AA"/>
                </a:solidFill>
                <a:effectLst/>
              </a:rPr>
              <a:t>rising intonation</a:t>
            </a:r>
            <a:r>
              <a:rPr lang="en-US" sz="2000" b="0" i="0" dirty="0">
                <a:solidFill>
                  <a:srgbClr val="303030"/>
                </a:solidFill>
                <a:effectLst/>
              </a:rPr>
              <a:t>. In this kind of interrogative construction, the word order is </a:t>
            </a:r>
            <a:r>
              <a:rPr lang="en-US" sz="2000" b="1" i="0" dirty="0">
                <a:solidFill>
                  <a:srgbClr val="303030"/>
                </a:solidFill>
                <a:effectLst/>
              </a:rPr>
              <a:t>the same as a declarative sentence</a:t>
            </a:r>
            <a:r>
              <a:rPr lang="en-US" sz="2000" b="0" i="0" dirty="0">
                <a:solidFill>
                  <a:srgbClr val="303030"/>
                </a:solidFill>
                <a:effectLst/>
              </a:rPr>
              <a:t>, but the speaker's voice rises at the end to signal the question.</a:t>
            </a:r>
            <a:endParaRPr lang="fr-FR" sz="2000" dirty="0"/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85B7D4FF-978D-E332-A638-DDF826C15C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7944535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72432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4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Espace réservé du contenu 3">
            <a:extLst>
              <a:ext uri="{FF2B5EF4-FFF2-40B4-BE49-F238E27FC236}">
                <a16:creationId xmlns:a16="http://schemas.microsoft.com/office/drawing/2014/main" id="{201FCE45-A2E8-0A64-8EE6-F99C89AEBF6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2019891"/>
              </p:ext>
            </p:extLst>
          </p:nvPr>
        </p:nvGraphicFramePr>
        <p:xfrm>
          <a:off x="735866" y="515189"/>
          <a:ext cx="10720268" cy="429768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796542">
                  <a:extLst>
                    <a:ext uri="{9D8B030D-6E8A-4147-A177-3AD203B41FA5}">
                      <a16:colId xmlns:a16="http://schemas.microsoft.com/office/drawing/2014/main" val="1690528170"/>
                    </a:ext>
                  </a:extLst>
                </a:gridCol>
                <a:gridCol w="1526102">
                  <a:extLst>
                    <a:ext uri="{9D8B030D-6E8A-4147-A177-3AD203B41FA5}">
                      <a16:colId xmlns:a16="http://schemas.microsoft.com/office/drawing/2014/main" val="2216236150"/>
                    </a:ext>
                  </a:extLst>
                </a:gridCol>
                <a:gridCol w="4881004">
                  <a:extLst>
                    <a:ext uri="{9D8B030D-6E8A-4147-A177-3AD203B41FA5}">
                      <a16:colId xmlns:a16="http://schemas.microsoft.com/office/drawing/2014/main" val="1227940920"/>
                    </a:ext>
                  </a:extLst>
                </a:gridCol>
                <a:gridCol w="3516620">
                  <a:extLst>
                    <a:ext uri="{9D8B030D-6E8A-4147-A177-3AD203B41FA5}">
                      <a16:colId xmlns:a16="http://schemas.microsoft.com/office/drawing/2014/main" val="1553337990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/>
                        <a:t>IX. Grammaire : </a:t>
                      </a:r>
                      <a:r>
                        <a:rPr lang="fr-FR" sz="2000" b="0" dirty="0">
                          <a:solidFill>
                            <a:srgbClr val="FF0000"/>
                          </a:solidFill>
                        </a:rPr>
                        <a:t>Poser des questions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Réponses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64569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Tu fais      de l’eSport 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Non, je ne fais pas d’eSport […]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463835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Est-ce que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c’  est       un sport difficile 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Non, mais les compétitions sont stressantes.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805570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Est-ce que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tu fais      du sport tous les jours 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Oui, j’ai des entrainements le jeudi soir […]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785666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Qu’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est-ce que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tu fais      comme sport 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Je fais de l’</a:t>
                      </a:r>
                      <a:r>
                        <a:rPr lang="fr-FR" sz="2000" dirty="0" err="1"/>
                        <a:t>ultimate</a:t>
                      </a:r>
                      <a:r>
                        <a:rPr lang="fr-FR" sz="2000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765366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Qu’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est-ce que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tu aimes  dans l’</a:t>
                      </a:r>
                      <a:r>
                        <a:rPr lang="fr-FR" sz="2000" dirty="0" err="1"/>
                        <a:t>ultimate</a:t>
                      </a:r>
                      <a:r>
                        <a:rPr lang="fr-FR" sz="2000" dirty="0"/>
                        <a:t> 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J’adore mon équipe !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94142768"/>
                  </a:ext>
                </a:extLst>
              </a:tr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solidFill>
                            <a:srgbClr val="FF0000"/>
                          </a:solidFill>
                        </a:rPr>
                        <a:t>Pour poser une question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83919319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fr-FR" sz="2000" dirty="0"/>
                        <a:t>Question fermée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strike="sngStrike" dirty="0"/>
                        <a:t>MI</a:t>
                      </a:r>
                      <a:r>
                        <a:rPr lang="fr-FR" sz="2000" strike="noStrike" dirty="0">
                          <a:solidFill>
                            <a:schemeClr val="accent6"/>
                          </a:solidFill>
                        </a:rPr>
                        <a:t>*</a:t>
                      </a:r>
                      <a:r>
                        <a:rPr lang="fr-FR" sz="2000" strike="noStrike" dirty="0"/>
                        <a:t> + </a:t>
                      </a:r>
                      <a:r>
                        <a:rPr lang="fr-FR" sz="2000" dirty="0"/>
                        <a:t>est-ce que + S + </a:t>
                      </a:r>
                      <a:r>
                        <a:rPr lang="fr-FR" sz="2000" dirty="0" err="1"/>
                        <a:t>Vb</a:t>
                      </a:r>
                      <a:r>
                        <a:rPr lang="fr-FR" sz="2000" dirty="0"/>
                        <a:t>  + complément + 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Oui / Non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2243166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fr-FR" sz="2000" dirty="0"/>
                        <a:t>Question ouverte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MI</a:t>
                      </a:r>
                      <a:r>
                        <a:rPr lang="fr-FR" sz="2000" dirty="0">
                          <a:solidFill>
                            <a:schemeClr val="accent6"/>
                          </a:solidFill>
                        </a:rPr>
                        <a:t>* </a:t>
                      </a:r>
                      <a:r>
                        <a:rPr lang="fr-FR" sz="2000" dirty="0"/>
                        <a:t>+ est-ce que + S + </a:t>
                      </a:r>
                      <a:r>
                        <a:rPr lang="fr-FR" sz="2000" dirty="0" err="1"/>
                        <a:t>Vb</a:t>
                      </a:r>
                      <a:r>
                        <a:rPr lang="fr-FR" sz="2000" dirty="0"/>
                        <a:t>  + complément + 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(Information)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4743012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7BC01B1E-70A4-5959-8858-58C1DBA6686A}"/>
              </a:ext>
            </a:extLst>
          </p:cNvPr>
          <p:cNvSpPr txBox="1"/>
          <p:nvPr/>
        </p:nvSpPr>
        <p:spPr>
          <a:xfrm>
            <a:off x="3075469" y="4859538"/>
            <a:ext cx="3896138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*MI = Mot interrogatif (question </a:t>
            </a:r>
            <a:r>
              <a:rPr lang="fr-FR" dirty="0" err="1"/>
              <a:t>word</a:t>
            </a:r>
            <a:r>
              <a:rPr lang="fr-FR" dirty="0"/>
              <a:t>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7398DB-A274-8462-0D3E-902E57BFF752}"/>
              </a:ext>
            </a:extLst>
          </p:cNvPr>
          <p:cNvSpPr/>
          <p:nvPr/>
        </p:nvSpPr>
        <p:spPr>
          <a:xfrm>
            <a:off x="1586800" y="1374573"/>
            <a:ext cx="1191873" cy="208425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8A4DF97-596A-E32A-08CC-1672B22585C0}"/>
              </a:ext>
            </a:extLst>
          </p:cNvPr>
          <p:cNvSpPr/>
          <p:nvPr/>
        </p:nvSpPr>
        <p:spPr>
          <a:xfrm>
            <a:off x="3758500" y="4084928"/>
            <a:ext cx="1136169" cy="687377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4E93368-0983-3ACB-8D3D-CF16DD052D18}"/>
              </a:ext>
            </a:extLst>
          </p:cNvPr>
          <p:cNvSpPr/>
          <p:nvPr/>
        </p:nvSpPr>
        <p:spPr>
          <a:xfrm>
            <a:off x="5059680" y="4084927"/>
            <a:ext cx="224922" cy="687377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F366DCB-924D-F647-B62A-5A4556913CD4}"/>
              </a:ext>
            </a:extLst>
          </p:cNvPr>
          <p:cNvSpPr/>
          <p:nvPr/>
        </p:nvSpPr>
        <p:spPr>
          <a:xfrm>
            <a:off x="3121573" y="969448"/>
            <a:ext cx="275897" cy="2478291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DE77AA1-1C6E-9A25-306A-C852156D12D7}"/>
              </a:ext>
            </a:extLst>
          </p:cNvPr>
          <p:cNvSpPr/>
          <p:nvPr/>
        </p:nvSpPr>
        <p:spPr>
          <a:xfrm>
            <a:off x="5455394" y="4084926"/>
            <a:ext cx="338434" cy="687377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F4200A-F366-7E87-7216-8EFE3F18B251}"/>
              </a:ext>
            </a:extLst>
          </p:cNvPr>
          <p:cNvSpPr/>
          <p:nvPr/>
        </p:nvSpPr>
        <p:spPr>
          <a:xfrm>
            <a:off x="3432800" y="969448"/>
            <a:ext cx="618937" cy="2478291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BEB6482-C8B1-F931-E563-E6C15BA48375}"/>
              </a:ext>
            </a:extLst>
          </p:cNvPr>
          <p:cNvSpPr/>
          <p:nvPr/>
        </p:nvSpPr>
        <p:spPr>
          <a:xfrm>
            <a:off x="6050804" y="4084925"/>
            <a:ext cx="1355047" cy="687377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F1D5473-4097-1BC6-49A5-6BA77460E0F9}"/>
              </a:ext>
            </a:extLst>
          </p:cNvPr>
          <p:cNvSpPr/>
          <p:nvPr/>
        </p:nvSpPr>
        <p:spPr>
          <a:xfrm>
            <a:off x="4087067" y="969448"/>
            <a:ext cx="2565981" cy="2478291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D942F28-A5F4-F1A6-22D1-C1D7D52DECFD}"/>
              </a:ext>
            </a:extLst>
          </p:cNvPr>
          <p:cNvSpPr/>
          <p:nvPr/>
        </p:nvSpPr>
        <p:spPr>
          <a:xfrm>
            <a:off x="800761" y="2746173"/>
            <a:ext cx="456542" cy="712650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54E790F-9231-FC39-22D1-56C726CFFF33}"/>
              </a:ext>
            </a:extLst>
          </p:cNvPr>
          <p:cNvSpPr/>
          <p:nvPr/>
        </p:nvSpPr>
        <p:spPr>
          <a:xfrm>
            <a:off x="3131166" y="4474551"/>
            <a:ext cx="456542" cy="297751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A53A34E-C717-CA4E-1A25-69C0B52871FB}"/>
              </a:ext>
            </a:extLst>
          </p:cNvPr>
          <p:cNvSpPr/>
          <p:nvPr/>
        </p:nvSpPr>
        <p:spPr>
          <a:xfrm>
            <a:off x="7992610" y="2746173"/>
            <a:ext cx="2248669" cy="712650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259BB85-600D-3A93-F9E8-D1A0E3B694EC}"/>
              </a:ext>
            </a:extLst>
          </p:cNvPr>
          <p:cNvSpPr/>
          <p:nvPr/>
        </p:nvSpPr>
        <p:spPr>
          <a:xfrm>
            <a:off x="7992611" y="4474551"/>
            <a:ext cx="1461732" cy="296342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F21F398-3025-A648-BB2D-1142F25A5A25}"/>
              </a:ext>
            </a:extLst>
          </p:cNvPr>
          <p:cNvSpPr/>
          <p:nvPr/>
        </p:nvSpPr>
        <p:spPr>
          <a:xfrm>
            <a:off x="7992610" y="969448"/>
            <a:ext cx="563957" cy="1418442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BFD8C72-F487-1A07-B13A-724E5537A085}"/>
              </a:ext>
            </a:extLst>
          </p:cNvPr>
          <p:cNvSpPr/>
          <p:nvPr/>
        </p:nvSpPr>
        <p:spPr>
          <a:xfrm>
            <a:off x="7989839" y="4084924"/>
            <a:ext cx="1076576" cy="289707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5B2327D-23B3-B8DF-7748-93C6F90399F4}"/>
              </a:ext>
            </a:extLst>
          </p:cNvPr>
          <p:cNvSpPr/>
          <p:nvPr/>
        </p:nvSpPr>
        <p:spPr>
          <a:xfrm>
            <a:off x="820463" y="4473209"/>
            <a:ext cx="1929653" cy="296342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73D5FA3-784A-8B7B-E65E-3B58B086D506}"/>
              </a:ext>
            </a:extLst>
          </p:cNvPr>
          <p:cNvSpPr/>
          <p:nvPr/>
        </p:nvSpPr>
        <p:spPr>
          <a:xfrm>
            <a:off x="817691" y="4083582"/>
            <a:ext cx="1929653" cy="289707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67193AC-B004-B439-B6AB-5F18FCC7C877}"/>
              </a:ext>
            </a:extLst>
          </p:cNvPr>
          <p:cNvSpPr/>
          <p:nvPr/>
        </p:nvSpPr>
        <p:spPr>
          <a:xfrm>
            <a:off x="735866" y="4006101"/>
            <a:ext cx="2322023" cy="80676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8F70AC1-BEAE-BFE1-C50A-655FF762F860}"/>
              </a:ext>
            </a:extLst>
          </p:cNvPr>
          <p:cNvSpPr/>
          <p:nvPr/>
        </p:nvSpPr>
        <p:spPr>
          <a:xfrm>
            <a:off x="3057888" y="4006828"/>
            <a:ext cx="4881225" cy="4210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EF604D7-3094-2FF2-1734-D02420146427}"/>
              </a:ext>
            </a:extLst>
          </p:cNvPr>
          <p:cNvSpPr/>
          <p:nvPr/>
        </p:nvSpPr>
        <p:spPr>
          <a:xfrm>
            <a:off x="7939113" y="4006101"/>
            <a:ext cx="3513255" cy="80676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D3FDD79-40D3-BEA9-F389-4D12CAF82638}"/>
              </a:ext>
            </a:extLst>
          </p:cNvPr>
          <p:cNvSpPr/>
          <p:nvPr/>
        </p:nvSpPr>
        <p:spPr>
          <a:xfrm>
            <a:off x="3058682" y="4427882"/>
            <a:ext cx="4881225" cy="3849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FAD6DB18-89F4-3533-8502-7FAD44D3D82A}"/>
              </a:ext>
            </a:extLst>
          </p:cNvPr>
          <p:cNvSpPr txBox="1"/>
          <p:nvPr/>
        </p:nvSpPr>
        <p:spPr>
          <a:xfrm>
            <a:off x="735866" y="5425493"/>
            <a:ext cx="10818989" cy="13234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The word 'do' is used in English question formation. In similar fashion, French </a:t>
            </a:r>
            <a:r>
              <a:rPr lang="en-US" sz="2000" b="1" dirty="0"/>
              <a:t>yes / no questions </a:t>
            </a:r>
            <a:r>
              <a:rPr lang="en-US" sz="2000" dirty="0"/>
              <a:t>can be formed with the phrase “</a:t>
            </a:r>
            <a:r>
              <a:rPr lang="en-US" sz="2000" b="1" dirty="0" err="1"/>
              <a:t>est-ce</a:t>
            </a:r>
            <a:r>
              <a:rPr lang="en-US" sz="2000" b="1" dirty="0"/>
              <a:t> que</a:t>
            </a:r>
            <a:r>
              <a:rPr lang="en-US" sz="2000" dirty="0"/>
              <a:t>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303030"/>
                </a:solidFill>
                <a:effectLst/>
              </a:rPr>
              <a:t>Information </a:t>
            </a:r>
            <a:r>
              <a:rPr lang="en-US" sz="2000" b="1" i="0" dirty="0">
                <a:solidFill>
                  <a:srgbClr val="303030"/>
                </a:solidFill>
                <a:effectLst/>
              </a:rPr>
              <a:t>questions </a:t>
            </a:r>
            <a:r>
              <a:rPr lang="en-US" sz="2000" b="0" i="0" dirty="0">
                <a:solidFill>
                  <a:srgbClr val="303030"/>
                </a:solidFill>
                <a:effectLst/>
              </a:rPr>
              <a:t>contain a specific interrogative word (who, what, when, why, how) and cannot be answered with a yes or no. Their purpose is to elicit a specific piece of information.</a:t>
            </a:r>
            <a:endParaRPr lang="fr-FR" sz="200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D8DC3CE-12E7-292F-728A-23A1F418F780}"/>
              </a:ext>
            </a:extLst>
          </p:cNvPr>
          <p:cNvSpPr/>
          <p:nvPr/>
        </p:nvSpPr>
        <p:spPr>
          <a:xfrm>
            <a:off x="4500470" y="6116134"/>
            <a:ext cx="2782480" cy="277737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A5D868C-1B7D-7A24-A13D-916336BCDEED}"/>
              </a:ext>
            </a:extLst>
          </p:cNvPr>
          <p:cNvSpPr/>
          <p:nvPr/>
        </p:nvSpPr>
        <p:spPr>
          <a:xfrm>
            <a:off x="4402614" y="5848420"/>
            <a:ext cx="1191873" cy="202549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9" name="Diagramme 28">
            <a:extLst>
              <a:ext uri="{FF2B5EF4-FFF2-40B4-BE49-F238E27FC236}">
                <a16:creationId xmlns:a16="http://schemas.microsoft.com/office/drawing/2014/main" id="{8242C909-85B0-A3AA-7ECC-96CABAD533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7944535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72317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10" grpId="0" animBg="1"/>
      <p:bldP spid="12" grpId="0" animBg="1"/>
      <p:bldP spid="13" grpId="0" animBg="1"/>
      <p:bldP spid="15" grpId="0" animBg="1"/>
      <p:bldP spid="18" grpId="0" animBg="1"/>
      <p:bldP spid="22" grpId="0" animBg="1"/>
      <p:bldP spid="23" grpId="0" animBg="1"/>
      <p:bldP spid="24" grpId="0" animBg="1"/>
      <p:bldP spid="25" grpId="0" animBg="1"/>
      <p:bldP spid="26" grpId="1" animBg="1"/>
      <p:bldP spid="27" grpId="0" animBg="1"/>
      <p:bldP spid="28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Espace réservé du contenu 3">
            <a:extLst>
              <a:ext uri="{FF2B5EF4-FFF2-40B4-BE49-F238E27FC236}">
                <a16:creationId xmlns:a16="http://schemas.microsoft.com/office/drawing/2014/main" id="{201FCE45-A2E8-0A64-8EE6-F99C89AEBF62}"/>
              </a:ext>
            </a:extLst>
          </p:cNvPr>
          <p:cNvGraphicFramePr>
            <a:graphicFrameLocks/>
          </p:cNvGraphicFramePr>
          <p:nvPr/>
        </p:nvGraphicFramePr>
        <p:xfrm>
          <a:off x="735866" y="515189"/>
          <a:ext cx="10720268" cy="429768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796542">
                  <a:extLst>
                    <a:ext uri="{9D8B030D-6E8A-4147-A177-3AD203B41FA5}">
                      <a16:colId xmlns:a16="http://schemas.microsoft.com/office/drawing/2014/main" val="1690528170"/>
                    </a:ext>
                  </a:extLst>
                </a:gridCol>
                <a:gridCol w="1526102">
                  <a:extLst>
                    <a:ext uri="{9D8B030D-6E8A-4147-A177-3AD203B41FA5}">
                      <a16:colId xmlns:a16="http://schemas.microsoft.com/office/drawing/2014/main" val="2216236150"/>
                    </a:ext>
                  </a:extLst>
                </a:gridCol>
                <a:gridCol w="4881004">
                  <a:extLst>
                    <a:ext uri="{9D8B030D-6E8A-4147-A177-3AD203B41FA5}">
                      <a16:colId xmlns:a16="http://schemas.microsoft.com/office/drawing/2014/main" val="1227940920"/>
                    </a:ext>
                  </a:extLst>
                </a:gridCol>
                <a:gridCol w="3516620">
                  <a:extLst>
                    <a:ext uri="{9D8B030D-6E8A-4147-A177-3AD203B41FA5}">
                      <a16:colId xmlns:a16="http://schemas.microsoft.com/office/drawing/2014/main" val="1553337990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/>
                        <a:t>IX. Grammaire : </a:t>
                      </a:r>
                      <a:r>
                        <a:rPr lang="fr-FR" sz="2000" b="0" dirty="0">
                          <a:solidFill>
                            <a:srgbClr val="FF0000"/>
                          </a:solidFill>
                        </a:rPr>
                        <a:t>Poser des questions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Réponses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64569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Tu fais      de l’eSport 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Non, je ne fais pas d’eSport […]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463835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Est-ce que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c’  est       un sport difficile 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Non, mais les compétitions sont stressantes.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805570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Est-ce que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tu fais      du sport tous les jours 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Oui, j’ai des entrainements le jeudi soir […]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785666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Qu’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est-ce que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tu fais      comme sport 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Je fais de l’</a:t>
                      </a:r>
                      <a:r>
                        <a:rPr lang="fr-FR" sz="2000" dirty="0" err="1"/>
                        <a:t>ultimate</a:t>
                      </a:r>
                      <a:r>
                        <a:rPr lang="fr-FR" sz="2000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765366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Qu’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est-ce que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tu aimes  dans l’</a:t>
                      </a:r>
                      <a:r>
                        <a:rPr lang="fr-FR" sz="2000" dirty="0" err="1"/>
                        <a:t>ultimate</a:t>
                      </a:r>
                      <a:r>
                        <a:rPr lang="fr-FR" sz="2000" dirty="0"/>
                        <a:t> 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J’adore mon équipe !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94142768"/>
                  </a:ext>
                </a:extLst>
              </a:tr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solidFill>
                            <a:srgbClr val="FF0000"/>
                          </a:solidFill>
                        </a:rPr>
                        <a:t>Pour poser une question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83919319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fr-FR" sz="2000" dirty="0"/>
                        <a:t>Question fermée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strike="sngStrike" dirty="0"/>
                        <a:t>MI</a:t>
                      </a:r>
                      <a:r>
                        <a:rPr lang="fr-FR" sz="2000" strike="noStrike" dirty="0">
                          <a:solidFill>
                            <a:schemeClr val="accent6"/>
                          </a:solidFill>
                        </a:rPr>
                        <a:t>*</a:t>
                      </a:r>
                      <a:r>
                        <a:rPr lang="fr-FR" sz="2000" strike="noStrike" dirty="0"/>
                        <a:t> + </a:t>
                      </a:r>
                      <a:r>
                        <a:rPr lang="fr-FR" sz="2000" dirty="0"/>
                        <a:t>est-ce que + S + </a:t>
                      </a:r>
                      <a:r>
                        <a:rPr lang="fr-FR" sz="2000" dirty="0" err="1"/>
                        <a:t>Vb</a:t>
                      </a:r>
                      <a:r>
                        <a:rPr lang="fr-FR" sz="2000" dirty="0"/>
                        <a:t>  + complément + 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Oui / Non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2243166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fr-FR" sz="2000" dirty="0"/>
                        <a:t>Question ouverte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MI</a:t>
                      </a:r>
                      <a:r>
                        <a:rPr lang="fr-FR" sz="2000" dirty="0">
                          <a:solidFill>
                            <a:schemeClr val="accent6"/>
                          </a:solidFill>
                        </a:rPr>
                        <a:t>* </a:t>
                      </a:r>
                      <a:r>
                        <a:rPr lang="fr-FR" sz="2000" dirty="0"/>
                        <a:t>+ est-ce que + S + </a:t>
                      </a:r>
                      <a:r>
                        <a:rPr lang="fr-FR" sz="2000" dirty="0" err="1"/>
                        <a:t>Vb</a:t>
                      </a:r>
                      <a:r>
                        <a:rPr lang="fr-FR" sz="2000" dirty="0"/>
                        <a:t>  + complément + 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(Information)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4743012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7BC01B1E-70A4-5959-8858-58C1DBA6686A}"/>
              </a:ext>
            </a:extLst>
          </p:cNvPr>
          <p:cNvSpPr txBox="1"/>
          <p:nvPr/>
        </p:nvSpPr>
        <p:spPr>
          <a:xfrm>
            <a:off x="3075469" y="4859538"/>
            <a:ext cx="3896138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*MI = Mot interrogatif (question </a:t>
            </a:r>
            <a:r>
              <a:rPr lang="fr-FR" dirty="0" err="1"/>
              <a:t>word</a:t>
            </a:r>
            <a:r>
              <a:rPr lang="fr-FR" dirty="0"/>
              <a:t>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8A4DF97-596A-E32A-08CC-1672B22585C0}"/>
              </a:ext>
            </a:extLst>
          </p:cNvPr>
          <p:cNvSpPr/>
          <p:nvPr/>
        </p:nvSpPr>
        <p:spPr>
          <a:xfrm>
            <a:off x="3758500" y="4084928"/>
            <a:ext cx="1136169" cy="687377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4E93368-0983-3ACB-8D3D-CF16DD052D18}"/>
              </a:ext>
            </a:extLst>
          </p:cNvPr>
          <p:cNvSpPr/>
          <p:nvPr/>
        </p:nvSpPr>
        <p:spPr>
          <a:xfrm>
            <a:off x="5059680" y="4084927"/>
            <a:ext cx="224922" cy="687377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DE77AA1-1C6E-9A25-306A-C852156D12D7}"/>
              </a:ext>
            </a:extLst>
          </p:cNvPr>
          <p:cNvSpPr/>
          <p:nvPr/>
        </p:nvSpPr>
        <p:spPr>
          <a:xfrm>
            <a:off x="5455394" y="4084926"/>
            <a:ext cx="338434" cy="687377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BEB6482-C8B1-F931-E563-E6C15BA48375}"/>
              </a:ext>
            </a:extLst>
          </p:cNvPr>
          <p:cNvSpPr/>
          <p:nvPr/>
        </p:nvSpPr>
        <p:spPr>
          <a:xfrm>
            <a:off x="6050804" y="4084925"/>
            <a:ext cx="1355047" cy="687377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54E790F-9231-FC39-22D1-56C726CFFF33}"/>
              </a:ext>
            </a:extLst>
          </p:cNvPr>
          <p:cNvSpPr/>
          <p:nvPr/>
        </p:nvSpPr>
        <p:spPr>
          <a:xfrm>
            <a:off x="3131166" y="4474551"/>
            <a:ext cx="456542" cy="297751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259BB85-600D-3A93-F9E8-D1A0E3B694EC}"/>
              </a:ext>
            </a:extLst>
          </p:cNvPr>
          <p:cNvSpPr/>
          <p:nvPr/>
        </p:nvSpPr>
        <p:spPr>
          <a:xfrm>
            <a:off x="7992611" y="4474551"/>
            <a:ext cx="1461732" cy="296342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BFD8C72-F487-1A07-B13A-724E5537A085}"/>
              </a:ext>
            </a:extLst>
          </p:cNvPr>
          <p:cNvSpPr/>
          <p:nvPr/>
        </p:nvSpPr>
        <p:spPr>
          <a:xfrm>
            <a:off x="7989839" y="4084924"/>
            <a:ext cx="1076576" cy="289707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5B2327D-23B3-B8DF-7748-93C6F90399F4}"/>
              </a:ext>
            </a:extLst>
          </p:cNvPr>
          <p:cNvSpPr/>
          <p:nvPr/>
        </p:nvSpPr>
        <p:spPr>
          <a:xfrm>
            <a:off x="820463" y="4473209"/>
            <a:ext cx="1929653" cy="296342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73D5FA3-784A-8B7B-E65E-3B58B086D506}"/>
              </a:ext>
            </a:extLst>
          </p:cNvPr>
          <p:cNvSpPr/>
          <p:nvPr/>
        </p:nvSpPr>
        <p:spPr>
          <a:xfrm>
            <a:off x="817691" y="4083582"/>
            <a:ext cx="1929653" cy="289707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67193AC-B004-B439-B6AB-5F18FCC7C877}"/>
              </a:ext>
            </a:extLst>
          </p:cNvPr>
          <p:cNvSpPr/>
          <p:nvPr/>
        </p:nvSpPr>
        <p:spPr>
          <a:xfrm>
            <a:off x="735866" y="4006101"/>
            <a:ext cx="2322023" cy="80676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8F70AC1-BEAE-BFE1-C50A-655FF762F860}"/>
              </a:ext>
            </a:extLst>
          </p:cNvPr>
          <p:cNvSpPr/>
          <p:nvPr/>
        </p:nvSpPr>
        <p:spPr>
          <a:xfrm>
            <a:off x="3057888" y="4006828"/>
            <a:ext cx="4881225" cy="4210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EF604D7-3094-2FF2-1734-D02420146427}"/>
              </a:ext>
            </a:extLst>
          </p:cNvPr>
          <p:cNvSpPr/>
          <p:nvPr/>
        </p:nvSpPr>
        <p:spPr>
          <a:xfrm>
            <a:off x="7939113" y="4006101"/>
            <a:ext cx="3513255" cy="80676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D3FDD79-40D3-BEA9-F389-4D12CAF82638}"/>
              </a:ext>
            </a:extLst>
          </p:cNvPr>
          <p:cNvSpPr/>
          <p:nvPr/>
        </p:nvSpPr>
        <p:spPr>
          <a:xfrm>
            <a:off x="3058682" y="4427882"/>
            <a:ext cx="4881225" cy="3849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FAD6DB18-89F4-3533-8502-7FAD44D3D82A}"/>
              </a:ext>
            </a:extLst>
          </p:cNvPr>
          <p:cNvSpPr txBox="1"/>
          <p:nvPr/>
        </p:nvSpPr>
        <p:spPr>
          <a:xfrm>
            <a:off x="735866" y="5425493"/>
            <a:ext cx="10818989" cy="13234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The word 'do' is used in English question formation. In similar fashion, French </a:t>
            </a:r>
            <a:r>
              <a:rPr lang="en-US" sz="2000" b="1" dirty="0"/>
              <a:t>yes / no questions </a:t>
            </a:r>
            <a:r>
              <a:rPr lang="en-US" sz="2000" dirty="0"/>
              <a:t>can be formed with the phrase “</a:t>
            </a:r>
            <a:r>
              <a:rPr lang="en-US" sz="2000" b="1" dirty="0" err="1"/>
              <a:t>est-ce</a:t>
            </a:r>
            <a:r>
              <a:rPr lang="en-US" sz="2000" b="1" dirty="0"/>
              <a:t> que</a:t>
            </a:r>
            <a:r>
              <a:rPr lang="en-US" sz="2000" dirty="0"/>
              <a:t>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303030"/>
                </a:solidFill>
                <a:effectLst/>
              </a:rPr>
              <a:t>Information </a:t>
            </a:r>
            <a:r>
              <a:rPr lang="en-US" sz="2000" b="1" i="0" dirty="0">
                <a:solidFill>
                  <a:srgbClr val="303030"/>
                </a:solidFill>
                <a:effectLst/>
              </a:rPr>
              <a:t>questions </a:t>
            </a:r>
            <a:r>
              <a:rPr lang="en-US" sz="2000" b="0" i="0" dirty="0">
                <a:solidFill>
                  <a:srgbClr val="303030"/>
                </a:solidFill>
                <a:effectLst/>
              </a:rPr>
              <a:t>contain a specific interrogative word (who, what, when, why, how) and cannot be answered with a yes or no. Their purpose is to elicit a specific piece of information.</a:t>
            </a:r>
            <a:endParaRPr lang="fr-FR" sz="2000" dirty="0"/>
          </a:p>
        </p:txBody>
      </p:sp>
      <p:graphicFrame>
        <p:nvGraphicFramePr>
          <p:cNvPr id="29" name="Diagramme 28">
            <a:extLst>
              <a:ext uri="{FF2B5EF4-FFF2-40B4-BE49-F238E27FC236}">
                <a16:creationId xmlns:a16="http://schemas.microsoft.com/office/drawing/2014/main" id="{8242C909-85B0-A3AA-7ECC-96CABAD533BF}"/>
              </a:ext>
            </a:extLst>
          </p:cNvPr>
          <p:cNvGraphicFramePr/>
          <p:nvPr/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473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7F17BD-1867-0BFE-EF72-32DE1C424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9780" y="365125"/>
            <a:ext cx="5494020" cy="1325563"/>
          </a:xfrm>
        </p:spPr>
        <p:txBody>
          <a:bodyPr/>
          <a:lstStyle/>
          <a:p>
            <a:r>
              <a:rPr lang="fr-FR" dirty="0"/>
              <a:t>LE 8,10 p.44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B547A77-B778-C518-CBA3-12A092BDE0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216" y="568803"/>
            <a:ext cx="3787624" cy="615369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9C7116F-A803-B9A1-E2D1-A7CE24FD4F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9631" y="2046715"/>
            <a:ext cx="5396861" cy="4248872"/>
          </a:xfrm>
          <a:prstGeom prst="rect">
            <a:avLst/>
          </a:prstGeom>
        </p:spPr>
      </p:pic>
      <p:graphicFrame>
        <p:nvGraphicFramePr>
          <p:cNvPr id="8" name="Diagramme 7">
            <a:extLst>
              <a:ext uri="{FF2B5EF4-FFF2-40B4-BE49-F238E27FC236}">
                <a16:creationId xmlns:a16="http://schemas.microsoft.com/office/drawing/2014/main" id="{C4522DC8-3E19-12AF-8384-6FA75FAEF5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7944535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3" name="5 Minute KIDS TIMER 🦁Dancing Animals on Happy Background Music 🎶">
            <a:hlinkClick r:id="" action="ppaction://media"/>
            <a:extLst>
              <a:ext uri="{FF2B5EF4-FFF2-40B4-BE49-F238E27FC236}">
                <a16:creationId xmlns:a16="http://schemas.microsoft.com/office/drawing/2014/main" id="{AD81A113-0857-B728-B5CF-DCBBA7C9D69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919444" y="412376"/>
            <a:ext cx="2272555" cy="127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989624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Online activity</a:t>
            </a: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D102AC2D-780E-ED9C-439D-85C1B27250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7944535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844ABA89-8F7C-FAED-52B4-2EA8E7AD019D}"/>
              </a:ext>
            </a:extLst>
          </p:cNvPr>
          <p:cNvSpPr txBox="1"/>
          <p:nvPr/>
        </p:nvSpPr>
        <p:spPr>
          <a:xfrm>
            <a:off x="408612" y="4436319"/>
            <a:ext cx="610496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u="sng" dirty="0"/>
              <a:t>Est-ce que / Qu’est-ce que</a:t>
            </a:r>
          </a:p>
          <a:p>
            <a:r>
              <a:rPr lang="fr-FR" dirty="0">
                <a:hlinkClick r:id="rId8"/>
              </a:rPr>
              <a:t>https://create.kahoot.it/details/98f07e4f-fde1-4474-a350-32b314a1fe97</a:t>
            </a:r>
            <a:endParaRPr lang="fr-FR" dirty="0"/>
          </a:p>
          <a:p>
            <a:endParaRPr lang="fr-FR" dirty="0"/>
          </a:p>
          <a:p>
            <a:r>
              <a:rPr lang="fr-FR" dirty="0">
                <a:hlinkClick r:id="rId9"/>
              </a:rPr>
              <a:t>https://create.kahoot.it/details/521991d8-5d1c-4792-92d5-1326c0bab7cc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6965760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51228" y="660447"/>
            <a:ext cx="5546307" cy="106855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 fontScale="925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Poser des questions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72" b="7172"/>
          <a:stretch/>
        </p:blipFill>
        <p:spPr bwMode="auto">
          <a:xfrm>
            <a:off x="4778829" y="499131"/>
            <a:ext cx="7413172" cy="6349771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77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346044" y="1890314"/>
            <a:ext cx="4652083" cy="3257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800" dirty="0"/>
              <a:t>Trouve les questions !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2800" dirty="0"/>
              <a:t>Oui j’adore !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2800" dirty="0"/>
              <a:t>Je joue au tennis.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2800" dirty="0"/>
              <a:t>Non, parce que je n’aime pas courir.</a:t>
            </a:r>
          </a:p>
        </p:txBody>
      </p: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045E5F85-E220-D961-8C33-951590916D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7944535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6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A22AABB5-B948-0690-56AC-8BE3FCF0ABD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0" y="5690054"/>
            <a:ext cx="2076348" cy="1167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91597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78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E92AAABB-35F2-4FFC-C63F-3CE94ACFC4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7944535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6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6D167859-1C4F-3046-76D6-1A238FAFD0E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316028" y="439137"/>
            <a:ext cx="1863180" cy="1048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380464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19">
            <a:extLst>
              <a:ext uri="{FF2B5EF4-FFF2-40B4-BE49-F238E27FC236}">
                <a16:creationId xmlns:a16="http://schemas.microsoft.com/office/drawing/2014/main" id="{5B9CE10B-7217-4727-A3A7-5DF664DEB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730B4FA-45A5-9833-5279-F5107676E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614" y="679731"/>
            <a:ext cx="3458401" cy="373654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r>
              <a:rPr lang="en-US" sz="4600" u="sng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X</a:t>
            </a:r>
            <a:r>
              <a:rPr lang="en-US" sz="4600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 </a:t>
            </a:r>
            <a:r>
              <a:rPr lang="en-US" sz="4600" u="sng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Phonétique</a:t>
            </a:r>
            <a:endParaRPr lang="en-US" sz="4600" u="sng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31" name="Group 21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23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Rectangle 25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1084" y="679731"/>
            <a:ext cx="7682293" cy="56628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genie talking GIF">
            <a:extLst>
              <a:ext uri="{FF2B5EF4-FFF2-40B4-BE49-F238E27FC236}">
                <a16:creationId xmlns:a16="http://schemas.microsoft.com/office/drawing/2014/main" id="{ABCC4431-96BB-0897-EB76-9D112E46CA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70" y="2333061"/>
            <a:ext cx="231457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96890BA-97E2-7D32-7054-24BD11A8328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50685" y="1226820"/>
            <a:ext cx="6778906" cy="4853830"/>
          </a:xfrm>
          <a:prstGeom prst="rect">
            <a:avLst/>
          </a:prstGeom>
        </p:spPr>
      </p:pic>
      <p:pic>
        <p:nvPicPr>
          <p:cNvPr id="5" name="EXPLORE_1_LE_PISTE062">
            <a:hlinkClick r:id="" action="ppaction://media"/>
            <a:extLst>
              <a:ext uri="{FF2B5EF4-FFF2-40B4-BE49-F238E27FC236}">
                <a16:creationId xmlns:a16="http://schemas.microsoft.com/office/drawing/2014/main" id="{775FF548-18B3-96C1-B4BC-9713F8D481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718729" y="3123882"/>
            <a:ext cx="304800" cy="304800"/>
          </a:xfrm>
          <a:prstGeom prst="rect">
            <a:avLst/>
          </a:prstGeom>
        </p:spPr>
      </p:pic>
      <p:pic>
        <p:nvPicPr>
          <p:cNvPr id="7" name="EXPLORE_1_LE_PISTE063">
            <a:hlinkClick r:id="" action="ppaction://media"/>
            <a:extLst>
              <a:ext uri="{FF2B5EF4-FFF2-40B4-BE49-F238E27FC236}">
                <a16:creationId xmlns:a16="http://schemas.microsoft.com/office/drawing/2014/main" id="{0041DE9E-8EE6-503B-8721-A5A77FBEB04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201090" y="5227320"/>
            <a:ext cx="304800" cy="304800"/>
          </a:xfrm>
          <a:prstGeom prst="rect">
            <a:avLst/>
          </a:prstGeom>
        </p:spPr>
      </p:pic>
      <p:graphicFrame>
        <p:nvGraphicFramePr>
          <p:cNvPr id="8" name="Diagramme 7">
            <a:extLst>
              <a:ext uri="{FF2B5EF4-FFF2-40B4-BE49-F238E27FC236}">
                <a16:creationId xmlns:a16="http://schemas.microsoft.com/office/drawing/2014/main" id="{83732DE9-D09C-B7EC-8D90-F91C8D24D8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570431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23368263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8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Parler de ma pratique sportive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084776"/>
              </p:ext>
            </p:extLst>
          </p:nvPr>
        </p:nvGraphicFramePr>
        <p:xfrm>
          <a:off x="632372" y="3257439"/>
          <a:ext cx="10944000" cy="35520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5F9FDCA2-0B7A-1F90-8053-D45689A966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1127031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426906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354262A-96DE-96D6-560C-3430D64175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4823" y="4726856"/>
            <a:ext cx="2020584" cy="2027411"/>
          </a:xfrm>
          <a:prstGeom prst="rect">
            <a:avLst/>
          </a:prstGeom>
        </p:spPr>
      </p:pic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964B1CA9-87C8-6996-FB3F-456813ED4F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25767598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94255301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394DE1-3431-6D43-BE56-92B9BF578D70}"/>
              </a:ext>
            </a:extLst>
          </p:cNvPr>
          <p:cNvSpPr/>
          <p:nvPr/>
        </p:nvSpPr>
        <p:spPr>
          <a:xfrm>
            <a:off x="5944539" y="1139745"/>
            <a:ext cx="5954373" cy="183598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67" dirty="0"/>
              <a:t>STEPS:</a:t>
            </a:r>
          </a:p>
          <a:p>
            <a:pPr marL="457200" indent="-457200">
              <a:buFontTx/>
              <a:buAutoNum type="arabicPeriod"/>
            </a:pPr>
            <a:r>
              <a:rPr lang="en-US" sz="2267" dirty="0"/>
              <a:t>Ask 5 questions about sports to your friend</a:t>
            </a:r>
          </a:p>
          <a:p>
            <a:pPr marL="457200" indent="-457200">
              <a:buFontTx/>
              <a:buAutoNum type="arabicPeriod"/>
            </a:pPr>
            <a:r>
              <a:rPr lang="en-US" sz="2267" dirty="0"/>
              <a:t>Report the answers on a poster with pictures</a:t>
            </a:r>
          </a:p>
          <a:p>
            <a:pPr marL="457200" indent="-457200">
              <a:buAutoNum type="arabicPeriod"/>
            </a:pPr>
            <a:r>
              <a:rPr lang="en-US" sz="2267" dirty="0"/>
              <a:t>Present your work to your class</a:t>
            </a:r>
          </a:p>
          <a:p>
            <a:endParaRPr lang="en-US" sz="2267" dirty="0"/>
          </a:p>
          <a:p>
            <a:endParaRPr lang="en-US" sz="2267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FD9662-DEC4-FD44-9A4E-7E2225D68DC6}"/>
              </a:ext>
            </a:extLst>
          </p:cNvPr>
          <p:cNvSpPr/>
          <p:nvPr/>
        </p:nvSpPr>
        <p:spPr>
          <a:xfrm>
            <a:off x="5944539" y="4983100"/>
            <a:ext cx="5954373" cy="1112965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/>
              <a:t>NEED HELP?</a:t>
            </a:r>
          </a:p>
          <a:p>
            <a:pPr marL="457189" indent="-457189">
              <a:buAutoNum type="arabicPeriod"/>
            </a:pPr>
            <a:r>
              <a:rPr lang="en-US" sz="2133" dirty="0"/>
              <a:t>Check the vocabulary in textbook/lesson</a:t>
            </a:r>
          </a:p>
          <a:p>
            <a:pPr marL="457189" indent="-457189">
              <a:buAutoNum type="arabicPeriod"/>
            </a:pPr>
            <a:r>
              <a:rPr lang="en-US" sz="2133" dirty="0"/>
              <a:t>Ask at least two classmates before </a:t>
            </a:r>
            <a:r>
              <a:rPr lang="en-US" sz="2133" dirty="0" err="1"/>
              <a:t>Mr</a:t>
            </a:r>
            <a:r>
              <a:rPr lang="en-US" sz="2133" dirty="0"/>
              <a:t> </a:t>
            </a:r>
            <a:r>
              <a:rPr lang="en-US" sz="2133" dirty="0" err="1"/>
              <a:t>Mak</a:t>
            </a:r>
            <a:endParaRPr lang="en-US" sz="2133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68713-9A1C-6743-B563-2FAA27D21E71}"/>
              </a:ext>
            </a:extLst>
          </p:cNvPr>
          <p:cNvSpPr/>
          <p:nvPr/>
        </p:nvSpPr>
        <p:spPr>
          <a:xfrm>
            <a:off x="9355493" y="462947"/>
            <a:ext cx="2509976" cy="547131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67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15mn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902FC886-6B3B-0048-968E-4950B2B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79" y="462947"/>
            <a:ext cx="8814331" cy="547129"/>
          </a:xfr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800" u="sng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XI. Production</a:t>
            </a:r>
            <a:endParaRPr lang="en-GB" sz="3800" u="sng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19591-5EB1-C841-90B2-3E11FCFBC739}"/>
              </a:ext>
            </a:extLst>
          </p:cNvPr>
          <p:cNvSpPr/>
          <p:nvPr/>
        </p:nvSpPr>
        <p:spPr>
          <a:xfrm>
            <a:off x="428979" y="1139745"/>
            <a:ext cx="5372379" cy="495632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en-US" sz="2133" dirty="0"/>
          </a:p>
          <a:p>
            <a:endParaRPr lang="en-US" sz="2133" dirty="0"/>
          </a:p>
          <a:p>
            <a:endParaRPr lang="en-US" sz="2133" dirty="0"/>
          </a:p>
          <a:p>
            <a:r>
              <a:rPr lang="en-US" sz="2133" u="sng" dirty="0" err="1"/>
              <a:t>Exemple</a:t>
            </a:r>
            <a:r>
              <a:rPr lang="en-US" sz="2133" u="sng" dirty="0"/>
              <a:t>:</a:t>
            </a:r>
          </a:p>
          <a:p>
            <a:r>
              <a:rPr lang="en-US" sz="2133" dirty="0" err="1"/>
              <a:t>Qu’est-ce</a:t>
            </a:r>
            <a:r>
              <a:rPr lang="en-US" sz="2133" dirty="0"/>
              <a:t> que </a:t>
            </a:r>
            <a:r>
              <a:rPr lang="en-US" sz="2133" dirty="0" err="1"/>
              <a:t>tu</a:t>
            </a:r>
            <a:r>
              <a:rPr lang="en-US" sz="2133" dirty="0"/>
              <a:t> </a:t>
            </a:r>
            <a:r>
              <a:rPr lang="en-US" sz="2133" dirty="0" err="1"/>
              <a:t>aimes</a:t>
            </a:r>
            <a:r>
              <a:rPr lang="en-US" sz="2133" dirty="0"/>
              <a:t> </a:t>
            </a:r>
            <a:r>
              <a:rPr lang="en-US" sz="2133" dirty="0" err="1"/>
              <a:t>comme</a:t>
            </a:r>
            <a:r>
              <a:rPr lang="en-US" sz="2133" dirty="0"/>
              <a:t> sport ?</a:t>
            </a:r>
          </a:p>
          <a:p>
            <a:endParaRPr lang="en-US" sz="2133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4A023A-7EE3-2541-8365-1B278E8A5C04}"/>
              </a:ext>
            </a:extLst>
          </p:cNvPr>
          <p:cNvSpPr/>
          <p:nvPr/>
        </p:nvSpPr>
        <p:spPr>
          <a:xfrm>
            <a:off x="9411720" y="3061423"/>
            <a:ext cx="2487192" cy="183598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Prolongement</a:t>
            </a:r>
            <a:r>
              <a:rPr lang="en-US" sz="2133" dirty="0"/>
              <a:t>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121478-4129-83C5-BFE3-A816A6B55C76}"/>
              </a:ext>
            </a:extLst>
          </p:cNvPr>
          <p:cNvSpPr/>
          <p:nvPr/>
        </p:nvSpPr>
        <p:spPr>
          <a:xfrm>
            <a:off x="5944539" y="3061422"/>
            <a:ext cx="3298771" cy="1835985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21920" tIns="60960" rIns="121920" bIns="60960"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Critères</a:t>
            </a:r>
            <a:r>
              <a:rPr lang="en-US" sz="2133" dirty="0"/>
              <a:t> de </a:t>
            </a:r>
            <a:r>
              <a:rPr lang="en-US" sz="2133" dirty="0" err="1"/>
              <a:t>réussite</a:t>
            </a:r>
            <a:r>
              <a:rPr lang="en-US" sz="2133" dirty="0"/>
              <a:t>:</a:t>
            </a: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  </a:t>
            </a:r>
            <a:r>
              <a:rPr lang="fr-FR" altLang="ja-JP" sz="2133" dirty="0" err="1">
                <a:ea typeface="ＭＳ Ｐゴシック"/>
              </a:rPr>
              <a:t>Step</a:t>
            </a:r>
            <a:r>
              <a:rPr lang="fr-FR" altLang="ja-JP" sz="2133" dirty="0">
                <a:ea typeface="ＭＳ Ｐゴシック"/>
              </a:rPr>
              <a:t> 1</a:t>
            </a:r>
          </a:p>
          <a:p>
            <a:pPr>
              <a:lnSpc>
                <a:spcPct val="150000"/>
              </a:lnSpc>
            </a:pPr>
            <a:r>
              <a:rPr lang="fr-FR" sz="2133" dirty="0">
                <a:ea typeface="ＭＳ Ｐゴシック"/>
              </a:rPr>
              <a:t> 	       </a:t>
            </a:r>
            <a:r>
              <a:rPr lang="fr-FR" altLang="ja-JP" sz="2133" dirty="0" err="1">
                <a:ea typeface="ＭＳ Ｐゴシック"/>
              </a:rPr>
              <a:t>Steps</a:t>
            </a:r>
            <a:r>
              <a:rPr lang="fr-FR" altLang="ja-JP" sz="2133" dirty="0">
                <a:ea typeface="ＭＳ Ｐゴシック"/>
              </a:rPr>
              <a:t> 1,2</a:t>
            </a:r>
            <a:endParaRPr lang="fr-FR" sz="2133" dirty="0">
              <a:ea typeface="ＭＳ Ｐゴシック"/>
            </a:endParaRPr>
          </a:p>
          <a:p>
            <a:pPr>
              <a:lnSpc>
                <a:spcPct val="150000"/>
              </a:lnSpc>
            </a:pPr>
            <a:r>
              <a:rPr lang="fr-FR" sz="2133" dirty="0">
                <a:ea typeface="ＭＳ Ｐゴシック"/>
              </a:rPr>
              <a:t>	       </a:t>
            </a:r>
            <a:r>
              <a:rPr lang="fr-FR" altLang="ja-JP" sz="2133" dirty="0" err="1">
                <a:ea typeface="ＭＳ Ｐゴシック"/>
              </a:rPr>
              <a:t>Steps</a:t>
            </a:r>
            <a:r>
              <a:rPr lang="fr-FR" altLang="ja-JP" sz="2133" dirty="0">
                <a:ea typeface="ＭＳ Ｐゴシック"/>
              </a:rPr>
              <a:t> 1,2,3</a:t>
            </a:r>
            <a:endParaRPr lang="fr-FR" sz="2133" dirty="0">
              <a:ea typeface="ＭＳ Ｐゴシック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75FE6E-733D-4156-F6A0-2DEDA6124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9" t="23821" r="20327" b="30695"/>
          <a:stretch/>
        </p:blipFill>
        <p:spPr>
          <a:xfrm>
            <a:off x="8252886" y="280652"/>
            <a:ext cx="739465" cy="6206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DAE0F24-EFB5-7E62-D539-3E5C75D22BBD}"/>
              </a:ext>
            </a:extLst>
          </p:cNvPr>
          <p:cNvSpPr/>
          <p:nvPr/>
        </p:nvSpPr>
        <p:spPr>
          <a:xfrm>
            <a:off x="0" y="6255027"/>
            <a:ext cx="12192000" cy="602973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>
                <a:solidFill>
                  <a:schemeClr val="tx1"/>
                </a:solidFill>
              </a:rPr>
              <a:t>Objectif d’apprentissage </a:t>
            </a:r>
            <a:r>
              <a:rPr lang="en-JP" sz="3200" dirty="0">
                <a:solidFill>
                  <a:schemeClr val="tx1"/>
                </a:solidFill>
              </a:rPr>
              <a:t>: </a:t>
            </a:r>
            <a:r>
              <a:rPr lang="fr-FR" sz="3200" dirty="0">
                <a:solidFill>
                  <a:schemeClr val="tx1"/>
                </a:solidFill>
              </a:rPr>
              <a:t>Je peux </a:t>
            </a:r>
            <a:r>
              <a:rPr lang="fr-FR" sz="3200" b="1" dirty="0">
                <a:solidFill>
                  <a:schemeClr val="tx1"/>
                </a:solidFill>
              </a:rPr>
              <a:t>faire </a:t>
            </a:r>
            <a:r>
              <a:rPr lang="fr-FR" sz="3200" dirty="0">
                <a:solidFill>
                  <a:schemeClr val="tx1"/>
                </a:solidFill>
              </a:rPr>
              <a:t>une interview.</a:t>
            </a:r>
            <a:endParaRPr lang="en-JP" sz="3200" dirty="0">
              <a:solidFill>
                <a:schemeClr val="tx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92FD8FB-B002-C374-302D-CBE7721A1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6453" y="4158521"/>
            <a:ext cx="239765" cy="17235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DBE5800-2B9F-18F8-C50E-C15E9CA83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7111" y="3652804"/>
            <a:ext cx="239765" cy="17235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DB047F3-5731-B87D-0044-6F7B8F6F4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3757" y="4158522"/>
            <a:ext cx="239765" cy="17235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48293AC-F252-79F4-AE1E-01F396E9D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5615" y="4604082"/>
            <a:ext cx="239765" cy="17235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41B2C06-F61C-6316-E76E-403988CF8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22" y="4604110"/>
            <a:ext cx="239765" cy="17235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A07940B-D4DC-78ED-D0C9-67F332DBA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908" y="4604083"/>
            <a:ext cx="239765" cy="17235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FD06312-717F-56BE-D99F-DC853650F29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0275"/>
          <a:stretch/>
        </p:blipFill>
        <p:spPr>
          <a:xfrm>
            <a:off x="504377" y="1139745"/>
            <a:ext cx="5163244" cy="1118546"/>
          </a:xfrm>
          <a:prstGeom prst="rect">
            <a:avLst/>
          </a:prstGeom>
        </p:spPr>
      </p:pic>
      <p:graphicFrame>
        <p:nvGraphicFramePr>
          <p:cNvPr id="11" name="Diagramme 10">
            <a:extLst>
              <a:ext uri="{FF2B5EF4-FFF2-40B4-BE49-F238E27FC236}">
                <a16:creationId xmlns:a16="http://schemas.microsoft.com/office/drawing/2014/main" id="{08567E75-EACA-174B-F1E3-5E9AF784B7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30353384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23962991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2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08538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50594BE4-8318-16AA-5A81-CAF189A381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986997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36887004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3110B6-3F2D-BF2C-123B-B687DB0F9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Activités en ligne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B4B5997-4128-FC77-5FB3-232B8239C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68826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8E7746-CBC8-3844-30D2-DF2CA661A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Portfolio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DF3709-9276-2E28-56D2-63B3C9605A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728629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30" y="1"/>
            <a:ext cx="11269917" cy="878300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/>
              <a:t>How well have you performed with the Learning Objectives?</a:t>
            </a:r>
            <a:endParaRPr lang="en-JP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53" y="2272097"/>
            <a:ext cx="11479947" cy="3980657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fr-FR" sz="3200" b="1" dirty="0" err="1"/>
              <a:t>Naming</a:t>
            </a:r>
            <a:r>
              <a:rPr lang="fr-FR" sz="3200" b="1" dirty="0"/>
              <a:t> sports I </a:t>
            </a:r>
            <a:r>
              <a:rPr lang="fr-FR" sz="3200" b="1" dirty="0" err="1"/>
              <a:t>play</a:t>
            </a:r>
            <a:r>
              <a:rPr lang="en-JP" sz="3200" dirty="0"/>
              <a:t>.</a:t>
            </a:r>
            <a:r>
              <a:rPr lang="en-US" sz="3200" dirty="0"/>
              <a:t> </a:t>
            </a:r>
            <a:r>
              <a:rPr lang="en-US" sz="2800" i="1" dirty="0">
                <a:solidFill>
                  <a:prstClr val="black"/>
                </a:solidFill>
              </a:rPr>
              <a:t>Beginning? Developing? Mastering? </a:t>
            </a:r>
            <a:endParaRPr lang="en-JP" sz="3200" i="1" dirty="0">
              <a:ea typeface="UD Digi Kyokasho NK-R" panose="02020400000000000000" pitchFamily="18" charset="-128"/>
            </a:endParaRPr>
          </a:p>
          <a:p>
            <a:pPr>
              <a:lnSpc>
                <a:spcPct val="150000"/>
              </a:lnSpc>
            </a:pPr>
            <a:r>
              <a:rPr lang="fr-FR" sz="3200" b="1" dirty="0" err="1">
                <a:ea typeface="UD Digi Kyokasho NK-R" panose="02020400000000000000" pitchFamily="18" charset="-128"/>
              </a:rPr>
              <a:t>Expressing</a:t>
            </a:r>
            <a:r>
              <a:rPr lang="fr-FR" sz="3200" b="1" dirty="0">
                <a:ea typeface="UD Digi Kyokasho NK-R" panose="02020400000000000000" pitchFamily="18" charset="-128"/>
              </a:rPr>
              <a:t> </a:t>
            </a:r>
            <a:r>
              <a:rPr lang="fr-FR" sz="3200" b="1" dirty="0" err="1">
                <a:ea typeface="UD Digi Kyokasho NK-R" panose="02020400000000000000" pitchFamily="18" charset="-128"/>
              </a:rPr>
              <a:t>frequency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sz="2800" i="1" dirty="0">
                <a:solidFill>
                  <a:prstClr val="black"/>
                </a:solidFill>
              </a:rPr>
              <a:t>Beginning? Developing? Mastering ? </a:t>
            </a:r>
          </a:p>
          <a:p>
            <a:pPr>
              <a:lnSpc>
                <a:spcPct val="150000"/>
              </a:lnSpc>
            </a:pPr>
            <a:r>
              <a:rPr lang="fr-FR" sz="3200" b="1" dirty="0" err="1">
                <a:ea typeface="UD Digi Kyokasho NK-R" panose="02020400000000000000" pitchFamily="18" charset="-128"/>
              </a:rPr>
              <a:t>Asking</a:t>
            </a:r>
            <a:r>
              <a:rPr lang="fr-FR" sz="3200" b="1" dirty="0">
                <a:ea typeface="UD Digi Kyokasho NK-R" panose="02020400000000000000" pitchFamily="18" charset="-128"/>
              </a:rPr>
              <a:t> questions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sz="2800" i="1" dirty="0">
                <a:solidFill>
                  <a:prstClr val="black"/>
                </a:solidFill>
              </a:rPr>
              <a:t>Beginning? Developing? Mastering ?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210030" y="805765"/>
            <a:ext cx="11771940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next to each objective, whether you are 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Beginning? Developing? Mastering ? </a:t>
            </a:r>
            <a:endParaRPr kumimoji="0" lang="en-JP" sz="3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2964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6675"/>
            <a:ext cx="10972800" cy="878300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800"/>
              <a:t>Learning review</a:t>
            </a:r>
            <a:endParaRPr lang="en-JP" sz="48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3536472" y="1385445"/>
            <a:ext cx="244334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8862140" y="208868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7535814" y="1"/>
            <a:ext cx="4349263" cy="1710977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2133" dirty="0"/>
              <a:t>Choose </a:t>
            </a:r>
            <a:r>
              <a:rPr lang="en-US" sz="2133" dirty="0"/>
              <a:t>at least one</a:t>
            </a:r>
            <a:r>
              <a:rPr lang="en-JP" sz="2133" dirty="0"/>
              <a:t> outcome from the options and write </a:t>
            </a:r>
            <a:r>
              <a:rPr lang="en-US" sz="2133" dirty="0"/>
              <a:t>it </a:t>
            </a:r>
            <a:r>
              <a:rPr lang="en-JP" sz="2133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4869663" y="2985565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888999" y="2088687"/>
            <a:ext cx="245256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8862140" y="368880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6200489" y="4604647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874817" y="3765639"/>
            <a:ext cx="2455043" cy="140648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have done well in ... </a:t>
            </a:r>
            <a:r>
              <a:rPr lang="en-GB" sz="1867">
                <a:solidFill>
                  <a:schemeClr val="tx1"/>
                </a:solidFill>
              </a:rPr>
              <a:t>b</a:t>
            </a:r>
            <a:r>
              <a:rPr lang="en-JP" sz="1867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3536471" y="4604643"/>
            <a:ext cx="2455043" cy="14064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</a:t>
            </a:r>
            <a:r>
              <a:rPr lang="en-US" sz="1867">
                <a:solidFill>
                  <a:schemeClr val="tx1"/>
                </a:solidFill>
              </a:rPr>
              <a:t>can improve my work by …</a:t>
            </a:r>
            <a:endParaRPr lang="en-JP" sz="1867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6212187" y="1385445"/>
            <a:ext cx="2455044" cy="140648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392618076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83912-9E1E-9120-56DD-2C68DC79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0322" y="1655286"/>
            <a:ext cx="4272564" cy="261004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Plenary and self reflection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7E792F-241D-2790-1DD9-D2B979301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0322" y="4373384"/>
            <a:ext cx="4272564" cy="76638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 action="ppaction://hlinkpres?slideindex=1&amp;slidetitle="/>
              </a:rPr>
              <a:t>Click here</a:t>
            </a:r>
            <a:endParaRPr lang="en-US" sz="2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9" name="Freeform: Shape 3078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Think About It GIF by Curious Pavel">
            <a:extLst>
              <a:ext uri="{FF2B5EF4-FFF2-40B4-BE49-F238E27FC236}">
                <a16:creationId xmlns:a16="http://schemas.microsoft.com/office/drawing/2014/main" id="{4B0948B4-C6A7-37FF-328A-3A119B5A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1248" y="1962740"/>
            <a:ext cx="5079371" cy="286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Freeform: Shape 3082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4CC9F7-B97D-D5E7-A9C5-5CAC3D2A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0150" y="5623560"/>
            <a:ext cx="253365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>
                    <a:alpha val="80000"/>
                  </a:srgbClr>
                </a:solidFill>
              </a:rPr>
              <a:pPr>
                <a:spcAft>
                  <a:spcPts val="600"/>
                </a:spcAft>
              </a:pPr>
              <a:t>87</a:t>
            </a:fld>
            <a:endParaRPr lang="en-US">
              <a:solidFill>
                <a:srgbClr val="FFFFFF">
                  <a:alpha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46617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04" name="Rectangle 7203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6" name="Freeform: Shape 7205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170" name="Picture 2" descr="Merci Sticker by elodie shanta">
            <a:extLst>
              <a:ext uri="{FF2B5EF4-FFF2-40B4-BE49-F238E27FC236}">
                <a16:creationId xmlns:a16="http://schemas.microsoft.com/office/drawing/2014/main" id="{60653DF4-84FB-0C79-1320-C7363A8F5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2163" y="1877330"/>
            <a:ext cx="6246003" cy="306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08" name="Right Triangle 7207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phic 6" descr="Winking Face with No Fill">
            <a:extLst>
              <a:ext uri="{FF2B5EF4-FFF2-40B4-BE49-F238E27FC236}">
                <a16:creationId xmlns:a16="http://schemas.microsoft.com/office/drawing/2014/main" id="{B0A60502-1B75-1957-3A93-6D3411277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1606" y="955623"/>
            <a:ext cx="3217333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2216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CC81228-CEA3-402B-B8E5-688F5BFA7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BC0916B8-FF7A-4ECB-9FD7-C7668658D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011959" flipH="1">
            <a:off x="548353" y="3147190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3FF3219-0950-F052-627C-2E7D850B0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815" y="2322864"/>
            <a:ext cx="549109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Fichier de révision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C011D4-C95F-4B2E-9A3C-A46DCDE956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38584" y="447363"/>
            <a:ext cx="734141" cy="734141"/>
          </a:xfrm>
          <a:prstGeom prst="rect">
            <a:avLst/>
          </a:prstGeom>
          <a:noFill/>
          <a:ln w="127000">
            <a:solidFill>
              <a:schemeClr val="accent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1D38850-E46C-14C0-B263-A663B79980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68983" y="54505"/>
            <a:ext cx="4798423" cy="6771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6252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2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8607854"/>
              </p:ext>
            </p:extLst>
          </p:nvPr>
        </p:nvGraphicFramePr>
        <p:xfrm>
          <a:off x="5108538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5C689496-ABD4-303D-E93F-69CA9663FE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1127031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7936222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10220</TotalTime>
  <Words>8327</Words>
  <Application>Microsoft Office PowerPoint</Application>
  <PresentationFormat>Widescreen</PresentationFormat>
  <Paragraphs>1566</Paragraphs>
  <Slides>89</Slides>
  <Notes>16</Notes>
  <HiddenSlides>5</HiddenSlides>
  <MMClips>40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89</vt:i4>
      </vt:variant>
    </vt:vector>
  </HeadingPairs>
  <TitlesOfParts>
    <vt:vector size="101" baseType="lpstr">
      <vt:lpstr>UD Digi Kyokasho NK-R</vt:lpstr>
      <vt:lpstr>Arial</vt:lpstr>
      <vt:lpstr>Calibri</vt:lpstr>
      <vt:lpstr>Calibri Light</vt:lpstr>
      <vt:lpstr>Montserrat</vt:lpstr>
      <vt:lpstr>Verdana</vt:lpstr>
      <vt:lpstr>Office Theme</vt:lpstr>
      <vt:lpstr>Office Theme</vt:lpstr>
      <vt:lpstr>Thème Office</vt:lpstr>
      <vt:lpstr>Thème Office</vt:lpstr>
      <vt:lpstr>1_Thème Office</vt:lpstr>
      <vt:lpstr>Thème Office</vt:lpstr>
      <vt:lpstr>Le sport, c’est important ?</vt:lpstr>
      <vt:lpstr>PowerPoint Presentation</vt:lpstr>
      <vt:lpstr>Progress check Start</vt:lpstr>
      <vt:lpstr>I. Starter</vt:lpstr>
      <vt:lpstr>I. Starter</vt:lpstr>
      <vt:lpstr>I. Starter</vt:lpstr>
      <vt:lpstr>Learning objectives : À la fin de la leçon</vt:lpstr>
      <vt:lpstr>À la fin de la leçon…</vt:lpstr>
      <vt:lpstr>Learning outcomes</vt:lpstr>
      <vt:lpstr>PowerPoint Presentation</vt:lpstr>
      <vt:lpstr>Progress check End</vt:lpstr>
      <vt:lpstr>Learning review</vt:lpstr>
      <vt:lpstr>II. Compréhension de texte (doc 1)</vt:lpstr>
      <vt:lpstr>Compréhension détaillée</vt:lpstr>
      <vt:lpstr>Transcription</vt:lpstr>
      <vt:lpstr>À la fin de la leçon…</vt:lpstr>
      <vt:lpstr>Homer fait quels sports ?</vt:lpstr>
      <vt:lpstr>III. Vocabulaire : les sports</vt:lpstr>
      <vt:lpstr>LE 6 p.42</vt:lpstr>
      <vt:lpstr>Online activity</vt:lpstr>
      <vt:lpstr>Homer fait quels sports ?</vt:lpstr>
      <vt:lpstr>Learning review</vt:lpstr>
      <vt:lpstr>À la fin de la leçon…</vt:lpstr>
      <vt:lpstr>PowerPoint Presentation</vt:lpstr>
      <vt:lpstr>IV. Grammaire : Dire quels sports on pratique</vt:lpstr>
      <vt:lpstr>Les verbes “FAIRE” et “JOUER”</vt:lpstr>
      <vt:lpstr>LE 15 p.45</vt:lpstr>
      <vt:lpstr>Quelle  est la difference entre  faire et jouer?</vt:lpstr>
      <vt:lpstr>Faire ou jouer ?</vt:lpstr>
      <vt:lpstr>Kahoot time !</vt:lpstr>
      <vt:lpstr>Les articles contractés</vt:lpstr>
      <vt:lpstr>Les articles contractés</vt:lpstr>
      <vt:lpstr>Complète le texte suivant :</vt:lpstr>
      <vt:lpstr>PowerPoint Presentation</vt:lpstr>
      <vt:lpstr>Kahoot time !</vt:lpstr>
      <vt:lpstr>Flash le QR code et complète l’exercice</vt:lpstr>
      <vt:lpstr>LE 6 p.44</vt:lpstr>
      <vt:lpstr>PowerPoint Presentation</vt:lpstr>
      <vt:lpstr>Learning review</vt:lpstr>
      <vt:lpstr>À la fin de la leçon…</vt:lpstr>
      <vt:lpstr>PowerPoint Presentation</vt:lpstr>
      <vt:lpstr>V. Grammaire : Expliquer pourquoi on fait du sport</vt:lpstr>
      <vt:lpstr>V. Grammaire : Expliquer pourquoi on fait du sport</vt:lpstr>
      <vt:lpstr>PowerPoint Presentation</vt:lpstr>
      <vt:lpstr>Online activity</vt:lpstr>
      <vt:lpstr>PowerPoint Presentation</vt:lpstr>
      <vt:lpstr>Learning review</vt:lpstr>
      <vt:lpstr>VI. Compréhension de texte (doc 2)</vt:lpstr>
      <vt:lpstr>Compréhension détaillée</vt:lpstr>
      <vt:lpstr>À la fin de la leçon…</vt:lpstr>
      <vt:lpstr>PowerPoint Presentation</vt:lpstr>
      <vt:lpstr>RAPPEL : Les articles contractés</vt:lpstr>
      <vt:lpstr>VII. Grammaire : La négation : ne … pas de/d’</vt:lpstr>
      <vt:lpstr>PowerPoint Presentation</vt:lpstr>
      <vt:lpstr>LE 7 p.44</vt:lpstr>
      <vt:lpstr>Online activity  https://create.kahoot.it/details/745cdcf3-83af-4016-a628-a12bd4b45f2d</vt:lpstr>
      <vt:lpstr>PowerPoint Presentation</vt:lpstr>
      <vt:lpstr>Learning review</vt:lpstr>
      <vt:lpstr>À la fin de la leçon…</vt:lpstr>
      <vt:lpstr>PowerPoint Presentation</vt:lpstr>
      <vt:lpstr>VIII. Grammaire : Exprimer la fréquence</vt:lpstr>
      <vt:lpstr>VIII. Grammaire : Exprimer la fréquence</vt:lpstr>
      <vt:lpstr>PowerPoint Presentation</vt:lpstr>
      <vt:lpstr>LE 7 p.42</vt:lpstr>
      <vt:lpstr>Pratique ton français !</vt:lpstr>
      <vt:lpstr>Online activity  Exprimer la fréquence https://create.kahoot.it/details/6a63b874-5d27-4ebf-bc48-13b86e803d47   Les adverbes de fréquence (place) https://create.kahoot.it/details/97314fd1-67d3-471d-b3f9-3e92f79f4414 https://create.kahoot.it/details/bb6c5803-9949-4fcc-b517-38a5a2925714 </vt:lpstr>
      <vt:lpstr>PowerPoint Presentation</vt:lpstr>
      <vt:lpstr>Learning review</vt:lpstr>
      <vt:lpstr>À la fin de la leçon…</vt:lpstr>
      <vt:lpstr>PowerPoint Presentation</vt:lpstr>
      <vt:lpstr>Trouvez les réponses aux questions</vt:lpstr>
      <vt:lpstr>RAPPEL Questions fermées (closed questions)</vt:lpstr>
      <vt:lpstr>PowerPoint Presentation</vt:lpstr>
      <vt:lpstr>PowerPoint Presentation</vt:lpstr>
      <vt:lpstr>LE 8,10 p.44</vt:lpstr>
      <vt:lpstr>Online activity</vt:lpstr>
      <vt:lpstr>PowerPoint Presentation</vt:lpstr>
      <vt:lpstr>Learning review</vt:lpstr>
      <vt:lpstr>X. Phonétique</vt:lpstr>
      <vt:lpstr>Practice your pronunciation !</vt:lpstr>
      <vt:lpstr>XI. Production</vt:lpstr>
      <vt:lpstr>Learning outcomes</vt:lpstr>
      <vt:lpstr>Activités en ligne</vt:lpstr>
      <vt:lpstr>Portfolio</vt:lpstr>
      <vt:lpstr>How well have you performed with the Learning Objectives?</vt:lpstr>
      <vt:lpstr>Learning review</vt:lpstr>
      <vt:lpstr>Plenary and self reflection</vt:lpstr>
      <vt:lpstr>PowerPoint Presentation</vt:lpstr>
      <vt:lpstr>Fichier de révision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Partons pour la Francophonie</dc:title>
  <dc:creator>Chan, Makara Valery Ouk</dc:creator>
  <cp:lastModifiedBy>Chan, Makara Valery Ouk</cp:lastModifiedBy>
  <cp:revision>135</cp:revision>
  <cp:lastPrinted>2023-08-22T10:07:01Z</cp:lastPrinted>
  <dcterms:created xsi:type="dcterms:W3CDTF">2023-01-09T10:56:41Z</dcterms:created>
  <dcterms:modified xsi:type="dcterms:W3CDTF">2023-10-27T09:20:26Z</dcterms:modified>
</cp:coreProperties>
</file>