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7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8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notesSlides/notesSlide9.xml" ContentType="application/vnd.openxmlformats-officedocument.presentationml.notesSlide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notesSlides/notesSlide10.xml" ContentType="application/vnd.openxmlformats-officedocument.presentationml.notesSlide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notesSlides/notesSlide11.xml" ContentType="application/vnd.openxmlformats-officedocument.presentationml.notesSlide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diagrams/data58.xml" ContentType="application/vnd.openxmlformats-officedocument.drawingml.diagramData+xml"/>
  <Override PartName="/ppt/diagrams/layout58.xml" ContentType="application/vnd.openxmlformats-officedocument.drawingml.diagramLayout+xml"/>
  <Override PartName="/ppt/diagrams/quickStyle58.xml" ContentType="application/vnd.openxmlformats-officedocument.drawingml.diagramStyle+xml"/>
  <Override PartName="/ppt/diagrams/colors58.xml" ContentType="application/vnd.openxmlformats-officedocument.drawingml.diagramColors+xml"/>
  <Override PartName="/ppt/diagrams/drawing58.xml" ContentType="application/vnd.ms-office.drawingml.diagramDrawing+xml"/>
  <Override PartName="/ppt/diagrams/data59.xml" ContentType="application/vnd.openxmlformats-officedocument.drawingml.diagramData+xml"/>
  <Override PartName="/ppt/diagrams/layout59.xml" ContentType="application/vnd.openxmlformats-officedocument.drawingml.diagramLayout+xml"/>
  <Override PartName="/ppt/diagrams/quickStyle59.xml" ContentType="application/vnd.openxmlformats-officedocument.drawingml.diagramStyle+xml"/>
  <Override PartName="/ppt/diagrams/colors59.xml" ContentType="application/vnd.openxmlformats-officedocument.drawingml.diagramColors+xml"/>
  <Override PartName="/ppt/diagrams/drawing59.xml" ContentType="application/vnd.ms-office.drawingml.diagramDrawing+xml"/>
  <Override PartName="/ppt/diagrams/data60.xml" ContentType="application/vnd.openxmlformats-officedocument.drawingml.diagramData+xml"/>
  <Override PartName="/ppt/diagrams/layout60.xml" ContentType="application/vnd.openxmlformats-officedocument.drawingml.diagramLayout+xml"/>
  <Override PartName="/ppt/diagrams/quickStyle60.xml" ContentType="application/vnd.openxmlformats-officedocument.drawingml.diagramStyle+xml"/>
  <Override PartName="/ppt/diagrams/colors60.xml" ContentType="application/vnd.openxmlformats-officedocument.drawingml.diagramColors+xml"/>
  <Override PartName="/ppt/diagrams/drawing60.xml" ContentType="application/vnd.ms-office.drawingml.diagramDrawing+xml"/>
  <Override PartName="/ppt/diagrams/data61.xml" ContentType="application/vnd.openxmlformats-officedocument.drawingml.diagramData+xml"/>
  <Override PartName="/ppt/diagrams/layout61.xml" ContentType="application/vnd.openxmlformats-officedocument.drawingml.diagramLayout+xml"/>
  <Override PartName="/ppt/diagrams/quickStyle61.xml" ContentType="application/vnd.openxmlformats-officedocument.drawingml.diagramStyle+xml"/>
  <Override PartName="/ppt/diagrams/colors61.xml" ContentType="application/vnd.openxmlformats-officedocument.drawingml.diagramColors+xml"/>
  <Override PartName="/ppt/diagrams/drawing61.xml" ContentType="application/vnd.ms-office.drawingml.diagramDrawing+xml"/>
  <Override PartName="/ppt/notesSlides/notesSlide12.xml" ContentType="application/vnd.openxmlformats-officedocument.presentationml.notesSlide+xml"/>
  <Override PartName="/ppt/diagrams/data62.xml" ContentType="application/vnd.openxmlformats-officedocument.drawingml.diagramData+xml"/>
  <Override PartName="/ppt/diagrams/layout62.xml" ContentType="application/vnd.openxmlformats-officedocument.drawingml.diagramLayout+xml"/>
  <Override PartName="/ppt/diagrams/quickStyle62.xml" ContentType="application/vnd.openxmlformats-officedocument.drawingml.diagramStyle+xml"/>
  <Override PartName="/ppt/diagrams/colors62.xml" ContentType="application/vnd.openxmlformats-officedocument.drawingml.diagramColors+xml"/>
  <Override PartName="/ppt/diagrams/drawing62.xml" ContentType="application/vnd.ms-office.drawingml.diagramDrawing+xml"/>
  <Override PartName="/ppt/diagrams/data63.xml" ContentType="application/vnd.openxmlformats-officedocument.drawingml.diagramData+xml"/>
  <Override PartName="/ppt/diagrams/layout63.xml" ContentType="application/vnd.openxmlformats-officedocument.drawingml.diagramLayout+xml"/>
  <Override PartName="/ppt/diagrams/quickStyle63.xml" ContentType="application/vnd.openxmlformats-officedocument.drawingml.diagramStyle+xml"/>
  <Override PartName="/ppt/diagrams/colors63.xml" ContentType="application/vnd.openxmlformats-officedocument.drawingml.diagramColors+xml"/>
  <Override PartName="/ppt/diagrams/drawing63.xml" ContentType="application/vnd.ms-office.drawingml.diagramDrawing+xml"/>
  <Override PartName="/ppt/diagrams/data64.xml" ContentType="application/vnd.openxmlformats-officedocument.drawingml.diagramData+xml"/>
  <Override PartName="/ppt/diagrams/layout64.xml" ContentType="application/vnd.openxmlformats-officedocument.drawingml.diagramLayout+xml"/>
  <Override PartName="/ppt/diagrams/quickStyle64.xml" ContentType="application/vnd.openxmlformats-officedocument.drawingml.diagramStyle+xml"/>
  <Override PartName="/ppt/diagrams/colors64.xml" ContentType="application/vnd.openxmlformats-officedocument.drawingml.diagramColors+xml"/>
  <Override PartName="/ppt/diagrams/drawing64.xml" ContentType="application/vnd.ms-office.drawingml.diagramDrawing+xml"/>
  <Override PartName="/ppt/notesSlides/notesSlide13.xml" ContentType="application/vnd.openxmlformats-officedocument.presentationml.notesSlide+xml"/>
  <Override PartName="/ppt/diagrams/data65.xml" ContentType="application/vnd.openxmlformats-officedocument.drawingml.diagramData+xml"/>
  <Override PartName="/ppt/diagrams/layout65.xml" ContentType="application/vnd.openxmlformats-officedocument.drawingml.diagramLayout+xml"/>
  <Override PartName="/ppt/diagrams/quickStyle65.xml" ContentType="application/vnd.openxmlformats-officedocument.drawingml.diagramStyle+xml"/>
  <Override PartName="/ppt/diagrams/colors65.xml" ContentType="application/vnd.openxmlformats-officedocument.drawingml.diagramColors+xml"/>
  <Override PartName="/ppt/diagrams/drawing65.xml" ContentType="application/vnd.ms-office.drawingml.diagramDrawing+xml"/>
  <Override PartName="/ppt/diagrams/data66.xml" ContentType="application/vnd.openxmlformats-officedocument.drawingml.diagramData+xml"/>
  <Override PartName="/ppt/diagrams/layout66.xml" ContentType="application/vnd.openxmlformats-officedocument.drawingml.diagramLayout+xml"/>
  <Override PartName="/ppt/diagrams/quickStyle66.xml" ContentType="application/vnd.openxmlformats-officedocument.drawingml.diagramStyle+xml"/>
  <Override PartName="/ppt/diagrams/colors66.xml" ContentType="application/vnd.openxmlformats-officedocument.drawingml.diagramColors+xml"/>
  <Override PartName="/ppt/diagrams/drawing66.xml" ContentType="application/vnd.ms-office.drawingml.diagramDrawing+xml"/>
  <Override PartName="/ppt/diagrams/data67.xml" ContentType="application/vnd.openxmlformats-officedocument.drawingml.diagramData+xml"/>
  <Override PartName="/ppt/diagrams/layout67.xml" ContentType="application/vnd.openxmlformats-officedocument.drawingml.diagramLayout+xml"/>
  <Override PartName="/ppt/diagrams/quickStyle67.xml" ContentType="application/vnd.openxmlformats-officedocument.drawingml.diagramStyle+xml"/>
  <Override PartName="/ppt/diagrams/colors67.xml" ContentType="application/vnd.openxmlformats-officedocument.drawingml.diagramColors+xml"/>
  <Override PartName="/ppt/diagrams/drawing67.xml" ContentType="application/vnd.ms-office.drawingml.diagramDrawing+xml"/>
  <Override PartName="/ppt/diagrams/data68.xml" ContentType="application/vnd.openxmlformats-officedocument.drawingml.diagramData+xml"/>
  <Override PartName="/ppt/diagrams/layout68.xml" ContentType="application/vnd.openxmlformats-officedocument.drawingml.diagramLayout+xml"/>
  <Override PartName="/ppt/diagrams/quickStyle68.xml" ContentType="application/vnd.openxmlformats-officedocument.drawingml.diagramStyle+xml"/>
  <Override PartName="/ppt/diagrams/colors68.xml" ContentType="application/vnd.openxmlformats-officedocument.drawingml.diagramColors+xml"/>
  <Override PartName="/ppt/diagrams/drawing68.xml" ContentType="application/vnd.ms-office.drawingml.diagramDrawing+xml"/>
  <Override PartName="/ppt/diagrams/data69.xml" ContentType="application/vnd.openxmlformats-officedocument.drawingml.diagramData+xml"/>
  <Override PartName="/ppt/diagrams/layout69.xml" ContentType="application/vnd.openxmlformats-officedocument.drawingml.diagramLayout+xml"/>
  <Override PartName="/ppt/diagrams/quickStyle69.xml" ContentType="application/vnd.openxmlformats-officedocument.drawingml.diagramStyle+xml"/>
  <Override PartName="/ppt/diagrams/colors69.xml" ContentType="application/vnd.openxmlformats-officedocument.drawingml.diagramColors+xml"/>
  <Override PartName="/ppt/diagrams/drawing69.xml" ContentType="application/vnd.ms-office.drawingml.diagramDrawing+xml"/>
  <Override PartName="/ppt/diagrams/data70.xml" ContentType="application/vnd.openxmlformats-officedocument.drawingml.diagramData+xml"/>
  <Override PartName="/ppt/diagrams/layout70.xml" ContentType="application/vnd.openxmlformats-officedocument.drawingml.diagramLayout+xml"/>
  <Override PartName="/ppt/diagrams/quickStyle70.xml" ContentType="application/vnd.openxmlformats-officedocument.drawingml.diagramStyle+xml"/>
  <Override PartName="/ppt/diagrams/colors70.xml" ContentType="application/vnd.openxmlformats-officedocument.drawingml.diagramColors+xml"/>
  <Override PartName="/ppt/diagrams/drawing70.xml" ContentType="application/vnd.ms-office.drawingml.diagramDrawing+xml"/>
  <Override PartName="/ppt/diagrams/data71.xml" ContentType="application/vnd.openxmlformats-officedocument.drawingml.diagramData+xml"/>
  <Override PartName="/ppt/diagrams/layout71.xml" ContentType="application/vnd.openxmlformats-officedocument.drawingml.diagramLayout+xml"/>
  <Override PartName="/ppt/diagrams/quickStyle71.xml" ContentType="application/vnd.openxmlformats-officedocument.drawingml.diagramStyle+xml"/>
  <Override PartName="/ppt/diagrams/colors71.xml" ContentType="application/vnd.openxmlformats-officedocument.drawingml.diagramColors+xml"/>
  <Override PartName="/ppt/diagrams/drawing71.xml" ContentType="application/vnd.ms-office.drawingml.diagramDrawing+xml"/>
  <Override PartName="/ppt/diagrams/data72.xml" ContentType="application/vnd.openxmlformats-officedocument.drawingml.diagramData+xml"/>
  <Override PartName="/ppt/diagrams/layout72.xml" ContentType="application/vnd.openxmlformats-officedocument.drawingml.diagramLayout+xml"/>
  <Override PartName="/ppt/diagrams/quickStyle72.xml" ContentType="application/vnd.openxmlformats-officedocument.drawingml.diagramStyle+xml"/>
  <Override PartName="/ppt/diagrams/colors72.xml" ContentType="application/vnd.openxmlformats-officedocument.drawingml.diagramColors+xml"/>
  <Override PartName="/ppt/diagrams/drawing72.xml" ContentType="application/vnd.ms-office.drawingml.diagramDrawing+xml"/>
  <Override PartName="/ppt/notesSlides/notesSlide14.xml" ContentType="application/vnd.openxmlformats-officedocument.presentationml.notesSlide+xml"/>
  <Override PartName="/ppt/diagrams/data73.xml" ContentType="application/vnd.openxmlformats-officedocument.drawingml.diagramData+xml"/>
  <Override PartName="/ppt/diagrams/layout73.xml" ContentType="application/vnd.openxmlformats-officedocument.drawingml.diagramLayout+xml"/>
  <Override PartName="/ppt/diagrams/quickStyle73.xml" ContentType="application/vnd.openxmlformats-officedocument.drawingml.diagramStyle+xml"/>
  <Override PartName="/ppt/diagrams/colors73.xml" ContentType="application/vnd.openxmlformats-officedocument.drawingml.diagramColors+xml"/>
  <Override PartName="/ppt/diagrams/drawing73.xml" ContentType="application/vnd.ms-office.drawingml.diagramDrawing+xml"/>
  <Override PartName="/ppt/notesSlides/notesSlide15.xml" ContentType="application/vnd.openxmlformats-officedocument.presentationml.notesSlide+xml"/>
  <Override PartName="/ppt/diagrams/data74.xml" ContentType="application/vnd.openxmlformats-officedocument.drawingml.diagramData+xml"/>
  <Override PartName="/ppt/diagrams/layout74.xml" ContentType="application/vnd.openxmlformats-officedocument.drawingml.diagramLayout+xml"/>
  <Override PartName="/ppt/diagrams/quickStyle74.xml" ContentType="application/vnd.openxmlformats-officedocument.drawingml.diagramStyle+xml"/>
  <Override PartName="/ppt/diagrams/colors74.xml" ContentType="application/vnd.openxmlformats-officedocument.drawingml.diagramColors+xml"/>
  <Override PartName="/ppt/diagrams/drawing74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29" r:id="rId2"/>
    <p:sldMasterId id="2147483717" r:id="rId3"/>
    <p:sldMasterId id="2147483672" r:id="rId4"/>
    <p:sldMasterId id="2147483732" r:id="rId5"/>
    <p:sldMasterId id="2147483660" r:id="rId6"/>
  </p:sldMasterIdLst>
  <p:notesMasterIdLst>
    <p:notesMasterId r:id="rId90"/>
  </p:notesMasterIdLst>
  <p:sldIdLst>
    <p:sldId id="256" r:id="rId7"/>
    <p:sldId id="272" r:id="rId8"/>
    <p:sldId id="257" r:id="rId9"/>
    <p:sldId id="276" r:id="rId10"/>
    <p:sldId id="346" r:id="rId11"/>
    <p:sldId id="277" r:id="rId12"/>
    <p:sldId id="260" r:id="rId13"/>
    <p:sldId id="278" r:id="rId14"/>
    <p:sldId id="1753" r:id="rId15"/>
    <p:sldId id="1862" r:id="rId16"/>
    <p:sldId id="1965" r:id="rId17"/>
    <p:sldId id="1966" r:id="rId18"/>
    <p:sldId id="1785" r:id="rId19"/>
    <p:sldId id="332" r:id="rId20"/>
    <p:sldId id="312" r:id="rId21"/>
    <p:sldId id="1968" r:id="rId22"/>
    <p:sldId id="1978" r:id="rId23"/>
    <p:sldId id="422" r:id="rId24"/>
    <p:sldId id="410" r:id="rId25"/>
    <p:sldId id="1804" r:id="rId26"/>
    <p:sldId id="411" r:id="rId27"/>
    <p:sldId id="1969" r:id="rId28"/>
    <p:sldId id="1973" r:id="rId29"/>
    <p:sldId id="1967" r:id="rId30"/>
    <p:sldId id="1970" r:id="rId31"/>
    <p:sldId id="1971" r:id="rId32"/>
    <p:sldId id="1976" r:id="rId33"/>
    <p:sldId id="1977" r:id="rId34"/>
    <p:sldId id="1975" r:id="rId35"/>
    <p:sldId id="1979" r:id="rId36"/>
    <p:sldId id="321" r:id="rId37"/>
    <p:sldId id="1889" r:id="rId38"/>
    <p:sldId id="1981" r:id="rId39"/>
    <p:sldId id="1788" r:id="rId40"/>
    <p:sldId id="421" r:id="rId41"/>
    <p:sldId id="2001" r:id="rId42"/>
    <p:sldId id="1843" r:id="rId43"/>
    <p:sldId id="1983" r:id="rId44"/>
    <p:sldId id="1984" r:id="rId45"/>
    <p:sldId id="1982" r:id="rId46"/>
    <p:sldId id="1893" r:id="rId47"/>
    <p:sldId id="1948" r:id="rId48"/>
    <p:sldId id="2008" r:id="rId49"/>
    <p:sldId id="1985" r:id="rId50"/>
    <p:sldId id="1925" r:id="rId51"/>
    <p:sldId id="1600" r:id="rId52"/>
    <p:sldId id="2002" r:id="rId53"/>
    <p:sldId id="372" r:id="rId54"/>
    <p:sldId id="1986" r:id="rId55"/>
    <p:sldId id="1902" r:id="rId56"/>
    <p:sldId id="1960" r:id="rId57"/>
    <p:sldId id="2003" r:id="rId58"/>
    <p:sldId id="1987" r:id="rId59"/>
    <p:sldId id="1988" r:id="rId60"/>
    <p:sldId id="1952" r:id="rId61"/>
    <p:sldId id="1989" r:id="rId62"/>
    <p:sldId id="412" r:id="rId63"/>
    <p:sldId id="2004" r:id="rId64"/>
    <p:sldId id="334" r:id="rId65"/>
    <p:sldId id="1990" r:id="rId66"/>
    <p:sldId id="1991" r:id="rId67"/>
    <p:sldId id="1992" r:id="rId68"/>
    <p:sldId id="1993" r:id="rId69"/>
    <p:sldId id="1994" r:id="rId70"/>
    <p:sldId id="1998" r:id="rId71"/>
    <p:sldId id="1999" r:id="rId72"/>
    <p:sldId id="2000" r:id="rId73"/>
    <p:sldId id="1995" r:id="rId74"/>
    <p:sldId id="1996" r:id="rId75"/>
    <p:sldId id="2006" r:id="rId76"/>
    <p:sldId id="2005" r:id="rId77"/>
    <p:sldId id="2007" r:id="rId78"/>
    <p:sldId id="335" r:id="rId79"/>
    <p:sldId id="310" r:id="rId80"/>
    <p:sldId id="261" r:id="rId81"/>
    <p:sldId id="1997" r:id="rId82"/>
    <p:sldId id="271" r:id="rId83"/>
    <p:sldId id="342" r:id="rId84"/>
    <p:sldId id="262" r:id="rId85"/>
    <p:sldId id="263" r:id="rId86"/>
    <p:sldId id="264" r:id="rId87"/>
    <p:sldId id="265" r:id="rId88"/>
    <p:sldId id="343" r:id="rId89"/>
  </p:sldIdLst>
  <p:sldSz cx="12192000" cy="6858000"/>
  <p:notesSz cx="7315200" cy="9601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9" autoAdjust="0"/>
    <p:restoredTop sz="94660"/>
  </p:normalViewPr>
  <p:slideViewPr>
    <p:cSldViewPr snapToGrid="0">
      <p:cViewPr varScale="1">
        <p:scale>
          <a:sx n="53" d="100"/>
          <a:sy n="53" d="100"/>
        </p:scale>
        <p:origin x="60" y="5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1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2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3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3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4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4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5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5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6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ata6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4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8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6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70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7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72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73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ata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13.xml"/><Relationship Id="rId7" Type="http://schemas.openxmlformats.org/officeDocument/2006/relationships/slide" Target="../slides/slide38.xml"/><Relationship Id="rId2" Type="http://schemas.openxmlformats.org/officeDocument/2006/relationships/slide" Target="../slides/slide9.xml"/><Relationship Id="rId1" Type="http://schemas.openxmlformats.org/officeDocument/2006/relationships/slide" Target="../slides/slide3.xml"/><Relationship Id="rId6" Type="http://schemas.openxmlformats.org/officeDocument/2006/relationships/slide" Target="../slides/slide31.xml"/><Relationship Id="rId11" Type="http://schemas.openxmlformats.org/officeDocument/2006/relationships/slide" Target="../slides/slide61.xml"/><Relationship Id="rId5" Type="http://schemas.openxmlformats.org/officeDocument/2006/relationships/slide" Target="../slides/slide23.xml"/><Relationship Id="rId10" Type="http://schemas.openxmlformats.org/officeDocument/2006/relationships/slide" Target="../slides/slide50.xml"/><Relationship Id="rId4" Type="http://schemas.openxmlformats.org/officeDocument/2006/relationships/slide" Target="../slides/slide75.xml"/><Relationship Id="rId9" Type="http://schemas.openxmlformats.org/officeDocument/2006/relationships/slide" Target="../slides/slide73.xml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g"/></Relationships>
</file>

<file path=ppt/diagrams/_rels/drawing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vêtements</a:t>
          </a:r>
        </a:p>
        <a:p>
          <a:r>
            <a:rPr lang="fr-FR" sz="1800" b="0" strike="noStrike" noProof="0" dirty="0"/>
            <a:t>- Demander la taille</a:t>
          </a:r>
        </a:p>
        <a:p>
          <a:r>
            <a:rPr lang="fr-FR" sz="1800" b="0" strike="noStrike" noProof="0" dirty="0"/>
            <a:t>- Faire des achats</a:t>
          </a:r>
        </a:p>
        <a:p>
          <a:r>
            <a:rPr lang="fr-FR" sz="1800" b="0" strike="noStrike" noProof="0" dirty="0"/>
            <a:t>- Décrire un vêtement</a:t>
          </a:r>
        </a:p>
        <a:p>
          <a:r>
            <a:rPr lang="fr-FR" sz="1800" b="0" strike="noStrike" noProof="0" dirty="0"/>
            <a:t>-Parler de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Grammaire</a:t>
          </a:r>
          <a:endParaRPr lang="fr-FR" sz="18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20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2000" b="1" noProof="0" dirty="0">
              <a:solidFill>
                <a:schemeClr val="tx1"/>
              </a:solidFill>
            </a:rPr>
            <a:t> </a:t>
          </a:r>
          <a:endParaRPr lang="fr-FR" sz="1200" b="1" noProof="0" dirty="0">
            <a:solidFill>
              <a:schemeClr val="tx1"/>
            </a:solidFill>
          </a:endParaRP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2000" b="1" noProof="0" dirty="0">
              <a:solidFill>
                <a:schemeClr val="tx1"/>
              </a:solidFill>
            </a:rPr>
            <a:t>Vocabulaire</a:t>
          </a:r>
          <a:endParaRPr lang="fr-FR" sz="1200" b="1" noProof="0" dirty="0">
            <a:solidFill>
              <a:schemeClr val="tx1"/>
            </a:solidFill>
          </a:endParaRPr>
        </a:p>
        <a:p>
          <a:pPr rtl="0"/>
          <a:r>
            <a:rPr lang="fr-FR" sz="1200" b="0" noProof="0" dirty="0"/>
            <a:t> </a:t>
          </a:r>
          <a:endParaRPr lang="fr-FR" sz="1800" b="0" noProof="0" dirty="0"/>
        </a:p>
        <a:p>
          <a:pPr rtl="0"/>
          <a:endParaRPr lang="fr-FR" sz="1800" b="0" noProof="0" dirty="0"/>
        </a:p>
        <a:p>
          <a:pPr rtl="0"/>
          <a:endParaRPr lang="fr-FR" sz="12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31" custLinFactNeighborX="-923" custLinFactNeighborY="58113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Y="-16641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vêtements</a:t>
          </a:r>
        </a:p>
        <a:p>
          <a:r>
            <a:rPr lang="fr-FR" sz="1800" b="0" strike="noStrike" noProof="0" dirty="0"/>
            <a:t>- Demander la taille</a:t>
          </a:r>
        </a:p>
        <a:p>
          <a:r>
            <a:rPr lang="fr-FR" sz="1800" b="0" strike="noStrike" noProof="0" dirty="0"/>
            <a:t>- Faire des achats</a:t>
          </a:r>
        </a:p>
        <a:p>
          <a:r>
            <a:rPr lang="fr-FR" sz="1800" b="0" strike="noStrike" noProof="0" dirty="0"/>
            <a:t>- Décrire un vêtement</a:t>
          </a:r>
        </a:p>
        <a:p>
          <a:r>
            <a:rPr lang="fr-FR" sz="1800" b="0" strike="noStrike" noProof="0" dirty="0"/>
            <a:t>-Parler de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vêtements</a:t>
          </a:r>
        </a:p>
        <a:p>
          <a:r>
            <a:rPr lang="fr-FR" sz="1800" b="0" strike="sngStrike" noProof="0" dirty="0"/>
            <a:t>- Demander la taille</a:t>
          </a:r>
        </a:p>
        <a:p>
          <a:r>
            <a:rPr lang="fr-FR" sz="1800" b="0" strike="noStrike" noProof="0" dirty="0"/>
            <a:t>- Faire des achats</a:t>
          </a:r>
        </a:p>
        <a:p>
          <a:r>
            <a:rPr lang="fr-FR" sz="1800" b="0" strike="noStrike" noProof="0" dirty="0"/>
            <a:t>- Décrire un vêtement</a:t>
          </a:r>
        </a:p>
        <a:p>
          <a:r>
            <a:rPr lang="fr-FR" sz="1800" b="0" strike="noStrike" noProof="0" dirty="0"/>
            <a:t>-Parler de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noStrike" noProof="0" dirty="0"/>
            <a:t>- Les vêtements</a:t>
          </a:r>
        </a:p>
        <a:p>
          <a:r>
            <a:rPr lang="fr-FR" sz="1800" b="0" strike="noStrike" noProof="0" dirty="0"/>
            <a:t>- Demander la taille</a:t>
          </a:r>
        </a:p>
        <a:p>
          <a:r>
            <a:rPr lang="fr-FR" sz="1800" b="0" strike="noStrike" noProof="0" dirty="0"/>
            <a:t>- Faire des achats</a:t>
          </a:r>
        </a:p>
        <a:p>
          <a:r>
            <a:rPr lang="fr-FR" sz="1800" b="0" strike="noStrike" noProof="0" dirty="0"/>
            <a:t>- Décrire un vêtement</a:t>
          </a:r>
        </a:p>
        <a:p>
          <a:r>
            <a:rPr lang="fr-FR" sz="1800" b="0" strike="noStrike" noProof="0" dirty="0"/>
            <a:t>-Parler de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noProof="0" dirty="0"/>
            <a:t>-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vêtements</a:t>
          </a:r>
        </a:p>
        <a:p>
          <a:r>
            <a:rPr lang="fr-FR" sz="1800" b="0" strike="sngStrike" noProof="0" dirty="0"/>
            <a:t>- Demander la taille</a:t>
          </a:r>
        </a:p>
        <a:p>
          <a:r>
            <a:rPr lang="fr-FR" sz="1800" b="0" strike="sngStrike" noProof="0" dirty="0"/>
            <a:t>- Faire des achats</a:t>
          </a:r>
        </a:p>
        <a:p>
          <a:r>
            <a:rPr lang="fr-FR" sz="1800" b="0" strike="noStrike" noProof="0" dirty="0"/>
            <a:t>- Décrire un vêtement</a:t>
          </a:r>
        </a:p>
        <a:p>
          <a:r>
            <a:rPr lang="fr-FR" sz="1800" b="0" strike="noStrike" noProof="0" dirty="0"/>
            <a:t>-Parler de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vêtements</a:t>
          </a:r>
        </a:p>
        <a:p>
          <a:r>
            <a:rPr lang="fr-FR" sz="1800" b="0" strike="sngStrike" noProof="0" dirty="0"/>
            <a:t>- Demander la taille</a:t>
          </a:r>
        </a:p>
        <a:p>
          <a:r>
            <a:rPr lang="fr-FR" sz="1800" b="0" strike="sngStrike" noProof="0" dirty="0"/>
            <a:t>- Faire des achats</a:t>
          </a:r>
        </a:p>
        <a:p>
          <a:r>
            <a:rPr lang="fr-FR" sz="1800" b="0" strike="noStrike" noProof="0" dirty="0"/>
            <a:t>- Décrire un vêtement</a:t>
          </a:r>
        </a:p>
        <a:p>
          <a:r>
            <a:rPr lang="fr-FR" sz="1800" b="0" strike="noStrike" noProof="0" dirty="0"/>
            <a:t>-Parler de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purchase</a:t>
          </a:r>
          <a:r>
            <a:rPr lang="fr-FR" dirty="0"/>
            <a:t> </a:t>
          </a:r>
          <a:r>
            <a:rPr lang="fr-FR" dirty="0" err="1"/>
            <a:t>clothes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explain</a:t>
          </a:r>
          <a:r>
            <a:rPr lang="fr-FR" dirty="0"/>
            <a:t> </a:t>
          </a:r>
          <a:r>
            <a:rPr lang="fr-FR" dirty="0" err="1"/>
            <a:t>why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</a:t>
          </a:r>
          <a:r>
            <a:rPr lang="fr-FR" dirty="0" err="1"/>
            <a:t>would</a:t>
          </a:r>
          <a:r>
            <a:rPr lang="fr-FR" dirty="0"/>
            <a:t> wear a </a:t>
          </a:r>
          <a:r>
            <a:rPr lang="fr-FR" dirty="0" err="1"/>
            <a:t>specific</a:t>
          </a:r>
          <a:r>
            <a:rPr lang="fr-FR" dirty="0"/>
            <a:t> </a:t>
          </a:r>
          <a:r>
            <a:rPr lang="fr-FR" dirty="0" err="1"/>
            <a:t>piece</a:t>
          </a:r>
          <a:r>
            <a:rPr lang="fr-FR" dirty="0"/>
            <a:t> of </a:t>
          </a:r>
          <a:r>
            <a:rPr lang="fr-FR" dirty="0" err="1"/>
            <a:t>clothing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accessories</a:t>
          </a:r>
          <a:r>
            <a:rPr lang="fr-FR" dirty="0"/>
            <a:t> out of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outfit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2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Grammaire</a:t>
          </a:r>
        </a:p>
        <a:p>
          <a:pPr rtl="0"/>
          <a:r>
            <a:rPr lang="fr-FR" sz="1800" b="0" strike="sngStrike" noProof="0" dirty="0"/>
            <a:t>- La quantité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Culture</a:t>
          </a:r>
        </a:p>
        <a:p>
          <a:pPr rtl="0"/>
          <a:r>
            <a:rPr lang="fr-FR" sz="1800" b="0" noProof="0" dirty="0"/>
            <a:t>-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800" b="1" noProof="0" dirty="0"/>
            <a:t>Vocabulaire</a:t>
          </a:r>
        </a:p>
        <a:p>
          <a:r>
            <a:rPr lang="fr-FR" sz="1800" b="0" strike="sngStrike" noProof="0" dirty="0"/>
            <a:t>- Les vêtements</a:t>
          </a:r>
        </a:p>
        <a:p>
          <a:r>
            <a:rPr lang="fr-FR" sz="1800" b="0" strike="sngStrike" noProof="0" dirty="0"/>
            <a:t>- Demander la taille</a:t>
          </a:r>
        </a:p>
        <a:p>
          <a:r>
            <a:rPr lang="fr-FR" sz="1800" b="0" strike="sngStrike" noProof="0" dirty="0"/>
            <a:t>- Faire des achats</a:t>
          </a:r>
        </a:p>
        <a:p>
          <a:r>
            <a:rPr lang="fr-FR" sz="1800" b="0" strike="sngStrike" noProof="0" dirty="0"/>
            <a:t>- Décrire un vêtement</a:t>
          </a:r>
        </a:p>
        <a:p>
          <a:r>
            <a:rPr lang="fr-FR" sz="1800" b="0" strike="noStrike" noProof="0" dirty="0"/>
            <a:t>-Parler de la météo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FlipVert="1" custScaleX="100596" custScaleY="530" custLinFactNeighborX="-83" custLinFactNeighborY="84658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7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4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purchase</a:t>
          </a:r>
          <a:r>
            <a:rPr lang="fr-FR" dirty="0"/>
            <a:t> </a:t>
          </a:r>
          <a:r>
            <a:rPr lang="fr-FR" dirty="0" err="1"/>
            <a:t>clothes</a:t>
          </a:r>
          <a:r>
            <a:rPr lang="fr-FR" dirty="0"/>
            <a:t>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explain</a:t>
          </a:r>
          <a:r>
            <a:rPr lang="fr-FR" dirty="0"/>
            <a:t> </a:t>
          </a:r>
          <a:r>
            <a:rPr lang="fr-FR" dirty="0" err="1"/>
            <a:t>why</a:t>
          </a:r>
          <a:r>
            <a:rPr lang="fr-FR" dirty="0"/>
            <a:t> (s)</a:t>
          </a:r>
          <a:r>
            <a:rPr lang="fr-FR" dirty="0" err="1"/>
            <a:t>he</a:t>
          </a:r>
          <a:r>
            <a:rPr lang="fr-FR" dirty="0"/>
            <a:t> </a:t>
          </a:r>
          <a:r>
            <a:rPr lang="fr-FR" dirty="0" err="1"/>
            <a:t>would</a:t>
          </a:r>
          <a:r>
            <a:rPr lang="fr-FR" dirty="0"/>
            <a:t> wear a </a:t>
          </a:r>
          <a:r>
            <a:rPr lang="fr-FR" dirty="0" err="1"/>
            <a:t>specific</a:t>
          </a:r>
          <a:r>
            <a:rPr lang="fr-FR" dirty="0"/>
            <a:t> </a:t>
          </a:r>
          <a:r>
            <a:rPr lang="fr-FR" dirty="0" err="1"/>
            <a:t>piece</a:t>
          </a:r>
          <a:r>
            <a:rPr lang="fr-FR" dirty="0"/>
            <a:t> of </a:t>
          </a:r>
          <a:r>
            <a:rPr lang="fr-FR" dirty="0" err="1"/>
            <a:t>clothing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name</a:t>
          </a:r>
          <a:r>
            <a:rPr lang="fr-FR" dirty="0"/>
            <a:t> </a:t>
          </a:r>
          <a:r>
            <a:rPr lang="fr-FR" dirty="0" err="1"/>
            <a:t>accessories</a:t>
          </a:r>
          <a:r>
            <a:rPr lang="fr-FR" dirty="0"/>
            <a:t> out of </a:t>
          </a:r>
          <a:r>
            <a:rPr lang="fr-FR" dirty="0" err="1"/>
            <a:t>their</a:t>
          </a:r>
          <a:r>
            <a:rPr lang="fr-FR" dirty="0"/>
            <a:t> </a:t>
          </a:r>
          <a:r>
            <a:rPr lang="fr-FR" dirty="0" err="1"/>
            <a:t>outfit</a:t>
          </a:r>
          <a:r>
            <a:rPr lang="fr-FR" dirty="0"/>
            <a:t>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6" loCatId="list" qsTypeId="urn:microsoft.com/office/officeart/2005/8/quickstyle/simple3" qsCatId="simple" csTypeId="urn:microsoft.com/office/officeart/2005/8/colors/colorful4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algn="l" rtl="0"/>
          <a:endParaRPr lang="en-US" sz="20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algn="l" rtl="0"/>
          <a:endParaRPr lang="en-US" sz="2000"/>
        </a:p>
      </dgm:t>
    </dgm:pt>
    <dgm:pt modelId="{23A0DE4A-FE92-496E-B335-3433CEFB74E9}">
      <dgm:prSet phldrT="[Text]" custT="1"/>
      <dgm:spPr/>
      <dgm:t>
        <a:bodyPr rtlCol="0" anchor="ctr"/>
        <a:lstStyle/>
        <a:p>
          <a:pPr algn="l" rtl="0"/>
          <a:r>
            <a:rPr lang="fr-FR" sz="1600" noProof="0" dirty="0" err="1"/>
            <a:t>Vinted</a:t>
          </a:r>
          <a:r>
            <a:rPr lang="fr-FR" sz="1600" noProof="0" dirty="0"/>
            <a:t> – Achète et vends des vêtements et chaussures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algn="l" rtl="0"/>
          <a:endParaRPr lang="en-US" sz="20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algn="l" rtl="0"/>
          <a:endParaRPr lang="en-US" sz="2000"/>
        </a:p>
      </dgm:t>
    </dgm:pt>
    <dgm:pt modelId="{E5E95E82-EF79-43CA-AA86-43B0E1CBCD3F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II. Compréhension de texte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algn="l" rtl="0"/>
          <a:endParaRPr lang="en-US" sz="20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algn="l" rtl="0"/>
          <a:endParaRPr lang="en-US" sz="2000"/>
        </a:p>
      </dgm:t>
    </dgm:pt>
    <dgm:pt modelId="{775A1A75-C6CE-4C3D-A09A-9B9A71B94389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Les vêtements</a:t>
          </a:r>
        </a:p>
      </dgm:t>
    </dgm:pt>
    <dgm:pt modelId="{D4C4551D-5E2A-434E-BB45-FC2AB13C3AC9}" type="parTrans" cxnId="{F9E512BF-1D4D-43E8-A4B8-593F657AE70C}">
      <dgm:prSet/>
      <dgm:spPr/>
      <dgm:t>
        <a:bodyPr/>
        <a:lstStyle/>
        <a:p>
          <a:pPr algn="l"/>
          <a:endParaRPr lang="fr-FR" sz="2000"/>
        </a:p>
      </dgm:t>
    </dgm:pt>
    <dgm:pt modelId="{0B8A0F3F-0529-4755-9646-AA52B5EABC67}" type="sibTrans" cxnId="{F9E512BF-1D4D-43E8-A4B8-593F657AE70C}">
      <dgm:prSet/>
      <dgm:spPr/>
      <dgm:t>
        <a:bodyPr/>
        <a:lstStyle/>
        <a:p>
          <a:pPr algn="l"/>
          <a:endParaRPr lang="fr-FR" sz="2000"/>
        </a:p>
      </dgm:t>
    </dgm:pt>
    <dgm:pt modelId="{C5D147B1-5F2A-4BDD-84CF-8F169F2F6B61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III. Vocabulaire</a:t>
          </a:r>
        </a:p>
      </dgm:t>
    </dgm:pt>
    <dgm:pt modelId="{16E3D668-43B8-4923-B0F3-EA3A72FC28ED}" type="parTrans" cxnId="{E43FDED4-DC66-4506-A359-7EB394A8BB2E}">
      <dgm:prSet/>
      <dgm:spPr/>
      <dgm:t>
        <a:bodyPr/>
        <a:lstStyle/>
        <a:p>
          <a:pPr algn="l"/>
          <a:endParaRPr lang="fr-FR" sz="2000"/>
        </a:p>
      </dgm:t>
    </dgm:pt>
    <dgm:pt modelId="{384D112D-A591-430B-8B9D-0690F30F41A7}" type="sibTrans" cxnId="{E43FDED4-DC66-4506-A359-7EB394A8BB2E}">
      <dgm:prSet/>
      <dgm:spPr/>
      <dgm:t>
        <a:bodyPr/>
        <a:lstStyle/>
        <a:p>
          <a:pPr algn="l"/>
          <a:endParaRPr lang="fr-FR" sz="2000"/>
        </a:p>
      </dgm:t>
    </dgm:pt>
    <dgm:pt modelId="{FEF306D8-E1BF-4EEE-8073-CD15745EE9E5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Écrire une annonce pour vendre mes vêtements</a:t>
          </a:r>
        </a:p>
      </dgm:t>
    </dgm:pt>
    <dgm:pt modelId="{ABEF529A-7DCD-4DC1-BBB1-D42021F95C1B}" type="parTrans" cxnId="{96CBB03D-6BF8-4CCE-B648-165DE6B41FE8}">
      <dgm:prSet/>
      <dgm:spPr/>
      <dgm:t>
        <a:bodyPr/>
        <a:lstStyle/>
        <a:p>
          <a:pPr algn="l"/>
          <a:endParaRPr lang="fr-FR" sz="2000"/>
        </a:p>
      </dgm:t>
    </dgm:pt>
    <dgm:pt modelId="{E728CC1D-97FF-40C5-9CDA-6C54CE81317A}" type="sibTrans" cxnId="{96CBB03D-6BF8-4CCE-B648-165DE6B41FE8}">
      <dgm:prSet/>
      <dgm:spPr/>
      <dgm:t>
        <a:bodyPr/>
        <a:lstStyle/>
        <a:p>
          <a:pPr algn="l"/>
          <a:endParaRPr lang="fr-FR" sz="2000"/>
        </a:p>
      </dgm:t>
    </dgm:pt>
    <dgm:pt modelId="{75AC613C-B803-4E80-8026-A33ABCEE727A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Recherche des phrases clés</a:t>
          </a:r>
        </a:p>
      </dgm:t>
    </dgm:pt>
    <dgm:pt modelId="{31862106-2BAF-4037-A1F0-A54BE240DAB5}" type="parTrans" cxnId="{7D00F13F-C558-4B25-BF85-DC786A901656}">
      <dgm:prSet/>
      <dgm:spPr/>
      <dgm:t>
        <a:bodyPr/>
        <a:lstStyle/>
        <a:p>
          <a:endParaRPr lang="fr-FR" sz="1600"/>
        </a:p>
      </dgm:t>
    </dgm:pt>
    <dgm:pt modelId="{68B22457-7939-4FFB-9D72-B97BB75C7A19}" type="sibTrans" cxnId="{7D00F13F-C558-4B25-BF85-DC786A901656}">
      <dgm:prSet/>
      <dgm:spPr/>
      <dgm:t>
        <a:bodyPr/>
        <a:lstStyle/>
        <a:p>
          <a:endParaRPr lang="fr-FR" sz="1600"/>
        </a:p>
      </dgm:t>
    </dgm:pt>
    <dgm:pt modelId="{5AE5B198-A4E4-4590-9D2C-C359F1312E71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XI. Production</a:t>
          </a:r>
        </a:p>
      </dgm:t>
    </dgm:pt>
    <dgm:pt modelId="{1C9A8E19-7B31-4322-8152-D53CB2657472}" type="parTrans" cxnId="{5337320D-5D44-42DE-95E6-DD6719E6F2C8}">
      <dgm:prSet/>
      <dgm:spPr/>
      <dgm:t>
        <a:bodyPr/>
        <a:lstStyle/>
        <a:p>
          <a:endParaRPr lang="fr-FR" sz="1600"/>
        </a:p>
      </dgm:t>
    </dgm:pt>
    <dgm:pt modelId="{759BC3F3-0325-4DA0-AE66-88068E9DFF83}" type="sibTrans" cxnId="{5337320D-5D44-42DE-95E6-DD6719E6F2C8}">
      <dgm:prSet/>
      <dgm:spPr/>
      <dgm:t>
        <a:bodyPr/>
        <a:lstStyle/>
        <a:p>
          <a:endParaRPr lang="fr-FR" sz="1600"/>
        </a:p>
      </dgm:t>
    </dgm:pt>
    <dgm:pt modelId="{D9A51279-0F3D-4663-8B0A-D5BC77B84BB7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VII. Grammaire</a:t>
          </a:r>
        </a:p>
      </dgm:t>
    </dgm:pt>
    <dgm:pt modelId="{720F629A-BD4A-4740-A10B-F2F42DD6EE7C}" type="parTrans" cxnId="{A252D214-713D-412A-A4B4-D2C01F999501}">
      <dgm:prSet/>
      <dgm:spPr/>
      <dgm:t>
        <a:bodyPr/>
        <a:lstStyle/>
        <a:p>
          <a:endParaRPr lang="fr-FR" sz="1600"/>
        </a:p>
      </dgm:t>
    </dgm:pt>
    <dgm:pt modelId="{B7285975-B9B4-4C64-802F-AF2DD8217B6A}" type="sibTrans" cxnId="{A252D214-713D-412A-A4B4-D2C01F999501}">
      <dgm:prSet/>
      <dgm:spPr/>
      <dgm:t>
        <a:bodyPr/>
        <a:lstStyle/>
        <a:p>
          <a:endParaRPr lang="fr-FR" sz="1600"/>
        </a:p>
      </dgm:t>
    </dgm:pt>
    <dgm:pt modelId="{A8084758-F7E9-4A4D-92C3-81DEAB9F8CAE}">
      <dgm:prSet phldrT="[Text]" custT="1"/>
      <dgm:spPr/>
      <dgm:t>
        <a:bodyPr rtlCol="0"/>
        <a:lstStyle/>
        <a:p>
          <a:pPr algn="l" rtl="0"/>
          <a:r>
            <a:rPr lang="fr-FR" sz="2000" b="1" noProof="0" dirty="0"/>
            <a:t>IV. Vocabulaire</a:t>
          </a:r>
        </a:p>
      </dgm:t>
    </dgm:pt>
    <dgm:pt modelId="{287C551C-E23B-4195-9E89-C8DE8C8966A6}" type="parTrans" cxnId="{C8C1743B-B8CD-46DF-B0E1-1E0ABC8761D0}">
      <dgm:prSet/>
      <dgm:spPr/>
      <dgm:t>
        <a:bodyPr/>
        <a:lstStyle/>
        <a:p>
          <a:endParaRPr lang="fr-FR" sz="1600"/>
        </a:p>
      </dgm:t>
    </dgm:pt>
    <dgm:pt modelId="{22F276C5-A658-4EE9-8754-04C653A51766}" type="sibTrans" cxnId="{C8C1743B-B8CD-46DF-B0E1-1E0ABC8761D0}">
      <dgm:prSet/>
      <dgm:spPr/>
      <dgm:t>
        <a:bodyPr/>
        <a:lstStyle/>
        <a:p>
          <a:endParaRPr lang="fr-FR" sz="1600"/>
        </a:p>
      </dgm:t>
    </dgm:pt>
    <dgm:pt modelId="{341C0CA9-13AA-4D0E-A5E2-B79034FE31AE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La taille et la pointure</a:t>
          </a:r>
        </a:p>
      </dgm:t>
    </dgm:pt>
    <dgm:pt modelId="{D33DEDF0-9F5F-4C6C-A27A-D9C5CBBDFDDF}" type="parTrans" cxnId="{D67B1739-3144-4453-8956-9438D117EA8E}">
      <dgm:prSet/>
      <dgm:spPr/>
      <dgm:t>
        <a:bodyPr/>
        <a:lstStyle/>
        <a:p>
          <a:endParaRPr lang="fr-FR" sz="1600"/>
        </a:p>
      </dgm:t>
    </dgm:pt>
    <dgm:pt modelId="{91C56C30-6912-41A9-BFFD-08D2E1EDB444}" type="sibTrans" cxnId="{D67B1739-3144-4453-8956-9438D117EA8E}">
      <dgm:prSet/>
      <dgm:spPr/>
      <dgm:t>
        <a:bodyPr/>
        <a:lstStyle/>
        <a:p>
          <a:endParaRPr lang="fr-FR" sz="1600"/>
        </a:p>
      </dgm:t>
    </dgm:pt>
    <dgm:pt modelId="{366DE7E7-91D5-44CA-8CB4-1693EEC8CE52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Exprimer la quantité</a:t>
          </a:r>
        </a:p>
      </dgm:t>
    </dgm:pt>
    <dgm:pt modelId="{35ED4F26-4852-47B6-96E5-A5171AF716FC}" type="parTrans" cxnId="{64C7B801-5B26-41B7-830A-A4DA08DDDDB5}">
      <dgm:prSet/>
      <dgm:spPr/>
      <dgm:t>
        <a:bodyPr/>
        <a:lstStyle/>
        <a:p>
          <a:endParaRPr lang="fr-FR" sz="1600"/>
        </a:p>
      </dgm:t>
    </dgm:pt>
    <dgm:pt modelId="{56F18179-79B4-4BF3-9066-98820ED5370F}" type="sibTrans" cxnId="{64C7B801-5B26-41B7-830A-A4DA08DDDDB5}">
      <dgm:prSet/>
      <dgm:spPr/>
      <dgm:t>
        <a:bodyPr/>
        <a:lstStyle/>
        <a:p>
          <a:endParaRPr lang="fr-FR" sz="1600"/>
        </a:p>
      </dgm:t>
    </dgm:pt>
    <dgm:pt modelId="{F067E1C4-85B5-4A3E-B2D7-DA41FDD38DAA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VIII. Vocabulaire </a:t>
          </a:r>
        </a:p>
      </dgm:t>
    </dgm:pt>
    <dgm:pt modelId="{DB4EAE09-AF2D-436B-87E6-31A9DB2B16D0}" type="parTrans" cxnId="{C1EEFDA9-B255-4B51-B1DB-3641DE7BBF86}">
      <dgm:prSet/>
      <dgm:spPr/>
      <dgm:t>
        <a:bodyPr/>
        <a:lstStyle/>
        <a:p>
          <a:endParaRPr lang="fr-FR" sz="1600"/>
        </a:p>
      </dgm:t>
    </dgm:pt>
    <dgm:pt modelId="{2EEF8E01-41E5-4AA1-93AC-5F1133AE3F1A}" type="sibTrans" cxnId="{C1EEFDA9-B255-4B51-B1DB-3641DE7BBF86}">
      <dgm:prSet/>
      <dgm:spPr/>
      <dgm:t>
        <a:bodyPr/>
        <a:lstStyle/>
        <a:p>
          <a:endParaRPr lang="fr-FR" sz="1600"/>
        </a:p>
      </dgm:t>
    </dgm:pt>
    <dgm:pt modelId="{494BE7FE-B2DF-46F5-80A2-3BE9238FADA4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Décrire un vêtement</a:t>
          </a:r>
        </a:p>
      </dgm:t>
    </dgm:pt>
    <dgm:pt modelId="{C82F2AFC-9546-42F4-81CA-49D6438C43F5}" type="parTrans" cxnId="{EB38A9C3-7BEF-43AC-A8F7-F32F1C6C38A9}">
      <dgm:prSet/>
      <dgm:spPr/>
      <dgm:t>
        <a:bodyPr/>
        <a:lstStyle/>
        <a:p>
          <a:endParaRPr lang="fr-FR" sz="1600"/>
        </a:p>
      </dgm:t>
    </dgm:pt>
    <dgm:pt modelId="{2EFDB76C-164E-4B68-9F04-95629A67F5EF}" type="sibTrans" cxnId="{EB38A9C3-7BEF-43AC-A8F7-F32F1C6C38A9}">
      <dgm:prSet/>
      <dgm:spPr/>
      <dgm:t>
        <a:bodyPr/>
        <a:lstStyle/>
        <a:p>
          <a:endParaRPr lang="fr-FR" sz="1600"/>
        </a:p>
      </dgm:t>
    </dgm:pt>
    <dgm:pt modelId="{56D1C946-E48C-4CB9-8441-6B1F7E335A99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X. Phonétique</a:t>
          </a:r>
        </a:p>
      </dgm:t>
    </dgm:pt>
    <dgm:pt modelId="{42C7FE81-23CE-4F05-8EA2-63048120A52C}" type="parTrans" cxnId="{C66AEF27-6136-46C4-B0F2-9FE329F8E50B}">
      <dgm:prSet/>
      <dgm:spPr/>
      <dgm:t>
        <a:bodyPr/>
        <a:lstStyle/>
        <a:p>
          <a:endParaRPr lang="fr-FR" sz="1600"/>
        </a:p>
      </dgm:t>
    </dgm:pt>
    <dgm:pt modelId="{5F800EFC-93DC-48DD-A2A6-F5F06B328566}" type="sibTrans" cxnId="{C66AEF27-6136-46C4-B0F2-9FE329F8E50B}">
      <dgm:prSet/>
      <dgm:spPr/>
      <dgm:t>
        <a:bodyPr/>
        <a:lstStyle/>
        <a:p>
          <a:endParaRPr lang="fr-FR" sz="1600"/>
        </a:p>
      </dgm:t>
    </dgm:pt>
    <dgm:pt modelId="{0C75D2EA-DBA5-44EC-B398-EAA05487F53E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Les sons [s] et [z]</a:t>
          </a:r>
        </a:p>
      </dgm:t>
    </dgm:pt>
    <dgm:pt modelId="{689AA773-65FF-4523-98EE-74CD615182C4}" type="parTrans" cxnId="{216E4B4E-5426-4981-9600-F0CC1EAB9324}">
      <dgm:prSet/>
      <dgm:spPr/>
      <dgm:t>
        <a:bodyPr/>
        <a:lstStyle/>
        <a:p>
          <a:endParaRPr lang="fr-FR" sz="1600"/>
        </a:p>
      </dgm:t>
    </dgm:pt>
    <dgm:pt modelId="{84DC59F6-0C4B-4C93-96B9-22E121C0E783}" type="sibTrans" cxnId="{216E4B4E-5426-4981-9600-F0CC1EAB9324}">
      <dgm:prSet/>
      <dgm:spPr/>
      <dgm:t>
        <a:bodyPr/>
        <a:lstStyle/>
        <a:p>
          <a:endParaRPr lang="fr-FR" sz="1600"/>
        </a:p>
      </dgm:t>
    </dgm:pt>
    <dgm:pt modelId="{AE3FD9F6-39ED-4D97-B57C-09D45442995E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V. Vocabulaire</a:t>
          </a:r>
        </a:p>
      </dgm:t>
    </dgm:pt>
    <dgm:pt modelId="{2DDCF5E0-0898-4F25-8F8A-FA4BF591F7AB}" type="parTrans" cxnId="{A7E77A10-7D0D-41F0-9614-137A2874223A}">
      <dgm:prSet/>
      <dgm:spPr/>
      <dgm:t>
        <a:bodyPr/>
        <a:lstStyle/>
        <a:p>
          <a:endParaRPr lang="fr-FR" sz="1600"/>
        </a:p>
      </dgm:t>
    </dgm:pt>
    <dgm:pt modelId="{8C9FA23B-ED18-4A7D-8BB1-AD3491A39649}" type="sibTrans" cxnId="{A7E77A10-7D0D-41F0-9614-137A2874223A}">
      <dgm:prSet/>
      <dgm:spPr/>
      <dgm:t>
        <a:bodyPr/>
        <a:lstStyle/>
        <a:p>
          <a:endParaRPr lang="fr-FR" sz="1600"/>
        </a:p>
      </dgm:t>
    </dgm:pt>
    <dgm:pt modelId="{AC82FFCE-3E32-46C6-A2C9-B9E4ECBA782E}">
      <dgm:prSet phldrT="[Text]" custT="1"/>
      <dgm:spPr/>
      <dgm:t>
        <a:bodyPr rtlCol="0" anchor="ctr"/>
        <a:lstStyle/>
        <a:p>
          <a:pPr algn="l" rtl="0"/>
          <a:r>
            <a:rPr lang="fr-FR" sz="1600" noProof="0" dirty="0"/>
            <a:t>Faire des achats</a:t>
          </a:r>
        </a:p>
      </dgm:t>
    </dgm:pt>
    <dgm:pt modelId="{7E4B2DE4-ADA3-4FA8-B445-506E63EE0DFC}" type="parTrans" cxnId="{DD32B9A3-E281-4EE5-A2FC-AA6BC22B5FF3}">
      <dgm:prSet/>
      <dgm:spPr/>
      <dgm:t>
        <a:bodyPr/>
        <a:lstStyle/>
        <a:p>
          <a:endParaRPr lang="fr-FR" sz="1600"/>
        </a:p>
      </dgm:t>
    </dgm:pt>
    <dgm:pt modelId="{FC7C6715-2CC5-4C03-9CE8-8230319E4CC6}" type="sibTrans" cxnId="{DD32B9A3-E281-4EE5-A2FC-AA6BC22B5FF3}">
      <dgm:prSet/>
      <dgm:spPr/>
      <dgm:t>
        <a:bodyPr/>
        <a:lstStyle/>
        <a:p>
          <a:endParaRPr lang="fr-FR" sz="1600"/>
        </a:p>
      </dgm:t>
    </dgm:pt>
    <dgm:pt modelId="{F8855CEF-8828-4DD2-BCCF-6E5D0960D33A}">
      <dgm:prSet phldrT="[Text]" custT="1"/>
      <dgm:spPr/>
      <dgm:t>
        <a:bodyPr rtlCol="0" anchor="ctr"/>
        <a:lstStyle/>
        <a:p>
          <a:pPr algn="l" rtl="0"/>
          <a:r>
            <a:rPr lang="fr-FR" sz="2000" b="1" noProof="0" dirty="0"/>
            <a:t>VI. Compréhension de texte 2</a:t>
          </a:r>
        </a:p>
      </dgm:t>
    </dgm:pt>
    <dgm:pt modelId="{D73C791C-A376-4F1D-8F1C-637BCEE9813B}" type="parTrans" cxnId="{EB7A9659-68ED-44F1-8B5B-2812F02B23FD}">
      <dgm:prSet/>
      <dgm:spPr/>
      <dgm:t>
        <a:bodyPr/>
        <a:lstStyle/>
        <a:p>
          <a:endParaRPr lang="fr-FR" sz="1600"/>
        </a:p>
      </dgm:t>
    </dgm:pt>
    <dgm:pt modelId="{26F2A18C-193E-4F4F-9047-864A7E8B64E6}" type="sibTrans" cxnId="{EB7A9659-68ED-44F1-8B5B-2812F02B23FD}">
      <dgm:prSet/>
      <dgm:spPr/>
      <dgm:t>
        <a:bodyPr/>
        <a:lstStyle/>
        <a:p>
          <a:endParaRPr lang="fr-FR" sz="1600"/>
        </a:p>
      </dgm:t>
    </dgm:pt>
    <dgm:pt modelId="{A6540373-BBCC-4C56-9ED0-33324C3B70D2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Recherche des phrases clés</a:t>
          </a:r>
          <a:endParaRPr lang="fr-FR" sz="1600" b="1" noProof="0" dirty="0"/>
        </a:p>
      </dgm:t>
    </dgm:pt>
    <dgm:pt modelId="{6063A9A2-5354-4D01-B646-500A5547BFC1}" type="parTrans" cxnId="{8FD12639-AA64-46C3-86F1-BFB10C8C2CE6}">
      <dgm:prSet/>
      <dgm:spPr/>
      <dgm:t>
        <a:bodyPr/>
        <a:lstStyle/>
        <a:p>
          <a:endParaRPr lang="fr-FR" sz="1600"/>
        </a:p>
      </dgm:t>
    </dgm:pt>
    <dgm:pt modelId="{E71ACE34-7AA5-4333-9CE9-6C41F05B9950}" type="sibTrans" cxnId="{8FD12639-AA64-46C3-86F1-BFB10C8C2CE6}">
      <dgm:prSet/>
      <dgm:spPr/>
      <dgm:t>
        <a:bodyPr/>
        <a:lstStyle/>
        <a:p>
          <a:endParaRPr lang="fr-FR" sz="1600"/>
        </a:p>
      </dgm:t>
    </dgm:pt>
    <dgm:pt modelId="{32352D7E-351D-4BDD-9088-2F48BF134130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IX. Vocabulaire </a:t>
          </a:r>
        </a:p>
      </dgm:t>
    </dgm:pt>
    <dgm:pt modelId="{CD8A8B88-5118-4D0A-9B79-484ED2A6DD0D}" type="parTrans" cxnId="{10903DE2-0719-4F8F-A23C-7DD4C5B76D6A}">
      <dgm:prSet/>
      <dgm:spPr/>
    </dgm:pt>
    <dgm:pt modelId="{B8EA0E61-C45D-446F-840A-AA104929469E}" type="sibTrans" cxnId="{10903DE2-0719-4F8F-A23C-7DD4C5B76D6A}">
      <dgm:prSet/>
      <dgm:spPr/>
    </dgm:pt>
    <dgm:pt modelId="{631BF44D-58A7-4160-ACBA-FDF20991D1B8}">
      <dgm:prSet phldrT="[Text]" custT="1"/>
      <dgm:spPr/>
      <dgm:t>
        <a:bodyPr rtlCol="0" anchor="ctr"/>
        <a:lstStyle/>
        <a:p>
          <a:pPr algn="l" rtl="0"/>
          <a:r>
            <a:rPr lang="fr-FR" sz="1600" b="0" noProof="0" dirty="0"/>
            <a:t>Parler de la météo</a:t>
          </a:r>
        </a:p>
      </dgm:t>
    </dgm:pt>
    <dgm:pt modelId="{820039E6-2B7F-4B85-AA4D-B4A2DE9F50B3}" type="parTrans" cxnId="{E0A95D81-B9F3-41FB-84C9-015C70824019}">
      <dgm:prSet/>
      <dgm:spPr/>
    </dgm:pt>
    <dgm:pt modelId="{E55E1775-4AD8-4C2F-A454-D0B193A8244E}" type="sibTrans" cxnId="{E0A95D81-B9F3-41FB-84C9-015C70824019}">
      <dgm:prSet/>
      <dgm:spPr/>
    </dgm:pt>
    <dgm:pt modelId="{5ACC8FAA-3A9A-41B0-9DDA-865905840129}" type="pres">
      <dgm:prSet presAssocID="{CF9055CF-8DEB-4A02-949A-DE72B6AC5D37}" presName="Name0" presStyleCnt="0">
        <dgm:presLayoutVars>
          <dgm:dir/>
          <dgm:animLvl val="lvl"/>
          <dgm:resizeHandles/>
        </dgm:presLayoutVars>
      </dgm:prSet>
      <dgm:spPr/>
    </dgm:pt>
    <dgm:pt modelId="{6248CBAB-EA2B-45C3-ABD4-72D2987FE11B}" type="pres">
      <dgm:prSet presAssocID="{082E8A29-955A-4C7C-A174-3E9DCD4DC89B}" presName="linNode" presStyleCnt="0"/>
      <dgm:spPr/>
    </dgm:pt>
    <dgm:pt modelId="{2139DAE1-194F-4D50-9F03-BFE7EEE6D6C5}" type="pres">
      <dgm:prSet presAssocID="{082E8A29-955A-4C7C-A174-3E9DCD4DC89B}" presName="parentShp" presStyleLbl="node1" presStyleIdx="0" presStyleCnt="11">
        <dgm:presLayoutVars>
          <dgm:bulletEnabled val="1"/>
        </dgm:presLayoutVars>
      </dgm:prSet>
      <dgm:spPr/>
    </dgm:pt>
    <dgm:pt modelId="{5FCBD588-DD08-4357-AC31-522EE0824BA3}" type="pres">
      <dgm:prSet presAssocID="{082E8A29-955A-4C7C-A174-3E9DCD4DC89B}" presName="childShp" presStyleLbl="bgAccFollowNode1" presStyleIdx="0" presStyleCnt="11">
        <dgm:presLayoutVars>
          <dgm:bulletEnabled val="1"/>
        </dgm:presLayoutVars>
      </dgm:prSet>
      <dgm:spPr/>
    </dgm:pt>
    <dgm:pt modelId="{B491E481-2FEE-40CB-AA8E-F75C365335F6}" type="pres">
      <dgm:prSet presAssocID="{C2176686-D23E-48EB-9D1B-1A1B46236638}" presName="spacing" presStyleCnt="0"/>
      <dgm:spPr/>
    </dgm:pt>
    <dgm:pt modelId="{B048D8CC-9E86-4B32-A5A5-80D9EDD89F21}" type="pres">
      <dgm:prSet presAssocID="{E5E95E82-EF79-43CA-AA86-43B0E1CBCD3F}" presName="linNode" presStyleCnt="0"/>
      <dgm:spPr/>
    </dgm:pt>
    <dgm:pt modelId="{769FF7B9-526A-48E9-A158-552348347FA9}" type="pres">
      <dgm:prSet presAssocID="{E5E95E82-EF79-43CA-AA86-43B0E1CBCD3F}" presName="parentShp" presStyleLbl="node1" presStyleIdx="1" presStyleCnt="11">
        <dgm:presLayoutVars>
          <dgm:bulletEnabled val="1"/>
        </dgm:presLayoutVars>
      </dgm:prSet>
      <dgm:spPr/>
    </dgm:pt>
    <dgm:pt modelId="{FC232115-E94D-46B1-97D1-031007A68C7D}" type="pres">
      <dgm:prSet presAssocID="{E5E95E82-EF79-43CA-AA86-43B0E1CBCD3F}" presName="childShp" presStyleLbl="bgAccFollowNode1" presStyleIdx="1" presStyleCnt="11">
        <dgm:presLayoutVars>
          <dgm:bulletEnabled val="1"/>
        </dgm:presLayoutVars>
      </dgm:prSet>
      <dgm:spPr/>
    </dgm:pt>
    <dgm:pt modelId="{35BF14F1-284B-434C-AB3C-852F691993E4}" type="pres">
      <dgm:prSet presAssocID="{BF76010C-5523-4E13-B3E7-886DCE6AEBD4}" presName="spacing" presStyleCnt="0"/>
      <dgm:spPr/>
    </dgm:pt>
    <dgm:pt modelId="{DA606CCD-8D5D-4C04-BD6A-4415AADFA764}" type="pres">
      <dgm:prSet presAssocID="{C5D147B1-5F2A-4BDD-84CF-8F169F2F6B61}" presName="linNode" presStyleCnt="0"/>
      <dgm:spPr/>
    </dgm:pt>
    <dgm:pt modelId="{A48C84AE-E78F-4D72-992D-EC46DC5449EC}" type="pres">
      <dgm:prSet presAssocID="{C5D147B1-5F2A-4BDD-84CF-8F169F2F6B61}" presName="parentShp" presStyleLbl="node1" presStyleIdx="2" presStyleCnt="11">
        <dgm:presLayoutVars>
          <dgm:bulletEnabled val="1"/>
        </dgm:presLayoutVars>
      </dgm:prSet>
      <dgm:spPr/>
    </dgm:pt>
    <dgm:pt modelId="{504663BE-D4A1-41D5-AB00-9F9185954B99}" type="pres">
      <dgm:prSet presAssocID="{C5D147B1-5F2A-4BDD-84CF-8F169F2F6B61}" presName="childShp" presStyleLbl="bgAccFollowNode1" presStyleIdx="2" presStyleCnt="11">
        <dgm:presLayoutVars>
          <dgm:bulletEnabled val="1"/>
        </dgm:presLayoutVars>
      </dgm:prSet>
      <dgm:spPr/>
    </dgm:pt>
    <dgm:pt modelId="{B8F986ED-EC36-4B18-BBFB-26EC044F067D}" type="pres">
      <dgm:prSet presAssocID="{384D112D-A591-430B-8B9D-0690F30F41A7}" presName="spacing" presStyleCnt="0"/>
      <dgm:spPr/>
    </dgm:pt>
    <dgm:pt modelId="{A832133E-A33C-4F88-853D-20670400C82F}" type="pres">
      <dgm:prSet presAssocID="{A8084758-F7E9-4A4D-92C3-81DEAB9F8CAE}" presName="linNode" presStyleCnt="0"/>
      <dgm:spPr/>
    </dgm:pt>
    <dgm:pt modelId="{5270A24F-D9E5-4D72-AB80-C2724269F1C7}" type="pres">
      <dgm:prSet presAssocID="{A8084758-F7E9-4A4D-92C3-81DEAB9F8CAE}" presName="parentShp" presStyleLbl="node1" presStyleIdx="3" presStyleCnt="11">
        <dgm:presLayoutVars>
          <dgm:bulletEnabled val="1"/>
        </dgm:presLayoutVars>
      </dgm:prSet>
      <dgm:spPr/>
    </dgm:pt>
    <dgm:pt modelId="{850D5E25-18CF-4A0C-AAC0-652BF5CA1A14}" type="pres">
      <dgm:prSet presAssocID="{A8084758-F7E9-4A4D-92C3-81DEAB9F8CAE}" presName="childShp" presStyleLbl="bgAccFollowNode1" presStyleIdx="3" presStyleCnt="11">
        <dgm:presLayoutVars>
          <dgm:bulletEnabled val="1"/>
        </dgm:presLayoutVars>
      </dgm:prSet>
      <dgm:spPr/>
    </dgm:pt>
    <dgm:pt modelId="{B46DE01A-601C-427D-B617-22A33E113AB7}" type="pres">
      <dgm:prSet presAssocID="{22F276C5-A658-4EE9-8754-04C653A51766}" presName="spacing" presStyleCnt="0"/>
      <dgm:spPr/>
    </dgm:pt>
    <dgm:pt modelId="{2EA7DEEE-D4A8-4A53-9213-80D6C7765A92}" type="pres">
      <dgm:prSet presAssocID="{AE3FD9F6-39ED-4D97-B57C-09D45442995E}" presName="linNode" presStyleCnt="0"/>
      <dgm:spPr/>
    </dgm:pt>
    <dgm:pt modelId="{25084FD9-5495-412B-9855-B525D1A4B99D}" type="pres">
      <dgm:prSet presAssocID="{AE3FD9F6-39ED-4D97-B57C-09D45442995E}" presName="parentShp" presStyleLbl="node1" presStyleIdx="4" presStyleCnt="11">
        <dgm:presLayoutVars>
          <dgm:bulletEnabled val="1"/>
        </dgm:presLayoutVars>
      </dgm:prSet>
      <dgm:spPr/>
    </dgm:pt>
    <dgm:pt modelId="{AA402E94-746D-4FD4-8DDA-9C6392665321}" type="pres">
      <dgm:prSet presAssocID="{AE3FD9F6-39ED-4D97-B57C-09D45442995E}" presName="childShp" presStyleLbl="bgAccFollowNode1" presStyleIdx="4" presStyleCnt="11">
        <dgm:presLayoutVars>
          <dgm:bulletEnabled val="1"/>
        </dgm:presLayoutVars>
      </dgm:prSet>
      <dgm:spPr/>
    </dgm:pt>
    <dgm:pt modelId="{B4B5EEC5-E8C9-498E-AA80-0F0165BF65B2}" type="pres">
      <dgm:prSet presAssocID="{8C9FA23B-ED18-4A7D-8BB1-AD3491A39649}" presName="spacing" presStyleCnt="0"/>
      <dgm:spPr/>
    </dgm:pt>
    <dgm:pt modelId="{1E1C4E82-1D61-4C70-B936-3AC07D3AFF80}" type="pres">
      <dgm:prSet presAssocID="{F8855CEF-8828-4DD2-BCCF-6E5D0960D33A}" presName="linNode" presStyleCnt="0"/>
      <dgm:spPr/>
    </dgm:pt>
    <dgm:pt modelId="{61DD26BF-D692-4702-8150-B2995618FC7D}" type="pres">
      <dgm:prSet presAssocID="{F8855CEF-8828-4DD2-BCCF-6E5D0960D33A}" presName="parentShp" presStyleLbl="node1" presStyleIdx="5" presStyleCnt="11">
        <dgm:presLayoutVars>
          <dgm:bulletEnabled val="1"/>
        </dgm:presLayoutVars>
      </dgm:prSet>
      <dgm:spPr/>
    </dgm:pt>
    <dgm:pt modelId="{446B0F34-DE7A-4269-8E44-112460DE97BA}" type="pres">
      <dgm:prSet presAssocID="{F8855CEF-8828-4DD2-BCCF-6E5D0960D33A}" presName="childShp" presStyleLbl="bgAccFollowNode1" presStyleIdx="5" presStyleCnt="11">
        <dgm:presLayoutVars>
          <dgm:bulletEnabled val="1"/>
        </dgm:presLayoutVars>
      </dgm:prSet>
      <dgm:spPr/>
    </dgm:pt>
    <dgm:pt modelId="{FD5EBC5F-D461-4371-B8B4-49560B489F0F}" type="pres">
      <dgm:prSet presAssocID="{26F2A18C-193E-4F4F-9047-864A7E8B64E6}" presName="spacing" presStyleCnt="0"/>
      <dgm:spPr/>
    </dgm:pt>
    <dgm:pt modelId="{2552BE57-DEF9-4084-9338-90D0377522D3}" type="pres">
      <dgm:prSet presAssocID="{D9A51279-0F3D-4663-8B0A-D5BC77B84BB7}" presName="linNode" presStyleCnt="0"/>
      <dgm:spPr/>
    </dgm:pt>
    <dgm:pt modelId="{A5F69CFA-F8D5-4CEE-8AC7-94C4EEDE8D9F}" type="pres">
      <dgm:prSet presAssocID="{D9A51279-0F3D-4663-8B0A-D5BC77B84BB7}" presName="parentShp" presStyleLbl="node1" presStyleIdx="6" presStyleCnt="11">
        <dgm:presLayoutVars>
          <dgm:bulletEnabled val="1"/>
        </dgm:presLayoutVars>
      </dgm:prSet>
      <dgm:spPr/>
    </dgm:pt>
    <dgm:pt modelId="{C6291843-C46A-4280-9111-FA5AC9ADD2FE}" type="pres">
      <dgm:prSet presAssocID="{D9A51279-0F3D-4663-8B0A-D5BC77B84BB7}" presName="childShp" presStyleLbl="bgAccFollowNode1" presStyleIdx="6" presStyleCnt="11">
        <dgm:presLayoutVars>
          <dgm:bulletEnabled val="1"/>
        </dgm:presLayoutVars>
      </dgm:prSet>
      <dgm:spPr/>
    </dgm:pt>
    <dgm:pt modelId="{D9022806-76AD-44EC-B74C-8C83FA90E627}" type="pres">
      <dgm:prSet presAssocID="{B7285975-B9B4-4C64-802F-AF2DD8217B6A}" presName="spacing" presStyleCnt="0"/>
      <dgm:spPr/>
    </dgm:pt>
    <dgm:pt modelId="{5F3ACFFE-DAD7-4F3F-B75A-8AAFD478FE51}" type="pres">
      <dgm:prSet presAssocID="{F067E1C4-85B5-4A3E-B2D7-DA41FDD38DAA}" presName="linNode" presStyleCnt="0"/>
      <dgm:spPr/>
    </dgm:pt>
    <dgm:pt modelId="{F8C4A007-A6C2-4D43-8595-3D19E4B2E4B9}" type="pres">
      <dgm:prSet presAssocID="{F067E1C4-85B5-4A3E-B2D7-DA41FDD38DAA}" presName="parentShp" presStyleLbl="node1" presStyleIdx="7" presStyleCnt="11">
        <dgm:presLayoutVars>
          <dgm:bulletEnabled val="1"/>
        </dgm:presLayoutVars>
      </dgm:prSet>
      <dgm:spPr/>
    </dgm:pt>
    <dgm:pt modelId="{09F798BC-86CE-4C5E-BE89-DD759D88F16B}" type="pres">
      <dgm:prSet presAssocID="{F067E1C4-85B5-4A3E-B2D7-DA41FDD38DAA}" presName="childShp" presStyleLbl="bgAccFollowNode1" presStyleIdx="7" presStyleCnt="11">
        <dgm:presLayoutVars>
          <dgm:bulletEnabled val="1"/>
        </dgm:presLayoutVars>
      </dgm:prSet>
      <dgm:spPr/>
    </dgm:pt>
    <dgm:pt modelId="{E38977E9-695D-4D0D-A9CD-2C65EA0B3A83}" type="pres">
      <dgm:prSet presAssocID="{2EEF8E01-41E5-4AA1-93AC-5F1133AE3F1A}" presName="spacing" presStyleCnt="0"/>
      <dgm:spPr/>
    </dgm:pt>
    <dgm:pt modelId="{1338D665-A2EB-4AAB-89C5-2DD776CA8770}" type="pres">
      <dgm:prSet presAssocID="{32352D7E-351D-4BDD-9088-2F48BF134130}" presName="linNode" presStyleCnt="0"/>
      <dgm:spPr/>
    </dgm:pt>
    <dgm:pt modelId="{F59145D1-DFFF-4E4E-932C-5CDE2C02E943}" type="pres">
      <dgm:prSet presAssocID="{32352D7E-351D-4BDD-9088-2F48BF134130}" presName="parentShp" presStyleLbl="node1" presStyleIdx="8" presStyleCnt="11">
        <dgm:presLayoutVars>
          <dgm:bulletEnabled val="1"/>
        </dgm:presLayoutVars>
      </dgm:prSet>
      <dgm:spPr/>
    </dgm:pt>
    <dgm:pt modelId="{9AD83EFC-DFF6-42B9-BA32-6ECFAA54F9AB}" type="pres">
      <dgm:prSet presAssocID="{32352D7E-351D-4BDD-9088-2F48BF134130}" presName="childShp" presStyleLbl="bgAccFollowNode1" presStyleIdx="8" presStyleCnt="11">
        <dgm:presLayoutVars>
          <dgm:bulletEnabled val="1"/>
        </dgm:presLayoutVars>
      </dgm:prSet>
      <dgm:spPr/>
    </dgm:pt>
    <dgm:pt modelId="{7E68B1DF-3495-4C37-8E16-3DE3B2203110}" type="pres">
      <dgm:prSet presAssocID="{B8EA0E61-C45D-446F-840A-AA104929469E}" presName="spacing" presStyleCnt="0"/>
      <dgm:spPr/>
    </dgm:pt>
    <dgm:pt modelId="{CCB0DD04-111B-4DA5-BE23-3A72C39A0A6A}" type="pres">
      <dgm:prSet presAssocID="{56D1C946-E48C-4CB9-8441-6B1F7E335A99}" presName="linNode" presStyleCnt="0"/>
      <dgm:spPr/>
    </dgm:pt>
    <dgm:pt modelId="{86A2017E-8D4E-444A-AA52-2EB67962874D}" type="pres">
      <dgm:prSet presAssocID="{56D1C946-E48C-4CB9-8441-6B1F7E335A99}" presName="parentShp" presStyleLbl="node1" presStyleIdx="9" presStyleCnt="11">
        <dgm:presLayoutVars>
          <dgm:bulletEnabled val="1"/>
        </dgm:presLayoutVars>
      </dgm:prSet>
      <dgm:spPr/>
    </dgm:pt>
    <dgm:pt modelId="{EB290DE6-8A4A-41D9-8D65-02E54F216D26}" type="pres">
      <dgm:prSet presAssocID="{56D1C946-E48C-4CB9-8441-6B1F7E335A99}" presName="childShp" presStyleLbl="bgAccFollowNode1" presStyleIdx="9" presStyleCnt="11">
        <dgm:presLayoutVars>
          <dgm:bulletEnabled val="1"/>
        </dgm:presLayoutVars>
      </dgm:prSet>
      <dgm:spPr/>
    </dgm:pt>
    <dgm:pt modelId="{979EF448-0EE4-41C2-B109-D4A41EF96036}" type="pres">
      <dgm:prSet presAssocID="{5F800EFC-93DC-48DD-A2A6-F5F06B328566}" presName="spacing" presStyleCnt="0"/>
      <dgm:spPr/>
    </dgm:pt>
    <dgm:pt modelId="{0667920A-5A84-4341-83B3-DA67D9F9EDE9}" type="pres">
      <dgm:prSet presAssocID="{5AE5B198-A4E4-4590-9D2C-C359F1312E71}" presName="linNode" presStyleCnt="0"/>
      <dgm:spPr/>
    </dgm:pt>
    <dgm:pt modelId="{6F86DB1B-353B-49FF-9D1B-C935564EBD8A}" type="pres">
      <dgm:prSet presAssocID="{5AE5B198-A4E4-4590-9D2C-C359F1312E71}" presName="parentShp" presStyleLbl="node1" presStyleIdx="10" presStyleCnt="11">
        <dgm:presLayoutVars>
          <dgm:bulletEnabled val="1"/>
        </dgm:presLayoutVars>
      </dgm:prSet>
      <dgm:spPr/>
    </dgm:pt>
    <dgm:pt modelId="{D98E43B5-396D-42AD-8C94-445CFD3EBD6E}" type="pres">
      <dgm:prSet presAssocID="{5AE5B198-A4E4-4590-9D2C-C359F1312E71}" presName="childShp" presStyleLbl="bgAccFollowNode1" presStyleIdx="10" presStyleCnt="11">
        <dgm:presLayoutVars>
          <dgm:bulletEnabled val="1"/>
        </dgm:presLayoutVars>
      </dgm:prSet>
      <dgm:spPr/>
    </dgm:pt>
  </dgm:ptLst>
  <dgm:cxnLst>
    <dgm:cxn modelId="{AC549101-4906-47BF-B082-D2EA777C9303}" type="presOf" srcId="{5AE5B198-A4E4-4590-9D2C-C359F1312E71}" destId="{6F86DB1B-353B-49FF-9D1B-C935564EBD8A}" srcOrd="0" destOrd="0" presId="urn:microsoft.com/office/officeart/2005/8/layout/vList6"/>
    <dgm:cxn modelId="{64C7B801-5B26-41B7-830A-A4DA08DDDDB5}" srcId="{D9A51279-0F3D-4663-8B0A-D5BC77B84BB7}" destId="{366DE7E7-91D5-44CA-8CB4-1693EEC8CE52}" srcOrd="0" destOrd="0" parTransId="{35ED4F26-4852-47B6-96E5-A5171AF716FC}" sibTransId="{56F18179-79B4-4BF3-9066-98820ED5370F}"/>
    <dgm:cxn modelId="{91F58C06-5973-48D7-AF6B-5D88F193B977}" type="presOf" srcId="{494BE7FE-B2DF-46F5-80A2-3BE9238FADA4}" destId="{09F798BC-86CE-4C5E-BE89-DD759D88F16B}" srcOrd="0" destOrd="0" presId="urn:microsoft.com/office/officeart/2005/8/layout/vList6"/>
    <dgm:cxn modelId="{5337320D-5D44-42DE-95E6-DD6719E6F2C8}" srcId="{CF9055CF-8DEB-4A02-949A-DE72B6AC5D37}" destId="{5AE5B198-A4E4-4590-9D2C-C359F1312E71}" srcOrd="10" destOrd="0" parTransId="{1C9A8E19-7B31-4322-8152-D53CB2657472}" sibTransId="{759BC3F3-0325-4DA0-AE66-88068E9DFF83}"/>
    <dgm:cxn modelId="{A7E77A10-7D0D-41F0-9614-137A2874223A}" srcId="{CF9055CF-8DEB-4A02-949A-DE72B6AC5D37}" destId="{AE3FD9F6-39ED-4D97-B57C-09D45442995E}" srcOrd="4" destOrd="0" parTransId="{2DDCF5E0-0898-4F25-8F8A-FA4BF591F7AB}" sibTransId="{8C9FA23B-ED18-4A7D-8BB1-AD3491A39649}"/>
    <dgm:cxn modelId="{A252D214-713D-412A-A4B4-D2C01F999501}" srcId="{CF9055CF-8DEB-4A02-949A-DE72B6AC5D37}" destId="{D9A51279-0F3D-4663-8B0A-D5BC77B84BB7}" srcOrd="6" destOrd="0" parTransId="{720F629A-BD4A-4740-A10B-F2F42DD6EE7C}" sibTransId="{B7285975-B9B4-4C64-802F-AF2DD8217B6A}"/>
    <dgm:cxn modelId="{C66AEF27-6136-46C4-B0F2-9FE329F8E50B}" srcId="{CF9055CF-8DEB-4A02-949A-DE72B6AC5D37}" destId="{56D1C946-E48C-4CB9-8441-6B1F7E335A99}" srcOrd="9" destOrd="0" parTransId="{42C7FE81-23CE-4F05-8EA2-63048120A52C}" sibTransId="{5F800EFC-93DC-48DD-A2A6-F5F06B328566}"/>
    <dgm:cxn modelId="{B7786D28-777F-41FF-880D-F34F409E8161}" type="presOf" srcId="{C5D147B1-5F2A-4BDD-84CF-8F169F2F6B61}" destId="{A48C84AE-E78F-4D72-992D-EC46DC5449EC}" srcOrd="0" destOrd="0" presId="urn:microsoft.com/office/officeart/2005/8/layout/vList6"/>
    <dgm:cxn modelId="{075DF536-EA24-44A4-81F6-65186E629368}" type="presOf" srcId="{56D1C946-E48C-4CB9-8441-6B1F7E335A99}" destId="{86A2017E-8D4E-444A-AA52-2EB67962874D}" srcOrd="0" destOrd="0" presId="urn:microsoft.com/office/officeart/2005/8/layout/vList6"/>
    <dgm:cxn modelId="{D67B1739-3144-4453-8956-9438D117EA8E}" srcId="{A8084758-F7E9-4A4D-92C3-81DEAB9F8CAE}" destId="{341C0CA9-13AA-4D0E-A5E2-B79034FE31AE}" srcOrd="0" destOrd="0" parTransId="{D33DEDF0-9F5F-4C6C-A27A-D9C5CBBDFDDF}" sibTransId="{91C56C30-6912-41A9-BFFD-08D2E1EDB444}"/>
    <dgm:cxn modelId="{8FD12639-AA64-46C3-86F1-BFB10C8C2CE6}" srcId="{F8855CEF-8828-4DD2-BCCF-6E5D0960D33A}" destId="{A6540373-BBCC-4C56-9ED0-33324C3B70D2}" srcOrd="0" destOrd="0" parTransId="{6063A9A2-5354-4D01-B646-500A5547BFC1}" sibTransId="{E71ACE34-7AA5-4333-9CE9-6C41F05B9950}"/>
    <dgm:cxn modelId="{C8C1743B-B8CD-46DF-B0E1-1E0ABC8761D0}" srcId="{CF9055CF-8DEB-4A02-949A-DE72B6AC5D37}" destId="{A8084758-F7E9-4A4D-92C3-81DEAB9F8CAE}" srcOrd="3" destOrd="0" parTransId="{287C551C-E23B-4195-9E89-C8DE8C8966A6}" sibTransId="{22F276C5-A658-4EE9-8754-04C653A51766}"/>
    <dgm:cxn modelId="{96CBB03D-6BF8-4CCE-B648-165DE6B41FE8}" srcId="{5AE5B198-A4E4-4590-9D2C-C359F1312E71}" destId="{FEF306D8-E1BF-4EEE-8073-CD15745EE9E5}" srcOrd="0" destOrd="0" parTransId="{ABEF529A-7DCD-4DC1-BBB1-D42021F95C1B}" sibTransId="{E728CC1D-97FF-40C5-9CDA-6C54CE81317A}"/>
    <dgm:cxn modelId="{7D00F13F-C558-4B25-BF85-DC786A901656}" srcId="{E5E95E82-EF79-43CA-AA86-43B0E1CBCD3F}" destId="{75AC613C-B803-4E80-8026-A33ABCEE727A}" srcOrd="0" destOrd="0" parTransId="{31862106-2BAF-4037-A1F0-A54BE240DAB5}" sibTransId="{68B22457-7939-4FFB-9D72-B97BB75C7A19}"/>
    <dgm:cxn modelId="{0DBC2E61-D156-4B9C-923E-506F8F31DC94}" type="presOf" srcId="{082E8A29-955A-4C7C-A174-3E9DCD4DC89B}" destId="{2139DAE1-194F-4D50-9F03-BFE7EEE6D6C5}" srcOrd="0" destOrd="0" presId="urn:microsoft.com/office/officeart/2005/8/layout/vList6"/>
    <dgm:cxn modelId="{6723B361-6EF9-42BC-98BA-687FF3C916C5}" type="presOf" srcId="{E5E95E82-EF79-43CA-AA86-43B0E1CBCD3F}" destId="{769FF7B9-526A-48E9-A158-552348347FA9}" srcOrd="0" destOrd="0" presId="urn:microsoft.com/office/officeart/2005/8/layout/vList6"/>
    <dgm:cxn modelId="{47077046-1633-45E0-939F-96FCE5D7AC3F}" type="presOf" srcId="{23A0DE4A-FE92-496E-B335-3433CEFB74E9}" destId="{5FCBD588-DD08-4357-AC31-522EE0824BA3}" srcOrd="0" destOrd="0" presId="urn:microsoft.com/office/officeart/2005/8/layout/vList6"/>
    <dgm:cxn modelId="{B3923A49-4867-42DF-8B69-52C8914BEA18}" type="presOf" srcId="{32352D7E-351D-4BDD-9088-2F48BF134130}" destId="{F59145D1-DFFF-4E4E-932C-5CDE2C02E943}" srcOrd="0" destOrd="0" presId="urn:microsoft.com/office/officeart/2005/8/layout/vList6"/>
    <dgm:cxn modelId="{23725C49-11AC-4912-ABF5-73BA0C4D0EC2}" type="presOf" srcId="{F8855CEF-8828-4DD2-BCCF-6E5D0960D33A}" destId="{61DD26BF-D692-4702-8150-B2995618FC7D}" srcOrd="0" destOrd="0" presId="urn:microsoft.com/office/officeart/2005/8/layout/vList6"/>
    <dgm:cxn modelId="{216E4B4E-5426-4981-9600-F0CC1EAB9324}" srcId="{56D1C946-E48C-4CB9-8441-6B1F7E335A99}" destId="{0C75D2EA-DBA5-44EC-B398-EAA05487F53E}" srcOrd="0" destOrd="0" parTransId="{689AA773-65FF-4523-98EE-74CD615182C4}" sibTransId="{84DC59F6-0C4B-4C93-96B9-22E121C0E783}"/>
    <dgm:cxn modelId="{87BF9754-8002-46C7-AFC8-0692AA8C2801}" type="presOf" srcId="{AE3FD9F6-39ED-4D97-B57C-09D45442995E}" destId="{25084FD9-5495-412B-9855-B525D1A4B99D}" srcOrd="0" destOrd="0" presId="urn:microsoft.com/office/officeart/2005/8/layout/vList6"/>
    <dgm:cxn modelId="{EB7A9659-68ED-44F1-8B5B-2812F02B23FD}" srcId="{CF9055CF-8DEB-4A02-949A-DE72B6AC5D37}" destId="{F8855CEF-8828-4DD2-BCCF-6E5D0960D33A}" srcOrd="5" destOrd="0" parTransId="{D73C791C-A376-4F1D-8F1C-637BCEE9813B}" sibTransId="{26F2A18C-193E-4F4F-9047-864A7E8B64E6}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E0A95D81-B9F3-41FB-84C9-015C70824019}" srcId="{32352D7E-351D-4BDD-9088-2F48BF134130}" destId="{631BF44D-58A7-4160-ACBA-FDF20991D1B8}" srcOrd="0" destOrd="0" parTransId="{820039E6-2B7F-4B85-AA4D-B4A2DE9F50B3}" sibTransId="{E55E1775-4AD8-4C2F-A454-D0B193A8244E}"/>
    <dgm:cxn modelId="{71D48282-98FE-4A51-94B2-2FD339384E89}" type="presOf" srcId="{AC82FFCE-3E32-46C6-A2C9-B9E4ECBA782E}" destId="{AA402E94-746D-4FD4-8DDA-9C6392665321}" srcOrd="0" destOrd="0" presId="urn:microsoft.com/office/officeart/2005/8/layout/vList6"/>
    <dgm:cxn modelId="{0C778483-3C1F-4281-9DEB-343E58C8E2A2}" type="presOf" srcId="{D9A51279-0F3D-4663-8B0A-D5BC77B84BB7}" destId="{A5F69CFA-F8D5-4CEE-8AC7-94C4EEDE8D9F}" srcOrd="0" destOrd="0" presId="urn:microsoft.com/office/officeart/2005/8/layout/vList6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B4E0959F-8915-44B0-A85E-D4E0DE1E6E23}" type="presOf" srcId="{CF9055CF-8DEB-4A02-949A-DE72B6AC5D37}" destId="{5ACC8FAA-3A9A-41B0-9DDA-865905840129}" srcOrd="0" destOrd="0" presId="urn:microsoft.com/office/officeart/2005/8/layout/vList6"/>
    <dgm:cxn modelId="{EE33C8A1-2FA4-49B9-8E1E-4457F7458806}" type="presOf" srcId="{F067E1C4-85B5-4A3E-B2D7-DA41FDD38DAA}" destId="{F8C4A007-A6C2-4D43-8595-3D19E4B2E4B9}" srcOrd="0" destOrd="0" presId="urn:microsoft.com/office/officeart/2005/8/layout/vList6"/>
    <dgm:cxn modelId="{DD32B9A3-E281-4EE5-A2FC-AA6BC22B5FF3}" srcId="{AE3FD9F6-39ED-4D97-B57C-09D45442995E}" destId="{AC82FFCE-3E32-46C6-A2C9-B9E4ECBA782E}" srcOrd="0" destOrd="0" parTransId="{7E4B2DE4-ADA3-4FA8-B445-506E63EE0DFC}" sibTransId="{FC7C6715-2CC5-4C03-9CE8-8230319E4CC6}"/>
    <dgm:cxn modelId="{6DB37EA8-150C-4825-879D-BC25E91162B4}" type="presOf" srcId="{631BF44D-58A7-4160-ACBA-FDF20991D1B8}" destId="{9AD83EFC-DFF6-42B9-BA32-6ECFAA54F9AB}" srcOrd="0" destOrd="0" presId="urn:microsoft.com/office/officeart/2005/8/layout/vList6"/>
    <dgm:cxn modelId="{C1EEFDA9-B255-4B51-B1DB-3641DE7BBF86}" srcId="{CF9055CF-8DEB-4A02-949A-DE72B6AC5D37}" destId="{F067E1C4-85B5-4A3E-B2D7-DA41FDD38DAA}" srcOrd="7" destOrd="0" parTransId="{DB4EAE09-AF2D-436B-87E6-31A9DB2B16D0}" sibTransId="{2EEF8E01-41E5-4AA1-93AC-5F1133AE3F1A}"/>
    <dgm:cxn modelId="{A76240AD-13F6-40C0-BD9B-102D5EC0AE51}" srcId="{CF9055CF-8DEB-4A02-949A-DE72B6AC5D37}" destId="{E5E95E82-EF79-43CA-AA86-43B0E1CBCD3F}" srcOrd="1" destOrd="0" parTransId="{FD76A3AE-1B6C-45A0-8E84-63160283749F}" sibTransId="{BF76010C-5523-4E13-B3E7-886DCE6AEBD4}"/>
    <dgm:cxn modelId="{F9E512BF-1D4D-43E8-A4B8-593F657AE70C}" srcId="{C5D147B1-5F2A-4BDD-84CF-8F169F2F6B61}" destId="{775A1A75-C6CE-4C3D-A09A-9B9A71B94389}" srcOrd="0" destOrd="0" parTransId="{D4C4551D-5E2A-434E-BB45-FC2AB13C3AC9}" sibTransId="{0B8A0F3F-0529-4755-9646-AA52B5EABC67}"/>
    <dgm:cxn modelId="{EB38A9C3-7BEF-43AC-A8F7-F32F1C6C38A9}" srcId="{F067E1C4-85B5-4A3E-B2D7-DA41FDD38DAA}" destId="{494BE7FE-B2DF-46F5-80A2-3BE9238FADA4}" srcOrd="0" destOrd="0" parTransId="{C82F2AFC-9546-42F4-81CA-49D6438C43F5}" sibTransId="{2EFDB76C-164E-4B68-9F04-95629A67F5EF}"/>
    <dgm:cxn modelId="{BE6B86D0-609B-4412-97C7-A7A709FAD0EB}" type="presOf" srcId="{0C75D2EA-DBA5-44EC-B398-EAA05487F53E}" destId="{EB290DE6-8A4A-41D9-8D65-02E54F216D26}" srcOrd="0" destOrd="0" presId="urn:microsoft.com/office/officeart/2005/8/layout/vList6"/>
    <dgm:cxn modelId="{E43FDED4-DC66-4506-A359-7EB394A8BB2E}" srcId="{CF9055CF-8DEB-4A02-949A-DE72B6AC5D37}" destId="{C5D147B1-5F2A-4BDD-84CF-8F169F2F6B61}" srcOrd="2" destOrd="0" parTransId="{16E3D668-43B8-4923-B0F3-EA3A72FC28ED}" sibTransId="{384D112D-A591-430B-8B9D-0690F30F41A7}"/>
    <dgm:cxn modelId="{10903DE2-0719-4F8F-A23C-7DD4C5B76D6A}" srcId="{CF9055CF-8DEB-4A02-949A-DE72B6AC5D37}" destId="{32352D7E-351D-4BDD-9088-2F48BF134130}" srcOrd="8" destOrd="0" parTransId="{CD8A8B88-5118-4D0A-9B79-484ED2A6DD0D}" sibTransId="{B8EA0E61-C45D-446F-840A-AA104929469E}"/>
    <dgm:cxn modelId="{DDD502E3-B0AB-42AB-A6B3-675370E57DD7}" type="presOf" srcId="{75AC613C-B803-4E80-8026-A33ABCEE727A}" destId="{FC232115-E94D-46B1-97D1-031007A68C7D}" srcOrd="0" destOrd="0" presId="urn:microsoft.com/office/officeart/2005/8/layout/vList6"/>
    <dgm:cxn modelId="{E6DB19E5-6611-4B65-891B-35D9C93926CC}" type="presOf" srcId="{FEF306D8-E1BF-4EEE-8073-CD15745EE9E5}" destId="{D98E43B5-396D-42AD-8C94-445CFD3EBD6E}" srcOrd="0" destOrd="0" presId="urn:microsoft.com/office/officeart/2005/8/layout/vList6"/>
    <dgm:cxn modelId="{7475AFF0-ECE7-4F90-9060-07B626672F53}" type="presOf" srcId="{A8084758-F7E9-4A4D-92C3-81DEAB9F8CAE}" destId="{5270A24F-D9E5-4D72-AB80-C2724269F1C7}" srcOrd="0" destOrd="0" presId="urn:microsoft.com/office/officeart/2005/8/layout/vList6"/>
    <dgm:cxn modelId="{F09036F2-BA8B-4402-A9E5-135C3B338861}" type="presOf" srcId="{A6540373-BBCC-4C56-9ED0-33324C3B70D2}" destId="{446B0F34-DE7A-4269-8E44-112460DE97BA}" srcOrd="0" destOrd="0" presId="urn:microsoft.com/office/officeart/2005/8/layout/vList6"/>
    <dgm:cxn modelId="{983D5BF3-44CF-47CC-8A53-B6428FB36A18}" type="presOf" srcId="{341C0CA9-13AA-4D0E-A5E2-B79034FE31AE}" destId="{850D5E25-18CF-4A0C-AAC0-652BF5CA1A14}" srcOrd="0" destOrd="0" presId="urn:microsoft.com/office/officeart/2005/8/layout/vList6"/>
    <dgm:cxn modelId="{BF8593F4-9E0B-4463-99BA-08FDA92FBAAA}" type="presOf" srcId="{366DE7E7-91D5-44CA-8CB4-1693EEC8CE52}" destId="{C6291843-C46A-4280-9111-FA5AC9ADD2FE}" srcOrd="0" destOrd="0" presId="urn:microsoft.com/office/officeart/2005/8/layout/vList6"/>
    <dgm:cxn modelId="{00D75AF6-EBB0-4F34-82A7-774D697A9B9A}" type="presOf" srcId="{775A1A75-C6CE-4C3D-A09A-9B9A71B94389}" destId="{504663BE-D4A1-41D5-AB00-9F9185954B99}" srcOrd="0" destOrd="0" presId="urn:microsoft.com/office/officeart/2005/8/layout/vList6"/>
    <dgm:cxn modelId="{EFA9D6D8-2F9C-4FA1-B928-54C648557C5B}" type="presParOf" srcId="{5ACC8FAA-3A9A-41B0-9DDA-865905840129}" destId="{6248CBAB-EA2B-45C3-ABD4-72D2987FE11B}" srcOrd="0" destOrd="0" presId="urn:microsoft.com/office/officeart/2005/8/layout/vList6"/>
    <dgm:cxn modelId="{C48C258F-EBBD-4E1E-A869-B1F775EB4393}" type="presParOf" srcId="{6248CBAB-EA2B-45C3-ABD4-72D2987FE11B}" destId="{2139DAE1-194F-4D50-9F03-BFE7EEE6D6C5}" srcOrd="0" destOrd="0" presId="urn:microsoft.com/office/officeart/2005/8/layout/vList6"/>
    <dgm:cxn modelId="{D04E7213-BACD-4D90-A174-E6018E7A55A2}" type="presParOf" srcId="{6248CBAB-EA2B-45C3-ABD4-72D2987FE11B}" destId="{5FCBD588-DD08-4357-AC31-522EE0824BA3}" srcOrd="1" destOrd="0" presId="urn:microsoft.com/office/officeart/2005/8/layout/vList6"/>
    <dgm:cxn modelId="{77072E15-8BCE-447E-B9CE-521789324722}" type="presParOf" srcId="{5ACC8FAA-3A9A-41B0-9DDA-865905840129}" destId="{B491E481-2FEE-40CB-AA8E-F75C365335F6}" srcOrd="1" destOrd="0" presId="urn:microsoft.com/office/officeart/2005/8/layout/vList6"/>
    <dgm:cxn modelId="{461A90BF-638F-4F35-A76B-905CA9FF87E8}" type="presParOf" srcId="{5ACC8FAA-3A9A-41B0-9DDA-865905840129}" destId="{B048D8CC-9E86-4B32-A5A5-80D9EDD89F21}" srcOrd="2" destOrd="0" presId="urn:microsoft.com/office/officeart/2005/8/layout/vList6"/>
    <dgm:cxn modelId="{74E4404A-4230-4547-AA46-B51888B77AC9}" type="presParOf" srcId="{B048D8CC-9E86-4B32-A5A5-80D9EDD89F21}" destId="{769FF7B9-526A-48E9-A158-552348347FA9}" srcOrd="0" destOrd="0" presId="urn:microsoft.com/office/officeart/2005/8/layout/vList6"/>
    <dgm:cxn modelId="{BB2B9BFF-3BB8-46E9-97EB-7FE32D982898}" type="presParOf" srcId="{B048D8CC-9E86-4B32-A5A5-80D9EDD89F21}" destId="{FC232115-E94D-46B1-97D1-031007A68C7D}" srcOrd="1" destOrd="0" presId="urn:microsoft.com/office/officeart/2005/8/layout/vList6"/>
    <dgm:cxn modelId="{42E3C839-AA98-474A-BFA8-6466C2FA12D7}" type="presParOf" srcId="{5ACC8FAA-3A9A-41B0-9DDA-865905840129}" destId="{35BF14F1-284B-434C-AB3C-852F691993E4}" srcOrd="3" destOrd="0" presId="urn:microsoft.com/office/officeart/2005/8/layout/vList6"/>
    <dgm:cxn modelId="{40BDD16F-81B0-48E5-AF01-76F9D81ECBB4}" type="presParOf" srcId="{5ACC8FAA-3A9A-41B0-9DDA-865905840129}" destId="{DA606CCD-8D5D-4C04-BD6A-4415AADFA764}" srcOrd="4" destOrd="0" presId="urn:microsoft.com/office/officeart/2005/8/layout/vList6"/>
    <dgm:cxn modelId="{18AE346B-09A3-45A3-AC3F-B5EAE159B6DE}" type="presParOf" srcId="{DA606CCD-8D5D-4C04-BD6A-4415AADFA764}" destId="{A48C84AE-E78F-4D72-992D-EC46DC5449EC}" srcOrd="0" destOrd="0" presId="urn:microsoft.com/office/officeart/2005/8/layout/vList6"/>
    <dgm:cxn modelId="{59A448D7-CDA6-4B94-99C7-FB9CAFF637CC}" type="presParOf" srcId="{DA606CCD-8D5D-4C04-BD6A-4415AADFA764}" destId="{504663BE-D4A1-41D5-AB00-9F9185954B99}" srcOrd="1" destOrd="0" presId="urn:microsoft.com/office/officeart/2005/8/layout/vList6"/>
    <dgm:cxn modelId="{4A3911D8-73D0-4311-B4B7-1F632DC62E13}" type="presParOf" srcId="{5ACC8FAA-3A9A-41B0-9DDA-865905840129}" destId="{B8F986ED-EC36-4B18-BBFB-26EC044F067D}" srcOrd="5" destOrd="0" presId="urn:microsoft.com/office/officeart/2005/8/layout/vList6"/>
    <dgm:cxn modelId="{00BFB1C7-B83B-4422-B7E8-2CA9DAB3E0AE}" type="presParOf" srcId="{5ACC8FAA-3A9A-41B0-9DDA-865905840129}" destId="{A832133E-A33C-4F88-853D-20670400C82F}" srcOrd="6" destOrd="0" presId="urn:microsoft.com/office/officeart/2005/8/layout/vList6"/>
    <dgm:cxn modelId="{82CA1186-2DDC-4A89-9E47-BE1FDD72AC6C}" type="presParOf" srcId="{A832133E-A33C-4F88-853D-20670400C82F}" destId="{5270A24F-D9E5-4D72-AB80-C2724269F1C7}" srcOrd="0" destOrd="0" presId="urn:microsoft.com/office/officeart/2005/8/layout/vList6"/>
    <dgm:cxn modelId="{8812A0A5-F093-443D-8D3A-8B5CD72682C0}" type="presParOf" srcId="{A832133E-A33C-4F88-853D-20670400C82F}" destId="{850D5E25-18CF-4A0C-AAC0-652BF5CA1A14}" srcOrd="1" destOrd="0" presId="urn:microsoft.com/office/officeart/2005/8/layout/vList6"/>
    <dgm:cxn modelId="{F3D5192A-9ACF-41DC-9279-8B719D6188D4}" type="presParOf" srcId="{5ACC8FAA-3A9A-41B0-9DDA-865905840129}" destId="{B46DE01A-601C-427D-B617-22A33E113AB7}" srcOrd="7" destOrd="0" presId="urn:microsoft.com/office/officeart/2005/8/layout/vList6"/>
    <dgm:cxn modelId="{B6E73699-6BC2-4A7A-8D66-0912AE394D26}" type="presParOf" srcId="{5ACC8FAA-3A9A-41B0-9DDA-865905840129}" destId="{2EA7DEEE-D4A8-4A53-9213-80D6C7765A92}" srcOrd="8" destOrd="0" presId="urn:microsoft.com/office/officeart/2005/8/layout/vList6"/>
    <dgm:cxn modelId="{6F73564D-F373-4885-BC69-EAD6128C6BA4}" type="presParOf" srcId="{2EA7DEEE-D4A8-4A53-9213-80D6C7765A92}" destId="{25084FD9-5495-412B-9855-B525D1A4B99D}" srcOrd="0" destOrd="0" presId="urn:microsoft.com/office/officeart/2005/8/layout/vList6"/>
    <dgm:cxn modelId="{809577C7-C7AD-450E-819A-F8176CC208FE}" type="presParOf" srcId="{2EA7DEEE-D4A8-4A53-9213-80D6C7765A92}" destId="{AA402E94-746D-4FD4-8DDA-9C6392665321}" srcOrd="1" destOrd="0" presId="urn:microsoft.com/office/officeart/2005/8/layout/vList6"/>
    <dgm:cxn modelId="{4978D05E-77E8-48A5-8B06-B399302E86FD}" type="presParOf" srcId="{5ACC8FAA-3A9A-41B0-9DDA-865905840129}" destId="{B4B5EEC5-E8C9-498E-AA80-0F0165BF65B2}" srcOrd="9" destOrd="0" presId="urn:microsoft.com/office/officeart/2005/8/layout/vList6"/>
    <dgm:cxn modelId="{9D5B80B8-555F-40C6-8A41-B166C21AB40C}" type="presParOf" srcId="{5ACC8FAA-3A9A-41B0-9DDA-865905840129}" destId="{1E1C4E82-1D61-4C70-B936-3AC07D3AFF80}" srcOrd="10" destOrd="0" presId="urn:microsoft.com/office/officeart/2005/8/layout/vList6"/>
    <dgm:cxn modelId="{71C9F576-EA4F-4A5B-ADC1-996AF7A8DC2E}" type="presParOf" srcId="{1E1C4E82-1D61-4C70-B936-3AC07D3AFF80}" destId="{61DD26BF-D692-4702-8150-B2995618FC7D}" srcOrd="0" destOrd="0" presId="urn:microsoft.com/office/officeart/2005/8/layout/vList6"/>
    <dgm:cxn modelId="{87070568-BCCF-4B58-A8A8-B76343654A26}" type="presParOf" srcId="{1E1C4E82-1D61-4C70-B936-3AC07D3AFF80}" destId="{446B0F34-DE7A-4269-8E44-112460DE97BA}" srcOrd="1" destOrd="0" presId="urn:microsoft.com/office/officeart/2005/8/layout/vList6"/>
    <dgm:cxn modelId="{594728E0-C416-4CC3-9F8E-041CAAE86E03}" type="presParOf" srcId="{5ACC8FAA-3A9A-41B0-9DDA-865905840129}" destId="{FD5EBC5F-D461-4371-B8B4-49560B489F0F}" srcOrd="11" destOrd="0" presId="urn:microsoft.com/office/officeart/2005/8/layout/vList6"/>
    <dgm:cxn modelId="{E9935250-2603-44CA-BEF9-826D887F2DD2}" type="presParOf" srcId="{5ACC8FAA-3A9A-41B0-9DDA-865905840129}" destId="{2552BE57-DEF9-4084-9338-90D0377522D3}" srcOrd="12" destOrd="0" presId="urn:microsoft.com/office/officeart/2005/8/layout/vList6"/>
    <dgm:cxn modelId="{FC9DBD15-B141-4507-8F00-DB92665FC767}" type="presParOf" srcId="{2552BE57-DEF9-4084-9338-90D0377522D3}" destId="{A5F69CFA-F8D5-4CEE-8AC7-94C4EEDE8D9F}" srcOrd="0" destOrd="0" presId="urn:microsoft.com/office/officeart/2005/8/layout/vList6"/>
    <dgm:cxn modelId="{CE29DCF9-0D12-46BD-BA6F-4E05F3F0AE7C}" type="presParOf" srcId="{2552BE57-DEF9-4084-9338-90D0377522D3}" destId="{C6291843-C46A-4280-9111-FA5AC9ADD2FE}" srcOrd="1" destOrd="0" presId="urn:microsoft.com/office/officeart/2005/8/layout/vList6"/>
    <dgm:cxn modelId="{30D7C26D-2F98-46D3-8479-A89598D07F68}" type="presParOf" srcId="{5ACC8FAA-3A9A-41B0-9DDA-865905840129}" destId="{D9022806-76AD-44EC-B74C-8C83FA90E627}" srcOrd="13" destOrd="0" presId="urn:microsoft.com/office/officeart/2005/8/layout/vList6"/>
    <dgm:cxn modelId="{50E3ED1D-5F6B-40F4-8246-8468717C635F}" type="presParOf" srcId="{5ACC8FAA-3A9A-41B0-9DDA-865905840129}" destId="{5F3ACFFE-DAD7-4F3F-B75A-8AAFD478FE51}" srcOrd="14" destOrd="0" presId="urn:microsoft.com/office/officeart/2005/8/layout/vList6"/>
    <dgm:cxn modelId="{543A70E7-F58F-4C35-9F09-2998E9C1BB9E}" type="presParOf" srcId="{5F3ACFFE-DAD7-4F3F-B75A-8AAFD478FE51}" destId="{F8C4A007-A6C2-4D43-8595-3D19E4B2E4B9}" srcOrd="0" destOrd="0" presId="urn:microsoft.com/office/officeart/2005/8/layout/vList6"/>
    <dgm:cxn modelId="{CD36993D-AC40-4294-8570-4DA02C5B0AC5}" type="presParOf" srcId="{5F3ACFFE-DAD7-4F3F-B75A-8AAFD478FE51}" destId="{09F798BC-86CE-4C5E-BE89-DD759D88F16B}" srcOrd="1" destOrd="0" presId="urn:microsoft.com/office/officeart/2005/8/layout/vList6"/>
    <dgm:cxn modelId="{A6E83A81-0E2D-4984-8FD8-3343D781A418}" type="presParOf" srcId="{5ACC8FAA-3A9A-41B0-9DDA-865905840129}" destId="{E38977E9-695D-4D0D-A9CD-2C65EA0B3A83}" srcOrd="15" destOrd="0" presId="urn:microsoft.com/office/officeart/2005/8/layout/vList6"/>
    <dgm:cxn modelId="{7A86E3F4-A063-4BDF-92CF-C01D613A0A62}" type="presParOf" srcId="{5ACC8FAA-3A9A-41B0-9DDA-865905840129}" destId="{1338D665-A2EB-4AAB-89C5-2DD776CA8770}" srcOrd="16" destOrd="0" presId="urn:microsoft.com/office/officeart/2005/8/layout/vList6"/>
    <dgm:cxn modelId="{896A6899-7C5D-48C1-961A-F6D28B8B7BB5}" type="presParOf" srcId="{1338D665-A2EB-4AAB-89C5-2DD776CA8770}" destId="{F59145D1-DFFF-4E4E-932C-5CDE2C02E943}" srcOrd="0" destOrd="0" presId="urn:microsoft.com/office/officeart/2005/8/layout/vList6"/>
    <dgm:cxn modelId="{A1AE144F-08AB-4590-A49F-BBFC831B36A4}" type="presParOf" srcId="{1338D665-A2EB-4AAB-89C5-2DD776CA8770}" destId="{9AD83EFC-DFF6-42B9-BA32-6ECFAA54F9AB}" srcOrd="1" destOrd="0" presId="urn:microsoft.com/office/officeart/2005/8/layout/vList6"/>
    <dgm:cxn modelId="{07DF1765-B027-46B0-8E09-D998327BFBC0}" type="presParOf" srcId="{5ACC8FAA-3A9A-41B0-9DDA-865905840129}" destId="{7E68B1DF-3495-4C37-8E16-3DE3B2203110}" srcOrd="17" destOrd="0" presId="urn:microsoft.com/office/officeart/2005/8/layout/vList6"/>
    <dgm:cxn modelId="{C472B195-8DDC-4A6D-926F-0F3397A23FCD}" type="presParOf" srcId="{5ACC8FAA-3A9A-41B0-9DDA-865905840129}" destId="{CCB0DD04-111B-4DA5-BE23-3A72C39A0A6A}" srcOrd="18" destOrd="0" presId="urn:microsoft.com/office/officeart/2005/8/layout/vList6"/>
    <dgm:cxn modelId="{6B2671B1-7A27-4033-A18A-781A7E27CDC2}" type="presParOf" srcId="{CCB0DD04-111B-4DA5-BE23-3A72C39A0A6A}" destId="{86A2017E-8D4E-444A-AA52-2EB67962874D}" srcOrd="0" destOrd="0" presId="urn:microsoft.com/office/officeart/2005/8/layout/vList6"/>
    <dgm:cxn modelId="{F37BDF5F-CEBE-40E5-A38A-3AB80C1D1657}" type="presParOf" srcId="{CCB0DD04-111B-4DA5-BE23-3A72C39A0A6A}" destId="{EB290DE6-8A4A-41D9-8D65-02E54F216D26}" srcOrd="1" destOrd="0" presId="urn:microsoft.com/office/officeart/2005/8/layout/vList6"/>
    <dgm:cxn modelId="{84E7252B-A2F7-4FEE-BADF-A440836E8C3E}" type="presParOf" srcId="{5ACC8FAA-3A9A-41B0-9DDA-865905840129}" destId="{979EF448-0EE4-41C2-B109-D4A41EF96036}" srcOrd="19" destOrd="0" presId="urn:microsoft.com/office/officeart/2005/8/layout/vList6"/>
    <dgm:cxn modelId="{8A491F6B-8B21-41EA-AA04-980F038A5CBB}" type="presParOf" srcId="{5ACC8FAA-3A9A-41B0-9DDA-865905840129}" destId="{0667920A-5A84-4341-83B3-DA67D9F9EDE9}" srcOrd="20" destOrd="0" presId="urn:microsoft.com/office/officeart/2005/8/layout/vList6"/>
    <dgm:cxn modelId="{A6BA33FC-9922-4D2D-879D-991E5E517D6D}" type="presParOf" srcId="{0667920A-5A84-4341-83B3-DA67D9F9EDE9}" destId="{6F86DB1B-353B-49FF-9D1B-C935564EBD8A}" srcOrd="0" destOrd="0" presId="urn:microsoft.com/office/officeart/2005/8/layout/vList6"/>
    <dgm:cxn modelId="{2BC5806F-AB73-4192-AAA6-F9225CCD3A92}" type="presParOf" srcId="{0667920A-5A84-4341-83B3-DA67D9F9EDE9}" destId="{D98E43B5-396D-42AD-8C94-445CFD3EBD6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2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pPr algn="l"/>
          <a:endParaRPr lang="fr-FR" sz="12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2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2" action="ppaction://hlinksldjump"/>
            </a:rPr>
            <a:t>. texte 1</a:t>
          </a:r>
          <a:endParaRPr lang="fr-FR" sz="12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pPr algn="l"/>
          <a:endParaRPr lang="fr-FR" sz="12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3" action="ppaction://hlinksldjump"/>
            </a:rPr>
            <a:t>III. </a:t>
          </a:r>
          <a:r>
            <a:rPr lang="fr-FR" sz="1200" dirty="0" err="1">
              <a:hlinkClick xmlns:r="http://schemas.openxmlformats.org/officeDocument/2006/relationships" r:id="rId3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3" action="ppaction://hlinksldjump"/>
            </a:rPr>
            <a:t>: vêtements</a:t>
          </a:r>
          <a:endParaRPr lang="fr-FR" sz="12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pPr algn="l"/>
          <a:endParaRPr lang="fr-FR" sz="1200"/>
        </a:p>
      </dgm:t>
    </dgm:pt>
    <dgm:pt modelId="{B9CE34C0-251F-4EFF-95D0-71D70A677C0A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4" action="ppaction://hlinksldjump"/>
            </a:rPr>
            <a:t>XI. Production</a:t>
          </a:r>
          <a:endParaRPr lang="fr-FR" sz="1200" dirty="0"/>
        </a:p>
      </dgm:t>
    </dgm:pt>
    <dgm:pt modelId="{76144CFC-75A3-4A0F-B2E8-739A7D919699}" type="par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822372E8-680C-49B4-8BAD-3A7A99A54D10}" type="sibTrans" cxnId="{C42E99A4-D87A-46AE-98EC-81313A89CB23}">
      <dgm:prSet/>
      <dgm:spPr/>
      <dgm:t>
        <a:bodyPr/>
        <a:lstStyle/>
        <a:p>
          <a:pPr algn="l"/>
          <a:endParaRPr lang="fr-FR" sz="1200"/>
        </a:p>
      </dgm:t>
    </dgm:pt>
    <dgm:pt modelId="{585102DC-4AB9-4E32-ABAE-6C0A02DC57CC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5" action="ppaction://hlinksldjump"/>
            </a:rPr>
            <a:t>IV. </a:t>
          </a:r>
          <a:r>
            <a:rPr lang="fr-FR" sz="12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5" action="ppaction://hlinksldjump"/>
            </a:rPr>
            <a:t>:  taille pointure</a:t>
          </a:r>
          <a:endParaRPr lang="fr-FR" sz="1200" dirty="0"/>
        </a:p>
      </dgm:t>
    </dgm:pt>
    <dgm:pt modelId="{AEB8D9BE-E5E4-46F8-83E7-760EA8141C58}" type="par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6EE27BBE-9519-413F-BACD-624093AB41C3}" type="sibTrans" cxnId="{9F569858-F94A-4049-9979-0B95D1F088D1}">
      <dgm:prSet/>
      <dgm:spPr/>
      <dgm:t>
        <a:bodyPr/>
        <a:lstStyle/>
        <a:p>
          <a:pPr algn="l"/>
          <a:endParaRPr lang="fr-FR" sz="1200"/>
        </a:p>
      </dgm:t>
    </dgm:pt>
    <dgm:pt modelId="{594CE2E8-A895-4B92-BC02-69BFB79BB9FB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6" action="ppaction://hlinksldjump"/>
            </a:rPr>
            <a:t>V. </a:t>
          </a:r>
          <a:r>
            <a:rPr lang="fr-FR" sz="1200" dirty="0" err="1">
              <a:hlinkClick xmlns:r="http://schemas.openxmlformats.org/officeDocument/2006/relationships" r:id="rId6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6" action="ppaction://hlinksldjump"/>
            </a:rPr>
            <a:t>: achats</a:t>
          </a:r>
          <a:endParaRPr lang="fr-FR" sz="1200" dirty="0"/>
        </a:p>
      </dgm:t>
    </dgm:pt>
    <dgm:pt modelId="{7A80AD10-D439-4153-85D0-310545FD96C9}" type="par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46D667E4-1879-411F-B1D5-3772AC3C6040}" type="sibTrans" cxnId="{76D8EF32-DEC2-400F-8FA8-D5E90C790B73}">
      <dgm:prSet/>
      <dgm:spPr/>
      <dgm:t>
        <a:bodyPr/>
        <a:lstStyle/>
        <a:p>
          <a:pPr algn="l"/>
          <a:endParaRPr lang="fr-FR" sz="1200"/>
        </a:p>
      </dgm:t>
    </dgm:pt>
    <dgm:pt modelId="{F3E9DF56-1278-4CA3-B2F2-8D9DAF73CE6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7" action="ppaction://hlinksldjump"/>
            </a:rPr>
            <a:t>VI. </a:t>
          </a:r>
          <a:r>
            <a:rPr lang="fr-FR" sz="1200" dirty="0" err="1">
              <a:hlinkClick xmlns:r="http://schemas.openxmlformats.org/officeDocument/2006/relationships" r:id="rId7" action="ppaction://hlinksldjump"/>
            </a:rPr>
            <a:t>Comp</a:t>
          </a:r>
          <a:r>
            <a:rPr lang="fr-FR" sz="1200" dirty="0">
              <a:hlinkClick xmlns:r="http://schemas.openxmlformats.org/officeDocument/2006/relationships" r:id="rId7" action="ppaction://hlinksldjump"/>
            </a:rPr>
            <a:t>. texte 2</a:t>
          </a:r>
          <a:endParaRPr lang="fr-FR" sz="1200" dirty="0"/>
        </a:p>
      </dgm:t>
    </dgm:pt>
    <dgm:pt modelId="{849FA7C4-7B67-46CE-81C2-96309E6A2246}" type="parTrans" cxnId="{F154333D-704B-48C0-89AE-F72DD1F15F24}">
      <dgm:prSet/>
      <dgm:spPr/>
      <dgm:t>
        <a:bodyPr/>
        <a:lstStyle/>
        <a:p>
          <a:endParaRPr lang="fr-FR" sz="1200"/>
        </a:p>
      </dgm:t>
    </dgm:pt>
    <dgm:pt modelId="{BA5108EC-4D73-4431-8F8C-ED908F4EDAF3}" type="sibTrans" cxnId="{F154333D-704B-48C0-89AE-F72DD1F15F24}">
      <dgm:prSet/>
      <dgm:spPr/>
      <dgm:t>
        <a:bodyPr/>
        <a:lstStyle/>
        <a:p>
          <a:endParaRPr lang="fr-FR" sz="1200"/>
        </a:p>
      </dgm:t>
    </dgm:pt>
    <dgm:pt modelId="{69BE9243-1BA7-414B-BA35-61F8C26A67A0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8" action="ppaction://hlinksldjump"/>
            </a:rPr>
            <a:t>VII. Gr: quantité</a:t>
          </a:r>
          <a:endParaRPr lang="fr-FR" sz="1200" dirty="0"/>
        </a:p>
      </dgm:t>
    </dgm:pt>
    <dgm:pt modelId="{D95B0E5C-5DF2-4086-94BE-F42888358D97}" type="parTrans" cxnId="{1B9B7D9A-74AC-41B2-9F0F-6EF4614DB785}">
      <dgm:prSet/>
      <dgm:spPr/>
      <dgm:t>
        <a:bodyPr/>
        <a:lstStyle/>
        <a:p>
          <a:endParaRPr lang="fr-FR" sz="1200"/>
        </a:p>
      </dgm:t>
    </dgm:pt>
    <dgm:pt modelId="{3BF97D6B-9BBC-4578-A6A3-1B3EB323898E}" type="sibTrans" cxnId="{1B9B7D9A-74AC-41B2-9F0F-6EF4614DB785}">
      <dgm:prSet/>
      <dgm:spPr/>
      <dgm:t>
        <a:bodyPr/>
        <a:lstStyle/>
        <a:p>
          <a:endParaRPr lang="fr-FR" sz="1200"/>
        </a:p>
      </dgm:t>
    </dgm:pt>
    <dgm:pt modelId="{5FD35C7B-C120-45D1-9A59-6E7D24154F77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9" action="ppaction://hlinksldjump"/>
            </a:rPr>
            <a:t>X. Phonétique</a:t>
          </a:r>
          <a:endParaRPr lang="fr-FR" sz="1200" dirty="0"/>
        </a:p>
      </dgm:t>
    </dgm:pt>
    <dgm:pt modelId="{62EFA0BC-CD25-44FD-9133-D6C8A3FF3A25}" type="parTrans" cxnId="{D9222931-5D65-47EC-A776-B1DBA583C725}">
      <dgm:prSet/>
      <dgm:spPr/>
      <dgm:t>
        <a:bodyPr/>
        <a:lstStyle/>
        <a:p>
          <a:endParaRPr lang="fr-FR" sz="1200"/>
        </a:p>
      </dgm:t>
    </dgm:pt>
    <dgm:pt modelId="{85AC34EE-4EBB-4764-8223-A7F749DBA648}" type="sibTrans" cxnId="{D9222931-5D65-47EC-A776-B1DBA583C725}">
      <dgm:prSet/>
      <dgm:spPr/>
      <dgm:t>
        <a:bodyPr/>
        <a:lstStyle/>
        <a:p>
          <a:endParaRPr lang="fr-FR" sz="1200"/>
        </a:p>
      </dgm:t>
    </dgm:pt>
    <dgm:pt modelId="{030FD1C9-4216-448E-A9E2-C001BA1A2ED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0" action="ppaction://hlinksldjump"/>
            </a:rPr>
            <a:t>VIII. </a:t>
          </a:r>
          <a:r>
            <a:rPr lang="fr-FR" sz="1200" dirty="0" err="1">
              <a:hlinkClick xmlns:r="http://schemas.openxmlformats.org/officeDocument/2006/relationships" r:id="rId10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0" action="ppaction://hlinksldjump"/>
            </a:rPr>
            <a:t>: déc. Vêtement</a:t>
          </a:r>
          <a:endParaRPr lang="fr-FR" sz="1200" dirty="0"/>
        </a:p>
      </dgm:t>
    </dgm:pt>
    <dgm:pt modelId="{1A60049A-A3A9-4F4E-B7A0-59DDBB0473E5}" type="parTrans" cxnId="{2198AD7E-2037-4893-8F4D-B06924F91463}">
      <dgm:prSet/>
      <dgm:spPr/>
      <dgm:t>
        <a:bodyPr/>
        <a:lstStyle/>
        <a:p>
          <a:endParaRPr lang="fr-FR" sz="1200"/>
        </a:p>
      </dgm:t>
    </dgm:pt>
    <dgm:pt modelId="{54FAC48A-9CC8-439C-8961-09E28CAD7184}" type="sibTrans" cxnId="{2198AD7E-2037-4893-8F4D-B06924F91463}">
      <dgm:prSet/>
      <dgm:spPr/>
      <dgm:t>
        <a:bodyPr/>
        <a:lstStyle/>
        <a:p>
          <a:endParaRPr lang="fr-FR" sz="1200"/>
        </a:p>
      </dgm:t>
    </dgm:pt>
    <dgm:pt modelId="{BCE4D2DE-486B-47B6-8310-6EC690119309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fr-FR" sz="1200" dirty="0">
              <a:hlinkClick xmlns:r="http://schemas.openxmlformats.org/officeDocument/2006/relationships" r:id="rId11" action="ppaction://hlinksldjump"/>
            </a:rPr>
            <a:t>IX. </a:t>
          </a:r>
          <a:r>
            <a:rPr lang="fr-FR" sz="1200" dirty="0" err="1">
              <a:hlinkClick xmlns:r="http://schemas.openxmlformats.org/officeDocument/2006/relationships" r:id="rId11" action="ppaction://hlinksldjump"/>
            </a:rPr>
            <a:t>Voc</a:t>
          </a:r>
          <a:r>
            <a:rPr lang="fr-FR" sz="1200" dirty="0">
              <a:hlinkClick xmlns:r="http://schemas.openxmlformats.org/officeDocument/2006/relationships" r:id="rId11" action="ppaction://hlinksldjump"/>
            </a:rPr>
            <a:t>: météo</a:t>
          </a:r>
          <a:endParaRPr lang="fr-FR" sz="1200" dirty="0"/>
        </a:p>
      </dgm:t>
    </dgm:pt>
    <dgm:pt modelId="{13C052AF-839C-4183-A4B0-8DF791CE50A5}" type="parTrans" cxnId="{65895672-F754-4D67-A3C6-3EF58088749C}">
      <dgm:prSet/>
      <dgm:spPr/>
      <dgm:t>
        <a:bodyPr/>
        <a:lstStyle/>
        <a:p>
          <a:endParaRPr lang="fr-FR" sz="1200"/>
        </a:p>
      </dgm:t>
    </dgm:pt>
    <dgm:pt modelId="{7C81B884-5B8B-45A0-8116-66E1C463A31E}" type="sibTrans" cxnId="{65895672-F754-4D67-A3C6-3EF58088749C}">
      <dgm:prSet/>
      <dgm:spPr/>
      <dgm:t>
        <a:bodyPr/>
        <a:lstStyle/>
        <a:p>
          <a:endParaRPr lang="fr-FR" sz="12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060C2EC1-AB34-4AF8-B0B6-828C580853C2}" type="pres">
      <dgm:prSet presAssocID="{71854ADA-8CB0-41DE-A023-09C1AF968FE5}" presName="parTxOnly" presStyleLbl="node1" presStyleIdx="0" presStyleCnt="11">
        <dgm:presLayoutVars>
          <dgm:bulletEnabled val="1"/>
        </dgm:presLayoutVars>
      </dgm:prSet>
      <dgm:spPr/>
    </dgm:pt>
    <dgm:pt modelId="{A79235DF-DF98-4636-9694-B22ED322848A}" type="pres">
      <dgm:prSet presAssocID="{D71A99E9-9574-442D-A8CA-B21062B246A6}" presName="parSpace" presStyleCnt="0"/>
      <dgm:spPr/>
    </dgm:pt>
    <dgm:pt modelId="{EEC1D158-E50E-4E1F-8C44-A2DA7429DD1C}" type="pres">
      <dgm:prSet presAssocID="{D13C97F5-5D77-48C3-A989-4FD141C7EB9F}" presName="parTxOnly" presStyleLbl="node1" presStyleIdx="1" presStyleCnt="11">
        <dgm:presLayoutVars>
          <dgm:bulletEnabled val="1"/>
        </dgm:presLayoutVars>
      </dgm:prSet>
      <dgm:spPr/>
    </dgm:pt>
    <dgm:pt modelId="{4083A7D1-6D5C-4FFF-A287-9AF082DC50E6}" type="pres">
      <dgm:prSet presAssocID="{06D0DAC1-1662-4268-9AF8-BDBE3DB1B70D}" presName="parSpace" presStyleCnt="0"/>
      <dgm:spPr/>
    </dgm:pt>
    <dgm:pt modelId="{8C3B7B19-0C41-4EE8-8F23-2A5D92FF9044}" type="pres">
      <dgm:prSet presAssocID="{85EC93E8-032B-44C3-96BD-D8FC2CDF2A04}" presName="parTxOnly" presStyleLbl="node1" presStyleIdx="2" presStyleCnt="11">
        <dgm:presLayoutVars>
          <dgm:bulletEnabled val="1"/>
        </dgm:presLayoutVars>
      </dgm:prSet>
      <dgm:spPr/>
    </dgm:pt>
    <dgm:pt modelId="{53C6740C-D82D-4C1C-9DB5-4FD3B5858CC8}" type="pres">
      <dgm:prSet presAssocID="{9936B63E-A76D-4026-BBC4-6A1BEE9FE167}" presName="parSpace" presStyleCnt="0"/>
      <dgm:spPr/>
    </dgm:pt>
    <dgm:pt modelId="{98187704-F1FC-4E73-8294-F7187A6516CD}" type="pres">
      <dgm:prSet presAssocID="{585102DC-4AB9-4E32-ABAE-6C0A02DC57CC}" presName="parTxOnly" presStyleLbl="node1" presStyleIdx="3" presStyleCnt="11">
        <dgm:presLayoutVars>
          <dgm:bulletEnabled val="1"/>
        </dgm:presLayoutVars>
      </dgm:prSet>
      <dgm:spPr/>
    </dgm:pt>
    <dgm:pt modelId="{D483DA96-5764-4486-B4EE-FBD239263891}" type="pres">
      <dgm:prSet presAssocID="{6EE27BBE-9519-413F-BACD-624093AB41C3}" presName="parSpace" presStyleCnt="0"/>
      <dgm:spPr/>
    </dgm:pt>
    <dgm:pt modelId="{B786CA46-60D8-405C-98EE-98F4EF666B97}" type="pres">
      <dgm:prSet presAssocID="{594CE2E8-A895-4B92-BC02-69BFB79BB9FB}" presName="parTxOnly" presStyleLbl="node1" presStyleIdx="4" presStyleCnt="11">
        <dgm:presLayoutVars>
          <dgm:bulletEnabled val="1"/>
        </dgm:presLayoutVars>
      </dgm:prSet>
      <dgm:spPr/>
    </dgm:pt>
    <dgm:pt modelId="{1323EFDE-3B6B-4C87-85F5-504E7F77F856}" type="pres">
      <dgm:prSet presAssocID="{46D667E4-1879-411F-B1D5-3772AC3C6040}" presName="parSpace" presStyleCnt="0"/>
      <dgm:spPr/>
    </dgm:pt>
    <dgm:pt modelId="{9081090B-D8D5-46EB-B73A-27E0B5F7DEC1}" type="pres">
      <dgm:prSet presAssocID="{F3E9DF56-1278-4CA3-B2F2-8D9DAF73CE65}" presName="parTxOnly" presStyleLbl="node1" presStyleIdx="5" presStyleCnt="11">
        <dgm:presLayoutVars>
          <dgm:bulletEnabled val="1"/>
        </dgm:presLayoutVars>
      </dgm:prSet>
      <dgm:spPr/>
    </dgm:pt>
    <dgm:pt modelId="{850AD44E-DE34-4ED3-B549-96FB68309628}" type="pres">
      <dgm:prSet presAssocID="{BA5108EC-4D73-4431-8F8C-ED908F4EDAF3}" presName="parSpace" presStyleCnt="0"/>
      <dgm:spPr/>
    </dgm:pt>
    <dgm:pt modelId="{827618BE-AD3F-42FE-B0AA-C000BEE5ADE6}" type="pres">
      <dgm:prSet presAssocID="{69BE9243-1BA7-414B-BA35-61F8C26A67A0}" presName="parTxOnly" presStyleLbl="node1" presStyleIdx="6" presStyleCnt="11">
        <dgm:presLayoutVars>
          <dgm:bulletEnabled val="1"/>
        </dgm:presLayoutVars>
      </dgm:prSet>
      <dgm:spPr/>
    </dgm:pt>
    <dgm:pt modelId="{806E3212-3F0F-4A5A-A78D-8448978A7DD1}" type="pres">
      <dgm:prSet presAssocID="{3BF97D6B-9BBC-4578-A6A3-1B3EB323898E}" presName="parSpace" presStyleCnt="0"/>
      <dgm:spPr/>
    </dgm:pt>
    <dgm:pt modelId="{47E75D81-E056-4307-80A2-3E9266843633}" type="pres">
      <dgm:prSet presAssocID="{030FD1C9-4216-448E-A9E2-C001BA1A2ED9}" presName="parTxOnly" presStyleLbl="node1" presStyleIdx="7" presStyleCnt="11">
        <dgm:presLayoutVars>
          <dgm:bulletEnabled val="1"/>
        </dgm:presLayoutVars>
      </dgm:prSet>
      <dgm:spPr/>
    </dgm:pt>
    <dgm:pt modelId="{FC4EE4B9-98C1-43BA-9225-C6F18FC21313}" type="pres">
      <dgm:prSet presAssocID="{54FAC48A-9CC8-439C-8961-09E28CAD7184}" presName="parSpace" presStyleCnt="0"/>
      <dgm:spPr/>
    </dgm:pt>
    <dgm:pt modelId="{69139586-95A3-49C2-9B42-82482B52DCB8}" type="pres">
      <dgm:prSet presAssocID="{BCE4D2DE-486B-47B6-8310-6EC690119309}" presName="parTxOnly" presStyleLbl="node1" presStyleIdx="8" presStyleCnt="11">
        <dgm:presLayoutVars>
          <dgm:bulletEnabled val="1"/>
        </dgm:presLayoutVars>
      </dgm:prSet>
      <dgm:spPr/>
    </dgm:pt>
    <dgm:pt modelId="{7B29F1BD-D094-4D5A-9023-5F683B2F5150}" type="pres">
      <dgm:prSet presAssocID="{7C81B884-5B8B-45A0-8116-66E1C463A31E}" presName="parSpace" presStyleCnt="0"/>
      <dgm:spPr/>
    </dgm:pt>
    <dgm:pt modelId="{D26E0A1E-5B3A-4B77-BD8B-7829F41795B0}" type="pres">
      <dgm:prSet presAssocID="{5FD35C7B-C120-45D1-9A59-6E7D24154F77}" presName="parTxOnly" presStyleLbl="node1" presStyleIdx="9" presStyleCnt="11">
        <dgm:presLayoutVars>
          <dgm:bulletEnabled val="1"/>
        </dgm:presLayoutVars>
      </dgm:prSet>
      <dgm:spPr/>
    </dgm:pt>
    <dgm:pt modelId="{7FC20F9B-3AA3-4C41-8B33-382B78E2A0A8}" type="pres">
      <dgm:prSet presAssocID="{85AC34EE-4EBB-4764-8223-A7F749DBA648}" presName="parSpace" presStyleCnt="0"/>
      <dgm:spPr/>
    </dgm:pt>
    <dgm:pt modelId="{DE96FEEF-2E8F-4C3F-8D2C-B96943369F04}" type="pres">
      <dgm:prSet presAssocID="{B9CE34C0-251F-4EFF-95D0-71D70A677C0A}" presName="parTxOnly" presStyleLbl="node1" presStyleIdx="10" presStyleCnt="11">
        <dgm:presLayoutVars>
          <dgm:bulletEnabled val="1"/>
        </dgm:presLayoutVars>
      </dgm:prSet>
      <dgm:spPr/>
    </dgm:pt>
  </dgm:ptLst>
  <dgm:cxnLst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D9222931-5D65-47EC-A776-B1DBA583C725}" srcId="{70A282F3-4515-4856-B2C0-86AA77246B51}" destId="{5FD35C7B-C120-45D1-9A59-6E7D24154F77}" srcOrd="9" destOrd="0" parTransId="{62EFA0BC-CD25-44FD-9133-D6C8A3FF3A25}" sibTransId="{85AC34EE-4EBB-4764-8223-A7F749DBA648}"/>
    <dgm:cxn modelId="{76D8EF32-DEC2-400F-8FA8-D5E90C790B73}" srcId="{70A282F3-4515-4856-B2C0-86AA77246B51}" destId="{594CE2E8-A895-4B92-BC02-69BFB79BB9FB}" srcOrd="4" destOrd="0" parTransId="{7A80AD10-D439-4153-85D0-310545FD96C9}" sibTransId="{46D667E4-1879-411F-B1D5-3772AC3C6040}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157BC539-F534-4E96-8CAA-83F3744032E2}" type="presOf" srcId="{594CE2E8-A895-4B92-BC02-69BFB79BB9FB}" destId="{B786CA46-60D8-405C-98EE-98F4EF666B97}" srcOrd="0" destOrd="0" presId="urn:microsoft.com/office/officeart/2005/8/layout/hChevron3"/>
    <dgm:cxn modelId="{F154333D-704B-48C0-89AE-F72DD1F15F24}" srcId="{70A282F3-4515-4856-B2C0-86AA77246B51}" destId="{F3E9DF56-1278-4CA3-B2F2-8D9DAF73CE65}" srcOrd="5" destOrd="0" parTransId="{849FA7C4-7B67-46CE-81C2-96309E6A2246}" sibTransId="{BA5108EC-4D73-4431-8F8C-ED908F4EDAF3}"/>
    <dgm:cxn modelId="{C19B555B-7363-4A55-AA8C-49EA2B6DCF2B}" type="presOf" srcId="{B9CE34C0-251F-4EFF-95D0-71D70A677C0A}" destId="{DE96FEEF-2E8F-4C3F-8D2C-B96943369F04}" srcOrd="0" destOrd="0" presId="urn:microsoft.com/office/officeart/2005/8/layout/hChevron3"/>
    <dgm:cxn modelId="{8C74EA4D-0E70-46EC-9D44-18B5598E369F}" type="presOf" srcId="{71854ADA-8CB0-41DE-A023-09C1AF968FE5}" destId="{060C2EC1-AB34-4AF8-B0B6-828C580853C2}" srcOrd="0" destOrd="0" presId="urn:microsoft.com/office/officeart/2005/8/layout/hChevron3"/>
    <dgm:cxn modelId="{65895672-F754-4D67-A3C6-3EF58088749C}" srcId="{70A282F3-4515-4856-B2C0-86AA77246B51}" destId="{BCE4D2DE-486B-47B6-8310-6EC690119309}" srcOrd="8" destOrd="0" parTransId="{13C052AF-839C-4183-A4B0-8DF791CE50A5}" sibTransId="{7C81B884-5B8B-45A0-8116-66E1C463A31E}"/>
    <dgm:cxn modelId="{9F569858-F94A-4049-9979-0B95D1F088D1}" srcId="{70A282F3-4515-4856-B2C0-86AA77246B51}" destId="{585102DC-4AB9-4E32-ABAE-6C0A02DC57CC}" srcOrd="3" destOrd="0" parTransId="{AEB8D9BE-E5E4-46F8-83E7-760EA8141C58}" sibTransId="{6EE27BBE-9519-413F-BACD-624093AB41C3}"/>
    <dgm:cxn modelId="{2198AD7E-2037-4893-8F4D-B06924F91463}" srcId="{70A282F3-4515-4856-B2C0-86AA77246B51}" destId="{030FD1C9-4216-448E-A9E2-C001BA1A2ED9}" srcOrd="7" destOrd="0" parTransId="{1A60049A-A3A9-4F4E-B7A0-59DDBB0473E5}" sibTransId="{54FAC48A-9CC8-439C-8961-09E28CAD7184}"/>
    <dgm:cxn modelId="{3E01AF93-1A50-4109-BE68-B64F5E1072D5}" type="presOf" srcId="{5FD35C7B-C120-45D1-9A59-6E7D24154F77}" destId="{D26E0A1E-5B3A-4B77-BD8B-7829F41795B0}" srcOrd="0" destOrd="0" presId="urn:microsoft.com/office/officeart/2005/8/layout/hChevron3"/>
    <dgm:cxn modelId="{6392DB95-F3E3-48A2-B91F-A4DE33F3C269}" type="presOf" srcId="{BCE4D2DE-486B-47B6-8310-6EC690119309}" destId="{69139586-95A3-49C2-9B42-82482B52DCB8}" srcOrd="0" destOrd="0" presId="urn:microsoft.com/office/officeart/2005/8/layout/hChevron3"/>
    <dgm:cxn modelId="{1B9B7D9A-74AC-41B2-9F0F-6EF4614DB785}" srcId="{70A282F3-4515-4856-B2C0-86AA77246B51}" destId="{69BE9243-1BA7-414B-BA35-61F8C26A67A0}" srcOrd="6" destOrd="0" parTransId="{D95B0E5C-5DF2-4086-94BE-F42888358D97}" sibTransId="{3BF97D6B-9BBC-4578-A6A3-1B3EB323898E}"/>
    <dgm:cxn modelId="{C42E99A4-D87A-46AE-98EC-81313A89CB23}" srcId="{70A282F3-4515-4856-B2C0-86AA77246B51}" destId="{B9CE34C0-251F-4EFF-95D0-71D70A677C0A}" srcOrd="10" destOrd="0" parTransId="{76144CFC-75A3-4A0F-B2E8-739A7D919699}" sibTransId="{822372E8-680C-49B4-8BAD-3A7A99A54D10}"/>
    <dgm:cxn modelId="{9E6182A6-0684-4D5D-BCB8-305C761AF8A5}" type="presOf" srcId="{F3E9DF56-1278-4CA3-B2F2-8D9DAF73CE65}" destId="{9081090B-D8D5-46EB-B73A-27E0B5F7DEC1}" srcOrd="0" destOrd="0" presId="urn:microsoft.com/office/officeart/2005/8/layout/hChevron3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4B11F2C3-D42D-4BB4-8726-D46E59CD4A8B}" type="presOf" srcId="{D13C97F5-5D77-48C3-A989-4FD141C7EB9F}" destId="{EEC1D158-E50E-4E1F-8C44-A2DA7429DD1C}" srcOrd="0" destOrd="0" presId="urn:microsoft.com/office/officeart/2005/8/layout/hChevron3"/>
    <dgm:cxn modelId="{0A00E1CB-F810-44A5-A8D7-65B7092DF0AD}" srcId="{70A282F3-4515-4856-B2C0-86AA77246B51}" destId="{85EC93E8-032B-44C3-96BD-D8FC2CDF2A04}" srcOrd="2" destOrd="0" parTransId="{B0ED8357-9422-40D9-916C-E231BBDB607E}" sibTransId="{9936B63E-A76D-4026-BBC4-6A1BEE9FE167}"/>
    <dgm:cxn modelId="{ADC6FDCB-FBC5-4349-848D-76E9E7D916C3}" type="presOf" srcId="{69BE9243-1BA7-414B-BA35-61F8C26A67A0}" destId="{827618BE-AD3F-42FE-B0AA-C000BEE5ADE6}" srcOrd="0" destOrd="0" presId="urn:microsoft.com/office/officeart/2005/8/layout/hChevron3"/>
    <dgm:cxn modelId="{F912E2EA-F24C-408B-A872-6C4C9FECCB07}" type="presOf" srcId="{030FD1C9-4216-448E-A9E2-C001BA1A2ED9}" destId="{47E75D81-E056-4307-80A2-3E9266843633}" srcOrd="0" destOrd="0" presId="urn:microsoft.com/office/officeart/2005/8/layout/hChevron3"/>
    <dgm:cxn modelId="{7E82B2EB-A095-4B3B-8FD0-1F80571E082F}" type="presOf" srcId="{585102DC-4AB9-4E32-ABAE-6C0A02DC57CC}" destId="{98187704-F1FC-4E73-8294-F7187A6516CD}" srcOrd="0" destOrd="0" presId="urn:microsoft.com/office/officeart/2005/8/layout/hChevron3"/>
    <dgm:cxn modelId="{458696F3-D27E-401B-A8C3-20717EA6DEA1}" type="presOf" srcId="{85EC93E8-032B-44C3-96BD-D8FC2CDF2A04}" destId="{8C3B7B19-0C41-4EE8-8F23-2A5D92FF9044}" srcOrd="0" destOrd="0" presId="urn:microsoft.com/office/officeart/2005/8/layout/hChevron3"/>
    <dgm:cxn modelId="{05F0837C-2EA2-43FA-BAF1-A9E7C3E1A62B}" type="presParOf" srcId="{776A1F8C-5C31-4691-9C2B-A7F8DF456F32}" destId="{060C2EC1-AB34-4AF8-B0B6-828C580853C2}" srcOrd="0" destOrd="0" presId="urn:microsoft.com/office/officeart/2005/8/layout/hChevron3"/>
    <dgm:cxn modelId="{E4F28BBA-2108-4B11-A63D-330DBA3F7FA7}" type="presParOf" srcId="{776A1F8C-5C31-4691-9C2B-A7F8DF456F32}" destId="{A79235DF-DF98-4636-9694-B22ED322848A}" srcOrd="1" destOrd="0" presId="urn:microsoft.com/office/officeart/2005/8/layout/hChevron3"/>
    <dgm:cxn modelId="{2DAD68AE-46F1-4CF5-B55E-F39A78FD4EFA}" type="presParOf" srcId="{776A1F8C-5C31-4691-9C2B-A7F8DF456F32}" destId="{EEC1D158-E50E-4E1F-8C44-A2DA7429DD1C}" srcOrd="2" destOrd="0" presId="urn:microsoft.com/office/officeart/2005/8/layout/hChevron3"/>
    <dgm:cxn modelId="{61AA4669-95E5-49E6-8577-9001B24C60F6}" type="presParOf" srcId="{776A1F8C-5C31-4691-9C2B-A7F8DF456F32}" destId="{4083A7D1-6D5C-4FFF-A287-9AF082DC50E6}" srcOrd="3" destOrd="0" presId="urn:microsoft.com/office/officeart/2005/8/layout/hChevron3"/>
    <dgm:cxn modelId="{07CD59C3-4547-4D4E-9DAC-6F44D96411EF}" type="presParOf" srcId="{776A1F8C-5C31-4691-9C2B-A7F8DF456F32}" destId="{8C3B7B19-0C41-4EE8-8F23-2A5D92FF9044}" srcOrd="4" destOrd="0" presId="urn:microsoft.com/office/officeart/2005/8/layout/hChevron3"/>
    <dgm:cxn modelId="{1692839D-C378-4894-AB48-2146E2BF4B28}" type="presParOf" srcId="{776A1F8C-5C31-4691-9C2B-A7F8DF456F32}" destId="{53C6740C-D82D-4C1C-9DB5-4FD3B5858CC8}" srcOrd="5" destOrd="0" presId="urn:microsoft.com/office/officeart/2005/8/layout/hChevron3"/>
    <dgm:cxn modelId="{F6322C72-0AA2-463F-9810-E20A962751F3}" type="presParOf" srcId="{776A1F8C-5C31-4691-9C2B-A7F8DF456F32}" destId="{98187704-F1FC-4E73-8294-F7187A6516CD}" srcOrd="6" destOrd="0" presId="urn:microsoft.com/office/officeart/2005/8/layout/hChevron3"/>
    <dgm:cxn modelId="{F0569F01-005C-4573-809A-6C3FC890350F}" type="presParOf" srcId="{776A1F8C-5C31-4691-9C2B-A7F8DF456F32}" destId="{D483DA96-5764-4486-B4EE-FBD239263891}" srcOrd="7" destOrd="0" presId="urn:microsoft.com/office/officeart/2005/8/layout/hChevron3"/>
    <dgm:cxn modelId="{5E6D84D3-0FED-4DC8-80C9-B87A6D495DFF}" type="presParOf" srcId="{776A1F8C-5C31-4691-9C2B-A7F8DF456F32}" destId="{B786CA46-60D8-405C-98EE-98F4EF666B97}" srcOrd="8" destOrd="0" presId="urn:microsoft.com/office/officeart/2005/8/layout/hChevron3"/>
    <dgm:cxn modelId="{22606FF4-E70E-4C67-935C-9040934E096A}" type="presParOf" srcId="{776A1F8C-5C31-4691-9C2B-A7F8DF456F32}" destId="{1323EFDE-3B6B-4C87-85F5-504E7F77F856}" srcOrd="9" destOrd="0" presId="urn:microsoft.com/office/officeart/2005/8/layout/hChevron3"/>
    <dgm:cxn modelId="{20D08AEF-D5CA-4EEA-9118-A4EBD719BA0E}" type="presParOf" srcId="{776A1F8C-5C31-4691-9C2B-A7F8DF456F32}" destId="{9081090B-D8D5-46EB-B73A-27E0B5F7DEC1}" srcOrd="10" destOrd="0" presId="urn:microsoft.com/office/officeart/2005/8/layout/hChevron3"/>
    <dgm:cxn modelId="{D1FA3285-420A-4600-9372-A24D9949FDFF}" type="presParOf" srcId="{776A1F8C-5C31-4691-9C2B-A7F8DF456F32}" destId="{850AD44E-DE34-4ED3-B549-96FB68309628}" srcOrd="11" destOrd="0" presId="urn:microsoft.com/office/officeart/2005/8/layout/hChevron3"/>
    <dgm:cxn modelId="{F1AA6363-607F-40A3-AF83-2D5376D546A9}" type="presParOf" srcId="{776A1F8C-5C31-4691-9C2B-A7F8DF456F32}" destId="{827618BE-AD3F-42FE-B0AA-C000BEE5ADE6}" srcOrd="12" destOrd="0" presId="urn:microsoft.com/office/officeart/2005/8/layout/hChevron3"/>
    <dgm:cxn modelId="{5F25E0D2-FD33-4162-A0DA-2C1097136877}" type="presParOf" srcId="{776A1F8C-5C31-4691-9C2B-A7F8DF456F32}" destId="{806E3212-3F0F-4A5A-A78D-8448978A7DD1}" srcOrd="13" destOrd="0" presId="urn:microsoft.com/office/officeart/2005/8/layout/hChevron3"/>
    <dgm:cxn modelId="{FAB7863F-D908-4D52-98F0-B62C315C13CC}" type="presParOf" srcId="{776A1F8C-5C31-4691-9C2B-A7F8DF456F32}" destId="{47E75D81-E056-4307-80A2-3E9266843633}" srcOrd="14" destOrd="0" presId="urn:microsoft.com/office/officeart/2005/8/layout/hChevron3"/>
    <dgm:cxn modelId="{113A525F-6120-4535-A551-E4B03E22A80F}" type="presParOf" srcId="{776A1F8C-5C31-4691-9C2B-A7F8DF456F32}" destId="{FC4EE4B9-98C1-43BA-9225-C6F18FC21313}" srcOrd="15" destOrd="0" presId="urn:microsoft.com/office/officeart/2005/8/layout/hChevron3"/>
    <dgm:cxn modelId="{5913BD20-96BE-44B2-91E0-42CEC222226E}" type="presParOf" srcId="{776A1F8C-5C31-4691-9C2B-A7F8DF456F32}" destId="{69139586-95A3-49C2-9B42-82482B52DCB8}" srcOrd="16" destOrd="0" presId="urn:microsoft.com/office/officeart/2005/8/layout/hChevron3"/>
    <dgm:cxn modelId="{99597964-3020-4958-9D90-D7E93C4D9B3E}" type="presParOf" srcId="{776A1F8C-5C31-4691-9C2B-A7F8DF456F32}" destId="{7B29F1BD-D094-4D5A-9023-5F683B2F5150}" srcOrd="17" destOrd="0" presId="urn:microsoft.com/office/officeart/2005/8/layout/hChevron3"/>
    <dgm:cxn modelId="{FF7D176E-8BA8-4062-ABF9-07643833B3E4}" type="presParOf" srcId="{776A1F8C-5C31-4691-9C2B-A7F8DF456F32}" destId="{D26E0A1E-5B3A-4B77-BD8B-7829F41795B0}" srcOrd="18" destOrd="0" presId="urn:microsoft.com/office/officeart/2005/8/layout/hChevron3"/>
    <dgm:cxn modelId="{ADE5076A-DAA1-47E4-81CF-774281D16C5E}" type="presParOf" srcId="{776A1F8C-5C31-4691-9C2B-A7F8DF456F32}" destId="{7FC20F9B-3AA3-4C41-8B33-382B78E2A0A8}" srcOrd="19" destOrd="0" presId="urn:microsoft.com/office/officeart/2005/8/layout/hChevron3"/>
    <dgm:cxn modelId="{751FDBFE-66C4-4B92-869D-922511F133CC}" type="presParOf" srcId="{776A1F8C-5C31-4691-9C2B-A7F8DF456F32}" destId="{DE96FEEF-2E8F-4C3F-8D2C-B96943369F04}" srcOrd="2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vêtements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Demander la taille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Faire des achats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Décrire un vêtement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-Parler de la météo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11836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Vocabulaire</a:t>
          </a:r>
          <a:endParaRPr lang="fr-FR" sz="1200" b="1" kern="1200" noProof="0" dirty="0">
            <a:solidFill>
              <a:schemeClr val="tx1"/>
            </a:solidFill>
          </a:endParaRP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 </a:t>
          </a: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800" b="0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b="0" kern="1200" noProof="0" dirty="0"/>
        </a:p>
      </dsp:txBody>
      <dsp:txXfrm>
        <a:off x="111836" y="1286183"/>
        <a:ext cx="3651847" cy="1286183"/>
      </dsp:txXfrm>
    </dsp:sp>
    <dsp:sp modelId="{279DFE09-28EE-48A2-B192-FFEC93ADF17D}">
      <dsp:nvSpPr>
        <dsp:cNvPr id="0" name=""/>
        <dsp:cNvSpPr/>
      </dsp:nvSpPr>
      <dsp:spPr>
        <a:xfrm>
          <a:off x="1402386" y="14744"/>
          <a:ext cx="1070747" cy="1070747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873239" y="0"/>
          <a:ext cx="3651847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Grammaire</a:t>
          </a:r>
          <a:endParaRPr lang="fr-FR" sz="1800" b="0" kern="1200" noProof="0" dirty="0">
            <a:solidFill>
              <a:schemeClr val="tx1"/>
            </a:solidFill>
          </a:endParaRPr>
        </a:p>
      </dsp:txBody>
      <dsp:txXfrm>
        <a:off x="3873239" y="1286183"/>
        <a:ext cx="3651847" cy="1286183"/>
      </dsp:txXfrm>
    </dsp:sp>
    <dsp:sp modelId="{112E1D68-647B-46C7-AF2C-FF0A84DB584F}">
      <dsp:nvSpPr>
        <dsp:cNvPr id="0" name=""/>
        <dsp:cNvSpPr/>
      </dsp:nvSpPr>
      <dsp:spPr>
        <a:xfrm>
          <a:off x="516378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634642" y="0"/>
          <a:ext cx="3197521" cy="3215458"/>
        </a:xfrm>
        <a:prstGeom prst="roundRect">
          <a:avLst>
            <a:gd name="adj" fmla="val 10000"/>
          </a:avLst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>
              <a:solidFill>
                <a:schemeClr val="tx1"/>
              </a:solidFill>
            </a:rPr>
            <a:t> </a:t>
          </a:r>
          <a:endParaRPr lang="fr-FR" sz="1200" b="1" kern="1200" noProof="0" dirty="0">
            <a:solidFill>
              <a:schemeClr val="tx1"/>
            </a:solidFill>
          </a:endParaRPr>
        </a:p>
      </dsp:txBody>
      <dsp:txXfrm>
        <a:off x="7634642" y="1286183"/>
        <a:ext cx="3197521" cy="1286183"/>
      </dsp:txXfrm>
    </dsp:sp>
    <dsp:sp modelId="{6D76E5FF-7D2E-406A-B668-9F0EAFB414C8}">
      <dsp:nvSpPr>
        <dsp:cNvPr id="0" name=""/>
        <dsp:cNvSpPr/>
      </dsp:nvSpPr>
      <dsp:spPr>
        <a:xfrm>
          <a:off x="8698029" y="192927"/>
          <a:ext cx="1070747" cy="1070747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417162" y="3093740"/>
          <a:ext cx="9927499" cy="14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vêtements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Demander la taille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Faire des achats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Décrire un vêtement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-Parler de la météo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vêtements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Demander la taille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Faire des achats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Décrire un vêtement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-Parler de la météo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Les vêtements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Demander la taille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Faire des achats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Décrire un vêtement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-Parler de la météo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vêtements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Demander la taille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des achats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Décrire un vêtement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-Parler de la météo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La quantité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vêtements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Demander la taille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des achats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 Décrire un vêtement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-Parler de la météo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quantité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5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purchase</a:t>
          </a:r>
          <a:r>
            <a:rPr lang="fr-FR" sz="2300" kern="1200" dirty="0"/>
            <a:t> </a:t>
          </a:r>
          <a:r>
            <a:rPr lang="fr-FR" sz="2300" kern="1200" dirty="0" err="1"/>
            <a:t>clothes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explain</a:t>
          </a:r>
          <a:r>
            <a:rPr lang="fr-FR" sz="2300" kern="1200" dirty="0"/>
            <a:t> </a:t>
          </a:r>
          <a:r>
            <a:rPr lang="fr-FR" sz="2300" kern="1200" dirty="0" err="1"/>
            <a:t>why</a:t>
          </a:r>
          <a:r>
            <a:rPr lang="fr-FR" sz="2300" kern="1200" dirty="0"/>
            <a:t> (s)</a:t>
          </a:r>
          <a:r>
            <a:rPr lang="fr-FR" sz="2300" kern="1200" dirty="0" err="1"/>
            <a:t>he</a:t>
          </a:r>
          <a:r>
            <a:rPr lang="fr-FR" sz="2300" kern="1200" dirty="0"/>
            <a:t> </a:t>
          </a:r>
          <a:r>
            <a:rPr lang="fr-FR" sz="2300" kern="1200" dirty="0" err="1"/>
            <a:t>would</a:t>
          </a:r>
          <a:r>
            <a:rPr lang="fr-FR" sz="2300" kern="1200" dirty="0"/>
            <a:t> wear a </a:t>
          </a:r>
          <a:r>
            <a:rPr lang="fr-FR" sz="2300" kern="1200" dirty="0" err="1"/>
            <a:t>specific</a:t>
          </a:r>
          <a:r>
            <a:rPr lang="fr-FR" sz="2300" kern="1200" dirty="0"/>
            <a:t> </a:t>
          </a:r>
          <a:r>
            <a:rPr lang="fr-FR" sz="2300" kern="1200" dirty="0" err="1"/>
            <a:t>piece</a:t>
          </a:r>
          <a:r>
            <a:rPr lang="fr-FR" sz="2300" kern="1200" dirty="0"/>
            <a:t> of </a:t>
          </a:r>
          <a:r>
            <a:rPr lang="fr-FR" sz="2300" kern="1200" dirty="0" err="1"/>
            <a:t>clothing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name</a:t>
          </a:r>
          <a:r>
            <a:rPr lang="fr-FR" sz="2300" kern="1200" dirty="0"/>
            <a:t> </a:t>
          </a:r>
          <a:r>
            <a:rPr lang="fr-FR" sz="2300" kern="1200" dirty="0" err="1"/>
            <a:t>accessories</a:t>
          </a:r>
          <a:r>
            <a:rPr lang="fr-FR" sz="2300" kern="1200" dirty="0"/>
            <a:t> out of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outfit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6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2297" y="0"/>
          <a:ext cx="3574968" cy="36918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Vocabulaire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Les vêtements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Demander la taille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Faire des achats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Décrire un vêtement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noStrike" kern="1200" noProof="0" dirty="0"/>
            <a:t>-Parler de la météo</a:t>
          </a:r>
        </a:p>
      </dsp:txBody>
      <dsp:txXfrm>
        <a:off x="2297" y="1476750"/>
        <a:ext cx="3574968" cy="1476750"/>
      </dsp:txXfrm>
    </dsp:sp>
    <dsp:sp modelId="{279DFE09-28EE-48A2-B192-FFEC93ADF17D}">
      <dsp:nvSpPr>
        <dsp:cNvPr id="0" name=""/>
        <dsp:cNvSpPr/>
      </dsp:nvSpPr>
      <dsp:spPr>
        <a:xfrm>
          <a:off x="1175084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684515" y="0"/>
          <a:ext cx="3574968" cy="369187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Grammaire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strike="sngStrike" kern="1200" noProof="0" dirty="0"/>
            <a:t>- La quantité</a:t>
          </a:r>
        </a:p>
      </dsp:txBody>
      <dsp:txXfrm>
        <a:off x="3684515" y="1476750"/>
        <a:ext cx="3574968" cy="1476750"/>
      </dsp:txXfrm>
    </dsp:sp>
    <dsp:sp modelId="{112E1D68-647B-46C7-AF2C-FF0A84DB584F}">
      <dsp:nvSpPr>
        <dsp:cNvPr id="0" name=""/>
        <dsp:cNvSpPr/>
      </dsp:nvSpPr>
      <dsp:spPr>
        <a:xfrm>
          <a:off x="4857302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7366733" y="0"/>
          <a:ext cx="3574968" cy="369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rtlCol="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1" kern="1200" noProof="0" dirty="0"/>
            <a:t>Culture</a:t>
          </a:r>
        </a:p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</a:t>
          </a:r>
        </a:p>
      </dsp:txBody>
      <dsp:txXfrm>
        <a:off x="7366733" y="1476750"/>
        <a:ext cx="3574968" cy="1476750"/>
      </dsp:txXfrm>
    </dsp:sp>
    <dsp:sp modelId="{6D76E5FF-7D2E-406A-B668-9F0EAFB414C8}">
      <dsp:nvSpPr>
        <dsp:cNvPr id="0" name=""/>
        <dsp:cNvSpPr/>
      </dsp:nvSpPr>
      <dsp:spPr>
        <a:xfrm>
          <a:off x="8539520" y="221512"/>
          <a:ext cx="1229394" cy="122939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 flipV="1">
          <a:off x="399399" y="3688940"/>
          <a:ext cx="10128488" cy="2935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6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7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7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7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7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drawing7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682"/>
          <a:ext cx="6245265" cy="15965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482961" y="359909"/>
          <a:ext cx="878111" cy="8781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844034" y="682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ALL </a:t>
          </a:r>
          <a:r>
            <a:rPr lang="fr-FR" sz="2300" kern="1200" dirty="0" err="1"/>
            <a:t>students</a:t>
          </a:r>
          <a:r>
            <a:rPr lang="fr-FR" sz="2300" kern="1200" dirty="0"/>
            <a:t> MUST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purchase</a:t>
          </a:r>
          <a:r>
            <a:rPr lang="fr-FR" sz="2300" kern="1200" dirty="0"/>
            <a:t> </a:t>
          </a:r>
          <a:r>
            <a:rPr lang="fr-FR" sz="2300" kern="1200" dirty="0" err="1"/>
            <a:t>clothes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682"/>
        <a:ext cx="4401230" cy="1596566"/>
      </dsp:txXfrm>
    </dsp:sp>
    <dsp:sp modelId="{7FA56A28-0886-431B-BC4E-857206CD9AEE}">
      <dsp:nvSpPr>
        <dsp:cNvPr id="0" name=""/>
        <dsp:cNvSpPr/>
      </dsp:nvSpPr>
      <dsp:spPr>
        <a:xfrm>
          <a:off x="0" y="1996390"/>
          <a:ext cx="6245265" cy="15965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482961" y="2355617"/>
          <a:ext cx="878111" cy="8781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844034" y="1996390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MOST </a:t>
          </a:r>
          <a:r>
            <a:rPr lang="fr-FR" sz="2300" kern="1200" dirty="0" err="1"/>
            <a:t>students</a:t>
          </a:r>
          <a:r>
            <a:rPr lang="fr-FR" sz="2300" kern="1200" dirty="0"/>
            <a:t> SHOULD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explain</a:t>
          </a:r>
          <a:r>
            <a:rPr lang="fr-FR" sz="2300" kern="1200" dirty="0"/>
            <a:t> </a:t>
          </a:r>
          <a:r>
            <a:rPr lang="fr-FR" sz="2300" kern="1200" dirty="0" err="1"/>
            <a:t>why</a:t>
          </a:r>
          <a:r>
            <a:rPr lang="fr-FR" sz="2300" kern="1200" dirty="0"/>
            <a:t> (s)</a:t>
          </a:r>
          <a:r>
            <a:rPr lang="fr-FR" sz="2300" kern="1200" dirty="0" err="1"/>
            <a:t>he</a:t>
          </a:r>
          <a:r>
            <a:rPr lang="fr-FR" sz="2300" kern="1200" dirty="0"/>
            <a:t> </a:t>
          </a:r>
          <a:r>
            <a:rPr lang="fr-FR" sz="2300" kern="1200" dirty="0" err="1"/>
            <a:t>would</a:t>
          </a:r>
          <a:r>
            <a:rPr lang="fr-FR" sz="2300" kern="1200" dirty="0"/>
            <a:t> wear a </a:t>
          </a:r>
          <a:r>
            <a:rPr lang="fr-FR" sz="2300" kern="1200" dirty="0" err="1"/>
            <a:t>specific</a:t>
          </a:r>
          <a:r>
            <a:rPr lang="fr-FR" sz="2300" kern="1200" dirty="0"/>
            <a:t> </a:t>
          </a:r>
          <a:r>
            <a:rPr lang="fr-FR" sz="2300" kern="1200" dirty="0" err="1"/>
            <a:t>piece</a:t>
          </a:r>
          <a:r>
            <a:rPr lang="fr-FR" sz="2300" kern="1200" dirty="0"/>
            <a:t> of </a:t>
          </a:r>
          <a:r>
            <a:rPr lang="fr-FR" sz="2300" kern="1200" dirty="0" err="1"/>
            <a:t>clothing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1996390"/>
        <a:ext cx="4401230" cy="1596566"/>
      </dsp:txXfrm>
    </dsp:sp>
    <dsp:sp modelId="{1F610919-549D-4BE3-9D74-B1DACC95D2B9}">
      <dsp:nvSpPr>
        <dsp:cNvPr id="0" name=""/>
        <dsp:cNvSpPr/>
      </dsp:nvSpPr>
      <dsp:spPr>
        <a:xfrm>
          <a:off x="0" y="3992098"/>
          <a:ext cx="6245265" cy="15965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482961" y="4351325"/>
          <a:ext cx="878111" cy="8781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844034" y="3992098"/>
          <a:ext cx="4401230" cy="1596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970" tIns="168970" rIns="168970" bIns="16897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SOME </a:t>
          </a:r>
          <a:r>
            <a:rPr lang="fr-FR" sz="2300" kern="1200" dirty="0" err="1"/>
            <a:t>students</a:t>
          </a:r>
          <a:r>
            <a:rPr lang="fr-FR" sz="2300" kern="1200" dirty="0"/>
            <a:t> COULD </a:t>
          </a:r>
          <a:r>
            <a:rPr lang="fr-FR" sz="2300" kern="1200" dirty="0" err="1"/>
            <a:t>be</a:t>
          </a:r>
          <a:r>
            <a:rPr lang="fr-FR" sz="2300" kern="1200" dirty="0"/>
            <a:t> able to </a:t>
          </a:r>
          <a:r>
            <a:rPr lang="fr-FR" sz="2300" kern="1200" dirty="0" err="1"/>
            <a:t>name</a:t>
          </a:r>
          <a:r>
            <a:rPr lang="fr-FR" sz="2300" kern="1200" dirty="0"/>
            <a:t> </a:t>
          </a:r>
          <a:r>
            <a:rPr lang="fr-FR" sz="2300" kern="1200" dirty="0" err="1"/>
            <a:t>accessories</a:t>
          </a:r>
          <a:r>
            <a:rPr lang="fr-FR" sz="2300" kern="1200" dirty="0"/>
            <a:t> out of </a:t>
          </a:r>
          <a:r>
            <a:rPr lang="fr-FR" sz="2300" kern="1200" dirty="0" err="1"/>
            <a:t>their</a:t>
          </a:r>
          <a:r>
            <a:rPr lang="fr-FR" sz="2300" kern="1200" dirty="0"/>
            <a:t> </a:t>
          </a:r>
          <a:r>
            <a:rPr lang="fr-FR" sz="2300" kern="1200" dirty="0" err="1"/>
            <a:t>outfit</a:t>
          </a:r>
          <a:r>
            <a:rPr lang="fr-FR" sz="2300" kern="1200" dirty="0"/>
            <a:t>.</a:t>
          </a:r>
          <a:endParaRPr lang="en-US" sz="2300" kern="1200" dirty="0"/>
        </a:p>
      </dsp:txBody>
      <dsp:txXfrm>
        <a:off x="1844034" y="3992098"/>
        <a:ext cx="4401230" cy="15965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CBD588-DD08-4357-AC31-522EE0824BA3}">
      <dsp:nvSpPr>
        <dsp:cNvPr id="0" name=""/>
        <dsp:cNvSpPr/>
      </dsp:nvSpPr>
      <dsp:spPr>
        <a:xfrm>
          <a:off x="4206240" y="2622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 err="1"/>
            <a:t>Vinted</a:t>
          </a:r>
          <a:r>
            <a:rPr lang="fr-FR" sz="1600" kern="1200" noProof="0" dirty="0"/>
            <a:t> – Achète et vends des vêtements et chaussures</a:t>
          </a:r>
        </a:p>
      </dsp:txBody>
      <dsp:txXfrm>
        <a:off x="4206240" y="58513"/>
        <a:ext cx="6141687" cy="335347"/>
      </dsp:txXfrm>
    </dsp:sp>
    <dsp:sp modelId="{2139DAE1-194F-4D50-9F03-BFE7EEE6D6C5}">
      <dsp:nvSpPr>
        <dsp:cNvPr id="0" name=""/>
        <dsp:cNvSpPr/>
      </dsp:nvSpPr>
      <dsp:spPr>
        <a:xfrm>
          <a:off x="0" y="2622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I. Starter</a:t>
          </a:r>
        </a:p>
      </dsp:txBody>
      <dsp:txXfrm>
        <a:off x="21827" y="24449"/>
        <a:ext cx="4162586" cy="403475"/>
      </dsp:txXfrm>
    </dsp:sp>
    <dsp:sp modelId="{FC232115-E94D-46B1-97D1-031007A68C7D}">
      <dsp:nvSpPr>
        <dsp:cNvPr id="0" name=""/>
        <dsp:cNvSpPr/>
      </dsp:nvSpPr>
      <dsp:spPr>
        <a:xfrm>
          <a:off x="4206240" y="494464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3"/>
            <a:satOff val="-5125"/>
            <a:lumOff val="-18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3"/>
              <a:satOff val="-5125"/>
              <a:lumOff val="-18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</a:p>
      </dsp:txBody>
      <dsp:txXfrm>
        <a:off x="4206240" y="550355"/>
        <a:ext cx="6141687" cy="335347"/>
      </dsp:txXfrm>
    </dsp:sp>
    <dsp:sp modelId="{769FF7B9-526A-48E9-A158-552348347FA9}">
      <dsp:nvSpPr>
        <dsp:cNvPr id="0" name=""/>
        <dsp:cNvSpPr/>
      </dsp:nvSpPr>
      <dsp:spPr>
        <a:xfrm>
          <a:off x="0" y="494464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"/>
                <a:satOff val="-4078"/>
                <a:lumOff val="96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"/>
                <a:satOff val="-4078"/>
                <a:lumOff val="96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II. Compréhension de texte</a:t>
          </a:r>
        </a:p>
      </dsp:txBody>
      <dsp:txXfrm>
        <a:off x="21827" y="516291"/>
        <a:ext cx="4162586" cy="403475"/>
      </dsp:txXfrm>
    </dsp:sp>
    <dsp:sp modelId="{504663BE-D4A1-41D5-AB00-9F9185954B99}">
      <dsp:nvSpPr>
        <dsp:cNvPr id="0" name=""/>
        <dsp:cNvSpPr/>
      </dsp:nvSpPr>
      <dsp:spPr>
        <a:xfrm>
          <a:off x="4206240" y="986306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2172385"/>
            <a:satOff val="-10249"/>
            <a:lumOff val="-37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172385"/>
              <a:satOff val="-10249"/>
              <a:lumOff val="-37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Les vêtements</a:t>
          </a:r>
        </a:p>
      </dsp:txBody>
      <dsp:txXfrm>
        <a:off x="4206240" y="1042197"/>
        <a:ext cx="6141687" cy="335347"/>
      </dsp:txXfrm>
    </dsp:sp>
    <dsp:sp modelId="{A48C84AE-E78F-4D72-992D-EC46DC5449EC}">
      <dsp:nvSpPr>
        <dsp:cNvPr id="0" name=""/>
        <dsp:cNvSpPr/>
      </dsp:nvSpPr>
      <dsp:spPr>
        <a:xfrm>
          <a:off x="0" y="986306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1960178"/>
                <a:satOff val="-8155"/>
                <a:lumOff val="192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960178"/>
                <a:satOff val="-8155"/>
                <a:lumOff val="192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III. Vocabulaire</a:t>
          </a:r>
        </a:p>
      </dsp:txBody>
      <dsp:txXfrm>
        <a:off x="21827" y="1008133"/>
        <a:ext cx="4162586" cy="403475"/>
      </dsp:txXfrm>
    </dsp:sp>
    <dsp:sp modelId="{850D5E25-18CF-4A0C-AAC0-652BF5CA1A14}">
      <dsp:nvSpPr>
        <dsp:cNvPr id="0" name=""/>
        <dsp:cNvSpPr/>
      </dsp:nvSpPr>
      <dsp:spPr>
        <a:xfrm>
          <a:off x="4206240" y="1478148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3258578"/>
            <a:satOff val="-15373"/>
            <a:lumOff val="-55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3258578"/>
              <a:satOff val="-15373"/>
              <a:lumOff val="-55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La taille et la pointure</a:t>
          </a:r>
        </a:p>
      </dsp:txBody>
      <dsp:txXfrm>
        <a:off x="4206240" y="1534039"/>
        <a:ext cx="6141687" cy="335347"/>
      </dsp:txXfrm>
    </dsp:sp>
    <dsp:sp modelId="{5270A24F-D9E5-4D72-AB80-C2724269F1C7}">
      <dsp:nvSpPr>
        <dsp:cNvPr id="0" name=""/>
        <dsp:cNvSpPr/>
      </dsp:nvSpPr>
      <dsp:spPr>
        <a:xfrm>
          <a:off x="0" y="1478148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2940267"/>
                <a:satOff val="-12233"/>
                <a:lumOff val="288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2940267"/>
                <a:satOff val="-12233"/>
                <a:lumOff val="288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IV. Vocabulaire</a:t>
          </a:r>
        </a:p>
      </dsp:txBody>
      <dsp:txXfrm>
        <a:off x="21827" y="1499975"/>
        <a:ext cx="4162586" cy="403475"/>
      </dsp:txXfrm>
    </dsp:sp>
    <dsp:sp modelId="{AA402E94-746D-4FD4-8DDA-9C6392665321}">
      <dsp:nvSpPr>
        <dsp:cNvPr id="0" name=""/>
        <dsp:cNvSpPr/>
      </dsp:nvSpPr>
      <dsp:spPr>
        <a:xfrm>
          <a:off x="4206240" y="1969990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4344770"/>
            <a:satOff val="-20498"/>
            <a:lumOff val="-74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344770"/>
              <a:satOff val="-20498"/>
              <a:lumOff val="-74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noProof="0" dirty="0"/>
            <a:t>Faire des achats</a:t>
          </a:r>
        </a:p>
      </dsp:txBody>
      <dsp:txXfrm>
        <a:off x="4206240" y="2025881"/>
        <a:ext cx="6141687" cy="335347"/>
      </dsp:txXfrm>
    </dsp:sp>
    <dsp:sp modelId="{25084FD9-5495-412B-9855-B525D1A4B99D}">
      <dsp:nvSpPr>
        <dsp:cNvPr id="0" name=""/>
        <dsp:cNvSpPr/>
      </dsp:nvSpPr>
      <dsp:spPr>
        <a:xfrm>
          <a:off x="0" y="1969990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3920356"/>
                <a:satOff val="-16311"/>
                <a:lumOff val="3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3920356"/>
                <a:satOff val="-16311"/>
                <a:lumOff val="3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V. Vocabulaire</a:t>
          </a:r>
        </a:p>
      </dsp:txBody>
      <dsp:txXfrm>
        <a:off x="21827" y="1991817"/>
        <a:ext cx="4162586" cy="403475"/>
      </dsp:txXfrm>
    </dsp:sp>
    <dsp:sp modelId="{446B0F34-DE7A-4269-8E44-112460DE97BA}">
      <dsp:nvSpPr>
        <dsp:cNvPr id="0" name=""/>
        <dsp:cNvSpPr/>
      </dsp:nvSpPr>
      <dsp:spPr>
        <a:xfrm>
          <a:off x="4206240" y="246183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5430963"/>
            <a:satOff val="-25622"/>
            <a:lumOff val="-92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430963"/>
              <a:satOff val="-25622"/>
              <a:lumOff val="-92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Recherche des phrases clés</a:t>
          </a:r>
          <a:endParaRPr lang="fr-FR" sz="1600" b="1" kern="1200" noProof="0" dirty="0"/>
        </a:p>
      </dsp:txBody>
      <dsp:txXfrm>
        <a:off x="4206240" y="2517722"/>
        <a:ext cx="6141687" cy="335347"/>
      </dsp:txXfrm>
    </dsp:sp>
    <dsp:sp modelId="{61DD26BF-D692-4702-8150-B2995618FC7D}">
      <dsp:nvSpPr>
        <dsp:cNvPr id="0" name=""/>
        <dsp:cNvSpPr/>
      </dsp:nvSpPr>
      <dsp:spPr>
        <a:xfrm>
          <a:off x="0" y="246183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VI. Compréhension de texte 2</a:t>
          </a:r>
        </a:p>
      </dsp:txBody>
      <dsp:txXfrm>
        <a:off x="21827" y="2483658"/>
        <a:ext cx="4162586" cy="403475"/>
      </dsp:txXfrm>
    </dsp:sp>
    <dsp:sp modelId="{C6291843-C46A-4280-9111-FA5AC9ADD2FE}">
      <dsp:nvSpPr>
        <dsp:cNvPr id="0" name=""/>
        <dsp:cNvSpPr/>
      </dsp:nvSpPr>
      <dsp:spPr>
        <a:xfrm>
          <a:off x="4206240" y="2953673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6517155"/>
            <a:satOff val="-30747"/>
            <a:lumOff val="-111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6517155"/>
              <a:satOff val="-30747"/>
              <a:lumOff val="-111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Exprimer la quantité</a:t>
          </a:r>
        </a:p>
      </dsp:txBody>
      <dsp:txXfrm>
        <a:off x="4206240" y="3009564"/>
        <a:ext cx="6141687" cy="335347"/>
      </dsp:txXfrm>
    </dsp:sp>
    <dsp:sp modelId="{A5F69CFA-F8D5-4CEE-8AC7-94C4EEDE8D9F}">
      <dsp:nvSpPr>
        <dsp:cNvPr id="0" name=""/>
        <dsp:cNvSpPr/>
      </dsp:nvSpPr>
      <dsp:spPr>
        <a:xfrm>
          <a:off x="0" y="2953673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5880535"/>
                <a:satOff val="-24466"/>
                <a:lumOff val="5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880535"/>
                <a:satOff val="-24466"/>
                <a:lumOff val="5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VII. Grammaire</a:t>
          </a:r>
        </a:p>
      </dsp:txBody>
      <dsp:txXfrm>
        <a:off x="21827" y="2975500"/>
        <a:ext cx="4162586" cy="403475"/>
      </dsp:txXfrm>
    </dsp:sp>
    <dsp:sp modelId="{09F798BC-86CE-4C5E-BE89-DD759D88F16B}">
      <dsp:nvSpPr>
        <dsp:cNvPr id="0" name=""/>
        <dsp:cNvSpPr/>
      </dsp:nvSpPr>
      <dsp:spPr>
        <a:xfrm>
          <a:off x="4206240" y="3445515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7603347"/>
            <a:satOff val="-35871"/>
            <a:lumOff val="-129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603347"/>
              <a:satOff val="-35871"/>
              <a:lumOff val="-12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Décrire un vêtement</a:t>
          </a:r>
        </a:p>
      </dsp:txBody>
      <dsp:txXfrm>
        <a:off x="4206240" y="3501406"/>
        <a:ext cx="6141687" cy="335347"/>
      </dsp:txXfrm>
    </dsp:sp>
    <dsp:sp modelId="{F8C4A007-A6C2-4D43-8595-3D19E4B2E4B9}">
      <dsp:nvSpPr>
        <dsp:cNvPr id="0" name=""/>
        <dsp:cNvSpPr/>
      </dsp:nvSpPr>
      <dsp:spPr>
        <a:xfrm>
          <a:off x="0" y="3445515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6860623"/>
                <a:satOff val="-28544"/>
                <a:lumOff val="672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6860623"/>
                <a:satOff val="-28544"/>
                <a:lumOff val="672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VIII. Vocabulaire </a:t>
          </a:r>
        </a:p>
      </dsp:txBody>
      <dsp:txXfrm>
        <a:off x="21827" y="3467342"/>
        <a:ext cx="4162586" cy="403475"/>
      </dsp:txXfrm>
    </dsp:sp>
    <dsp:sp modelId="{9AD83EFC-DFF6-42B9-BA32-6ECFAA54F9AB}">
      <dsp:nvSpPr>
        <dsp:cNvPr id="0" name=""/>
        <dsp:cNvSpPr/>
      </dsp:nvSpPr>
      <dsp:spPr>
        <a:xfrm>
          <a:off x="4206240" y="3937357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8689540"/>
            <a:satOff val="-40996"/>
            <a:lumOff val="-148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689540"/>
              <a:satOff val="-40996"/>
              <a:lumOff val="-14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Parler de la météo</a:t>
          </a:r>
        </a:p>
      </dsp:txBody>
      <dsp:txXfrm>
        <a:off x="4206240" y="3993248"/>
        <a:ext cx="6141687" cy="335347"/>
      </dsp:txXfrm>
    </dsp:sp>
    <dsp:sp modelId="{F59145D1-DFFF-4E4E-932C-5CDE2C02E943}">
      <dsp:nvSpPr>
        <dsp:cNvPr id="0" name=""/>
        <dsp:cNvSpPr/>
      </dsp:nvSpPr>
      <dsp:spPr>
        <a:xfrm>
          <a:off x="0" y="3937357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7840713"/>
                <a:satOff val="-32622"/>
                <a:lumOff val="768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7840713"/>
                <a:satOff val="-32622"/>
                <a:lumOff val="768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30480" rIns="60960" bIns="3048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IX. Vocabulaire </a:t>
          </a:r>
        </a:p>
      </dsp:txBody>
      <dsp:txXfrm>
        <a:off x="21827" y="3959184"/>
        <a:ext cx="4162586" cy="403475"/>
      </dsp:txXfrm>
    </dsp:sp>
    <dsp:sp modelId="{EB290DE6-8A4A-41D9-8D65-02E54F216D26}">
      <dsp:nvSpPr>
        <dsp:cNvPr id="0" name=""/>
        <dsp:cNvSpPr/>
      </dsp:nvSpPr>
      <dsp:spPr>
        <a:xfrm>
          <a:off x="4206240" y="4429199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9775733"/>
            <a:satOff val="-46120"/>
            <a:lumOff val="-166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9775733"/>
              <a:satOff val="-46120"/>
              <a:lumOff val="-166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Les sons [s] et [z]</a:t>
          </a:r>
        </a:p>
      </dsp:txBody>
      <dsp:txXfrm>
        <a:off x="4206240" y="4485090"/>
        <a:ext cx="6141687" cy="335347"/>
      </dsp:txXfrm>
    </dsp:sp>
    <dsp:sp modelId="{86A2017E-8D4E-444A-AA52-2EB67962874D}">
      <dsp:nvSpPr>
        <dsp:cNvPr id="0" name=""/>
        <dsp:cNvSpPr/>
      </dsp:nvSpPr>
      <dsp:spPr>
        <a:xfrm>
          <a:off x="0" y="4429199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8820801"/>
                <a:satOff val="-36699"/>
                <a:lumOff val="86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8820801"/>
                <a:satOff val="-36699"/>
                <a:lumOff val="86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X. Phonétique</a:t>
          </a:r>
        </a:p>
      </dsp:txBody>
      <dsp:txXfrm>
        <a:off x="21827" y="4451026"/>
        <a:ext cx="4162586" cy="403475"/>
      </dsp:txXfrm>
    </dsp:sp>
    <dsp:sp modelId="{D98E43B5-396D-42AD-8C94-445CFD3EBD6E}">
      <dsp:nvSpPr>
        <dsp:cNvPr id="0" name=""/>
        <dsp:cNvSpPr/>
      </dsp:nvSpPr>
      <dsp:spPr>
        <a:xfrm>
          <a:off x="4206240" y="4921041"/>
          <a:ext cx="6309360" cy="44712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10861925"/>
            <a:satOff val="-51245"/>
            <a:lumOff val="-185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861925"/>
              <a:satOff val="-51245"/>
              <a:lumOff val="-185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rtlCol="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b="0" kern="1200" noProof="0" dirty="0"/>
            <a:t>Écrire une annonce pour vendre mes vêtements</a:t>
          </a:r>
        </a:p>
      </dsp:txBody>
      <dsp:txXfrm>
        <a:off x="4206240" y="4976932"/>
        <a:ext cx="6141687" cy="335347"/>
      </dsp:txXfrm>
    </dsp:sp>
    <dsp:sp modelId="{6F86DB1B-353B-49FF-9D1B-C935564EBD8A}">
      <dsp:nvSpPr>
        <dsp:cNvPr id="0" name=""/>
        <dsp:cNvSpPr/>
      </dsp:nvSpPr>
      <dsp:spPr>
        <a:xfrm>
          <a:off x="0" y="4921041"/>
          <a:ext cx="4206240" cy="447129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rtlCol="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XI. Production</a:t>
          </a:r>
        </a:p>
      </dsp:txBody>
      <dsp:txXfrm>
        <a:off x="21827" y="4942868"/>
        <a:ext cx="4162586" cy="4034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0C2EC1-AB34-4AF8-B0B6-828C580853C2}">
      <dsp:nvSpPr>
        <dsp:cNvPr id="0" name=""/>
        <dsp:cNvSpPr/>
      </dsp:nvSpPr>
      <dsp:spPr>
        <a:xfrm>
          <a:off x="1488" y="0"/>
          <a:ext cx="1354336" cy="403277"/>
        </a:xfrm>
        <a:prstGeom prst="homePlat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I. Starter</a:t>
          </a:r>
          <a:endParaRPr lang="fr-FR" sz="1200" kern="1200" dirty="0"/>
        </a:p>
      </dsp:txBody>
      <dsp:txXfrm>
        <a:off x="1488" y="0"/>
        <a:ext cx="1253517" cy="403277"/>
      </dsp:txXfrm>
    </dsp:sp>
    <dsp:sp modelId="{EEC1D158-E50E-4E1F-8C44-A2DA7429DD1C}">
      <dsp:nvSpPr>
        <dsp:cNvPr id="0" name=""/>
        <dsp:cNvSpPr/>
      </dsp:nvSpPr>
      <dsp:spPr>
        <a:xfrm>
          <a:off x="108495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1</a:t>
          </a:r>
          <a:endParaRPr lang="fr-FR" sz="1200" kern="1200" dirty="0"/>
        </a:p>
      </dsp:txBody>
      <dsp:txXfrm>
        <a:off x="1286596" y="0"/>
        <a:ext cx="951059" cy="403277"/>
      </dsp:txXfrm>
    </dsp:sp>
    <dsp:sp modelId="{8C3B7B19-0C41-4EE8-8F23-2A5D92FF9044}">
      <dsp:nvSpPr>
        <dsp:cNvPr id="0" name=""/>
        <dsp:cNvSpPr/>
      </dsp:nvSpPr>
      <dsp:spPr>
        <a:xfrm>
          <a:off x="2168425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vêtements</a:t>
          </a:r>
          <a:endParaRPr lang="fr-FR" sz="1200" kern="1200" dirty="0"/>
        </a:p>
      </dsp:txBody>
      <dsp:txXfrm>
        <a:off x="2370064" y="0"/>
        <a:ext cx="951059" cy="403277"/>
      </dsp:txXfrm>
    </dsp:sp>
    <dsp:sp modelId="{98187704-F1FC-4E73-8294-F7187A6516CD}">
      <dsp:nvSpPr>
        <dsp:cNvPr id="0" name=""/>
        <dsp:cNvSpPr/>
      </dsp:nvSpPr>
      <dsp:spPr>
        <a:xfrm>
          <a:off x="3251894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 taille pointure</a:t>
          </a:r>
          <a:endParaRPr lang="fr-FR" sz="1200" kern="1200" dirty="0"/>
        </a:p>
      </dsp:txBody>
      <dsp:txXfrm>
        <a:off x="3453533" y="0"/>
        <a:ext cx="951059" cy="403277"/>
      </dsp:txXfrm>
    </dsp:sp>
    <dsp:sp modelId="{B786CA46-60D8-405C-98EE-98F4EF666B97}">
      <dsp:nvSpPr>
        <dsp:cNvPr id="0" name=""/>
        <dsp:cNvSpPr/>
      </dsp:nvSpPr>
      <dsp:spPr>
        <a:xfrm>
          <a:off x="4335363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achats</a:t>
          </a:r>
          <a:endParaRPr lang="fr-FR" sz="1200" kern="1200" dirty="0"/>
        </a:p>
      </dsp:txBody>
      <dsp:txXfrm>
        <a:off x="4537002" y="0"/>
        <a:ext cx="951059" cy="403277"/>
      </dsp:txXfrm>
    </dsp:sp>
    <dsp:sp modelId="{9081090B-D8D5-46EB-B73A-27E0B5F7DEC1}">
      <dsp:nvSpPr>
        <dsp:cNvPr id="0" name=""/>
        <dsp:cNvSpPr/>
      </dsp:nvSpPr>
      <dsp:spPr>
        <a:xfrm>
          <a:off x="5418832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VI. </a:t>
          </a:r>
          <a:r>
            <a:rPr lang="fr-FR" sz="1200" kern="1200" dirty="0" err="1">
              <a:hlinkClick xmlns:r="http://schemas.openxmlformats.org/officeDocument/2006/relationships" r:id=""/>
            </a:rPr>
            <a:t>Comp</a:t>
          </a:r>
          <a:r>
            <a:rPr lang="fr-FR" sz="1200" kern="1200" dirty="0">
              <a:hlinkClick xmlns:r="http://schemas.openxmlformats.org/officeDocument/2006/relationships" r:id=""/>
            </a:rPr>
            <a:t>. texte 2</a:t>
          </a:r>
          <a:endParaRPr lang="fr-FR" sz="1200" kern="1200" dirty="0"/>
        </a:p>
      </dsp:txBody>
      <dsp:txXfrm>
        <a:off x="5620471" y="0"/>
        <a:ext cx="951059" cy="403277"/>
      </dsp:txXfrm>
    </dsp:sp>
    <dsp:sp modelId="{827618BE-AD3F-42FE-B0AA-C000BEE5ADE6}">
      <dsp:nvSpPr>
        <dsp:cNvPr id="0" name=""/>
        <dsp:cNvSpPr/>
      </dsp:nvSpPr>
      <dsp:spPr>
        <a:xfrm>
          <a:off x="6502301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VII. Gr: quantité</a:t>
          </a:r>
          <a:endParaRPr lang="fr-FR" sz="1200" kern="1200" dirty="0"/>
        </a:p>
      </dsp:txBody>
      <dsp:txXfrm>
        <a:off x="6703940" y="0"/>
        <a:ext cx="951059" cy="403277"/>
      </dsp:txXfrm>
    </dsp:sp>
    <dsp:sp modelId="{47E75D81-E056-4307-80A2-3E9266843633}">
      <dsp:nvSpPr>
        <dsp:cNvPr id="0" name=""/>
        <dsp:cNvSpPr/>
      </dsp:nvSpPr>
      <dsp:spPr>
        <a:xfrm>
          <a:off x="7585770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VIII.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déc. Vêtement</a:t>
          </a:r>
          <a:endParaRPr lang="fr-FR" sz="1200" kern="1200" dirty="0"/>
        </a:p>
      </dsp:txBody>
      <dsp:txXfrm>
        <a:off x="7787409" y="0"/>
        <a:ext cx="951059" cy="403277"/>
      </dsp:txXfrm>
    </dsp:sp>
    <dsp:sp modelId="{69139586-95A3-49C2-9B42-82482B52DCB8}">
      <dsp:nvSpPr>
        <dsp:cNvPr id="0" name=""/>
        <dsp:cNvSpPr/>
      </dsp:nvSpPr>
      <dsp:spPr>
        <a:xfrm>
          <a:off x="8669238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IX. </a:t>
          </a:r>
          <a:r>
            <a:rPr lang="fr-FR" sz="1200" kern="1200" dirty="0" err="1">
              <a:hlinkClick xmlns:r="http://schemas.openxmlformats.org/officeDocument/2006/relationships" r:id=""/>
            </a:rPr>
            <a:t>Voc</a:t>
          </a:r>
          <a:r>
            <a:rPr lang="fr-FR" sz="1200" kern="1200" dirty="0">
              <a:hlinkClick xmlns:r="http://schemas.openxmlformats.org/officeDocument/2006/relationships" r:id=""/>
            </a:rPr>
            <a:t>: météo</a:t>
          </a:r>
          <a:endParaRPr lang="fr-FR" sz="1200" kern="1200" dirty="0"/>
        </a:p>
      </dsp:txBody>
      <dsp:txXfrm>
        <a:off x="8870877" y="0"/>
        <a:ext cx="951059" cy="403277"/>
      </dsp:txXfrm>
    </dsp:sp>
    <dsp:sp modelId="{D26E0A1E-5B3A-4B77-BD8B-7829F41795B0}">
      <dsp:nvSpPr>
        <dsp:cNvPr id="0" name=""/>
        <dsp:cNvSpPr/>
      </dsp:nvSpPr>
      <dsp:spPr>
        <a:xfrm>
          <a:off x="9752707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X. Phonétique</a:t>
          </a:r>
          <a:endParaRPr lang="fr-FR" sz="1200" kern="1200" dirty="0"/>
        </a:p>
      </dsp:txBody>
      <dsp:txXfrm>
        <a:off x="9954346" y="0"/>
        <a:ext cx="951059" cy="403277"/>
      </dsp:txXfrm>
    </dsp:sp>
    <dsp:sp modelId="{DE96FEEF-2E8F-4C3F-8D2C-B96943369F04}">
      <dsp:nvSpPr>
        <dsp:cNvPr id="0" name=""/>
        <dsp:cNvSpPr/>
      </dsp:nvSpPr>
      <dsp:spPr>
        <a:xfrm>
          <a:off x="10836176" y="0"/>
          <a:ext cx="1354336" cy="403277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32004" rIns="16002" bIns="3200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hlinkClick xmlns:r="http://schemas.openxmlformats.org/officeDocument/2006/relationships" r:id=""/>
            </a:rPr>
            <a:t>XI. Production</a:t>
          </a:r>
          <a:endParaRPr lang="fr-FR" sz="1200" kern="1200" dirty="0"/>
        </a:p>
      </dsp:txBody>
      <dsp:txXfrm>
        <a:off x="11037815" y="0"/>
        <a:ext cx="951059" cy="403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62F5D9-EF37-4B1B-BEED-C5F8369DCD84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A19B4D8-ED8A-4D01-BDA3-FECB08B1687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583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689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61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une carte mentale les styles de vêtements avec au centre « un vêtement »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9689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42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une carte mentale similaire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21807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76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727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Pré </a:t>
            </a:r>
            <a:r>
              <a:rPr lang="fr-FR" dirty="0" err="1"/>
              <a:t>teach</a:t>
            </a:r>
            <a:r>
              <a:rPr lang="fr-FR" dirty="0"/>
              <a:t> the </a:t>
            </a:r>
            <a:r>
              <a:rPr lang="fr-FR" dirty="0" err="1"/>
              <a:t>vocab</a:t>
            </a:r>
            <a:r>
              <a:rPr lang="fr-FR" dirty="0"/>
              <a:t>/</a:t>
            </a:r>
            <a:r>
              <a:rPr lang="fr-FR" dirty="0" err="1"/>
              <a:t>grammar</a:t>
            </a:r>
            <a:r>
              <a:rPr lang="fr-FR" dirty="0"/>
              <a:t> pour faciliter la compréhension globale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77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7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3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ALL = isoler un objectif (</a:t>
            </a:r>
            <a:r>
              <a:rPr lang="fr-FR" dirty="0" err="1"/>
              <a:t>gramm</a:t>
            </a:r>
            <a:r>
              <a:rPr lang="fr-FR" dirty="0"/>
              <a:t>/lexical); MOST = </a:t>
            </a:r>
            <a:r>
              <a:rPr lang="fr-FR" dirty="0" err="1"/>
              <a:t>obj</a:t>
            </a:r>
            <a:r>
              <a:rPr lang="fr-FR" dirty="0"/>
              <a:t> de la leçon; SOME = objectif de la prochaine leçon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19B4D8-ED8A-4D01-BDA3-FECB08B1687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95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51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753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61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12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E42E6-71BB-4374-9B71-B56D3D526A98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2E12D-FFB0-4C4E-B6AD-DF52B2A02C1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672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82526-95FA-C475-9510-E29E5D129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14434C-F436-6495-9A42-1C00DA565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6B2BB-D874-4591-3767-339CDCF58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07A9E6-59A4-1022-25CF-0F0515335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56038F-A05E-8005-05C4-E9C43BC24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26503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45100-C700-08D9-D297-5A2BA125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F8DEBAE-F215-BEA1-7A9D-3DEC72239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95B282-424B-DCF4-8FFF-5F0B4D69C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F2A0F-3FDC-E3A6-8D20-F2B6E6ACB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2BCD0E-92B0-57CD-7C10-DCC8C745F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20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5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1/6/2024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DF5D258-E419-8664-F21D-83FC36D0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00F489-D6CC-588A-44BE-ECA969075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C4E0CE-8897-BD8F-88D4-00369452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1/6/2024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78A7CB-A3E1-898E-B34E-2BE6BD22B5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D95830-A2F7-2B35-A68D-2CAB77E12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99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E59F760-38E6-6AF1-0D9B-D2042D427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321BC7-DC32-F294-3E5E-1F21E393D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C3B640-5DF7-5C4D-339E-C74778375E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E6C73-AC5A-46AE-A274-D44073FE036D}" type="datetimeFigureOut">
              <a:rPr lang="fr-FR" smtClean="0"/>
              <a:t>06/01/2024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5B831F-EC61-DB60-C906-D2D188875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5C67A4-8854-9721-E33C-D4198D77A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026A6-C4E6-4978-8285-57FB14F4378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005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4.xml"/><Relationship Id="rId9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15.xml"/><Relationship Id="rId5" Type="http://schemas.openxmlformats.org/officeDocument/2006/relationships/image" Target="../media/image24.png"/><Relationship Id="rId10" Type="http://schemas.microsoft.com/office/2007/relationships/diagramDrawing" Target="../diagrams/drawing15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15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16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slideLayout" Target="../slideLayouts/slideLayout6.xml"/><Relationship Id="rId7" Type="http://schemas.openxmlformats.org/officeDocument/2006/relationships/diagramData" Target="../diagrams/data19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11" Type="http://schemas.microsoft.com/office/2007/relationships/diagramDrawing" Target="../diagrams/drawing19.xml"/><Relationship Id="rId5" Type="http://schemas.openxmlformats.org/officeDocument/2006/relationships/image" Target="../media/image29.png"/><Relationship Id="rId10" Type="http://schemas.openxmlformats.org/officeDocument/2006/relationships/diagramColors" Target="../diagrams/colors19.xml"/><Relationship Id="rId4" Type="http://schemas.openxmlformats.org/officeDocument/2006/relationships/image" Target="../media/image28.png"/><Relationship Id="rId9" Type="http://schemas.openxmlformats.org/officeDocument/2006/relationships/diagramQuickStyle" Target="../diagrams/quickStyle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Data" Target="../diagrams/data20.xml"/><Relationship Id="rId5" Type="http://schemas.openxmlformats.org/officeDocument/2006/relationships/image" Target="../media/image32.png"/><Relationship Id="rId10" Type="http://schemas.microsoft.com/office/2007/relationships/diagramDrawing" Target="../diagrams/drawing20.xml"/><Relationship Id="rId4" Type="http://schemas.openxmlformats.org/officeDocument/2006/relationships/image" Target="../media/image31.png"/><Relationship Id="rId9" Type="http://schemas.openxmlformats.org/officeDocument/2006/relationships/diagramColors" Target="../diagrams/colors2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hyperlink" Target="https://wordwall.net/play/21193/380/251" TargetMode="External"/><Relationship Id="rId7" Type="http://schemas.openxmlformats.org/officeDocument/2006/relationships/diagramColors" Target="../diagrams/colors21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2.xml"/><Relationship Id="rId5" Type="http://schemas.openxmlformats.org/officeDocument/2006/relationships/image" Target="../media/image24.png"/><Relationship Id="rId10" Type="http://schemas.microsoft.com/office/2007/relationships/diagramDrawing" Target="../diagrams/drawing22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23.xml"/><Relationship Id="rId5" Type="http://schemas.openxmlformats.org/officeDocument/2006/relationships/image" Target="../media/image34.png"/><Relationship Id="rId10" Type="http://schemas.microsoft.com/office/2007/relationships/diagramDrawing" Target="../diagrams/drawing23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2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4.xml"/><Relationship Id="rId9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5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25.xml"/><Relationship Id="rId5" Type="http://schemas.openxmlformats.org/officeDocument/2006/relationships/image" Target="../media/image24.png"/><Relationship Id="rId10" Type="http://schemas.microsoft.com/office/2007/relationships/diagramDrawing" Target="../diagrams/drawing25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6.xml"/><Relationship Id="rId5" Type="http://schemas.openxmlformats.org/officeDocument/2006/relationships/diagramQuickStyle" Target="../diagrams/quickStyle26.xml"/><Relationship Id="rId4" Type="http://schemas.openxmlformats.org/officeDocument/2006/relationships/diagramLayout" Target="../diagrams/layout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7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2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27.xml"/><Relationship Id="rId5" Type="http://schemas.openxmlformats.org/officeDocument/2006/relationships/image" Target="../media/image30.png"/><Relationship Id="rId10" Type="http://schemas.microsoft.com/office/2007/relationships/diagramDrawing" Target="../diagrams/drawing27.xml"/><Relationship Id="rId4" Type="http://schemas.openxmlformats.org/officeDocument/2006/relationships/image" Target="../media/image36.png"/><Relationship Id="rId9" Type="http://schemas.openxmlformats.org/officeDocument/2006/relationships/diagramColors" Target="../diagrams/colors27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8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28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8.xml"/><Relationship Id="rId5" Type="http://schemas.openxmlformats.org/officeDocument/2006/relationships/diagramLayout" Target="../diagrams/layout28.xml"/><Relationship Id="rId4" Type="http://schemas.openxmlformats.org/officeDocument/2006/relationships/diagramData" Target="../diagrams/data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diagramData" Target="../diagrams/data30.xml"/><Relationship Id="rId5" Type="http://schemas.openxmlformats.org/officeDocument/2006/relationships/image" Target="../media/image24.png"/><Relationship Id="rId10" Type="http://schemas.microsoft.com/office/2007/relationships/diagramDrawing" Target="../diagrams/drawing30.xml"/><Relationship Id="rId4" Type="http://schemas.openxmlformats.org/officeDocument/2006/relationships/image" Target="../media/image23.png"/><Relationship Id="rId9" Type="http://schemas.openxmlformats.org/officeDocument/2006/relationships/diagramColors" Target="../diagrams/colors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1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31.xml"/><Relationship Id="rId5" Type="http://schemas.openxmlformats.org/officeDocument/2006/relationships/image" Target="../media/image34.png"/><Relationship Id="rId10" Type="http://schemas.microsoft.com/office/2007/relationships/diagramDrawing" Target="../diagrams/drawing31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d_q3S5rcwXA?feature=oembed" TargetMode="Externa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2.xml"/><Relationship Id="rId9" Type="http://schemas.openxmlformats.org/officeDocument/2006/relationships/image" Target="../media/image1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4" Type="http://schemas.openxmlformats.org/officeDocument/2006/relationships/diagramLayout" Target="../diagrams/layout3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9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39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39.xml"/><Relationship Id="rId5" Type="http://schemas.openxmlformats.org/officeDocument/2006/relationships/image" Target="../media/image34.png"/><Relationship Id="rId10" Type="http://schemas.microsoft.com/office/2007/relationships/diagramDrawing" Target="../diagrams/drawing39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39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0.xml"/><Relationship Id="rId3" Type="http://schemas.openxmlformats.org/officeDocument/2006/relationships/image" Target="../media/image43.png"/><Relationship Id="rId7" Type="http://schemas.openxmlformats.org/officeDocument/2006/relationships/diagramColors" Target="../diagrams/colors40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0.xml"/><Relationship Id="rId5" Type="http://schemas.openxmlformats.org/officeDocument/2006/relationships/diagramLayout" Target="../diagrams/layout40.xml"/><Relationship Id="rId4" Type="http://schemas.openxmlformats.org/officeDocument/2006/relationships/diagramData" Target="../diagrams/data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1.gif"/><Relationship Id="rId5" Type="http://schemas.openxmlformats.org/officeDocument/2006/relationships/diagramQuickStyle" Target="../diagrams/quickStyle2.xml"/><Relationship Id="rId15" Type="http://schemas.openxmlformats.org/officeDocument/2006/relationships/diagramColors" Target="../diagrams/colors3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2.xml"/><Relationship Id="rId9" Type="http://schemas.openxmlformats.org/officeDocument/2006/relationships/image" Target="../media/image10.jpg"/><Relationship Id="rId1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42.xml"/><Relationship Id="rId7" Type="http://schemas.microsoft.com/office/2007/relationships/diagramDrawing" Target="../diagrams/drawing4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2.xml"/><Relationship Id="rId5" Type="http://schemas.openxmlformats.org/officeDocument/2006/relationships/diagramQuickStyle" Target="../diagrams/quickStyle4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2.xml"/><Relationship Id="rId9" Type="http://schemas.openxmlformats.org/officeDocument/2006/relationships/image" Target="../media/image1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3.xml"/><Relationship Id="rId7" Type="http://schemas.microsoft.com/office/2007/relationships/diagramDrawing" Target="../diagrams/drawing43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3.xml"/><Relationship Id="rId5" Type="http://schemas.openxmlformats.org/officeDocument/2006/relationships/diagramQuickStyle" Target="../diagrams/quickStyle43.xml"/><Relationship Id="rId4" Type="http://schemas.openxmlformats.org/officeDocument/2006/relationships/diagramLayout" Target="../diagrams/layout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6.xml"/><Relationship Id="rId3" Type="http://schemas.openxmlformats.org/officeDocument/2006/relationships/image" Target="../media/image46.png"/><Relationship Id="rId7" Type="http://schemas.openxmlformats.org/officeDocument/2006/relationships/diagramColors" Target="../diagrams/colors46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6.xml"/><Relationship Id="rId5" Type="http://schemas.openxmlformats.org/officeDocument/2006/relationships/diagramLayout" Target="../diagrams/layout46.xml"/><Relationship Id="rId4" Type="http://schemas.openxmlformats.org/officeDocument/2006/relationships/diagramData" Target="../diagrams/data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7.xml"/><Relationship Id="rId3" Type="http://schemas.openxmlformats.org/officeDocument/2006/relationships/slideLayout" Target="../slideLayouts/slideLayout6.xml"/><Relationship Id="rId7" Type="http://schemas.openxmlformats.org/officeDocument/2006/relationships/diagramQuickStyle" Target="../diagrams/quickStyle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diagramLayout" Target="../diagrams/layout47.xml"/><Relationship Id="rId5" Type="http://schemas.openxmlformats.org/officeDocument/2006/relationships/diagramData" Target="../diagrams/data47.xml"/><Relationship Id="rId4" Type="http://schemas.openxmlformats.org/officeDocument/2006/relationships/image" Target="../media/image31.png"/><Relationship Id="rId9" Type="http://schemas.microsoft.com/office/2007/relationships/diagramDrawing" Target="../diagrams/drawing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0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5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diagramData" Target="../diagrams/data50.xml"/><Relationship Id="rId5" Type="http://schemas.openxmlformats.org/officeDocument/2006/relationships/image" Target="../media/image34.png"/><Relationship Id="rId10" Type="http://schemas.microsoft.com/office/2007/relationships/diagramDrawing" Target="../diagrams/drawing50.xml"/><Relationship Id="rId4" Type="http://schemas.openxmlformats.org/officeDocument/2006/relationships/image" Target="../media/image11.gif"/><Relationship Id="rId9" Type="http://schemas.openxmlformats.org/officeDocument/2006/relationships/diagramColors" Target="../diagrams/colors5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1.xml"/><Relationship Id="rId9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diagramQuickStyle" Target="../diagrams/quickStyle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5.xml"/><Relationship Id="rId5" Type="http://schemas.openxmlformats.org/officeDocument/2006/relationships/diagramQuickStyle" Target="../diagrams/quickStyle4.xml"/><Relationship Id="rId15" Type="http://schemas.microsoft.com/office/2007/relationships/diagramDrawing" Target="../diagrams/drawing5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4.xml"/><Relationship Id="rId9" Type="http://schemas.openxmlformats.org/officeDocument/2006/relationships/image" Target="../media/image10.jpg"/><Relationship Id="rId14" Type="http://schemas.openxmlformats.org/officeDocument/2006/relationships/diagramColors" Target="../diagrams/colors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diagramData" Target="../diagrams/data54.xml"/><Relationship Id="rId3" Type="http://schemas.microsoft.com/office/2007/relationships/media" Target="../media/media7.mp3"/><Relationship Id="rId7" Type="http://schemas.microsoft.com/office/2007/relationships/media" Target="../media/media9.mp3"/><Relationship Id="rId12" Type="http://schemas.openxmlformats.org/officeDocument/2006/relationships/image" Target="../media/image30.png"/><Relationship Id="rId17" Type="http://schemas.microsoft.com/office/2007/relationships/diagramDrawing" Target="../diagrams/drawing54.xml"/><Relationship Id="rId2" Type="http://schemas.openxmlformats.org/officeDocument/2006/relationships/audio" Target="../media/media6.mp3"/><Relationship Id="rId16" Type="http://schemas.openxmlformats.org/officeDocument/2006/relationships/diagramColors" Target="../diagrams/colors54.xml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49.jpeg"/><Relationship Id="rId5" Type="http://schemas.microsoft.com/office/2007/relationships/media" Target="../media/media8.mp3"/><Relationship Id="rId15" Type="http://schemas.openxmlformats.org/officeDocument/2006/relationships/diagramQuickStyle" Target="../diagrams/quickStyle54.xml"/><Relationship Id="rId10" Type="http://schemas.openxmlformats.org/officeDocument/2006/relationships/image" Target="../media/image48.png"/><Relationship Id="rId4" Type="http://schemas.openxmlformats.org/officeDocument/2006/relationships/audio" Target="../media/media7.mp3"/><Relationship Id="rId9" Type="http://schemas.openxmlformats.org/officeDocument/2006/relationships/slideLayout" Target="../slideLayouts/slideLayout6.xml"/><Relationship Id="rId14" Type="http://schemas.openxmlformats.org/officeDocument/2006/relationships/diagramLayout" Target="../diagrams/layout5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5.xml"/><Relationship Id="rId7" Type="http://schemas.microsoft.com/office/2007/relationships/diagramDrawing" Target="../diagrams/drawing55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5.xml"/><Relationship Id="rId5" Type="http://schemas.openxmlformats.org/officeDocument/2006/relationships/diagramQuickStyle" Target="../diagrams/quickStyle55.xml"/><Relationship Id="rId4" Type="http://schemas.openxmlformats.org/officeDocument/2006/relationships/diagramLayout" Target="../diagrams/layout5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6.xml"/><Relationship Id="rId7" Type="http://schemas.microsoft.com/office/2007/relationships/diagramDrawing" Target="../diagrams/drawing56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6.xml"/><Relationship Id="rId5" Type="http://schemas.openxmlformats.org/officeDocument/2006/relationships/diagramQuickStyle" Target="../diagrams/quickStyle56.xml"/><Relationship Id="rId4" Type="http://schemas.openxmlformats.org/officeDocument/2006/relationships/diagramLayout" Target="../diagrams/layout5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8.xml"/><Relationship Id="rId2" Type="http://schemas.openxmlformats.org/officeDocument/2006/relationships/diagramData" Target="../diagrams/data5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8.xml"/><Relationship Id="rId5" Type="http://schemas.openxmlformats.org/officeDocument/2006/relationships/diagramColors" Target="../diagrams/colors58.xml"/><Relationship Id="rId4" Type="http://schemas.openxmlformats.org/officeDocument/2006/relationships/diagramQuickStyle" Target="../diagrams/quickStyle5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9.xml"/><Relationship Id="rId7" Type="http://schemas.microsoft.com/office/2007/relationships/diagramDrawing" Target="../diagrams/drawing59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9.xml"/><Relationship Id="rId5" Type="http://schemas.openxmlformats.org/officeDocument/2006/relationships/diagramQuickStyle" Target="../diagrams/quickStyle59.xml"/><Relationship Id="rId4" Type="http://schemas.openxmlformats.org/officeDocument/2006/relationships/diagramLayout" Target="../diagrams/layout5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0.xml"/><Relationship Id="rId7" Type="http://schemas.microsoft.com/office/2007/relationships/diagramDrawing" Target="../diagrams/drawing60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0.xml"/><Relationship Id="rId5" Type="http://schemas.openxmlformats.org/officeDocument/2006/relationships/diagramQuickStyle" Target="../diagrams/quickStyle60.xml"/><Relationship Id="rId4" Type="http://schemas.openxmlformats.org/officeDocument/2006/relationships/diagramLayout" Target="../diagrams/layout6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1.xml"/><Relationship Id="rId7" Type="http://schemas.microsoft.com/office/2007/relationships/diagramDrawing" Target="../diagrams/drawing61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1.xml"/><Relationship Id="rId5" Type="http://schemas.openxmlformats.org/officeDocument/2006/relationships/diagramQuickStyle" Target="../diagrams/quickStyle61.xml"/><Relationship Id="rId4" Type="http://schemas.openxmlformats.org/officeDocument/2006/relationships/diagramLayout" Target="../diagrams/layout6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62.xml"/><Relationship Id="rId7" Type="http://schemas.microsoft.com/office/2007/relationships/diagramDrawing" Target="../diagrams/drawing6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2.xml"/><Relationship Id="rId5" Type="http://schemas.openxmlformats.org/officeDocument/2006/relationships/diagramQuickStyle" Target="../diagrams/quickStyle62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62.xml"/><Relationship Id="rId9" Type="http://schemas.openxmlformats.org/officeDocument/2006/relationships/image" Target="../media/image10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3.xml"/><Relationship Id="rId7" Type="http://schemas.microsoft.com/office/2007/relationships/diagramDrawing" Target="../diagrams/drawing63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3.xml"/><Relationship Id="rId5" Type="http://schemas.openxmlformats.org/officeDocument/2006/relationships/diagramQuickStyle" Target="../diagrams/quickStyle63.xml"/><Relationship Id="rId4" Type="http://schemas.openxmlformats.org/officeDocument/2006/relationships/diagramLayout" Target="../diagrams/layout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4.xml"/><Relationship Id="rId7" Type="http://schemas.microsoft.com/office/2007/relationships/diagramDrawing" Target="../diagrams/drawing64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4.xml"/><Relationship Id="rId5" Type="http://schemas.openxmlformats.org/officeDocument/2006/relationships/diagramQuickStyle" Target="../diagrams/quickStyle64.xml"/><Relationship Id="rId4" Type="http://schemas.openxmlformats.org/officeDocument/2006/relationships/diagramLayout" Target="../diagrams/layout64.xml"/></Relationships>
</file>

<file path=ppt/slides/_rels/slide6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5.xml"/><Relationship Id="rId3" Type="http://schemas.openxmlformats.org/officeDocument/2006/relationships/image" Target="../media/image54.png"/><Relationship Id="rId7" Type="http://schemas.openxmlformats.org/officeDocument/2006/relationships/diagramColors" Target="../diagrams/colors65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5.xml"/><Relationship Id="rId5" Type="http://schemas.openxmlformats.org/officeDocument/2006/relationships/diagramLayout" Target="../diagrams/layout65.xml"/><Relationship Id="rId4" Type="http://schemas.openxmlformats.org/officeDocument/2006/relationships/diagramData" Target="../diagrams/data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6.xml"/><Relationship Id="rId3" Type="http://schemas.openxmlformats.org/officeDocument/2006/relationships/slideLayout" Target="../slideLayouts/slideLayout6.xml"/><Relationship Id="rId7" Type="http://schemas.openxmlformats.org/officeDocument/2006/relationships/diagramLayout" Target="../diagrams/layout66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diagramData" Target="../diagrams/data66.xml"/><Relationship Id="rId5" Type="http://schemas.openxmlformats.org/officeDocument/2006/relationships/image" Target="../media/image30.png"/><Relationship Id="rId10" Type="http://schemas.microsoft.com/office/2007/relationships/diagramDrawing" Target="../diagrams/drawing66.xml"/><Relationship Id="rId4" Type="http://schemas.openxmlformats.org/officeDocument/2006/relationships/image" Target="../media/image62.png"/><Relationship Id="rId9" Type="http://schemas.openxmlformats.org/officeDocument/2006/relationships/diagramColors" Target="../diagrams/colors6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7.xml"/><Relationship Id="rId7" Type="http://schemas.microsoft.com/office/2007/relationships/diagramDrawing" Target="../diagrams/drawing67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7.xml"/><Relationship Id="rId5" Type="http://schemas.openxmlformats.org/officeDocument/2006/relationships/diagramQuickStyle" Target="../diagrams/quickStyle67.xml"/><Relationship Id="rId4" Type="http://schemas.openxmlformats.org/officeDocument/2006/relationships/diagramLayout" Target="../diagrams/layout6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8.xml"/><Relationship Id="rId7" Type="http://schemas.microsoft.com/office/2007/relationships/diagramDrawing" Target="../diagrams/drawing68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8.xml"/><Relationship Id="rId5" Type="http://schemas.openxmlformats.org/officeDocument/2006/relationships/diagramQuickStyle" Target="../diagrams/quickStyle68.xml"/><Relationship Id="rId4" Type="http://schemas.openxmlformats.org/officeDocument/2006/relationships/diagramLayout" Target="../diagrams/layout6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9.xml"/><Relationship Id="rId7" Type="http://schemas.microsoft.com/office/2007/relationships/diagramDrawing" Target="../diagrams/drawing69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9.xml"/><Relationship Id="rId5" Type="http://schemas.openxmlformats.org/officeDocument/2006/relationships/diagramQuickStyle" Target="../diagrams/quickStyle69.xml"/><Relationship Id="rId4" Type="http://schemas.openxmlformats.org/officeDocument/2006/relationships/diagramLayout" Target="../diagrams/layout6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0.xml"/><Relationship Id="rId7" Type="http://schemas.microsoft.com/office/2007/relationships/diagramDrawing" Target="../diagrams/drawing70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0.xml"/><Relationship Id="rId5" Type="http://schemas.openxmlformats.org/officeDocument/2006/relationships/diagramQuickStyle" Target="../diagrams/quickStyle70.xml"/><Relationship Id="rId4" Type="http://schemas.openxmlformats.org/officeDocument/2006/relationships/diagramLayout" Target="../diagrams/layout70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diagramDrawing" Target="../diagrams/drawing71.xml"/><Relationship Id="rId3" Type="http://schemas.microsoft.com/office/2007/relationships/media" Target="../media/media12.mp3"/><Relationship Id="rId7" Type="http://schemas.openxmlformats.org/officeDocument/2006/relationships/image" Target="../media/image65.png"/><Relationship Id="rId12" Type="http://schemas.openxmlformats.org/officeDocument/2006/relationships/diagramColors" Target="../diagrams/colors7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64.gif"/><Relationship Id="rId11" Type="http://schemas.openxmlformats.org/officeDocument/2006/relationships/diagramQuickStyle" Target="../diagrams/quickStyle71.xml"/><Relationship Id="rId5" Type="http://schemas.openxmlformats.org/officeDocument/2006/relationships/slideLayout" Target="../slideLayouts/slideLayout7.xml"/><Relationship Id="rId10" Type="http://schemas.openxmlformats.org/officeDocument/2006/relationships/diagramLayout" Target="../diagrams/layout71.xml"/><Relationship Id="rId4" Type="http://schemas.openxmlformats.org/officeDocument/2006/relationships/audio" Target="../media/media12.mp3"/><Relationship Id="rId9" Type="http://schemas.openxmlformats.org/officeDocument/2006/relationships/diagramData" Target="../diagrams/data71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2.xml"/><Relationship Id="rId3" Type="http://schemas.openxmlformats.org/officeDocument/2006/relationships/image" Target="../media/image66.png"/><Relationship Id="rId7" Type="http://schemas.openxmlformats.org/officeDocument/2006/relationships/diagramLayout" Target="../diagrams/layout72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72.xml"/><Relationship Id="rId5" Type="http://schemas.openxmlformats.org/officeDocument/2006/relationships/image" Target="../media/image68.png"/><Relationship Id="rId10" Type="http://schemas.microsoft.com/office/2007/relationships/diagramDrawing" Target="../diagrams/drawing72.xml"/><Relationship Id="rId4" Type="http://schemas.openxmlformats.org/officeDocument/2006/relationships/image" Target="../media/image67.gif"/><Relationship Id="rId9" Type="http://schemas.openxmlformats.org/officeDocument/2006/relationships/diagramColors" Target="../diagrams/colors7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3.xml"/><Relationship Id="rId3" Type="http://schemas.openxmlformats.org/officeDocument/2006/relationships/image" Target="../media/image69.png"/><Relationship Id="rId7" Type="http://schemas.openxmlformats.org/officeDocument/2006/relationships/diagramData" Target="../diagrams/data7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microsoft.com/office/2007/relationships/diagramDrawing" Target="../diagrams/drawing73.xml"/><Relationship Id="rId5" Type="http://schemas.openxmlformats.org/officeDocument/2006/relationships/image" Target="../media/image71.png"/><Relationship Id="rId10" Type="http://schemas.openxmlformats.org/officeDocument/2006/relationships/diagramColors" Target="../diagrams/colors73.xml"/><Relationship Id="rId4" Type="http://schemas.openxmlformats.org/officeDocument/2006/relationships/image" Target="../media/image70.png"/><Relationship Id="rId9" Type="http://schemas.openxmlformats.org/officeDocument/2006/relationships/diagramQuickStyle" Target="../diagrams/quickStyle7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4.xml"/><Relationship Id="rId7" Type="http://schemas.microsoft.com/office/2007/relationships/diagramDrawing" Target="../diagrams/drawing7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4.xml"/><Relationship Id="rId5" Type="http://schemas.openxmlformats.org/officeDocument/2006/relationships/diagramQuickStyle" Target="../diagrams/quickStyle74.xml"/><Relationship Id="rId4" Type="http://schemas.openxmlformats.org/officeDocument/2006/relationships/diagramLayout" Target="../diagrams/layout7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sv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1.xml"/><Relationship Id="rId3" Type="http://schemas.openxmlformats.org/officeDocument/2006/relationships/image" Target="../media/image19.png"/><Relationship Id="rId7" Type="http://schemas.openxmlformats.org/officeDocument/2006/relationships/diagramLayout" Target="../diagrams/layout1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diagramData" Target="../diagrams/data11.xml"/><Relationship Id="rId5" Type="http://schemas.openxmlformats.org/officeDocument/2006/relationships/image" Target="../media/image21.png"/><Relationship Id="rId10" Type="http://schemas.microsoft.com/office/2007/relationships/diagramDrawing" Target="../diagrams/drawing11.xml"/><Relationship Id="rId4" Type="http://schemas.openxmlformats.org/officeDocument/2006/relationships/image" Target="../media/image20.png"/><Relationship Id="rId9" Type="http://schemas.openxmlformats.org/officeDocument/2006/relationships/diagramColors" Target="../diagrams/colors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" name="Rectangle 112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63DCA98-9F09-65A5-57F2-52CD65246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20" y="1"/>
            <a:ext cx="121919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B46476E-E47D-19BB-0C34-C2496D8BC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Des vêtements pas chers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F38D99F-2F99-5AA2-AA56-1FCD87FD93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Unité 10 – Leçon 19</a:t>
            </a:r>
          </a:p>
        </p:txBody>
      </p:sp>
    </p:spTree>
    <p:extLst>
      <p:ext uri="{BB962C8B-B14F-4D97-AF65-F5344CB8AC3E}">
        <p14:creationId xmlns:p14="http://schemas.microsoft.com/office/powerpoint/2010/main" val="1660026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ADF50-D1E3-4CFC-2A99-5E969626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5485"/>
          </a:xfrm>
        </p:spPr>
        <p:txBody>
          <a:bodyPr/>
          <a:lstStyle/>
          <a:p>
            <a:pPr algn="ctr"/>
            <a:r>
              <a:rPr lang="fr-FR" dirty="0"/>
              <a:t>Compréhension détaillée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FBC7FBCB-A833-B207-9C61-0F7475580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982927"/>
              </p:ext>
            </p:extLst>
          </p:nvPr>
        </p:nvGraphicFramePr>
        <p:xfrm>
          <a:off x="2032000" y="1458222"/>
          <a:ext cx="8974356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7178">
                  <a:extLst>
                    <a:ext uri="{9D8B030D-6E8A-4147-A177-3AD203B41FA5}">
                      <a16:colId xmlns:a16="http://schemas.microsoft.com/office/drawing/2014/main" val="3078056725"/>
                    </a:ext>
                  </a:extLst>
                </a:gridCol>
                <a:gridCol w="4487178">
                  <a:extLst>
                    <a:ext uri="{9D8B030D-6E8A-4147-A177-3AD203B41FA5}">
                      <a16:colId xmlns:a16="http://schemas.microsoft.com/office/drawing/2014/main" val="17907073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Les vêtements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Faire un achat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5419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pantalon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cherche un nouveau jean noir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433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jean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voudrais aussi un blouson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032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blouson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quelle taille maintenant ? Du 36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217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tee-shirt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 (je fais du 36).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7723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Un pull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Il coûte combien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361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coûte 12€ ! Il coûte 50 euros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2727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Ça coûte 90 euros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2821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cher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622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Ce n’est pas cher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538285"/>
                  </a:ext>
                </a:extLst>
              </a:tr>
            </a:tbl>
          </a:graphicData>
        </a:graphic>
      </p:graphicFrame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AF41CE57-F488-4F29-5B31-6109F19246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30275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6735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8479CC-1DD0-9B6F-5ED9-0DABE0C85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Transcription 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56F09A-3CBB-ACDE-25C8-5EA4B4BB5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269" y="2633472"/>
            <a:ext cx="8488413" cy="35863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31D76-F98A-CBFE-8FFD-E6298456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899C78C-6424-FB9D-6666-1F317C61B3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230275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676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des vêtements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0373618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599C81-E192-27FC-4249-8A48D656D9F6}"/>
              </a:ext>
            </a:extLst>
          </p:cNvPr>
          <p:cNvSpPr/>
          <p:nvPr/>
        </p:nvSpPr>
        <p:spPr>
          <a:xfrm>
            <a:off x="865879" y="496150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37AD9A-1759-30F3-33C8-0A808E6D5A6F}"/>
              </a:ext>
            </a:extLst>
          </p:cNvPr>
          <p:cNvSpPr txBox="1"/>
          <p:nvPr/>
        </p:nvSpPr>
        <p:spPr>
          <a:xfrm>
            <a:off x="4322756" y="6292820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77204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727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Qu’est-ce que Gong Yoo porte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vêtements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b="245"/>
          <a:stretch/>
        </p:blipFill>
        <p:spPr bwMode="auto">
          <a:xfrm>
            <a:off x="7932615" y="477614"/>
            <a:ext cx="4259385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13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74DA2DE-2541-E2F4-FE65-FEC198C289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075124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0244514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at Kitty Sticker by 궁디팡팡 캣페스타">
            <a:extLst>
              <a:ext uri="{FF2B5EF4-FFF2-40B4-BE49-F238E27FC236}">
                <a16:creationId xmlns:a16="http://schemas.microsoft.com/office/drawing/2014/main" id="{5B1C57AF-3665-1532-F747-E93F4679D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691" y="731800"/>
            <a:ext cx="856637" cy="85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4D872F-5ACD-427A-721F-782EA0D97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214"/>
          </a:xfrm>
        </p:spPr>
        <p:txBody>
          <a:bodyPr/>
          <a:lstStyle/>
          <a:p>
            <a:r>
              <a:rPr lang="fr-FR" b="1" dirty="0"/>
              <a:t>III. Vocabulaire : </a:t>
            </a:r>
            <a:r>
              <a:rPr lang="fr-FR" dirty="0"/>
              <a:t>Les vêtements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17DB8C5-74D7-6524-5751-9253AD830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22021"/>
              </p:ext>
            </p:extLst>
          </p:nvPr>
        </p:nvGraphicFramePr>
        <p:xfrm>
          <a:off x="838200" y="1588437"/>
          <a:ext cx="2630714" cy="4904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0714">
                  <a:extLst>
                    <a:ext uri="{9D8B030D-6E8A-4147-A177-3AD203B41FA5}">
                      <a16:colId xmlns:a16="http://schemas.microsoft.com/office/drawing/2014/main" val="3674911253"/>
                    </a:ext>
                  </a:extLst>
                </a:gridCol>
              </a:tblGrid>
              <a:tr h="1433363">
                <a:tc>
                  <a:txBody>
                    <a:bodyPr/>
                    <a:lstStyle/>
                    <a:p>
                      <a:r>
                        <a:rPr lang="fr-FR" sz="2400" dirty="0"/>
                        <a:t>Les vêtements</a:t>
                      </a:r>
                    </a:p>
                    <a:p>
                      <a:endParaRPr lang="fr-FR" sz="2400" dirty="0"/>
                    </a:p>
                    <a:p>
                      <a:r>
                        <a:rPr lang="fr-FR" sz="2400" i="1" dirty="0">
                          <a:solidFill>
                            <a:schemeClr val="accent4"/>
                          </a:solidFill>
                        </a:rPr>
                        <a:t>Je porte / je mets…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0419680"/>
                  </a:ext>
                </a:extLst>
              </a:tr>
              <a:tr h="694215">
                <a:tc>
                  <a:txBody>
                    <a:bodyPr/>
                    <a:lstStyle/>
                    <a:p>
                      <a:r>
                        <a:rPr lang="fr-FR" sz="2400" dirty="0"/>
                        <a:t>Un pantalon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517354"/>
                  </a:ext>
                </a:extLst>
              </a:tr>
              <a:tr h="694215">
                <a:tc>
                  <a:txBody>
                    <a:bodyPr/>
                    <a:lstStyle/>
                    <a:p>
                      <a:r>
                        <a:rPr lang="fr-FR" sz="2400" dirty="0"/>
                        <a:t>Un jean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240910"/>
                  </a:ext>
                </a:extLst>
              </a:tr>
              <a:tr h="694215">
                <a:tc>
                  <a:txBody>
                    <a:bodyPr/>
                    <a:lstStyle/>
                    <a:p>
                      <a:r>
                        <a:rPr lang="fr-FR" sz="2400" dirty="0"/>
                        <a:t>Un blouson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3886518"/>
                  </a:ext>
                </a:extLst>
              </a:tr>
              <a:tr h="694215">
                <a:tc>
                  <a:txBody>
                    <a:bodyPr/>
                    <a:lstStyle/>
                    <a:p>
                      <a:r>
                        <a:rPr lang="fr-FR" sz="2400" dirty="0"/>
                        <a:t>Un tee-shirt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845666"/>
                  </a:ext>
                </a:extLst>
              </a:tr>
              <a:tr h="694215">
                <a:tc>
                  <a:txBody>
                    <a:bodyPr/>
                    <a:lstStyle/>
                    <a:p>
                      <a:r>
                        <a:rPr lang="fr-FR" sz="2400" dirty="0"/>
                        <a:t>Un pull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353015"/>
                  </a:ext>
                </a:extLst>
              </a:tr>
            </a:tbl>
          </a:graphicData>
        </a:graphic>
      </p:graphicFrame>
      <p:pic>
        <p:nvPicPr>
          <p:cNvPr id="13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2D5296F3-7951-E839-690B-E017AA521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" b="568"/>
          <a:stretch/>
        </p:blipFill>
        <p:spPr bwMode="auto">
          <a:xfrm>
            <a:off x="3887128" y="1588437"/>
            <a:ext cx="7400608" cy="505199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ZoneTexte 6">
            <a:extLst>
              <a:ext uri="{FF2B5EF4-FFF2-40B4-BE49-F238E27FC236}">
                <a16:creationId xmlns:a16="http://schemas.microsoft.com/office/drawing/2014/main" id="{B190D2E3-B6A1-99B2-5EE7-87BA2C458A48}"/>
              </a:ext>
            </a:extLst>
          </p:cNvPr>
          <p:cNvSpPr txBox="1"/>
          <p:nvPr/>
        </p:nvSpPr>
        <p:spPr>
          <a:xfrm>
            <a:off x="8700289" y="5617273"/>
            <a:ext cx="2891865" cy="92333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/>
              <a:t>Attention au genre des mots (masculin ou féminin) pour l’accord des adjectifs !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2C671FC-51A8-B6BC-90A6-D373BCFE2B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94453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8302" y="365125"/>
            <a:ext cx="8086562" cy="606916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5D9EFD0-12B8-A33E-77BA-9CFB287AA5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6120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F5F0B-4AED-D78C-EF21-CDA1186A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 p.52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AD4F79-3AB0-CE6F-4434-FB7476B07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11" y="2633472"/>
            <a:ext cx="10867729" cy="3586353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B963F-43D6-8821-5B5E-AF5387206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A392150-741B-8820-4468-B1C0ADF7D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9654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9D0537-2E97-D270-6E97-03F84F1FE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511" y="1092471"/>
            <a:ext cx="5252953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5200" dirty="0"/>
              <a:t>Le </a:t>
            </a:r>
            <a:r>
              <a:rPr lang="en-US" sz="5200" dirty="0" err="1"/>
              <a:t>verbe</a:t>
            </a:r>
            <a:r>
              <a:rPr lang="en-US" sz="5200" dirty="0"/>
              <a:t> METTRE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0A22CB-1EB7-0CF3-D9C9-2FD0EA837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975" y="1187588"/>
            <a:ext cx="4564686" cy="52467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A43D708-277A-7D8E-8A2B-3AA6AD4166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3210"/>
          <a:stretch/>
        </p:blipFill>
        <p:spPr>
          <a:xfrm>
            <a:off x="1712827" y="2630495"/>
            <a:ext cx="3913102" cy="380386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A29017-0775-4445-1FEA-912EF5B3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pic>
        <p:nvPicPr>
          <p:cNvPr id="10" name="EXPLORE_2_LE_PISTE062">
            <a:hlinkClick r:id="" action="ppaction://media"/>
            <a:extLst>
              <a:ext uri="{FF2B5EF4-FFF2-40B4-BE49-F238E27FC236}">
                <a16:creationId xmlns:a16="http://schemas.microsoft.com/office/drawing/2014/main" id="{BE90AE25-FC01-BB5B-5FC6-04FEB636C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39316" y="3945274"/>
            <a:ext cx="696491" cy="69649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10F3FAD-F27D-CCC9-023A-77CE1E1BD5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9578923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501" y="1204787"/>
            <a:ext cx="8336785" cy="704926"/>
          </a:xfr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</a:t>
            </a:r>
            <a:r>
              <a:rPr lang="en-US" sz="4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français</a:t>
            </a:r>
            <a:r>
              <a:rPr lang="en-US" sz="4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!</a:t>
            </a: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374B0C02-45A4-9D00-6B64-38A4D7FB1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72457" y="2741731"/>
            <a:ext cx="9378159" cy="378795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B497DF3-3907-6943-DD5F-EAE786189B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15627140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5704D8C-E608-F602-3A20-3DD1FD75BB6D}"/>
              </a:ext>
            </a:extLst>
          </p:cNvPr>
          <p:cNvSpPr txBox="1">
            <a:spLocks/>
          </p:cNvSpPr>
          <p:nvPr/>
        </p:nvSpPr>
        <p:spPr>
          <a:xfrm>
            <a:off x="572493" y="2071316"/>
            <a:ext cx="6713552" cy="41191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Vêtements et couleurs </a:t>
            </a:r>
            <a:r>
              <a:rPr lang="fr-FR" sz="2200" u="sng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https://wordwall.net/play/21193/380/251</a:t>
            </a:r>
            <a:endParaRPr lang="fr-FR" sz="22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22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2666CCD-DE1F-08D0-5019-08D7200709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69305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505419" y="554152"/>
            <a:ext cx="5471312" cy="5471312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121" y="1027046"/>
            <a:ext cx="5471312" cy="5471313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In U9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467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3467" dirty="0">
                <a:solidFill>
                  <a:schemeClr val="tx1">
                    <a:alpha val="80000"/>
                  </a:schemeClr>
                </a:solidFill>
              </a:rPr>
              <a:t> how to: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Share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tips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on the phone</a:t>
            </a:r>
          </a:p>
          <a:p>
            <a:pPr marL="609585" indent="-609585">
              <a:lnSpc>
                <a:spcPct val="90000"/>
              </a:lnSpc>
              <a:buFontTx/>
              <a:buChar char="-"/>
            </a:pP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Talk about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housework</a:t>
            </a:r>
            <a:r>
              <a:rPr lang="fr-FR" sz="32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3200" dirty="0" err="1">
                <a:solidFill>
                  <a:schemeClr val="tx1">
                    <a:alpha val="80000"/>
                  </a:schemeClr>
                </a:solidFill>
              </a:rPr>
              <a:t>duties</a:t>
            </a: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indent="0">
              <a:lnSpc>
                <a:spcPct val="90000"/>
              </a:lnSpc>
              <a:buNone/>
            </a:pPr>
            <a:endParaRPr lang="fr-FR" sz="3200" dirty="0">
              <a:solidFill>
                <a:schemeClr val="tx1">
                  <a:alpha val="80000"/>
                </a:schemeClr>
              </a:solidFill>
            </a:endParaRPr>
          </a:p>
          <a:p>
            <a:pPr marL="609585" indent="-609585">
              <a:lnSpc>
                <a:spcPct val="90000"/>
              </a:lnSpc>
              <a:buFontTx/>
              <a:buChar char="-"/>
            </a:pPr>
            <a:endParaRPr lang="fr-FR" sz="2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8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8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8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727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sz="2400" dirty="0"/>
              <a:t>Qu’est-ce que Gong Yoo porte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Les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vêtements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b="245"/>
          <a:stretch/>
        </p:blipFill>
        <p:spPr bwMode="auto">
          <a:xfrm>
            <a:off x="7932615" y="477614"/>
            <a:ext cx="4259385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20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0CC7E76-D3F5-9F05-C340-382FAE91FD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3760191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1FC63890-9893-3880-99B8-5D6E35A580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06916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4275509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des vêtements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3232697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599C81-E192-27FC-4249-8A48D656D9F6}"/>
              </a:ext>
            </a:extLst>
          </p:cNvPr>
          <p:cNvSpPr/>
          <p:nvPr/>
        </p:nvSpPr>
        <p:spPr>
          <a:xfrm>
            <a:off x="865879" y="529706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37AD9A-1759-30F3-33C8-0A808E6D5A6F}"/>
              </a:ext>
            </a:extLst>
          </p:cNvPr>
          <p:cNvSpPr txBox="1"/>
          <p:nvPr/>
        </p:nvSpPr>
        <p:spPr>
          <a:xfrm>
            <a:off x="4322756" y="6292820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402927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Moi : Bonjour, je cherche un tee-shirt et des baskets pour mon ami Gong Yoo.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Vendeur : Très bien. Pour le tee-shirt, votre ami </a:t>
            </a:r>
            <a:r>
              <a:rPr lang="fr-FR" sz="2400" dirty="0">
                <a:solidFill>
                  <a:srgbClr val="FF0000"/>
                </a:solidFill>
              </a:rPr>
              <a:t>fait quelle taille </a:t>
            </a:r>
            <a:r>
              <a:rPr lang="fr-FR" sz="2400" dirty="0"/>
              <a:t>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Moi : Il </a:t>
            </a:r>
            <a:r>
              <a:rPr lang="fr-FR" sz="2400" dirty="0">
                <a:solidFill>
                  <a:srgbClr val="FF0000"/>
                </a:solidFill>
              </a:rPr>
              <a:t>fait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L.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Vendeur : Voilà. Et pour les baskets, il </a:t>
            </a:r>
            <a:r>
              <a:rPr lang="fr-FR" sz="2400" dirty="0">
                <a:solidFill>
                  <a:srgbClr val="FF0000"/>
                </a:solidFill>
              </a:rPr>
              <a:t>chausse</a:t>
            </a:r>
            <a:r>
              <a:rPr lang="fr-FR" sz="2400" dirty="0"/>
              <a:t> du combien 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Moi : Il a des petits pieds, il </a:t>
            </a:r>
            <a:r>
              <a:rPr lang="fr-FR" sz="2400" dirty="0">
                <a:solidFill>
                  <a:srgbClr val="FF0000"/>
                </a:solidFill>
              </a:rPr>
              <a:t>fait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38.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Demander la taille et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pointure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b="245"/>
          <a:stretch/>
        </p:blipFill>
        <p:spPr bwMode="auto">
          <a:xfrm>
            <a:off x="7932615" y="477614"/>
            <a:ext cx="4259385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23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8A570A-EE7B-AC1C-6ED3-EEE2DAAA54BB}"/>
              </a:ext>
            </a:extLst>
          </p:cNvPr>
          <p:cNvSpPr/>
          <p:nvPr/>
        </p:nvSpPr>
        <p:spPr>
          <a:xfrm>
            <a:off x="1040235" y="3582099"/>
            <a:ext cx="2021747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EF19D0-5569-9C54-5D86-A9ABF9596693}"/>
              </a:ext>
            </a:extLst>
          </p:cNvPr>
          <p:cNvSpPr/>
          <p:nvPr/>
        </p:nvSpPr>
        <p:spPr>
          <a:xfrm>
            <a:off x="1486601" y="4121498"/>
            <a:ext cx="779470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C4EC28-4EC7-1D56-CACE-C7187C28297C}"/>
              </a:ext>
            </a:extLst>
          </p:cNvPr>
          <p:cNvSpPr/>
          <p:nvPr/>
        </p:nvSpPr>
        <p:spPr>
          <a:xfrm>
            <a:off x="504720" y="5221579"/>
            <a:ext cx="1037475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5D83A6-5067-62B3-9F70-BE8E072E9D2A}"/>
              </a:ext>
            </a:extLst>
          </p:cNvPr>
          <p:cNvSpPr/>
          <p:nvPr/>
        </p:nvSpPr>
        <p:spPr>
          <a:xfrm>
            <a:off x="3934965" y="5772816"/>
            <a:ext cx="857417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91B5B8AD-1303-1F32-7E79-7FCA8077C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244988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24945733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21807-28EF-8090-7378-8CA221975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pic>
        <p:nvPicPr>
          <p:cNvPr id="1026" name="Picture 2" descr="Le blog de FLE de madame Lourido: Les vêtements">
            <a:extLst>
              <a:ext uri="{FF2B5EF4-FFF2-40B4-BE49-F238E27FC236}">
                <a16:creationId xmlns:a16="http://schemas.microsoft.com/office/drawing/2014/main" id="{107AB6A2-C774-D3BA-4423-CDF881902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377" y="1927880"/>
            <a:ext cx="6379998" cy="379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DF67568-1212-5794-A4A6-70AA7C5F94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IV. Vocabulaire : </a:t>
            </a:r>
            <a:r>
              <a:rPr lang="fr-FR" dirty="0"/>
              <a:t>La taille et la pointure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C94F7E2-39DA-A9A6-1845-582CB50F83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14735"/>
              </p:ext>
            </p:extLst>
          </p:nvPr>
        </p:nvGraphicFramePr>
        <p:xfrm>
          <a:off x="838199" y="1825625"/>
          <a:ext cx="4656589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6589">
                  <a:extLst>
                    <a:ext uri="{9D8B030D-6E8A-4147-A177-3AD203B41FA5}">
                      <a16:colId xmlns:a16="http://schemas.microsoft.com/office/drawing/2014/main" val="1979694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Faire un achat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109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Je cherche un nouveau jean noir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887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voudrais aussi un blouson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4755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Tu fais quelle taille maintenant ? Du 36?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270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Oui (je fais du 36).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8271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Il coûte combien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9750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coûte 12€ ! Il coûte 50 euros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96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Ça coûte 90 euros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601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cher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76081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dirty="0"/>
                        <a:t>Ce n’est pas cher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8401179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4303222C-FAA4-3688-9412-A053F62B90E1}"/>
              </a:ext>
            </a:extLst>
          </p:cNvPr>
          <p:cNvSpPr/>
          <p:nvPr/>
        </p:nvSpPr>
        <p:spPr>
          <a:xfrm>
            <a:off x="838199" y="2994870"/>
            <a:ext cx="4656589" cy="83051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D3A13A-CAB8-9228-35EC-EF50EF519B55}"/>
              </a:ext>
            </a:extLst>
          </p:cNvPr>
          <p:cNvSpPr/>
          <p:nvPr/>
        </p:nvSpPr>
        <p:spPr>
          <a:xfrm>
            <a:off x="9977341" y="3252123"/>
            <a:ext cx="390716" cy="32019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0AC31B1-B303-5E49-5A9F-1689FD59D0C3}"/>
              </a:ext>
            </a:extLst>
          </p:cNvPr>
          <p:cNvSpPr/>
          <p:nvPr/>
        </p:nvSpPr>
        <p:spPr>
          <a:xfrm>
            <a:off x="9970581" y="4242195"/>
            <a:ext cx="761396" cy="32019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7FF5FC38-7FEF-D3F8-9BA1-B2FD37A390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92093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01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BF3EA-D8D9-DE6B-23F6-19340A0EF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1"/>
            <a:ext cx="10909640" cy="183265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2 p.53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234391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E72A0E-E3D9-ADB2-6193-F01A87BB10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3248" y="3124200"/>
            <a:ext cx="8802456" cy="310286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C4E05-B700-8728-59F4-48725CA7C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  <p:pic>
        <p:nvPicPr>
          <p:cNvPr id="7" name="EXPLORE_2_LE_PISTE060">
            <a:hlinkClick r:id="" action="ppaction://media"/>
            <a:extLst>
              <a:ext uri="{FF2B5EF4-FFF2-40B4-BE49-F238E27FC236}">
                <a16:creationId xmlns:a16="http://schemas.microsoft.com/office/drawing/2014/main" id="{A062CDD2-43C4-B089-8907-5AB9B0DB38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9627" y="3707729"/>
            <a:ext cx="1073995" cy="107399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C37A650-837D-45EB-89CB-899449024C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92093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3686541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17479-732F-CD63-6A69-A2324C689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8066"/>
            <a:ext cx="4480420" cy="1002622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fr-FR" dirty="0"/>
              <a:t>Pratique ton français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90096-051B-10CC-28AB-680CCD87B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865" y="2141536"/>
            <a:ext cx="5570989" cy="43513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FR" dirty="0"/>
              <a:t>Tu veux acheter ce débardeur et ces baskets sur </a:t>
            </a:r>
            <a:r>
              <a:rPr lang="fr-FR" dirty="0" err="1"/>
              <a:t>Vinted</a:t>
            </a:r>
            <a:r>
              <a:rPr lang="fr-FR" dirty="0"/>
              <a:t>. Tu demandes la taille et la pointure. Essaie de négocier le prix !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i="1" dirty="0"/>
              <a:t>(good practice for </a:t>
            </a:r>
            <a:r>
              <a:rPr lang="fr-FR" i="1" dirty="0" err="1"/>
              <a:t>next</a:t>
            </a:r>
            <a:r>
              <a:rPr lang="fr-FR" i="1" dirty="0"/>
              <a:t> </a:t>
            </a:r>
            <a:r>
              <a:rPr lang="fr-FR" i="1" dirty="0" err="1"/>
              <a:t>our</a:t>
            </a:r>
            <a:r>
              <a:rPr lang="fr-FR" i="1" dirty="0"/>
              <a:t> </a:t>
            </a:r>
            <a:r>
              <a:rPr lang="fr-FR" i="1" dirty="0" err="1"/>
              <a:t>grammar</a:t>
            </a:r>
            <a:r>
              <a:rPr lang="fr-FR" i="1" dirty="0"/>
              <a:t> point 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A2E0C-CBE0-7D81-B995-4B5CE9362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26</a:t>
            </a:fld>
            <a:endParaRPr lang="en-US"/>
          </a:p>
        </p:txBody>
      </p:sp>
      <p:pic>
        <p:nvPicPr>
          <p:cNvPr id="2050" name="Picture 2" descr="Même avec les prix les plus bas, on n'est jamais à l'abri de négociations absurdes sur Vinted.">
            <a:extLst>
              <a:ext uri="{FF2B5EF4-FFF2-40B4-BE49-F238E27FC236}">
                <a16:creationId xmlns:a16="http://schemas.microsoft.com/office/drawing/2014/main" id="{0F32AE34-2ECA-2FE5-D323-47B6C3E935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8" r="27489"/>
          <a:stretch/>
        </p:blipFill>
        <p:spPr bwMode="auto">
          <a:xfrm>
            <a:off x="6535024" y="688066"/>
            <a:ext cx="3976383" cy="58048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043E1D-9116-46E4-D238-E4F81F95A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570" y="4456773"/>
            <a:ext cx="2291739" cy="2264703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6BEFB16-75D5-08B8-F9AA-22911AEE0A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92093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65873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E956C5C-4CC7-5E1B-DABF-F91A18B1A9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92093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96076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6F46CA52-21B5-FE44-F82E-FFF203D984AA}"/>
              </a:ext>
            </a:extLst>
          </p:cNvPr>
          <p:cNvSpPr txBox="1"/>
          <p:nvPr/>
        </p:nvSpPr>
        <p:spPr>
          <a:xfrm>
            <a:off x="449179" y="1808395"/>
            <a:ext cx="5578327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/>
              <a:t>Moi : Bonjour, je cherche un tee-shirt et des baskets pour mon ami Gong Yoo.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Vendeur : Très bien. Pour le tee-shirt, votre ami </a:t>
            </a:r>
            <a:r>
              <a:rPr lang="fr-FR" sz="2400" dirty="0">
                <a:solidFill>
                  <a:srgbClr val="FF0000"/>
                </a:solidFill>
              </a:rPr>
              <a:t>fait quelle taille </a:t>
            </a:r>
            <a:r>
              <a:rPr lang="fr-FR" sz="2400" dirty="0"/>
              <a:t>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Moi : Il </a:t>
            </a:r>
            <a:r>
              <a:rPr lang="fr-FR" sz="2400" dirty="0">
                <a:solidFill>
                  <a:srgbClr val="FF0000"/>
                </a:solidFill>
              </a:rPr>
              <a:t>fait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L.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Vendeur : Voilà. Et pour les baskets, il </a:t>
            </a:r>
            <a:r>
              <a:rPr lang="fr-FR" sz="2400" dirty="0">
                <a:solidFill>
                  <a:srgbClr val="FF0000"/>
                </a:solidFill>
              </a:rPr>
              <a:t>chausse</a:t>
            </a:r>
            <a:r>
              <a:rPr lang="fr-FR" sz="2400" dirty="0"/>
              <a:t> du combien ?</a:t>
            </a:r>
          </a:p>
          <a:p>
            <a:pPr algn="just">
              <a:lnSpc>
                <a:spcPct val="150000"/>
              </a:lnSpc>
            </a:pPr>
            <a:r>
              <a:rPr lang="fr-FR" sz="2400" dirty="0"/>
              <a:t>Moi : Il a des petits pieds, il </a:t>
            </a:r>
            <a:r>
              <a:rPr lang="fr-FR" sz="2400" dirty="0">
                <a:solidFill>
                  <a:srgbClr val="FF0000"/>
                </a:solidFill>
              </a:rPr>
              <a:t>fait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du</a:t>
            </a:r>
            <a:r>
              <a:rPr lang="fr-FR" sz="2400" dirty="0"/>
              <a:t> 38.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65632" y="580453"/>
            <a:ext cx="6187005" cy="92343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2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20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3200" dirty="0">
                <a:latin typeface="+mj-lt"/>
                <a:ea typeface="+mj-ea"/>
                <a:cs typeface="+mj-cs"/>
              </a:rPr>
              <a:t>  : </a:t>
            </a:r>
          </a:p>
          <a:p>
            <a:pPr defTabSz="914377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200" b="1" dirty="0">
                <a:latin typeface="+mj-lt"/>
                <a:ea typeface="+mj-ea"/>
                <a:cs typeface="+mj-cs"/>
              </a:rPr>
              <a:t>Demander la taille et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pointure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1" b="245"/>
          <a:stretch/>
        </p:blipFill>
        <p:spPr bwMode="auto">
          <a:xfrm>
            <a:off x="7932615" y="477614"/>
            <a:ext cx="4259385" cy="6384998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40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47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18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095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696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435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17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1912" algn="l" defTabSz="81274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77">
              <a:spcAft>
                <a:spcPts val="600"/>
              </a:spcAft>
              <a:defRPr/>
            </a:pPr>
            <a:fld id="{8A0576F8-4F0C-FD4F-B2E1-A427388F89CF}" type="slidenum">
              <a:rPr lang="en-US" sz="1200">
                <a:solidFill>
                  <a:srgbClr val="FFFFFF"/>
                </a:solidFill>
                <a:latin typeface="Calibri" panose="020F0502020204030204"/>
              </a:rPr>
              <a:pPr algn="r" defTabSz="914377">
                <a:spcAft>
                  <a:spcPts val="600"/>
                </a:spcAft>
                <a:defRPr/>
              </a:pPr>
              <a:t>28</a:t>
            </a:fld>
            <a:endParaRPr lang="en-US" sz="1200">
              <a:solidFill>
                <a:srgbClr val="FFFFFF"/>
              </a:solidFill>
              <a:latin typeface="Calibri" panose="020F0502020204030204"/>
            </a:endParaRPr>
          </a:p>
        </p:txBody>
      </p:sp>
      <p:pic>
        <p:nvPicPr>
          <p:cNvPr id="8" name="1 Minute Timer with Music for Kids! Countdown Videos HD!">
            <a:hlinkClick r:id="" action="ppaction://media"/>
            <a:extLst>
              <a:ext uri="{FF2B5EF4-FFF2-40B4-BE49-F238E27FC236}">
                <a16:creationId xmlns:a16="http://schemas.microsoft.com/office/drawing/2014/main" id="{2246C9CA-CDE1-F0E0-3924-5957F25BB6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86204" y="5622220"/>
            <a:ext cx="2205797" cy="12407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B8A570A-EE7B-AC1C-6ED3-EEE2DAAA54BB}"/>
              </a:ext>
            </a:extLst>
          </p:cNvPr>
          <p:cNvSpPr/>
          <p:nvPr/>
        </p:nvSpPr>
        <p:spPr>
          <a:xfrm>
            <a:off x="1040235" y="3582099"/>
            <a:ext cx="2021747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EF19D0-5569-9C54-5D86-A9ABF9596693}"/>
              </a:ext>
            </a:extLst>
          </p:cNvPr>
          <p:cNvSpPr/>
          <p:nvPr/>
        </p:nvSpPr>
        <p:spPr>
          <a:xfrm>
            <a:off x="1486601" y="4121498"/>
            <a:ext cx="779470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C4EC28-4EC7-1D56-CACE-C7187C28297C}"/>
              </a:ext>
            </a:extLst>
          </p:cNvPr>
          <p:cNvSpPr/>
          <p:nvPr/>
        </p:nvSpPr>
        <p:spPr>
          <a:xfrm>
            <a:off x="504720" y="5221579"/>
            <a:ext cx="1037475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5D83A6-5067-62B3-9F70-BE8E072E9D2A}"/>
              </a:ext>
            </a:extLst>
          </p:cNvPr>
          <p:cNvSpPr/>
          <p:nvPr/>
        </p:nvSpPr>
        <p:spPr>
          <a:xfrm>
            <a:off x="3934965" y="5772816"/>
            <a:ext cx="857417" cy="469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9" name="Diagramme 2">
            <a:extLst>
              <a:ext uri="{FF2B5EF4-FFF2-40B4-BE49-F238E27FC236}">
                <a16:creationId xmlns:a16="http://schemas.microsoft.com/office/drawing/2014/main" id="{15F82CDE-5395-9ECC-3E2C-A6CD25709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92093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1167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2" grpId="0" animBg="1"/>
      <p:bldP spid="3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21C12B4F-0E3B-2880-2F23-804E0787E0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807472C0-4EFA-9289-82EE-A7E34A9ACB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92093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03152158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B784D-3964-341E-C29F-CA1EBD3A5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920" cy="1325563"/>
          </a:xfrm>
        </p:spPr>
        <p:txBody>
          <a:bodyPr/>
          <a:lstStyle/>
          <a:p>
            <a:r>
              <a:rPr lang="fr-FR" dirty="0"/>
              <a:t>I. Starter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AD087F-9C44-F0D5-C6D1-095F3A5EDCC5}"/>
              </a:ext>
            </a:extLst>
          </p:cNvPr>
          <p:cNvSpPr txBox="1"/>
          <p:nvPr/>
        </p:nvSpPr>
        <p:spPr>
          <a:xfrm>
            <a:off x="7818120" y="2046716"/>
            <a:ext cx="3952230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Quel est le principe de </a:t>
            </a:r>
            <a:r>
              <a:rPr lang="fr-FR" sz="2400" dirty="0" err="1"/>
              <a:t>Vinted</a:t>
            </a:r>
            <a:r>
              <a:rPr lang="fr-FR" sz="2400" dirty="0"/>
              <a:t> ?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fr-FR" sz="2400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fr-FR" sz="2400" dirty="0"/>
              <a:t> Et toi, qu’est-ce que tu fais de tes anciens vêtements ?</a:t>
            </a:r>
          </a:p>
        </p:txBody>
      </p:sp>
      <p:pic>
        <p:nvPicPr>
          <p:cNvPr id="4" name="Online Media 3" title="vinted &quot;vous le portez pas, vendez-le !&quot; pub 30s">
            <a:hlinkClick r:id="" action="ppaction://media"/>
            <a:extLst>
              <a:ext uri="{FF2B5EF4-FFF2-40B4-BE49-F238E27FC236}">
                <a16:creationId xmlns:a16="http://schemas.microsoft.com/office/drawing/2014/main" id="{954850AE-A462-0433-34C4-E1B24D99A5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43948" y="1852372"/>
            <a:ext cx="7376888" cy="4167942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59F0AB66-FE4E-4E9A-5446-917337C08A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315189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1315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des vêtements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494006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599C81-E192-27FC-4249-8A48D656D9F6}"/>
              </a:ext>
            </a:extLst>
          </p:cNvPr>
          <p:cNvSpPr/>
          <p:nvPr/>
        </p:nvSpPr>
        <p:spPr>
          <a:xfrm>
            <a:off x="865879" y="5649403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37AD9A-1759-30F3-33C8-0A808E6D5A6F}"/>
              </a:ext>
            </a:extLst>
          </p:cNvPr>
          <p:cNvSpPr txBox="1"/>
          <p:nvPr/>
        </p:nvSpPr>
        <p:spPr>
          <a:xfrm>
            <a:off x="4322756" y="6292820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0114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Passons au point de vocabulaire : </a:t>
            </a:r>
          </a:p>
          <a:p>
            <a:r>
              <a:rPr lang="fr-FR" sz="2800" b="1" dirty="0">
                <a:solidFill>
                  <a:schemeClr val="tx1"/>
                </a:solidFill>
              </a:rPr>
              <a:t>Faire des achats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88" y="1999068"/>
            <a:ext cx="5122874" cy="427909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fr-FR" sz="2000" dirty="0"/>
              <a:t>Vendeur : Bonjour, je peux vous aider ?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Moi : Oui, je </a:t>
            </a:r>
            <a:r>
              <a:rPr lang="fr-FR" sz="2000" dirty="0">
                <a:solidFill>
                  <a:srgbClr val="FF0000"/>
                </a:solidFill>
              </a:rPr>
              <a:t>cherche</a:t>
            </a:r>
            <a:r>
              <a:rPr lang="fr-FR" sz="2000" dirty="0"/>
              <a:t> un pantalon bleu.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Vendeur : Oui, vous faites quelle </a:t>
            </a:r>
            <a:r>
              <a:rPr lang="fr-FR" sz="2000" dirty="0">
                <a:solidFill>
                  <a:srgbClr val="FF0000"/>
                </a:solidFill>
              </a:rPr>
              <a:t>taille</a:t>
            </a:r>
            <a:r>
              <a:rPr lang="fr-FR" sz="2000" dirty="0"/>
              <a:t> ? 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Moi : je </a:t>
            </a:r>
            <a:r>
              <a:rPr lang="fr-FR" sz="2000" dirty="0">
                <a:solidFill>
                  <a:srgbClr val="FF0000"/>
                </a:solidFill>
              </a:rPr>
              <a:t>fais</a:t>
            </a:r>
            <a:r>
              <a:rPr lang="fr-FR" sz="2000" dirty="0"/>
              <a:t> du S.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Vendeur : Voilà. 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Moi : Il </a:t>
            </a:r>
            <a:r>
              <a:rPr lang="fr-FR" sz="2000" dirty="0">
                <a:solidFill>
                  <a:srgbClr val="FF0000"/>
                </a:solidFill>
              </a:rPr>
              <a:t>coûte</a:t>
            </a:r>
            <a:r>
              <a:rPr lang="fr-FR" sz="2000" dirty="0"/>
              <a:t> combien ? 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Vendeur : 12 euros.</a:t>
            </a:r>
          </a:p>
          <a:p>
            <a:pPr algn="just">
              <a:lnSpc>
                <a:spcPct val="150000"/>
              </a:lnSpc>
            </a:pPr>
            <a:r>
              <a:rPr lang="fr-FR" sz="2000" dirty="0"/>
              <a:t>Moi : Ce n’est pas </a:t>
            </a:r>
            <a:r>
              <a:rPr lang="fr-FR" sz="2000" dirty="0">
                <a:solidFill>
                  <a:srgbClr val="FF0000"/>
                </a:solidFill>
              </a:rPr>
              <a:t>cher</a:t>
            </a:r>
            <a:r>
              <a:rPr lang="fr-FR" sz="2000" dirty="0"/>
              <a:t> 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1850789" y="2651012"/>
            <a:ext cx="797305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A7E6A1-2AA9-E234-56AE-0BD6B349AD54}"/>
              </a:ext>
            </a:extLst>
          </p:cNvPr>
          <p:cNvSpPr/>
          <p:nvPr/>
        </p:nvSpPr>
        <p:spPr>
          <a:xfrm>
            <a:off x="3930102" y="3181099"/>
            <a:ext cx="495064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CBDCB-22E9-EC1B-746B-532A2BD9AF98}"/>
              </a:ext>
            </a:extLst>
          </p:cNvPr>
          <p:cNvSpPr/>
          <p:nvPr/>
        </p:nvSpPr>
        <p:spPr>
          <a:xfrm>
            <a:off x="1354477" y="3717811"/>
            <a:ext cx="371949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01472A-157E-622F-9284-B66BAFFF6188}"/>
              </a:ext>
            </a:extLst>
          </p:cNvPr>
          <p:cNvSpPr/>
          <p:nvPr/>
        </p:nvSpPr>
        <p:spPr>
          <a:xfrm>
            <a:off x="1304468" y="4764734"/>
            <a:ext cx="544570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2FB40B-8A5A-FCE5-E607-9C01633339AC}"/>
              </a:ext>
            </a:extLst>
          </p:cNvPr>
          <p:cNvSpPr/>
          <p:nvPr/>
        </p:nvSpPr>
        <p:spPr>
          <a:xfrm>
            <a:off x="2369183" y="5805030"/>
            <a:ext cx="544570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9FE3D9B3-1932-8D64-EFD7-63716A4B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49976" y="2620468"/>
            <a:ext cx="5122874" cy="341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3E76A519-98C5-C744-5D20-D5EBB5C21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137413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15044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B96E7-F0EA-62DF-1AFB-AF78A029D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V. Vocabulaire : </a:t>
            </a:r>
            <a:r>
              <a:rPr lang="fr-FR" dirty="0"/>
              <a:t>Faire des achats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70F58-C070-4B16-F494-8574413A6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8A987E-330C-6A50-B834-66E83405E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696080"/>
              </p:ext>
            </p:extLst>
          </p:nvPr>
        </p:nvGraphicFramePr>
        <p:xfrm>
          <a:off x="838199" y="1825624"/>
          <a:ext cx="10040008" cy="4574991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282441">
                  <a:extLst>
                    <a:ext uri="{9D8B030D-6E8A-4147-A177-3AD203B41FA5}">
                      <a16:colId xmlns:a16="http://schemas.microsoft.com/office/drawing/2014/main" val="792336685"/>
                    </a:ext>
                  </a:extLst>
                </a:gridCol>
                <a:gridCol w="5757567">
                  <a:extLst>
                    <a:ext uri="{9D8B030D-6E8A-4147-A177-3AD203B41FA5}">
                      <a16:colId xmlns:a16="http://schemas.microsoft.com/office/drawing/2014/main" val="1014418981"/>
                    </a:ext>
                  </a:extLst>
                </a:gridCol>
              </a:tblGrid>
              <a:tr h="450759"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dirty="0"/>
                        <a:t>Faire des achats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398925"/>
                  </a:ext>
                </a:extLst>
              </a:tr>
              <a:tr h="450759">
                <a:tc rowSpan="2">
                  <a:txBody>
                    <a:bodyPr/>
                    <a:lstStyle/>
                    <a:p>
                      <a:r>
                        <a:rPr lang="fr-FR" sz="2000" b="1" dirty="0"/>
                        <a:t>Demander un objet/ vêtement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cherche un nouveau jean noir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2077977"/>
                  </a:ext>
                </a:extLst>
              </a:tr>
              <a:tr h="450759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voudrais aussi un blouson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3613216"/>
                  </a:ext>
                </a:extLst>
              </a:tr>
              <a:tr h="450759">
                <a:tc rowSpan="2">
                  <a:txBody>
                    <a:bodyPr/>
                    <a:lstStyle/>
                    <a:p>
                      <a:r>
                        <a:rPr lang="fr-FR" sz="2000" b="1" dirty="0"/>
                        <a:t>Demander des informations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Tu fais quelle taille maintenant ? Du 36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1490972"/>
                  </a:ext>
                </a:extLst>
              </a:tr>
              <a:tr h="450759">
                <a:tc v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Oui (je fais du 36).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91906109"/>
                  </a:ext>
                </a:extLst>
              </a:tr>
              <a:tr h="450759">
                <a:tc rowSpan="3">
                  <a:txBody>
                    <a:bodyPr/>
                    <a:lstStyle/>
                    <a:p>
                      <a:r>
                        <a:rPr lang="fr-FR" sz="2000" b="1" dirty="0"/>
                        <a:t>Demander et donner le prix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Il coûte combien ?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Ça coûte combien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8018792"/>
                  </a:ext>
                </a:extLst>
              </a:tr>
              <a:tr h="450759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coûte 12€ ! Il coûte 50 euros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6937423"/>
                  </a:ext>
                </a:extLst>
              </a:tr>
              <a:tr h="450759">
                <a:tc vMerge="1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Ça coûte 90 euros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7520611"/>
                  </a:ext>
                </a:extLst>
              </a:tr>
              <a:tr h="450759">
                <a:tc row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Exprimer une opinion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C’est cher ! </a:t>
                      </a:r>
                      <a:r>
                        <a:rPr lang="fr-FR" sz="2000" dirty="0">
                          <a:solidFill>
                            <a:srgbClr val="00B050"/>
                          </a:solidFill>
                        </a:rPr>
                        <a:t>Ça coûte cher !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0174164"/>
                  </a:ext>
                </a:extLst>
              </a:tr>
              <a:tr h="450759">
                <a:tc vMerge="1"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Ce n’est pas cher 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7840970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1BDC809-1205-5648-6951-6B31AD7B26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51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9138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D3A89-A0C7-72FD-E44C-E9D45D83D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Faire du shopping </a:t>
            </a: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FLE À L'A1: FAIRE DU SHOPPING 7: acheter des vêtements ou des chaussures">
            <a:extLst>
              <a:ext uri="{FF2B5EF4-FFF2-40B4-BE49-F238E27FC236}">
                <a16:creationId xmlns:a16="http://schemas.microsoft.com/office/drawing/2014/main" id="{7326184A-ACE1-6436-9BDC-302A6970F1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 t="14051" r="16515"/>
          <a:stretch/>
        </p:blipFill>
        <p:spPr bwMode="auto">
          <a:xfrm>
            <a:off x="4809992" y="680833"/>
            <a:ext cx="6543808" cy="583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BB83E-3835-788E-F3FC-5B16144AF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4E2B05C-453B-CB3B-0282-5699F4A371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51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3513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881EB7-37EC-3B2A-CBD0-419CF620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15DE8B-2C59-C21F-109D-73FC6D98F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950238-F5D8-9813-1258-6F75E575E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2910860"/>
            <a:ext cx="11548872" cy="3031577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52C49DD-0266-EBB3-2F91-7AA216565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51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30047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2B6200C-A4A1-B2C8-DF89-C6497D8EBF33}"/>
              </a:ext>
            </a:extLst>
          </p:cNvPr>
          <p:cNvSpPr/>
          <p:nvPr/>
        </p:nvSpPr>
        <p:spPr>
          <a:xfrm>
            <a:off x="901341" y="4182183"/>
            <a:ext cx="3600000" cy="720000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D151C9F-8BA3-D122-87EE-FB5BBB7FE6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51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076979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484464"/>
            <a:ext cx="10617200" cy="95410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1"/>
                </a:solidFill>
              </a:rPr>
              <a:t>Revenons au point de vocabulaire : </a:t>
            </a:r>
          </a:p>
          <a:p>
            <a:r>
              <a:rPr lang="fr-FR" sz="2800" b="1" dirty="0">
                <a:solidFill>
                  <a:schemeClr val="tx1"/>
                </a:solidFill>
              </a:rPr>
              <a:t>Faire des achats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888" y="1999068"/>
            <a:ext cx="5122874" cy="427909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Vendeur : Bonjour, je peux vous aider ?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Moi : Oui, je </a:t>
            </a:r>
            <a:r>
              <a:rPr lang="fr-FR" sz="2000" dirty="0">
                <a:solidFill>
                  <a:srgbClr val="FF0000"/>
                </a:solidFill>
              </a:rPr>
              <a:t>cherche</a:t>
            </a:r>
            <a:r>
              <a:rPr lang="fr-FR" sz="2000" dirty="0"/>
              <a:t> un pantalon bleu.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Vendeur : Oui, vous faites quelle </a:t>
            </a:r>
            <a:r>
              <a:rPr lang="fr-FR" sz="2000" dirty="0">
                <a:solidFill>
                  <a:srgbClr val="FF0000"/>
                </a:solidFill>
              </a:rPr>
              <a:t>taille</a:t>
            </a:r>
            <a:r>
              <a:rPr lang="fr-FR" sz="2000" dirty="0"/>
              <a:t> 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Moi : je </a:t>
            </a:r>
            <a:r>
              <a:rPr lang="fr-FR" sz="2000" dirty="0">
                <a:solidFill>
                  <a:srgbClr val="FF0000"/>
                </a:solidFill>
              </a:rPr>
              <a:t>fais</a:t>
            </a:r>
            <a:r>
              <a:rPr lang="fr-FR" sz="2000" dirty="0"/>
              <a:t> du S.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Vendeur : Voilà.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Moi : Il </a:t>
            </a:r>
            <a:r>
              <a:rPr lang="fr-FR" sz="2000" dirty="0">
                <a:solidFill>
                  <a:srgbClr val="FF0000"/>
                </a:solidFill>
              </a:rPr>
              <a:t>coûte</a:t>
            </a:r>
            <a:r>
              <a:rPr lang="fr-FR" sz="2000" dirty="0"/>
              <a:t> combien ?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Vendeur : 12 euros.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Moi : Ce n’est pas </a:t>
            </a:r>
            <a:r>
              <a:rPr lang="fr-FR" sz="2000" dirty="0">
                <a:solidFill>
                  <a:srgbClr val="FF0000"/>
                </a:solidFill>
              </a:rPr>
              <a:t>cher</a:t>
            </a:r>
            <a:r>
              <a:rPr lang="fr-FR" sz="2000" dirty="0"/>
              <a:t> !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2793DDA-C5E8-31C1-6C49-C10F73ECB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49976" y="2620468"/>
            <a:ext cx="5122874" cy="3415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A86A6B9-650B-53C9-AACC-45D4C61BB5DF}"/>
              </a:ext>
            </a:extLst>
          </p:cNvPr>
          <p:cNvSpPr/>
          <p:nvPr/>
        </p:nvSpPr>
        <p:spPr>
          <a:xfrm>
            <a:off x="1685139" y="2651012"/>
            <a:ext cx="797305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A7E6A1-2AA9-E234-56AE-0BD6B349AD54}"/>
              </a:ext>
            </a:extLst>
          </p:cNvPr>
          <p:cNvSpPr/>
          <p:nvPr/>
        </p:nvSpPr>
        <p:spPr>
          <a:xfrm>
            <a:off x="3764452" y="3181099"/>
            <a:ext cx="495064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CBDCB-22E9-EC1B-746B-532A2BD9AF98}"/>
              </a:ext>
            </a:extLst>
          </p:cNvPr>
          <p:cNvSpPr/>
          <p:nvPr/>
        </p:nvSpPr>
        <p:spPr>
          <a:xfrm>
            <a:off x="1188827" y="3717811"/>
            <a:ext cx="371949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01472A-157E-622F-9284-B66BAFFF6188}"/>
              </a:ext>
            </a:extLst>
          </p:cNvPr>
          <p:cNvSpPr/>
          <p:nvPr/>
        </p:nvSpPr>
        <p:spPr>
          <a:xfrm>
            <a:off x="1138818" y="4764734"/>
            <a:ext cx="544570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2FB40B-8A5A-FCE5-E607-9C01633339AC}"/>
              </a:ext>
            </a:extLst>
          </p:cNvPr>
          <p:cNvSpPr/>
          <p:nvPr/>
        </p:nvSpPr>
        <p:spPr>
          <a:xfrm>
            <a:off x="2203533" y="5805030"/>
            <a:ext cx="544570" cy="33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634E8380-F584-96B4-E966-FD10565CA5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51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635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A90B0A9B-AF96-263C-DCB2-CB482C2229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1515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04345027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75AA76-92EC-8179-A9D1-170A64019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dirty="0"/>
              <a:t>VI. </a:t>
            </a:r>
            <a:r>
              <a:rPr lang="en-US" sz="6600" dirty="0" err="1"/>
              <a:t>Compréhension</a:t>
            </a:r>
            <a:r>
              <a:rPr lang="en-US" sz="6600" dirty="0"/>
              <a:t> de </a:t>
            </a:r>
            <a:r>
              <a:rPr lang="en-US" sz="6600" dirty="0" err="1"/>
              <a:t>texte</a:t>
            </a:r>
            <a:r>
              <a:rPr lang="en-US" sz="6600" dirty="0"/>
              <a:t> 2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5DED8C-2A4B-DED2-DAC4-41846E806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44" y="2475639"/>
            <a:ext cx="4410744" cy="36057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936F46-0985-C97F-508F-E45A6AC3B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928" y="2811745"/>
            <a:ext cx="6884595" cy="287431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9D216-C512-CE3D-FFF3-023B333A0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38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7ED2D7B-391F-AA5B-7363-FE78BFE6D5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68764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131123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B83C2-7D20-984E-967F-C2D69D816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Compréhension détaillée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284CA5F-22F8-EC29-3081-1D43FBF276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53052"/>
              </p:ext>
            </p:extLst>
          </p:nvPr>
        </p:nvGraphicFramePr>
        <p:xfrm>
          <a:off x="838203" y="1811511"/>
          <a:ext cx="10515597" cy="442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871080972"/>
                    </a:ext>
                  </a:extLst>
                </a:gridCol>
                <a:gridCol w="3413232">
                  <a:extLst>
                    <a:ext uri="{9D8B030D-6E8A-4147-A177-3AD203B41FA5}">
                      <a16:colId xmlns:a16="http://schemas.microsoft.com/office/drawing/2014/main" val="3976483913"/>
                    </a:ext>
                  </a:extLst>
                </a:gridCol>
                <a:gridCol w="3597166">
                  <a:extLst>
                    <a:ext uri="{9D8B030D-6E8A-4147-A177-3AD203B41FA5}">
                      <a16:colId xmlns:a16="http://schemas.microsoft.com/office/drawing/2014/main" val="1877579607"/>
                    </a:ext>
                  </a:extLst>
                </a:gridCol>
              </a:tblGrid>
              <a:tr h="46094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Exprimer la quantité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Décrire un vêtement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Parler de la météo </a:t>
                      </a:r>
                    </a:p>
                    <a:p>
                      <a:pPr algn="ctr"/>
                      <a:r>
                        <a:rPr lang="fr-FR" sz="2000" dirty="0"/>
                        <a:t>et des saisons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5655439"/>
                  </a:ext>
                </a:extLst>
              </a:tr>
              <a:tr h="1170078">
                <a:tc>
                  <a:txBody>
                    <a:bodyPr/>
                    <a:lstStyle/>
                    <a:p>
                      <a:r>
                        <a:rPr lang="fr-FR" sz="2000" dirty="0"/>
                        <a:t>J’achète peu de vêtements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Elles (mes baskets) sont classiques et elles vont avec tout.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Je le mets souvent : quand il pleut ou quand il fait beau…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3141362"/>
                  </a:ext>
                </a:extLst>
              </a:tr>
              <a:tr h="815509">
                <a:tc>
                  <a:txBody>
                    <a:bodyPr/>
                    <a:lstStyle/>
                    <a:p>
                      <a:r>
                        <a:rPr lang="fr-FR" sz="2000" dirty="0"/>
                        <a:t>Je n’aime pas beaucoup faire les magasins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J’ai trouvé un tee-shirt large.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dirty="0"/>
                        <a:t>(Mes baskets préférées) Je les mets en été et en hiver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51410"/>
                  </a:ext>
                </a:extLst>
              </a:tr>
              <a:tr h="460940">
                <a:tc>
                  <a:txBody>
                    <a:bodyPr/>
                    <a:lstStyle/>
                    <a:p>
                      <a:r>
                        <a:rPr lang="fr-FR" sz="2000" dirty="0"/>
                        <a:t>Je n’ai pas beaucoup de jeans 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est super tendance !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9674684"/>
                  </a:ext>
                </a:extLst>
              </a:tr>
              <a:tr h="460940">
                <a:tc>
                  <a:txBody>
                    <a:bodyPr/>
                    <a:lstStyle/>
                    <a:p>
                      <a:r>
                        <a:rPr lang="fr-FR" sz="2000" dirty="0"/>
                        <a:t>Je n’ai pas assez de tee-shirts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419156"/>
                  </a:ext>
                </a:extLst>
              </a:tr>
              <a:tr h="815509">
                <a:tc>
                  <a:txBody>
                    <a:bodyPr/>
                    <a:lstStyle/>
                    <a:p>
                      <a:r>
                        <a:rPr lang="fr-FR" sz="2000" dirty="0"/>
                        <a:t>Et quand j’ai trop de vêtements, je les donne.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19597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25134-AD95-4348-F4BF-B051C1AA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63A267E-C451-D3DB-C028-DE86CFC389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9918982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3773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3703"/>
            <a:ext cx="10515600" cy="1325563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/>
              <a:t>Learning objectives : À la fin de la </a:t>
            </a:r>
            <a:r>
              <a:rPr lang="fr-FR" sz="3600" dirty="0"/>
              <a:t>leçon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4203"/>
            <a:ext cx="10515600" cy="4351339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938601"/>
            <a:ext cx="10972800" cy="1458060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8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13016"/>
              </p:ext>
            </p:extLst>
          </p:nvPr>
        </p:nvGraphicFramePr>
        <p:xfrm>
          <a:off x="632372" y="3506019"/>
          <a:ext cx="10944000" cy="3215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983655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7" y="200492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BB5F248C-AF3E-CA1B-1E90-329BBFDA0D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6482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89580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des vêtements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970281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599C81-E192-27FC-4249-8A48D656D9F6}"/>
              </a:ext>
            </a:extLst>
          </p:cNvPr>
          <p:cNvSpPr/>
          <p:nvPr/>
        </p:nvSpPr>
        <p:spPr>
          <a:xfrm>
            <a:off x="4547593" y="4955197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37AD9A-1759-30F3-33C8-0A808E6D5A6F}"/>
              </a:ext>
            </a:extLst>
          </p:cNvPr>
          <p:cNvSpPr txBox="1"/>
          <p:nvPr/>
        </p:nvSpPr>
        <p:spPr>
          <a:xfrm>
            <a:off x="4322756" y="6292820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30824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quantité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7" r="19717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41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/>
              <a:t>Sophie</a:t>
            </a:r>
            <a:r>
              <a:rPr lang="fr-FR" sz="2400" dirty="0"/>
              <a:t> : C’est les soldes ! Je vais faire du shopping, tu viens avec moi ?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Annie</a:t>
            </a:r>
            <a:r>
              <a:rPr lang="fr-FR" sz="2400" dirty="0"/>
              <a:t> : J’aimerais bien mais j’ai déjà </a:t>
            </a:r>
            <a:r>
              <a:rPr lang="fr-FR" sz="2400" dirty="0">
                <a:solidFill>
                  <a:srgbClr val="FF0000"/>
                </a:solidFill>
              </a:rPr>
              <a:t>trop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de</a:t>
            </a:r>
            <a:r>
              <a:rPr lang="fr-FR" sz="2400" dirty="0"/>
              <a:t> vêtements ! Je dois en vendre sur </a:t>
            </a:r>
            <a:r>
              <a:rPr lang="fr-FR" sz="2400" dirty="0" err="1"/>
              <a:t>Vinted</a:t>
            </a:r>
            <a:r>
              <a:rPr lang="fr-FR" sz="2400" dirty="0"/>
              <a:t> !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Sophie</a:t>
            </a:r>
            <a:r>
              <a:rPr lang="fr-FR" sz="2400" dirty="0"/>
              <a:t> : Moi j’y vais parce que c’est l’hiver, et je </a:t>
            </a:r>
            <a:r>
              <a:rPr lang="fr-FR" sz="2400" dirty="0">
                <a:solidFill>
                  <a:srgbClr val="FF0000"/>
                </a:solidFill>
              </a:rPr>
              <a:t>n’ai pas beaucoup de </a:t>
            </a:r>
            <a:r>
              <a:rPr lang="fr-FR" sz="2400" dirty="0"/>
              <a:t>vêtements chauds.</a:t>
            </a:r>
            <a:endParaRPr lang="fr-FR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510102" y="4066280"/>
            <a:ext cx="125243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4B6809-778C-434D-3A13-D5D1A2E4079C}"/>
              </a:ext>
            </a:extLst>
          </p:cNvPr>
          <p:cNvSpPr/>
          <p:nvPr/>
        </p:nvSpPr>
        <p:spPr>
          <a:xfrm>
            <a:off x="2338902" y="5709549"/>
            <a:ext cx="298524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0BE7F9E7-8252-836E-6AC1-46E8AE7569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21078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7419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419C0-805D-92BF-4676-C326CA0C8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B66FB19-8062-82D3-8266-4620B3E3D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Exprimer la quantité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8394CDF1-CB1C-92BE-77C5-182C30A028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92454"/>
              </p:ext>
            </p:extLst>
          </p:nvPr>
        </p:nvGraphicFramePr>
        <p:xfrm>
          <a:off x="2507767" y="1593350"/>
          <a:ext cx="6949352" cy="4455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9352">
                  <a:extLst>
                    <a:ext uri="{9D8B030D-6E8A-4147-A177-3AD203B41FA5}">
                      <a16:colId xmlns:a16="http://schemas.microsoft.com/office/drawing/2014/main" val="4053778178"/>
                    </a:ext>
                  </a:extLst>
                </a:gridCol>
              </a:tblGrid>
              <a:tr h="57527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Exprimer la quantité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367857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Et quand j’ ai                     trop            de vêtements, je les donne.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854808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r>
                        <a:rPr lang="fr-FR" sz="2000" dirty="0"/>
                        <a:t>Je n’            ai            pas   beaucoup  de jeans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73612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n’            ai            pas   assez          de tee-shirts.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87297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r>
                        <a:rPr lang="fr-FR" sz="2000" dirty="0"/>
                        <a:t>J’                  achète            peu            de vêtements.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06521"/>
                  </a:ext>
                </a:extLst>
              </a:tr>
              <a:tr h="45326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Je n’</a:t>
                      </a:r>
                      <a:r>
                        <a:rPr lang="fr-FR" sz="2000" i="0" dirty="0">
                          <a:solidFill>
                            <a:srgbClr val="00B050"/>
                          </a:solidFill>
                        </a:rPr>
                        <a:t>aime</a:t>
                      </a: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 pas </a:t>
                      </a:r>
                      <a:r>
                        <a:rPr lang="fr-FR" sz="2000" i="0" dirty="0">
                          <a:solidFill>
                            <a:srgbClr val="00B050"/>
                          </a:solidFill>
                        </a:rPr>
                        <a:t>beaucoup</a:t>
                      </a: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 faire les magasins </a:t>
                      </a:r>
                      <a:r>
                        <a:rPr lang="fr-FR" sz="2000" i="1" dirty="0">
                          <a:solidFill>
                            <a:schemeClr val="tx1"/>
                          </a:solidFill>
                        </a:rPr>
                        <a:t>(exprime </a:t>
                      </a: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l’intensité</a:t>
                      </a:r>
                      <a:r>
                        <a:rPr lang="fr-FR" sz="2000" i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626114"/>
                  </a:ext>
                </a:extLst>
              </a:tr>
              <a:tr h="83898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i="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Pour exprimer la quantité :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 Verbe + trop / beaucoup / assez / (un) peu + de + nom pluriel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025563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13CA2F5-31FC-4C0C-8876-8A286FD376AE}"/>
              </a:ext>
            </a:extLst>
          </p:cNvPr>
          <p:cNvSpPr/>
          <p:nvPr/>
        </p:nvSpPr>
        <p:spPr>
          <a:xfrm>
            <a:off x="5126941" y="2224958"/>
            <a:ext cx="1021603" cy="18110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C3F43F-3E83-F72B-C950-E416073E8A36}"/>
              </a:ext>
            </a:extLst>
          </p:cNvPr>
          <p:cNvSpPr/>
          <p:nvPr/>
        </p:nvSpPr>
        <p:spPr>
          <a:xfrm>
            <a:off x="6236832" y="2237569"/>
            <a:ext cx="296393" cy="179840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F72B89F-2549-5088-6763-31C17A86D7A6}"/>
              </a:ext>
            </a:extLst>
          </p:cNvPr>
          <p:cNvSpPr/>
          <p:nvPr/>
        </p:nvSpPr>
        <p:spPr>
          <a:xfrm>
            <a:off x="6572114" y="2237569"/>
            <a:ext cx="1197133" cy="17984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BD596F-8C3C-8173-C0A3-26CE96B0C00B}"/>
              </a:ext>
            </a:extLst>
          </p:cNvPr>
          <p:cNvSpPr/>
          <p:nvPr/>
        </p:nvSpPr>
        <p:spPr>
          <a:xfrm>
            <a:off x="3679910" y="5395958"/>
            <a:ext cx="3591147" cy="3095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6766BD-6336-17C2-4E26-B665508A79DD}"/>
              </a:ext>
            </a:extLst>
          </p:cNvPr>
          <p:cNvSpPr/>
          <p:nvPr/>
        </p:nvSpPr>
        <p:spPr>
          <a:xfrm>
            <a:off x="7449112" y="5398115"/>
            <a:ext cx="301210" cy="30740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8B4833-EDFA-03B6-7D66-776BDAE55179}"/>
              </a:ext>
            </a:extLst>
          </p:cNvPr>
          <p:cNvSpPr/>
          <p:nvPr/>
        </p:nvSpPr>
        <p:spPr>
          <a:xfrm>
            <a:off x="7967557" y="5398115"/>
            <a:ext cx="1239497" cy="3074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A59BB7C-741E-DE1D-2FA9-DACC2F383612}"/>
              </a:ext>
            </a:extLst>
          </p:cNvPr>
          <p:cNvSpPr/>
          <p:nvPr/>
        </p:nvSpPr>
        <p:spPr>
          <a:xfrm>
            <a:off x="3720662" y="2224959"/>
            <a:ext cx="769358" cy="1811018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09DC68-2B8D-FD37-07CD-EA1D63BF1C8E}"/>
              </a:ext>
            </a:extLst>
          </p:cNvPr>
          <p:cNvSpPr/>
          <p:nvPr/>
        </p:nvSpPr>
        <p:spPr>
          <a:xfrm>
            <a:off x="2717967" y="5395958"/>
            <a:ext cx="769358" cy="309563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865CBC7-9EC7-A620-1166-D83BD828D3DB}"/>
              </a:ext>
            </a:extLst>
          </p:cNvPr>
          <p:cNvSpPr/>
          <p:nvPr/>
        </p:nvSpPr>
        <p:spPr>
          <a:xfrm>
            <a:off x="2507767" y="5076496"/>
            <a:ext cx="6949352" cy="9722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2DDC71E8-9643-02F3-7A07-3108914376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87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71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2" grpId="0" animBg="1"/>
      <p:bldP spid="29" grpId="0" animBg="1"/>
      <p:bldP spid="2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4419C0-805D-92BF-4676-C326CA0C8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B66FB19-8062-82D3-8266-4620B3E3D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b="1" dirty="0"/>
              <a:t>VII. Grammaire : </a:t>
            </a:r>
            <a:r>
              <a:rPr lang="fr-FR" dirty="0"/>
              <a:t>Exprimer la quantité</a:t>
            </a:r>
            <a:endParaRPr lang="fr-FR" dirty="0">
              <a:solidFill>
                <a:srgbClr val="FF0000"/>
              </a:solidFill>
            </a:endParaRP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8394CDF1-CB1C-92BE-77C5-182C30A02850}"/>
              </a:ext>
            </a:extLst>
          </p:cNvPr>
          <p:cNvGraphicFramePr>
            <a:graphicFrameLocks noGrp="1"/>
          </p:cNvGraphicFramePr>
          <p:nvPr/>
        </p:nvGraphicFramePr>
        <p:xfrm>
          <a:off x="2507767" y="1593350"/>
          <a:ext cx="6949352" cy="4455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9352">
                  <a:extLst>
                    <a:ext uri="{9D8B030D-6E8A-4147-A177-3AD203B41FA5}">
                      <a16:colId xmlns:a16="http://schemas.microsoft.com/office/drawing/2014/main" val="4053778178"/>
                    </a:ext>
                  </a:extLst>
                </a:gridCol>
              </a:tblGrid>
              <a:tr h="57527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Exprimer la quantité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367857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Et quand j’ ai                     trop            de vêtements, je les donne.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854808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r>
                        <a:rPr lang="fr-FR" sz="2000" dirty="0"/>
                        <a:t>Je n’            ai            pas   beaucoup  de jeans 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73612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Je n’            ai            pas   assez          de tee-shirts.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087297"/>
                  </a:ext>
                </a:extLst>
              </a:tr>
              <a:tr h="498567">
                <a:tc>
                  <a:txBody>
                    <a:bodyPr/>
                    <a:lstStyle/>
                    <a:p>
                      <a:r>
                        <a:rPr lang="fr-FR" sz="2000" dirty="0"/>
                        <a:t>J’                  achète            peu            de vêtements.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06521"/>
                  </a:ext>
                </a:extLst>
              </a:tr>
              <a:tr h="45326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Je n’</a:t>
                      </a:r>
                      <a:r>
                        <a:rPr lang="fr-FR" sz="2000" i="0" dirty="0">
                          <a:solidFill>
                            <a:srgbClr val="00B050"/>
                          </a:solidFill>
                        </a:rPr>
                        <a:t>aime</a:t>
                      </a: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 pas </a:t>
                      </a:r>
                      <a:r>
                        <a:rPr lang="fr-FR" sz="2000" i="0" dirty="0">
                          <a:solidFill>
                            <a:srgbClr val="00B050"/>
                          </a:solidFill>
                        </a:rPr>
                        <a:t>beaucoup</a:t>
                      </a: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 faire les magasins </a:t>
                      </a:r>
                      <a:r>
                        <a:rPr lang="fr-FR" sz="2000" i="1" dirty="0">
                          <a:solidFill>
                            <a:schemeClr val="tx1"/>
                          </a:solidFill>
                        </a:rPr>
                        <a:t>(exprime </a:t>
                      </a: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l’intensité</a:t>
                      </a:r>
                      <a:r>
                        <a:rPr lang="fr-FR" sz="2000" i="1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7626114"/>
                  </a:ext>
                </a:extLst>
              </a:tr>
              <a:tr h="83898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i="0" dirty="0">
                          <a:solidFill>
                            <a:srgbClr val="FF0000"/>
                          </a:solidFill>
                        </a:rPr>
                        <a:t>Règle de grammaire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Pour exprimer la quantité :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0" dirty="0">
                          <a:solidFill>
                            <a:schemeClr val="tx1"/>
                          </a:solidFill>
                        </a:rPr>
                        <a:t> Verbe + trop / beaucoup / assez / (un) peu + de + nom pluriel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00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025563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9BBD596F-8C3C-8173-C0A3-26CE96B0C00B}"/>
              </a:ext>
            </a:extLst>
          </p:cNvPr>
          <p:cNvSpPr/>
          <p:nvPr/>
        </p:nvSpPr>
        <p:spPr>
          <a:xfrm>
            <a:off x="3679910" y="5395958"/>
            <a:ext cx="3591147" cy="3095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6766BD-6336-17C2-4E26-B665508A79DD}"/>
              </a:ext>
            </a:extLst>
          </p:cNvPr>
          <p:cNvSpPr/>
          <p:nvPr/>
        </p:nvSpPr>
        <p:spPr>
          <a:xfrm>
            <a:off x="7449112" y="5398115"/>
            <a:ext cx="301210" cy="30740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8B4833-EDFA-03B6-7D66-776BDAE55179}"/>
              </a:ext>
            </a:extLst>
          </p:cNvPr>
          <p:cNvSpPr/>
          <p:nvPr/>
        </p:nvSpPr>
        <p:spPr>
          <a:xfrm>
            <a:off x="7967557" y="5398115"/>
            <a:ext cx="1239497" cy="30740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109DC68-2B8D-FD37-07CD-EA1D63BF1C8E}"/>
              </a:ext>
            </a:extLst>
          </p:cNvPr>
          <p:cNvSpPr/>
          <p:nvPr/>
        </p:nvSpPr>
        <p:spPr>
          <a:xfrm>
            <a:off x="2717967" y="5395958"/>
            <a:ext cx="769358" cy="309563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865CBC7-9EC7-A620-1166-D83BD828D3DB}"/>
              </a:ext>
            </a:extLst>
          </p:cNvPr>
          <p:cNvSpPr/>
          <p:nvPr/>
        </p:nvSpPr>
        <p:spPr>
          <a:xfrm>
            <a:off x="2507767" y="5076496"/>
            <a:ext cx="6949352" cy="9722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7443E90A-C433-E3F7-4F9B-7BE1CA3DF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87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726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0D53A8-0AA0-AA1A-970B-85F75286F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39" y="688399"/>
            <a:ext cx="4594706" cy="98338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1, 2 p.55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BC006-0693-3265-2862-F96963CBA4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652"/>
          <a:stretch/>
        </p:blipFill>
        <p:spPr>
          <a:xfrm>
            <a:off x="838200" y="1830601"/>
            <a:ext cx="4186841" cy="47083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259EC5-4E26-5C7D-66E8-B3B36C2A0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9344" y="3041746"/>
            <a:ext cx="3934249" cy="331460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31570-1A97-C9CE-4415-F82AC3AD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44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8C5856-A79C-B977-3BE2-9D8F4A6747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661"/>
          <a:stretch/>
        </p:blipFill>
        <p:spPr>
          <a:xfrm>
            <a:off x="6755208" y="900401"/>
            <a:ext cx="3502519" cy="18604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3E0053B-194F-AB39-5AA9-3541F493D0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87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210224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9A3E47-40A9-3690-CC40-038F78771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558" y="637762"/>
            <a:ext cx="4284397" cy="557677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Pratique ton français !</a:t>
            </a:r>
            <a:endParaRPr lang="en-US" sz="60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10 mn timer with music">
            <a:hlinkClick r:id="" action="ppaction://media"/>
            <a:extLst>
              <a:ext uri="{FF2B5EF4-FFF2-40B4-BE49-F238E27FC236}">
                <a16:creationId xmlns:a16="http://schemas.microsoft.com/office/drawing/2014/main" id="{657606F6-3BB1-F779-2787-F21E2501A4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54465" y="499621"/>
            <a:ext cx="2332082" cy="1311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04E066-F340-5D15-B810-214624BCF9C0}"/>
              </a:ext>
            </a:extLst>
          </p:cNvPr>
          <p:cNvSpPr txBox="1"/>
          <p:nvPr/>
        </p:nvSpPr>
        <p:spPr>
          <a:xfrm>
            <a:off x="6096000" y="2327564"/>
            <a:ext cx="5283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Qu’est-ce que tu as dans ta garde-robe? 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dirty="0"/>
              <a:t>Dis ce que tu veux acheter ou vendre sur </a:t>
            </a:r>
            <a:r>
              <a:rPr lang="fr-FR" sz="2400" dirty="0" err="1"/>
              <a:t>Vinted</a:t>
            </a:r>
            <a:r>
              <a:rPr lang="fr-FR" sz="2400" dirty="0"/>
              <a:t> ! </a:t>
            </a:r>
          </a:p>
          <a:p>
            <a:pPr algn="just"/>
            <a:endParaRPr lang="fr-FR" sz="2400" dirty="0"/>
          </a:p>
          <a:p>
            <a:pPr algn="just"/>
            <a:r>
              <a:rPr lang="fr-FR" sz="2400" i="1" dirty="0"/>
              <a:t>Je cherche…</a:t>
            </a:r>
          </a:p>
          <a:p>
            <a:pPr algn="just"/>
            <a:r>
              <a:rPr lang="fr-FR" sz="2400" i="1" dirty="0"/>
              <a:t>Je voudrais…</a:t>
            </a:r>
          </a:p>
          <a:p>
            <a:pPr algn="just"/>
            <a:r>
              <a:rPr lang="fr-FR" sz="2400" i="1" dirty="0"/>
              <a:t>J’ai trop de …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92FD96D-F5DC-DB29-7E43-49D1BDD9B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87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7024248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887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Online activity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4232FB3-1D35-E37E-AD07-7F02D4115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4155" y="928769"/>
            <a:ext cx="4243589" cy="3320668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endParaRPr lang="fr-FR" sz="2200" dirty="0"/>
          </a:p>
          <a:p>
            <a:endParaRPr lang="fr-FR" sz="2200" dirty="0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B5DA3B8-BBA0-E3E5-5CCC-7FC2E68752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87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07689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202761" y="890279"/>
            <a:ext cx="6640492" cy="113644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121920" tIns="60960" rIns="121920" bIns="60960" rtlCol="0" anchor="b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3067" dirty="0">
                <a:latin typeface="+mj-lt"/>
                <a:ea typeface="+mj-ea"/>
                <a:cs typeface="+mj-cs"/>
              </a:rPr>
              <a:t> au point de </a:t>
            </a:r>
            <a:r>
              <a:rPr lang="en-US" sz="3067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3067" dirty="0">
                <a:latin typeface="+mj-lt"/>
                <a:ea typeface="+mj-ea"/>
                <a:cs typeface="+mj-cs"/>
              </a:rPr>
              <a:t> : </a:t>
            </a:r>
          </a:p>
          <a:p>
            <a:pPr defTabSz="121914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67" b="1" dirty="0">
                <a:latin typeface="+mj-lt"/>
                <a:ea typeface="+mj-ea"/>
                <a:cs typeface="+mj-cs"/>
              </a:rPr>
              <a:t>La </a:t>
            </a:r>
            <a:r>
              <a:rPr lang="en-US" sz="3067" b="1" dirty="0" err="1">
                <a:latin typeface="+mj-lt"/>
                <a:ea typeface="+mj-ea"/>
                <a:cs typeface="+mj-cs"/>
              </a:rPr>
              <a:t>quantité</a:t>
            </a:r>
            <a:endParaRPr lang="en-US" sz="3067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7" r="19717"/>
          <a:stretch/>
        </p:blipFill>
        <p:spPr bwMode="auto">
          <a:xfrm>
            <a:off x="6162351" y="386877"/>
            <a:ext cx="6029651" cy="647112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1"/>
            <a:ext cx="914400" cy="365125"/>
          </a:xfrm>
        </p:spPr>
        <p:txBody>
          <a:bodyPr vert="horz" lIns="121920" tIns="60960" rIns="121920" bIns="60960" rtlCol="0" anchor="ctr"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1219140">
              <a:lnSpc>
                <a:spcPct val="90000"/>
              </a:lnSpc>
              <a:spcAft>
                <a:spcPts val="800"/>
              </a:spcAft>
              <a:defRPr/>
            </a:pPr>
            <a:fld id="{8A0576F8-4F0C-FD4F-B2E1-A427388F89CF}" type="slidenum">
              <a:rPr lang="en-US" sz="1600">
                <a:solidFill>
                  <a:srgbClr val="FFFFFF"/>
                </a:solidFill>
                <a:latin typeface="Calibri" panose="020F0502020204030204"/>
              </a:rPr>
              <a:pPr algn="r" defTabSz="1219140">
                <a:lnSpc>
                  <a:spcPct val="90000"/>
                </a:lnSpc>
                <a:spcAft>
                  <a:spcPts val="800"/>
                </a:spcAft>
                <a:defRPr/>
              </a:pPr>
              <a:t>47</a:t>
            </a:fld>
            <a:endParaRPr lang="en-US" sz="16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7B9D07-FE20-6E4F-77C4-E730B3D218EE}"/>
              </a:ext>
            </a:extLst>
          </p:cNvPr>
          <p:cNvSpPr txBox="1"/>
          <p:nvPr/>
        </p:nvSpPr>
        <p:spPr>
          <a:xfrm>
            <a:off x="510102" y="2241761"/>
            <a:ext cx="4814047" cy="446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/>
              <a:t>Sophie</a:t>
            </a:r>
            <a:r>
              <a:rPr lang="fr-FR" sz="2400" dirty="0"/>
              <a:t> : C’est les soldes ! Je vais faire du shopping, tu viens avec moi ?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Annie</a:t>
            </a:r>
            <a:r>
              <a:rPr lang="fr-FR" sz="2400" dirty="0"/>
              <a:t> : J’aimerais bien mais j’ai déjà </a:t>
            </a:r>
            <a:r>
              <a:rPr lang="fr-FR" sz="2400" dirty="0">
                <a:solidFill>
                  <a:srgbClr val="FF0000"/>
                </a:solidFill>
              </a:rPr>
              <a:t>trop</a:t>
            </a:r>
            <a:r>
              <a:rPr lang="fr-FR" sz="2400" dirty="0"/>
              <a:t> </a:t>
            </a:r>
            <a:r>
              <a:rPr lang="fr-FR" sz="2400" dirty="0">
                <a:solidFill>
                  <a:srgbClr val="FF0000"/>
                </a:solidFill>
              </a:rPr>
              <a:t>de</a:t>
            </a:r>
            <a:r>
              <a:rPr lang="fr-FR" sz="2400" dirty="0"/>
              <a:t> vêtements ! Je dois en vendre sur </a:t>
            </a:r>
            <a:r>
              <a:rPr lang="fr-FR" sz="2400" dirty="0" err="1"/>
              <a:t>Vinted</a:t>
            </a:r>
            <a:r>
              <a:rPr lang="fr-FR" sz="2400" dirty="0"/>
              <a:t> ! </a:t>
            </a:r>
          </a:p>
          <a:p>
            <a:pPr algn="just">
              <a:lnSpc>
                <a:spcPct val="150000"/>
              </a:lnSpc>
            </a:pPr>
            <a:r>
              <a:rPr lang="fr-FR" sz="2400" b="1" dirty="0"/>
              <a:t>Sophie</a:t>
            </a:r>
            <a:r>
              <a:rPr lang="fr-FR" sz="2400" dirty="0"/>
              <a:t> : Moi j’y vais parce que c’est l’hiver, et je </a:t>
            </a:r>
            <a:r>
              <a:rPr lang="fr-FR" sz="2400" dirty="0">
                <a:solidFill>
                  <a:srgbClr val="FF0000"/>
                </a:solidFill>
              </a:rPr>
              <a:t>n’ai pas beaucoup de </a:t>
            </a:r>
            <a:r>
              <a:rPr lang="fr-FR" sz="2400" dirty="0"/>
              <a:t>vêtements chauds.</a:t>
            </a:r>
            <a:endParaRPr lang="fr-FR" sz="2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4C85E2-A9B9-FB61-3C94-E2AD8B8FAA8B}"/>
              </a:ext>
            </a:extLst>
          </p:cNvPr>
          <p:cNvSpPr/>
          <p:nvPr/>
        </p:nvSpPr>
        <p:spPr>
          <a:xfrm>
            <a:off x="510102" y="4066280"/>
            <a:ext cx="125243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4B6809-778C-434D-3A13-D5D1A2E4079C}"/>
              </a:ext>
            </a:extLst>
          </p:cNvPr>
          <p:cNvSpPr/>
          <p:nvPr/>
        </p:nvSpPr>
        <p:spPr>
          <a:xfrm>
            <a:off x="2338902" y="5709549"/>
            <a:ext cx="2985247" cy="3760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B6FE9886-A013-34D3-A506-0FCB4A45EC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87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4080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3 Minute Timer with Music for Kids, Classroom! 3 Minute Countdown with Alarm! Fun Timer 3 Minutes!">
            <a:hlinkClick r:id="" action="ppaction://media"/>
            <a:extLst>
              <a:ext uri="{FF2B5EF4-FFF2-40B4-BE49-F238E27FC236}">
                <a16:creationId xmlns:a16="http://schemas.microsoft.com/office/drawing/2014/main" id="{33DF0FA2-FC48-9293-71BA-3C00D38E48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2037" y="374222"/>
            <a:ext cx="1779963" cy="1001229"/>
          </a:xfrm>
          <a:prstGeom prst="rect">
            <a:avLst/>
          </a:prstGeom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CDBDC3F-1B1A-E951-8062-1B803C1E2E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38700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41674816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49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des vêtements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3649891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599C81-E192-27FC-4249-8A48D656D9F6}"/>
              </a:ext>
            </a:extLst>
          </p:cNvPr>
          <p:cNvSpPr/>
          <p:nvPr/>
        </p:nvSpPr>
        <p:spPr>
          <a:xfrm>
            <a:off x="929157" y="6019740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37AD9A-1759-30F3-33C8-0A808E6D5A6F}"/>
              </a:ext>
            </a:extLst>
          </p:cNvPr>
          <p:cNvSpPr txBox="1"/>
          <p:nvPr/>
        </p:nvSpPr>
        <p:spPr>
          <a:xfrm>
            <a:off x="4322756" y="6292820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5324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des vêtements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606923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7542C5A6-1935-0281-09A1-C41DA1C684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6482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6906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Passons au point de vocabulaire : </a:t>
            </a:r>
          </a:p>
          <a:p>
            <a:r>
              <a:rPr lang="fr-FR" sz="3200" b="1" dirty="0">
                <a:solidFill>
                  <a:schemeClr val="tx1"/>
                </a:solidFill>
              </a:rPr>
              <a:t>Décrire un vêtement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497"/>
            <a:ext cx="5214730" cy="48392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800" dirty="0"/>
              <a:t>L’homme porte une cravate noire à </a:t>
            </a:r>
            <a:r>
              <a:rPr lang="fr-FR" sz="2800" dirty="0">
                <a:solidFill>
                  <a:srgbClr val="FF0000"/>
                </a:solidFill>
              </a:rPr>
              <a:t>rayures</a:t>
            </a:r>
            <a:r>
              <a:rPr lang="fr-FR" sz="2800" dirty="0"/>
              <a:t> blanches et bleues en tissu, et une chemise </a:t>
            </a:r>
            <a:r>
              <a:rPr lang="fr-FR" sz="2800" dirty="0">
                <a:solidFill>
                  <a:srgbClr val="FF0000"/>
                </a:solidFill>
              </a:rPr>
              <a:t>à </a:t>
            </a:r>
            <a:r>
              <a:rPr lang="fr-FR" sz="2800" dirty="0"/>
              <a:t>carreaux</a:t>
            </a:r>
            <a:r>
              <a:rPr lang="fr-FR" sz="2800" dirty="0">
                <a:solidFill>
                  <a:srgbClr val="FF0000"/>
                </a:solidFill>
              </a:rPr>
              <a:t> en</a:t>
            </a:r>
            <a:r>
              <a:rPr lang="fr-FR" sz="2800" dirty="0"/>
              <a:t> coton. Il porte aussi une veste </a:t>
            </a:r>
            <a:r>
              <a:rPr lang="fr-FR" sz="2800" dirty="0">
                <a:solidFill>
                  <a:srgbClr val="FF0000"/>
                </a:solidFill>
              </a:rPr>
              <a:t>unie</a:t>
            </a:r>
            <a:r>
              <a:rPr lang="fr-FR" sz="2800" dirty="0"/>
              <a:t> bleue marine.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682" y="2195764"/>
            <a:ext cx="5501460" cy="36309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6513440" y="2703722"/>
            <a:ext cx="112111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9AEE8-9226-585B-6CB6-FB2D4458F5A8}"/>
              </a:ext>
            </a:extLst>
          </p:cNvPr>
          <p:cNvSpPr/>
          <p:nvPr/>
        </p:nvSpPr>
        <p:spPr>
          <a:xfrm>
            <a:off x="9590074" y="3346453"/>
            <a:ext cx="295225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A90341-D8FB-884B-C675-0A17A970C6E1}"/>
              </a:ext>
            </a:extLst>
          </p:cNvPr>
          <p:cNvSpPr/>
          <p:nvPr/>
        </p:nvSpPr>
        <p:spPr>
          <a:xfrm>
            <a:off x="6207094" y="3991367"/>
            <a:ext cx="35722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3660C3-E49D-C240-0AF4-0A6D1DF4620F}"/>
              </a:ext>
            </a:extLst>
          </p:cNvPr>
          <p:cNvSpPr/>
          <p:nvPr/>
        </p:nvSpPr>
        <p:spPr>
          <a:xfrm>
            <a:off x="6165376" y="4617385"/>
            <a:ext cx="696126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D6F2FA8A-1483-19C5-BD5B-E8C991D5DF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3498339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32133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5D5391-9B3F-534F-2405-8AE8BC5F7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51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8814DE6-D30B-B9EF-1D39-8FA49FBC60F4}"/>
              </a:ext>
            </a:extLst>
          </p:cNvPr>
          <p:cNvSpPr txBox="1">
            <a:spLocks/>
          </p:cNvSpPr>
          <p:nvPr/>
        </p:nvSpPr>
        <p:spPr>
          <a:xfrm>
            <a:off x="990599" y="740656"/>
            <a:ext cx="10220739" cy="11119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VIII. Vocabulaire : </a:t>
            </a:r>
            <a:r>
              <a:rPr lang="fr-FR" dirty="0"/>
              <a:t>Décrire un vêtement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A8D9022-564E-9501-C197-52B99D24C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326780"/>
              </p:ext>
            </p:extLst>
          </p:nvPr>
        </p:nvGraphicFramePr>
        <p:xfrm>
          <a:off x="1262265" y="1944894"/>
          <a:ext cx="6258339" cy="4371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8339">
                  <a:extLst>
                    <a:ext uri="{9D8B030D-6E8A-4147-A177-3AD203B41FA5}">
                      <a16:colId xmlns:a16="http://schemas.microsoft.com/office/drawing/2014/main" val="3390004650"/>
                    </a:ext>
                  </a:extLst>
                </a:gridCol>
              </a:tblGrid>
              <a:tr h="479234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/>
                        <a:t>Décrire un vêtement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2205625"/>
                  </a:ext>
                </a:extLst>
              </a:tr>
              <a:tr h="538047">
                <a:tc>
                  <a:txBody>
                    <a:bodyPr/>
                    <a:lstStyle/>
                    <a:p>
                      <a:r>
                        <a:rPr lang="fr-FR" sz="2000" dirty="0"/>
                        <a:t>Elles (mes baskets) sont classiques et elles vont avec tout.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0051950"/>
                  </a:ext>
                </a:extLst>
              </a:tr>
              <a:tr h="479234">
                <a:tc>
                  <a:txBody>
                    <a:bodyPr/>
                    <a:lstStyle/>
                    <a:p>
                      <a:r>
                        <a:rPr lang="fr-FR" sz="2000" dirty="0"/>
                        <a:t>J’ai trouvé un tee-shirt large.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5264650"/>
                  </a:ext>
                </a:extLst>
              </a:tr>
              <a:tr h="47923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/>
                        <a:t>Il est super tendance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9109526"/>
                  </a:ext>
                </a:extLst>
              </a:tr>
              <a:tr h="47923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Serré &lt;&gt; large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535393"/>
                  </a:ext>
                </a:extLst>
              </a:tr>
              <a:tr h="47923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Tendance, à la mode &lt;&gt; classique, démodé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348418"/>
                  </a:ext>
                </a:extLst>
              </a:tr>
              <a:tr h="47923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Chic, élégant &lt;&gt; décontracté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665480"/>
                  </a:ext>
                </a:extLst>
              </a:tr>
              <a:tr h="47923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Flashy &lt;&gt; sobre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801311"/>
                  </a:ext>
                </a:extLst>
              </a:tr>
              <a:tr h="47923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i="1" dirty="0">
                          <a:solidFill>
                            <a:srgbClr val="00B050"/>
                          </a:solidFill>
                        </a:rPr>
                        <a:t>Long &lt;&gt; court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3008025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A877E8B3-2CB3-6FB1-7791-E5C19AEF4FB8}"/>
              </a:ext>
            </a:extLst>
          </p:cNvPr>
          <p:cNvSpPr/>
          <p:nvPr/>
        </p:nvSpPr>
        <p:spPr>
          <a:xfrm>
            <a:off x="3822926" y="2452371"/>
            <a:ext cx="1123763" cy="345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4A8707-244F-0878-F5CF-E717A7F24966}"/>
              </a:ext>
            </a:extLst>
          </p:cNvPr>
          <p:cNvSpPr/>
          <p:nvPr/>
        </p:nvSpPr>
        <p:spPr>
          <a:xfrm>
            <a:off x="3692283" y="2993443"/>
            <a:ext cx="576668" cy="345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25FAF2-4B0A-2B45-85EF-B99AC315ECBD}"/>
              </a:ext>
            </a:extLst>
          </p:cNvPr>
          <p:cNvSpPr/>
          <p:nvPr/>
        </p:nvSpPr>
        <p:spPr>
          <a:xfrm>
            <a:off x="2515658" y="3497022"/>
            <a:ext cx="1021604" cy="345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19EF3E-8083-37F1-53E3-B0AD9FB4F051}"/>
              </a:ext>
            </a:extLst>
          </p:cNvPr>
          <p:cNvSpPr/>
          <p:nvPr/>
        </p:nvSpPr>
        <p:spPr>
          <a:xfrm>
            <a:off x="5744342" y="2452371"/>
            <a:ext cx="1021604" cy="34580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7821744-F34F-C9F4-E2B6-959E4BD16C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599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extLst>
              <a:ext uri="{FF2B5EF4-FFF2-40B4-BE49-F238E27FC236}">
                <a16:creationId xmlns:a16="http://schemas.microsoft.com/office/drawing/2014/main" id="{F4AF2BE8-98D0-2B58-0F1F-EB9CDC9D45E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0" r="3591" b="10019"/>
          <a:stretch/>
        </p:blipFill>
        <p:spPr bwMode="auto">
          <a:xfrm>
            <a:off x="1295400" y="1852820"/>
            <a:ext cx="4573588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1" descr="LES ILES EN FLE. Les vêtements Un t-shirt Une chemiseUne veste Un pullUn  manteauUn imper(méable) Un anorak Une robeUne jupeDes collantsUn pantalon  Un. - ppt télécharger">
            <a:extLst>
              <a:ext uri="{FF2B5EF4-FFF2-40B4-BE49-F238E27FC236}">
                <a16:creationId xmlns:a16="http://schemas.microsoft.com/office/drawing/2014/main" id="{85DDC920-87DF-F1CE-CDE5-36590C73A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r="8540"/>
          <a:stretch/>
        </p:blipFill>
        <p:spPr bwMode="auto">
          <a:xfrm>
            <a:off x="5932488" y="1852820"/>
            <a:ext cx="4957763" cy="444976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mp3-output-ttsfree(dot)com (35)">
            <a:hlinkClick r:id="" action="ppaction://media"/>
            <a:extLst>
              <a:ext uri="{FF2B5EF4-FFF2-40B4-BE49-F238E27FC236}">
                <a16:creationId xmlns:a16="http://schemas.microsoft.com/office/drawing/2014/main" id="{485E65B8-F337-A366-DD7F-C35D683B7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3208811"/>
            <a:ext cx="304800" cy="304800"/>
          </a:xfrm>
          <a:prstGeom prst="rect">
            <a:avLst/>
          </a:prstGeom>
        </p:spPr>
      </p:pic>
      <p:pic>
        <p:nvPicPr>
          <p:cNvPr id="5" name="mp3-output-ttsfree(dot)com (36)">
            <a:hlinkClick r:id="" action="ppaction://media"/>
            <a:extLst>
              <a:ext uri="{FF2B5EF4-FFF2-40B4-BE49-F238E27FC236}">
                <a16:creationId xmlns:a16="http://schemas.microsoft.com/office/drawing/2014/main" id="{FB72BC54-0F42-6160-F976-CA0102B537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4311757"/>
            <a:ext cx="304800" cy="304800"/>
          </a:xfrm>
          <a:prstGeom prst="rect">
            <a:avLst/>
          </a:prstGeom>
        </p:spPr>
      </p:pic>
      <p:pic>
        <p:nvPicPr>
          <p:cNvPr id="8" name="mp3-output-ttsfree(dot)com (37)">
            <a:hlinkClick r:id="" action="ppaction://media"/>
            <a:extLst>
              <a:ext uri="{FF2B5EF4-FFF2-40B4-BE49-F238E27FC236}">
                <a16:creationId xmlns:a16="http://schemas.microsoft.com/office/drawing/2014/main" id="{D224AFD9-8258-764B-8A1A-66724404FA4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9300" y="5663085"/>
            <a:ext cx="304800" cy="304800"/>
          </a:xfrm>
          <a:prstGeom prst="rect">
            <a:avLst/>
          </a:prstGeom>
        </p:spPr>
      </p:pic>
      <p:pic>
        <p:nvPicPr>
          <p:cNvPr id="9" name="mp3-output-ttsfree(dot)com (38)">
            <a:hlinkClick r:id="" action="ppaction://media"/>
            <a:extLst>
              <a:ext uri="{FF2B5EF4-FFF2-40B4-BE49-F238E27FC236}">
                <a16:creationId xmlns:a16="http://schemas.microsoft.com/office/drawing/2014/main" id="{0156E92A-AB1A-F86A-39CC-F4B8C3C535C9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738333" y="1807456"/>
            <a:ext cx="527449" cy="5274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C62024-49AC-461D-7657-66EB1BEA7508}"/>
              </a:ext>
            </a:extLst>
          </p:cNvPr>
          <p:cNvSpPr txBox="1"/>
          <p:nvPr/>
        </p:nvSpPr>
        <p:spPr>
          <a:xfrm>
            <a:off x="1131335" y="405386"/>
            <a:ext cx="31142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dirty="0"/>
              <a:t>Rappel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10BF962-1880-5A37-C484-2F0C80140F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00951967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C25FF5-71E4-72DB-61C4-236979C1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verbe ESSAYER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908B1C-D9C6-5AC9-3A61-9E6BDCBB3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2875" y="640080"/>
            <a:ext cx="4537458" cy="555040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AC7C14-64B4-F9E7-9D24-3C6601F8F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53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6885610-C27A-4B9D-AAFD-476C7BE012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14103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1A1C5D3-C053-4EE9-BE1A-419B6E27C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BC4D3E-3E4E-905C-07C9-8DBDEC174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3121" y="310343"/>
            <a:ext cx="7985759" cy="8688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4 p.54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26E3F5-DCAF-8545-FED4-9D086ADF5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513" y="2139484"/>
            <a:ext cx="10436973" cy="409651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DB39F-B546-D421-2F25-8080E620F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54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D96BAC0-6695-E634-F6B0-138C0128A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741833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A05859-C9BC-D03A-ECF1-AA6B8B854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09859-DE91-E3A3-10C1-22F16C63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55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ED77C5-DE9C-3D51-46FC-8CA7861BA880}"/>
              </a:ext>
            </a:extLst>
          </p:cNvPr>
          <p:cNvSpPr txBox="1"/>
          <p:nvPr/>
        </p:nvSpPr>
        <p:spPr>
          <a:xfrm>
            <a:off x="831787" y="2625275"/>
            <a:ext cx="109096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Et toi ? Qu’est-ce que tu aimes porter comme vêtements ?</a:t>
            </a:r>
          </a:p>
          <a:p>
            <a:endParaRPr lang="fr-FR" sz="2800" dirty="0"/>
          </a:p>
          <a:p>
            <a:r>
              <a:rPr lang="fr-FR" sz="2800" dirty="0"/>
              <a:t>Discute avec ton voisin ou ta voisine !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CFBAE2E-C60C-95AB-8703-9A3886176B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09064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DBF1E-523A-12D7-2F0C-B08EA7246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Pour aller plus loin…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964DE9-15A8-2BA3-9328-071A036E1A5F}"/>
              </a:ext>
            </a:extLst>
          </p:cNvPr>
          <p:cNvSpPr txBox="1"/>
          <p:nvPr/>
        </p:nvSpPr>
        <p:spPr>
          <a:xfrm>
            <a:off x="1115568" y="2481943"/>
            <a:ext cx="10168128" cy="3695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https://leszexpertsfle.com/ressources-fle/activite-fle-vetements-a1a2/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15C62-3101-702B-1439-70EA926D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56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0E632AE-D08D-D56D-498C-2B6D14761B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933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36" y="609745"/>
            <a:ext cx="4023360" cy="7032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695B73-4E21-DFAC-FE96-9BB7CD36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105F8-807A-786C-3DED-D8C93E30D3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31026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Revenons au point de vocabulaire : </a:t>
            </a:r>
          </a:p>
          <a:p>
            <a:r>
              <a:rPr lang="fr-FR" sz="3200" b="1" dirty="0">
                <a:solidFill>
                  <a:schemeClr val="tx1"/>
                </a:solidFill>
              </a:rPr>
              <a:t>Décrire un vêtement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497"/>
            <a:ext cx="5214730" cy="48392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800" dirty="0"/>
              <a:t>L’homme porte une cravate noire à </a:t>
            </a:r>
            <a:r>
              <a:rPr lang="fr-FR" sz="2800" dirty="0">
                <a:solidFill>
                  <a:srgbClr val="FF0000"/>
                </a:solidFill>
              </a:rPr>
              <a:t>rayures</a:t>
            </a:r>
            <a:r>
              <a:rPr lang="fr-FR" sz="2800" dirty="0"/>
              <a:t> blanches et bleues en tissu, et une chemise </a:t>
            </a:r>
            <a:r>
              <a:rPr lang="fr-FR" sz="2800" dirty="0">
                <a:solidFill>
                  <a:srgbClr val="FF0000"/>
                </a:solidFill>
              </a:rPr>
              <a:t>à </a:t>
            </a:r>
            <a:r>
              <a:rPr lang="fr-FR" sz="2800" dirty="0"/>
              <a:t>carreaux</a:t>
            </a:r>
            <a:r>
              <a:rPr lang="fr-FR" sz="2800" dirty="0">
                <a:solidFill>
                  <a:srgbClr val="FF0000"/>
                </a:solidFill>
              </a:rPr>
              <a:t> en</a:t>
            </a:r>
            <a:r>
              <a:rPr lang="fr-FR" sz="2800" dirty="0"/>
              <a:t> coton. Il porte aussi une veste </a:t>
            </a:r>
            <a:r>
              <a:rPr lang="fr-FR" sz="2800" dirty="0">
                <a:solidFill>
                  <a:srgbClr val="FF0000"/>
                </a:solidFill>
              </a:rPr>
              <a:t>unie</a:t>
            </a:r>
            <a:r>
              <a:rPr lang="fr-FR" sz="2800" dirty="0"/>
              <a:t> bleue marine.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3682" y="2195764"/>
            <a:ext cx="5501460" cy="363096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6513440" y="2703722"/>
            <a:ext cx="1121117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9AEE8-9226-585B-6CB6-FB2D4458F5A8}"/>
              </a:ext>
            </a:extLst>
          </p:cNvPr>
          <p:cNvSpPr/>
          <p:nvPr/>
        </p:nvSpPr>
        <p:spPr>
          <a:xfrm>
            <a:off x="9590074" y="3346453"/>
            <a:ext cx="295225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A90341-D8FB-884B-C675-0A17A970C6E1}"/>
              </a:ext>
            </a:extLst>
          </p:cNvPr>
          <p:cNvSpPr/>
          <p:nvPr/>
        </p:nvSpPr>
        <p:spPr>
          <a:xfrm>
            <a:off x="6207094" y="3991367"/>
            <a:ext cx="357223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03660C3-E49D-C240-0AF4-0A6D1DF4620F}"/>
              </a:ext>
            </a:extLst>
          </p:cNvPr>
          <p:cNvSpPr/>
          <p:nvPr/>
        </p:nvSpPr>
        <p:spPr>
          <a:xfrm>
            <a:off x="6165376" y="4617385"/>
            <a:ext cx="696126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EAFEA665-0EAF-E22B-1004-4375AACF57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799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090D0200-3F65-5C53-1D74-BA77779546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84203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5221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9109315"/>
              </p:ext>
            </p:extLst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EFEB0DA-A4F7-9C9E-A45B-825F29E1CF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6482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À la fin de la </a:t>
            </a:r>
            <a:r>
              <a:rPr lang="fr-FR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leçon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7089"/>
            <a:ext cx="10515600" cy="4351338"/>
          </a:xfrm>
        </p:spPr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60</a:t>
            </a:fld>
            <a:endParaRPr lang="en-US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451488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chemeClr val="tx2"/>
                </a:solidFill>
              </a:rPr>
              <a:t>Décrire des vêtements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673389"/>
              </p:ext>
            </p:extLst>
          </p:nvPr>
        </p:nvGraphicFramePr>
        <p:xfrm>
          <a:off x="632372" y="3029599"/>
          <a:ext cx="10944000" cy="3691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496540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517806"/>
            <a:ext cx="1714500" cy="12824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599C81-E192-27FC-4249-8A48D656D9F6}"/>
              </a:ext>
            </a:extLst>
          </p:cNvPr>
          <p:cNvSpPr/>
          <p:nvPr/>
        </p:nvSpPr>
        <p:spPr>
          <a:xfrm>
            <a:off x="929157" y="6353115"/>
            <a:ext cx="3096814" cy="3157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37AD9A-1759-30F3-33C8-0A808E6D5A6F}"/>
              </a:ext>
            </a:extLst>
          </p:cNvPr>
          <p:cNvSpPr txBox="1"/>
          <p:nvPr/>
        </p:nvSpPr>
        <p:spPr>
          <a:xfrm>
            <a:off x="4322756" y="6292820"/>
            <a:ext cx="3558500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8110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Passons au point de vocabulaire : </a:t>
            </a:r>
          </a:p>
          <a:p>
            <a:r>
              <a:rPr lang="fr-FR" sz="3200" b="1" dirty="0">
                <a:solidFill>
                  <a:schemeClr val="tx1"/>
                </a:solidFill>
              </a:rPr>
              <a:t>Parler de la météo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497"/>
            <a:ext cx="5766394" cy="48392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Au printemps, je mets des jeans et des t-shirts parce qu’il y a des </a:t>
            </a:r>
            <a:r>
              <a:rPr lang="fr-FR" sz="2000" dirty="0">
                <a:solidFill>
                  <a:srgbClr val="FF0000"/>
                </a:solidFill>
              </a:rPr>
              <a:t>nuages</a:t>
            </a:r>
            <a:r>
              <a:rPr lang="fr-FR" sz="2000" dirty="0"/>
              <a:t> et du </a:t>
            </a:r>
            <a:r>
              <a:rPr lang="fr-FR" sz="2000" dirty="0">
                <a:solidFill>
                  <a:srgbClr val="FF0000"/>
                </a:solidFill>
              </a:rPr>
              <a:t>soleil</a:t>
            </a:r>
            <a:r>
              <a:rPr lang="fr-FR" sz="2000" dirty="0"/>
              <a:t>, et parfois un peu de </a:t>
            </a:r>
            <a:r>
              <a:rPr lang="fr-FR" sz="2000" dirty="0">
                <a:solidFill>
                  <a:srgbClr val="FF0000"/>
                </a:solidFill>
              </a:rPr>
              <a:t>vent</a:t>
            </a:r>
            <a:r>
              <a:rPr lang="fr-FR" sz="2000" dirty="0"/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En </a:t>
            </a:r>
            <a:r>
              <a:rPr lang="fr-FR" sz="2000" dirty="0">
                <a:solidFill>
                  <a:srgbClr val="FF0000"/>
                </a:solidFill>
              </a:rPr>
              <a:t>été</a:t>
            </a:r>
            <a:r>
              <a:rPr lang="fr-FR" sz="2000" dirty="0"/>
              <a:t>, je mets des shorts et tee-shirts parce qu’il fait beau et chaud.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En automne, je prends toujours un parapluie avec moi parce qu’il </a:t>
            </a:r>
            <a:r>
              <a:rPr lang="fr-FR" sz="2000" dirty="0">
                <a:solidFill>
                  <a:srgbClr val="FF0000"/>
                </a:solidFill>
              </a:rPr>
              <a:t>pleut</a:t>
            </a:r>
            <a:r>
              <a:rPr lang="fr-FR" sz="2000" dirty="0"/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En </a:t>
            </a:r>
            <a:r>
              <a:rPr lang="fr-FR" sz="2000" dirty="0">
                <a:solidFill>
                  <a:srgbClr val="FF0000"/>
                </a:solidFill>
              </a:rPr>
              <a:t>hiver</a:t>
            </a:r>
            <a:r>
              <a:rPr lang="fr-FR" sz="2000" dirty="0"/>
              <a:t>, je porte des manteaux et des bottes parce qu’il </a:t>
            </a:r>
            <a:r>
              <a:rPr lang="fr-FR" sz="2000" dirty="0">
                <a:solidFill>
                  <a:srgbClr val="FF0000"/>
                </a:solidFill>
              </a:rPr>
              <a:t>neige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107" y="1960773"/>
            <a:ext cx="4232134" cy="42321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7532752" y="2420485"/>
            <a:ext cx="765738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B06AA1-7419-CD25-82F5-739417941B22}"/>
              </a:ext>
            </a:extLst>
          </p:cNvPr>
          <p:cNvSpPr/>
          <p:nvPr/>
        </p:nvSpPr>
        <p:spPr>
          <a:xfrm>
            <a:off x="8960436" y="2420485"/>
            <a:ext cx="523009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B30165-AC07-7F20-7F60-424291A50659}"/>
              </a:ext>
            </a:extLst>
          </p:cNvPr>
          <p:cNvSpPr/>
          <p:nvPr/>
        </p:nvSpPr>
        <p:spPr>
          <a:xfrm>
            <a:off x="6196359" y="2864433"/>
            <a:ext cx="43224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925C2B-EF5E-70F6-9C50-E247DB1D6F03}"/>
              </a:ext>
            </a:extLst>
          </p:cNvPr>
          <p:cNvSpPr/>
          <p:nvPr/>
        </p:nvSpPr>
        <p:spPr>
          <a:xfrm>
            <a:off x="6494303" y="3386745"/>
            <a:ext cx="392945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DA6EDD-A9BE-1A0B-B416-E3648A48AC26}"/>
              </a:ext>
            </a:extLst>
          </p:cNvPr>
          <p:cNvSpPr/>
          <p:nvPr/>
        </p:nvSpPr>
        <p:spPr>
          <a:xfrm>
            <a:off x="7323792" y="4892015"/>
            <a:ext cx="52301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6D602F-89D0-2E31-925B-FC0FF5C1B24E}"/>
              </a:ext>
            </a:extLst>
          </p:cNvPr>
          <p:cNvSpPr/>
          <p:nvPr/>
        </p:nvSpPr>
        <p:spPr>
          <a:xfrm>
            <a:off x="6508784" y="5448607"/>
            <a:ext cx="52301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AC62FB-9830-0F7B-6644-4544310833EE}"/>
              </a:ext>
            </a:extLst>
          </p:cNvPr>
          <p:cNvSpPr/>
          <p:nvPr/>
        </p:nvSpPr>
        <p:spPr>
          <a:xfrm>
            <a:off x="6717279" y="5906074"/>
            <a:ext cx="52301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A27C07D4-E5C1-C6A4-C745-DFAB63E543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9015143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782509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DAC5A-11E8-7C52-964E-DC58F63E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IX. Vocabulaire : </a:t>
            </a:r>
            <a:r>
              <a:rPr lang="fr-FR" dirty="0"/>
              <a:t>Parler de la météo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C812E38-E551-74EC-F5BD-62A7DEC90F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700039"/>
              </p:ext>
            </p:extLst>
          </p:nvPr>
        </p:nvGraphicFramePr>
        <p:xfrm>
          <a:off x="1209675" y="1911350"/>
          <a:ext cx="5031468" cy="4148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1468">
                  <a:extLst>
                    <a:ext uri="{9D8B030D-6E8A-4147-A177-3AD203B41FA5}">
                      <a16:colId xmlns:a16="http://schemas.microsoft.com/office/drawing/2014/main" val="3801528105"/>
                    </a:ext>
                  </a:extLst>
                </a:gridCol>
              </a:tblGrid>
              <a:tr h="1082461">
                <a:tc>
                  <a:txBody>
                    <a:bodyPr/>
                    <a:lstStyle/>
                    <a:p>
                      <a:pPr algn="ctr"/>
                      <a:r>
                        <a:rPr lang="fr-FR" sz="2800" dirty="0"/>
                        <a:t>Parler de la météo </a:t>
                      </a:r>
                    </a:p>
                    <a:p>
                      <a:pPr algn="ctr"/>
                      <a:r>
                        <a:rPr lang="fr-FR" sz="2800" dirty="0"/>
                        <a:t>et des saisons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49498"/>
                  </a:ext>
                </a:extLst>
              </a:tr>
              <a:tr h="1806693">
                <a:tc>
                  <a:txBody>
                    <a:bodyPr/>
                    <a:lstStyle/>
                    <a:p>
                      <a:r>
                        <a:rPr lang="fr-FR" sz="2800" dirty="0"/>
                        <a:t>Je le mets souvent : quand il pleut ou quand il fait beau…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845899"/>
                  </a:ext>
                </a:extLst>
              </a:tr>
              <a:tr h="1259210">
                <a:tc>
                  <a:txBody>
                    <a:bodyPr/>
                    <a:lstStyle/>
                    <a:p>
                      <a:r>
                        <a:rPr lang="fr-FR" sz="2800" dirty="0"/>
                        <a:t>(Mes baskets préférées) Je les mets en été et en hiver !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4069588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15742-38ED-3D30-923A-D9B851A5F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B82659-7F69-4FC0-81FD-DD493E5F2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332" y="1690688"/>
            <a:ext cx="4368581" cy="4316820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025E628-F1ED-056A-000B-9F069E18DD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03028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74675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7363E-9172-15FB-9DC7-56CF23949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90D9D-7912-F1F2-0346-115F56DDC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E3694F-057D-27F0-4F10-D755F183A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63</a:t>
            </a:fld>
            <a:endParaRPr lang="en-US"/>
          </a:p>
        </p:txBody>
      </p:sp>
      <p:pic>
        <p:nvPicPr>
          <p:cNvPr id="1026" name="Picture 2" descr="A la découverte de la France: La météo, les saisons, les mois">
            <a:extLst>
              <a:ext uri="{FF2B5EF4-FFF2-40B4-BE49-F238E27FC236}">
                <a16:creationId xmlns:a16="http://schemas.microsoft.com/office/drawing/2014/main" id="{C07A571C-3032-4101-67F7-570877E64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4550"/>
            <a:ext cx="12192000" cy="516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CC2932BB-DBDC-724A-1E9E-777056315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03028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149814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la découverte de la France: La météo, les saisons, les mois">
            <a:extLst>
              <a:ext uri="{FF2B5EF4-FFF2-40B4-BE49-F238E27FC236}">
                <a16:creationId xmlns:a16="http://schemas.microsoft.com/office/drawing/2014/main" id="{36853B49-65CA-3519-21B7-48595A874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86308" y="50812"/>
            <a:ext cx="4800682" cy="678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la découverte de la France: La météo, les saisons, les mois">
            <a:extLst>
              <a:ext uri="{FF2B5EF4-FFF2-40B4-BE49-F238E27FC236}">
                <a16:creationId xmlns:a16="http://schemas.microsoft.com/office/drawing/2014/main" id="{C68641D5-E72F-405B-96D9-42FC147AE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9707" y="50812"/>
            <a:ext cx="4800682" cy="678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BCB5E-55A4-26B6-3881-496068C11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4236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ucune description de photo disponible.">
            <a:extLst>
              <a:ext uri="{FF2B5EF4-FFF2-40B4-BE49-F238E27FC236}">
                <a16:creationId xmlns:a16="http://schemas.microsoft.com/office/drawing/2014/main" id="{A7CB45B8-4BDB-5F30-B88B-8905F74A9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789782"/>
            <a:ext cx="5291666" cy="5278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ucune description de photo disponible.">
            <a:extLst>
              <a:ext uri="{FF2B5EF4-FFF2-40B4-BE49-F238E27FC236}">
                <a16:creationId xmlns:a16="http://schemas.microsoft.com/office/drawing/2014/main" id="{1562F4A1-6740-D813-4600-F7A2CDEBA4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5" y="789781"/>
            <a:ext cx="5291667" cy="527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0D68E-1FB6-A098-3111-99D43386C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84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7" name="Rectangle 2056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2" name="Picture 4" descr="Aucune description de photo disponible.">
            <a:extLst>
              <a:ext uri="{FF2B5EF4-FFF2-40B4-BE49-F238E27FC236}">
                <a16:creationId xmlns:a16="http://schemas.microsoft.com/office/drawing/2014/main" id="{F84241DE-EE81-8924-AB76-E194B504BA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51"/>
          <a:stretch/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ucune description de photo disponible.">
            <a:extLst>
              <a:ext uri="{FF2B5EF4-FFF2-40B4-BE49-F238E27FC236}">
                <a16:creationId xmlns:a16="http://schemas.microsoft.com/office/drawing/2014/main" id="{E76BB20A-8273-64A8-79F4-6B802821F4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4B4B4-5520-A952-DF9A-A74CA67A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9884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11BE3FA7-0D70-4431-814F-D8C40576E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074" name="Picture 2" descr="Aucune description de photo disponible.">
            <a:extLst>
              <a:ext uri="{FF2B5EF4-FFF2-40B4-BE49-F238E27FC236}">
                <a16:creationId xmlns:a16="http://schemas.microsoft.com/office/drawing/2014/main" id="{5674EAC8-84CE-8E8A-98D9-42B02C14B2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1" b="1"/>
          <a:stretch/>
        </p:blipFill>
        <p:spPr bwMode="auto">
          <a:xfrm>
            <a:off x="321731" y="557189"/>
            <a:ext cx="5668684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ucune description de photo disponible.">
            <a:extLst>
              <a:ext uri="{FF2B5EF4-FFF2-40B4-BE49-F238E27FC236}">
                <a16:creationId xmlns:a16="http://schemas.microsoft.com/office/drawing/2014/main" id="{82BA0E80-8902-C279-FBE4-36626B7CDF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"/>
          <a:stretch/>
        </p:blipFill>
        <p:spPr bwMode="auto">
          <a:xfrm>
            <a:off x="6195375" y="557189"/>
            <a:ext cx="5674893" cy="574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F1B05-8B89-23CD-A456-D8FD5A5A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2588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C067BC-AFBC-EEB0-BFE9-90875A4CF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5 p.54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3A1A52-E093-A6D5-E161-58B41A679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" y="3228454"/>
            <a:ext cx="11548872" cy="23963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F9C2D-2AF7-8058-B201-E96CE1CC2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68</a:t>
            </a:fld>
            <a:endParaRPr lang="en-US"/>
          </a:p>
        </p:txBody>
      </p:sp>
      <p:pic>
        <p:nvPicPr>
          <p:cNvPr id="8" name="EXPLORE_2_LE_PISTE061">
            <a:hlinkClick r:id="" action="ppaction://media"/>
            <a:extLst>
              <a:ext uri="{FF2B5EF4-FFF2-40B4-BE49-F238E27FC236}">
                <a16:creationId xmlns:a16="http://schemas.microsoft.com/office/drawing/2014/main" id="{EFEA08AF-A807-8AA9-FAD6-5787001EF0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8881" y="4039961"/>
            <a:ext cx="449690" cy="449690"/>
          </a:xfrm>
          <a:prstGeom prst="rect">
            <a:avLst/>
          </a:prstGeom>
        </p:spPr>
      </p:pic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A4AA03AE-4707-32FC-6768-3E9AD1655A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03028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0398274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A3C28E-7AB9-348F-C9A8-E01B595F8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Pratique ton français 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B25446-1425-1401-09BA-1AC341DF5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3185145"/>
            <a:ext cx="11548872" cy="248300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BBD03-EDE6-A81A-DA80-60B7B3F45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69</a:t>
            </a:fld>
            <a:endParaRPr lang="en-US"/>
          </a:p>
        </p:txBody>
      </p:sp>
      <p:graphicFrame>
        <p:nvGraphicFramePr>
          <p:cNvPr id="5" name="Diagramme 2">
            <a:extLst>
              <a:ext uri="{FF2B5EF4-FFF2-40B4-BE49-F238E27FC236}">
                <a16:creationId xmlns:a16="http://schemas.microsoft.com/office/drawing/2014/main" id="{4654EDC9-DE17-C3FA-C8F4-924FD52001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03028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5045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8572105"/>
              </p:ext>
            </p:extLst>
          </p:nvPr>
        </p:nvGraphicFramePr>
        <p:xfrm>
          <a:off x="838200" y="1350681"/>
          <a:ext cx="10515600" cy="537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419863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2">
            <a:extLst>
              <a:ext uri="{FF2B5EF4-FFF2-40B4-BE49-F238E27FC236}">
                <a16:creationId xmlns:a16="http://schemas.microsoft.com/office/drawing/2014/main" id="{9591A531-391A-116F-3EC0-FEBED5C46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6482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36" y="609745"/>
            <a:ext cx="4023360" cy="70326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/>
              <a:t>Online activity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2695B73-4E21-DFAC-FE96-9BB7CD369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4" name="Diagramme 2">
            <a:extLst>
              <a:ext uri="{FF2B5EF4-FFF2-40B4-BE49-F238E27FC236}">
                <a16:creationId xmlns:a16="http://schemas.microsoft.com/office/drawing/2014/main" id="{0220876F-6D61-4E97-315B-AE5F9D234F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03028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083934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CEE599FF-57E9-4182-7389-4352DB0F5654}"/>
              </a:ext>
            </a:extLst>
          </p:cNvPr>
          <p:cNvSpPr txBox="1"/>
          <p:nvPr/>
        </p:nvSpPr>
        <p:spPr>
          <a:xfrm>
            <a:off x="755650" y="501855"/>
            <a:ext cx="10617200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tx1"/>
                </a:solidFill>
              </a:rPr>
              <a:t>Revenons au point de vocabulaire : </a:t>
            </a:r>
          </a:p>
          <a:p>
            <a:r>
              <a:rPr lang="fr-FR" sz="3200" b="1" dirty="0">
                <a:solidFill>
                  <a:schemeClr val="tx1"/>
                </a:solidFill>
              </a:rPr>
              <a:t>Parler de la météo 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56956B8-4AAD-422D-2B53-011C1ADFF5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497"/>
            <a:ext cx="5766394" cy="483925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Au printemps, je mets des jeans et des t-shirts parce qu’il y a des </a:t>
            </a:r>
            <a:r>
              <a:rPr lang="fr-FR" sz="2000" dirty="0">
                <a:solidFill>
                  <a:srgbClr val="FF0000"/>
                </a:solidFill>
              </a:rPr>
              <a:t>nuages</a:t>
            </a:r>
            <a:r>
              <a:rPr lang="fr-FR" sz="2000" dirty="0"/>
              <a:t> et du </a:t>
            </a:r>
            <a:r>
              <a:rPr lang="fr-FR" sz="2000" dirty="0">
                <a:solidFill>
                  <a:srgbClr val="FF0000"/>
                </a:solidFill>
              </a:rPr>
              <a:t>soleil</a:t>
            </a:r>
            <a:r>
              <a:rPr lang="fr-FR" sz="2000" dirty="0"/>
              <a:t>, et parfois un peu de </a:t>
            </a:r>
            <a:r>
              <a:rPr lang="fr-FR" sz="2000" dirty="0">
                <a:solidFill>
                  <a:srgbClr val="FF0000"/>
                </a:solidFill>
              </a:rPr>
              <a:t>vent</a:t>
            </a:r>
            <a:r>
              <a:rPr lang="fr-FR" sz="2000" dirty="0"/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En </a:t>
            </a:r>
            <a:r>
              <a:rPr lang="fr-FR" sz="2000" dirty="0">
                <a:solidFill>
                  <a:srgbClr val="FF0000"/>
                </a:solidFill>
              </a:rPr>
              <a:t>été</a:t>
            </a:r>
            <a:r>
              <a:rPr lang="fr-FR" sz="2000" dirty="0"/>
              <a:t>, je mets des shorts et tee-shirts parce qu’il fait beau et chaud.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En automne, je prends toujours un parapluie avec moi parce qu’il </a:t>
            </a:r>
            <a:r>
              <a:rPr lang="fr-FR" sz="2000" dirty="0">
                <a:solidFill>
                  <a:srgbClr val="FF0000"/>
                </a:solidFill>
              </a:rPr>
              <a:t>pleut</a:t>
            </a:r>
            <a:r>
              <a:rPr lang="fr-FR" sz="2000" dirty="0"/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/>
              <a:t>En </a:t>
            </a:r>
            <a:r>
              <a:rPr lang="fr-FR" sz="2000" dirty="0">
                <a:solidFill>
                  <a:srgbClr val="FF0000"/>
                </a:solidFill>
              </a:rPr>
              <a:t>hiver</a:t>
            </a:r>
            <a:r>
              <a:rPr lang="fr-FR" sz="2000" dirty="0"/>
              <a:t>, je porte des manteaux et des bottes parce qu’il </a:t>
            </a:r>
            <a:r>
              <a:rPr lang="fr-FR" sz="2000" dirty="0">
                <a:solidFill>
                  <a:srgbClr val="FF0000"/>
                </a:solidFill>
              </a:rPr>
              <a:t>neige</a:t>
            </a:r>
            <a:r>
              <a:rPr lang="fr-FR" sz="200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18EEF4-D2D5-164F-ED09-7DA47831F5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107" y="1960773"/>
            <a:ext cx="4232134" cy="42321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DD0270-17A1-61D2-3F6C-66FCF22B7E40}"/>
              </a:ext>
            </a:extLst>
          </p:cNvPr>
          <p:cNvSpPr/>
          <p:nvPr/>
        </p:nvSpPr>
        <p:spPr>
          <a:xfrm>
            <a:off x="7532752" y="2420485"/>
            <a:ext cx="765738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B06AA1-7419-CD25-82F5-739417941B22}"/>
              </a:ext>
            </a:extLst>
          </p:cNvPr>
          <p:cNvSpPr/>
          <p:nvPr/>
        </p:nvSpPr>
        <p:spPr>
          <a:xfrm>
            <a:off x="8960436" y="2420485"/>
            <a:ext cx="523009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B30165-AC07-7F20-7F60-424291A50659}"/>
              </a:ext>
            </a:extLst>
          </p:cNvPr>
          <p:cNvSpPr/>
          <p:nvPr/>
        </p:nvSpPr>
        <p:spPr>
          <a:xfrm>
            <a:off x="6196359" y="2864433"/>
            <a:ext cx="43224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925C2B-EF5E-70F6-9C50-E247DB1D6F03}"/>
              </a:ext>
            </a:extLst>
          </p:cNvPr>
          <p:cNvSpPr/>
          <p:nvPr/>
        </p:nvSpPr>
        <p:spPr>
          <a:xfrm>
            <a:off x="6494303" y="3386745"/>
            <a:ext cx="392945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DA6EDD-A9BE-1A0B-B416-E3648A48AC26}"/>
              </a:ext>
            </a:extLst>
          </p:cNvPr>
          <p:cNvSpPr/>
          <p:nvPr/>
        </p:nvSpPr>
        <p:spPr>
          <a:xfrm>
            <a:off x="7323792" y="4892015"/>
            <a:ext cx="52301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06D602F-89D0-2E31-925B-FC0FF5C1B24E}"/>
              </a:ext>
            </a:extLst>
          </p:cNvPr>
          <p:cNvSpPr/>
          <p:nvPr/>
        </p:nvSpPr>
        <p:spPr>
          <a:xfrm>
            <a:off x="6508784" y="5448607"/>
            <a:ext cx="52301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AC62FB-9830-0F7B-6644-4544310833EE}"/>
              </a:ext>
            </a:extLst>
          </p:cNvPr>
          <p:cNvSpPr/>
          <p:nvPr/>
        </p:nvSpPr>
        <p:spPr>
          <a:xfrm>
            <a:off x="6717279" y="5906074"/>
            <a:ext cx="523010" cy="36747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4D5A66F6-1C25-ED6A-638F-8FB8546B9A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03028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3476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Learning </a:t>
            </a:r>
            <a:r>
              <a:rPr lang="fr-FR" dirty="0" err="1"/>
              <a:t>review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72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6E13E87D-9CED-1A9F-55B5-D8B1814E27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5030281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65384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19">
            <a:extLst>
              <a:ext uri="{FF2B5EF4-FFF2-40B4-BE49-F238E27FC236}">
                <a16:creationId xmlns:a16="http://schemas.microsoft.com/office/drawing/2014/main" id="{5B9CE10B-7217-4727-A3A7-5DF664DEB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14" y="679731"/>
            <a:ext cx="3458401" cy="37365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4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X. </a:t>
            </a:r>
            <a:r>
              <a:rPr lang="en-US" sz="4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4600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1" name="Group 21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25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1084" y="679731"/>
            <a:ext cx="7682293" cy="56628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70" y="2333061"/>
            <a:ext cx="2314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B9C753-3EF1-32A2-3320-466741903D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5117" y="604020"/>
            <a:ext cx="3827206" cy="5649323"/>
          </a:xfrm>
          <a:prstGeom prst="rect">
            <a:avLst/>
          </a:prstGeom>
        </p:spPr>
      </p:pic>
      <p:pic>
        <p:nvPicPr>
          <p:cNvPr id="8" name="EXPLORE_2_LE_PISTE064">
            <a:hlinkClick r:id="" action="ppaction://media"/>
            <a:extLst>
              <a:ext uri="{FF2B5EF4-FFF2-40B4-BE49-F238E27FC236}">
                <a16:creationId xmlns:a16="http://schemas.microsoft.com/office/drawing/2014/main" id="{DFAA1472-942C-F102-FF27-A306A0FBF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55771" y="3553732"/>
            <a:ext cx="778782" cy="778782"/>
          </a:xfrm>
          <a:prstGeom prst="rect">
            <a:avLst/>
          </a:prstGeom>
        </p:spPr>
      </p:pic>
      <p:pic>
        <p:nvPicPr>
          <p:cNvPr id="9" name="EXPLORE_2_LE_PISTE065">
            <a:hlinkClick r:id="" action="ppaction://media"/>
            <a:extLst>
              <a:ext uri="{FF2B5EF4-FFF2-40B4-BE49-F238E27FC236}">
                <a16:creationId xmlns:a16="http://schemas.microsoft.com/office/drawing/2014/main" id="{0CDD9232-AB00-5850-5AAB-745D2C53B26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13046" y="5652755"/>
            <a:ext cx="765565" cy="765565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91AB2FF-265D-6124-7897-9F4859F8C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364014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823" y="4726856"/>
            <a:ext cx="2020584" cy="2027411"/>
          </a:xfrm>
          <a:prstGeom prst="rect">
            <a:avLst/>
          </a:prstGeom>
        </p:spPr>
      </p:pic>
      <p:graphicFrame>
        <p:nvGraphicFramePr>
          <p:cNvPr id="8" name="Diagramme 2">
            <a:extLst>
              <a:ext uri="{FF2B5EF4-FFF2-40B4-BE49-F238E27FC236}">
                <a16:creationId xmlns:a16="http://schemas.microsoft.com/office/drawing/2014/main" id="{C5363804-A3B7-412F-EF53-EB7759028A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632796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457200" indent="-457200">
              <a:buAutoNum type="arabicPeriod"/>
            </a:pPr>
            <a:r>
              <a:rPr lang="en-US" sz="2267" dirty="0"/>
              <a:t>Choose 3 pieces of clothes.</a:t>
            </a:r>
          </a:p>
          <a:p>
            <a:pPr marL="457200" indent="-457200">
              <a:buAutoNum type="arabicPeriod"/>
            </a:pPr>
            <a:r>
              <a:rPr lang="en-US" sz="2267" dirty="0"/>
              <a:t>Write an advertisement to describe them.</a:t>
            </a:r>
          </a:p>
          <a:p>
            <a:pPr marL="457200" indent="-457200">
              <a:buAutoNum type="arabicPeriod"/>
            </a:pPr>
            <a:r>
              <a:rPr lang="en-US" sz="2267" dirty="0"/>
              <a:t>Display the ads and tell which ones you are interested in.</a:t>
            </a:r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  <a:p>
            <a:pPr marL="457200" indent="-457200">
              <a:buFontTx/>
              <a:buAutoNum type="arabicPeriod"/>
            </a:pPr>
            <a:endParaRPr lang="en-US" sz="22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30mn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u="sng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XI. Production</a:t>
            </a:r>
            <a:endParaRPr lang="en-GB" sz="3800" u="sng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fr-FR" sz="2000" dirty="0"/>
          </a:p>
          <a:p>
            <a:endParaRPr lang="en-US" sz="2133" dirty="0"/>
          </a:p>
          <a:p>
            <a:endParaRPr lang="en-US" sz="2133" dirty="0"/>
          </a:p>
          <a:p>
            <a:endParaRPr lang="en-US" sz="2133" dirty="0"/>
          </a:p>
          <a:p>
            <a:r>
              <a:rPr lang="en-US" sz="2133" u="sng" dirty="0" err="1"/>
              <a:t>Exemple</a:t>
            </a:r>
            <a:r>
              <a:rPr lang="en-US" sz="2133" u="sng" dirty="0"/>
              <a:t>:</a:t>
            </a:r>
          </a:p>
          <a:p>
            <a:endParaRPr lang="en-US" sz="2133" u="sng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  </a:t>
            </a:r>
            <a:r>
              <a:rPr lang="fr-FR" altLang="ja-JP" sz="2133" dirty="0" err="1">
                <a:ea typeface="ＭＳ Ｐゴシック"/>
              </a:rPr>
              <a:t>Step</a:t>
            </a:r>
            <a:r>
              <a:rPr lang="fr-FR" altLang="ja-JP" sz="2133" dirty="0">
                <a:ea typeface="ＭＳ Ｐゴシック"/>
              </a:rPr>
              <a:t> 1</a:t>
            </a: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 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</a:t>
            </a:r>
            <a:endParaRPr lang="fr-FR" sz="2133" dirty="0">
              <a:ea typeface="ＭＳ Ｐゴシック"/>
            </a:endParaRPr>
          </a:p>
          <a:p>
            <a:pPr>
              <a:lnSpc>
                <a:spcPct val="150000"/>
              </a:lnSpc>
            </a:pPr>
            <a:r>
              <a:rPr lang="fr-FR" sz="2133" dirty="0">
                <a:ea typeface="ＭＳ Ｐゴシック"/>
              </a:rPr>
              <a:t>	       </a:t>
            </a:r>
            <a:r>
              <a:rPr lang="fr-FR" altLang="ja-JP" sz="2133" dirty="0" err="1">
                <a:ea typeface="ＭＳ Ｐゴシック"/>
              </a:rPr>
              <a:t>Steps</a:t>
            </a:r>
            <a:r>
              <a:rPr lang="fr-FR" altLang="ja-JP" sz="2133" dirty="0">
                <a:ea typeface="ＭＳ Ｐゴシック"/>
              </a:rPr>
              <a:t> 1,2,3</a:t>
            </a:r>
            <a:endParaRPr lang="fr-FR" sz="2133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</a:rPr>
              <a:t>Objectif d’apprentissage </a:t>
            </a:r>
            <a:r>
              <a:rPr lang="en-JP" sz="2800" dirty="0">
                <a:solidFill>
                  <a:schemeClr val="tx1"/>
                </a:solidFill>
              </a:rPr>
              <a:t>: </a:t>
            </a:r>
            <a:r>
              <a:rPr lang="fr-FR" sz="2800" dirty="0">
                <a:solidFill>
                  <a:schemeClr val="tx1"/>
                </a:solidFill>
              </a:rPr>
              <a:t>Je peux </a:t>
            </a:r>
            <a:r>
              <a:rPr lang="fr-FR" sz="2800" b="1" dirty="0"/>
              <a:t>écrire </a:t>
            </a:r>
            <a:r>
              <a:rPr lang="fr-FR" sz="2800" dirty="0"/>
              <a:t>une annonce pour vendre mes vêtements.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453" y="4158521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57" y="4158522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5615" y="460408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4604110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E81D2E-0E98-009A-CA96-38D5AC8318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5905" y="4538914"/>
            <a:ext cx="4758915" cy="7372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5FD230-0431-C564-23D1-5B36B4BE93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29" y="1227306"/>
            <a:ext cx="5195224" cy="1217719"/>
          </a:xfrm>
          <a:prstGeom prst="rect">
            <a:avLst/>
          </a:prstGeom>
        </p:spPr>
      </p:pic>
      <p:graphicFrame>
        <p:nvGraphicFramePr>
          <p:cNvPr id="7" name="Diagramme 2">
            <a:extLst>
              <a:ext uri="{FF2B5EF4-FFF2-40B4-BE49-F238E27FC236}">
                <a16:creationId xmlns:a16="http://schemas.microsoft.com/office/drawing/2014/main" id="{32818C5E-5DA5-5D62-067C-4129981FAA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8066957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5" y="1070802"/>
            <a:ext cx="3939688" cy="558312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7200" dirty="0"/>
              <a:t>Learning </a:t>
            </a:r>
            <a:r>
              <a:rPr lang="fr-FR" sz="7200" dirty="0" err="1"/>
              <a:t>outcomes</a:t>
            </a:r>
            <a:endParaRPr lang="fr-FR" sz="72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108538" y="1070801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4269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3110B6-3F2D-BF2C-123B-B687DB0F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B5997-4128-FC77-5FB3-232B8239C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68826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8E7746-CBC8-3844-30D2-DF2CA661A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Portfolio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EDF3709-9276-2E28-56D2-63B3C9605A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72862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98065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sz="3200" b="1" dirty="0" err="1"/>
              <a:t>Naming</a:t>
            </a:r>
            <a:r>
              <a:rPr lang="fr-FR" sz="3200" b="1" dirty="0"/>
              <a:t> and </a:t>
            </a:r>
            <a:r>
              <a:rPr lang="fr-FR" sz="3200" b="1" dirty="0" err="1"/>
              <a:t>describing</a:t>
            </a:r>
            <a:r>
              <a:rPr lang="fr-FR" sz="3200" b="1" dirty="0"/>
              <a:t> </a:t>
            </a:r>
            <a:r>
              <a:rPr lang="fr-FR" sz="3200" b="1" dirty="0" err="1"/>
              <a:t>pieces</a:t>
            </a:r>
            <a:r>
              <a:rPr lang="fr-FR" sz="3200" b="1" dirty="0"/>
              <a:t> of </a:t>
            </a:r>
            <a:r>
              <a:rPr lang="fr-FR" sz="3200" b="1" dirty="0" err="1"/>
              <a:t>clothes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Making</a:t>
            </a:r>
            <a:r>
              <a:rPr lang="fr-FR" sz="3200" b="1" dirty="0">
                <a:ea typeface="UD Digi Kyokasho NK-R" panose="02020400000000000000" pitchFamily="18" charset="-128"/>
              </a:rPr>
              <a:t> a </a:t>
            </a:r>
            <a:r>
              <a:rPr lang="fr-FR" sz="3200" b="1" dirty="0" err="1">
                <a:ea typeface="UD Digi Kyokasho NK-R" panose="02020400000000000000" pitchFamily="18" charset="-128"/>
              </a:rPr>
              <a:t>purchase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Mastering? </a:t>
            </a:r>
            <a:endParaRPr lang="en-US" sz="2800" i="1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Expressing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quantity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  <a:p>
            <a:pPr>
              <a:lnSpc>
                <a:spcPct val="150000"/>
              </a:lnSpc>
            </a:pPr>
            <a:r>
              <a:rPr lang="fr-FR" sz="3200" b="1" dirty="0" err="1">
                <a:ea typeface="UD Digi Kyokasho NK-R" panose="02020400000000000000" pitchFamily="18" charset="-128"/>
              </a:rPr>
              <a:t>Telling</a:t>
            </a:r>
            <a:r>
              <a:rPr lang="fr-FR" sz="3200" b="1" dirty="0">
                <a:ea typeface="UD Digi Kyokasho NK-R" panose="02020400000000000000" pitchFamily="18" charset="-128"/>
              </a:rPr>
              <a:t> the </a:t>
            </a:r>
            <a:r>
              <a:rPr lang="fr-FR" sz="3200" b="1" dirty="0" err="1">
                <a:ea typeface="UD Digi Kyokasho NK-R" panose="02020400000000000000" pitchFamily="18" charset="-128"/>
              </a:rPr>
              <a:t>weather</a:t>
            </a:r>
            <a:r>
              <a:rPr lang="fr-FR" sz="3200" b="1" dirty="0">
                <a:ea typeface="UD Digi Kyokasho NK-R" panose="02020400000000000000" pitchFamily="18" charset="-128"/>
              </a:rPr>
              <a:t>.</a:t>
            </a:r>
            <a:r>
              <a:rPr lang="en-US" sz="28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Learning </a:t>
            </a:r>
            <a:r>
              <a:rPr lang="fr-FR" sz="4267" dirty="0" err="1"/>
              <a:t>review</a:t>
            </a:r>
            <a:endParaRPr lang="fr-FR" sz="4267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800" dirty="0">
                <a:solidFill>
                  <a:schemeClr val="tx1"/>
                </a:solidFill>
              </a:rPr>
              <a:t>Today, I have learned that …</a:t>
            </a:r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endParaRPr lang="fr-FR" sz="2800" dirty="0">
              <a:solidFill>
                <a:schemeClr val="tx1"/>
              </a:solidFill>
            </a:endParaRPr>
          </a:p>
          <a:p>
            <a:endParaRPr lang="fr-FR" sz="2800" dirty="0"/>
          </a:p>
          <a:p>
            <a:r>
              <a:rPr lang="x-none" sz="28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8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2">
            <a:extLst>
              <a:ext uri="{FF2B5EF4-FFF2-40B4-BE49-F238E27FC236}">
                <a16:creationId xmlns:a16="http://schemas.microsoft.com/office/drawing/2014/main" id="{736CC9B1-527F-8F00-A429-4B88D7E984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364820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919122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81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CC81228-CEA3-402B-B8E5-688F5BFA7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BC0916B8-FF7A-4ECB-9FD7-C7668658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011959" flipH="1">
            <a:off x="548353" y="314719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3FF3219-0950-F052-627C-2E7D850B0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815" y="2322864"/>
            <a:ext cx="549109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Fichier de révision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C011D4-C95F-4B2E-9A3C-A46DCDE9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8584" y="447363"/>
            <a:ext cx="734141" cy="734141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D38850-E46C-14C0-B263-A663B7998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1514" y="57525"/>
            <a:ext cx="4793359" cy="67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25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611C33-656F-5504-5BBE-410EE5928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2172653"/>
            <a:ext cx="5581650" cy="22796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6E2FE00-5AC1-3DCF-C344-0F452405D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" y="4526915"/>
            <a:ext cx="5581650" cy="5937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9EFE117-21B6-A44B-4DC3-1EA75E2DD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" y="5195253"/>
            <a:ext cx="5581650" cy="9191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7FD2AD-F9E3-BDB9-522D-5B9F988B3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788" y="2172653"/>
            <a:ext cx="5248275" cy="394176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EF74859-088C-00E6-F465-C498712B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788" y="603261"/>
            <a:ext cx="10515600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II.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Compréhension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texte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E14EB1-CEAD-A705-D092-1FEF40077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04F7C3A1-6CED-CDBE-60E9-EBCFBFAB41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2418488"/>
              </p:ext>
            </p:extLst>
          </p:nvPr>
        </p:nvGraphicFramePr>
        <p:xfrm>
          <a:off x="-1" y="9097"/>
          <a:ext cx="12192001" cy="403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857908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20299</TotalTime>
  <Words>6085</Words>
  <Application>Microsoft Office PowerPoint</Application>
  <PresentationFormat>Widescreen</PresentationFormat>
  <Paragraphs>1230</Paragraphs>
  <Slides>83</Slides>
  <Notes>16</Notes>
  <HiddenSlides>1</HiddenSlides>
  <MMClips>20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83</vt:i4>
      </vt:variant>
    </vt:vector>
  </HeadingPairs>
  <TitlesOfParts>
    <vt:vector size="93" baseType="lpstr">
      <vt:lpstr>UD Digi Kyokasho NK-R</vt:lpstr>
      <vt:lpstr>Arial</vt:lpstr>
      <vt:lpstr>Calibri</vt:lpstr>
      <vt:lpstr>Calibri Light</vt:lpstr>
      <vt:lpstr>Office Theme</vt:lpstr>
      <vt:lpstr>Office Theme</vt:lpstr>
      <vt:lpstr>Thème Office</vt:lpstr>
      <vt:lpstr>Thème Office</vt:lpstr>
      <vt:lpstr>1_Thème Office</vt:lpstr>
      <vt:lpstr>Thème Office</vt:lpstr>
      <vt:lpstr>Des vêtements pas chers</vt:lpstr>
      <vt:lpstr>PowerPoint Presentation</vt:lpstr>
      <vt:lpstr>I. Starter</vt:lpstr>
      <vt:lpstr>Learning objectives : À la fin de la leçon</vt:lpstr>
      <vt:lpstr>À la fin de la leçon…</vt:lpstr>
      <vt:lpstr>Learning outcomes</vt:lpstr>
      <vt:lpstr>PowerPoint Presentation</vt:lpstr>
      <vt:lpstr>Learning review</vt:lpstr>
      <vt:lpstr>II. Compréhension de texte</vt:lpstr>
      <vt:lpstr>Compréhension détaillée</vt:lpstr>
      <vt:lpstr>Transcription </vt:lpstr>
      <vt:lpstr>À la fin de la leçon…</vt:lpstr>
      <vt:lpstr>PowerPoint Presentation</vt:lpstr>
      <vt:lpstr>III. Vocabulaire : Les vêtements</vt:lpstr>
      <vt:lpstr>Exercice </vt:lpstr>
      <vt:lpstr>LE 1 p.52</vt:lpstr>
      <vt:lpstr>Le verbe METTRE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IV. Vocabulaire : La taille et la pointure</vt:lpstr>
      <vt:lpstr>LE 2 p.53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V. Vocabulaire : Faire des achats</vt:lpstr>
      <vt:lpstr>Faire du shopping </vt:lpstr>
      <vt:lpstr>Pratique ton français ! </vt:lpstr>
      <vt:lpstr>Online activity</vt:lpstr>
      <vt:lpstr>PowerPoint Presentation</vt:lpstr>
      <vt:lpstr>Learning review</vt:lpstr>
      <vt:lpstr>VI. Compréhension de texte 2</vt:lpstr>
      <vt:lpstr>Compréhension détaillée</vt:lpstr>
      <vt:lpstr>À la fin de la leçon…</vt:lpstr>
      <vt:lpstr>PowerPoint Presentation</vt:lpstr>
      <vt:lpstr>VII. Grammaire : Exprimer la quantité</vt:lpstr>
      <vt:lpstr>VII. Grammaire : Exprimer la quantité</vt:lpstr>
      <vt:lpstr>LE 1, 2 p.55</vt:lpstr>
      <vt:lpstr>Pratique ton français !</vt:lpstr>
      <vt:lpstr>Online activity</vt:lpstr>
      <vt:lpstr>PowerPoint Presentation</vt:lpstr>
      <vt:lpstr>Learning review</vt:lpstr>
      <vt:lpstr>À la fin de la leçon…</vt:lpstr>
      <vt:lpstr>PowerPoint Presentation</vt:lpstr>
      <vt:lpstr>PowerPoint Presentation</vt:lpstr>
      <vt:lpstr>PowerPoint Presentation</vt:lpstr>
      <vt:lpstr>Le verbe ESSAYER</vt:lpstr>
      <vt:lpstr>LE 4 p.54</vt:lpstr>
      <vt:lpstr>Pratique ton français !</vt:lpstr>
      <vt:lpstr>Pour aller plus loin…</vt:lpstr>
      <vt:lpstr>Online activity</vt:lpstr>
      <vt:lpstr>PowerPoint Presentation</vt:lpstr>
      <vt:lpstr>Learning review</vt:lpstr>
      <vt:lpstr>À la fin de la leçon…</vt:lpstr>
      <vt:lpstr>PowerPoint Presentation</vt:lpstr>
      <vt:lpstr>IX. Vocabulaire : Parler de la météo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 5 p.54</vt:lpstr>
      <vt:lpstr>Pratique ton français !</vt:lpstr>
      <vt:lpstr>Online activity</vt:lpstr>
      <vt:lpstr>PowerPoint Presentation</vt:lpstr>
      <vt:lpstr>Learning review</vt:lpstr>
      <vt:lpstr>X. Phonétique</vt:lpstr>
      <vt:lpstr>Practice your pronunciation !</vt:lpstr>
      <vt:lpstr>XI. Production</vt:lpstr>
      <vt:lpstr>Learning outcomes</vt:lpstr>
      <vt:lpstr>Activités en ligne</vt:lpstr>
      <vt:lpstr>Portfolio</vt:lpstr>
      <vt:lpstr>How well have you performed with the Learning Objectives?</vt:lpstr>
      <vt:lpstr>Learning review</vt:lpstr>
      <vt:lpstr>Plenary and self reflection</vt:lpstr>
      <vt:lpstr>PowerPoint Presentation</vt:lpstr>
      <vt:lpstr>Fichier de révision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Partons pour la Francophonie</dc:title>
  <dc:creator>Chan, Makara Valery Ouk</dc:creator>
  <cp:lastModifiedBy>Chan, Makara Valery Ouk</cp:lastModifiedBy>
  <cp:revision>276</cp:revision>
  <cp:lastPrinted>2024-01-02T09:32:24Z</cp:lastPrinted>
  <dcterms:created xsi:type="dcterms:W3CDTF">2023-01-09T10:56:41Z</dcterms:created>
  <dcterms:modified xsi:type="dcterms:W3CDTF">2024-01-06T07:31:24Z</dcterms:modified>
</cp:coreProperties>
</file>